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617E-BA4A-4597-A222-90C2A590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3574-6991-4770-833B-9FF289BB0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9A9D-09C9-4598-A1C3-F7C071F9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B9E7-2EA3-42EA-8E4E-940FC44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64C5-D212-4E19-B6D4-74D318E5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1234-0248-4154-B13B-8CE6F389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22904-F3F8-4ADC-A5C3-A61DCBC5A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2253-E712-46EB-BA5F-79FF907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2E59-254D-4F5C-86B2-EDDD62F8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2980-AEEA-4824-862A-EBD902A1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08DE7-8AB8-4B71-A2F8-EAC1D9DB8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822F1-F861-47AD-A9DC-30DBF4BE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3C0B-31DB-4A60-8F36-E96969CF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1CA5-8642-49DB-8EB8-A1A04491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4B70-2FF1-4E55-AC2A-30241846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8FFC-6A26-49C2-B9A1-E850A16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3565-61A1-41F9-A010-2CB2F571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0022-5BF1-4D13-96E0-CD405B0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FA20-D5E8-456C-8795-4ECE0791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608F-BB9D-494E-90BB-510054CF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8EED-BE50-4CD0-9618-43A957EA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C2C1-3BEF-4C8A-BFBF-E506E6A8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EB6B-F25E-4A2F-82B4-B481A188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BAE0-23C6-43C0-89F9-08B0717C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40E5-CF37-4FB7-8AFF-A5C5831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B961-6007-4F82-BA09-CD787DB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0DE0-4428-4CEC-A014-8A441F5A2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29AD-131E-4C0F-A611-C0538E84E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6BAB-F933-449C-9C11-B204A7B4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3FBE-3F9C-4E87-B116-91C32752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7B18-65BD-4428-AD76-6AA885D8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4A47-1E11-410B-B65C-0FB2AFEB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C20A-E860-4D49-8736-F486A835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7B01D-641E-49A4-8ECD-F82FE98FF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365CB-D2D8-4192-9B88-2DA7A565E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B67EE-A231-4ED6-888D-53B0F9680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DC102-9FF3-4A39-89D7-0C1013C8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9CC2E-0EEF-4CF3-AF35-684263B8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B4EA6-76E2-4429-8C77-3A31CE90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46F4-840F-458B-A8F3-DE6825F3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0D376-7EA1-4C48-B0DF-B0CA262F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118F5-8B9A-4328-9988-2578A6D0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F42A0-FC8D-4360-8B09-55F50C49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C0EB-C8F2-4325-B5E9-90F5C7C9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BF1BF-1B03-4101-A789-588D4A20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DF06-90B7-4F04-A4B5-7B39893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D7CA-041E-4ACF-BEC2-67B3A5AD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CCC5-D6A7-458F-8C65-72F2AC6E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086E2-844B-4941-835B-06D4608A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EDE63-CCCF-40D9-82BC-DF0E34CF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98188-7ED8-4D27-8718-B76B58A9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DFB29-A59E-401A-BD6F-F976424A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8B0E-2DB1-43D9-A5D5-20C90EDC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9179-6C25-406A-9C3E-BDA3E119E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7D822-EEC0-43BB-90C0-458EA8865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E6F4-3E5F-4B96-BCEA-795CA91E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5C87-2A18-4748-ADE5-2EFCECAF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C740-C201-4C8B-BBCF-AB981089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E5F17-C115-48A9-9FE2-21535DBD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DC49-3F11-4FA0-8309-AE294EC9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32C01-F4C2-4435-BD50-C9CC978D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FC7D-9614-4E88-806D-C3B7B19049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0B86-1784-41A8-8766-C2EAB1194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BED4-4125-477E-A0FA-8489E73AA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363C-9A7D-429C-AEC6-EBA9E413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11B95-2888-4491-80A8-4FDB879C90DA}"/>
              </a:ext>
            </a:extLst>
          </p:cNvPr>
          <p:cNvSpPr txBox="1"/>
          <p:nvPr/>
        </p:nvSpPr>
        <p:spPr>
          <a:xfrm>
            <a:off x="654341" y="146334"/>
            <a:ext cx="544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Zachary </a:t>
            </a:r>
            <a:r>
              <a:rPr lang="en-US" dirty="0" err="1"/>
              <a:t>Detota’s</a:t>
            </a:r>
            <a:r>
              <a:rPr lang="en-US" dirty="0"/>
              <a:t> Storyboard Resume for LIS3361</a:t>
            </a:r>
          </a:p>
          <a:p>
            <a:r>
              <a:rPr lang="en-US" dirty="0"/>
              <a:t>Planned information to show on site: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3627C-66CD-42E6-97EB-5DF268F94043}"/>
              </a:ext>
            </a:extLst>
          </p:cNvPr>
          <p:cNvSpPr txBox="1"/>
          <p:nvPr/>
        </p:nvSpPr>
        <p:spPr>
          <a:xfrm>
            <a:off x="654341" y="770285"/>
            <a:ext cx="103855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Education:</a:t>
            </a:r>
            <a:r>
              <a:rPr lang="en-US" dirty="0"/>
              <a:t> </a:t>
            </a:r>
          </a:p>
          <a:p>
            <a:r>
              <a:rPr lang="en-US" dirty="0"/>
              <a:t>University of South Florida (USF)</a:t>
            </a:r>
          </a:p>
          <a:p>
            <a:r>
              <a:rPr lang="en-US" dirty="0"/>
              <a:t>Bachelor of Arts and Sciences in Information Studies</a:t>
            </a:r>
          </a:p>
          <a:p>
            <a:r>
              <a:rPr lang="en-US" dirty="0"/>
              <a:t>GPA: 3.0/4.0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99AD7-C86D-4C10-A51F-E7907F80F271}"/>
              </a:ext>
            </a:extLst>
          </p:cNvPr>
          <p:cNvSpPr txBox="1"/>
          <p:nvPr/>
        </p:nvSpPr>
        <p:spPr>
          <a:xfrm>
            <a:off x="654341" y="2095127"/>
            <a:ext cx="103855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Skills:</a:t>
            </a:r>
            <a:r>
              <a:rPr lang="en-US" dirty="0"/>
              <a:t> </a:t>
            </a:r>
          </a:p>
          <a:p>
            <a:r>
              <a:rPr lang="en-US" dirty="0"/>
              <a:t>Programming Languages: CSS3, HTML5, </a:t>
            </a:r>
            <a:r>
              <a:rPr lang="en-US" dirty="0" err="1"/>
              <a:t>Javascript</a:t>
            </a:r>
            <a:r>
              <a:rPr lang="en-US" dirty="0"/>
              <a:t>, Java, C++, MySQL, PHP</a:t>
            </a:r>
          </a:p>
          <a:p>
            <a:r>
              <a:rPr lang="en-US" dirty="0"/>
              <a:t>Operating Systems: Windows 7/8/10, Linux (Ubuntu)</a:t>
            </a:r>
          </a:p>
          <a:p>
            <a:r>
              <a:rPr lang="en-US" dirty="0"/>
              <a:t>Software Certification: Microsoft Office (Word, Excel, PowerPoint, Outlook)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1B1FC-7F45-4DEC-A8B2-B99C53C7A92C}"/>
              </a:ext>
            </a:extLst>
          </p:cNvPr>
          <p:cNvSpPr txBox="1"/>
          <p:nvPr/>
        </p:nvSpPr>
        <p:spPr>
          <a:xfrm>
            <a:off x="654341" y="3264678"/>
            <a:ext cx="1038557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Projects:</a:t>
            </a:r>
            <a:endParaRPr lang="en-US" dirty="0"/>
          </a:p>
          <a:p>
            <a:r>
              <a:rPr lang="en-US" dirty="0"/>
              <a:t>Orlando Head-fi Meetup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Organized an event for like-minded enthusiasts of high fidelity audio in Florida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5B4EB-EF28-466A-A2D7-7C70DFDD3AE8}"/>
              </a:ext>
            </a:extLst>
          </p:cNvPr>
          <p:cNvSpPr txBox="1"/>
          <p:nvPr/>
        </p:nvSpPr>
        <p:spPr>
          <a:xfrm>
            <a:off x="654341" y="4434229"/>
            <a:ext cx="103855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Experience:</a:t>
            </a:r>
            <a:r>
              <a:rPr lang="en-US" dirty="0"/>
              <a:t> </a:t>
            </a:r>
          </a:p>
          <a:p>
            <a:r>
              <a:rPr lang="en-US" dirty="0"/>
              <a:t>Rugs as Art – Data Specialist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knowledge of CSS and HTML5 to format data to be visually appealing on an e-commerce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Collaborate with colleagues to manage item databases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35145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Detota</dc:creator>
  <cp:lastModifiedBy>Zach Detota</cp:lastModifiedBy>
  <cp:revision>5</cp:revision>
  <dcterms:created xsi:type="dcterms:W3CDTF">2018-10-22T17:05:19Z</dcterms:created>
  <dcterms:modified xsi:type="dcterms:W3CDTF">2018-10-22T18:36:01Z</dcterms:modified>
</cp:coreProperties>
</file>