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dfdf52bb2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dfdf52bb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dfdf52bb2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dfdf52bb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dfdf52bb2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dfdf52bb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6f73a04f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6f73a04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dfdf52bb2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dfdf52bb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dfdf52bb2_0_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dfdf52bb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dfdf52bb2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dfdf52bb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dfdf52bb2_0_8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dfdf52bb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dfdf52bb2_0_9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dfdf52bb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dfdf52bb2_0_1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dfdf52bb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dfdf52bb2_0_1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dfdf52bb2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6f73a04f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c6f73a04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c6f73a04f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c6f73a04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73a04f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73a04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dfdf52bb2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dfdf52bb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dfdf52bb2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dfdf52bb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dfdf52bb2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dfdf52bb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 Multiplication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Nan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points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Careful about broadcasting.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Though we don’t care normally, </a:t>
            </a:r>
            <a:r>
              <a:rPr lang="en"/>
              <a:t>n</a:t>
            </a:r>
            <a:r>
              <a:rPr lang="en"/>
              <a:t>p.array is different from np.asarray.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Good practice to convert numerical python list to numpy array first.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3953" y="152400"/>
            <a:ext cx="368662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fun to come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</a:t>
            </a:r>
            <a:r>
              <a:rPr lang="en"/>
              <a:t>[x,  y], [p, q]] * [m, n]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851850" y="2172350"/>
            <a:ext cx="27726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Case 4 - 2D &amp; 1D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= np.array([[1,2], [3,4]])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 = np.array([5,6]</a:t>
            </a:r>
            <a:endParaRPr/>
          </a:p>
        </p:txBody>
      </p:sp>
      <p:sp>
        <p:nvSpPr>
          <p:cNvPr id="137" name="Google Shape;137;p24"/>
          <p:cNvSpPr txBox="1"/>
          <p:nvPr>
            <p:ph idx="2" type="body"/>
          </p:nvPr>
        </p:nvSpPr>
        <p:spPr>
          <a:xfrm>
            <a:off x="4414775" y="2355750"/>
            <a:ext cx="3999900" cy="26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 * b = 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np.multiply(a, b) = 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np.dot(a,b) = 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a.dot(b) = 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b.dot(a)</a:t>
            </a:r>
            <a:r>
              <a:rPr lang="en"/>
              <a:t> = 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b @ 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Error is good </a:t>
            </a:r>
            <a:endParaRPr sz="4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[[x,  y], [p, q]] * [[m, n], [u, v]]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642250" y="1954025"/>
            <a:ext cx="27726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Case 5 - 2D &amp; 2D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= np.array([[1,2], [3,4]])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 = np.array([[5,6], [7,8]])</a:t>
            </a:r>
            <a:endParaRPr/>
          </a:p>
        </p:txBody>
      </p:sp>
      <p:sp>
        <p:nvSpPr>
          <p:cNvPr id="149" name="Google Shape;149;p26"/>
          <p:cNvSpPr txBox="1"/>
          <p:nvPr>
            <p:ph idx="2" type="body"/>
          </p:nvPr>
        </p:nvSpPr>
        <p:spPr>
          <a:xfrm>
            <a:off x="4414775" y="2355750"/>
            <a:ext cx="3999900" cy="12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 * b = 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np.multiply(a, b) = 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np.dot(a,b) = 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b @ a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724800" y="3528125"/>
            <a:ext cx="27726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Case 6 - 2D &amp; 2D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= np.</a:t>
            </a:r>
            <a:r>
              <a:rPr lang="en"/>
              <a:t>matrix</a:t>
            </a:r>
            <a:r>
              <a:rPr lang="en"/>
              <a:t>([[1,2], [3,4]])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 = np.</a:t>
            </a:r>
            <a:r>
              <a:rPr lang="en"/>
              <a:t>matrix</a:t>
            </a:r>
            <a:r>
              <a:rPr lang="en"/>
              <a:t>([[5,6], [7,8]])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[[x,  y], [p, q], [u, v]] * [[m, n]]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642250" y="1954025"/>
            <a:ext cx="31305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Case 7 - 3D &amp; 1D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= np.array</a:t>
            </a:r>
            <a:r>
              <a:rPr lang="en"/>
              <a:t>([[[1,2,3], [2,3,4]], [[3,4,5], [4,5,6]]])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 = np.array(</a:t>
            </a:r>
            <a:r>
              <a:rPr lang="en"/>
              <a:t>[1,2,3]</a:t>
            </a:r>
            <a:r>
              <a:rPr lang="en"/>
              <a:t>)</a:t>
            </a:r>
            <a:endParaRPr/>
          </a:p>
        </p:txBody>
      </p:sp>
      <p:sp>
        <p:nvSpPr>
          <p:cNvPr id="157" name="Google Shape;157;p27"/>
          <p:cNvSpPr txBox="1"/>
          <p:nvPr>
            <p:ph idx="2" type="body"/>
          </p:nvPr>
        </p:nvSpPr>
        <p:spPr>
          <a:xfrm>
            <a:off x="4414775" y="2355750"/>
            <a:ext cx="3999900" cy="12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 * b = 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a.dot(b)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 @ b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724800" y="3528125"/>
            <a:ext cx="27726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Case 8 - 1D &amp; 3D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 = np.array([1,2])</a:t>
            </a:r>
            <a:endParaRPr/>
          </a:p>
        </p:txBody>
      </p:sp>
      <p:sp>
        <p:nvSpPr>
          <p:cNvPr id="159" name="Google Shape;159;p27"/>
          <p:cNvSpPr txBox="1"/>
          <p:nvPr>
            <p:ph idx="2" type="body"/>
          </p:nvPr>
        </p:nvSpPr>
        <p:spPr>
          <a:xfrm>
            <a:off x="4414775" y="3528125"/>
            <a:ext cx="3999900" cy="12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b</a:t>
            </a:r>
            <a:r>
              <a:rPr lang="en"/>
              <a:t> * a = 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c.dot(a)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 @ 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real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[[x,  y], [p, q], [u, v]] * [[m, n], [i, j]]</a:t>
            </a:r>
            <a:endParaRPr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642250" y="1954025"/>
            <a:ext cx="37245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Case 9 - 3D &amp; 2D or 2D &amp; 3D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= np.arange(12).reshape((2, 2, 3))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 = np.arange(6).reshape((3,2))</a:t>
            </a:r>
            <a:endParaRPr/>
          </a:p>
        </p:txBody>
      </p:sp>
      <p:sp>
        <p:nvSpPr>
          <p:cNvPr id="171" name="Google Shape;171;p29"/>
          <p:cNvSpPr txBox="1"/>
          <p:nvPr>
            <p:ph idx="2" type="body"/>
          </p:nvPr>
        </p:nvSpPr>
        <p:spPr>
          <a:xfrm>
            <a:off x="4982475" y="2216025"/>
            <a:ext cx="3999900" cy="20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 * b = 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 * b.T = 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a.dot(b)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 @ b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b.T * a = 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b.dot(a)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b @ a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points</a:t>
            </a:r>
            <a:endParaRPr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313400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np.dot and np.matmul behavior differently when it comes to ND array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matmul -&gt; Stacks of matrices are broadcast together as if the matrices were elements.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only treats last 2 columns as matrix and do 2D matrix multiplication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dot -&gt; it is a sum product over the last axis of a and the second-to-last of 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30"/>
          <p:cNvPicPr preferRelativeResize="0"/>
          <p:nvPr/>
        </p:nvPicPr>
        <p:blipFill rotWithShape="1">
          <a:blip r:embed="rId3">
            <a:alphaModFix/>
          </a:blip>
          <a:srcRect b="9" l="0" r="0" t="9"/>
          <a:stretch/>
        </p:blipFill>
        <p:spPr>
          <a:xfrm>
            <a:off x="4513953" y="152400"/>
            <a:ext cx="368662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last example</a:t>
            </a:r>
            <a:endParaRPr/>
          </a:p>
        </p:txBody>
      </p:sp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624775" y="2048325"/>
            <a:ext cx="37245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Case 10</a:t>
            </a:r>
            <a:endParaRPr sz="18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= np.random.rand(2,2,2)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 = np.random.rand(2,2)</a:t>
            </a:r>
            <a:endParaRPr/>
          </a:p>
        </p:txBody>
      </p:sp>
      <p:sp>
        <p:nvSpPr>
          <p:cNvPr id="185" name="Google Shape;185;p31"/>
          <p:cNvSpPr txBox="1"/>
          <p:nvPr>
            <p:ph idx="2" type="body"/>
          </p:nvPr>
        </p:nvSpPr>
        <p:spPr>
          <a:xfrm>
            <a:off x="4982475" y="2216025"/>
            <a:ext cx="3999900" cy="12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 @ b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a.dot(b)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b @ 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b.dot(a)</a:t>
            </a:r>
            <a:endParaRPr/>
          </a:p>
        </p:txBody>
      </p:sp>
      <p:sp>
        <p:nvSpPr>
          <p:cNvPr id="186" name="Google Shape;186;p31"/>
          <p:cNvSpPr txBox="1"/>
          <p:nvPr>
            <p:ph idx="2" type="body"/>
          </p:nvPr>
        </p:nvSpPr>
        <p:spPr>
          <a:xfrm>
            <a:off x="2506075" y="3622425"/>
            <a:ext cx="3999900" cy="12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Both return results.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It might introduces errors that you have a hard time to debug.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NumPy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3100" y="1746150"/>
            <a:ext cx="4448824" cy="333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yet another example</a:t>
            </a:r>
            <a:endParaRPr/>
          </a:p>
        </p:txBody>
      </p:sp>
      <p:pic>
        <p:nvPicPr>
          <p:cNvPr id="192" name="Google Shape;19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61100"/>
            <a:ext cx="5167949" cy="271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7949" y="2061100"/>
            <a:ext cx="3818451" cy="289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</a:t>
            </a:r>
            <a:endParaRPr/>
          </a:p>
        </p:txBody>
      </p:sp>
      <p:sp>
        <p:nvSpPr>
          <p:cNvPr id="199" name="Google Shape;199;p33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Always know what you are doing</a:t>
            </a:r>
            <a:endParaRPr/>
          </a:p>
        </p:txBody>
      </p:sp>
      <p:pic>
        <p:nvPicPr>
          <p:cNvPr id="200" name="Google Shape;20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55300" y="1069050"/>
            <a:ext cx="3005395" cy="3005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idx="4294967295" type="title"/>
          </p:nvPr>
        </p:nvSpPr>
        <p:spPr>
          <a:xfrm>
            <a:off x="773700" y="1663450"/>
            <a:ext cx="7596600" cy="7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“If you torture the data long enough,</a:t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i</a:t>
            </a:r>
            <a:r>
              <a:rPr lang="en">
                <a:solidFill>
                  <a:schemeClr val="lt2"/>
                </a:solidFill>
              </a:rPr>
              <a:t>t</a:t>
            </a:r>
            <a:r>
              <a:rPr lang="en">
                <a:solidFill>
                  <a:schemeClr val="lt2"/>
                </a:solidFill>
              </a:rPr>
              <a:t> will confess.</a:t>
            </a:r>
            <a:r>
              <a:rPr lang="en">
                <a:solidFill>
                  <a:schemeClr val="lt2"/>
                </a:solidFill>
              </a:rPr>
              <a:t>”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206" name="Google Shape;206;p34"/>
          <p:cNvCxnSpPr/>
          <p:nvPr/>
        </p:nvCxnSpPr>
        <p:spPr>
          <a:xfrm>
            <a:off x="4295550" y="2693400"/>
            <a:ext cx="55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7" name="Google Shape;207;p34"/>
          <p:cNvSpPr txBox="1"/>
          <p:nvPr>
            <p:ph idx="4294967295" type="body"/>
          </p:nvPr>
        </p:nvSpPr>
        <p:spPr>
          <a:xfrm>
            <a:off x="773700" y="2961650"/>
            <a:ext cx="7596600" cy="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Ronald Coase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Thanks!</a:t>
            </a:r>
            <a:endParaRPr sz="3000"/>
          </a:p>
        </p:txBody>
      </p:sp>
      <p:sp>
        <p:nvSpPr>
          <p:cNvPr id="213" name="Google Shape;213;p35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Made in rush with ❤️@ AI Lab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</a:t>
            </a:r>
            <a:r>
              <a:rPr lang="en" sz="1400"/>
              <a:t>y Nan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&lt;xiao.n@outlook.com&gt;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</p:txBody>
      </p:sp>
      <p:pic>
        <p:nvPicPr>
          <p:cNvPr id="214" name="Google Shape;214;p35"/>
          <p:cNvPicPr preferRelativeResize="0"/>
          <p:nvPr/>
        </p:nvPicPr>
        <p:blipFill rotWithShape="1">
          <a:blip r:embed="rId3">
            <a:alphaModFix/>
          </a:blip>
          <a:srcRect b="0" l="1722" r="34023" t="0"/>
          <a:stretch/>
        </p:blipFill>
        <p:spPr>
          <a:xfrm>
            <a:off x="3274676" y="0"/>
            <a:ext cx="5869325" cy="514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124922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95%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of the AI Engineers claim they know numpy well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 Time!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* 2 = ?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851850" y="2172350"/>
            <a:ext cx="3842400" cy="25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Case 1 - Scalar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= 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 = 2</a:t>
            </a:r>
            <a:endParaRPr/>
          </a:p>
        </p:txBody>
      </p:sp>
      <p:sp>
        <p:nvSpPr>
          <p:cNvPr id="92" name="Google Shape;92;p17"/>
          <p:cNvSpPr txBox="1"/>
          <p:nvPr>
            <p:ph idx="2" type="body"/>
          </p:nvPr>
        </p:nvSpPr>
        <p:spPr>
          <a:xfrm>
            <a:off x="4414775" y="2355750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</a:t>
            </a:r>
            <a:r>
              <a:rPr lang="en"/>
              <a:t> * b = 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np.multiply(a, b) = 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np.dot(a,b) = 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</a:t>
            </a:r>
            <a:r>
              <a:rPr lang="en"/>
              <a:t> @ b = 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np.matmul(a,b)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point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matmul differs from dot in two important ways.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Multiplication by scalars is not allowed.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Stacks of matrices are broadcast together as if the matrices were elements.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3953" y="152400"/>
            <a:ext cx="368662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[1,2]</a:t>
            </a:r>
            <a:r>
              <a:rPr lang="en"/>
              <a:t> * 3 = ?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851850" y="2172350"/>
            <a:ext cx="38424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Case 2 - 1D &amp; scalar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= [1, 2]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 = 3</a:t>
            </a:r>
            <a:endParaRPr/>
          </a:p>
        </p:txBody>
      </p:sp>
      <p:sp>
        <p:nvSpPr>
          <p:cNvPr id="106" name="Google Shape;106;p19"/>
          <p:cNvSpPr txBox="1"/>
          <p:nvPr>
            <p:ph idx="2" type="body"/>
          </p:nvPr>
        </p:nvSpPr>
        <p:spPr>
          <a:xfrm>
            <a:off x="4414775" y="2355750"/>
            <a:ext cx="3999900" cy="24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 * b = 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np.multiply(a, b) = 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np.dot(a,b) = 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np.array(a) * b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 @ b = 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np.matmul(a,b)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np.array(a).shape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np.array(a)[:,None].shape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np.matmul(np.array(a)[:,None], [b])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interesting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[x, y] * [m, n]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851850" y="2172350"/>
            <a:ext cx="29385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Case 3 - 1D &amp; 1D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= [1, 2]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 = [2, 3]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 = [3, 4, 5]</a:t>
            </a:r>
            <a:endParaRPr/>
          </a:p>
        </p:txBody>
      </p:sp>
      <p:sp>
        <p:nvSpPr>
          <p:cNvPr id="118" name="Google Shape;118;p21"/>
          <p:cNvSpPr txBox="1"/>
          <p:nvPr>
            <p:ph idx="2" type="body"/>
          </p:nvPr>
        </p:nvSpPr>
        <p:spPr>
          <a:xfrm>
            <a:off x="4414775" y="2355750"/>
            <a:ext cx="3999900" cy="26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 * b = 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 * c = 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np.multiply(a, b) = 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np.dot(a,b) = 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np.array(a) * b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 @ b = 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np.matmul(a,b)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