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EBA36-B511-9563-D1EB-35E86DA25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8DD4F5-A69D-E2F8-2FAA-908A9405C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7907D2-D7AE-37CA-66F4-30549FB95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BF2F9A-3DF3-9ECD-01F0-AFB7D5F2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146B7A-3F70-13A0-007D-FEED8931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7C4B48-7484-EC13-0950-1BF5832F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F1B60-72B6-6C8D-CE43-57D06522F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B3A36F-83A1-B500-1101-79460C0E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FC7A8-FB61-2FB7-1BBB-E2EB19D6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328B2F-A4C2-8740-F5F1-C9005EEF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40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F3907D1-1581-FEBE-A01E-92E39B3B2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C0DEA5-3F2A-6663-97F0-4AE13BD7C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44BB2-56B2-A6A6-4116-4EFF2EDF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CCA91-DAD9-8201-1FB7-7EF7C8EF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81CAE-645F-4549-7B63-6403F53D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8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D16A28-FF1F-E6EA-9DF8-EBA2D8D4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17E89E-158A-C541-1BF6-D8590579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EA1893-79B9-AF4A-935B-84818E1E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29FD1E-8411-E5E2-B2F7-0E5AD1ED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37AB27-469C-2328-D84C-24532784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79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B672AD-A0CF-4C76-C229-00D0B049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BEFE65-9D39-FD45-0A1C-9EE96D525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DC1A50-8E06-133C-7A93-8EF0ECD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A1EF8-96A1-3BD8-C3E9-3724725F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FDD120-9989-46F4-3942-A3CCD93E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67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DC3F0E-9457-6AD0-A470-4FBF8E9D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CB2404-CA95-8B70-609D-B1F5E0006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54B713-DB62-32FB-F387-3292ED0AB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DA7A87-6FE7-3E7C-DE9D-C1F6E771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A1DA10-0B3A-A54E-EAE6-A34A7E3D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2A19AD-FDCB-3601-98AA-80F52C06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D6645-2A5A-34AD-E685-A012A68D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9D0B44-3013-F98C-EA9B-6B0C1EC8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3FE9B7-8CAA-B2FE-D6ED-74BBC7150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4AD398-D47A-5F37-3CD6-65E939EBE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950DDBE-1FEB-789D-5451-CEEAD15C9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B1148E-0E41-B7C1-CE2B-44CC63C1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1F6F35-26D0-968E-31D5-4033884A7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2C0519-B371-776D-21A1-1BD63820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5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71C17-6BE0-43CD-B64C-CACD4FB8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3C4D5A-3A68-8B70-457F-9E7A24E8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5067A9B-0B1A-9108-A648-9F25A2B9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17DD8F-A046-60FE-DF2A-DC3D318E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5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DE11CBA-B5C3-E02F-284A-864CB4E4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EF8B96-0E53-9BB7-CAC6-6D9F6C73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653DF9-37A4-86B8-3C61-5115AC6E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95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41652-4B19-8E07-374B-3B00173F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AC5563-89F5-2991-F4DB-6BB1688C2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202756-D9FC-0C90-1227-96156D892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25C050-4CAB-5E60-680C-EC5CF3A7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4CA40E-C092-0E8E-29DF-CDC8A8A4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800DE9-501E-0E7B-0260-00BDB0FB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10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F35DE6-2D7A-914E-9C30-531C1826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D69958-A7DA-4F85-3902-9E498E86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C90C24-BBAE-81E2-3487-F39A92EC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E9A307-19BD-57A6-9279-BE6F6D7F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FBCF28-99BA-443A-E3B0-7952CAC1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53C3D9-34B3-76D5-B482-20AF8581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9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6576CA-3FF1-BAB1-8C49-9D6A22B8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DD3B0E-4FC1-33DF-2C5D-E50E8728A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39055-4ABA-B240-FB30-8CE401A74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649F8-6A13-4097-B3E8-94C09894C0C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AF46ED-0A34-1BE7-BCBB-3F3F5C7B2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4B0EA7-E53A-8642-4FFE-482EF5144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8882D-A80C-42B2-82B2-7679C1F5F5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13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B419C75-63ED-ACEF-E2F4-25B38C07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539" y="5392813"/>
            <a:ext cx="1800000" cy="140487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7110430-84BE-9C12-7601-E0A479F5E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489" y="5392814"/>
            <a:ext cx="1800000" cy="1404878"/>
          </a:xfrm>
          <a:prstGeom prst="rect">
            <a:avLst/>
          </a:prstGeom>
        </p:spPr>
      </p:pic>
      <p:pic>
        <p:nvPicPr>
          <p:cNvPr id="1030" name="Picture 6" descr="自訂網站外觀入門教學(舊版)">
            <a:extLst>
              <a:ext uri="{FF2B5EF4-FFF2-40B4-BE49-F238E27FC236}">
                <a16:creationId xmlns:a16="http://schemas.microsoft.com/office/drawing/2014/main" id="{A67C04DA-3BA9-AD70-58BF-10AD0852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78" y="110150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sk - 維基百科，自由的百科全書">
            <a:extLst>
              <a:ext uri="{FF2B5EF4-FFF2-40B4-BE49-F238E27FC236}">
                <a16:creationId xmlns:a16="http://schemas.microsoft.com/office/drawing/2014/main" id="{7CB20153-D491-7B0F-2518-3BB999A7F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72" y="986791"/>
            <a:ext cx="2988051" cy="117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8647653-FAC0-AA2D-34A3-5D8B2B29C6A2}"/>
              </a:ext>
            </a:extLst>
          </p:cNvPr>
          <p:cNvSpPr/>
          <p:nvPr/>
        </p:nvSpPr>
        <p:spPr>
          <a:xfrm>
            <a:off x="253660" y="281823"/>
            <a:ext cx="2233836" cy="650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芫荽" pitchFamily="2" charset="-120"/>
                <a:ea typeface="芫荽" pitchFamily="2" charset="-120"/>
                <a:cs typeface="芫荽" pitchFamily="2" charset="-120"/>
              </a:rPr>
              <a:t>派報中控介面</a:t>
            </a:r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4E4A7A20-C361-0940-A13C-47AB70583838}"/>
              </a:ext>
            </a:extLst>
          </p:cNvPr>
          <p:cNvSpPr/>
          <p:nvPr/>
        </p:nvSpPr>
        <p:spPr>
          <a:xfrm>
            <a:off x="5288080" y="2453602"/>
            <a:ext cx="558459" cy="896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 descr="一張含有 螢幕擷取畫面, 圖形, 設計, 平面設計 的圖片&#10;&#10;AI 產生的內容可能不正確。">
            <a:extLst>
              <a:ext uri="{FF2B5EF4-FFF2-40B4-BE49-F238E27FC236}">
                <a16:creationId xmlns:a16="http://schemas.microsoft.com/office/drawing/2014/main" id="{9B6C58A5-4B50-C9DA-5864-5F114DB9F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42" y="3508054"/>
            <a:ext cx="1294889" cy="1294889"/>
          </a:xfrm>
          <a:prstGeom prst="rect">
            <a:avLst/>
          </a:prstGeom>
        </p:spPr>
      </p:pic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E379D7C1-EF85-A302-AD9C-36F53EBCF389}"/>
              </a:ext>
            </a:extLst>
          </p:cNvPr>
          <p:cNvSpPr/>
          <p:nvPr/>
        </p:nvSpPr>
        <p:spPr>
          <a:xfrm>
            <a:off x="5355756" y="4802943"/>
            <a:ext cx="558459" cy="89634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圖片 32" descr="一張含有 春季 的圖片&#10;&#10;AI 產生的內容可能不正確。">
            <a:extLst>
              <a:ext uri="{FF2B5EF4-FFF2-40B4-BE49-F238E27FC236}">
                <a16:creationId xmlns:a16="http://schemas.microsoft.com/office/drawing/2014/main" id="{A52F9F0D-5B74-2F71-2C4A-8E9F95E83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47" y="2001501"/>
            <a:ext cx="2535451" cy="2535451"/>
          </a:xfrm>
          <a:prstGeom prst="rect">
            <a:avLst/>
          </a:prstGeom>
        </p:spPr>
      </p:pic>
      <p:cxnSp>
        <p:nvCxnSpPr>
          <p:cNvPr id="26" name="接點: 肘形 25">
            <a:extLst>
              <a:ext uri="{FF2B5EF4-FFF2-40B4-BE49-F238E27FC236}">
                <a16:creationId xmlns:a16="http://schemas.microsoft.com/office/drawing/2014/main" id="{293B83A7-B14C-63D6-AB7F-1321738D56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68554" y="4456084"/>
            <a:ext cx="2357990" cy="1200048"/>
          </a:xfrm>
          <a:prstGeom prst="bentConnector3">
            <a:avLst>
              <a:gd name="adj1" fmla="val 4194"/>
            </a:avLst>
          </a:prstGeom>
          <a:ln w="1905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箭號: 左-右雙向 33">
            <a:extLst>
              <a:ext uri="{FF2B5EF4-FFF2-40B4-BE49-F238E27FC236}">
                <a16:creationId xmlns:a16="http://schemas.microsoft.com/office/drawing/2014/main" id="{C1156E16-F4D7-4605-2338-DCE0D861F57F}"/>
              </a:ext>
            </a:extLst>
          </p:cNvPr>
          <p:cNvSpPr/>
          <p:nvPr/>
        </p:nvSpPr>
        <p:spPr>
          <a:xfrm>
            <a:off x="2589548" y="1572729"/>
            <a:ext cx="1291099" cy="58593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3024DA41-FEE7-1FD5-2E37-E11A4C5E0779}"/>
              </a:ext>
            </a:extLst>
          </p:cNvPr>
          <p:cNvSpPr/>
          <p:nvPr/>
        </p:nvSpPr>
        <p:spPr>
          <a:xfrm>
            <a:off x="2638430" y="3897825"/>
            <a:ext cx="2233836" cy="650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芫荽" pitchFamily="2" charset="-120"/>
                <a:ea typeface="芫荽" pitchFamily="2" charset="-120"/>
                <a:cs typeface="芫荽" pitchFamily="2" charset="-120"/>
              </a:rPr>
              <a:t>中控資料儲存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2659D3E1-8133-C3E2-BDF4-2001AEA3B5E5}"/>
              </a:ext>
            </a:extLst>
          </p:cNvPr>
          <p:cNvSpPr/>
          <p:nvPr/>
        </p:nvSpPr>
        <p:spPr>
          <a:xfrm>
            <a:off x="1001262" y="5756499"/>
            <a:ext cx="2233836" cy="650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芫荽" pitchFamily="2" charset="-120"/>
                <a:ea typeface="芫荽" pitchFamily="2" charset="-120"/>
                <a:cs typeface="芫荽" pitchFamily="2" charset="-120"/>
              </a:rPr>
              <a:t>派報電腦</a:t>
            </a: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EA2F45D7-9ACA-A7B3-3D36-CB300B2FDE4C}"/>
              </a:ext>
            </a:extLst>
          </p:cNvPr>
          <p:cNvSpPr/>
          <p:nvPr/>
        </p:nvSpPr>
        <p:spPr>
          <a:xfrm>
            <a:off x="9655199" y="5641432"/>
            <a:ext cx="2014310" cy="765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芫荽" pitchFamily="2" charset="-120"/>
                <a:ea typeface="芫荽" pitchFamily="2" charset="-120"/>
                <a:cs typeface="芫荽" pitchFamily="2" charset="-120"/>
              </a:rPr>
              <a:t>資料庫儲存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61F5F6A0-77CB-2A62-EA73-14DEE6F3E3EA}"/>
              </a:ext>
            </a:extLst>
          </p:cNvPr>
          <p:cNvSpPr/>
          <p:nvPr/>
        </p:nvSpPr>
        <p:spPr>
          <a:xfrm>
            <a:off x="9655199" y="381255"/>
            <a:ext cx="2014310" cy="765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芫荽" pitchFamily="2" charset="-120"/>
                <a:ea typeface="芫荽" pitchFamily="2" charset="-120"/>
                <a:cs typeface="芫荽" pitchFamily="2" charset="-120"/>
              </a:rPr>
              <a:t>撈取資訊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F45626-F923-1198-AAAB-DB4E3B03D2B5}"/>
              </a:ext>
            </a:extLst>
          </p:cNvPr>
          <p:cNvSpPr/>
          <p:nvPr/>
        </p:nvSpPr>
        <p:spPr>
          <a:xfrm>
            <a:off x="4518067" y="281822"/>
            <a:ext cx="2233836" cy="6505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芫荽" pitchFamily="2" charset="-120"/>
                <a:ea typeface="芫荽" pitchFamily="2" charset="-120"/>
                <a:cs typeface="芫荽" pitchFamily="2" charset="-120"/>
              </a:rPr>
              <a:t>派報中控 </a:t>
            </a:r>
            <a:r>
              <a:rPr lang="en-US" altLang="zh-TW" dirty="0">
                <a:latin typeface="芫荽" pitchFamily="2" charset="-120"/>
                <a:ea typeface="芫荽" pitchFamily="2" charset="-120"/>
                <a:cs typeface="芫荽" pitchFamily="2" charset="-120"/>
              </a:rPr>
              <a:t>app</a:t>
            </a:r>
            <a:endParaRPr lang="zh-TW" altLang="en-US" dirty="0">
              <a:latin typeface="芫荽" pitchFamily="2" charset="-120"/>
              <a:ea typeface="芫荽" pitchFamily="2" charset="-120"/>
              <a:cs typeface="芫荽" pitchFamily="2" charset="-120"/>
            </a:endParaRPr>
          </a:p>
        </p:txBody>
      </p:sp>
      <p:sp>
        <p:nvSpPr>
          <p:cNvPr id="1041" name="箭號: 上彎 1040">
            <a:extLst>
              <a:ext uri="{FF2B5EF4-FFF2-40B4-BE49-F238E27FC236}">
                <a16:creationId xmlns:a16="http://schemas.microsoft.com/office/drawing/2014/main" id="{4C1B260F-4027-96B6-54C5-1C83D33DA8B2}"/>
              </a:ext>
            </a:extLst>
          </p:cNvPr>
          <p:cNvSpPr/>
          <p:nvPr/>
        </p:nvSpPr>
        <p:spPr>
          <a:xfrm rot="10800000" flipH="1">
            <a:off x="7089196" y="1473013"/>
            <a:ext cx="2423400" cy="1056973"/>
          </a:xfrm>
          <a:prstGeom prst="bentUpArrow">
            <a:avLst>
              <a:gd name="adj1" fmla="val 25000"/>
              <a:gd name="adj2" fmla="val 28378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2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</Words>
  <Application>Microsoft Office PowerPoint</Application>
  <PresentationFormat>寬螢幕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芫荽</vt:lpstr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睿穎 詹</dc:creator>
  <cp:lastModifiedBy>睿穎 詹</cp:lastModifiedBy>
  <cp:revision>5</cp:revision>
  <dcterms:created xsi:type="dcterms:W3CDTF">2025-07-02T12:36:11Z</dcterms:created>
  <dcterms:modified xsi:type="dcterms:W3CDTF">2025-07-02T13:39:20Z</dcterms:modified>
</cp:coreProperties>
</file>