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4630400" cy="8229600"/>
  <p:notesSz cx="8229600" cy="14630400"/>
  <p:embeddedFontLst>
    <p:embeddedFont>
      <p:font typeface="Platypi Medium" panose="02020500000000000000" charset="0"/>
      <p:regular r:id="rId4"/>
    </p:embeddedFont>
    <p:embeddedFont>
      <p:font typeface="Source Serif Pro" panose="02040603050405020204" pitchFamily="18" charset="0"/>
      <p:regular r:id="rId5"/>
      <p:bold r:id="rId6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1" d="100"/>
          <a:sy n="91" d="100"/>
        </p:scale>
        <p:origin x="6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544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87202" y="551974"/>
            <a:ext cx="5006102" cy="625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網路監測自動化流程</a:t>
            </a:r>
            <a:endParaRPr lang="en-US" sz="3900" dirty="0"/>
          </a:p>
        </p:txBody>
      </p:sp>
      <p:sp>
        <p:nvSpPr>
          <p:cNvPr id="4" name="Text 1"/>
          <p:cNvSpPr/>
          <p:nvPr/>
        </p:nvSpPr>
        <p:spPr>
          <a:xfrm>
            <a:off x="6187202" y="1478042"/>
            <a:ext cx="7742396" cy="320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網路監控系統運作的核心步驟，讓您的網路管理更加高效。</a:t>
            </a:r>
            <a:endParaRPr lang="en-US" sz="15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202" y="2023705"/>
            <a:ext cx="1001197" cy="120146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488674" y="2223849"/>
            <a:ext cx="2503051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讀取CSV檔案</a:t>
            </a:r>
            <a:endParaRPr lang="en-US" sz="1950" dirty="0"/>
          </a:p>
        </p:txBody>
      </p:sp>
      <p:sp>
        <p:nvSpPr>
          <p:cNvPr id="7" name="Text 3"/>
          <p:cNvSpPr/>
          <p:nvPr/>
        </p:nvSpPr>
        <p:spPr>
          <a:xfrm>
            <a:off x="7488674" y="2656761"/>
            <a:ext cx="6440924" cy="320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系統自動載入含有IP地址與設備資訊的CSV檔案</a:t>
            </a:r>
            <a:endParaRPr lang="en-US" sz="15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202" y="3225165"/>
            <a:ext cx="1001197" cy="120146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488674" y="3425309"/>
            <a:ext cx="2503051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啟動監測小程式</a:t>
            </a:r>
            <a:endParaRPr lang="en-US" sz="1950" dirty="0"/>
          </a:p>
        </p:txBody>
      </p:sp>
      <p:sp>
        <p:nvSpPr>
          <p:cNvPr id="10" name="Text 5"/>
          <p:cNvSpPr/>
          <p:nvPr/>
        </p:nvSpPr>
        <p:spPr>
          <a:xfrm>
            <a:off x="7488674" y="3858220"/>
            <a:ext cx="6440924" cy="320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系統初始化監測程序，準備開始網路掃描作業</a:t>
            </a:r>
            <a:endParaRPr lang="en-US" sz="15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7202" y="4426625"/>
            <a:ext cx="1001197" cy="1473994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8674" y="4626769"/>
            <a:ext cx="2503051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批次IP偵測</a:t>
            </a:r>
            <a:endParaRPr lang="en-US" sz="1950" dirty="0"/>
          </a:p>
        </p:txBody>
      </p:sp>
      <p:sp>
        <p:nvSpPr>
          <p:cNvPr id="13" name="Text 7"/>
          <p:cNvSpPr/>
          <p:nvPr/>
        </p:nvSpPr>
        <p:spPr>
          <a:xfrm>
            <a:off x="7488674" y="5059680"/>
            <a:ext cx="6440924" cy="6407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每批次同時監測50個IP位址，EAP電腦2秒逾時，設備與交換器待EAP完成後進入8秒重試階段</a:t>
            </a:r>
            <a:endParaRPr lang="en-US" sz="15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202" y="5900618"/>
            <a:ext cx="1001197" cy="120146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7488674" y="6100763"/>
            <a:ext cx="2503051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日常資料處理</a:t>
            </a:r>
            <a:endParaRPr lang="en-US" sz="1950" dirty="0"/>
          </a:p>
        </p:txBody>
      </p:sp>
      <p:sp>
        <p:nvSpPr>
          <p:cNvPr id="16" name="Text 9"/>
          <p:cNvSpPr/>
          <p:nvPr/>
        </p:nvSpPr>
        <p:spPr>
          <a:xfrm>
            <a:off x="7488674" y="6533674"/>
            <a:ext cx="6440924" cy="320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系統每日整合收集的監測資料，生成報表供管理者分析</a:t>
            </a:r>
            <a:endParaRPr lang="en-US" sz="1550" dirty="0"/>
          </a:p>
        </p:txBody>
      </p:sp>
      <p:sp>
        <p:nvSpPr>
          <p:cNvPr id="17" name="Shape 10"/>
          <p:cNvSpPr/>
          <p:nvPr/>
        </p:nvSpPr>
        <p:spPr>
          <a:xfrm>
            <a:off x="6187202" y="7342227"/>
            <a:ext cx="320278" cy="320278"/>
          </a:xfrm>
          <a:prstGeom prst="roundRect">
            <a:avLst>
              <a:gd name="adj" fmla="val 28547342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A425495-9831-CD44-9142-606C58C25797}"/>
              </a:ext>
            </a:extLst>
          </p:cNvPr>
          <p:cNvSpPr/>
          <p:nvPr/>
        </p:nvSpPr>
        <p:spPr>
          <a:xfrm>
            <a:off x="12480513" y="7662505"/>
            <a:ext cx="2066125" cy="4623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自訂</PresentationFormat>
  <Paragraphs>11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Source Serif Pro</vt:lpstr>
      <vt:lpstr>Arial</vt:lpstr>
      <vt:lpstr>Platypi Medium</vt:lpstr>
      <vt:lpstr>Office Theme</vt:lpstr>
      <vt:lpstr>PowerPoint 簡報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睿穎 詹</cp:lastModifiedBy>
  <cp:revision>2</cp:revision>
  <dcterms:created xsi:type="dcterms:W3CDTF">2025-05-13T12:02:15Z</dcterms:created>
  <dcterms:modified xsi:type="dcterms:W3CDTF">2025-05-13T12:02:52Z</dcterms:modified>
</cp:coreProperties>
</file>