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2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823B1-C5E9-4CD4-B931-655CDCEB0FBC}" type="datetimeFigureOut">
              <a:rPr lang="zh-TW" altLang="en-US" smtClean="0"/>
              <a:t>2025/2/14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BB9BF-6DE3-4465-8694-1508F3B9ED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658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1BB9BF-6DE3-4465-8694-1508F3B9ED0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31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異步通訊 (Asynchronous Communication)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探索異步通訊的概念與應用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什麼是異步通訊？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異步通訊是指發送訊息後不需要即時回應的通訊方式。</a:t>
            </a:r>
          </a:p>
          <a:p>
            <a:r>
              <a:t>例如：電子郵件、訊息佇列、事件驅動架構。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異步 vs. 同步通訊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同步通訊：需要即時回應（如打電話）。</a:t>
            </a:r>
          </a:p>
          <a:p>
            <a:r>
              <a:t>異步通訊：不需要即時回應（如簡訊）。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異步通訊的優勢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提升效能：不需等待回應。</a:t>
            </a:r>
          </a:p>
          <a:p>
            <a:r>
              <a:t>2. 更高的可擴展性：適合高併發處理。</a:t>
            </a:r>
          </a:p>
          <a:p>
            <a:r>
              <a:t>3. 增加容錯能力：避免單點故障影響系統。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常見的異步通訊技術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訊息佇列（RabbitMQ、Kafka）。</a:t>
            </a:r>
          </a:p>
          <a:p>
            <a:r>
              <a:t>2. 事件驅動架構（Webhook、Pub/Sub）。</a:t>
            </a:r>
          </a:p>
          <a:p>
            <a:r>
              <a:t>3. 非阻塞 API（Promise、async/await）。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異步通訊的應用場景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微服務架構</a:t>
            </a:r>
          </a:p>
          <a:p>
            <a:r>
              <a:t>• 大量請求處理</a:t>
            </a:r>
          </a:p>
          <a:p>
            <a:r>
              <a:t>• 影片轉碼、批次作業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異步 vs. 同步：何時選擇？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同步：需要即時結果（API 查詢）。</a:t>
            </a:r>
          </a:p>
          <a:p>
            <a:r>
              <a:t>異步：適用於大量請求、長時間處理的任務。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結論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異步通訊提升效能、可擴展性與容錯能力。</a:t>
            </a:r>
          </a:p>
          <a:p>
            <a:r>
              <a:t>適用於高併發與事件驅動系統。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120</Words>
  <Application>Microsoft Office PowerPoint</Application>
  <PresentationFormat>如螢幕大小 (4:3)</PresentationFormat>
  <Paragraphs>27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Aptos</vt:lpstr>
      <vt:lpstr>Arial</vt:lpstr>
      <vt:lpstr>Calibri</vt:lpstr>
      <vt:lpstr>Office Theme</vt:lpstr>
      <vt:lpstr>異步通訊 (Asynchronous Communication)</vt:lpstr>
      <vt:lpstr>什麼是異步通訊？</vt:lpstr>
      <vt:lpstr>異步 vs. 同步通訊</vt:lpstr>
      <vt:lpstr>異步通訊的優勢</vt:lpstr>
      <vt:lpstr>常見的異步通訊技術</vt:lpstr>
      <vt:lpstr>異步通訊的應用場景</vt:lpstr>
      <vt:lpstr>異步 vs. 同步：何時選擇？</vt:lpstr>
      <vt:lpstr>結論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睿穎 詹</cp:lastModifiedBy>
  <cp:revision>2</cp:revision>
  <dcterms:created xsi:type="dcterms:W3CDTF">2013-01-27T09:14:16Z</dcterms:created>
  <dcterms:modified xsi:type="dcterms:W3CDTF">2025-02-14T13:38:51Z</dcterms:modified>
  <cp:category/>
</cp:coreProperties>
</file>