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F83C-ABB6-4246-9292-BD7BF46E310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92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F83C-ABB6-4246-9292-BD7BF46E310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84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F83C-ABB6-4246-9292-BD7BF46E310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82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F83C-ABB6-4246-9292-BD7BF46E310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91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F83C-ABB6-4246-9292-BD7BF46E310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59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F83C-ABB6-4246-9292-BD7BF46E310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2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F83C-ABB6-4246-9292-BD7BF46E310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43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F83C-ABB6-4246-9292-BD7BF46E310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19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F83C-ABB6-4246-9292-BD7BF46E310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16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F83C-ABB6-4246-9292-BD7BF46E310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55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F83C-ABB6-4246-9292-BD7BF46E310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15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F83C-ABB6-4246-9292-BD7BF46E310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90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yorker.com/news/our-columnists/why-china-is-winning-the-trade-wa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 China Winning the </a:t>
            </a:r>
            <a:r>
              <a:rPr lang="en-US" altLang="zh-CN" i="1" dirty="0"/>
              <a:t>Trade War </a:t>
            </a:r>
            <a:r>
              <a:rPr lang="en-US" altLang="zh-CN" dirty="0"/>
              <a:t>?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1939131"/>
            <a:ext cx="6181725" cy="4124325"/>
          </a:xfrm>
        </p:spPr>
      </p:pic>
      <p:sp>
        <p:nvSpPr>
          <p:cNvPr id="3" name="矩形 2"/>
          <p:cNvSpPr/>
          <p:nvPr/>
        </p:nvSpPr>
        <p:spPr>
          <a:xfrm>
            <a:off x="3090862" y="6155160"/>
            <a:ext cx="6096000" cy="2909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700"/>
              </a:lnSpc>
              <a:spcAft>
                <a:spcPts val="1200"/>
              </a:spcAft>
            </a:pPr>
            <a:r>
              <a:rPr lang="en-US" altLang="zh-CN" sz="1100" u="sng" dirty="0">
                <a:solidFill>
                  <a:srgbClr val="000000"/>
                </a:solidFill>
                <a:latin typeface="Helvetica" panose="020B0604020202020204" pitchFamily="34" charset="0"/>
                <a:ea typeface="Arial Unicode MS"/>
                <a:cs typeface="Helvetica" panose="020B0604020202020204" pitchFamily="34" charset="0"/>
                <a:hlinkClick r:id="rId3"/>
              </a:rPr>
              <a:t>https://www.newyorker.com/news/our-columnists/why-china-is-winning-the-trade-war</a:t>
            </a:r>
            <a:endParaRPr lang="zh-CN" altLang="zh-CN" sz="900" dirty="0">
              <a:solidFill>
                <a:srgbClr val="000000"/>
              </a:solidFill>
              <a:effectLst/>
              <a:latin typeface="Helvetica" panose="020B0604020202020204" pitchFamily="34" charset="0"/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46242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Distributed Representation of Chinese Collocation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76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Compulsory English lesson </a:t>
            </a:r>
            <a:endParaRPr lang="zh-CN" altLang="zh-CN" dirty="0"/>
          </a:p>
          <a:p>
            <a:r>
              <a:rPr lang="en-US" altLang="zh-CN" dirty="0"/>
              <a:t>Unit 4 Wildlife Protection </a:t>
            </a:r>
            <a:r>
              <a:rPr lang="zh-CN" altLang="zh-CN" dirty="0"/>
              <a:t>一课中出现的词块有：</a:t>
            </a:r>
          </a:p>
          <a:p>
            <a:r>
              <a:rPr lang="en-US" altLang="zh-CN" dirty="0"/>
              <a:t>1  decrease to </a:t>
            </a:r>
            <a:r>
              <a:rPr lang="zh-CN" altLang="zh-CN" dirty="0"/>
              <a:t>减少到</a:t>
            </a:r>
            <a:r>
              <a:rPr lang="en-US" altLang="zh-CN" dirty="0"/>
              <a:t>                    2. decrease by</a:t>
            </a:r>
            <a:r>
              <a:rPr lang="zh-CN" altLang="zh-CN" dirty="0"/>
              <a:t>　减少了</a:t>
            </a:r>
          </a:p>
          <a:p>
            <a:r>
              <a:rPr lang="en-US" altLang="zh-CN" dirty="0"/>
              <a:t>3. die out </a:t>
            </a:r>
            <a:r>
              <a:rPr lang="zh-CN" altLang="zh-CN" dirty="0"/>
              <a:t>灭亡</a:t>
            </a:r>
            <a:r>
              <a:rPr lang="en-US" altLang="zh-CN" dirty="0"/>
              <a:t>                          4. loss of</a:t>
            </a:r>
            <a:r>
              <a:rPr lang="zh-CN" altLang="zh-CN" dirty="0"/>
              <a:t>缺少</a:t>
            </a:r>
          </a:p>
          <a:p>
            <a:r>
              <a:rPr lang="en-US" altLang="zh-CN" dirty="0"/>
              <a:t>5. in peace </a:t>
            </a:r>
            <a:r>
              <a:rPr lang="zh-CN" altLang="zh-CN" dirty="0"/>
              <a:t>和平地</a:t>
            </a:r>
            <a:r>
              <a:rPr lang="en-US" altLang="zh-CN" dirty="0"/>
              <a:t>                        6. in danger of </a:t>
            </a:r>
            <a:r>
              <a:rPr lang="zh-CN" altLang="zh-CN" dirty="0"/>
              <a:t>处于危险中</a:t>
            </a:r>
          </a:p>
          <a:p>
            <a:r>
              <a:rPr lang="en-US" altLang="zh-CN" dirty="0"/>
              <a:t>7. burst into laughter </a:t>
            </a:r>
            <a:r>
              <a:rPr lang="zh-CN" altLang="zh-CN" dirty="0"/>
              <a:t>突然大笑</a:t>
            </a:r>
            <a:r>
              <a:rPr lang="en-US" altLang="zh-CN" dirty="0"/>
              <a:t>              8. protect</a:t>
            </a:r>
            <a:r>
              <a:rPr lang="zh-CN" altLang="zh-CN" dirty="0"/>
              <a:t>…</a:t>
            </a:r>
            <a:r>
              <a:rPr lang="en-US" altLang="zh-CN" dirty="0"/>
              <a:t>from</a:t>
            </a:r>
            <a:r>
              <a:rPr lang="zh-CN" altLang="zh-CN" dirty="0"/>
              <a:t>…保护…不受</a:t>
            </a:r>
            <a:r>
              <a:rPr lang="en-US" altLang="zh-CN" dirty="0"/>
              <a:t>(</a:t>
            </a:r>
            <a:r>
              <a:rPr lang="zh-CN" altLang="zh-CN" dirty="0"/>
              <a:t>伤害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9.appreciate doing </a:t>
            </a:r>
            <a:r>
              <a:rPr lang="en-US" altLang="zh-CN" dirty="0" err="1"/>
              <a:t>sth</a:t>
            </a:r>
            <a:r>
              <a:rPr lang="en-US" altLang="zh-CN" dirty="0"/>
              <a:t> </a:t>
            </a:r>
            <a:r>
              <a:rPr lang="zh-CN" altLang="zh-CN" dirty="0"/>
              <a:t>感激做某事</a:t>
            </a:r>
            <a:r>
              <a:rPr lang="en-US" altLang="zh-CN" dirty="0"/>
              <a:t>           10. long before </a:t>
            </a:r>
            <a:r>
              <a:rPr lang="zh-CN" altLang="zh-CN" dirty="0"/>
              <a:t>很久以前</a:t>
            </a:r>
          </a:p>
          <a:p>
            <a:r>
              <a:rPr lang="en-US" altLang="zh-CN" dirty="0"/>
              <a:t>11.before long </a:t>
            </a:r>
            <a:r>
              <a:rPr lang="zh-CN" altLang="zh-CN" dirty="0"/>
              <a:t>很快，不久</a:t>
            </a:r>
            <a:r>
              <a:rPr lang="en-US" altLang="zh-CN" dirty="0"/>
              <a:t>                 12. come into being </a:t>
            </a:r>
            <a:r>
              <a:rPr lang="zh-CN" altLang="zh-CN" dirty="0"/>
              <a:t>形成</a:t>
            </a:r>
          </a:p>
          <a:p>
            <a:r>
              <a:rPr lang="en-US" altLang="zh-CN" dirty="0"/>
              <a:t>13.for sure </a:t>
            </a:r>
            <a:r>
              <a:rPr lang="zh-CN" altLang="zh-CN" dirty="0"/>
              <a:t>一定要，必须</a:t>
            </a:r>
            <a:r>
              <a:rPr lang="en-US" altLang="zh-CN" dirty="0"/>
              <a:t>                 14.so that </a:t>
            </a:r>
            <a:r>
              <a:rPr lang="zh-CN" altLang="zh-CN" dirty="0"/>
              <a:t>以致于，为了</a:t>
            </a:r>
          </a:p>
          <a:p>
            <a:r>
              <a:rPr lang="en-US" altLang="zh-CN" dirty="0"/>
              <a:t>15.in relief </a:t>
            </a:r>
            <a:r>
              <a:rPr lang="zh-CN" altLang="zh-CN" dirty="0"/>
              <a:t>如释重负，松了口气</a:t>
            </a:r>
            <a:r>
              <a:rPr lang="en-US" altLang="zh-CN" dirty="0"/>
              <a:t>           16.pat attention to </a:t>
            </a:r>
            <a:r>
              <a:rPr lang="zh-CN" altLang="zh-CN" dirty="0"/>
              <a:t>注意</a:t>
            </a:r>
          </a:p>
          <a:p>
            <a:r>
              <a:rPr lang="en-US" altLang="zh-CN" dirty="0"/>
              <a:t>17.according to </a:t>
            </a:r>
            <a:r>
              <a:rPr lang="zh-CN" altLang="zh-CN" dirty="0"/>
              <a:t>按照，根据</a:t>
            </a:r>
            <a:r>
              <a:rPr lang="en-US" altLang="zh-CN" dirty="0"/>
              <a:t>               18.in such a short time </a:t>
            </a:r>
            <a:r>
              <a:rPr lang="zh-CN" altLang="zh-CN" dirty="0"/>
              <a:t>在如此短的时间内</a:t>
            </a:r>
          </a:p>
          <a:p>
            <a:r>
              <a:rPr lang="en-US" altLang="zh-CN" dirty="0"/>
              <a:t>19. have an effect on </a:t>
            </a:r>
            <a:r>
              <a:rPr lang="zh-CN" altLang="zh-CN" dirty="0"/>
              <a:t>对…产生影响</a:t>
            </a:r>
            <a:r>
              <a:rPr lang="en-US" altLang="zh-CN" dirty="0"/>
              <a:t>         20. succeed in doing </a:t>
            </a:r>
            <a:r>
              <a:rPr lang="en-US" altLang="zh-CN" dirty="0" err="1"/>
              <a:t>sth</a:t>
            </a:r>
            <a:r>
              <a:rPr lang="en-US" altLang="zh-CN" dirty="0"/>
              <a:t> </a:t>
            </a:r>
            <a:r>
              <a:rPr lang="zh-CN" altLang="zh-CN" dirty="0"/>
              <a:t>成功地做某事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65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https://timgsa.baidu.com/timg?image&amp;quality=80&amp;size=b9999_10000&amp;sec=1543405139434&amp;di=478b3aa73a3ed75c09f6ef675f2d73dd&amp;imgtype=jpg&amp;src=http%3A%2F%2Fimg2.imgtn.bdimg.com%2Fit%2Fu%3D1470717142%2C3876773422%26fm%3D214%26gp%3D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595" y="1189355"/>
            <a:ext cx="5972810" cy="4479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598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40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 Unicode MS</vt:lpstr>
      <vt:lpstr>等线</vt:lpstr>
      <vt:lpstr>等线 Light</vt:lpstr>
      <vt:lpstr>Arial</vt:lpstr>
      <vt:lpstr>Helvetica</vt:lpstr>
      <vt:lpstr>Office 主题​​</vt:lpstr>
      <vt:lpstr>Is China Winning the Trade War ?</vt:lpstr>
      <vt:lpstr>Distributed Representation of Chinese Collocation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Representation of Chinese Collocation</dc:title>
  <dc:creator>Administrator</dc:creator>
  <cp:lastModifiedBy>Administrator</cp:lastModifiedBy>
  <cp:revision>11</cp:revision>
  <dcterms:created xsi:type="dcterms:W3CDTF">2018-11-28T06:55:20Z</dcterms:created>
  <dcterms:modified xsi:type="dcterms:W3CDTF">2018-11-28T10:10:34Z</dcterms:modified>
</cp:coreProperties>
</file>