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63" r:id="rId3"/>
    <p:sldId id="262" r:id="rId4"/>
    <p:sldId id="261" r:id="rId5"/>
    <p:sldId id="264" r:id="rId6"/>
    <p:sldId id="278" r:id="rId7"/>
    <p:sldId id="279" r:id="rId8"/>
    <p:sldId id="265" r:id="rId9"/>
    <p:sldId id="266" r:id="rId10"/>
    <p:sldId id="267" r:id="rId11"/>
    <p:sldId id="28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82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531E0-FAB8-4246-AEF8-1110C4094D7D}" type="datetimeFigureOut">
              <a:rPr kumimoji="1" lang="zh-CN" altLang="en-US" smtClean="0"/>
              <a:t>2018/11/28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FE355-BD4A-7B4B-B3DC-3FAC407D5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1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8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01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6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8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5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18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E355-BD4A-7B4B-B3DC-3FAC407D5D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0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97D4-6D46-1041-A1ED-3FE8E497FF2E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97C-DE04-DB47-A3B9-843CAE209316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8CCC-CA5F-2948-92F3-3438F4C28F5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2B7-210F-6740-ADE8-C5857A2B016F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1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4B-90AF-5F4B-B19E-A139D68D0A0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9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BF8C-9210-7941-A910-9D8BB209BB02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C46B-2BE8-5E4D-93D1-76CC6C97C1FF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0E4A-BC1F-6241-A961-6A61B157A17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EE2-5A96-3C4A-AA3E-DF051840ECF2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68C-AFFF-0D4B-AF67-51F5E53B3E8B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5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B568-BB2C-FC48-B2C6-82810E94C89A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5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C2EF-1FAB-5249-A003-EB62803EB62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6AB3-6D86-4BF2-AE34-936A8D37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newyorker.com/news/our-columnists/why-china-is-winning-the-trade-wa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newyorker.com/news/our-columnists/why-china-is-winning-the-trade-wa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abo0816/Chinese_MWEs_Representa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China Winning the </a:t>
            </a:r>
            <a:r>
              <a:rPr lang="en-US" altLang="zh-CN" i="1" dirty="0"/>
              <a:t>Trade War 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939131"/>
            <a:ext cx="6181725" cy="4124325"/>
          </a:xfrm>
        </p:spPr>
      </p:pic>
      <p:sp>
        <p:nvSpPr>
          <p:cNvPr id="3" name="矩形 2"/>
          <p:cNvSpPr/>
          <p:nvPr/>
        </p:nvSpPr>
        <p:spPr>
          <a:xfrm>
            <a:off x="3090862" y="6155160"/>
            <a:ext cx="6096000" cy="290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  <a:spcAft>
                <a:spcPts val="1200"/>
              </a:spcAft>
            </a:pPr>
            <a:r>
              <a:rPr lang="en-US" altLang="zh-CN" sz="1100" u="sng" dirty="0">
                <a:solidFill>
                  <a:srgbClr val="000000"/>
                </a:solidFill>
                <a:latin typeface="Helvetica" panose="020B0604020202020204" pitchFamily="34" charset="0"/>
                <a:ea typeface="Arial Unicode MS"/>
                <a:cs typeface="Helvetica" panose="020B0604020202020204" pitchFamily="34" charset="0"/>
                <a:hlinkClick r:id="rId3"/>
              </a:rPr>
              <a:t>https://www.newyorker.com/news/our-columnists/why-china-is-winning-the-trade-war</a:t>
            </a:r>
            <a:endParaRPr lang="zh-CN" altLang="zh-CN" sz="9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Basic </a:t>
            </a:r>
            <a:r>
              <a:rPr lang="zh-CN" altLang="zh-CN" dirty="0" smtClean="0"/>
              <a:t>Notions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Basic </a:t>
            </a:r>
            <a:r>
              <a:rPr lang="zh-CN" altLang="zh-CN" dirty="0" smtClean="0"/>
              <a:t>Notions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 descr="https://timgsa.baidu.com/timg?image&amp;quality=80&amp;size=b9999_10000&amp;sec=1543405310634&amp;di=ddda052cbe77f47ca824829a1b9bc6ba&amp;imgtype=jpg&amp;src=http%3A%2F%2Fimg3.imgtn.bdimg.com%2Fit%2Fu%3D3044432448%2C2774725043%26fm%3D214%26gp%3D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1" t="23836" r="9729" b="31613"/>
          <a:stretch/>
        </p:blipFill>
        <p:spPr bwMode="auto">
          <a:xfrm>
            <a:off x="1747166" y="1027906"/>
            <a:ext cx="8697668" cy="48061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Model </a:t>
            </a:r>
            <a:r>
              <a:rPr lang="de-DE" altLang="zh-CN" dirty="0" err="1" smtClean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objective of Collocation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73395" y="365125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dirty="0"/>
              <a:t>Model </a:t>
            </a:r>
            <a:r>
              <a:rPr lang="de-DE" altLang="zh-CN" dirty="0" err="1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6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Skip-gram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73395" y="365125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dirty="0"/>
              <a:t>Model </a:t>
            </a:r>
            <a:r>
              <a:rPr lang="de-DE" altLang="zh-CN" dirty="0" err="1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5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 </a:t>
            </a:r>
            <a:r>
              <a:rPr lang="en-US" altLang="zh-CN" sz="3600" dirty="0"/>
              <a:t>combination of ontology </a:t>
            </a:r>
            <a:r>
              <a:rPr lang="en-US" altLang="zh-CN" sz="3600" dirty="0" smtClean="0"/>
              <a:t>and hierarchical </a:t>
            </a:r>
            <a:r>
              <a:rPr lang="en-US" altLang="zh-CN" sz="3600" dirty="0" err="1" smtClean="0"/>
              <a:t>softmax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73395" y="365125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dirty="0"/>
              <a:t>Model </a:t>
            </a:r>
            <a:r>
              <a:rPr lang="de-DE" altLang="zh-CN" dirty="0" err="1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8253" y="36512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2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Neighbors of 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collocation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8253" y="36512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0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Measuring collocation intensity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8253" y="36512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7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China Winning the </a:t>
            </a:r>
            <a:r>
              <a:rPr lang="en-US" altLang="zh-CN" i="1" u="sng" dirty="0"/>
              <a:t>Trade War</a:t>
            </a:r>
            <a:r>
              <a:rPr lang="en-US" altLang="zh-CN" i="1" dirty="0"/>
              <a:t> 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939131"/>
            <a:ext cx="6181725" cy="4124325"/>
          </a:xfrm>
        </p:spPr>
      </p:pic>
      <p:sp>
        <p:nvSpPr>
          <p:cNvPr id="3" name="矩形 2"/>
          <p:cNvSpPr/>
          <p:nvPr/>
        </p:nvSpPr>
        <p:spPr>
          <a:xfrm>
            <a:off x="3090862" y="6155160"/>
            <a:ext cx="6096000" cy="290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  <a:spcAft>
                <a:spcPts val="1200"/>
              </a:spcAft>
            </a:pPr>
            <a:r>
              <a:rPr lang="en-US" altLang="zh-CN" sz="1100" u="sng" dirty="0">
                <a:solidFill>
                  <a:srgbClr val="000000"/>
                </a:solidFill>
                <a:latin typeface="Helvetica" panose="020B0604020202020204" pitchFamily="34" charset="0"/>
                <a:ea typeface="Arial Unicode MS"/>
                <a:cs typeface="Helvetica" panose="020B0604020202020204" pitchFamily="34" charset="0"/>
                <a:hlinkClick r:id="rId3"/>
              </a:rPr>
              <a:t>https://www.newyorker.com/news/our-columnists/why-china-is-winning-the-trade-war</a:t>
            </a:r>
            <a:endParaRPr lang="zh-CN" altLang="zh-CN" sz="9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Verb-verb phrase </a:t>
            </a:r>
            <a:r>
              <a:rPr lang="en-US" altLang="zh-CN" dirty="0" smtClean="0"/>
              <a:t>recognition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8253" y="36512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3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Distributed Representation of Chinese Collocation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</a:t>
            </a:r>
            <a:r>
              <a:rPr lang="zh-CN" altLang="en-US" dirty="0"/>
              <a:t> </a:t>
            </a:r>
            <a:r>
              <a:rPr lang="en-US" altLang="zh-CN" dirty="0"/>
              <a:t>Xia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Endong</a:t>
            </a:r>
            <a:r>
              <a:rPr lang="zh-CN" altLang="en-US" dirty="0"/>
              <a:t> </a:t>
            </a:r>
            <a:r>
              <a:rPr lang="en-US" altLang="zh-CN" dirty="0" err="1" smtClean="0"/>
              <a:t>Xun</a:t>
            </a:r>
            <a:endParaRPr lang="en-US" altLang="zh-CN" dirty="0" smtClean="0"/>
          </a:p>
          <a:p>
            <a:endParaRPr lang="en-US" altLang="zh-CN" i="1" dirty="0" smtClean="0"/>
          </a:p>
          <a:p>
            <a:r>
              <a:rPr lang="en-US" altLang="zh-CN" i="1" dirty="0" smtClean="0"/>
              <a:t>Beijing </a:t>
            </a:r>
            <a:r>
              <a:rPr lang="en-US" altLang="zh-CN" i="1" dirty="0"/>
              <a:t>language and culture university</a:t>
            </a:r>
            <a:endParaRPr lang="zh-CN" altLang="en-US" i="1" dirty="0"/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github.com/xiabo0816/Chinese_MWEs_Representation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Distributed Representation of Chinese Collocation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Bo</a:t>
            </a:r>
            <a:r>
              <a:rPr lang="zh-CN" altLang="en-US" dirty="0" smtClean="0"/>
              <a:t> </a:t>
            </a:r>
            <a:r>
              <a:rPr lang="en-US" altLang="zh-CN" dirty="0" smtClean="0"/>
              <a:t>Xia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Endong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Xun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i="1" dirty="0" smtClean="0"/>
              <a:t>Beijing language and culture university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7985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Distributed Representation of Chinese Collocation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Bo</a:t>
            </a:r>
            <a:r>
              <a:rPr lang="zh-CN" altLang="en-US" dirty="0" smtClean="0"/>
              <a:t> </a:t>
            </a:r>
            <a:r>
              <a:rPr lang="en-US" altLang="zh-CN" dirty="0" smtClean="0"/>
              <a:t>Xia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Endong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I</a:t>
            </a:r>
            <a:r>
              <a:rPr lang="fr-FR" altLang="zh-CN" dirty="0" err="1" smtClean="0"/>
              <a:t>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altLang="zh-CN" dirty="0" err="1"/>
              <a:t>What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collocation</a:t>
            </a:r>
            <a:r>
              <a:rPr lang="de-DE" altLang="zh-CN" dirty="0"/>
              <a:t>?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0852" y="3651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I</a:t>
            </a:r>
            <a:r>
              <a:rPr lang="fr-FR" altLang="zh-CN" dirty="0" err="1"/>
              <a:t>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s://timgsa.baidu.com/timg?image&amp;quality=80&amp;size=b9999_10000&amp;sec=1543405139434&amp;di=478b3aa73a3ed75c09f6ef675f2d73dd&amp;imgtype=jpg&amp;src=http%3A%2F%2Fimg2.imgtn.bdimg.com%2Fit%2Fu%3D1470717142%2C3876773422%26fm%3D214%26gp%3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25" y="0"/>
            <a:ext cx="91446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8712"/>
            <a:ext cx="10515600" cy="5608251"/>
          </a:xfrm>
        </p:spPr>
        <p:txBody>
          <a:bodyPr numCol="2">
            <a:normAutofit/>
          </a:bodyPr>
          <a:lstStyle/>
          <a:p>
            <a:r>
              <a:rPr lang="en-US" altLang="zh-CN" dirty="0"/>
              <a:t>decrease to</a:t>
            </a:r>
          </a:p>
          <a:p>
            <a:r>
              <a:rPr lang="en-US" altLang="zh-CN" dirty="0"/>
              <a:t>die out</a:t>
            </a:r>
          </a:p>
          <a:p>
            <a:r>
              <a:rPr lang="en-US" altLang="zh-CN" dirty="0"/>
              <a:t>in peace</a:t>
            </a:r>
          </a:p>
          <a:p>
            <a:r>
              <a:rPr lang="en-US" altLang="zh-CN" dirty="0"/>
              <a:t>burst into laughter</a:t>
            </a:r>
          </a:p>
          <a:p>
            <a:r>
              <a:rPr lang="en-US" altLang="zh-CN" dirty="0"/>
              <a:t>appreciate doing </a:t>
            </a:r>
            <a:r>
              <a:rPr lang="en-US" altLang="zh-CN" dirty="0" err="1"/>
              <a:t>sth</a:t>
            </a:r>
            <a:endParaRPr lang="en-US" altLang="zh-CN" dirty="0"/>
          </a:p>
          <a:p>
            <a:r>
              <a:rPr lang="en-US" altLang="zh-CN" dirty="0"/>
              <a:t>before long</a:t>
            </a:r>
          </a:p>
          <a:p>
            <a:r>
              <a:rPr lang="en-US" altLang="zh-CN" dirty="0"/>
              <a:t>for sure</a:t>
            </a:r>
          </a:p>
          <a:p>
            <a:r>
              <a:rPr lang="en-US" altLang="zh-CN" dirty="0"/>
              <a:t>in relief</a:t>
            </a:r>
          </a:p>
          <a:p>
            <a:r>
              <a:rPr lang="en-US" altLang="zh-CN" dirty="0"/>
              <a:t>according to</a:t>
            </a:r>
          </a:p>
          <a:p>
            <a:r>
              <a:rPr lang="en-US" altLang="zh-CN" dirty="0"/>
              <a:t>have an effect on</a:t>
            </a:r>
          </a:p>
          <a:p>
            <a:r>
              <a:rPr lang="en-US" altLang="zh-CN" dirty="0"/>
              <a:t>decrease</a:t>
            </a:r>
          </a:p>
          <a:p>
            <a:r>
              <a:rPr lang="en-US" altLang="zh-CN" dirty="0"/>
              <a:t>loss</a:t>
            </a:r>
          </a:p>
          <a:p>
            <a:r>
              <a:rPr lang="en-US" altLang="zh-CN" dirty="0"/>
              <a:t>in danger of</a:t>
            </a:r>
          </a:p>
          <a:p>
            <a:r>
              <a:rPr lang="en-US" altLang="zh-CN" dirty="0"/>
              <a:t>protect A from B</a:t>
            </a:r>
          </a:p>
          <a:p>
            <a:r>
              <a:rPr lang="en-US" altLang="zh-CN" dirty="0"/>
              <a:t>long before</a:t>
            </a:r>
          </a:p>
          <a:p>
            <a:r>
              <a:rPr lang="en-US" altLang="zh-CN" dirty="0"/>
              <a:t>come into being</a:t>
            </a:r>
          </a:p>
          <a:p>
            <a:r>
              <a:rPr lang="en-US" altLang="zh-CN" dirty="0"/>
              <a:t>so that</a:t>
            </a:r>
          </a:p>
          <a:p>
            <a:r>
              <a:rPr lang="en-US" altLang="zh-CN" dirty="0"/>
              <a:t>pat attention to</a:t>
            </a:r>
          </a:p>
          <a:p>
            <a:r>
              <a:rPr lang="en-US" altLang="zh-CN" dirty="0"/>
              <a:t>in such a short time</a:t>
            </a:r>
          </a:p>
          <a:p>
            <a:r>
              <a:rPr lang="en-US" altLang="zh-CN" dirty="0"/>
              <a:t>succeed in doing </a:t>
            </a:r>
            <a:r>
              <a:rPr lang="en-US" altLang="zh-CN" dirty="0" err="1"/>
              <a:t>sth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PACLIC 32 Semantics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Why collocation is meaningful for us?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0852" y="3651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I</a:t>
            </a:r>
            <a:r>
              <a:rPr lang="fr-FR" altLang="zh-CN" dirty="0" err="1"/>
              <a:t>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5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altLang="zh-CN" dirty="0" err="1"/>
              <a:t>How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represent</a:t>
            </a:r>
            <a:r>
              <a:rPr lang="de-DE" altLang="zh-CN" dirty="0"/>
              <a:t> a </a:t>
            </a:r>
            <a:r>
              <a:rPr lang="en-US" altLang="zh-CN" dirty="0" smtClean="0"/>
              <a:t>c</a:t>
            </a:r>
            <a:r>
              <a:rPr lang="de-DE" altLang="zh-CN" dirty="0" err="1" smtClean="0"/>
              <a:t>ollection</a:t>
            </a:r>
            <a:r>
              <a:rPr lang="de-DE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PACLIC 32 Semantics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6AB3-6D86-4BF2-AE34-936A8D37E25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0852" y="36512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fr-FR" altLang="zh-CN" dirty="0" err="1" smtClean="0"/>
              <a:t>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272</Words>
  <Application>Microsoft Macintosh PowerPoint</Application>
  <PresentationFormat>宽屏</PresentationFormat>
  <Paragraphs>109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 Unicode MS</vt:lpstr>
      <vt:lpstr>DengXian</vt:lpstr>
      <vt:lpstr>Helvetica</vt:lpstr>
      <vt:lpstr>等线</vt:lpstr>
      <vt:lpstr>等线 Light</vt:lpstr>
      <vt:lpstr>Arial</vt:lpstr>
      <vt:lpstr>Office 主题​​</vt:lpstr>
      <vt:lpstr>Is China Winning the Trade War ?</vt:lpstr>
      <vt:lpstr>Is China Winning the Trade War ?</vt:lpstr>
      <vt:lpstr>Distributed Representation of Chinese Collocation</vt:lpstr>
      <vt:lpstr>Introduction</vt:lpstr>
      <vt:lpstr>What is collocation? </vt:lpstr>
      <vt:lpstr>PowerPoint 演示文稿</vt:lpstr>
      <vt:lpstr>PowerPoint 演示文稿</vt:lpstr>
      <vt:lpstr>Why collocation is meaningful for us?</vt:lpstr>
      <vt:lpstr>How to represent a collection?</vt:lpstr>
      <vt:lpstr>Basic Notions</vt:lpstr>
      <vt:lpstr>Basic Notions</vt:lpstr>
      <vt:lpstr>Model Architecture</vt:lpstr>
      <vt:lpstr>The objective of Collocation prediction</vt:lpstr>
      <vt:lpstr>Continuous Skip-gram Model</vt:lpstr>
      <vt:lpstr>A combination of ontology and hierarchical softmax</vt:lpstr>
      <vt:lpstr>Experiment</vt:lpstr>
      <vt:lpstr>Experimental setup</vt:lpstr>
      <vt:lpstr>Neighbors of one collocation </vt:lpstr>
      <vt:lpstr>Measuring collocation intensity</vt:lpstr>
      <vt:lpstr>Verb-verb phrase recognition</vt:lpstr>
      <vt:lpstr>Conclusion and future work </vt:lpstr>
      <vt:lpstr>Distributed Representation of Chinese Collocation</vt:lpstr>
      <vt:lpstr>Distributed Representation of Chinese Collocation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Representation of Chinese Collocation</dc:title>
  <dc:creator>Administrator</dc:creator>
  <cp:lastModifiedBy>Microsoft Office 用户</cp:lastModifiedBy>
  <cp:revision>87</cp:revision>
  <dcterms:created xsi:type="dcterms:W3CDTF">2018-11-28T06:55:20Z</dcterms:created>
  <dcterms:modified xsi:type="dcterms:W3CDTF">2018-11-28T15:43:49Z</dcterms:modified>
</cp:coreProperties>
</file>