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81" d="100"/>
          <a:sy n="81" d="100"/>
        </p:scale>
        <p:origin x="3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F83C-ABB6-4246-9292-BD7BF46E310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92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F83C-ABB6-4246-9292-BD7BF46E310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84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F83C-ABB6-4246-9292-BD7BF46E310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82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F83C-ABB6-4246-9292-BD7BF46E310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91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F83C-ABB6-4246-9292-BD7BF46E310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59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F83C-ABB6-4246-9292-BD7BF46E310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2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F83C-ABB6-4246-9292-BD7BF46E310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43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F83C-ABB6-4246-9292-BD7BF46E310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19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F83C-ABB6-4246-9292-BD7BF46E310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16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F83C-ABB6-4246-9292-BD7BF46E310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55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F83C-ABB6-4246-9292-BD7BF46E310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15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F83C-ABB6-4246-9292-BD7BF46E310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90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Distributed Representation of Chinese Collocation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76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1939131"/>
            <a:ext cx="6181725" cy="4124325"/>
          </a:xfrm>
        </p:spPr>
      </p:pic>
    </p:spTree>
    <p:extLst>
      <p:ext uri="{BB962C8B-B14F-4D97-AF65-F5344CB8AC3E}">
        <p14:creationId xmlns:p14="http://schemas.microsoft.com/office/powerpoint/2010/main" val="146242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Distributed Representation of Chinese Collocation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Representation of Chinese Collocation</dc:title>
  <dc:creator>Administrator</dc:creator>
  <cp:lastModifiedBy>Administrator</cp:lastModifiedBy>
  <cp:revision>5</cp:revision>
  <dcterms:created xsi:type="dcterms:W3CDTF">2018-11-28T06:55:20Z</dcterms:created>
  <dcterms:modified xsi:type="dcterms:W3CDTF">2018-11-28T07:07:19Z</dcterms:modified>
</cp:coreProperties>
</file>