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3" r:id="rId4"/>
    <p:sldId id="274" r:id="rId5"/>
    <p:sldId id="275" r:id="rId6"/>
    <p:sldId id="271" r:id="rId7"/>
    <p:sldId id="272" r:id="rId8"/>
    <p:sldId id="270" r:id="rId9"/>
    <p:sldId id="276" r:id="rId10"/>
    <p:sldId id="277" r:id="rId11"/>
    <p:sldId id="278" r:id="rId12"/>
    <p:sldId id="279" r:id="rId13"/>
    <p:sldId id="280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599" autoAdjust="0"/>
  </p:normalViewPr>
  <p:slideViewPr>
    <p:cSldViewPr>
      <p:cViewPr varScale="1">
        <p:scale>
          <a:sx n="104" d="100"/>
          <a:sy n="104" d="100"/>
        </p:scale>
        <p:origin x="112" y="2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o william" userId="d6ded7ed54d61198" providerId="LiveId" clId="{40A14335-17C9-4D97-98DA-3AB06C38DAAE}"/>
    <pc:docChg chg="undo custSel addSld delSld modSld sldOrd">
      <pc:chgData name="bao william" userId="d6ded7ed54d61198" providerId="LiveId" clId="{40A14335-17C9-4D97-98DA-3AB06C38DAAE}" dt="2022-06-10T05:25:06.871" v="1517" actId="2696"/>
      <pc:docMkLst>
        <pc:docMk/>
      </pc:docMkLst>
      <pc:sldChg chg="modSp mod ord">
        <pc:chgData name="bao william" userId="d6ded7ed54d61198" providerId="LiveId" clId="{40A14335-17C9-4D97-98DA-3AB06C38DAAE}" dt="2022-06-09T06:19:24.150" v="735"/>
        <pc:sldMkLst>
          <pc:docMk/>
          <pc:sldMk cId="2128536031" sldId="257"/>
        </pc:sldMkLst>
        <pc:spChg chg="mod">
          <ac:chgData name="bao william" userId="d6ded7ed54d61198" providerId="LiveId" clId="{40A14335-17C9-4D97-98DA-3AB06C38DAAE}" dt="2022-06-09T02:50:36.923" v="15" actId="20577"/>
          <ac:spMkLst>
            <pc:docMk/>
            <pc:sldMk cId="2128536031" sldId="257"/>
            <ac:spMk id="14" creationId="{00000000-0000-0000-0000-000000000000}"/>
          </ac:spMkLst>
        </pc:spChg>
      </pc:sldChg>
      <pc:sldChg chg="del">
        <pc:chgData name="bao william" userId="d6ded7ed54d61198" providerId="LiveId" clId="{40A14335-17C9-4D97-98DA-3AB06C38DAAE}" dt="2022-06-10T05:24:49.245" v="1515" actId="47"/>
        <pc:sldMkLst>
          <pc:docMk/>
          <pc:sldMk cId="3847750985" sldId="258"/>
        </pc:sldMkLst>
      </pc:sldChg>
      <pc:sldChg chg="del">
        <pc:chgData name="bao william" userId="d6ded7ed54d61198" providerId="LiveId" clId="{40A14335-17C9-4D97-98DA-3AB06C38DAAE}" dt="2022-06-10T05:24:49.245" v="1515" actId="47"/>
        <pc:sldMkLst>
          <pc:docMk/>
          <pc:sldMk cId="4135151317" sldId="260"/>
        </pc:sldMkLst>
      </pc:sldChg>
      <pc:sldChg chg="del">
        <pc:chgData name="bao william" userId="d6ded7ed54d61198" providerId="LiveId" clId="{40A14335-17C9-4D97-98DA-3AB06C38DAAE}" dt="2022-06-10T05:24:49.245" v="1515" actId="47"/>
        <pc:sldMkLst>
          <pc:docMk/>
          <pc:sldMk cId="2215894925" sldId="261"/>
        </pc:sldMkLst>
      </pc:sldChg>
      <pc:sldChg chg="del">
        <pc:chgData name="bao william" userId="d6ded7ed54d61198" providerId="LiveId" clId="{40A14335-17C9-4D97-98DA-3AB06C38DAAE}" dt="2022-06-10T05:24:49.245" v="1515" actId="47"/>
        <pc:sldMkLst>
          <pc:docMk/>
          <pc:sldMk cId="465021443" sldId="262"/>
        </pc:sldMkLst>
      </pc:sldChg>
      <pc:sldChg chg="del">
        <pc:chgData name="bao william" userId="d6ded7ed54d61198" providerId="LiveId" clId="{40A14335-17C9-4D97-98DA-3AB06C38DAAE}" dt="2022-06-10T05:24:49.245" v="1515" actId="47"/>
        <pc:sldMkLst>
          <pc:docMk/>
          <pc:sldMk cId="1797304117" sldId="263"/>
        </pc:sldMkLst>
      </pc:sldChg>
      <pc:sldChg chg="del">
        <pc:chgData name="bao william" userId="d6ded7ed54d61198" providerId="LiveId" clId="{40A14335-17C9-4D97-98DA-3AB06C38DAAE}" dt="2022-06-10T05:24:49.245" v="1515" actId="47"/>
        <pc:sldMkLst>
          <pc:docMk/>
          <pc:sldMk cId="1160959328" sldId="266"/>
        </pc:sldMkLst>
      </pc:sldChg>
      <pc:sldChg chg="del">
        <pc:chgData name="bao william" userId="d6ded7ed54d61198" providerId="LiveId" clId="{40A14335-17C9-4D97-98DA-3AB06C38DAAE}" dt="2022-06-10T05:24:49.245" v="1515" actId="47"/>
        <pc:sldMkLst>
          <pc:docMk/>
          <pc:sldMk cId="3965807363" sldId="267"/>
        </pc:sldMkLst>
      </pc:sldChg>
      <pc:sldChg chg="del">
        <pc:chgData name="bao william" userId="d6ded7ed54d61198" providerId="LiveId" clId="{40A14335-17C9-4D97-98DA-3AB06C38DAAE}" dt="2022-06-10T05:24:49.245" v="1515" actId="47"/>
        <pc:sldMkLst>
          <pc:docMk/>
          <pc:sldMk cId="223730991" sldId="268"/>
        </pc:sldMkLst>
      </pc:sldChg>
      <pc:sldChg chg="del">
        <pc:chgData name="bao william" userId="d6ded7ed54d61198" providerId="LiveId" clId="{40A14335-17C9-4D97-98DA-3AB06C38DAAE}" dt="2022-06-10T05:24:49.245" v="1515" actId="47"/>
        <pc:sldMkLst>
          <pc:docMk/>
          <pc:sldMk cId="1989555738" sldId="269"/>
        </pc:sldMkLst>
      </pc:sldChg>
      <pc:sldChg chg="modSp new mod ord">
        <pc:chgData name="bao william" userId="d6ded7ed54d61198" providerId="LiveId" clId="{40A14335-17C9-4D97-98DA-3AB06C38DAAE}" dt="2022-06-09T06:19:44.125" v="737"/>
        <pc:sldMkLst>
          <pc:docMk/>
          <pc:sldMk cId="3329942304" sldId="270"/>
        </pc:sldMkLst>
        <pc:spChg chg="mod">
          <ac:chgData name="bao william" userId="d6ded7ed54d61198" providerId="LiveId" clId="{40A14335-17C9-4D97-98DA-3AB06C38DAAE}" dt="2022-06-09T05:40:08.958" v="33" actId="20577"/>
          <ac:spMkLst>
            <pc:docMk/>
            <pc:sldMk cId="3329942304" sldId="270"/>
            <ac:spMk id="2" creationId="{BA90FAD1-9055-F642-5B18-9B4E660B2A1E}"/>
          </ac:spMkLst>
        </pc:spChg>
        <pc:spChg chg="mod">
          <ac:chgData name="bao william" userId="d6ded7ed54d61198" providerId="LiveId" clId="{40A14335-17C9-4D97-98DA-3AB06C38DAAE}" dt="2022-06-09T05:41:40.098" v="187" actId="20577"/>
          <ac:spMkLst>
            <pc:docMk/>
            <pc:sldMk cId="3329942304" sldId="270"/>
            <ac:spMk id="3" creationId="{95FDE8B7-9F52-BDFE-A380-4CC4CAB674D4}"/>
          </ac:spMkLst>
        </pc:spChg>
      </pc:sldChg>
      <pc:sldChg chg="addSp modSp new mod modAnim">
        <pc:chgData name="bao william" userId="d6ded7ed54d61198" providerId="LiveId" clId="{40A14335-17C9-4D97-98DA-3AB06C38DAAE}" dt="2022-06-09T05:57:53.327" v="422" actId="20577"/>
        <pc:sldMkLst>
          <pc:docMk/>
          <pc:sldMk cId="311974340" sldId="271"/>
        </pc:sldMkLst>
        <pc:spChg chg="mod">
          <ac:chgData name="bao william" userId="d6ded7ed54d61198" providerId="LiveId" clId="{40A14335-17C9-4D97-98DA-3AB06C38DAAE}" dt="2022-06-09T05:45:33.187" v="219" actId="20577"/>
          <ac:spMkLst>
            <pc:docMk/>
            <pc:sldMk cId="311974340" sldId="271"/>
            <ac:spMk id="2" creationId="{CFA939CE-3ED6-AE10-BB29-2B17304C852F}"/>
          </ac:spMkLst>
        </pc:spChg>
        <pc:spChg chg="mod">
          <ac:chgData name="bao william" userId="d6ded7ed54d61198" providerId="LiveId" clId="{40A14335-17C9-4D97-98DA-3AB06C38DAAE}" dt="2022-06-09T05:57:53.327" v="422" actId="20577"/>
          <ac:spMkLst>
            <pc:docMk/>
            <pc:sldMk cId="311974340" sldId="271"/>
            <ac:spMk id="3" creationId="{63CDC5C8-FC00-AB3C-E239-6D0AF971A1A3}"/>
          </ac:spMkLst>
        </pc:spChg>
        <pc:spChg chg="add mod">
          <ac:chgData name="bao william" userId="d6ded7ed54d61198" providerId="LiveId" clId="{40A14335-17C9-4D97-98DA-3AB06C38DAAE}" dt="2022-06-09T05:51:36.877" v="317" actId="20577"/>
          <ac:spMkLst>
            <pc:docMk/>
            <pc:sldMk cId="311974340" sldId="271"/>
            <ac:spMk id="4" creationId="{C3F373CD-DC2B-DFDE-F160-8E6A458D098C}"/>
          </ac:spMkLst>
        </pc:spChg>
        <pc:spChg chg="add mod">
          <ac:chgData name="bao william" userId="d6ded7ed54d61198" providerId="LiveId" clId="{40A14335-17C9-4D97-98DA-3AB06C38DAAE}" dt="2022-06-09T05:53:21.023" v="367" actId="1076"/>
          <ac:spMkLst>
            <pc:docMk/>
            <pc:sldMk cId="311974340" sldId="271"/>
            <ac:spMk id="5" creationId="{11AFBC89-447A-A431-A76A-99FD861EFDA3}"/>
          </ac:spMkLst>
        </pc:spChg>
        <pc:spChg chg="add mod">
          <ac:chgData name="bao william" userId="d6ded7ed54d61198" providerId="LiveId" clId="{40A14335-17C9-4D97-98DA-3AB06C38DAAE}" dt="2022-06-09T05:51:47.645" v="333" actId="20577"/>
          <ac:spMkLst>
            <pc:docMk/>
            <pc:sldMk cId="311974340" sldId="271"/>
            <ac:spMk id="6" creationId="{E75D1BF2-DC8E-6FA9-2A89-D995B6181F43}"/>
          </ac:spMkLst>
        </pc:spChg>
        <pc:spChg chg="add mod">
          <ac:chgData name="bao william" userId="d6ded7ed54d61198" providerId="LiveId" clId="{40A14335-17C9-4D97-98DA-3AB06C38DAAE}" dt="2022-06-09T05:52:02.597" v="361" actId="20577"/>
          <ac:spMkLst>
            <pc:docMk/>
            <pc:sldMk cId="311974340" sldId="271"/>
            <ac:spMk id="7" creationId="{9298E3DC-D25D-D39D-E17F-90E5452DD85B}"/>
          </ac:spMkLst>
        </pc:spChg>
        <pc:spChg chg="add mod">
          <ac:chgData name="bao william" userId="d6ded7ed54d61198" providerId="LiveId" clId="{40A14335-17C9-4D97-98DA-3AB06C38DAAE}" dt="2022-06-09T05:53:44.854" v="371" actId="1076"/>
          <ac:spMkLst>
            <pc:docMk/>
            <pc:sldMk cId="311974340" sldId="271"/>
            <ac:spMk id="8" creationId="{1BBDC3F2-7ADE-97A5-C14E-A9D97C1937C2}"/>
          </ac:spMkLst>
        </pc:spChg>
        <pc:spChg chg="add mod">
          <ac:chgData name="bao william" userId="d6ded7ed54d61198" providerId="LiveId" clId="{40A14335-17C9-4D97-98DA-3AB06C38DAAE}" dt="2022-06-09T05:57:38.953" v="416" actId="20577"/>
          <ac:spMkLst>
            <pc:docMk/>
            <pc:sldMk cId="311974340" sldId="271"/>
            <ac:spMk id="18" creationId="{28DDFA2B-9BC1-4411-51B1-4C88CE87EC33}"/>
          </ac:spMkLst>
        </pc:spChg>
        <pc:spChg chg="add mod">
          <ac:chgData name="bao william" userId="d6ded7ed54d61198" providerId="LiveId" clId="{40A14335-17C9-4D97-98DA-3AB06C38DAAE}" dt="2022-06-09T05:57:41.819" v="417" actId="20577"/>
          <ac:spMkLst>
            <pc:docMk/>
            <pc:sldMk cId="311974340" sldId="271"/>
            <ac:spMk id="19" creationId="{E8469DBB-ACD4-E876-7600-32BCF9D8968B}"/>
          </ac:spMkLst>
        </pc:spChg>
        <pc:spChg chg="add mod">
          <ac:chgData name="bao william" userId="d6ded7ed54d61198" providerId="LiveId" clId="{40A14335-17C9-4D97-98DA-3AB06C38DAAE}" dt="2022-06-09T05:57:43.931" v="418" actId="20577"/>
          <ac:spMkLst>
            <pc:docMk/>
            <pc:sldMk cId="311974340" sldId="271"/>
            <ac:spMk id="20" creationId="{337A270E-B3D9-8976-AEA2-642E7E2FD983}"/>
          </ac:spMkLst>
        </pc:spChg>
        <pc:spChg chg="add mod">
          <ac:chgData name="bao william" userId="d6ded7ed54d61198" providerId="LiveId" clId="{40A14335-17C9-4D97-98DA-3AB06C38DAAE}" dt="2022-06-09T05:57:45.784" v="419" actId="20577"/>
          <ac:spMkLst>
            <pc:docMk/>
            <pc:sldMk cId="311974340" sldId="271"/>
            <ac:spMk id="21" creationId="{CB65A11E-BD79-4AAF-D56C-B75F896D6A90}"/>
          </ac:spMkLst>
        </pc:spChg>
        <pc:spChg chg="add mod">
          <ac:chgData name="bao william" userId="d6ded7ed54d61198" providerId="LiveId" clId="{40A14335-17C9-4D97-98DA-3AB06C38DAAE}" dt="2022-06-09T05:57:47.608" v="420" actId="20577"/>
          <ac:spMkLst>
            <pc:docMk/>
            <pc:sldMk cId="311974340" sldId="271"/>
            <ac:spMk id="22" creationId="{E31ADDF4-2DDB-9D03-583C-7511CAFD2627}"/>
          </ac:spMkLst>
        </pc:spChg>
        <pc:spChg chg="add mod">
          <ac:chgData name="bao william" userId="d6ded7ed54d61198" providerId="LiveId" clId="{40A14335-17C9-4D97-98DA-3AB06C38DAAE}" dt="2022-06-09T05:57:49.597" v="421" actId="20577"/>
          <ac:spMkLst>
            <pc:docMk/>
            <pc:sldMk cId="311974340" sldId="271"/>
            <ac:spMk id="23" creationId="{7F630D00-9591-397B-5EED-AED909BF562E}"/>
          </ac:spMkLst>
        </pc:spChg>
        <pc:cxnChg chg="add mod">
          <ac:chgData name="bao william" userId="d6ded7ed54d61198" providerId="LiveId" clId="{40A14335-17C9-4D97-98DA-3AB06C38DAAE}" dt="2022-06-09T05:53:21.023" v="367" actId="1076"/>
          <ac:cxnSpMkLst>
            <pc:docMk/>
            <pc:sldMk cId="311974340" sldId="271"/>
            <ac:cxnSpMk id="10" creationId="{B17856D1-3B7C-EA50-94E6-F9FE9E1163EF}"/>
          </ac:cxnSpMkLst>
        </pc:cxnChg>
        <pc:cxnChg chg="add">
          <ac:chgData name="bao william" userId="d6ded7ed54d61198" providerId="LiveId" clId="{40A14335-17C9-4D97-98DA-3AB06C38DAAE}" dt="2022-06-09T05:53:32.157" v="368" actId="11529"/>
          <ac:cxnSpMkLst>
            <pc:docMk/>
            <pc:sldMk cId="311974340" sldId="271"/>
            <ac:cxnSpMk id="13" creationId="{42C58F8B-1684-DB31-607E-46F72A0D4866}"/>
          </ac:cxnSpMkLst>
        </pc:cxnChg>
        <pc:cxnChg chg="add mod">
          <ac:chgData name="bao william" userId="d6ded7ed54d61198" providerId="LiveId" clId="{40A14335-17C9-4D97-98DA-3AB06C38DAAE}" dt="2022-06-09T05:53:44.854" v="371" actId="1076"/>
          <ac:cxnSpMkLst>
            <pc:docMk/>
            <pc:sldMk cId="311974340" sldId="271"/>
            <ac:cxnSpMk id="15" creationId="{78D3E0B7-6927-7201-431B-C173DD9FDF6E}"/>
          </ac:cxnSpMkLst>
        </pc:cxnChg>
        <pc:cxnChg chg="add">
          <ac:chgData name="bao william" userId="d6ded7ed54d61198" providerId="LiveId" clId="{40A14335-17C9-4D97-98DA-3AB06C38DAAE}" dt="2022-06-09T05:53:52.064" v="372" actId="11529"/>
          <ac:cxnSpMkLst>
            <pc:docMk/>
            <pc:sldMk cId="311974340" sldId="271"/>
            <ac:cxnSpMk id="17" creationId="{9EE02E65-74E8-2B7A-608F-6D67987BA12E}"/>
          </ac:cxnSpMkLst>
        </pc:cxnChg>
        <pc:cxnChg chg="add mod">
          <ac:chgData name="bao william" userId="d6ded7ed54d61198" providerId="LiveId" clId="{40A14335-17C9-4D97-98DA-3AB06C38DAAE}" dt="2022-06-09T05:57:17.271" v="411" actId="208"/>
          <ac:cxnSpMkLst>
            <pc:docMk/>
            <pc:sldMk cId="311974340" sldId="271"/>
            <ac:cxnSpMk id="25" creationId="{01B6A7E1-E5FD-46F9-6A14-2AAB5A7C9956}"/>
          </ac:cxnSpMkLst>
        </pc:cxnChg>
        <pc:cxnChg chg="add">
          <ac:chgData name="bao william" userId="d6ded7ed54d61198" providerId="LiveId" clId="{40A14335-17C9-4D97-98DA-3AB06C38DAAE}" dt="2022-06-09T05:56:34.280" v="401" actId="11529"/>
          <ac:cxnSpMkLst>
            <pc:docMk/>
            <pc:sldMk cId="311974340" sldId="271"/>
            <ac:cxnSpMk id="29" creationId="{5ECCEBAC-6EE6-90F2-A3A9-A513A9BB75EB}"/>
          </ac:cxnSpMkLst>
        </pc:cxnChg>
        <pc:cxnChg chg="add mod">
          <ac:chgData name="bao william" userId="d6ded7ed54d61198" providerId="LiveId" clId="{40A14335-17C9-4D97-98DA-3AB06C38DAAE}" dt="2022-06-09T05:56:47.692" v="405" actId="1076"/>
          <ac:cxnSpMkLst>
            <pc:docMk/>
            <pc:sldMk cId="311974340" sldId="271"/>
            <ac:cxnSpMk id="30" creationId="{ACCC40CC-003F-B95F-107A-7BD973ECD4AD}"/>
          </ac:cxnSpMkLst>
        </pc:cxnChg>
        <pc:cxnChg chg="add mod">
          <ac:chgData name="bao william" userId="d6ded7ed54d61198" providerId="LiveId" clId="{40A14335-17C9-4D97-98DA-3AB06C38DAAE}" dt="2022-06-09T05:56:52.032" v="406" actId="1076"/>
          <ac:cxnSpMkLst>
            <pc:docMk/>
            <pc:sldMk cId="311974340" sldId="271"/>
            <ac:cxnSpMk id="31" creationId="{BE9F57D0-8D37-7649-3173-79918A24E482}"/>
          </ac:cxnSpMkLst>
        </pc:cxnChg>
        <pc:cxnChg chg="add mod">
          <ac:chgData name="bao william" userId="d6ded7ed54d61198" providerId="LiveId" clId="{40A14335-17C9-4D97-98DA-3AB06C38DAAE}" dt="2022-06-09T05:56:57.117" v="407" actId="1076"/>
          <ac:cxnSpMkLst>
            <pc:docMk/>
            <pc:sldMk cId="311974340" sldId="271"/>
            <ac:cxnSpMk id="32" creationId="{80C09B3D-AD1E-EA63-87C5-F700313695BA}"/>
          </ac:cxnSpMkLst>
        </pc:cxnChg>
        <pc:cxnChg chg="add mod">
          <ac:chgData name="bao william" userId="d6ded7ed54d61198" providerId="LiveId" clId="{40A14335-17C9-4D97-98DA-3AB06C38DAAE}" dt="2022-06-09T05:57:09.262" v="410" actId="14100"/>
          <ac:cxnSpMkLst>
            <pc:docMk/>
            <pc:sldMk cId="311974340" sldId="271"/>
            <ac:cxnSpMk id="33" creationId="{C3A61965-E1DE-C7AC-84AB-5F1F9128C897}"/>
          </ac:cxnSpMkLst>
        </pc:cxnChg>
      </pc:sldChg>
      <pc:sldChg chg="modSp new mod">
        <pc:chgData name="bao william" userId="d6ded7ed54d61198" providerId="LiveId" clId="{40A14335-17C9-4D97-98DA-3AB06C38DAAE}" dt="2022-06-09T06:04:57.123" v="654" actId="20577"/>
        <pc:sldMkLst>
          <pc:docMk/>
          <pc:sldMk cId="840435951" sldId="272"/>
        </pc:sldMkLst>
        <pc:spChg chg="mod">
          <ac:chgData name="bao william" userId="d6ded7ed54d61198" providerId="LiveId" clId="{40A14335-17C9-4D97-98DA-3AB06C38DAAE}" dt="2022-06-09T05:58:45.152" v="451" actId="20577"/>
          <ac:spMkLst>
            <pc:docMk/>
            <pc:sldMk cId="840435951" sldId="272"/>
            <ac:spMk id="2" creationId="{07B4C1E2-C592-C16E-289B-9AD1856652E3}"/>
          </ac:spMkLst>
        </pc:spChg>
        <pc:spChg chg="mod">
          <ac:chgData name="bao william" userId="d6ded7ed54d61198" providerId="LiveId" clId="{40A14335-17C9-4D97-98DA-3AB06C38DAAE}" dt="2022-06-09T06:04:57.123" v="654" actId="20577"/>
          <ac:spMkLst>
            <pc:docMk/>
            <pc:sldMk cId="840435951" sldId="272"/>
            <ac:spMk id="3" creationId="{F910EF9B-439F-9709-CEFB-BB9E26A19A42}"/>
          </ac:spMkLst>
        </pc:spChg>
      </pc:sldChg>
      <pc:sldChg chg="addSp modSp new mod ord">
        <pc:chgData name="bao william" userId="d6ded7ed54d61198" providerId="LiveId" clId="{40A14335-17C9-4D97-98DA-3AB06C38DAAE}" dt="2022-06-09T06:19:12.398" v="733"/>
        <pc:sldMkLst>
          <pc:docMk/>
          <pc:sldMk cId="1919187027" sldId="273"/>
        </pc:sldMkLst>
        <pc:spChg chg="mod">
          <ac:chgData name="bao william" userId="d6ded7ed54d61198" providerId="LiveId" clId="{40A14335-17C9-4D97-98DA-3AB06C38DAAE}" dt="2022-06-09T06:13:49.597" v="689" actId="20577"/>
          <ac:spMkLst>
            <pc:docMk/>
            <pc:sldMk cId="1919187027" sldId="273"/>
            <ac:spMk id="2" creationId="{DA105AD6-27E6-D20D-1663-C3FC74463D84}"/>
          </ac:spMkLst>
        </pc:spChg>
        <pc:spChg chg="mod">
          <ac:chgData name="bao william" userId="d6ded7ed54d61198" providerId="LiveId" clId="{40A14335-17C9-4D97-98DA-3AB06C38DAAE}" dt="2022-06-09T06:14:16.610" v="692" actId="20577"/>
          <ac:spMkLst>
            <pc:docMk/>
            <pc:sldMk cId="1919187027" sldId="273"/>
            <ac:spMk id="3" creationId="{B5531C05-0743-5D29-47FB-1CDF504A4D00}"/>
          </ac:spMkLst>
        </pc:spChg>
        <pc:spChg chg="add">
          <ac:chgData name="bao william" userId="d6ded7ed54d61198" providerId="LiveId" clId="{40A14335-17C9-4D97-98DA-3AB06C38DAAE}" dt="2022-06-09T06:14:32.787" v="693"/>
          <ac:spMkLst>
            <pc:docMk/>
            <pc:sldMk cId="1919187027" sldId="273"/>
            <ac:spMk id="4" creationId="{8AF82026-AFA3-94A4-080B-A3173D5D9034}"/>
          </ac:spMkLst>
        </pc:spChg>
        <pc:picChg chg="add mod">
          <ac:chgData name="bao william" userId="d6ded7ed54d61198" providerId="LiveId" clId="{40A14335-17C9-4D97-98DA-3AB06C38DAAE}" dt="2022-06-09T06:14:47.427" v="697" actId="14100"/>
          <ac:picMkLst>
            <pc:docMk/>
            <pc:sldMk cId="1919187027" sldId="273"/>
            <ac:picMk id="5" creationId="{B14BBF82-1DE9-FAFE-77CD-0604C6E6A417}"/>
          </ac:picMkLst>
        </pc:picChg>
      </pc:sldChg>
      <pc:sldChg chg="addSp delSp modSp new mod ord">
        <pc:chgData name="bao william" userId="d6ded7ed54d61198" providerId="LiveId" clId="{40A14335-17C9-4D97-98DA-3AB06C38DAAE}" dt="2022-06-09T06:19:12.398" v="733"/>
        <pc:sldMkLst>
          <pc:docMk/>
          <pc:sldMk cId="3994999106" sldId="274"/>
        </pc:sldMkLst>
        <pc:spChg chg="mod">
          <ac:chgData name="bao william" userId="d6ded7ed54d61198" providerId="LiveId" clId="{40A14335-17C9-4D97-98DA-3AB06C38DAAE}" dt="2022-06-09T06:15:25.065" v="699"/>
          <ac:spMkLst>
            <pc:docMk/>
            <pc:sldMk cId="3994999106" sldId="274"/>
            <ac:spMk id="2" creationId="{E02BDE41-F826-0141-4AD2-41C68A1D668A}"/>
          </ac:spMkLst>
        </pc:spChg>
        <pc:spChg chg="add del mod">
          <ac:chgData name="bao william" userId="d6ded7ed54d61198" providerId="LiveId" clId="{40A14335-17C9-4D97-98DA-3AB06C38DAAE}" dt="2022-06-09T06:16:59.605" v="712" actId="478"/>
          <ac:spMkLst>
            <pc:docMk/>
            <pc:sldMk cId="3994999106" sldId="274"/>
            <ac:spMk id="3" creationId="{B6F1D3E6-D199-60A8-D21B-87B1F27550C7}"/>
          </ac:spMkLst>
        </pc:spChg>
        <pc:spChg chg="add del">
          <ac:chgData name="bao william" userId="d6ded7ed54d61198" providerId="LiveId" clId="{40A14335-17C9-4D97-98DA-3AB06C38DAAE}" dt="2022-06-09T06:16:59.605" v="712" actId="478"/>
          <ac:spMkLst>
            <pc:docMk/>
            <pc:sldMk cId="3994999106" sldId="274"/>
            <ac:spMk id="4" creationId="{42F101ED-7CF7-0F68-45DA-D109580D8858}"/>
          </ac:spMkLst>
        </pc:spChg>
        <pc:spChg chg="add del mod">
          <ac:chgData name="bao william" userId="d6ded7ed54d61198" providerId="LiveId" clId="{40A14335-17C9-4D97-98DA-3AB06C38DAAE}" dt="2022-06-09T06:16:50.907" v="710" actId="478"/>
          <ac:spMkLst>
            <pc:docMk/>
            <pc:sldMk cId="3994999106" sldId="274"/>
            <ac:spMk id="5" creationId="{7CF2EB91-D15C-88C8-B54B-7C2082E68C32}"/>
          </ac:spMkLst>
        </pc:spChg>
        <pc:spChg chg="add del mod">
          <ac:chgData name="bao william" userId="d6ded7ed54d61198" providerId="LiveId" clId="{40A14335-17C9-4D97-98DA-3AB06C38DAAE}" dt="2022-06-09T06:16:59.605" v="712" actId="478"/>
          <ac:spMkLst>
            <pc:docMk/>
            <pc:sldMk cId="3994999106" sldId="274"/>
            <ac:spMk id="6" creationId="{477DF464-5D95-8EA0-C8F7-B4D90AA69108}"/>
          </ac:spMkLst>
        </pc:spChg>
        <pc:picChg chg="add mod">
          <ac:chgData name="bao william" userId="d6ded7ed54d61198" providerId="LiveId" clId="{40A14335-17C9-4D97-98DA-3AB06C38DAAE}" dt="2022-06-09T06:17:47.839" v="718" actId="14100"/>
          <ac:picMkLst>
            <pc:docMk/>
            <pc:sldMk cId="3994999106" sldId="274"/>
            <ac:picMk id="7" creationId="{D2A1E7DC-C262-BE5B-FE31-DD32C95DDC7B}"/>
          </ac:picMkLst>
        </pc:picChg>
      </pc:sldChg>
      <pc:sldChg chg="addSp delSp modSp new mod ord">
        <pc:chgData name="bao william" userId="d6ded7ed54d61198" providerId="LiveId" clId="{40A14335-17C9-4D97-98DA-3AB06C38DAAE}" dt="2022-06-09T06:19:12.398" v="733"/>
        <pc:sldMkLst>
          <pc:docMk/>
          <pc:sldMk cId="883440412" sldId="275"/>
        </pc:sldMkLst>
        <pc:spChg chg="mod">
          <ac:chgData name="bao william" userId="d6ded7ed54d61198" providerId="LiveId" clId="{40A14335-17C9-4D97-98DA-3AB06C38DAAE}" dt="2022-06-09T06:18:08.519" v="720"/>
          <ac:spMkLst>
            <pc:docMk/>
            <pc:sldMk cId="883440412" sldId="275"/>
            <ac:spMk id="2" creationId="{7C45882E-CAC8-F9F7-E472-BEFB0B676D74}"/>
          </ac:spMkLst>
        </pc:spChg>
        <pc:spChg chg="add del mod">
          <ac:chgData name="bao william" userId="d6ded7ed54d61198" providerId="LiveId" clId="{40A14335-17C9-4D97-98DA-3AB06C38DAAE}" dt="2022-06-09T06:18:44.817" v="727" actId="478"/>
          <ac:spMkLst>
            <pc:docMk/>
            <pc:sldMk cId="883440412" sldId="275"/>
            <ac:spMk id="3" creationId="{0A1DE183-2519-7F55-076C-EAC9E49B06B3}"/>
          </ac:spMkLst>
        </pc:spChg>
        <pc:spChg chg="add del">
          <ac:chgData name="bao william" userId="d6ded7ed54d61198" providerId="LiveId" clId="{40A14335-17C9-4D97-98DA-3AB06C38DAAE}" dt="2022-06-09T06:18:44.817" v="727" actId="478"/>
          <ac:spMkLst>
            <pc:docMk/>
            <pc:sldMk cId="883440412" sldId="275"/>
            <ac:spMk id="4" creationId="{11E73AA7-4B6B-5F9F-09C0-6B2464DBEE2F}"/>
          </ac:spMkLst>
        </pc:spChg>
        <pc:spChg chg="add del mod">
          <ac:chgData name="bao william" userId="d6ded7ed54d61198" providerId="LiveId" clId="{40A14335-17C9-4D97-98DA-3AB06C38DAAE}" dt="2022-06-09T06:18:44.817" v="727" actId="478"/>
          <ac:spMkLst>
            <pc:docMk/>
            <pc:sldMk cId="883440412" sldId="275"/>
            <ac:spMk id="5" creationId="{D52491D9-C68D-7BEE-9A90-DA19A156A6ED}"/>
          </ac:spMkLst>
        </pc:spChg>
        <pc:picChg chg="add mod">
          <ac:chgData name="bao william" userId="d6ded7ed54d61198" providerId="LiveId" clId="{40A14335-17C9-4D97-98DA-3AB06C38DAAE}" dt="2022-06-09T06:18:55.555" v="731" actId="14100"/>
          <ac:picMkLst>
            <pc:docMk/>
            <pc:sldMk cId="883440412" sldId="275"/>
            <ac:picMk id="6" creationId="{249DB255-9716-FBD6-FAC0-4DDC819E9DF3}"/>
          </ac:picMkLst>
        </pc:picChg>
      </pc:sldChg>
      <pc:sldChg chg="modSp new mod">
        <pc:chgData name="bao william" userId="d6ded7ed54d61198" providerId="LiveId" clId="{40A14335-17C9-4D97-98DA-3AB06C38DAAE}" dt="2022-06-09T06:35:12.381" v="925" actId="20577"/>
        <pc:sldMkLst>
          <pc:docMk/>
          <pc:sldMk cId="507474590" sldId="276"/>
        </pc:sldMkLst>
        <pc:spChg chg="mod">
          <ac:chgData name="bao william" userId="d6ded7ed54d61198" providerId="LiveId" clId="{40A14335-17C9-4D97-98DA-3AB06C38DAAE}" dt="2022-06-09T06:20:33.188" v="747" actId="20577"/>
          <ac:spMkLst>
            <pc:docMk/>
            <pc:sldMk cId="507474590" sldId="276"/>
            <ac:spMk id="2" creationId="{B6FA42D7-BD5D-297B-385F-8C399B70DEF4}"/>
          </ac:spMkLst>
        </pc:spChg>
        <pc:spChg chg="mod">
          <ac:chgData name="bao william" userId="d6ded7ed54d61198" providerId="LiveId" clId="{40A14335-17C9-4D97-98DA-3AB06C38DAAE}" dt="2022-06-09T06:35:12.381" v="925" actId="20577"/>
          <ac:spMkLst>
            <pc:docMk/>
            <pc:sldMk cId="507474590" sldId="276"/>
            <ac:spMk id="3" creationId="{1CE0CE4E-EA7C-D97C-F302-332C30A37A38}"/>
          </ac:spMkLst>
        </pc:spChg>
      </pc:sldChg>
      <pc:sldChg chg="modSp new mod">
        <pc:chgData name="bao william" userId="d6ded7ed54d61198" providerId="LiveId" clId="{40A14335-17C9-4D97-98DA-3AB06C38DAAE}" dt="2022-06-09T06:44:15.975" v="1029" actId="20577"/>
        <pc:sldMkLst>
          <pc:docMk/>
          <pc:sldMk cId="4028541500" sldId="277"/>
        </pc:sldMkLst>
        <pc:spChg chg="mod">
          <ac:chgData name="bao william" userId="d6ded7ed54d61198" providerId="LiveId" clId="{40A14335-17C9-4D97-98DA-3AB06C38DAAE}" dt="2022-06-09T06:38:07.312" v="935" actId="20577"/>
          <ac:spMkLst>
            <pc:docMk/>
            <pc:sldMk cId="4028541500" sldId="277"/>
            <ac:spMk id="2" creationId="{CB6CC138-A200-8BF9-067D-4A8D7A9501F4}"/>
          </ac:spMkLst>
        </pc:spChg>
        <pc:spChg chg="mod">
          <ac:chgData name="bao william" userId="d6ded7ed54d61198" providerId="LiveId" clId="{40A14335-17C9-4D97-98DA-3AB06C38DAAE}" dt="2022-06-09T06:44:15.975" v="1029" actId="20577"/>
          <ac:spMkLst>
            <pc:docMk/>
            <pc:sldMk cId="4028541500" sldId="277"/>
            <ac:spMk id="3" creationId="{C2684C06-1135-3F3A-B6D0-955A2AFCE8F2}"/>
          </ac:spMkLst>
        </pc:spChg>
      </pc:sldChg>
      <pc:sldChg chg="modSp new mod">
        <pc:chgData name="bao william" userId="d6ded7ed54d61198" providerId="LiveId" clId="{40A14335-17C9-4D97-98DA-3AB06C38DAAE}" dt="2022-06-09T06:54:28.864" v="1129" actId="20577"/>
        <pc:sldMkLst>
          <pc:docMk/>
          <pc:sldMk cId="485273482" sldId="278"/>
        </pc:sldMkLst>
        <pc:spChg chg="mod">
          <ac:chgData name="bao william" userId="d6ded7ed54d61198" providerId="LiveId" clId="{40A14335-17C9-4D97-98DA-3AB06C38DAAE}" dt="2022-06-09T06:51:59.225" v="1039" actId="20577"/>
          <ac:spMkLst>
            <pc:docMk/>
            <pc:sldMk cId="485273482" sldId="278"/>
            <ac:spMk id="2" creationId="{7C82B194-1CA2-272F-94D2-87E595565D39}"/>
          </ac:spMkLst>
        </pc:spChg>
        <pc:spChg chg="mod">
          <ac:chgData name="bao william" userId="d6ded7ed54d61198" providerId="LiveId" clId="{40A14335-17C9-4D97-98DA-3AB06C38DAAE}" dt="2022-06-09T06:54:28.864" v="1129" actId="20577"/>
          <ac:spMkLst>
            <pc:docMk/>
            <pc:sldMk cId="485273482" sldId="278"/>
            <ac:spMk id="3" creationId="{915B63AC-4BFD-19C9-678E-0588D9379DD0}"/>
          </ac:spMkLst>
        </pc:spChg>
      </pc:sldChg>
      <pc:sldChg chg="addSp modSp new mod">
        <pc:chgData name="bao william" userId="d6ded7ed54d61198" providerId="LiveId" clId="{40A14335-17C9-4D97-98DA-3AB06C38DAAE}" dt="2022-06-09T07:25:42.338" v="1401" actId="1076"/>
        <pc:sldMkLst>
          <pc:docMk/>
          <pc:sldMk cId="1331159383" sldId="279"/>
        </pc:sldMkLst>
        <pc:spChg chg="mod">
          <ac:chgData name="bao william" userId="d6ded7ed54d61198" providerId="LiveId" clId="{40A14335-17C9-4D97-98DA-3AB06C38DAAE}" dt="2022-06-09T06:58:07.923" v="1140" actId="20577"/>
          <ac:spMkLst>
            <pc:docMk/>
            <pc:sldMk cId="1331159383" sldId="279"/>
            <ac:spMk id="2" creationId="{D63501A2-1180-B6B0-DB07-3CA702E2B73A}"/>
          </ac:spMkLst>
        </pc:spChg>
        <pc:spChg chg="mod">
          <ac:chgData name="bao william" userId="d6ded7ed54d61198" providerId="LiveId" clId="{40A14335-17C9-4D97-98DA-3AB06C38DAAE}" dt="2022-06-09T07:25:42.338" v="1401" actId="1076"/>
          <ac:spMkLst>
            <pc:docMk/>
            <pc:sldMk cId="1331159383" sldId="279"/>
            <ac:spMk id="3" creationId="{37225ED6-AA54-9904-9D72-169B27FEA2BB}"/>
          </ac:spMkLst>
        </pc:spChg>
        <pc:spChg chg="add mod">
          <ac:chgData name="bao william" userId="d6ded7ed54d61198" providerId="LiveId" clId="{40A14335-17C9-4D97-98DA-3AB06C38DAAE}" dt="2022-06-09T07:18:20.717" v="1334" actId="20577"/>
          <ac:spMkLst>
            <pc:docMk/>
            <pc:sldMk cId="1331159383" sldId="279"/>
            <ac:spMk id="13" creationId="{D6C898AC-F550-D91D-C172-C363FB25860B}"/>
          </ac:spMkLst>
        </pc:spChg>
        <pc:spChg chg="add mod">
          <ac:chgData name="bao william" userId="d6ded7ed54d61198" providerId="LiveId" clId="{40A14335-17C9-4D97-98DA-3AB06C38DAAE}" dt="2022-06-09T07:25:05.671" v="1379" actId="20577"/>
          <ac:spMkLst>
            <pc:docMk/>
            <pc:sldMk cId="1331159383" sldId="279"/>
            <ac:spMk id="29" creationId="{ADAE87F4-34C4-6D44-B651-CFB85C2228FC}"/>
          </ac:spMkLst>
        </pc:spChg>
        <pc:spChg chg="add mod">
          <ac:chgData name="bao william" userId="d6ded7ed54d61198" providerId="LiveId" clId="{40A14335-17C9-4D97-98DA-3AB06C38DAAE}" dt="2022-06-09T07:25:24.214" v="1385" actId="20577"/>
          <ac:spMkLst>
            <pc:docMk/>
            <pc:sldMk cId="1331159383" sldId="279"/>
            <ac:spMk id="30" creationId="{25A56920-BB24-1658-5BD5-D05BDC3C07DF}"/>
          </ac:spMkLst>
        </pc:spChg>
        <pc:spChg chg="add mod">
          <ac:chgData name="bao william" userId="d6ded7ed54d61198" providerId="LiveId" clId="{40A14335-17C9-4D97-98DA-3AB06C38DAAE}" dt="2022-06-09T07:25:39.203" v="1400" actId="5793"/>
          <ac:spMkLst>
            <pc:docMk/>
            <pc:sldMk cId="1331159383" sldId="279"/>
            <ac:spMk id="31" creationId="{63B93643-08C1-CB1D-410C-0A08CFEBD286}"/>
          </ac:spMkLst>
        </pc:spChg>
        <pc:picChg chg="add mod">
          <ac:chgData name="bao william" userId="d6ded7ed54d61198" providerId="LiveId" clId="{40A14335-17C9-4D97-98DA-3AB06C38DAAE}" dt="2022-06-09T07:20:29.773" v="1343" actId="14100"/>
          <ac:picMkLst>
            <pc:docMk/>
            <pc:sldMk cId="1331159383" sldId="279"/>
            <ac:picMk id="18" creationId="{E6AB99C5-0D07-2F79-F92E-A5C909D47A5A}"/>
          </ac:picMkLst>
        </pc:picChg>
        <pc:cxnChg chg="add mod">
          <ac:chgData name="bao william" userId="d6ded7ed54d61198" providerId="LiveId" clId="{40A14335-17C9-4D97-98DA-3AB06C38DAAE}" dt="2022-06-09T07:15:08.213" v="1295" actId="1076"/>
          <ac:cxnSpMkLst>
            <pc:docMk/>
            <pc:sldMk cId="1331159383" sldId="279"/>
            <ac:cxnSpMk id="5" creationId="{22ABB097-7C27-9988-D0D4-99CE56FB5F80}"/>
          </ac:cxnSpMkLst>
        </pc:cxnChg>
        <pc:cxnChg chg="add mod">
          <ac:chgData name="bao william" userId="d6ded7ed54d61198" providerId="LiveId" clId="{40A14335-17C9-4D97-98DA-3AB06C38DAAE}" dt="2022-06-09T07:15:13.198" v="1296" actId="1076"/>
          <ac:cxnSpMkLst>
            <pc:docMk/>
            <pc:sldMk cId="1331159383" sldId="279"/>
            <ac:cxnSpMk id="6" creationId="{B42F128B-DFC8-9490-2A53-74138CBEF6A0}"/>
          </ac:cxnSpMkLst>
        </pc:cxnChg>
        <pc:cxnChg chg="add">
          <ac:chgData name="bao william" userId="d6ded7ed54d61198" providerId="LiveId" clId="{40A14335-17C9-4D97-98DA-3AB06C38DAAE}" dt="2022-06-09T07:15:45.577" v="1297" actId="11529"/>
          <ac:cxnSpMkLst>
            <pc:docMk/>
            <pc:sldMk cId="1331159383" sldId="279"/>
            <ac:cxnSpMk id="8" creationId="{0D35444A-2358-BE0F-2260-AF735F3D8073}"/>
          </ac:cxnSpMkLst>
        </pc:cxnChg>
        <pc:cxnChg chg="add">
          <ac:chgData name="bao william" userId="d6ded7ed54d61198" providerId="LiveId" clId="{40A14335-17C9-4D97-98DA-3AB06C38DAAE}" dt="2022-06-09T07:16:03.921" v="1298" actId="11529"/>
          <ac:cxnSpMkLst>
            <pc:docMk/>
            <pc:sldMk cId="1331159383" sldId="279"/>
            <ac:cxnSpMk id="10" creationId="{3BE6508B-60F3-CA2A-B0BF-90C333D6491D}"/>
          </ac:cxnSpMkLst>
        </pc:cxnChg>
        <pc:cxnChg chg="add">
          <ac:chgData name="bao william" userId="d6ded7ed54d61198" providerId="LiveId" clId="{40A14335-17C9-4D97-98DA-3AB06C38DAAE}" dt="2022-06-09T07:16:51.297" v="1299" actId="11529"/>
          <ac:cxnSpMkLst>
            <pc:docMk/>
            <pc:sldMk cId="1331159383" sldId="279"/>
            <ac:cxnSpMk id="12" creationId="{5841975A-F705-2FA0-769A-583705B8C745}"/>
          </ac:cxnSpMkLst>
        </pc:cxnChg>
        <pc:cxnChg chg="add mod">
          <ac:chgData name="bao william" userId="d6ded7ed54d61198" providerId="LiveId" clId="{40A14335-17C9-4D97-98DA-3AB06C38DAAE}" dt="2022-06-09T07:20:23.133" v="1341" actId="14100"/>
          <ac:cxnSpMkLst>
            <pc:docMk/>
            <pc:sldMk cId="1331159383" sldId="279"/>
            <ac:cxnSpMk id="15" creationId="{B23A46D2-351A-BC69-C0B3-7AFA2682C0B5}"/>
          </ac:cxnSpMkLst>
        </pc:cxnChg>
        <pc:cxnChg chg="add mod">
          <ac:chgData name="bao william" userId="d6ded7ed54d61198" providerId="LiveId" clId="{40A14335-17C9-4D97-98DA-3AB06C38DAAE}" dt="2022-06-09T07:21:27.083" v="1349" actId="13822"/>
          <ac:cxnSpMkLst>
            <pc:docMk/>
            <pc:sldMk cId="1331159383" sldId="279"/>
            <ac:cxnSpMk id="21" creationId="{01169943-9D4F-FA35-BE70-6D019064F6B7}"/>
          </ac:cxnSpMkLst>
        </pc:cxnChg>
        <pc:cxnChg chg="add mod">
          <ac:chgData name="bao william" userId="d6ded7ed54d61198" providerId="LiveId" clId="{40A14335-17C9-4D97-98DA-3AB06C38DAAE}" dt="2022-06-09T07:21:38.894" v="1351" actId="13822"/>
          <ac:cxnSpMkLst>
            <pc:docMk/>
            <pc:sldMk cId="1331159383" sldId="279"/>
            <ac:cxnSpMk id="24" creationId="{500ED60F-D55C-4ECE-9B80-0024A8E249C8}"/>
          </ac:cxnSpMkLst>
        </pc:cxnChg>
        <pc:cxnChg chg="add">
          <ac:chgData name="bao william" userId="d6ded7ed54d61198" providerId="LiveId" clId="{40A14335-17C9-4D97-98DA-3AB06C38DAAE}" dt="2022-06-09T07:21:44.826" v="1352" actId="11529"/>
          <ac:cxnSpMkLst>
            <pc:docMk/>
            <pc:sldMk cId="1331159383" sldId="279"/>
            <ac:cxnSpMk id="26" creationId="{FF16FBC2-3558-B414-25AB-B934684EDF55}"/>
          </ac:cxnSpMkLst>
        </pc:cxnChg>
        <pc:cxnChg chg="add mod">
          <ac:chgData name="bao william" userId="d6ded7ed54d61198" providerId="LiveId" clId="{40A14335-17C9-4D97-98DA-3AB06C38DAAE}" dt="2022-06-09T07:21:52.297" v="1355" actId="1076"/>
          <ac:cxnSpMkLst>
            <pc:docMk/>
            <pc:sldMk cId="1331159383" sldId="279"/>
            <ac:cxnSpMk id="27" creationId="{C84D5692-4147-DDAF-D6F4-7D0BCC96DAF2}"/>
          </ac:cxnSpMkLst>
        </pc:cxnChg>
        <pc:cxnChg chg="add mod">
          <ac:chgData name="bao william" userId="d6ded7ed54d61198" providerId="LiveId" clId="{40A14335-17C9-4D97-98DA-3AB06C38DAAE}" dt="2022-06-09T07:21:53.846" v="1356" actId="1076"/>
          <ac:cxnSpMkLst>
            <pc:docMk/>
            <pc:sldMk cId="1331159383" sldId="279"/>
            <ac:cxnSpMk id="28" creationId="{ACFE11D0-C487-3B04-8B73-95622BB5B076}"/>
          </ac:cxnSpMkLst>
        </pc:cxnChg>
      </pc:sldChg>
      <pc:sldChg chg="addSp delSp modSp new mod">
        <pc:chgData name="bao william" userId="d6ded7ed54d61198" providerId="LiveId" clId="{40A14335-17C9-4D97-98DA-3AB06C38DAAE}" dt="2022-06-09T08:45:19.255" v="1427" actId="1076"/>
        <pc:sldMkLst>
          <pc:docMk/>
          <pc:sldMk cId="1289031367" sldId="280"/>
        </pc:sldMkLst>
        <pc:spChg chg="mod">
          <ac:chgData name="bao william" userId="d6ded7ed54d61198" providerId="LiveId" clId="{40A14335-17C9-4D97-98DA-3AB06C38DAAE}" dt="2022-06-09T08:44:29.585" v="1420" actId="20577"/>
          <ac:spMkLst>
            <pc:docMk/>
            <pc:sldMk cId="1289031367" sldId="280"/>
            <ac:spMk id="2" creationId="{F9FC8C16-992E-A54D-C3DD-3237E74D2E0C}"/>
          </ac:spMkLst>
        </pc:spChg>
        <pc:spChg chg="del">
          <ac:chgData name="bao william" userId="d6ded7ed54d61198" providerId="LiveId" clId="{40A14335-17C9-4D97-98DA-3AB06C38DAAE}" dt="2022-06-09T08:44:19.857" v="1403" actId="22"/>
          <ac:spMkLst>
            <pc:docMk/>
            <pc:sldMk cId="1289031367" sldId="280"/>
            <ac:spMk id="3" creationId="{DD499131-F583-10D9-1FAE-6ED980C0A2CA}"/>
          </ac:spMkLst>
        </pc:spChg>
        <pc:spChg chg="add del mod">
          <ac:chgData name="bao william" userId="d6ded7ed54d61198" providerId="LiveId" clId="{40A14335-17C9-4D97-98DA-3AB06C38DAAE}" dt="2022-06-09T08:45:10.216" v="1424" actId="22"/>
          <ac:spMkLst>
            <pc:docMk/>
            <pc:sldMk cId="1289031367" sldId="280"/>
            <ac:spMk id="7" creationId="{FEE7E8B4-8C79-9BB5-0046-D020FAF3D54F}"/>
          </ac:spMkLst>
        </pc:spChg>
        <pc:picChg chg="add del mod ord">
          <ac:chgData name="bao william" userId="d6ded7ed54d61198" providerId="LiveId" clId="{40A14335-17C9-4D97-98DA-3AB06C38DAAE}" dt="2022-06-09T08:44:44.591" v="1423" actId="478"/>
          <ac:picMkLst>
            <pc:docMk/>
            <pc:sldMk cId="1289031367" sldId="280"/>
            <ac:picMk id="5" creationId="{E1307E77-9E82-F890-E8F1-702AB819EBD6}"/>
          </ac:picMkLst>
        </pc:picChg>
        <pc:picChg chg="add mod ord">
          <ac:chgData name="bao william" userId="d6ded7ed54d61198" providerId="LiveId" clId="{40A14335-17C9-4D97-98DA-3AB06C38DAAE}" dt="2022-06-09T08:45:19.255" v="1427" actId="1076"/>
          <ac:picMkLst>
            <pc:docMk/>
            <pc:sldMk cId="1289031367" sldId="280"/>
            <ac:picMk id="9" creationId="{BBFBF761-FCBE-7446-1349-F9460DC76A2C}"/>
          </ac:picMkLst>
        </pc:picChg>
      </pc:sldChg>
      <pc:sldChg chg="addSp delSp modSp new del mod">
        <pc:chgData name="bao william" userId="d6ded7ed54d61198" providerId="LiveId" clId="{40A14335-17C9-4D97-98DA-3AB06C38DAAE}" dt="2022-06-10T05:25:06.871" v="1517" actId="2696"/>
        <pc:sldMkLst>
          <pc:docMk/>
          <pc:sldMk cId="272247406" sldId="281"/>
        </pc:sldMkLst>
        <pc:spChg chg="mod">
          <ac:chgData name="bao william" userId="d6ded7ed54d61198" providerId="LiveId" clId="{40A14335-17C9-4D97-98DA-3AB06C38DAAE}" dt="2022-06-09T08:50:10.889" v="1500" actId="20577"/>
          <ac:spMkLst>
            <pc:docMk/>
            <pc:sldMk cId="272247406" sldId="281"/>
            <ac:spMk id="2" creationId="{E73B4361-B51D-CB42-A501-68A7EA3E18AD}"/>
          </ac:spMkLst>
        </pc:spChg>
        <pc:spChg chg="del">
          <ac:chgData name="bao william" userId="d6ded7ed54d61198" providerId="LiveId" clId="{40A14335-17C9-4D97-98DA-3AB06C38DAAE}" dt="2022-06-09T08:50:13.850" v="1501" actId="22"/>
          <ac:spMkLst>
            <pc:docMk/>
            <pc:sldMk cId="272247406" sldId="281"/>
            <ac:spMk id="3" creationId="{6C602E34-8FC8-3430-63E7-928471D9FA0A}"/>
          </ac:spMkLst>
        </pc:spChg>
        <pc:picChg chg="add mod ord">
          <ac:chgData name="bao william" userId="d6ded7ed54d61198" providerId="LiveId" clId="{40A14335-17C9-4D97-98DA-3AB06C38DAAE}" dt="2022-06-09T08:54:31.530" v="1512" actId="14100"/>
          <ac:picMkLst>
            <pc:docMk/>
            <pc:sldMk cId="272247406" sldId="281"/>
            <ac:picMk id="5" creationId="{7DC5D419-F626-99C3-C8AA-02C8E850D020}"/>
          </ac:picMkLst>
        </pc:picChg>
      </pc:sldChg>
      <pc:sldChg chg="addSp delSp modSp new del mod">
        <pc:chgData name="bao william" userId="d6ded7ed54d61198" providerId="LiveId" clId="{40A14335-17C9-4D97-98DA-3AB06C38DAAE}" dt="2022-06-10T05:25:00.802" v="1516" actId="2696"/>
        <pc:sldMkLst>
          <pc:docMk/>
          <pc:sldMk cId="3206232763" sldId="282"/>
        </pc:sldMkLst>
        <pc:spChg chg="mod">
          <ac:chgData name="bao william" userId="d6ded7ed54d61198" providerId="LiveId" clId="{40A14335-17C9-4D97-98DA-3AB06C38DAAE}" dt="2022-06-09T08:54:17.550" v="1509"/>
          <ac:spMkLst>
            <pc:docMk/>
            <pc:sldMk cId="3206232763" sldId="282"/>
            <ac:spMk id="2" creationId="{C78E5698-203A-953A-61FD-AFE026C17F7C}"/>
          </ac:spMkLst>
        </pc:spChg>
        <pc:spChg chg="del">
          <ac:chgData name="bao william" userId="d6ded7ed54d61198" providerId="LiveId" clId="{40A14335-17C9-4D97-98DA-3AB06C38DAAE}" dt="2022-06-09T08:55:54.434" v="1513" actId="22"/>
          <ac:spMkLst>
            <pc:docMk/>
            <pc:sldMk cId="3206232763" sldId="282"/>
            <ac:spMk id="3" creationId="{94BB6A35-CF7D-98AF-1C2A-7CC21F3DBF19}"/>
          </ac:spMkLst>
        </pc:spChg>
        <pc:picChg chg="add mod ord">
          <ac:chgData name="bao william" userId="d6ded7ed54d61198" providerId="LiveId" clId="{40A14335-17C9-4D97-98DA-3AB06C38DAAE}" dt="2022-06-09T08:55:56.859" v="1514" actId="1076"/>
          <ac:picMkLst>
            <pc:docMk/>
            <pc:sldMk cId="3206232763" sldId="282"/>
            <ac:picMk id="5" creationId="{D5B9A6F7-D45A-6034-249B-9A26F129B77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6/10/2022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6/10/2022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6/10/2022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6/10/2022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6/10/2022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6/10/2022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ETCD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CC138-A200-8BF9-067D-4A8D7A95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84C06-1135-3F3A-B6D0-955A2AFCE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Term: 64bits Global monotonic increment</a:t>
            </a:r>
          </a:p>
          <a:p>
            <a:r>
              <a:rPr lang="en-US" altLang="zh-CN" dirty="0"/>
              <a:t>Revision: 64bits Global monotonic increment</a:t>
            </a:r>
          </a:p>
          <a:p>
            <a:r>
              <a:rPr lang="en-US" altLang="zh-CN" dirty="0" err="1"/>
              <a:t>KeyValue</a:t>
            </a:r>
            <a:r>
              <a:rPr lang="en-US" altLang="zh-CN" dirty="0"/>
              <a:t>:</a:t>
            </a:r>
          </a:p>
          <a:p>
            <a:pPr lvl="2"/>
            <a:r>
              <a:rPr lang="en-US" altLang="zh-CN" dirty="0" err="1"/>
              <a:t>Create_revision</a:t>
            </a:r>
            <a:endParaRPr lang="en-US" altLang="zh-CN" dirty="0"/>
          </a:p>
          <a:p>
            <a:pPr lvl="2"/>
            <a:r>
              <a:rPr lang="en-US" altLang="zh-CN" dirty="0" err="1"/>
              <a:t>Mod_revision</a:t>
            </a:r>
            <a:endParaRPr lang="en-US" altLang="zh-CN" dirty="0"/>
          </a:p>
          <a:p>
            <a:pPr lvl="2"/>
            <a:r>
              <a:rPr lang="en-US" altLang="zh-CN" dirty="0"/>
              <a:t>version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54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2B194-1CA2-272F-94D2-87E59556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B63AC-4BFD-19C9-678E-0588D9379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Keys store multiple revision values</a:t>
            </a:r>
          </a:p>
          <a:p>
            <a:r>
              <a:rPr lang="en-US" altLang="zh-CN" dirty="0"/>
              <a:t>Compaction is the process of pruning old revisions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27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501A2-1180-B6B0-DB07-3CA702E2B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 lease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25ED6-AA54-9904-9D72-169B27FEA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498" y="1698266"/>
            <a:ext cx="9144000" cy="4267200"/>
          </a:xfrm>
        </p:spPr>
        <p:txBody>
          <a:bodyPr/>
          <a:lstStyle/>
          <a:p>
            <a:r>
              <a:rPr lang="en-US" altLang="zh-CN" dirty="0"/>
              <a:t>Lease = </a:t>
            </a:r>
            <a:r>
              <a:rPr lang="en-US" altLang="zh-CN" dirty="0" err="1"/>
              <a:t>createLease</a:t>
            </a:r>
            <a:r>
              <a:rPr lang="en-US" altLang="zh-CN" dirty="0"/>
              <a:t>(60s)</a:t>
            </a:r>
          </a:p>
          <a:p>
            <a:r>
              <a:rPr lang="en-US" altLang="zh-CN" dirty="0"/>
              <a:t>Put(key1, val1,lease)</a:t>
            </a:r>
          </a:p>
          <a:p>
            <a:r>
              <a:rPr lang="en-US" altLang="zh-CN" dirty="0"/>
              <a:t>Put(key2, val2,lease)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 err="1"/>
              <a:t>lease.keepalive</a:t>
            </a:r>
            <a:r>
              <a:rPr lang="en-US" altLang="zh-CN" dirty="0"/>
              <a:t>()  </a:t>
            </a:r>
          </a:p>
          <a:p>
            <a:r>
              <a:rPr lang="en-US" altLang="zh-CN" dirty="0" err="1"/>
              <a:t>Lease.revoke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2ABB097-7C27-9988-D0D4-99CE56FB5F80}"/>
              </a:ext>
            </a:extLst>
          </p:cNvPr>
          <p:cNvCxnSpPr/>
          <p:nvPr/>
        </p:nvCxnSpPr>
        <p:spPr>
          <a:xfrm>
            <a:off x="4418012" y="4191000"/>
            <a:ext cx="1295400" cy="0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42F128B-DFC8-9490-2A53-74138CBEF6A0}"/>
              </a:ext>
            </a:extLst>
          </p:cNvPr>
          <p:cNvCxnSpPr/>
          <p:nvPr/>
        </p:nvCxnSpPr>
        <p:spPr>
          <a:xfrm>
            <a:off x="4418012" y="4800600"/>
            <a:ext cx="1295400" cy="0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D35444A-2358-BE0F-2260-AF735F3D8073}"/>
              </a:ext>
            </a:extLst>
          </p:cNvPr>
          <p:cNvCxnSpPr/>
          <p:nvPr/>
        </p:nvCxnSpPr>
        <p:spPr>
          <a:xfrm>
            <a:off x="5713412" y="4191000"/>
            <a:ext cx="0" cy="60960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BE6508B-60F3-CA2A-B0BF-90C333D6491D}"/>
              </a:ext>
            </a:extLst>
          </p:cNvPr>
          <p:cNvCxnSpPr/>
          <p:nvPr/>
        </p:nvCxnSpPr>
        <p:spPr>
          <a:xfrm>
            <a:off x="5713412" y="4495800"/>
            <a:ext cx="121920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41975A-F705-2FA0-769A-583705B8C745}"/>
              </a:ext>
            </a:extLst>
          </p:cNvPr>
          <p:cNvCxnSpPr/>
          <p:nvPr/>
        </p:nvCxnSpPr>
        <p:spPr>
          <a:xfrm>
            <a:off x="6932612" y="3810000"/>
            <a:ext cx="0" cy="68580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D6C898AC-F550-D91D-C172-C363FB25860B}"/>
              </a:ext>
            </a:extLst>
          </p:cNvPr>
          <p:cNvSpPr/>
          <p:nvPr/>
        </p:nvSpPr>
        <p:spPr>
          <a:xfrm>
            <a:off x="6399212" y="3429000"/>
            <a:ext cx="1066795" cy="3827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lease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23A46D2-351A-BC69-C0B3-7AFA2682C0B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932609" y="2590800"/>
            <a:ext cx="1" cy="83820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E6AB99C5-0D07-2F79-F92E-A5C909D47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828800"/>
            <a:ext cx="1600200" cy="762000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1169943-9D4F-FA35-BE70-6D019064F6B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466007" y="3620390"/>
            <a:ext cx="762005" cy="0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00ED60F-D55C-4ECE-9B80-0024A8E249C8}"/>
              </a:ext>
            </a:extLst>
          </p:cNvPr>
          <p:cNvCxnSpPr/>
          <p:nvPr/>
        </p:nvCxnSpPr>
        <p:spPr>
          <a:xfrm>
            <a:off x="8228012" y="2895600"/>
            <a:ext cx="0" cy="144780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F16FBC2-3558-B414-25AB-B934684EDF55}"/>
              </a:ext>
            </a:extLst>
          </p:cNvPr>
          <p:cNvCxnSpPr/>
          <p:nvPr/>
        </p:nvCxnSpPr>
        <p:spPr>
          <a:xfrm>
            <a:off x="8228012" y="2895600"/>
            <a:ext cx="99060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84D5692-4147-DDAF-D6F4-7D0BCC96DAF2}"/>
              </a:ext>
            </a:extLst>
          </p:cNvPr>
          <p:cNvCxnSpPr/>
          <p:nvPr/>
        </p:nvCxnSpPr>
        <p:spPr>
          <a:xfrm>
            <a:off x="8228012" y="3620390"/>
            <a:ext cx="99060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CFE11D0-C487-3B04-8B73-95622BB5B076}"/>
              </a:ext>
            </a:extLst>
          </p:cNvPr>
          <p:cNvCxnSpPr/>
          <p:nvPr/>
        </p:nvCxnSpPr>
        <p:spPr>
          <a:xfrm>
            <a:off x="8228012" y="4343400"/>
            <a:ext cx="99060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ADAE87F4-34C4-6D44-B651-CFB85C2228FC}"/>
              </a:ext>
            </a:extLst>
          </p:cNvPr>
          <p:cNvSpPr txBox="1"/>
          <p:nvPr/>
        </p:nvSpPr>
        <p:spPr>
          <a:xfrm>
            <a:off x="9436107" y="2683234"/>
            <a:ext cx="137839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Key1,val1</a:t>
            </a: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5A56920-BB24-1658-5BD5-D05BDC3C07DF}"/>
              </a:ext>
            </a:extLst>
          </p:cNvPr>
          <p:cNvSpPr txBox="1"/>
          <p:nvPr/>
        </p:nvSpPr>
        <p:spPr>
          <a:xfrm>
            <a:off x="9398925" y="3407134"/>
            <a:ext cx="141686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Key2,val2</a:t>
            </a:r>
            <a:endParaRPr lang="zh-CN" altLang="en-US" sz="2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3B93643-08C1-CB1D-410C-0A08CFEBD286}"/>
              </a:ext>
            </a:extLst>
          </p:cNvPr>
          <p:cNvSpPr txBox="1"/>
          <p:nvPr/>
        </p:nvSpPr>
        <p:spPr>
          <a:xfrm>
            <a:off x="9462648" y="4154559"/>
            <a:ext cx="4299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115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C8C16-992E-A54D-C3DD-3237E74D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Discovery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BFBF761-FCBE-7446-1349-F9460DC76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212" y="1603947"/>
            <a:ext cx="8118612" cy="4979415"/>
          </a:xfrm>
        </p:spPr>
      </p:pic>
    </p:spTree>
    <p:extLst>
      <p:ext uri="{BB962C8B-B14F-4D97-AF65-F5344CB8AC3E}">
        <p14:creationId xmlns:p14="http://schemas.microsoft.com/office/powerpoint/2010/main" val="128903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ETCD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open sans" panose="020B0606030504020204" pitchFamily="34" charset="0"/>
              </a:rPr>
              <a:t>ETCD is a</a:t>
            </a:r>
            <a:r>
              <a:rPr lang="en-US" altLang="zh-CN" dirty="0">
                <a:latin typeface="open sans" panose="020B0606030504020204" pitchFamily="34" charset="0"/>
              </a:rPr>
              <a:t>n</a:t>
            </a:r>
            <a:r>
              <a:rPr lang="zh-CN" altLang="en-US" dirty="0">
                <a:latin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</a:rPr>
              <a:t>opensource,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 strongly consistent, distributed key-value store</a:t>
            </a:r>
          </a:p>
          <a:p>
            <a:r>
              <a:rPr lang="en-US" altLang="zh-CN" b="0" i="0" dirty="0">
                <a:effectLst/>
                <a:latin typeface="open sans" panose="020B0606030504020204" pitchFamily="34" charset="0"/>
              </a:rPr>
              <a:t>ETCD provides a reliable way to store data that needs to be accessed by a distributed system or cluster of machines.</a:t>
            </a:r>
          </a:p>
          <a:p>
            <a:r>
              <a:rPr lang="en-US" altLang="zh-CN" b="0" i="0" dirty="0">
                <a:effectLst/>
                <a:latin typeface="open sans" panose="020B0606030504020204" pitchFamily="34" charset="0"/>
              </a:rPr>
              <a:t>It gracefully handles leader elections during network partitions and can tolerate machine failure, even in the leader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05AD6-27E6-D20D-1663-C3FC7446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31C05-0743-5D29-47FB-1CDF504A4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open sans" panose="020B0606030504020204" pitchFamily="34" charset="0"/>
              </a:rPr>
              <a:t>Read and write values using standard HTTP tools, such as curl</a:t>
            </a:r>
          </a:p>
          <a:p>
            <a:endParaRPr lang="zh-CN" altLang="en-US" dirty="0"/>
          </a:p>
        </p:txBody>
      </p:sp>
      <p:sp>
        <p:nvSpPr>
          <p:cNvPr id="4" name="AutoShape 2" descr="Simple interface feature icon">
            <a:extLst>
              <a:ext uri="{FF2B5EF4-FFF2-40B4-BE49-F238E27FC236}">
                <a16:creationId xmlns:a16="http://schemas.microsoft.com/office/drawing/2014/main" id="{8AF82026-AFA3-94A4-080B-A3173D5D90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4BBF82-1DE9-FAFE-77CD-0604C6E6A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12" y="2834054"/>
            <a:ext cx="4572000" cy="274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8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BDE41-F826-0141-4AD2-41C68A1D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Key-value storage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1D3E6-D199-60A8-D21B-87B1F2755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open sans" panose="020B0606030504020204" pitchFamily="34" charset="0"/>
              </a:rPr>
              <a:t>Store data in hierarchically organized directories, as in a standard filesystem</a:t>
            </a:r>
          </a:p>
          <a:p>
            <a:endParaRPr lang="en-US" altLang="zh-CN" b="0" i="0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4" name="AutoShape 2" descr="Key-value storage feature icon">
            <a:extLst>
              <a:ext uri="{FF2B5EF4-FFF2-40B4-BE49-F238E27FC236}">
                <a16:creationId xmlns:a16="http://schemas.microsoft.com/office/drawing/2014/main" id="{42F101ED-7CF7-0F68-45DA-D109580D88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A1E7DC-C262-BE5B-FE31-DD32C95DD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126" y="2743200"/>
            <a:ext cx="5865685" cy="342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9499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5882E-CAC8-F9F7-E472-BEFB0B67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Watch for changes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DE183-2519-7F55-076C-EAC9E49B0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open sans" panose="020B0606030504020204" pitchFamily="34" charset="0"/>
              </a:rPr>
              <a:t>Watch specific keys or directories for changes and react to changes in values</a:t>
            </a:r>
          </a:p>
          <a:p>
            <a:endParaRPr lang="en-US" altLang="zh-CN" dirty="0">
              <a:latin typeface="open sans" panose="020B0606030504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AutoShape 2" descr="Watch for changes feature icon">
            <a:extLst>
              <a:ext uri="{FF2B5EF4-FFF2-40B4-BE49-F238E27FC236}">
                <a16:creationId xmlns:a16="http://schemas.microsoft.com/office/drawing/2014/main" id="{11E73AA7-4B6B-5F9F-09C0-6B2464DBEE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9DB255-9716-FBD6-FAC0-4DDC819E9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012" y="2833687"/>
            <a:ext cx="5478476" cy="272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4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939CE-3ED6-AE10-BB29-2B17304C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 - ETCD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DC5C8-FC00-AB3C-E239-6D0AF971A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Instances can be either leader or follower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3F373CD-DC2B-DFDE-F160-8E6A458D098C}"/>
              </a:ext>
            </a:extLst>
          </p:cNvPr>
          <p:cNvSpPr/>
          <p:nvPr/>
        </p:nvSpPr>
        <p:spPr>
          <a:xfrm>
            <a:off x="2513012" y="2590800"/>
            <a:ext cx="1143000" cy="2819400"/>
          </a:xfrm>
          <a:prstGeom prst="roundRect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Leader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1AFBC89-447A-A431-A76A-99FD861EFDA3}"/>
              </a:ext>
            </a:extLst>
          </p:cNvPr>
          <p:cNvSpPr/>
          <p:nvPr/>
        </p:nvSpPr>
        <p:spPr>
          <a:xfrm>
            <a:off x="4057264" y="2590800"/>
            <a:ext cx="1143000" cy="28194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Follower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75D1BF2-DC8E-6FA9-2A89-D995B6181F43}"/>
              </a:ext>
            </a:extLst>
          </p:cNvPr>
          <p:cNvSpPr/>
          <p:nvPr/>
        </p:nvSpPr>
        <p:spPr>
          <a:xfrm>
            <a:off x="5694364" y="2590800"/>
            <a:ext cx="1143000" cy="28194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Follower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298E3DC-D25D-D39D-E17F-90E5452DD85B}"/>
              </a:ext>
            </a:extLst>
          </p:cNvPr>
          <p:cNvSpPr/>
          <p:nvPr/>
        </p:nvSpPr>
        <p:spPr>
          <a:xfrm>
            <a:off x="9008091" y="2590800"/>
            <a:ext cx="1143000" cy="28194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Follower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BBDC3F2-7ADE-97A5-C14E-A9D97C1937C2}"/>
              </a:ext>
            </a:extLst>
          </p:cNvPr>
          <p:cNvSpPr/>
          <p:nvPr/>
        </p:nvSpPr>
        <p:spPr>
          <a:xfrm>
            <a:off x="7293591" y="2590800"/>
            <a:ext cx="1143000" cy="28194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Follower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17856D1-3B7C-EA50-94E6-F9FE9E1163E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56012" y="4000500"/>
            <a:ext cx="401252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2C58F8B-1684-DB31-607E-46F72A0D486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200264" y="4000500"/>
            <a:ext cx="49410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8D3E0B7-6927-7201-431B-C173DD9FDF6E}"/>
              </a:ext>
            </a:extLst>
          </p:cNvPr>
          <p:cNvCxnSpPr>
            <a:endCxn id="8" idx="1"/>
          </p:cNvCxnSpPr>
          <p:nvPr/>
        </p:nvCxnSpPr>
        <p:spPr>
          <a:xfrm>
            <a:off x="6799491" y="4000500"/>
            <a:ext cx="49410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EE02E65-74E8-2B7A-608F-6D67987BA12E}"/>
              </a:ext>
            </a:extLst>
          </p:cNvPr>
          <p:cNvCxnSpPr>
            <a:endCxn id="7" idx="1"/>
          </p:cNvCxnSpPr>
          <p:nvPr/>
        </p:nvCxnSpPr>
        <p:spPr>
          <a:xfrm>
            <a:off x="8492768" y="4000500"/>
            <a:ext cx="515323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28DDFA2B-9BC1-4411-51B1-4C88CE87EC33}"/>
              </a:ext>
            </a:extLst>
          </p:cNvPr>
          <p:cNvSpPr/>
          <p:nvPr/>
        </p:nvSpPr>
        <p:spPr>
          <a:xfrm>
            <a:off x="1236531" y="5638802"/>
            <a:ext cx="1163252" cy="380998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C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8469DBB-ACD4-E876-7600-32BCF9D8968B}"/>
              </a:ext>
            </a:extLst>
          </p:cNvPr>
          <p:cNvSpPr/>
          <p:nvPr/>
        </p:nvSpPr>
        <p:spPr>
          <a:xfrm>
            <a:off x="2948962" y="5624483"/>
            <a:ext cx="1163252" cy="380998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37A270E-B3D9-8976-AEA2-642E7E2FD983}"/>
              </a:ext>
            </a:extLst>
          </p:cNvPr>
          <p:cNvSpPr/>
          <p:nvPr/>
        </p:nvSpPr>
        <p:spPr>
          <a:xfrm>
            <a:off x="4541896" y="5624483"/>
            <a:ext cx="1163252" cy="380998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B65A11E-BD79-4AAF-D56C-B75F896D6A90}"/>
              </a:ext>
            </a:extLst>
          </p:cNvPr>
          <p:cNvSpPr/>
          <p:nvPr/>
        </p:nvSpPr>
        <p:spPr>
          <a:xfrm>
            <a:off x="6217865" y="5624483"/>
            <a:ext cx="1163252" cy="380998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31ADDF4-2DDB-9D03-583C-7511CAFD2627}"/>
              </a:ext>
            </a:extLst>
          </p:cNvPr>
          <p:cNvSpPr/>
          <p:nvPr/>
        </p:nvSpPr>
        <p:spPr>
          <a:xfrm>
            <a:off x="7827193" y="5599935"/>
            <a:ext cx="1163252" cy="380998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F630D00-9591-397B-5EED-AED909BF562E}"/>
              </a:ext>
            </a:extLst>
          </p:cNvPr>
          <p:cNvSpPr/>
          <p:nvPr/>
        </p:nvSpPr>
        <p:spPr>
          <a:xfrm>
            <a:off x="9527577" y="5600701"/>
            <a:ext cx="1163252" cy="380998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1B6A7E1-E5FD-46F9-6A14-2AAB5A7C9956}"/>
              </a:ext>
            </a:extLst>
          </p:cNvPr>
          <p:cNvCxnSpPr>
            <a:stCxn id="18" idx="0"/>
          </p:cNvCxnSpPr>
          <p:nvPr/>
        </p:nvCxnSpPr>
        <p:spPr>
          <a:xfrm flipV="1">
            <a:off x="1818157" y="5410200"/>
            <a:ext cx="1266355" cy="228602"/>
          </a:xfrm>
          <a:prstGeom prst="line">
            <a:avLst/>
          </a:prstGeom>
          <a:ln>
            <a:solidFill>
              <a:schemeClr val="accent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ECCEBAC-6EE6-90F2-A3A9-A513A9BB75EB}"/>
              </a:ext>
            </a:extLst>
          </p:cNvPr>
          <p:cNvCxnSpPr>
            <a:stCxn id="19" idx="0"/>
          </p:cNvCxnSpPr>
          <p:nvPr/>
        </p:nvCxnSpPr>
        <p:spPr>
          <a:xfrm flipV="1">
            <a:off x="3530588" y="5410200"/>
            <a:ext cx="986893" cy="214283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CCC40CC-003F-B95F-107A-7BD973ECD4AD}"/>
              </a:ext>
            </a:extLst>
          </p:cNvPr>
          <p:cNvCxnSpPr/>
          <p:nvPr/>
        </p:nvCxnSpPr>
        <p:spPr>
          <a:xfrm flipV="1">
            <a:off x="8355580" y="5397926"/>
            <a:ext cx="986893" cy="214283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E9F57D0-8D37-7649-3173-79918A24E482}"/>
              </a:ext>
            </a:extLst>
          </p:cNvPr>
          <p:cNvCxnSpPr/>
          <p:nvPr/>
        </p:nvCxnSpPr>
        <p:spPr>
          <a:xfrm flipV="1">
            <a:off x="5309292" y="5424519"/>
            <a:ext cx="986893" cy="214283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0C09B3D-AD1E-EA63-87C5-F700313695BA}"/>
              </a:ext>
            </a:extLst>
          </p:cNvPr>
          <p:cNvCxnSpPr/>
          <p:nvPr/>
        </p:nvCxnSpPr>
        <p:spPr>
          <a:xfrm flipV="1">
            <a:off x="6911642" y="5436541"/>
            <a:ext cx="986893" cy="214283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3A61965-E1DE-C7AC-84AB-5F1F9128C897}"/>
              </a:ext>
            </a:extLst>
          </p:cNvPr>
          <p:cNvCxnSpPr>
            <a:cxnSpLocks/>
          </p:cNvCxnSpPr>
          <p:nvPr/>
        </p:nvCxnSpPr>
        <p:spPr>
          <a:xfrm flipH="1" flipV="1">
            <a:off x="9579591" y="5424519"/>
            <a:ext cx="482555" cy="168006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7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4C1E2-C592-C16E-289B-9AD18566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 – ETCD (Cont.)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0EF9B-439F-9709-CEFB-BB9E26A19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Quorum = (n+1) / 2</a:t>
            </a:r>
          </a:p>
          <a:p>
            <a:r>
              <a:rPr lang="en-US" altLang="zh-CN" dirty="0"/>
              <a:t>There must be an intersection between any two Quorums</a:t>
            </a:r>
          </a:p>
          <a:p>
            <a:r>
              <a:rPr lang="en-US" altLang="zh-CN" dirty="0"/>
              <a:t>At any given time there must be one leader</a:t>
            </a:r>
          </a:p>
          <a:p>
            <a:r>
              <a:rPr lang="en-US" altLang="zh-CN" dirty="0"/>
              <a:t>Operations are sent to only one at a given time</a:t>
            </a:r>
          </a:p>
        </p:txBody>
      </p:sp>
    </p:spTree>
    <p:extLst>
      <p:ext uri="{BB962C8B-B14F-4D97-AF65-F5344CB8AC3E}">
        <p14:creationId xmlns:p14="http://schemas.microsoft.com/office/powerpoint/2010/main" val="84043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0FAD1-9055-F642-5B18-9B4E660B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ACI ETCD 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DE8B7-9F52-BDFE-A380-4CC4CAB6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Managed </a:t>
            </a:r>
            <a:r>
              <a:rPr lang="en-US" altLang="zh-CN" dirty="0" err="1"/>
              <a:t>etcd</a:t>
            </a:r>
            <a:r>
              <a:rPr lang="en-US" altLang="zh-CN" dirty="0"/>
              <a:t> service for </a:t>
            </a:r>
            <a:r>
              <a:rPr lang="en-US" altLang="zh-CN" dirty="0" err="1"/>
              <a:t>kube</a:t>
            </a:r>
            <a:r>
              <a:rPr lang="en-US" altLang="zh-CN" dirty="0"/>
              <a:t> and </a:t>
            </a:r>
            <a:r>
              <a:rPr lang="en-US" altLang="zh-CN" dirty="0" err="1"/>
              <a:t>plb</a:t>
            </a:r>
            <a:r>
              <a:rPr lang="en-US" altLang="zh-CN" dirty="0"/>
              <a:t> teams</a:t>
            </a:r>
          </a:p>
          <a:p>
            <a:r>
              <a:rPr lang="en-US" altLang="zh-CN" dirty="0"/>
              <a:t>ETCD instances runs on bare metal only, configured by puppet</a:t>
            </a:r>
          </a:p>
          <a:p>
            <a:r>
              <a:rPr lang="en-US" altLang="zh-CN" dirty="0"/>
              <a:t>All clusters are size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94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A42D7-BD5D-297B-385F-8C399B70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 APIs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0CE4E-EA7C-D97C-F302-332C30A37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Put(key, value)/Delete(key)</a:t>
            </a:r>
          </a:p>
          <a:p>
            <a:r>
              <a:rPr lang="en-US" altLang="zh-CN" dirty="0"/>
              <a:t>Get(key)/Get(</a:t>
            </a:r>
            <a:r>
              <a:rPr lang="en-US" altLang="zh-CN" dirty="0" err="1"/>
              <a:t>keyFrom</a:t>
            </a:r>
            <a:r>
              <a:rPr lang="en-US" altLang="zh-CN" dirty="0"/>
              <a:t>, </a:t>
            </a:r>
            <a:r>
              <a:rPr lang="en-US" altLang="zh-CN" dirty="0" err="1"/>
              <a:t>keyEnd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Watch(key/</a:t>
            </a:r>
            <a:r>
              <a:rPr lang="en-US" altLang="zh-CN" dirty="0" err="1"/>
              <a:t>keyprefix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Transactions(if/ then / else ops.).Commit()</a:t>
            </a:r>
          </a:p>
          <a:p>
            <a:r>
              <a:rPr lang="en-US" altLang="zh-CN" dirty="0"/>
              <a:t>Leases: Grant / Revoke / </a:t>
            </a:r>
            <a:r>
              <a:rPr lang="en-US" altLang="zh-CN" dirty="0" err="1"/>
              <a:t>KeepAlive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47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504</TotalTime>
  <Words>322</Words>
  <Application>Microsoft Office PowerPoint</Application>
  <PresentationFormat>自定义</PresentationFormat>
  <Paragraphs>62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Consolas</vt:lpstr>
      <vt:lpstr>Corbel</vt:lpstr>
      <vt:lpstr>open sans</vt:lpstr>
      <vt:lpstr>Chalkboard 16x9</vt:lpstr>
      <vt:lpstr>ETCD </vt:lpstr>
      <vt:lpstr>What is ETCD？</vt:lpstr>
      <vt:lpstr>Simple interface</vt:lpstr>
      <vt:lpstr>Key-value storage</vt:lpstr>
      <vt:lpstr>Watch for changes</vt:lpstr>
      <vt:lpstr>Architecture - ETCD</vt:lpstr>
      <vt:lpstr>Architecture – ETCD (Cont.)</vt:lpstr>
      <vt:lpstr>ACI ETCD Overview</vt:lpstr>
      <vt:lpstr>ETCD APIs</vt:lpstr>
      <vt:lpstr>ETCD data</vt:lpstr>
      <vt:lpstr>ETCD data</vt:lpstr>
      <vt:lpstr>ETCD lease</vt:lpstr>
      <vt:lpstr>Service Discovery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ETCD </dc:title>
  <dc:creator>bao william</dc:creator>
  <cp:lastModifiedBy>bao william</cp:lastModifiedBy>
  <cp:revision>13</cp:revision>
  <dcterms:created xsi:type="dcterms:W3CDTF">2022-06-09T01:31:07Z</dcterms:created>
  <dcterms:modified xsi:type="dcterms:W3CDTF">2022-06-10T05:25:16Z</dcterms:modified>
</cp:coreProperties>
</file>