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07EB-77BD-4225-A4DB-F66D7D67D28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D38B-1654-42BF-9735-1CA4DCDD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2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DD38B-1654-42BF-9735-1CA4DCDD05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4F5F-DCF4-48E9-ADBD-2B1BF65F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29C6-CCDD-493B-ACCE-8A799341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41D7-6240-4B3D-A4E8-B73A8C96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9872-D51C-4BC9-92DF-17CABB34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ABBE-D56B-44DE-9C11-EA7B1AD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E0F1-C69E-4388-A5D2-8444CFD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7D4D-D685-4BA1-9144-A61778D6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816B-5522-41C7-BCA8-3892B26B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BC21-88A9-4447-818A-542312E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66BC-F1A4-400C-B847-8E3114C3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DF094-0AC6-40EC-B82E-733D8CA3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EECBF-F231-49D0-BFAE-CC5C8A2C9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359A-077F-4F8F-9CD1-C0F6D4E8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9869-C1EE-44F0-BE5F-257CEE61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9786-3401-49AF-B307-61AA87AC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9E4F-49CA-45A2-BED8-2964D0D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70E2-17DF-4E73-B495-581FF588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3F3C-17C7-4A7F-B499-031B5081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186B3-0C7D-465E-A974-86A226F4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62EE-63B3-4BD2-80A8-D35095E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28B2-F57E-4121-AF83-D3D19E63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7203-F580-4290-B242-5E842D44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C875-0D5F-4FA2-9C3F-6A6CFBF0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2F09-EBD1-4BBD-9900-5ABFAD62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36C2-11C6-4730-AC44-375EA72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AF96-BE18-4148-AAFB-7DF8A94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0846-6949-4C11-8E75-2BD17AFB4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D5627-6731-4B6A-A143-70EB1E3C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3D30-8D35-40B0-ACF7-F53C9C19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722B-9F3F-4DF2-87C0-F1B58C41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C263-3E26-4BE9-B368-A82ACAF9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4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0D27-6086-4ECD-8844-849F99F4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D033-6C0E-44DB-A59A-60786E0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8C85-3851-4EB5-9B21-EC49D72F3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D4EB-3557-4882-B8F5-13C95F941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7E7D0-DFDA-4DC6-B37B-B1394ADAF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E1962-C8CB-4348-AEEA-DFBCB2FB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6363D-6AAB-4B70-9FFB-96E0EE16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65C0B-0967-4A13-BA5B-BACEBCD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2409-3F23-4717-86C4-B9D257C8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7712A-C74F-4163-A398-562C0990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969D-6A5C-4DDB-BEDE-10A640D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117C-79CA-403D-9BE1-1BEDC6AC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F829D-E045-41F1-B646-B3BDEDCA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FFEF-7594-4BF5-9CDE-1A3E7CE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F044-D4E6-4017-BDDB-F2193EE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0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FD72-FF51-4C90-82B0-9348DA8E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C5B2-40F6-4A5C-9818-9AFA99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7CCAA-5CB8-4AFC-91C2-199ED6AD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35728-3879-45F4-BAF5-9A6BEAA8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A634B-F874-4EFA-A0AB-3427F52F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13D97-BEB9-4557-B046-041B0145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F899-FB7D-4058-8A25-0522845A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CC178-8DDB-4003-9792-613DD6B20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1422-1E8B-49F2-AD2D-E362A9F8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5199-E9C1-4B31-B415-7FA8460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13731-94C9-4802-AF71-66D524D3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899A-F8B1-4E93-8BA6-CB079C3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7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781FE-0CD1-4190-8862-F8A1FF5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EC7D-11E3-4CDD-816C-F810907F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3CDD-5CD9-4242-9360-9FF95D245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05D3-CCD8-44EA-9731-BA7C9BA9DB6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E497-EDAA-4BDA-A895-A8FAF344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40D-B734-44C4-BA3A-305C214B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9745-3A76-4189-BA2A-8F9A8108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26" y="503371"/>
            <a:ext cx="10521244" cy="603955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预告晚宴时间：</a:t>
            </a:r>
            <a:r>
              <a:rPr lang="en-US" altLang="zh-CN" sz="2400" b="1" dirty="0">
                <a:solidFill>
                  <a:srgbClr val="FF0000"/>
                </a:solidFill>
              </a:rPr>
              <a:t>2018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25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en-US" altLang="zh-CN" sz="2400" b="1" dirty="0">
                <a:solidFill>
                  <a:srgbClr val="FF0000"/>
                </a:solidFill>
              </a:rPr>
              <a:t>17:30 </a:t>
            </a:r>
            <a:r>
              <a:rPr lang="zh-CN" altLang="en-US" sz="2400" b="1" dirty="0">
                <a:solidFill>
                  <a:srgbClr val="FF0000"/>
                </a:solidFill>
              </a:rPr>
              <a:t>地址：曹路镇新星村委星星之火农家乐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85D9B-F6FA-4049-B205-8102375674B2}"/>
              </a:ext>
            </a:extLst>
          </p:cNvPr>
          <p:cNvCxnSpPr>
            <a:cxnSpLocks/>
          </p:cNvCxnSpPr>
          <p:nvPr/>
        </p:nvCxnSpPr>
        <p:spPr>
          <a:xfrm>
            <a:off x="8391912" y="637285"/>
            <a:ext cx="1608067" cy="457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A8F7E-6A00-484F-84C1-EE9D9FD58164}"/>
              </a:ext>
            </a:extLst>
          </p:cNvPr>
          <p:cNvCxnSpPr>
            <a:cxnSpLocks/>
          </p:cNvCxnSpPr>
          <p:nvPr/>
        </p:nvCxnSpPr>
        <p:spPr>
          <a:xfrm>
            <a:off x="8677917" y="0"/>
            <a:ext cx="1816792" cy="525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36F75-0BAC-4720-B588-1F084B83DD5B}"/>
              </a:ext>
            </a:extLst>
          </p:cNvPr>
          <p:cNvSpPr txBox="1"/>
          <p:nvPr/>
        </p:nvSpPr>
        <p:spPr>
          <a:xfrm rot="4252821">
            <a:off x="7683895" y="2435212"/>
            <a:ext cx="336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/>
              <a:t>东川公路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026D4D-A67D-4814-9368-0FEAD5D09FBF}"/>
              </a:ext>
            </a:extLst>
          </p:cNvPr>
          <p:cNvSpPr/>
          <p:nvPr/>
        </p:nvSpPr>
        <p:spPr>
          <a:xfrm>
            <a:off x="3623329" y="1851090"/>
            <a:ext cx="2517425" cy="620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星星之火农家乐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0059C39-4850-4ECD-86EC-B7AB11DCB479}"/>
              </a:ext>
            </a:extLst>
          </p:cNvPr>
          <p:cNvSpPr/>
          <p:nvPr/>
        </p:nvSpPr>
        <p:spPr>
          <a:xfrm>
            <a:off x="3902762" y="1826128"/>
            <a:ext cx="282223" cy="27093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B7E2E5-C572-4D28-A3FE-502F1FA01224}"/>
              </a:ext>
            </a:extLst>
          </p:cNvPr>
          <p:cNvCxnSpPr>
            <a:cxnSpLocks/>
          </p:cNvCxnSpPr>
          <p:nvPr/>
        </p:nvCxnSpPr>
        <p:spPr>
          <a:xfrm>
            <a:off x="2849153" y="753375"/>
            <a:ext cx="929144" cy="22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788A32-5E37-49B7-A3FE-669C41A14421}"/>
              </a:ext>
            </a:extLst>
          </p:cNvPr>
          <p:cNvCxnSpPr>
            <a:cxnSpLocks/>
          </p:cNvCxnSpPr>
          <p:nvPr/>
        </p:nvCxnSpPr>
        <p:spPr>
          <a:xfrm>
            <a:off x="3202652" y="697445"/>
            <a:ext cx="315801" cy="67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1F64D1-85CA-4BEA-BCEE-627FF6439423}"/>
              </a:ext>
            </a:extLst>
          </p:cNvPr>
          <p:cNvCxnSpPr>
            <a:cxnSpLocks/>
          </p:cNvCxnSpPr>
          <p:nvPr/>
        </p:nvCxnSpPr>
        <p:spPr>
          <a:xfrm flipV="1">
            <a:off x="1929942" y="3300142"/>
            <a:ext cx="190800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9E234-0BD2-4ABF-B4FE-AE0233851DA7}"/>
              </a:ext>
            </a:extLst>
          </p:cNvPr>
          <p:cNvCxnSpPr>
            <a:cxnSpLocks/>
          </p:cNvCxnSpPr>
          <p:nvPr/>
        </p:nvCxnSpPr>
        <p:spPr>
          <a:xfrm flipV="1">
            <a:off x="1938095" y="2978833"/>
            <a:ext cx="1837721" cy="2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18CE0B-E536-4515-B4B4-94FCBF961B22}"/>
              </a:ext>
            </a:extLst>
          </p:cNvPr>
          <p:cNvSpPr txBox="1"/>
          <p:nvPr/>
        </p:nvSpPr>
        <p:spPr>
          <a:xfrm rot="21134777">
            <a:off x="1802669" y="3163343"/>
            <a:ext cx="16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王家车西路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3EE95F-68F4-479A-9478-AA70346BCC66}"/>
              </a:ext>
            </a:extLst>
          </p:cNvPr>
          <p:cNvSpPr txBox="1"/>
          <p:nvPr/>
        </p:nvSpPr>
        <p:spPr>
          <a:xfrm rot="4176004">
            <a:off x="2789419" y="2182224"/>
            <a:ext cx="187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/>
              <a:t>永新路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517E9-FAAA-4B86-B560-B9B6F78AFE94}"/>
              </a:ext>
            </a:extLst>
          </p:cNvPr>
          <p:cNvCxnSpPr>
            <a:cxnSpLocks/>
          </p:cNvCxnSpPr>
          <p:nvPr/>
        </p:nvCxnSpPr>
        <p:spPr>
          <a:xfrm flipV="1">
            <a:off x="4169152" y="2186334"/>
            <a:ext cx="4696874" cy="73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5B7289-5B40-4F2B-912B-6C97895FE769}"/>
              </a:ext>
            </a:extLst>
          </p:cNvPr>
          <p:cNvCxnSpPr>
            <a:cxnSpLocks/>
          </p:cNvCxnSpPr>
          <p:nvPr/>
        </p:nvCxnSpPr>
        <p:spPr>
          <a:xfrm>
            <a:off x="4336340" y="3223322"/>
            <a:ext cx="500872" cy="129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113611-5228-4EA5-BDB2-4A9F7361C9D0}"/>
              </a:ext>
            </a:extLst>
          </p:cNvPr>
          <p:cNvCxnSpPr>
            <a:cxnSpLocks/>
          </p:cNvCxnSpPr>
          <p:nvPr/>
        </p:nvCxnSpPr>
        <p:spPr>
          <a:xfrm>
            <a:off x="3864439" y="3285839"/>
            <a:ext cx="133828" cy="474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7F0B8-B871-49F6-B285-D6D81C703D09}"/>
              </a:ext>
            </a:extLst>
          </p:cNvPr>
          <p:cNvCxnSpPr>
            <a:cxnSpLocks/>
          </p:cNvCxnSpPr>
          <p:nvPr/>
        </p:nvCxnSpPr>
        <p:spPr>
          <a:xfrm flipV="1">
            <a:off x="4302364" y="2404218"/>
            <a:ext cx="4627566" cy="805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D1B3F6-A2C7-409F-9467-8ED33A306C68}"/>
              </a:ext>
            </a:extLst>
          </p:cNvPr>
          <p:cNvCxnSpPr>
            <a:cxnSpLocks/>
          </p:cNvCxnSpPr>
          <p:nvPr/>
        </p:nvCxnSpPr>
        <p:spPr>
          <a:xfrm flipV="1">
            <a:off x="756465" y="5231418"/>
            <a:ext cx="565867" cy="1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964C47-366B-45D4-B3B2-01E3BD1C021B}"/>
              </a:ext>
            </a:extLst>
          </p:cNvPr>
          <p:cNvCxnSpPr>
            <a:cxnSpLocks/>
          </p:cNvCxnSpPr>
          <p:nvPr/>
        </p:nvCxnSpPr>
        <p:spPr>
          <a:xfrm>
            <a:off x="759414" y="5751148"/>
            <a:ext cx="11280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544E3D-E97E-4A04-B739-60AF542858B8}"/>
              </a:ext>
            </a:extLst>
          </p:cNvPr>
          <p:cNvSpPr txBox="1"/>
          <p:nvPr/>
        </p:nvSpPr>
        <p:spPr>
          <a:xfrm>
            <a:off x="3090418" y="5333892"/>
            <a:ext cx="546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龙东大道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EE9F9E-06AF-41F2-94A3-E9D2D93D3446}"/>
              </a:ext>
            </a:extLst>
          </p:cNvPr>
          <p:cNvCxnSpPr>
            <a:cxnSpLocks/>
          </p:cNvCxnSpPr>
          <p:nvPr/>
        </p:nvCxnSpPr>
        <p:spPr>
          <a:xfrm>
            <a:off x="1179095" y="767554"/>
            <a:ext cx="57607" cy="335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E4D493-83E1-4D59-B7DF-E9638621301E}"/>
              </a:ext>
            </a:extLst>
          </p:cNvPr>
          <p:cNvCxnSpPr>
            <a:cxnSpLocks/>
          </p:cNvCxnSpPr>
          <p:nvPr/>
        </p:nvCxnSpPr>
        <p:spPr>
          <a:xfrm>
            <a:off x="1888144" y="781069"/>
            <a:ext cx="45258" cy="242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113D3F-2CE4-4C03-8C36-AA3AE69EF622}"/>
              </a:ext>
            </a:extLst>
          </p:cNvPr>
          <p:cNvSpPr txBox="1"/>
          <p:nvPr/>
        </p:nvSpPr>
        <p:spPr>
          <a:xfrm rot="5400000">
            <a:off x="271206" y="2347735"/>
            <a:ext cx="26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凌空北路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2FEF28-D2D1-4CCB-9E6C-F74B35AC8CA3}"/>
              </a:ext>
            </a:extLst>
          </p:cNvPr>
          <p:cNvCxnSpPr>
            <a:cxnSpLocks/>
          </p:cNvCxnSpPr>
          <p:nvPr/>
        </p:nvCxnSpPr>
        <p:spPr>
          <a:xfrm>
            <a:off x="1907118" y="3590617"/>
            <a:ext cx="0" cy="4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A71F67-65E1-4A58-ABB7-5B5310933DAE}"/>
              </a:ext>
            </a:extLst>
          </p:cNvPr>
          <p:cNvCxnSpPr>
            <a:cxnSpLocks/>
          </p:cNvCxnSpPr>
          <p:nvPr/>
        </p:nvCxnSpPr>
        <p:spPr>
          <a:xfrm>
            <a:off x="10494709" y="5229017"/>
            <a:ext cx="1544891" cy="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4ED1BBA-C3CD-4715-AC94-F4DC480B5B67}"/>
              </a:ext>
            </a:extLst>
          </p:cNvPr>
          <p:cNvCxnSpPr>
            <a:cxnSpLocks/>
          </p:cNvCxnSpPr>
          <p:nvPr/>
        </p:nvCxnSpPr>
        <p:spPr>
          <a:xfrm flipV="1">
            <a:off x="290691" y="303740"/>
            <a:ext cx="7913509" cy="5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99E846-A44F-4EE6-8A6F-DA1F3C992E1A}"/>
              </a:ext>
            </a:extLst>
          </p:cNvPr>
          <p:cNvCxnSpPr>
            <a:cxnSpLocks/>
          </p:cNvCxnSpPr>
          <p:nvPr/>
        </p:nvCxnSpPr>
        <p:spPr>
          <a:xfrm flipV="1">
            <a:off x="3202652" y="652306"/>
            <a:ext cx="5170721" cy="6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7AB9AF-351C-45D9-9190-821511C37B08}"/>
              </a:ext>
            </a:extLst>
          </p:cNvPr>
          <p:cNvCxnSpPr>
            <a:cxnSpLocks/>
          </p:cNvCxnSpPr>
          <p:nvPr/>
        </p:nvCxnSpPr>
        <p:spPr>
          <a:xfrm flipV="1">
            <a:off x="1924594" y="3760333"/>
            <a:ext cx="2088000" cy="28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C72C83-97E2-4D21-8992-ED88CEF8B68B}"/>
              </a:ext>
            </a:extLst>
          </p:cNvPr>
          <p:cNvCxnSpPr>
            <a:cxnSpLocks/>
          </p:cNvCxnSpPr>
          <p:nvPr/>
        </p:nvCxnSpPr>
        <p:spPr>
          <a:xfrm flipV="1">
            <a:off x="1930761" y="4117219"/>
            <a:ext cx="22320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DC5A14C-72BF-4506-BB0A-9195D4DB5245}"/>
              </a:ext>
            </a:extLst>
          </p:cNvPr>
          <p:cNvSpPr txBox="1"/>
          <p:nvPr/>
        </p:nvSpPr>
        <p:spPr>
          <a:xfrm rot="21134777">
            <a:off x="1276666" y="4038561"/>
            <a:ext cx="171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/>
              <a:t>虹星路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FAF969-B87F-4D42-8670-EBE672B8BE02}"/>
              </a:ext>
            </a:extLst>
          </p:cNvPr>
          <p:cNvCxnSpPr>
            <a:cxnSpLocks/>
          </p:cNvCxnSpPr>
          <p:nvPr/>
        </p:nvCxnSpPr>
        <p:spPr>
          <a:xfrm>
            <a:off x="4153961" y="4123714"/>
            <a:ext cx="192891" cy="6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E180DDC-6E53-4627-9A25-58F54606652C}"/>
              </a:ext>
            </a:extLst>
          </p:cNvPr>
          <p:cNvSpPr txBox="1"/>
          <p:nvPr/>
        </p:nvSpPr>
        <p:spPr>
          <a:xfrm>
            <a:off x="2286000" y="332248"/>
            <a:ext cx="3673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龚丰路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22715A-F1B2-4287-963B-5D9C27E450D7}"/>
              </a:ext>
            </a:extLst>
          </p:cNvPr>
          <p:cNvCxnSpPr>
            <a:cxnSpLocks/>
          </p:cNvCxnSpPr>
          <p:nvPr/>
        </p:nvCxnSpPr>
        <p:spPr>
          <a:xfrm flipV="1">
            <a:off x="1884482" y="765385"/>
            <a:ext cx="9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8AEBFED-5335-4B3F-B250-2C88A5059C47}"/>
              </a:ext>
            </a:extLst>
          </p:cNvPr>
          <p:cNvCxnSpPr>
            <a:cxnSpLocks/>
          </p:cNvCxnSpPr>
          <p:nvPr/>
        </p:nvCxnSpPr>
        <p:spPr>
          <a:xfrm flipV="1">
            <a:off x="3506142" y="1019217"/>
            <a:ext cx="4948592" cy="32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DBFCA1D-9501-440D-9EC6-C052A030A8CD}"/>
              </a:ext>
            </a:extLst>
          </p:cNvPr>
          <p:cNvCxnSpPr>
            <a:cxnSpLocks/>
          </p:cNvCxnSpPr>
          <p:nvPr/>
        </p:nvCxnSpPr>
        <p:spPr>
          <a:xfrm flipV="1">
            <a:off x="3627604" y="1292409"/>
            <a:ext cx="4945437" cy="38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DAB5B3F-3578-4B90-B5F4-37E417E7901E}"/>
              </a:ext>
            </a:extLst>
          </p:cNvPr>
          <p:cNvSpPr txBox="1"/>
          <p:nvPr/>
        </p:nvSpPr>
        <p:spPr>
          <a:xfrm rot="21372259">
            <a:off x="4848925" y="1184770"/>
            <a:ext cx="210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新源路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BDAE757-6B5C-478A-86B3-B57993B1E263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35506"/>
            <a:ext cx="127000" cy="27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424CCE-58BA-45BF-A8F2-D815AF1E5F60}"/>
              </a:ext>
            </a:extLst>
          </p:cNvPr>
          <p:cNvCxnSpPr>
            <a:cxnSpLocks/>
          </p:cNvCxnSpPr>
          <p:nvPr/>
        </p:nvCxnSpPr>
        <p:spPr>
          <a:xfrm>
            <a:off x="3673479" y="1679148"/>
            <a:ext cx="478948" cy="121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D1A2DA62-B122-4B06-AAC4-E9B85C096F16}"/>
              </a:ext>
            </a:extLst>
          </p:cNvPr>
          <p:cNvSpPr txBox="1"/>
          <p:nvPr/>
        </p:nvSpPr>
        <p:spPr>
          <a:xfrm rot="21075274">
            <a:off x="5496867" y="2591316"/>
            <a:ext cx="16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王家车路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075863-7019-4E14-BDCD-E966B1754683}"/>
              </a:ext>
            </a:extLst>
          </p:cNvPr>
          <p:cNvCxnSpPr>
            <a:cxnSpLocks/>
          </p:cNvCxnSpPr>
          <p:nvPr/>
        </p:nvCxnSpPr>
        <p:spPr>
          <a:xfrm>
            <a:off x="765140" y="781069"/>
            <a:ext cx="31354" cy="34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11E16D-D8E0-4E53-8B54-79E30C78B1CF}"/>
              </a:ext>
            </a:extLst>
          </p:cNvPr>
          <p:cNvCxnSpPr>
            <a:cxnSpLocks/>
          </p:cNvCxnSpPr>
          <p:nvPr/>
        </p:nvCxnSpPr>
        <p:spPr>
          <a:xfrm>
            <a:off x="304158" y="303740"/>
            <a:ext cx="0" cy="58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0B8F4F-8C42-416D-8D69-088A85C40A11}"/>
              </a:ext>
            </a:extLst>
          </p:cNvPr>
          <p:cNvSpPr txBox="1"/>
          <p:nvPr/>
        </p:nvSpPr>
        <p:spPr>
          <a:xfrm rot="5400000">
            <a:off x="-505009" y="2768260"/>
            <a:ext cx="205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川沙路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45FBE8-A059-4C4D-A4D3-0F9A8C5FEE64}"/>
              </a:ext>
            </a:extLst>
          </p:cNvPr>
          <p:cNvCxnSpPr>
            <a:cxnSpLocks/>
          </p:cNvCxnSpPr>
          <p:nvPr/>
        </p:nvCxnSpPr>
        <p:spPr>
          <a:xfrm flipV="1">
            <a:off x="744433" y="787080"/>
            <a:ext cx="45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0B692A-33BF-4052-BF09-46D9EC405D55}"/>
              </a:ext>
            </a:extLst>
          </p:cNvPr>
          <p:cNvCxnSpPr>
            <a:cxnSpLocks/>
          </p:cNvCxnSpPr>
          <p:nvPr/>
        </p:nvCxnSpPr>
        <p:spPr>
          <a:xfrm>
            <a:off x="759414" y="5751148"/>
            <a:ext cx="0" cy="348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E5AE0D-2753-4AAB-AA98-A250564D98D6}"/>
              </a:ext>
            </a:extLst>
          </p:cNvPr>
          <p:cNvCxnSpPr>
            <a:cxnSpLocks/>
          </p:cNvCxnSpPr>
          <p:nvPr/>
        </p:nvCxnSpPr>
        <p:spPr>
          <a:xfrm>
            <a:off x="1289859" y="4536986"/>
            <a:ext cx="0" cy="69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7BA9E1-874A-4C5C-89B7-2729D4967317}"/>
              </a:ext>
            </a:extLst>
          </p:cNvPr>
          <p:cNvCxnSpPr>
            <a:cxnSpLocks/>
          </p:cNvCxnSpPr>
          <p:nvPr/>
        </p:nvCxnSpPr>
        <p:spPr>
          <a:xfrm>
            <a:off x="1921889" y="4461882"/>
            <a:ext cx="16164" cy="73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923376-7BA3-4161-B045-4EF4BBB0B885}"/>
              </a:ext>
            </a:extLst>
          </p:cNvPr>
          <p:cNvCxnSpPr>
            <a:cxnSpLocks/>
          </p:cNvCxnSpPr>
          <p:nvPr/>
        </p:nvCxnSpPr>
        <p:spPr>
          <a:xfrm>
            <a:off x="1950085" y="5195290"/>
            <a:ext cx="8068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D444C8-4425-44FD-9D85-6BC5189E79D1}"/>
              </a:ext>
            </a:extLst>
          </p:cNvPr>
          <p:cNvCxnSpPr>
            <a:cxnSpLocks/>
          </p:cNvCxnSpPr>
          <p:nvPr/>
        </p:nvCxnSpPr>
        <p:spPr>
          <a:xfrm flipV="1">
            <a:off x="784462" y="4536986"/>
            <a:ext cx="505397" cy="6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826ABE-2828-4B6A-ABDD-B30D93CB20C1}"/>
              </a:ext>
            </a:extLst>
          </p:cNvPr>
          <p:cNvCxnSpPr>
            <a:cxnSpLocks/>
          </p:cNvCxnSpPr>
          <p:nvPr/>
        </p:nvCxnSpPr>
        <p:spPr>
          <a:xfrm flipV="1">
            <a:off x="756863" y="4125169"/>
            <a:ext cx="476915" cy="6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FE587D-886F-4A7F-8BB5-A392A90FF92E}"/>
              </a:ext>
            </a:extLst>
          </p:cNvPr>
          <p:cNvCxnSpPr>
            <a:cxnSpLocks/>
          </p:cNvCxnSpPr>
          <p:nvPr/>
        </p:nvCxnSpPr>
        <p:spPr>
          <a:xfrm flipH="1">
            <a:off x="771727" y="4593474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9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预告晚宴时间：2018年5月25日 17:30 地址：曹路镇新星村委星星之火农家乐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</dc:creator>
  <cp:lastModifiedBy>Jackson</cp:lastModifiedBy>
  <cp:revision>21</cp:revision>
  <dcterms:created xsi:type="dcterms:W3CDTF">2018-01-03T11:31:21Z</dcterms:created>
  <dcterms:modified xsi:type="dcterms:W3CDTF">2018-01-04T11:42:20Z</dcterms:modified>
</cp:coreProperties>
</file>