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07EB-77BD-4225-A4DB-F66D7D67D285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D38B-1654-42BF-9735-1CA4DCDD05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2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DD38B-1654-42BF-9735-1CA4DCDD05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1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4F5F-DCF4-48E9-ADBD-2B1BF65FB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C29C6-CCDD-493B-ACCE-8A799341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41D7-6240-4B3D-A4E8-B73A8C96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9872-D51C-4BC9-92DF-17CABB34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ABBE-D56B-44DE-9C11-EA7B1ADC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E0F1-C69E-4388-A5D2-8444CFD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57D4D-D685-4BA1-9144-A61778D64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816B-5522-41C7-BCA8-3892B26B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BC21-88A9-4447-818A-542312E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66BC-F1A4-400C-B847-8E3114C3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DF094-0AC6-40EC-B82E-733D8CA3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EECBF-F231-49D0-BFAE-CC5C8A2C9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359A-077F-4F8F-9CD1-C0F6D4E8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9869-C1EE-44F0-BE5F-257CEE61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9786-3401-49AF-B307-61AA87AC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8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9E4F-49CA-45A2-BED8-2964D0DF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70E2-17DF-4E73-B495-581FF588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3F3C-17C7-4A7F-B499-031B5081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186B3-0C7D-465E-A974-86A226F4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62EE-63B3-4BD2-80A8-D35095E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28B2-F57E-4121-AF83-D3D19E63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7203-F580-4290-B242-5E842D44D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C875-0D5F-4FA2-9C3F-6A6CFBF0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E2F09-EBD1-4BBD-9900-5ABFAD62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836C2-11C6-4730-AC44-375EA72B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AF96-BE18-4148-AAFB-7DF8A94C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0846-6949-4C11-8E75-2BD17AFB4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D5627-6731-4B6A-A143-70EB1E3C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13D30-8D35-40B0-ACF7-F53C9C19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722B-9F3F-4DF2-87C0-F1B58C41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6C263-3E26-4BE9-B368-A82ACAF9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4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0D27-6086-4ECD-8844-849F99F4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FD033-6C0E-44DB-A59A-60786E0B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8C85-3851-4EB5-9B21-EC49D72F3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FD4EB-3557-4882-B8F5-13C95F941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7E7D0-DFDA-4DC6-B37B-B1394ADAF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E1962-C8CB-4348-AEEA-DFBCB2FB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6363D-6AAB-4B70-9FFB-96E0EE16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65C0B-0967-4A13-BA5B-BACEBCD4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7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2409-3F23-4717-86C4-B9D257C8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7712A-C74F-4163-A398-562C0990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969D-6A5C-4DDB-BEDE-10A640D9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A117C-79CA-403D-9BE1-1BEDC6AC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F829D-E045-41F1-B646-B3BDEDCA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9FFEF-7594-4BF5-9CDE-1A3E7CE3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2F044-D4E6-4017-BDDB-F2193EE2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0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FD72-FF51-4C90-82B0-9348DA8E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C5B2-40F6-4A5C-9818-9AFA99F8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7CCAA-5CB8-4AFC-91C2-199ED6AD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35728-3879-45F4-BAF5-9A6BEAA8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A634B-F874-4EFA-A0AB-3427F52F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13D97-BEB9-4557-B046-041B0145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F899-FB7D-4058-8A25-0522845A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CC178-8DDB-4003-9792-613DD6B20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21422-1E8B-49F2-AD2D-E362A9F88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45199-E9C1-4B31-B415-7FA8460F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13731-94C9-4802-AF71-66D524D3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C899A-F8B1-4E93-8BA6-CB079C3F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7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781FE-0CD1-4190-8862-F8A1FF5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4EC7D-11E3-4CDD-816C-F810907F3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93CDD-5CD9-4242-9360-9FF95D245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05D3-CCD8-44EA-9731-BA7C9BA9DB6E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E497-EDAA-4BDA-A895-A8FAF3447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940D-B734-44C4-BA3A-305C214BA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E35D3-2DA9-48A1-9DD3-3D45EBDDCA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6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9745-3A76-4189-BA2A-8F9A8108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26" y="503371"/>
            <a:ext cx="10521244" cy="6039555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预告晚宴时间：</a:t>
            </a:r>
            <a:r>
              <a:rPr lang="en-US" altLang="zh-CN" sz="2400" b="1" dirty="0">
                <a:solidFill>
                  <a:srgbClr val="FF0000"/>
                </a:solidFill>
              </a:rPr>
              <a:t>2018</a:t>
            </a:r>
            <a:r>
              <a:rPr lang="zh-CN" altLang="en-US" sz="2400" b="1" dirty="0">
                <a:solidFill>
                  <a:srgbClr val="FF0000"/>
                </a:solidFill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25</a:t>
            </a:r>
            <a:r>
              <a:rPr lang="zh-CN" altLang="en-US" sz="2400" b="1" dirty="0">
                <a:solidFill>
                  <a:srgbClr val="FF0000"/>
                </a:solidFill>
              </a:rPr>
              <a:t>日 </a:t>
            </a:r>
            <a:r>
              <a:rPr lang="en-US" altLang="zh-CN" sz="2400" b="1" dirty="0">
                <a:solidFill>
                  <a:srgbClr val="FF0000"/>
                </a:solidFill>
              </a:rPr>
              <a:t>17:30 </a:t>
            </a:r>
            <a:r>
              <a:rPr lang="zh-CN" altLang="en-US" sz="2400" b="1" dirty="0">
                <a:solidFill>
                  <a:srgbClr val="FF0000"/>
                </a:solidFill>
              </a:rPr>
              <a:t>地址：曹路镇新星村委星星之火农家乐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85D9B-F6FA-4049-B205-8102375674B2}"/>
              </a:ext>
            </a:extLst>
          </p:cNvPr>
          <p:cNvCxnSpPr>
            <a:cxnSpLocks/>
          </p:cNvCxnSpPr>
          <p:nvPr/>
        </p:nvCxnSpPr>
        <p:spPr>
          <a:xfrm>
            <a:off x="8367884" y="641005"/>
            <a:ext cx="129801" cy="407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A8F7E-6A00-484F-84C1-EE9D9FD58164}"/>
              </a:ext>
            </a:extLst>
          </p:cNvPr>
          <p:cNvCxnSpPr>
            <a:cxnSpLocks/>
          </p:cNvCxnSpPr>
          <p:nvPr/>
        </p:nvCxnSpPr>
        <p:spPr>
          <a:xfrm>
            <a:off x="8677917" y="0"/>
            <a:ext cx="1726871" cy="511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136F75-0BAC-4720-B588-1F084B83DD5B}"/>
              </a:ext>
            </a:extLst>
          </p:cNvPr>
          <p:cNvSpPr txBox="1"/>
          <p:nvPr/>
        </p:nvSpPr>
        <p:spPr>
          <a:xfrm rot="4252821">
            <a:off x="7683895" y="2435212"/>
            <a:ext cx="336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/>
              <a:t>东川公路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026D4D-A67D-4814-9368-0FEAD5D09FBF}"/>
              </a:ext>
            </a:extLst>
          </p:cNvPr>
          <p:cNvSpPr/>
          <p:nvPr/>
        </p:nvSpPr>
        <p:spPr>
          <a:xfrm>
            <a:off x="6353092" y="1596069"/>
            <a:ext cx="2121932" cy="62024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星星之火农家乐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30059C39-4850-4ECD-86EC-B7AB11DCB479}"/>
              </a:ext>
            </a:extLst>
          </p:cNvPr>
          <p:cNvSpPr/>
          <p:nvPr/>
        </p:nvSpPr>
        <p:spPr>
          <a:xfrm>
            <a:off x="6521363" y="1655006"/>
            <a:ext cx="282223" cy="27093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B7E2E5-C572-4D28-A3FE-502F1FA01224}"/>
              </a:ext>
            </a:extLst>
          </p:cNvPr>
          <p:cNvCxnSpPr>
            <a:cxnSpLocks/>
          </p:cNvCxnSpPr>
          <p:nvPr/>
        </p:nvCxnSpPr>
        <p:spPr>
          <a:xfrm>
            <a:off x="5849485" y="758155"/>
            <a:ext cx="424557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1F64D1-85CA-4BEA-BCEE-627FF6439423}"/>
              </a:ext>
            </a:extLst>
          </p:cNvPr>
          <p:cNvCxnSpPr>
            <a:cxnSpLocks/>
          </p:cNvCxnSpPr>
          <p:nvPr/>
        </p:nvCxnSpPr>
        <p:spPr>
          <a:xfrm flipV="1">
            <a:off x="4164499" y="2769512"/>
            <a:ext cx="2164049" cy="36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09E234-0BD2-4ABF-B4FE-AE0233851DA7}"/>
              </a:ext>
            </a:extLst>
          </p:cNvPr>
          <p:cNvCxnSpPr>
            <a:cxnSpLocks/>
          </p:cNvCxnSpPr>
          <p:nvPr/>
        </p:nvCxnSpPr>
        <p:spPr>
          <a:xfrm flipV="1">
            <a:off x="4164499" y="2544082"/>
            <a:ext cx="2130749" cy="32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18CE0B-E536-4515-B4B4-94FCBF961B22}"/>
              </a:ext>
            </a:extLst>
          </p:cNvPr>
          <p:cNvSpPr txBox="1"/>
          <p:nvPr/>
        </p:nvSpPr>
        <p:spPr>
          <a:xfrm rot="21134777">
            <a:off x="4559419" y="2639123"/>
            <a:ext cx="16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/>
              <a:t>王家车西路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3EE95F-68F4-479A-9478-AA70346BCC66}"/>
              </a:ext>
            </a:extLst>
          </p:cNvPr>
          <p:cNvSpPr txBox="1"/>
          <p:nvPr/>
        </p:nvSpPr>
        <p:spPr>
          <a:xfrm rot="4455854">
            <a:off x="5407114" y="2026911"/>
            <a:ext cx="187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/>
              <a:t>永新路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517E9-FAAA-4B86-B560-B9B6F78AFE94}"/>
              </a:ext>
            </a:extLst>
          </p:cNvPr>
          <p:cNvCxnSpPr>
            <a:cxnSpLocks/>
          </p:cNvCxnSpPr>
          <p:nvPr/>
        </p:nvCxnSpPr>
        <p:spPr>
          <a:xfrm flipV="1">
            <a:off x="6581553" y="2145026"/>
            <a:ext cx="2299961" cy="3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5B7289-5B40-4F2B-912B-6C97895FE769}"/>
              </a:ext>
            </a:extLst>
          </p:cNvPr>
          <p:cNvCxnSpPr>
            <a:cxnSpLocks/>
          </p:cNvCxnSpPr>
          <p:nvPr/>
        </p:nvCxnSpPr>
        <p:spPr>
          <a:xfrm>
            <a:off x="6685136" y="2703642"/>
            <a:ext cx="412517" cy="1550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7F0B8-B871-49F6-B285-D6D81C703D09}"/>
              </a:ext>
            </a:extLst>
          </p:cNvPr>
          <p:cNvCxnSpPr>
            <a:cxnSpLocks/>
          </p:cNvCxnSpPr>
          <p:nvPr/>
        </p:nvCxnSpPr>
        <p:spPr>
          <a:xfrm flipV="1">
            <a:off x="6695567" y="2361686"/>
            <a:ext cx="2234363" cy="350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964C47-366B-45D4-B3B2-01E3BD1C021B}"/>
              </a:ext>
            </a:extLst>
          </p:cNvPr>
          <p:cNvCxnSpPr>
            <a:cxnSpLocks/>
          </p:cNvCxnSpPr>
          <p:nvPr/>
        </p:nvCxnSpPr>
        <p:spPr>
          <a:xfrm>
            <a:off x="1887688" y="5676584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544E3D-E97E-4A04-B739-60AF542858B8}"/>
              </a:ext>
            </a:extLst>
          </p:cNvPr>
          <p:cNvSpPr txBox="1"/>
          <p:nvPr/>
        </p:nvSpPr>
        <p:spPr>
          <a:xfrm>
            <a:off x="2417895" y="5152696"/>
            <a:ext cx="546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龙东大道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7E4D493-83E1-4D59-B7DF-E9638621301E}"/>
              </a:ext>
            </a:extLst>
          </p:cNvPr>
          <p:cNvCxnSpPr>
            <a:cxnSpLocks/>
          </p:cNvCxnSpPr>
          <p:nvPr/>
        </p:nvCxnSpPr>
        <p:spPr>
          <a:xfrm>
            <a:off x="4154067" y="801341"/>
            <a:ext cx="0" cy="2077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113D3F-2CE4-4C03-8C36-AA3AE69EF622}"/>
              </a:ext>
            </a:extLst>
          </p:cNvPr>
          <p:cNvSpPr txBox="1"/>
          <p:nvPr/>
        </p:nvSpPr>
        <p:spPr>
          <a:xfrm rot="5400000">
            <a:off x="2219776" y="2825875"/>
            <a:ext cx="3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凌空北路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7A71F67-65E1-4A58-ABB7-5B5310933DAE}"/>
              </a:ext>
            </a:extLst>
          </p:cNvPr>
          <p:cNvCxnSpPr>
            <a:cxnSpLocks/>
          </p:cNvCxnSpPr>
          <p:nvPr/>
        </p:nvCxnSpPr>
        <p:spPr>
          <a:xfrm>
            <a:off x="10380591" y="5117120"/>
            <a:ext cx="144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99E846-A44F-4EE6-8A6F-DA1F3C992E1A}"/>
              </a:ext>
            </a:extLst>
          </p:cNvPr>
          <p:cNvCxnSpPr>
            <a:cxnSpLocks/>
          </p:cNvCxnSpPr>
          <p:nvPr/>
        </p:nvCxnSpPr>
        <p:spPr>
          <a:xfrm flipV="1">
            <a:off x="6199260" y="651638"/>
            <a:ext cx="2150128" cy="113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5E180DDC-6E53-4627-9A25-58F54606652C}"/>
              </a:ext>
            </a:extLst>
          </p:cNvPr>
          <p:cNvSpPr txBox="1"/>
          <p:nvPr/>
        </p:nvSpPr>
        <p:spPr>
          <a:xfrm>
            <a:off x="2791770" y="351063"/>
            <a:ext cx="3673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龚丰路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622715A-F1B2-4287-963B-5D9C27E450D7}"/>
              </a:ext>
            </a:extLst>
          </p:cNvPr>
          <p:cNvCxnSpPr>
            <a:cxnSpLocks/>
          </p:cNvCxnSpPr>
          <p:nvPr/>
        </p:nvCxnSpPr>
        <p:spPr>
          <a:xfrm flipV="1">
            <a:off x="4148262" y="751521"/>
            <a:ext cx="1709068" cy="1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8AEBFED-5335-4B3F-B250-2C88A5059C47}"/>
              </a:ext>
            </a:extLst>
          </p:cNvPr>
          <p:cNvCxnSpPr>
            <a:cxnSpLocks/>
          </p:cNvCxnSpPr>
          <p:nvPr/>
        </p:nvCxnSpPr>
        <p:spPr>
          <a:xfrm flipV="1">
            <a:off x="6246816" y="1048607"/>
            <a:ext cx="2268000" cy="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DBFCA1D-9501-440D-9EC6-C052A030A8CD}"/>
              </a:ext>
            </a:extLst>
          </p:cNvPr>
          <p:cNvCxnSpPr>
            <a:cxnSpLocks/>
          </p:cNvCxnSpPr>
          <p:nvPr/>
        </p:nvCxnSpPr>
        <p:spPr>
          <a:xfrm flipV="1">
            <a:off x="6305107" y="1292409"/>
            <a:ext cx="2267934" cy="81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DDAB5B3F-3578-4B90-B5F4-37E417E7901E}"/>
              </a:ext>
            </a:extLst>
          </p:cNvPr>
          <p:cNvSpPr txBox="1"/>
          <p:nvPr/>
        </p:nvSpPr>
        <p:spPr>
          <a:xfrm rot="21407993">
            <a:off x="6900282" y="1058895"/>
            <a:ext cx="118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/>
              <a:t>新源路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BDAE757-6B5C-478A-86B3-B57993B1E263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35506"/>
            <a:ext cx="127000" cy="27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424CCE-58BA-45BF-A8F2-D815AF1E5F60}"/>
              </a:ext>
            </a:extLst>
          </p:cNvPr>
          <p:cNvCxnSpPr>
            <a:cxnSpLocks/>
          </p:cNvCxnSpPr>
          <p:nvPr/>
        </p:nvCxnSpPr>
        <p:spPr>
          <a:xfrm>
            <a:off x="6287787" y="1372259"/>
            <a:ext cx="302904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D1A2DA62-B122-4B06-AAC4-E9B85C096F16}"/>
              </a:ext>
            </a:extLst>
          </p:cNvPr>
          <p:cNvSpPr txBox="1"/>
          <p:nvPr/>
        </p:nvSpPr>
        <p:spPr>
          <a:xfrm rot="21075274">
            <a:off x="6676290" y="2293123"/>
            <a:ext cx="164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/>
              <a:t>王家车路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11E16D-D8E0-4E53-8B54-79E30C78B1CF}"/>
              </a:ext>
            </a:extLst>
          </p:cNvPr>
          <p:cNvCxnSpPr>
            <a:cxnSpLocks/>
          </p:cNvCxnSpPr>
          <p:nvPr/>
        </p:nvCxnSpPr>
        <p:spPr>
          <a:xfrm flipH="1">
            <a:off x="1112233" y="151557"/>
            <a:ext cx="35295" cy="499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0B8F4F-8C42-416D-8D69-088A85C40A11}"/>
              </a:ext>
            </a:extLst>
          </p:cNvPr>
          <p:cNvSpPr txBox="1"/>
          <p:nvPr/>
        </p:nvSpPr>
        <p:spPr>
          <a:xfrm rot="5400000">
            <a:off x="419883" y="2494075"/>
            <a:ext cx="205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川沙路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7BA9E1-874A-4C5C-89B7-2729D4967317}"/>
              </a:ext>
            </a:extLst>
          </p:cNvPr>
          <p:cNvCxnSpPr>
            <a:cxnSpLocks/>
          </p:cNvCxnSpPr>
          <p:nvPr/>
        </p:nvCxnSpPr>
        <p:spPr>
          <a:xfrm flipH="1">
            <a:off x="4207248" y="4085757"/>
            <a:ext cx="0" cy="1010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4923376-7BA3-4161-B045-4EF4BBB0B885}"/>
              </a:ext>
            </a:extLst>
          </p:cNvPr>
          <p:cNvCxnSpPr>
            <a:cxnSpLocks/>
          </p:cNvCxnSpPr>
          <p:nvPr/>
        </p:nvCxnSpPr>
        <p:spPr>
          <a:xfrm>
            <a:off x="4221705" y="5096186"/>
            <a:ext cx="5624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7643E27-2E13-4C01-99A5-451A20F975D6}"/>
              </a:ext>
            </a:extLst>
          </p:cNvPr>
          <p:cNvCxnSpPr>
            <a:cxnSpLocks/>
          </p:cNvCxnSpPr>
          <p:nvPr/>
        </p:nvCxnSpPr>
        <p:spPr>
          <a:xfrm>
            <a:off x="6317915" y="2741401"/>
            <a:ext cx="124412" cy="562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ED13B02-1E97-46D4-A836-57287D09ED0A}"/>
              </a:ext>
            </a:extLst>
          </p:cNvPr>
          <p:cNvCxnSpPr>
            <a:cxnSpLocks/>
          </p:cNvCxnSpPr>
          <p:nvPr/>
        </p:nvCxnSpPr>
        <p:spPr>
          <a:xfrm>
            <a:off x="4241041" y="5685473"/>
            <a:ext cx="57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D85E608-EFA1-4D4C-A031-DCC032738943}"/>
              </a:ext>
            </a:extLst>
          </p:cNvPr>
          <p:cNvCxnSpPr>
            <a:cxnSpLocks/>
          </p:cNvCxnSpPr>
          <p:nvPr/>
        </p:nvCxnSpPr>
        <p:spPr>
          <a:xfrm flipV="1">
            <a:off x="4137216" y="307103"/>
            <a:ext cx="4066984" cy="3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2C662-361D-493C-8CAB-649961035440}"/>
              </a:ext>
            </a:extLst>
          </p:cNvPr>
          <p:cNvCxnSpPr>
            <a:cxnSpLocks/>
          </p:cNvCxnSpPr>
          <p:nvPr/>
        </p:nvCxnSpPr>
        <p:spPr>
          <a:xfrm>
            <a:off x="3610996" y="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8D3E4E-67C3-497A-B9B4-833FDC3A5BDD}"/>
              </a:ext>
            </a:extLst>
          </p:cNvPr>
          <p:cNvCxnSpPr>
            <a:cxnSpLocks/>
          </p:cNvCxnSpPr>
          <p:nvPr/>
        </p:nvCxnSpPr>
        <p:spPr>
          <a:xfrm>
            <a:off x="4137216" y="-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D0C7D7-F5AD-425F-B457-3733A26BEF58}"/>
              </a:ext>
            </a:extLst>
          </p:cNvPr>
          <p:cNvCxnSpPr>
            <a:cxnSpLocks/>
          </p:cNvCxnSpPr>
          <p:nvPr/>
        </p:nvCxnSpPr>
        <p:spPr>
          <a:xfrm>
            <a:off x="4238136" y="569340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9A931E7-292D-479B-9A04-3BBE874091C0}"/>
              </a:ext>
            </a:extLst>
          </p:cNvPr>
          <p:cNvCxnSpPr>
            <a:cxnSpLocks/>
          </p:cNvCxnSpPr>
          <p:nvPr/>
        </p:nvCxnSpPr>
        <p:spPr>
          <a:xfrm>
            <a:off x="6524757" y="3591278"/>
            <a:ext cx="185458" cy="77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0463855-E9D6-4CC0-BBF5-5A0BEBAD287F}"/>
              </a:ext>
            </a:extLst>
          </p:cNvPr>
          <p:cNvCxnSpPr>
            <a:cxnSpLocks/>
          </p:cNvCxnSpPr>
          <p:nvPr/>
        </p:nvCxnSpPr>
        <p:spPr>
          <a:xfrm>
            <a:off x="4164499" y="3135991"/>
            <a:ext cx="0" cy="60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319375-C032-4C10-A414-776EA13A06DA}"/>
              </a:ext>
            </a:extLst>
          </p:cNvPr>
          <p:cNvCxnSpPr>
            <a:cxnSpLocks/>
          </p:cNvCxnSpPr>
          <p:nvPr/>
        </p:nvCxnSpPr>
        <p:spPr>
          <a:xfrm>
            <a:off x="6177995" y="753736"/>
            <a:ext cx="82786" cy="35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05EA37A-9EC5-48CD-8C4B-BF9EE4F9E06B}"/>
              </a:ext>
            </a:extLst>
          </p:cNvPr>
          <p:cNvCxnSpPr>
            <a:cxnSpLocks/>
          </p:cNvCxnSpPr>
          <p:nvPr/>
        </p:nvCxnSpPr>
        <p:spPr>
          <a:xfrm>
            <a:off x="464618" y="5147064"/>
            <a:ext cx="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198BFA-546D-4A1F-8D8F-A4478987CAB0}"/>
              </a:ext>
            </a:extLst>
          </p:cNvPr>
          <p:cNvCxnSpPr>
            <a:cxnSpLocks/>
          </p:cNvCxnSpPr>
          <p:nvPr/>
        </p:nvCxnSpPr>
        <p:spPr>
          <a:xfrm flipV="1">
            <a:off x="1124503" y="565689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AC9707D-AEF4-4455-BD24-5F562F718F62}"/>
              </a:ext>
            </a:extLst>
          </p:cNvPr>
          <p:cNvCxnSpPr>
            <a:cxnSpLocks/>
          </p:cNvCxnSpPr>
          <p:nvPr/>
        </p:nvCxnSpPr>
        <p:spPr>
          <a:xfrm flipV="1">
            <a:off x="1907132" y="568808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86AD62-7742-4D84-A472-04A62E8D4756}"/>
              </a:ext>
            </a:extLst>
          </p:cNvPr>
          <p:cNvCxnSpPr>
            <a:cxnSpLocks/>
          </p:cNvCxnSpPr>
          <p:nvPr/>
        </p:nvCxnSpPr>
        <p:spPr>
          <a:xfrm flipH="1">
            <a:off x="3681568" y="568547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9582326-823F-47AE-A06B-03F4BE14E476}"/>
              </a:ext>
            </a:extLst>
          </p:cNvPr>
          <p:cNvCxnSpPr>
            <a:cxnSpLocks/>
          </p:cNvCxnSpPr>
          <p:nvPr/>
        </p:nvCxnSpPr>
        <p:spPr>
          <a:xfrm>
            <a:off x="435429" y="5651831"/>
            <a:ext cx="709080" cy="13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5A1FFB7-EA50-4B53-9D1F-47952E024648}"/>
              </a:ext>
            </a:extLst>
          </p:cNvPr>
          <p:cNvSpPr txBox="1"/>
          <p:nvPr/>
        </p:nvSpPr>
        <p:spPr>
          <a:xfrm>
            <a:off x="2089262" y="3783426"/>
            <a:ext cx="109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b="1" dirty="0"/>
              <a:t>虹星路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8A38408-B443-4EFD-B28B-0672F03D6CC5}"/>
              </a:ext>
            </a:extLst>
          </p:cNvPr>
          <p:cNvCxnSpPr>
            <a:cxnSpLocks/>
          </p:cNvCxnSpPr>
          <p:nvPr/>
        </p:nvCxnSpPr>
        <p:spPr>
          <a:xfrm>
            <a:off x="10554256" y="5647604"/>
            <a:ext cx="1440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E8D26B8-68E3-4B29-AE9A-894959088947}"/>
              </a:ext>
            </a:extLst>
          </p:cNvPr>
          <p:cNvCxnSpPr>
            <a:cxnSpLocks/>
          </p:cNvCxnSpPr>
          <p:nvPr/>
        </p:nvCxnSpPr>
        <p:spPr>
          <a:xfrm flipH="1" flipV="1">
            <a:off x="9971352" y="5663998"/>
            <a:ext cx="105681" cy="437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DC4A8FB-2A7C-4ABD-B5D4-1C6F79BA30E1}"/>
              </a:ext>
            </a:extLst>
          </p:cNvPr>
          <p:cNvCxnSpPr>
            <a:cxnSpLocks/>
          </p:cNvCxnSpPr>
          <p:nvPr/>
        </p:nvCxnSpPr>
        <p:spPr>
          <a:xfrm>
            <a:off x="10554256" y="5650871"/>
            <a:ext cx="132214" cy="495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C305151-8F5D-4F70-A272-20A0E0D211ED}"/>
              </a:ext>
            </a:extLst>
          </p:cNvPr>
          <p:cNvCxnSpPr>
            <a:cxnSpLocks/>
          </p:cNvCxnSpPr>
          <p:nvPr/>
        </p:nvCxnSpPr>
        <p:spPr>
          <a:xfrm flipV="1">
            <a:off x="1845694" y="367045"/>
            <a:ext cx="17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151BBB4-238C-4D1E-A48C-AF6291CF6477}"/>
              </a:ext>
            </a:extLst>
          </p:cNvPr>
          <p:cNvCxnSpPr>
            <a:cxnSpLocks/>
          </p:cNvCxnSpPr>
          <p:nvPr/>
        </p:nvCxnSpPr>
        <p:spPr>
          <a:xfrm>
            <a:off x="1870273" y="3550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6E4A8EB8-211E-4AE2-B00F-BE21B8FCCA25}"/>
              </a:ext>
            </a:extLst>
          </p:cNvPr>
          <p:cNvCxnSpPr>
            <a:cxnSpLocks/>
          </p:cNvCxnSpPr>
          <p:nvPr/>
        </p:nvCxnSpPr>
        <p:spPr>
          <a:xfrm flipV="1">
            <a:off x="4155968" y="3307259"/>
            <a:ext cx="2283271" cy="438582"/>
          </a:xfrm>
          <a:prstGeom prst="bentConnector3">
            <a:avLst>
              <a:gd name="adj1" fmla="val 500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C0BF4E8C-07E8-48FA-AE2A-657A06039CE2}"/>
              </a:ext>
            </a:extLst>
          </p:cNvPr>
          <p:cNvCxnSpPr>
            <a:cxnSpLocks/>
          </p:cNvCxnSpPr>
          <p:nvPr/>
        </p:nvCxnSpPr>
        <p:spPr>
          <a:xfrm flipV="1">
            <a:off x="4220807" y="3601314"/>
            <a:ext cx="2290392" cy="496340"/>
          </a:xfrm>
          <a:prstGeom prst="bentConnector3">
            <a:avLst>
              <a:gd name="adj1" fmla="val 57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CFFF5E63-87FB-4097-9387-E7FC66E76F18}"/>
              </a:ext>
            </a:extLst>
          </p:cNvPr>
          <p:cNvSpPr txBox="1"/>
          <p:nvPr/>
        </p:nvSpPr>
        <p:spPr>
          <a:xfrm>
            <a:off x="4309312" y="3766604"/>
            <a:ext cx="97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b="1" dirty="0"/>
              <a:t>虹星路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DD8F43C-1914-4B9D-BC2D-957043B1E8B6}"/>
              </a:ext>
            </a:extLst>
          </p:cNvPr>
          <p:cNvSpPr txBox="1"/>
          <p:nvPr/>
        </p:nvSpPr>
        <p:spPr>
          <a:xfrm>
            <a:off x="5440439" y="3324315"/>
            <a:ext cx="976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b="1" dirty="0"/>
              <a:t>新辉西路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628DF-CDE9-48B7-8E5C-79E67640F3A7}"/>
              </a:ext>
            </a:extLst>
          </p:cNvPr>
          <p:cNvSpPr/>
          <p:nvPr/>
        </p:nvSpPr>
        <p:spPr>
          <a:xfrm>
            <a:off x="1882549" y="4085757"/>
            <a:ext cx="1764000" cy="1000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7E690AC-37FC-4411-AA66-90C77F4883CD}"/>
              </a:ext>
            </a:extLst>
          </p:cNvPr>
          <p:cNvSpPr/>
          <p:nvPr/>
        </p:nvSpPr>
        <p:spPr>
          <a:xfrm>
            <a:off x="1864828" y="778976"/>
            <a:ext cx="1764000" cy="2971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41B7E2-E791-4895-A53F-376E756A5213}"/>
              </a:ext>
            </a:extLst>
          </p:cNvPr>
          <p:cNvCxnSpPr>
            <a:cxnSpLocks/>
          </p:cNvCxnSpPr>
          <p:nvPr/>
        </p:nvCxnSpPr>
        <p:spPr>
          <a:xfrm>
            <a:off x="8573445" y="1313740"/>
            <a:ext cx="308069" cy="84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554DD4-822F-4C8E-8CBF-FD72DF977CE4}"/>
              </a:ext>
            </a:extLst>
          </p:cNvPr>
          <p:cNvCxnSpPr>
            <a:cxnSpLocks/>
          </p:cNvCxnSpPr>
          <p:nvPr/>
        </p:nvCxnSpPr>
        <p:spPr>
          <a:xfrm>
            <a:off x="8926854" y="2340281"/>
            <a:ext cx="919790" cy="2775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9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A88725-60FF-44B8-80D6-6496366836A0}"/>
              </a:ext>
            </a:extLst>
          </p:cNvPr>
          <p:cNvCxnSpPr>
            <a:cxnSpLocks/>
          </p:cNvCxnSpPr>
          <p:nvPr/>
        </p:nvCxnSpPr>
        <p:spPr>
          <a:xfrm>
            <a:off x="9359919" y="1322081"/>
            <a:ext cx="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035BE04-6F26-42C7-8ED9-9AA7097B535F}"/>
              </a:ext>
            </a:extLst>
          </p:cNvPr>
          <p:cNvSpPr/>
          <p:nvPr/>
        </p:nvSpPr>
        <p:spPr>
          <a:xfrm>
            <a:off x="3365888" y="4415399"/>
            <a:ext cx="1338584" cy="752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D5EBA9-3E15-44A2-95BC-B6E3A5456A19}"/>
              </a:ext>
            </a:extLst>
          </p:cNvPr>
          <p:cNvSpPr/>
          <p:nvPr/>
        </p:nvSpPr>
        <p:spPr>
          <a:xfrm>
            <a:off x="3387518" y="4638447"/>
            <a:ext cx="1478423" cy="659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万信酒店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D35059-19EE-4167-9A08-D6ACEDDD66E8}"/>
              </a:ext>
            </a:extLst>
          </p:cNvPr>
          <p:cNvCxnSpPr>
            <a:cxnSpLocks/>
          </p:cNvCxnSpPr>
          <p:nvPr/>
        </p:nvCxnSpPr>
        <p:spPr>
          <a:xfrm>
            <a:off x="1023944" y="1295494"/>
            <a:ext cx="0" cy="40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4D82DD-75D0-439F-A3AE-DE58762F63AC}"/>
              </a:ext>
            </a:extLst>
          </p:cNvPr>
          <p:cNvCxnSpPr>
            <a:cxnSpLocks/>
          </p:cNvCxnSpPr>
          <p:nvPr/>
        </p:nvCxnSpPr>
        <p:spPr>
          <a:xfrm flipH="1">
            <a:off x="258931" y="5890772"/>
            <a:ext cx="49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019B2D7-EF5A-4C2A-8B25-F3ACED632410}"/>
              </a:ext>
            </a:extLst>
          </p:cNvPr>
          <p:cNvSpPr txBox="1"/>
          <p:nvPr/>
        </p:nvSpPr>
        <p:spPr>
          <a:xfrm rot="5400000">
            <a:off x="-604593" y="3286938"/>
            <a:ext cx="374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唐黄路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8BAF4F-B78C-44BF-8BAD-2DB3868D47C4}"/>
              </a:ext>
            </a:extLst>
          </p:cNvPr>
          <p:cNvSpPr txBox="1"/>
          <p:nvPr/>
        </p:nvSpPr>
        <p:spPr>
          <a:xfrm rot="5400000">
            <a:off x="4398218" y="2886823"/>
            <a:ext cx="2391991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华东路</a:t>
            </a:r>
            <a:endParaRPr lang="en-US" altLang="zh-CN" sz="2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C63EA-DBF1-4AFC-A394-3088F217BF44}"/>
              </a:ext>
            </a:extLst>
          </p:cNvPr>
          <p:cNvSpPr txBox="1"/>
          <p:nvPr/>
        </p:nvSpPr>
        <p:spPr>
          <a:xfrm rot="5400000">
            <a:off x="8040580" y="2826838"/>
            <a:ext cx="205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川沙路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19E976-4FEB-449D-8CCC-8027FE05CA54}"/>
              </a:ext>
            </a:extLst>
          </p:cNvPr>
          <p:cNvSpPr txBox="1"/>
          <p:nvPr/>
        </p:nvSpPr>
        <p:spPr>
          <a:xfrm>
            <a:off x="2986246" y="5374454"/>
            <a:ext cx="559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川周公路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2114FD-85E1-4BAB-9FAA-FB910E75F91A}"/>
              </a:ext>
            </a:extLst>
          </p:cNvPr>
          <p:cNvCxnSpPr>
            <a:cxnSpLocks/>
          </p:cNvCxnSpPr>
          <p:nvPr/>
        </p:nvCxnSpPr>
        <p:spPr>
          <a:xfrm flipH="1">
            <a:off x="1668042" y="728070"/>
            <a:ext cx="356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838647A0-436F-4CBF-8D28-A0EFA79BA3C1}"/>
              </a:ext>
            </a:extLst>
          </p:cNvPr>
          <p:cNvSpPr/>
          <p:nvPr/>
        </p:nvSpPr>
        <p:spPr>
          <a:xfrm>
            <a:off x="3752957" y="4551903"/>
            <a:ext cx="282223" cy="27093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7837B1-240E-4362-BE35-CA5AB8B28853}"/>
              </a:ext>
            </a:extLst>
          </p:cNvPr>
          <p:cNvSpPr txBox="1"/>
          <p:nvPr/>
        </p:nvSpPr>
        <p:spPr>
          <a:xfrm>
            <a:off x="6395308" y="2781915"/>
            <a:ext cx="208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川环南路</a:t>
            </a:r>
            <a:endParaRPr lang="en-US" altLang="zh-CN" sz="2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7CCF15-DEB8-4D77-89AC-D7D369BBF23D}"/>
              </a:ext>
            </a:extLst>
          </p:cNvPr>
          <p:cNvSpPr txBox="1"/>
          <p:nvPr/>
        </p:nvSpPr>
        <p:spPr>
          <a:xfrm>
            <a:off x="507271" y="6312459"/>
            <a:ext cx="1104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婚宴时间：</a:t>
            </a:r>
            <a:r>
              <a:rPr lang="en-US" altLang="zh-CN" sz="2000" b="1" dirty="0"/>
              <a:t>2018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月</a:t>
            </a:r>
            <a:r>
              <a:rPr lang="en-US" altLang="zh-CN" sz="2000" b="1" dirty="0"/>
              <a:t>26</a:t>
            </a:r>
            <a:r>
              <a:rPr lang="zh-CN" altLang="en-US" sz="2000" b="1" dirty="0"/>
              <a:t>日</a:t>
            </a:r>
            <a:r>
              <a:rPr lang="en-US" altLang="zh-CN" sz="2000" b="1" dirty="0"/>
              <a:t>17:18</a:t>
            </a:r>
            <a:r>
              <a:rPr lang="zh-CN" altLang="en-US" sz="2000" b="1" dirty="0"/>
              <a:t>分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地址：川周公路</a:t>
            </a:r>
            <a:r>
              <a:rPr lang="en-US" altLang="zh-CN" sz="2000" b="1" dirty="0"/>
              <a:t>7099</a:t>
            </a:r>
            <a:r>
              <a:rPr lang="zh-CN" altLang="en-US" sz="2000" b="1" dirty="0"/>
              <a:t>号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华东路向西</a:t>
            </a:r>
            <a:r>
              <a:rPr lang="en-US" altLang="zh-CN" sz="2000" b="1" dirty="0"/>
              <a:t>60</a:t>
            </a:r>
            <a:r>
              <a:rPr lang="zh-CN" altLang="en-US" sz="2400" b="1" dirty="0"/>
              <a:t>米</a:t>
            </a:r>
            <a:r>
              <a:rPr lang="en-US" altLang="zh-CN" sz="2400" b="1" dirty="0"/>
              <a:t>)</a:t>
            </a:r>
            <a:r>
              <a:rPr lang="zh-CN" altLang="en-US" sz="2000" b="1" dirty="0"/>
              <a:t>万信酒店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142FF4-4B26-4D9B-89F0-A9815865FD1D}"/>
              </a:ext>
            </a:extLst>
          </p:cNvPr>
          <p:cNvSpPr txBox="1"/>
          <p:nvPr/>
        </p:nvSpPr>
        <p:spPr>
          <a:xfrm>
            <a:off x="1685520" y="813086"/>
            <a:ext cx="813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/>
              <a:t>华夏东路</a:t>
            </a:r>
            <a:endParaRPr lang="en-US" altLang="zh-CN" sz="2400" b="1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185ABFA-9BFF-4A9E-BAF7-8C411532CBD0}"/>
              </a:ext>
            </a:extLst>
          </p:cNvPr>
          <p:cNvCxnSpPr>
            <a:cxnSpLocks/>
          </p:cNvCxnSpPr>
          <p:nvPr/>
        </p:nvCxnSpPr>
        <p:spPr>
          <a:xfrm flipH="1" flipV="1">
            <a:off x="264130" y="5353803"/>
            <a:ext cx="761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A70E31-7A34-4C0F-B863-4BB593231C1A}"/>
              </a:ext>
            </a:extLst>
          </p:cNvPr>
          <p:cNvCxnSpPr>
            <a:cxnSpLocks/>
          </p:cNvCxnSpPr>
          <p:nvPr/>
        </p:nvCxnSpPr>
        <p:spPr>
          <a:xfrm>
            <a:off x="9363486" y="3250384"/>
            <a:ext cx="0" cy="20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A8DD9-9477-40EB-95B5-0285BAAEF36D}"/>
              </a:ext>
            </a:extLst>
          </p:cNvPr>
          <p:cNvCxnSpPr>
            <a:cxnSpLocks/>
          </p:cNvCxnSpPr>
          <p:nvPr/>
        </p:nvCxnSpPr>
        <p:spPr>
          <a:xfrm flipH="1">
            <a:off x="9393175" y="5330625"/>
            <a:ext cx="1707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572CA6-4391-412D-9CDC-B7D0A70F0D68}"/>
              </a:ext>
            </a:extLst>
          </p:cNvPr>
          <p:cNvCxnSpPr>
            <a:cxnSpLocks/>
          </p:cNvCxnSpPr>
          <p:nvPr/>
        </p:nvCxnSpPr>
        <p:spPr>
          <a:xfrm flipV="1">
            <a:off x="9382542" y="5910550"/>
            <a:ext cx="0" cy="4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F9C7A1-7DD3-42DE-A03C-CCC86A849D33}"/>
              </a:ext>
            </a:extLst>
          </p:cNvPr>
          <p:cNvCxnSpPr>
            <a:cxnSpLocks/>
          </p:cNvCxnSpPr>
          <p:nvPr/>
        </p:nvCxnSpPr>
        <p:spPr>
          <a:xfrm>
            <a:off x="9393175" y="5902554"/>
            <a:ext cx="1707214" cy="20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379228-B5DE-4317-B4A5-BF298D8196D0}"/>
              </a:ext>
            </a:extLst>
          </p:cNvPr>
          <p:cNvCxnSpPr>
            <a:cxnSpLocks/>
          </p:cNvCxnSpPr>
          <p:nvPr/>
        </p:nvCxnSpPr>
        <p:spPr>
          <a:xfrm flipV="1">
            <a:off x="8846913" y="5882156"/>
            <a:ext cx="0" cy="44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5D0237-64E7-4CC5-A691-6464FC89A918}"/>
              </a:ext>
            </a:extLst>
          </p:cNvPr>
          <p:cNvCxnSpPr>
            <a:cxnSpLocks/>
          </p:cNvCxnSpPr>
          <p:nvPr/>
        </p:nvCxnSpPr>
        <p:spPr>
          <a:xfrm flipH="1">
            <a:off x="9356153" y="2760222"/>
            <a:ext cx="198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934868-A706-4C5F-AD7D-4B47D1710473}"/>
              </a:ext>
            </a:extLst>
          </p:cNvPr>
          <p:cNvCxnSpPr>
            <a:cxnSpLocks/>
          </p:cNvCxnSpPr>
          <p:nvPr/>
        </p:nvCxnSpPr>
        <p:spPr>
          <a:xfrm flipH="1">
            <a:off x="9374903" y="3257584"/>
            <a:ext cx="1887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FE833B0-0041-4DFD-A4D6-DEC55968E314}"/>
              </a:ext>
            </a:extLst>
          </p:cNvPr>
          <p:cNvCxnSpPr>
            <a:cxnSpLocks/>
          </p:cNvCxnSpPr>
          <p:nvPr/>
        </p:nvCxnSpPr>
        <p:spPr>
          <a:xfrm flipH="1" flipV="1">
            <a:off x="5966351" y="5903468"/>
            <a:ext cx="28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B7FEAF-BA57-4E73-8ED5-2C1F9EC96D5A}"/>
              </a:ext>
            </a:extLst>
          </p:cNvPr>
          <p:cNvCxnSpPr>
            <a:cxnSpLocks/>
          </p:cNvCxnSpPr>
          <p:nvPr/>
        </p:nvCxnSpPr>
        <p:spPr>
          <a:xfrm>
            <a:off x="5220398" y="5868674"/>
            <a:ext cx="0" cy="411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DFD8E2D-8D01-48C5-AC8C-38E94F5C2153}"/>
              </a:ext>
            </a:extLst>
          </p:cNvPr>
          <p:cNvCxnSpPr>
            <a:cxnSpLocks/>
          </p:cNvCxnSpPr>
          <p:nvPr/>
        </p:nvCxnSpPr>
        <p:spPr>
          <a:xfrm>
            <a:off x="5952976" y="5877639"/>
            <a:ext cx="0" cy="49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4B5701-9D7C-40ED-963D-53989275A33C}"/>
              </a:ext>
            </a:extLst>
          </p:cNvPr>
          <p:cNvCxnSpPr>
            <a:cxnSpLocks/>
          </p:cNvCxnSpPr>
          <p:nvPr/>
        </p:nvCxnSpPr>
        <p:spPr>
          <a:xfrm flipH="1">
            <a:off x="5930784" y="716513"/>
            <a:ext cx="2948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934C9A-CAD6-455D-9AC4-87AF37A21AA0}"/>
              </a:ext>
            </a:extLst>
          </p:cNvPr>
          <p:cNvCxnSpPr>
            <a:cxnSpLocks/>
          </p:cNvCxnSpPr>
          <p:nvPr/>
        </p:nvCxnSpPr>
        <p:spPr>
          <a:xfrm>
            <a:off x="5220398" y="315375"/>
            <a:ext cx="0" cy="411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18893FC-6867-4BA0-8F5B-990B8228B6B1}"/>
              </a:ext>
            </a:extLst>
          </p:cNvPr>
          <p:cNvCxnSpPr>
            <a:cxnSpLocks/>
          </p:cNvCxnSpPr>
          <p:nvPr/>
        </p:nvCxnSpPr>
        <p:spPr>
          <a:xfrm>
            <a:off x="5923279" y="257490"/>
            <a:ext cx="1" cy="46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2415DD-85CF-458E-830F-E64B377773C5}"/>
              </a:ext>
            </a:extLst>
          </p:cNvPr>
          <p:cNvCxnSpPr>
            <a:cxnSpLocks/>
          </p:cNvCxnSpPr>
          <p:nvPr/>
        </p:nvCxnSpPr>
        <p:spPr>
          <a:xfrm flipH="1" flipV="1">
            <a:off x="9359453" y="1332172"/>
            <a:ext cx="2028020" cy="7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F07856-833C-4385-9441-776CD452443A}"/>
              </a:ext>
            </a:extLst>
          </p:cNvPr>
          <p:cNvCxnSpPr>
            <a:cxnSpLocks/>
          </p:cNvCxnSpPr>
          <p:nvPr/>
        </p:nvCxnSpPr>
        <p:spPr>
          <a:xfrm flipH="1">
            <a:off x="9348062" y="705880"/>
            <a:ext cx="19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345420-3838-4C1D-97A2-689F8ACFAB72}"/>
              </a:ext>
            </a:extLst>
          </p:cNvPr>
          <p:cNvCxnSpPr>
            <a:cxnSpLocks/>
          </p:cNvCxnSpPr>
          <p:nvPr/>
        </p:nvCxnSpPr>
        <p:spPr>
          <a:xfrm>
            <a:off x="9341917" y="352744"/>
            <a:ext cx="0" cy="35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F9F100-30CA-4B25-B5B2-DEEEA2EEB270}"/>
              </a:ext>
            </a:extLst>
          </p:cNvPr>
          <p:cNvCxnSpPr>
            <a:cxnSpLocks/>
          </p:cNvCxnSpPr>
          <p:nvPr/>
        </p:nvCxnSpPr>
        <p:spPr>
          <a:xfrm flipH="1">
            <a:off x="1031014" y="163056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8A7397-C7CA-4272-95CB-F8DD07A8167A}"/>
              </a:ext>
            </a:extLst>
          </p:cNvPr>
          <p:cNvCxnSpPr>
            <a:cxnSpLocks/>
          </p:cNvCxnSpPr>
          <p:nvPr/>
        </p:nvCxnSpPr>
        <p:spPr>
          <a:xfrm flipH="1">
            <a:off x="321219" y="1295494"/>
            <a:ext cx="704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F7B54FA-6A0B-4633-B1A8-39EFAAD24365}"/>
              </a:ext>
            </a:extLst>
          </p:cNvPr>
          <p:cNvCxnSpPr>
            <a:cxnSpLocks/>
          </p:cNvCxnSpPr>
          <p:nvPr/>
        </p:nvCxnSpPr>
        <p:spPr>
          <a:xfrm flipH="1">
            <a:off x="448815" y="725953"/>
            <a:ext cx="593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AABA6B-9680-4E89-AAAF-EEA69C09BC43}"/>
              </a:ext>
            </a:extLst>
          </p:cNvPr>
          <p:cNvCxnSpPr>
            <a:cxnSpLocks/>
          </p:cNvCxnSpPr>
          <p:nvPr/>
        </p:nvCxnSpPr>
        <p:spPr>
          <a:xfrm flipV="1">
            <a:off x="1668041" y="170387"/>
            <a:ext cx="0" cy="555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83A7795-3C16-4901-862D-0737181085E7}"/>
              </a:ext>
            </a:extLst>
          </p:cNvPr>
          <p:cNvSpPr/>
          <p:nvPr/>
        </p:nvSpPr>
        <p:spPr>
          <a:xfrm>
            <a:off x="1462043" y="1314195"/>
            <a:ext cx="3769176" cy="400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DDC6C93-1DFE-4B06-9ED9-59FAAAEB9D20}"/>
              </a:ext>
            </a:extLst>
          </p:cNvPr>
          <p:cNvSpPr/>
          <p:nvPr/>
        </p:nvSpPr>
        <p:spPr>
          <a:xfrm>
            <a:off x="5957210" y="3237170"/>
            <a:ext cx="2881509" cy="2082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AC56456-FF54-4C67-9725-46C32828543D}"/>
              </a:ext>
            </a:extLst>
          </p:cNvPr>
          <p:cNvSpPr/>
          <p:nvPr/>
        </p:nvSpPr>
        <p:spPr>
          <a:xfrm>
            <a:off x="5957211" y="1314196"/>
            <a:ext cx="2881508" cy="1446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28DDC3-5677-485E-889A-4237DE9773BB}"/>
              </a:ext>
            </a:extLst>
          </p:cNvPr>
          <p:cNvCxnSpPr>
            <a:cxnSpLocks/>
          </p:cNvCxnSpPr>
          <p:nvPr/>
        </p:nvCxnSpPr>
        <p:spPr>
          <a:xfrm>
            <a:off x="8857546" y="352744"/>
            <a:ext cx="0" cy="353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142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预告晚宴时间：2018年5月25日 17:30 地址：曹路镇新星村委星星之火农家乐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</dc:creator>
  <cp:lastModifiedBy>Jackson</cp:lastModifiedBy>
  <cp:revision>38</cp:revision>
  <dcterms:created xsi:type="dcterms:W3CDTF">2018-01-03T11:31:21Z</dcterms:created>
  <dcterms:modified xsi:type="dcterms:W3CDTF">2018-02-25T11:02:50Z</dcterms:modified>
</cp:coreProperties>
</file>