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grou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2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1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p"/>
        <a:defRPr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ü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09600" y="1772816"/>
            <a:ext cx="7772400" cy="1362075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  <a:r>
              <a:rPr lang="zh-CN" altLang="en-US" dirty="0" smtClean="0">
                <a:solidFill>
                  <a:schemeClr val="bg1"/>
                </a:solidFill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</a:rPr>
              <a:t>3-</a:t>
            </a:r>
            <a:r>
              <a:rPr lang="zh-CN" altLang="en-US" dirty="0" smtClean="0">
                <a:solidFill>
                  <a:schemeClr val="bg1"/>
                </a:solidFill>
              </a:rPr>
              <a:t>在线画图板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013325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p"/>
              <a:defRPr sz="32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n"/>
              <a:defRPr sz="2800">
                <a:solidFill>
                  <a:srgbClr val="292929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ü"/>
              <a:defRPr sz="2400">
                <a:solidFill>
                  <a:srgbClr val="292929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92929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主讲：丛浩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@LAMP</a:t>
            </a: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兄弟连丛浩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conghao@lampbrother.net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zh-CN" altLang="en-US" dirty="0" smtClean="0"/>
              <a:t>板功能分析。</a:t>
            </a:r>
            <a:endParaRPr lang="en-US" altLang="zh-CN" dirty="0" smtClean="0"/>
          </a:p>
          <a:p>
            <a:r>
              <a:rPr lang="zh-CN" altLang="en-US" dirty="0" smtClean="0"/>
              <a:t>画图板技术分析。</a:t>
            </a:r>
            <a:endParaRPr lang="en-US" altLang="zh-CN" dirty="0" smtClean="0"/>
          </a:p>
          <a:p>
            <a:r>
              <a:rPr lang="zh-CN" altLang="en-US" dirty="0" smtClean="0"/>
              <a:t>绘制页面、美化页面</a:t>
            </a:r>
            <a:endParaRPr lang="en-US" altLang="zh-CN" dirty="0" smtClean="0"/>
          </a:p>
          <a:p>
            <a:r>
              <a:rPr lang="zh-CN" altLang="en-US" dirty="0" smtClean="0"/>
              <a:t>编辑功能。先画一个简单的画图板分析思路，然后应用到项目中。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27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预览图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C:\Users\Administrator\Desktop\Sketchpa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9323" y="-897"/>
            <a:ext cx="10536410" cy="72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画图板功能分析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功能区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保存、清空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工具</a:t>
            </a:r>
            <a:r>
              <a:rPr lang="zh-CN" altLang="en-US" dirty="0" smtClean="0"/>
              <a:t>区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形状和工具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属性设置区</a:t>
            </a:r>
            <a:r>
              <a:rPr lang="en-US" altLang="zh-CN" dirty="0" smtClean="0"/>
              <a:t>(</a:t>
            </a:r>
            <a:r>
              <a:rPr lang="zh-CN" altLang="en-US" dirty="0" smtClean="0"/>
              <a:t>颜色和线宽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绘图区域</a:t>
            </a:r>
            <a:r>
              <a:rPr lang="en-US" altLang="zh-CN" dirty="0" smtClean="0"/>
              <a:t>(canvas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r>
              <a:rPr lang="en-US" altLang="zh-CN" dirty="0" smtClean="0"/>
              <a:t>-&gt;HTML5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页面美化</a:t>
            </a:r>
            <a:r>
              <a:rPr lang="en-US" altLang="zh-CN" dirty="0" smtClean="0"/>
              <a:t>-&gt;CSS2</a:t>
            </a:r>
          </a:p>
          <a:p>
            <a:r>
              <a:rPr lang="zh-CN" altLang="en-US" dirty="0" smtClean="0"/>
              <a:t>功能设置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en-US" altLang="zh-CN" dirty="0" smtClean="0"/>
              <a:t>Canvas API-&gt;</a:t>
            </a:r>
            <a:r>
              <a:rPr lang="zh-CN" altLang="en-US" dirty="0" smtClean="0"/>
              <a:t>属性设置、画线、写字、画图、画布操作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清空、获取画布信息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的下载</a:t>
            </a:r>
            <a:r>
              <a:rPr lang="en-US" altLang="zh-CN" dirty="0" smtClean="0"/>
              <a:t>(JS</a:t>
            </a:r>
            <a:r>
              <a:rPr lang="zh-CN" altLang="en-US" dirty="0" smtClean="0"/>
              <a:t>无法操作本地文件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画一个简单的画布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鼠标点击时</a:t>
            </a:r>
            <a:endParaRPr lang="en-US" altLang="zh-CN" dirty="0"/>
          </a:p>
          <a:p>
            <a:pPr lvl="1"/>
            <a:r>
              <a:rPr lang="zh-CN" altLang="en-US" dirty="0" smtClean="0"/>
              <a:t>准备起始点 </a:t>
            </a:r>
            <a:r>
              <a:rPr lang="en-US" altLang="zh-CN" dirty="0" err="1" smtClean="0">
                <a:solidFill>
                  <a:srgbClr val="FF0000"/>
                </a:solidFill>
              </a:rPr>
              <a:t>moveTo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、设置标志位</a:t>
            </a:r>
            <a:endParaRPr lang="en-US" altLang="zh-CN" dirty="0" smtClean="0"/>
          </a:p>
          <a:p>
            <a:r>
              <a:rPr lang="zh-CN" altLang="en-US" dirty="0" smtClean="0"/>
              <a:t>鼠标移动时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判断标志位，值为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画图，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不画图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移动时指定路径</a:t>
            </a:r>
            <a:r>
              <a:rPr lang="en-US" altLang="zh-CN" dirty="0" err="1" smtClean="0">
                <a:solidFill>
                  <a:srgbClr val="FF0000"/>
                </a:solidFill>
              </a:rPr>
              <a:t>lineTo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，并且画出来</a:t>
            </a:r>
            <a:r>
              <a:rPr lang="en-US" altLang="zh-CN" dirty="0" smtClean="0">
                <a:solidFill>
                  <a:srgbClr val="FF0000"/>
                </a:solidFill>
              </a:rPr>
              <a:t>stroke()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鼠标离开或者抬</a:t>
            </a:r>
            <a:endParaRPr lang="en-US" altLang="zh-CN" dirty="0" smtClean="0"/>
          </a:p>
          <a:p>
            <a:pPr lvl="1"/>
            <a:r>
              <a:rPr lang="zh-CN" altLang="en-US" dirty="0"/>
              <a:t>清</a:t>
            </a:r>
            <a:r>
              <a:rPr lang="zh-CN" altLang="en-US" dirty="0" smtClean="0"/>
              <a:t>空标志位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复杂的在线画板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获取相应元素对象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设置点击状态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设置触发功能</a:t>
            </a:r>
            <a:endParaRPr lang="en-US" altLang="zh-CN" dirty="0" smtClean="0"/>
          </a:p>
          <a:p>
            <a:pPr marL="1314450" lvl="2" indent="-514350">
              <a:buFont typeface="+mj-ea"/>
              <a:buAutoNum type="circleNumDbPlain"/>
            </a:pPr>
            <a:r>
              <a:rPr lang="zh-CN" altLang="en-US" dirty="0" smtClean="0"/>
              <a:t>颜色属性设置</a:t>
            </a:r>
            <a:endParaRPr lang="en-US" altLang="zh-CN" dirty="0" smtClean="0"/>
          </a:p>
          <a:p>
            <a:pPr marL="1314450" lvl="2" indent="-514350">
              <a:buFont typeface="+mj-ea"/>
              <a:buAutoNum type="circleNumDbPlain"/>
            </a:pPr>
            <a:r>
              <a:rPr lang="zh-CN" altLang="en-US" dirty="0" smtClean="0"/>
              <a:t>线宽属性设置</a:t>
            </a:r>
            <a:endParaRPr lang="en-US" altLang="zh-CN" dirty="0" smtClean="0"/>
          </a:p>
          <a:p>
            <a:pPr marL="1314450" lvl="2" indent="-514350">
              <a:buFont typeface="+mj-ea"/>
              <a:buAutoNum type="circleNumDbPlain"/>
            </a:pPr>
            <a:r>
              <a:rPr lang="zh-CN" altLang="en-US" dirty="0" smtClean="0"/>
              <a:t>绘图形状设置</a:t>
            </a:r>
            <a:endParaRPr lang="en-US" altLang="zh-CN" dirty="0" smtClean="0"/>
          </a:p>
          <a:p>
            <a:pPr marL="1314450" lvl="2" indent="-514350">
              <a:buFont typeface="+mj-ea"/>
              <a:buAutoNum type="circleNumDbPlain"/>
            </a:pPr>
            <a:r>
              <a:rPr lang="zh-CN" altLang="en-US" dirty="0" smtClean="0"/>
              <a:t>工具指定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83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502" y="36560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结束</a:t>
            </a:r>
          </a:p>
        </p:txBody>
      </p:sp>
      <p:pic>
        <p:nvPicPr>
          <p:cNvPr id="1026" name="Picture 2" descr="C:\Users\Administrator\Desktop\1-1212011400451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43340" cy="489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353</TotalTime>
  <Words>218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主题1</vt:lpstr>
      <vt:lpstr>Canvas实例3-在线画图板</vt:lpstr>
      <vt:lpstr>本章概要</vt:lpstr>
      <vt:lpstr>预览图</vt:lpstr>
      <vt:lpstr>画图板功能分析</vt:lpstr>
      <vt:lpstr>技术需求分析</vt:lpstr>
      <vt:lpstr>画一个简单的画布</vt:lpstr>
      <vt:lpstr>复杂的在线画板</vt:lpstr>
      <vt:lpstr>课程结束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HTML5音/视频标签详解</dc:title>
  <dc:creator>conghao</dc:creator>
  <cp:lastModifiedBy>admin</cp:lastModifiedBy>
  <cp:revision>41</cp:revision>
  <dcterms:created xsi:type="dcterms:W3CDTF">2012-11-10T14:04:22Z</dcterms:created>
  <dcterms:modified xsi:type="dcterms:W3CDTF">2012-12-09T13:01:40Z</dcterms:modified>
</cp:coreProperties>
</file>