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34F3-E7BB-D34A-A49E-AF958E59605A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E74D-77F2-3048-85B9-FB55FE40D9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132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34F3-E7BB-D34A-A49E-AF958E59605A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E74D-77F2-3048-85B9-FB55FE40D9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110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34F3-E7BB-D34A-A49E-AF958E59605A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E74D-77F2-3048-85B9-FB55FE40D9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070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34F3-E7BB-D34A-A49E-AF958E59605A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E74D-77F2-3048-85B9-FB55FE40D9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240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34F3-E7BB-D34A-A49E-AF958E59605A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E74D-77F2-3048-85B9-FB55FE40D9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136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34F3-E7BB-D34A-A49E-AF958E59605A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E74D-77F2-3048-85B9-FB55FE40D9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139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34F3-E7BB-D34A-A49E-AF958E59605A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E74D-77F2-3048-85B9-FB55FE40D9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914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34F3-E7BB-D34A-A49E-AF958E59605A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E74D-77F2-3048-85B9-FB55FE40D9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793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34F3-E7BB-D34A-A49E-AF958E59605A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E74D-77F2-3048-85B9-FB55FE40D9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409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34F3-E7BB-D34A-A49E-AF958E59605A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E74D-77F2-3048-85B9-FB55FE40D9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514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34F3-E7BB-D34A-A49E-AF958E59605A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E74D-77F2-3048-85B9-FB55FE40D9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501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334F3-E7BB-D34A-A49E-AF958E59605A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5E74D-77F2-3048-85B9-FB55FE40D9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660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21223" y="3503148"/>
            <a:ext cx="1130354" cy="2986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rgbClr val="000000"/>
                </a:solidFill>
              </a:rPr>
              <a:t>kafka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93055" y="3671756"/>
            <a:ext cx="1688552" cy="60014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real time </a:t>
            </a:r>
            <a:r>
              <a:rPr kumimoji="1" lang="en-US" altLang="zh-CN" dirty="0" err="1" smtClean="0">
                <a:solidFill>
                  <a:srgbClr val="000000"/>
                </a:solidFill>
              </a:rPr>
              <a:t>cralwer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93055" y="5388434"/>
            <a:ext cx="1688552" cy="1004887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Event monitor/repost </a:t>
            </a:r>
            <a:r>
              <a:rPr kumimoji="1" lang="en-US" altLang="zh-CN" dirty="0" err="1" smtClean="0">
                <a:solidFill>
                  <a:srgbClr val="000000"/>
                </a:solidFill>
              </a:rPr>
              <a:t>cralwer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1981607" y="3839237"/>
            <a:ext cx="725661" cy="167481"/>
          </a:xfrm>
          <a:prstGeom prst="rightArrow">
            <a:avLst/>
          </a:prstGeom>
          <a:solidFill>
            <a:srgbClr val="8EB4E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右箭头 14"/>
          <p:cNvSpPr/>
          <p:nvPr/>
        </p:nvSpPr>
        <p:spPr>
          <a:xfrm>
            <a:off x="1981608" y="5568751"/>
            <a:ext cx="739615" cy="167481"/>
          </a:xfrm>
          <a:prstGeom prst="rightArrow">
            <a:avLst/>
          </a:prstGeom>
          <a:solidFill>
            <a:srgbClr val="8EB4E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左箭头 15"/>
          <p:cNvSpPr/>
          <p:nvPr/>
        </p:nvSpPr>
        <p:spPr>
          <a:xfrm>
            <a:off x="1981608" y="5904836"/>
            <a:ext cx="725660" cy="195395"/>
          </a:xfrm>
          <a:prstGeom prst="lef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4630848" y="4765107"/>
            <a:ext cx="1688552" cy="60014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Tweet consumer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134487" y="3671757"/>
            <a:ext cx="1294324" cy="2721564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Cassandra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616893" y="5736232"/>
            <a:ext cx="1688552" cy="60014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rgbClr val="000000"/>
                </a:solidFill>
              </a:rPr>
              <a:t>RTTimeSeriesProducer</a:t>
            </a:r>
            <a:r>
              <a:rPr kumimoji="1" lang="en-US" altLang="zh-CN" dirty="0" smtClean="0">
                <a:solidFill>
                  <a:srgbClr val="000000"/>
                </a:solidFill>
              </a:rPr>
              <a:t> 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23" name="右箭头 22"/>
          <p:cNvSpPr/>
          <p:nvPr/>
        </p:nvSpPr>
        <p:spPr>
          <a:xfrm>
            <a:off x="3865533" y="5044245"/>
            <a:ext cx="751360" cy="167481"/>
          </a:xfrm>
          <a:prstGeom prst="rightArrow">
            <a:avLst/>
          </a:prstGeom>
          <a:solidFill>
            <a:srgbClr val="8EB4E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4616893" y="3671756"/>
            <a:ext cx="1688552" cy="60014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rgbClr val="000000"/>
                </a:solidFill>
              </a:rPr>
              <a:t>RTSeriesSegmentation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3865532" y="6103835"/>
            <a:ext cx="751360" cy="167481"/>
          </a:xfrm>
          <a:prstGeom prst="rightArrow">
            <a:avLst/>
          </a:prstGeom>
          <a:solidFill>
            <a:srgbClr val="8EB4E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3679147" y="2466413"/>
            <a:ext cx="1903402" cy="529238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rgbClr val="000000"/>
                </a:solidFill>
              </a:rPr>
              <a:t>Lsmo</a:t>
            </a:r>
            <a:r>
              <a:rPr kumimoji="1" lang="en-US" altLang="zh-CN" dirty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index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27" name="右箭头 26"/>
          <p:cNvSpPr/>
          <p:nvPr/>
        </p:nvSpPr>
        <p:spPr>
          <a:xfrm>
            <a:off x="6478890" y="5811867"/>
            <a:ext cx="561689" cy="29196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817821" y="2537321"/>
            <a:ext cx="1903402" cy="529238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Pop word monitor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30" name="直线箭头连接符 29"/>
          <p:cNvCxnSpPr>
            <a:stCxn id="4" idx="0"/>
            <a:endCxn id="28" idx="2"/>
          </p:cNvCxnSpPr>
          <p:nvPr/>
        </p:nvCxnSpPr>
        <p:spPr>
          <a:xfrm flipH="1" flipV="1">
            <a:off x="1769522" y="3066559"/>
            <a:ext cx="1516878" cy="436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右箭头 30"/>
          <p:cNvSpPr/>
          <p:nvPr/>
        </p:nvSpPr>
        <p:spPr>
          <a:xfrm>
            <a:off x="3879488" y="3877732"/>
            <a:ext cx="751360" cy="167481"/>
          </a:xfrm>
          <a:prstGeom prst="rightArrow">
            <a:avLst/>
          </a:prstGeom>
          <a:solidFill>
            <a:srgbClr val="8EB4E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3" name="右箭头 32"/>
          <p:cNvSpPr/>
          <p:nvPr/>
        </p:nvSpPr>
        <p:spPr>
          <a:xfrm>
            <a:off x="6478890" y="4919758"/>
            <a:ext cx="561689" cy="29196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4" name="左箭头 33"/>
          <p:cNvSpPr/>
          <p:nvPr/>
        </p:nvSpPr>
        <p:spPr>
          <a:xfrm>
            <a:off x="6361267" y="3811323"/>
            <a:ext cx="725660" cy="195395"/>
          </a:xfrm>
          <a:prstGeom prst="lef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5" name="上箭头 34"/>
          <p:cNvSpPr/>
          <p:nvPr/>
        </p:nvSpPr>
        <p:spPr>
          <a:xfrm>
            <a:off x="4814467" y="3066559"/>
            <a:ext cx="362830" cy="643132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1116398" y="1265573"/>
            <a:ext cx="6493561" cy="529238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rgbClr val="000000"/>
                </a:solidFill>
              </a:rPr>
              <a:t>Oline</a:t>
            </a:r>
            <a:r>
              <a:rPr kumimoji="1" lang="en-US" altLang="zh-CN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err="1" smtClean="0">
                <a:solidFill>
                  <a:srgbClr val="000000"/>
                </a:solidFill>
              </a:rPr>
              <a:t>microblog</a:t>
            </a:r>
            <a:r>
              <a:rPr kumimoji="1" lang="en-US" altLang="zh-CN" dirty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portal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39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43056" y="5143866"/>
            <a:ext cx="5507999" cy="54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Kafka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586951" y="5920718"/>
            <a:ext cx="1688552" cy="508832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Public Tweet Crawler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26013" y="5899552"/>
            <a:ext cx="1688552" cy="53999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0000"/>
                </a:solidFill>
              </a:rPr>
              <a:t>R</a:t>
            </a:r>
            <a:r>
              <a:rPr kumimoji="1" lang="en-US" altLang="zh-CN" dirty="0" smtClean="0">
                <a:solidFill>
                  <a:srgbClr val="000000"/>
                </a:solidFill>
              </a:rPr>
              <a:t>epost Crawler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273339" y="3696200"/>
            <a:ext cx="3877716" cy="5400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DBMS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586951" y="4424585"/>
            <a:ext cx="1688552" cy="538638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rgbClr val="000000"/>
                </a:solidFill>
              </a:rPr>
              <a:t>RTSeries</a:t>
            </a:r>
            <a:endParaRPr kumimoji="1" lang="en-US" altLang="zh-CN" dirty="0" smtClean="0">
              <a:solidFill>
                <a:srgbClr val="000000"/>
              </a:solidFill>
            </a:endParaRPr>
          </a:p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Producer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643057" y="4423223"/>
            <a:ext cx="1771508" cy="5400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rgbClr val="000000"/>
                </a:solidFill>
              </a:rPr>
              <a:t>RTSeries</a:t>
            </a:r>
            <a:endParaRPr kumimoji="1" lang="en-US" altLang="zh-CN" dirty="0" smtClean="0">
              <a:solidFill>
                <a:srgbClr val="000000"/>
              </a:solidFill>
            </a:endParaRPr>
          </a:p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Segmentation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643056" y="3683824"/>
            <a:ext cx="1367997" cy="529238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LSMO Index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1643057" y="3010747"/>
            <a:ext cx="5510680" cy="529238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Web </a:t>
            </a:r>
            <a:r>
              <a:rPr kumimoji="1" lang="en-US" altLang="zh-CN" dirty="0" smtClean="0">
                <a:solidFill>
                  <a:srgbClr val="000000"/>
                </a:solidFill>
              </a:rPr>
              <a:t>Service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478111" y="4423223"/>
            <a:ext cx="1672944" cy="538638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Analytics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43057" y="5867803"/>
            <a:ext cx="5510679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7" name="圆角矩形 46"/>
          <p:cNvSpPr/>
          <p:nvPr/>
        </p:nvSpPr>
        <p:spPr>
          <a:xfrm>
            <a:off x="5403677" y="5899552"/>
            <a:ext cx="1688552" cy="53999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User Tweet Crawler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613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</TotalTime>
  <Words>41</Words>
  <Application>Microsoft Macintosh PowerPoint</Application>
  <PresentationFormat>全屏显示(4:3)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 xia</dc:creator>
  <cp:lastModifiedBy>fan xia</cp:lastModifiedBy>
  <cp:revision>99</cp:revision>
  <dcterms:created xsi:type="dcterms:W3CDTF">2015-12-20T02:17:57Z</dcterms:created>
  <dcterms:modified xsi:type="dcterms:W3CDTF">2016-05-21T07:19:30Z</dcterms:modified>
</cp:coreProperties>
</file>