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045" r:id="rId5"/>
    <p:sldMasterId id="2147484198" r:id="rId6"/>
  </p:sldMasterIdLst>
  <p:notesMasterIdLst>
    <p:notesMasterId r:id="rId28"/>
  </p:notesMasterIdLst>
  <p:handoutMasterIdLst>
    <p:handoutMasterId r:id="rId29"/>
  </p:handoutMasterIdLst>
  <p:sldIdLst>
    <p:sldId id="291" r:id="rId7"/>
    <p:sldId id="335" r:id="rId8"/>
    <p:sldId id="342" r:id="rId9"/>
    <p:sldId id="340" r:id="rId10"/>
    <p:sldId id="341" r:id="rId11"/>
    <p:sldId id="336" r:id="rId12"/>
    <p:sldId id="337" r:id="rId13"/>
    <p:sldId id="339" r:id="rId14"/>
    <p:sldId id="338" r:id="rId15"/>
    <p:sldId id="334" r:id="rId16"/>
    <p:sldId id="292" r:id="rId17"/>
    <p:sldId id="325" r:id="rId18"/>
    <p:sldId id="326" r:id="rId19"/>
    <p:sldId id="327" r:id="rId20"/>
    <p:sldId id="328" r:id="rId21"/>
    <p:sldId id="329" r:id="rId22"/>
    <p:sldId id="331" r:id="rId23"/>
    <p:sldId id="330" r:id="rId24"/>
    <p:sldId id="332" r:id="rId25"/>
    <p:sldId id="293" r:id="rId26"/>
    <p:sldId id="343"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2"/>
            <p14:sldId id="340"/>
            <p14:sldId id="341"/>
            <p14:sldId id="336"/>
            <p14:sldId id="337"/>
            <p14:sldId id="339"/>
            <p14:sldId id="338"/>
            <p14:sldId id="334"/>
            <p14:sldId id="292"/>
            <p14:sldId id="325"/>
            <p14:sldId id="326"/>
            <p14:sldId id="327"/>
            <p14:sldId id="328"/>
            <p14:sldId id="329"/>
            <p14:sldId id="331"/>
            <p14:sldId id="330"/>
            <p14:sldId id="332"/>
            <p14:sldId id="293"/>
            <p14:sldId id="34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FBD04B4B-BF48-4124-A12F-E6E02B7028E1}" type="datetime1">
              <a:rPr lang="en-US" altLang="zh-CN"/>
              <a:pPr>
                <a:defRPr/>
              </a:pPr>
              <a:t>4/13/2018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7A58C161-F8F7-4A20-8C6A-D7A2E5399F42}" type="slidenum">
              <a:rPr lang="en-US" altLang="zh-CN"/>
              <a:pPr>
                <a:defRPr/>
              </a:pPr>
              <a:t>‹#›</a:t>
            </a:fld>
            <a:endParaRPr lang="en-US" altLang="zh-CN"/>
          </a:p>
        </p:txBody>
      </p:sp>
    </p:spTree>
    <p:extLst>
      <p:ext uri="{BB962C8B-B14F-4D97-AF65-F5344CB8AC3E}">
        <p14:creationId xmlns:p14="http://schemas.microsoft.com/office/powerpoint/2010/main" val="2840960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56B951AB-4CC4-4A1A-845E-C3E6E395286B}" type="datetime1">
              <a:rPr lang="en-US" altLang="zh-CN"/>
              <a:pPr>
                <a:defRPr/>
              </a:pPr>
              <a:t>4/13/2018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84C1FF56-8A9B-4ECB-89F3-6603D17A6FE6}" type="slidenum">
              <a:rPr lang="en-US" altLang="zh-CN"/>
              <a:pPr>
                <a:defRPr/>
              </a:pPr>
              <a:t>‹#›</a:t>
            </a:fld>
            <a:endParaRPr lang="en-US" altLang="zh-CN"/>
          </a:p>
        </p:txBody>
      </p:sp>
    </p:spTree>
    <p:extLst>
      <p:ext uri="{BB962C8B-B14F-4D97-AF65-F5344CB8AC3E}">
        <p14:creationId xmlns:p14="http://schemas.microsoft.com/office/powerpoint/2010/main" val="24521668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ＭＳ Ｐゴシック" pitchFamily="64"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D9DEAE6-D4D8-40C3-9224-E9AEBA1F2600}" type="slidenum">
              <a:rPr lang="en-US" altLang="zh-CN" smtClean="0">
                <a:latin typeface="Calibri" pitchFamily="34" charset="0"/>
              </a:rPr>
              <a:pPr eaLnBrk="1" hangingPunct="1"/>
              <a:t>1</a:t>
            </a:fld>
            <a:endParaRPr lang="en-US" altLang="zh-CN">
              <a:latin typeface="Calibri" pitchFamily="34" charset="0"/>
            </a:endParaRPr>
          </a:p>
        </p:txBody>
      </p:sp>
    </p:spTree>
    <p:extLst>
      <p:ext uri="{BB962C8B-B14F-4D97-AF65-F5344CB8AC3E}">
        <p14:creationId xmlns:p14="http://schemas.microsoft.com/office/powerpoint/2010/main" val="713557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196533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3746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41510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59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28986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itchFamily="49" charset="-122"/>
              </a:defRPr>
            </a:lvl1pPr>
            <a:lvl2pPr marL="457200" indent="0">
              <a:spcBef>
                <a:spcPts val="0"/>
              </a:spcBef>
              <a:buClr>
                <a:srgbClr val="3D955F"/>
              </a:buClr>
              <a:buSzPct val="100000"/>
              <a:buFontTx/>
              <a:buNone/>
              <a:defRPr baseline="0">
                <a:ea typeface="黑体" pitchFamily="49" charset="-122"/>
              </a:defRPr>
            </a:lvl2pPr>
            <a:lvl3pPr marL="914400" indent="0">
              <a:spcBef>
                <a:spcPts val="0"/>
              </a:spcBef>
              <a:buClr>
                <a:srgbClr val="3D955F"/>
              </a:buClr>
              <a:buSzPct val="100000"/>
              <a:buFontTx/>
              <a:buNone/>
              <a:defRPr baseline="0">
                <a:ea typeface="黑体" pitchFamily="49" charset="-122"/>
              </a:defRPr>
            </a:lvl3pPr>
            <a:lvl4pPr marL="1371600" indent="0">
              <a:spcBef>
                <a:spcPts val="0"/>
              </a:spcBef>
              <a:buClr>
                <a:srgbClr val="3D955F"/>
              </a:buClr>
              <a:buSzPct val="100000"/>
              <a:buFontTx/>
              <a:buNone/>
              <a:defRPr baseline="0">
                <a:ea typeface="黑体" pitchFamily="49" charset="-122"/>
              </a:defRPr>
            </a:lvl4pPr>
            <a:lvl5pPr marL="1828800" indent="0">
              <a:spcBef>
                <a:spcPts val="0"/>
              </a:spcBef>
              <a:buClr>
                <a:srgbClr val="3D955F"/>
              </a:buClr>
              <a:buSzPct val="100000"/>
              <a:buFontTx/>
              <a:buNone/>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52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a:buChar char="•"/>
              <a:defRPr baseline="0">
                <a:ea typeface="黑体" pitchFamily="49" charset="-122"/>
              </a:defRPr>
            </a:lvl1pPr>
            <a:lvl2pPr marL="723900" indent="-266700">
              <a:spcBef>
                <a:spcPts val="0"/>
              </a:spcBef>
              <a:buClr>
                <a:srgbClr val="3D955F"/>
              </a:buClr>
              <a:buSzPct val="100000"/>
              <a:defRPr baseline="0">
                <a:ea typeface="黑体" pitchFamily="49" charset="-122"/>
              </a:defRPr>
            </a:lvl2pPr>
            <a:lvl3pPr>
              <a:spcBef>
                <a:spcPts val="0"/>
              </a:spcBef>
              <a:buClr>
                <a:srgbClr val="3D955F"/>
              </a:buClr>
              <a:buSzPct val="100000"/>
              <a:defRPr baseline="0">
                <a:ea typeface="黑体" pitchFamily="49" charset="-122"/>
              </a:defRPr>
            </a:lvl3pPr>
            <a:lvl4pPr>
              <a:spcBef>
                <a:spcPts val="0"/>
              </a:spcBef>
              <a:buClr>
                <a:srgbClr val="3D955F"/>
              </a:buClr>
              <a:buSzPct val="100000"/>
              <a:defRPr baseline="0">
                <a:ea typeface="黑体" pitchFamily="49" charset="-122"/>
              </a:defRPr>
            </a:lvl4pPr>
            <a:lvl5pPr>
              <a:spcBef>
                <a:spcPts val="0"/>
              </a:spcBef>
              <a:buClr>
                <a:srgbClr val="3D955F"/>
              </a:buClr>
              <a:buSzPct val="100000"/>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82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itchFamily="49" charset="-122"/>
              </a:defRPr>
            </a:lvl1pPr>
            <a:lvl2pPr marL="741363" indent="-284163">
              <a:spcBef>
                <a:spcPts val="0"/>
              </a:spcBef>
              <a:buClr>
                <a:srgbClr val="3D955F"/>
              </a:buClr>
              <a:buSzPct val="100000"/>
              <a:buFont typeface="+mj-lt"/>
              <a:buAutoNum type="alphaLcPeriod"/>
              <a:defRPr baseline="0">
                <a:ea typeface="黑体" pitchFamily="49" charset="-122"/>
              </a:defRPr>
            </a:lvl2pPr>
            <a:lvl3pPr marL="1147763" indent="-233363">
              <a:spcBef>
                <a:spcPts val="0"/>
              </a:spcBef>
              <a:buClr>
                <a:srgbClr val="3D955F"/>
              </a:buClr>
              <a:buSzPct val="100000"/>
              <a:buFont typeface="+mj-lt"/>
              <a:buAutoNum type="romanLcPeriod"/>
              <a:defRPr baseline="0">
                <a:ea typeface="黑体" pitchFamily="49" charset="-122"/>
              </a:defRPr>
            </a:lvl3pPr>
            <a:lvl4pPr marL="1612900" indent="-241300">
              <a:spcBef>
                <a:spcPts val="0"/>
              </a:spcBef>
              <a:buClr>
                <a:srgbClr val="3D955F"/>
              </a:buClr>
              <a:buSzPct val="100000"/>
              <a:buFont typeface="+mj-lt"/>
              <a:buAutoNum type="arabicPeriod"/>
              <a:defRPr baseline="0">
                <a:ea typeface="黑体" pitchFamily="49" charset="-122"/>
              </a:defRPr>
            </a:lvl4pPr>
            <a:lvl5pPr marL="2057400" indent="-228600">
              <a:spcBef>
                <a:spcPts val="0"/>
              </a:spcBef>
              <a:buClr>
                <a:srgbClr val="3D955F"/>
              </a:buClr>
              <a:buSzPct val="100000"/>
              <a:buFont typeface="+mj-lt"/>
              <a:buAutoNum type="arabicPeriod"/>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9180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a:ea typeface="ＭＳ Ｐゴシック" pitchFamily="64" charset="-128"/>
          <a:cs typeface="Calibri"/>
        </a:defRPr>
      </a:lvl1pPr>
      <a:lvl2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2pPr>
      <a:lvl3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3pPr>
      <a:lvl4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4pPr>
      <a:lvl5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6pPr>
      <a:lvl7pPr marL="9144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7pPr>
      <a:lvl8pPr marL="13716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8pPr>
      <a:lvl9pPr marL="18288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Calibri"/>
          <a:ea typeface="ＭＳ Ｐゴシック" pitchFamily="64" charset="-128"/>
          <a:cs typeface="Calibri"/>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Calibri"/>
          <a:ea typeface="ＭＳ Ｐゴシック" pitchFamily="64" charset="-128"/>
          <a:cs typeface="Calibri"/>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Calibri"/>
          <a:ea typeface="ＭＳ Ｐゴシック" pitchFamily="64" charset="-128"/>
          <a:cs typeface="Calibri"/>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latin typeface="Calibri" pitchFamily="34" charset="0"/>
                <a:ea typeface="黑体" pitchFamily="49" charset="-122"/>
              </a:rPr>
              <a:t>P. </a:t>
            </a:r>
            <a:fld id="{93DF9C1D-E498-4C1F-BD9B-8C57486AAB0C}" type="slidenum">
              <a:rPr lang="en-US" altLang="zh-CN" sz="1000">
                <a:latin typeface="Calibri" pitchFamily="34" charset="0"/>
                <a:ea typeface="黑体" pitchFamily="49" charset="-122"/>
              </a:rPr>
              <a:pPr algn="ctr" eaLnBrk="1" hangingPunct="1"/>
              <a:t>‹#›</a:t>
            </a:fld>
            <a:endParaRPr lang="zh-CN" altLang="en-US" sz="1000">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ＭＳ Ｐゴシック" pitchFamily="-128" charset="-128"/>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ＭＳ Ｐゴシック"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solidFill>
                  <a:prstClr val="black"/>
                </a:solidFill>
                <a:latin typeface="Calibri" pitchFamily="34" charset="0"/>
                <a:ea typeface="黑体" pitchFamily="49" charset="-122"/>
              </a:rPr>
              <a:t>P. </a:t>
            </a:r>
            <a:fld id="{2C21D897-F24F-4738-92F0-44D8AC54D51E}" type="slidenum">
              <a:rPr lang="en-US" altLang="zh-CN" sz="1000">
                <a:solidFill>
                  <a:prstClr val="black"/>
                </a:solidFill>
                <a:latin typeface="Calibri" pitchFamily="34" charset="0"/>
                <a:ea typeface="黑体" pitchFamily="49" charset="-122"/>
              </a:rPr>
              <a:pPr algn="ctr" eaLnBrk="1" hangingPunct="1"/>
              <a:t>‹#›</a:t>
            </a:fld>
            <a:endParaRPr lang="zh-CN" altLang="en-US" sz="1000">
              <a:solidFill>
                <a:prstClr val="black"/>
              </a:solidFill>
              <a:latin typeface="Calibri" pitchFamily="34" charset="0"/>
              <a:ea typeface="黑体" pitchFamily="49" charset="-122"/>
            </a:endParaRPr>
          </a:p>
        </p:txBody>
      </p:sp>
    </p:spTree>
    <p:extLst>
      <p:ext uri="{BB962C8B-B14F-4D97-AF65-F5344CB8AC3E}">
        <p14:creationId xmlns:p14="http://schemas.microsoft.com/office/powerpoint/2010/main" val="1021496413"/>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微软雅黑" pitchFamily="34" charset="-122"/>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msdl.microsoft.com/download/symbols" TargetMode="External"/><Relationship Id="rId2" Type="http://schemas.openxmlformats.org/officeDocument/2006/relationships/hyperlink" Target="http://www.cnblogs.com/happyhippy/archive/2007/04/08/710933.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p>
            <a:r>
              <a:rPr lang="en-US" altLang="zh-CN" dirty="0" err="1" smtClean="0">
                <a:latin typeface="Calibri" pitchFamily="34" charset="0"/>
                <a:ea typeface="ＭＳ Ｐゴシック" pitchFamily="34" charset="-128"/>
                <a:cs typeface="Calibri" pitchFamily="34" charset="0"/>
              </a:rPr>
              <a:t>.net</a:t>
            </a:r>
            <a:r>
              <a:rPr lang="zh-CN" altLang="en-US" dirty="0" smtClean="0">
                <a:latin typeface="Calibri" pitchFamily="34" charset="0"/>
                <a:ea typeface="ＭＳ Ｐゴシック" pitchFamily="34" charset="-128"/>
                <a:cs typeface="Calibri" pitchFamily="34" charset="0"/>
              </a:rPr>
              <a:t>异步、多线程编程交流</a:t>
            </a:r>
            <a:endParaRPr lang="en-US" altLang="zh-CN" dirty="0">
              <a:latin typeface="Calibri" pitchFamily="34" charset="0"/>
              <a:ea typeface="ＭＳ Ｐゴシック" pitchFamily="34" charset="-128"/>
              <a:cs typeface="Calibri"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extLst>
      <p:ext uri="{BB962C8B-B14F-4D97-AF65-F5344CB8AC3E}">
        <p14:creationId xmlns:p14="http://schemas.microsoft.com/office/powerpoint/2010/main" val="69395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a:extLst>
              <a:ext uri="{FF2B5EF4-FFF2-40B4-BE49-F238E27FC236}">
                <a16:creationId xmlns:a16="http://schemas.microsoft.com/office/drawing/2014/main" xmlns="" id="{62CD55B7-E798-45C3-A64E-53D4169A931B}"/>
              </a:ext>
            </a:extLst>
          </p:cNvPr>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extLst>
      <p:ext uri="{BB962C8B-B14F-4D97-AF65-F5344CB8AC3E}">
        <p14:creationId xmlns:p14="http://schemas.microsoft.com/office/powerpoint/2010/main" val="100912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extLst>
      <p:ext uri="{BB962C8B-B14F-4D97-AF65-F5344CB8AC3E}">
        <p14:creationId xmlns:p14="http://schemas.microsoft.com/office/powerpoint/2010/main" val="338494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extLst>
      <p:ext uri="{BB962C8B-B14F-4D97-AF65-F5344CB8AC3E}">
        <p14:creationId xmlns:p14="http://schemas.microsoft.com/office/powerpoint/2010/main" val="80737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4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extLst>
      <p:ext uri="{BB962C8B-B14F-4D97-AF65-F5344CB8AC3E}">
        <p14:creationId xmlns:p14="http://schemas.microsoft.com/office/powerpoint/2010/main" val="20788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0372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extLst>
      <p:ext uri="{BB962C8B-B14F-4D97-AF65-F5344CB8AC3E}">
        <p14:creationId xmlns:p14="http://schemas.microsoft.com/office/powerpoint/2010/main" val="268500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它的好处是代码易读性高</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a:t>最大并发连接数 </a:t>
            </a:r>
            <a:r>
              <a:rPr lang="en-US" altLang="zh-CN" dirty="0"/>
              <a:t>= </a:t>
            </a:r>
            <a:r>
              <a:rPr lang="zh-CN" altLang="en-US" dirty="0"/>
              <a:t>队列长度 </a:t>
            </a:r>
            <a:r>
              <a:rPr lang="en-US" altLang="zh-CN" dirty="0"/>
              <a:t>+ IIS</a:t>
            </a:r>
            <a:r>
              <a:rPr lang="zh-CN" altLang="en-US" dirty="0"/>
              <a:t>最大并发</a:t>
            </a:r>
            <a:r>
              <a:rPr lang="zh-CN" altLang="en-US" dirty="0" smtClean="0"/>
              <a:t>工作线程数</a:t>
            </a:r>
            <a:endParaRPr lang="en-US" altLang="zh-CN" dirty="0"/>
          </a:p>
          <a:p>
            <a:r>
              <a:rPr lang="en-US" altLang="zh-CN" dirty="0"/>
              <a:t>IIS</a:t>
            </a:r>
            <a:r>
              <a:rPr lang="zh-CN" altLang="en-US" dirty="0"/>
              <a:t>的默认值对我们网站并发处理能力的影响。</a:t>
            </a:r>
            <a:r>
              <a:rPr lang="en-US" altLang="zh-CN" dirty="0"/>
              <a:t>IIS</a:t>
            </a:r>
            <a:r>
              <a:rPr lang="zh-CN" altLang="en-US" dirty="0"/>
              <a:t>默认的</a:t>
            </a:r>
            <a:r>
              <a:rPr lang="en-US" altLang="zh-CN" dirty="0"/>
              <a:t>【</a:t>
            </a:r>
            <a:r>
              <a:rPr lang="zh-CN" altLang="en-US" dirty="0"/>
              <a:t>最大并发连接数</a:t>
            </a:r>
            <a:r>
              <a:rPr lang="en-US" altLang="zh-CN" dirty="0"/>
              <a:t>】</a:t>
            </a:r>
            <a:r>
              <a:rPr lang="zh-CN" altLang="en-US" dirty="0"/>
              <a:t>为</a:t>
            </a:r>
            <a:r>
              <a:rPr lang="en-US" altLang="zh-CN" dirty="0"/>
              <a:t>4294967295</a:t>
            </a:r>
            <a:r>
              <a:rPr lang="zh-CN" altLang="en-US" dirty="0"/>
              <a:t>（</a:t>
            </a:r>
            <a:r>
              <a:rPr lang="en-US" altLang="zh-CN" dirty="0"/>
              <a:t>42</a:t>
            </a:r>
            <a:r>
              <a:rPr lang="zh-CN" altLang="en-US" dirty="0"/>
              <a:t>亿多），而</a:t>
            </a:r>
            <a:r>
              <a:rPr lang="en-US" altLang="zh-CN" dirty="0"/>
              <a:t>【</a:t>
            </a:r>
            <a:r>
              <a:rPr lang="zh-CN" altLang="en-US" dirty="0"/>
              <a:t>队列长度</a:t>
            </a:r>
            <a:r>
              <a:rPr lang="en-US" altLang="zh-CN" dirty="0"/>
              <a:t>】</a:t>
            </a:r>
            <a:r>
              <a:rPr lang="zh-CN" altLang="en-US" dirty="0"/>
              <a:t>默认值为</a:t>
            </a:r>
            <a:r>
              <a:rPr lang="en-US" altLang="zh-CN" dirty="0"/>
              <a:t>1000</a:t>
            </a:r>
            <a:r>
              <a:rPr lang="zh-CN" altLang="en-US" dirty="0"/>
              <a:t>。对于</a:t>
            </a:r>
            <a:r>
              <a:rPr lang="en-US" altLang="zh-CN" dirty="0"/>
              <a:t>windows server</a:t>
            </a:r>
            <a:r>
              <a:rPr lang="zh-CN" altLang="en-US" dirty="0"/>
              <a:t>版本的</a:t>
            </a:r>
            <a:r>
              <a:rPr lang="en-US" altLang="zh-CN" dirty="0"/>
              <a:t>IIS</a:t>
            </a:r>
            <a:r>
              <a:rPr lang="zh-CN" altLang="en-US" dirty="0"/>
              <a:t>，最大并发工作线程数可能几百（猜测，可能没有限制），按照这个默认值，那么</a:t>
            </a:r>
            <a:r>
              <a:rPr lang="en-US" altLang="zh-CN" dirty="0"/>
              <a:t>IIS</a:t>
            </a:r>
            <a:r>
              <a:rPr lang="zh-CN" altLang="en-US" dirty="0"/>
              <a:t>同时处理的请求数也就</a:t>
            </a:r>
            <a:r>
              <a:rPr lang="en-US" altLang="zh-CN" dirty="0"/>
              <a:t>1000</a:t>
            </a:r>
            <a:r>
              <a:rPr lang="zh-CN" altLang="en-US" dirty="0"/>
              <a:t>多</a:t>
            </a:r>
            <a:r>
              <a:rPr lang="zh-CN" altLang="en-US" dirty="0" smtClean="0"/>
              <a:t>。</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extLst>
      <p:ext uri="{BB962C8B-B14F-4D97-AF65-F5344CB8AC3E}">
        <p14:creationId xmlns:p14="http://schemas.microsoft.com/office/powerpoint/2010/main" val="3478088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extLst>
      <p:ext uri="{BB962C8B-B14F-4D97-AF65-F5344CB8AC3E}">
        <p14:creationId xmlns:p14="http://schemas.microsoft.com/office/powerpoint/2010/main" val="3797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pPr eaLnBrk="1" hangingPunct="1"/>
            <a:r>
              <a:rPr lang="en-US" altLang="zh-CN" sz="3600" dirty="0" err="1" smtClean="0">
                <a:latin typeface="Calibri" pitchFamily="34" charset="0"/>
                <a:ea typeface="ＭＳ Ｐゴシック" pitchFamily="34" charset="-128"/>
                <a:cs typeface="Calibri" pitchFamily="34" charset="0"/>
              </a:rPr>
              <a:t>Windbg</a:t>
            </a:r>
            <a:r>
              <a:rPr lang="zh-CN" altLang="en-US" sz="3600" dirty="0" smtClean="0">
                <a:latin typeface="Calibri" pitchFamily="34" charset="0"/>
                <a:ea typeface="ＭＳ Ｐゴシック" pitchFamily="34" charset="-128"/>
                <a:cs typeface="Calibri" pitchFamily="34" charset="0"/>
              </a:rPr>
              <a:t>的配置与使用</a:t>
            </a:r>
            <a:endParaRPr lang="zh-CN" altLang="en-US" sz="3600" dirty="0">
              <a:latin typeface="Calibri" pitchFamily="34" charset="0"/>
              <a:ea typeface="ＭＳ Ｐゴシック" pitchFamily="34" charset="-128"/>
              <a:cs typeface="Calibri" pitchFamily="34" charset="0"/>
            </a:endParaRPr>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en-US" altLang="zh-CN" dirty="0">
                <a:hlinkClick r:id="rId2"/>
              </a:rPr>
              <a:t>http://</a:t>
            </a:r>
            <a:r>
              <a:rPr lang="en-US" altLang="zh-CN" dirty="0" smtClean="0">
                <a:hlinkClick r:id="rId2"/>
              </a:rPr>
              <a:t>www.cnblogs.com/happyhippy/archive/2007/04/08/710933.html</a:t>
            </a:r>
            <a:endParaRPr lang="en-US" altLang="zh-CN" dirty="0" smtClean="0"/>
          </a:p>
          <a:p>
            <a:pPr marL="0" indent="0">
              <a:buNone/>
            </a:pPr>
            <a:endParaRPr lang="en-US" altLang="zh-CN" dirty="0"/>
          </a:p>
          <a:p>
            <a:pPr marL="0" indent="0">
              <a:buNone/>
            </a:pPr>
            <a:r>
              <a:rPr lang="zh-CN" altLang="en-US" dirty="0" smtClean="0"/>
              <a:t>软件安装完毕只需要配置</a:t>
            </a:r>
            <a:r>
              <a:rPr lang="en-US" altLang="zh-CN" dirty="0"/>
              <a:t>_</a:t>
            </a:r>
            <a:r>
              <a:rPr lang="en-US" altLang="zh-CN" dirty="0" smtClean="0"/>
              <a:t>NT_SYMBOL_PATH</a:t>
            </a:r>
          </a:p>
          <a:p>
            <a:pPr marL="0" indent="0">
              <a:buNone/>
            </a:pPr>
            <a:r>
              <a:rPr lang="en-US" altLang="zh-CN" dirty="0"/>
              <a:t>SRV*c:\</a:t>
            </a:r>
            <a:r>
              <a:rPr lang="en-US" altLang="zh-CN" dirty="0" err="1"/>
              <a:t>mysymbol</a:t>
            </a:r>
            <a:r>
              <a:rPr lang="en-US" altLang="zh-CN" dirty="0"/>
              <a:t>* </a:t>
            </a:r>
            <a:r>
              <a:rPr lang="en-US" altLang="zh-CN" dirty="0">
                <a:hlinkClick r:id="rId3"/>
              </a:rPr>
              <a:t>http://</a:t>
            </a:r>
            <a:r>
              <a:rPr lang="en-US" altLang="zh-CN" dirty="0" smtClean="0">
                <a:hlinkClick r:id="rId3"/>
              </a:rPr>
              <a:t>msdl.microsoft.com/download/symbols</a:t>
            </a:r>
            <a:endParaRPr lang="en-US" altLang="zh-CN" dirty="0" smtClean="0"/>
          </a:p>
          <a:p>
            <a:pPr marL="0" indent="0">
              <a:buNone/>
            </a:pPr>
            <a:endParaRPr lang="en-US" altLang="zh-CN" dirty="0"/>
          </a:p>
          <a:p>
            <a:pPr marL="0" indent="0">
              <a:buNone/>
            </a:pPr>
            <a:r>
              <a:rPr lang="zh-CN" altLang="en-US" dirty="0" smtClean="0"/>
              <a:t>就能够正常从</a:t>
            </a:r>
            <a:r>
              <a:rPr lang="en-US" altLang="zh-CN" dirty="0" err="1" smtClean="0"/>
              <a:t>pdb</a:t>
            </a:r>
            <a:r>
              <a:rPr lang="zh-CN" altLang="en-US" dirty="0" smtClean="0"/>
              <a:t>文件读取二进制调试信息</a:t>
            </a:r>
            <a:endParaRPr lang="zh-CN" altLang="en-US" dirty="0"/>
          </a:p>
        </p:txBody>
      </p:sp>
    </p:spTree>
    <p:extLst>
      <p:ext uri="{BB962C8B-B14F-4D97-AF65-F5344CB8AC3E}">
        <p14:creationId xmlns:p14="http://schemas.microsoft.com/office/powerpoint/2010/main" val="15760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CD1D8-ED2C-4268-9361-0864361A351F}"/>
              </a:ext>
            </a:extLst>
          </p:cNvPr>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a:extLst>
              <a:ext uri="{FF2B5EF4-FFF2-40B4-BE49-F238E27FC236}">
                <a16:creationId xmlns:a16="http://schemas.microsoft.com/office/drawing/2014/main" xmlns="" id="{3EC5FB96-7D8B-4523-A553-0B12076A24B6}"/>
              </a:ext>
            </a:extLst>
          </p:cNvPr>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03602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CD1D8-ED2C-4268-9361-0864361A351F}"/>
              </a:ext>
            </a:extLst>
          </p:cNvPr>
          <p:cNvSpPr>
            <a:spLocks noGrp="1"/>
          </p:cNvSpPr>
          <p:nvPr>
            <p:ph type="title"/>
          </p:nvPr>
        </p:nvSpPr>
        <p:spPr/>
        <p:txBody>
          <a:bodyPr/>
          <a:lstStyle/>
          <a:p>
            <a:r>
              <a:rPr lang="zh-CN" altLang="en-US" dirty="0" smtClean="0"/>
              <a:t>个人期望的</a:t>
            </a:r>
            <a:r>
              <a:rPr lang="en-US" altLang="zh-CN" dirty="0" smtClean="0"/>
              <a:t>training</a:t>
            </a:r>
            <a:endParaRPr lang="zh-CN" altLang="en-US" dirty="0"/>
          </a:p>
        </p:txBody>
      </p:sp>
      <p:sp>
        <p:nvSpPr>
          <p:cNvPr id="3" name="内容占位符 2">
            <a:extLst>
              <a:ext uri="{FF2B5EF4-FFF2-40B4-BE49-F238E27FC236}">
                <a16:creationId xmlns:a16="http://schemas.microsoft.com/office/drawing/2014/main" xmlns="" id="{3EC5FB96-7D8B-4523-A553-0B12076A24B6}"/>
              </a:ext>
            </a:extLst>
          </p:cNvPr>
          <p:cNvSpPr>
            <a:spLocks noGrp="1"/>
          </p:cNvSpPr>
          <p:nvPr>
            <p:ph sz="quarter" idx="11"/>
          </p:nvPr>
        </p:nvSpPr>
        <p:spPr/>
        <p:txBody>
          <a:bodyPr/>
          <a:lstStyle/>
          <a:p>
            <a:pPr marL="0" indent="0">
              <a:buNone/>
            </a:pPr>
            <a:r>
              <a:rPr lang="en-US" altLang="zh-CN" dirty="0" smtClean="0"/>
              <a:t>Java</a:t>
            </a:r>
            <a:r>
              <a:rPr lang="zh-CN" altLang="en-US" dirty="0" smtClean="0"/>
              <a:t>多线程</a:t>
            </a:r>
            <a:endParaRPr lang="en-US" altLang="zh-CN" dirty="0" smtClean="0"/>
          </a:p>
          <a:p>
            <a:pPr marL="0" indent="0">
              <a:buNone/>
            </a:pPr>
            <a:r>
              <a:rPr lang="en-US" altLang="zh-CN" dirty="0" smtClean="0"/>
              <a:t>Java maven</a:t>
            </a:r>
          </a:p>
          <a:p>
            <a:pPr marL="0" indent="0">
              <a:buNone/>
            </a:pPr>
            <a:r>
              <a:rPr lang="en-US" altLang="zh-CN" dirty="0" smtClean="0"/>
              <a:t>Eclipse/Idea</a:t>
            </a:r>
          </a:p>
          <a:p>
            <a:pPr marL="0" indent="0">
              <a:buNone/>
            </a:pPr>
            <a:r>
              <a:rPr lang="en-US" altLang="zh-CN" dirty="0" smtClean="0"/>
              <a:t>Spring </a:t>
            </a:r>
            <a:r>
              <a:rPr lang="en-US" altLang="zh-CN" dirty="0" err="1" smtClean="0"/>
              <a:t>springmvc</a:t>
            </a:r>
            <a:endParaRPr lang="en-US" altLang="zh-CN" dirty="0" smtClean="0"/>
          </a:p>
          <a:p>
            <a:pPr marL="0" indent="0">
              <a:buNone/>
            </a:pPr>
            <a:r>
              <a:rPr lang="en-US" altLang="zh-CN" dirty="0" smtClean="0"/>
              <a:t>Java </a:t>
            </a:r>
            <a:r>
              <a:rPr lang="en-US" altLang="zh-CN" dirty="0" err="1" smtClean="0"/>
              <a:t>ssh</a:t>
            </a:r>
            <a:r>
              <a:rPr lang="en-US" altLang="zh-CN" dirty="0" smtClean="0"/>
              <a:t>/</a:t>
            </a:r>
            <a:r>
              <a:rPr lang="en-US" altLang="zh-CN" dirty="0" err="1" smtClean="0"/>
              <a:t>ssm</a:t>
            </a:r>
            <a:endParaRPr lang="en-US" altLang="zh-CN" dirty="0" smtClean="0"/>
          </a:p>
          <a:p>
            <a:pPr marL="0" indent="0">
              <a:buNone/>
            </a:pPr>
            <a:r>
              <a:rPr lang="en-US" altLang="zh-CN" dirty="0" err="1" smtClean="0"/>
              <a:t>es</a:t>
            </a:r>
            <a:r>
              <a:rPr lang="en-US" altLang="zh-CN" dirty="0" smtClean="0"/>
              <a:t>/</a:t>
            </a:r>
            <a:r>
              <a:rPr lang="en-US" altLang="zh-CN" dirty="0" err="1" smtClean="0"/>
              <a:t>solr</a:t>
            </a:r>
            <a:r>
              <a:rPr lang="en-US" altLang="zh-CN" dirty="0" smtClean="0"/>
              <a:t>/</a:t>
            </a:r>
            <a:r>
              <a:rPr lang="en-US" altLang="zh-CN" dirty="0" err="1" smtClean="0"/>
              <a:t>hadoop</a:t>
            </a:r>
            <a:endParaRPr lang="en-US" altLang="zh-CN" dirty="0" smtClean="0"/>
          </a:p>
          <a:p>
            <a:pPr marL="0" indent="0">
              <a:buNone/>
            </a:pPr>
            <a:endParaRPr lang="en-US" altLang="zh-CN" dirty="0"/>
          </a:p>
          <a:p>
            <a:pPr marL="0" indent="0">
              <a:buNone/>
            </a:pPr>
            <a:r>
              <a:rPr lang="en-US" altLang="zh-CN" dirty="0" err="1" smtClean="0"/>
              <a:t>.Net</a:t>
            </a:r>
            <a:r>
              <a:rPr lang="en-US" altLang="zh-CN" dirty="0" smtClean="0"/>
              <a:t>:</a:t>
            </a:r>
          </a:p>
          <a:p>
            <a:pPr marL="0" indent="0">
              <a:buNone/>
            </a:pPr>
            <a:r>
              <a:rPr lang="en-US" altLang="zh-CN" dirty="0" err="1" smtClean="0"/>
              <a:t>MVC,webapi</a:t>
            </a:r>
            <a:r>
              <a:rPr lang="zh-CN" altLang="en-US" dirty="0" smtClean="0"/>
              <a:t>源码解析</a:t>
            </a:r>
            <a:r>
              <a:rPr lang="en-US" altLang="zh-CN" dirty="0" smtClean="0"/>
              <a:t>(</a:t>
            </a:r>
            <a:r>
              <a:rPr lang="zh-CN" altLang="en-US" dirty="0"/>
              <a:t>蒋金楠</a:t>
            </a:r>
            <a:r>
              <a:rPr lang="en-US" altLang="zh-CN" dirty="0" smtClean="0"/>
              <a:t>)</a:t>
            </a:r>
          </a:p>
          <a:p>
            <a:pPr marL="0" indent="0">
              <a:buNone/>
            </a:pPr>
            <a:r>
              <a:rPr lang="en-US" altLang="zh-CN" dirty="0" smtClean="0"/>
              <a:t>WCF</a:t>
            </a:r>
            <a:r>
              <a:rPr lang="zh-CN" altLang="en-US" dirty="0" smtClean="0"/>
              <a:t>（蒋金楠）</a:t>
            </a:r>
            <a:endParaRPr lang="en-US" altLang="zh-CN" dirty="0" smtClean="0"/>
          </a:p>
          <a:p>
            <a:pPr marL="0" indent="0">
              <a:buNone/>
            </a:pPr>
            <a:endParaRPr lang="en-US" altLang="zh-CN" dirty="0"/>
          </a:p>
          <a:p>
            <a:pPr marL="0" indent="0">
              <a:buNone/>
            </a:pPr>
            <a:r>
              <a:rPr lang="zh-CN" altLang="en-US" dirty="0" smtClean="0"/>
              <a:t>其他优秀的框架源码解读</a:t>
            </a:r>
            <a:endParaRPr lang="en-US" altLang="zh-CN" dirty="0" smtClean="0"/>
          </a:p>
          <a:p>
            <a:pPr marL="0" indent="0">
              <a:buNone/>
            </a:pPr>
            <a:r>
              <a:rPr lang="zh-CN" altLang="en-US" dirty="0"/>
              <a:t>软件脱壳破解技术</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00074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r>
              <a:rPr lang="zh-CN" altLang="en-US" dirty="0" smtClean="0"/>
              <a:t>主要用于线程的同步，比如下载文件完成，</a:t>
            </a:r>
            <a:r>
              <a:rPr lang="en-US" altLang="zh-CN" dirty="0" smtClean="0"/>
              <a:t>MD5</a:t>
            </a:r>
            <a:r>
              <a:rPr lang="zh-CN" altLang="en-US" dirty="0" smtClean="0"/>
              <a:t>计算，压缩解压等线程的加入</a:t>
            </a:r>
            <a:r>
              <a:rPr lang="en-US" altLang="zh-CN" dirty="0" smtClean="0"/>
              <a:t>)</a:t>
            </a:r>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a:t>
            </a:r>
            <a:r>
              <a:rPr lang="zh-CN" altLang="en-US" dirty="0" smtClean="0"/>
              <a:t>线程，下个周期恢复执行）</a:t>
            </a:r>
            <a:endParaRPr lang="en-US" altLang="zh-CN" dirty="0" smtClean="0"/>
          </a:p>
          <a:p>
            <a:r>
              <a:rPr lang="en-US" altLang="zh-CN" dirty="0" smtClean="0"/>
              <a:t>Abort</a:t>
            </a:r>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只是一个皮</a:t>
            </a:r>
            <a:endParaRPr lang="zh-CN" altLang="en-US" dirty="0"/>
          </a:p>
        </p:txBody>
      </p:sp>
    </p:spTree>
    <p:extLst>
      <p:ext uri="{BB962C8B-B14F-4D97-AF65-F5344CB8AC3E}">
        <p14:creationId xmlns:p14="http://schemas.microsoft.com/office/powerpoint/2010/main" val="147668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p>
          <a:p>
            <a:pPr marL="0" indent="0">
              <a:buNone/>
            </a:pPr>
            <a:r>
              <a:rPr lang="zh-CN" altLang="en-US" dirty="0" smtClean="0"/>
              <a:t>（</a:t>
            </a:r>
            <a:r>
              <a:rPr lang="en-US" altLang="zh-CN" dirty="0" smtClean="0"/>
              <a:t>.</a:t>
            </a:r>
            <a:r>
              <a:rPr lang="en-US" altLang="zh-CN" dirty="0" err="1"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p>
          <a:p>
            <a:pPr marL="0" indent="0">
              <a:buNone/>
            </a:pPr>
            <a:r>
              <a:rPr lang="zh-CN" altLang="en-US" dirty="0" smtClean="0"/>
              <a:t>具体使用请参照博客园：</a:t>
            </a:r>
            <a:r>
              <a:rPr lang="en-US" altLang="zh-CN" dirty="0"/>
              <a:t>https://www.cnblogs.com/fang-beny/p/3582653.html</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extLst>
      <p:ext uri="{BB962C8B-B14F-4D97-AF65-F5344CB8AC3E}">
        <p14:creationId xmlns:p14="http://schemas.microsoft.com/office/powerpoint/2010/main" val="249242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extLst>
      <p:ext uri="{BB962C8B-B14F-4D97-AF65-F5344CB8AC3E}">
        <p14:creationId xmlns:p14="http://schemas.microsoft.com/office/powerpoint/2010/main" val="281866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41057460"/>
              </p:ext>
            </p:extLst>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GetMinThreads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启动线程池里得一个线程</a:t>
                      </a:r>
                      <a:r>
                        <a:rPr lang="en-US" altLang="zh-CN">
                          <a:solidFill>
                            <a:srgbClr val="4F4F4F"/>
                          </a:solidFill>
                          <a:effectLst/>
                        </a:rPr>
                        <a:t>(</a:t>
                      </a:r>
                      <a:r>
                        <a:rPr lang="zh-CN" altLang="en-US">
                          <a:solidFill>
                            <a:srgbClr val="4F4F4F"/>
                          </a:solidFill>
                          <a:effectLst/>
                        </a:rPr>
                        <a:t>队列的方式，如线程池暂时没空闲线程，则进入队列排队</a:t>
                      </a:r>
                      <a:r>
                        <a:rPr lang="en-US" altLang="zh-CN">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1128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err="1" smtClean="0"/>
              <a:t>ThreadPoolTaskScheduler</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r>
              <a:rPr lang="en-US" altLang="zh-CN" dirty="0" err="1" smtClean="0"/>
              <a:t>WaitAny</a:t>
            </a:r>
            <a:r>
              <a:rPr lang="zh-CN" altLang="en-US" dirty="0" smtClean="0"/>
              <a:t>，首先循环</a:t>
            </a:r>
            <a:r>
              <a:rPr lang="en-US" altLang="zh-CN" dirty="0"/>
              <a:t>Task[]</a:t>
            </a:r>
            <a:r>
              <a:rPr lang="zh-CN" altLang="en-US" dirty="0"/>
              <a:t>，检查里面是否有</a:t>
            </a:r>
            <a:r>
              <a:rPr lang="en-US" altLang="zh-CN" dirty="0"/>
              <a:t>Task</a:t>
            </a:r>
            <a:r>
              <a:rPr lang="zh-CN" altLang="en-US" dirty="0"/>
              <a:t>已经完成，如果有则直接</a:t>
            </a:r>
            <a:r>
              <a:rPr lang="zh-CN" altLang="en-US" dirty="0" smtClean="0"/>
              <a:t>返回，否</a:t>
            </a:r>
            <a:r>
              <a:rPr lang="zh-CN" altLang="en-US" dirty="0"/>
              <a:t>者我们调用</a:t>
            </a:r>
            <a:r>
              <a:rPr lang="en-US" altLang="zh-CN" dirty="0"/>
              <a:t>Task&lt;Task&gt; </a:t>
            </a:r>
            <a:r>
              <a:rPr lang="en-US" altLang="zh-CN" dirty="0" err="1"/>
              <a:t>firstCompleted</a:t>
            </a:r>
            <a:r>
              <a:rPr lang="en-US" altLang="zh-CN" dirty="0"/>
              <a:t> = </a:t>
            </a:r>
            <a:r>
              <a:rPr lang="en-US" altLang="zh-CN" dirty="0" err="1"/>
              <a:t>TaskFactory.CommonCWAnyLogic</a:t>
            </a:r>
            <a:r>
              <a:rPr lang="en-US" altLang="zh-CN" dirty="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a:t>方法</a:t>
            </a:r>
            <a:endParaRPr lang="en-US" altLang="zh-CN" dirty="0" smtClean="0"/>
          </a:p>
          <a:p>
            <a:r>
              <a:rPr lang="en-US" altLang="zh-CN" dirty="0" err="1" smtClean="0"/>
              <a:t>WaitAll</a:t>
            </a:r>
            <a:r>
              <a:rPr lang="en-US" altLang="zh-CN" dirty="0" smtClean="0"/>
              <a:t>,</a:t>
            </a:r>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a:t>
            </a:r>
            <a:r>
              <a:rPr lang="zh-CN" altLang="en-US" dirty="0" smtClean="0"/>
              <a:t>中</a:t>
            </a:r>
            <a:r>
              <a:rPr lang="en-US" altLang="zh-CN" dirty="0" smtClean="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28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err="1" smtClean="0"/>
              <a:t>WhenAll:</a:t>
            </a:r>
            <a:r>
              <a:rPr lang="en-US" altLang="zh-CN" sz="2400" dirty="0" err="1" smtClean="0"/>
              <a:t>WhenAll</a:t>
            </a:r>
            <a:r>
              <a:rPr lang="en-US" altLang="zh-CN" sz="2400" dirty="0" smtClean="0"/>
              <a:t> </a:t>
            </a:r>
            <a:r>
              <a:rPr lang="zh-CN" altLang="en-US" sz="2400" dirty="0"/>
              <a:t>是创建一个异步（不阻塞当前线程）的</a:t>
            </a:r>
            <a:r>
              <a:rPr lang="en-US" altLang="zh-CN" sz="2400" dirty="0"/>
              <a:t>Task</a:t>
            </a:r>
            <a:r>
              <a:rPr lang="zh-CN" altLang="en-US" sz="2400" dirty="0"/>
              <a:t>，这个</a:t>
            </a:r>
            <a:r>
              <a:rPr lang="en-US" altLang="zh-CN" sz="2400" dirty="0"/>
              <a:t>Task</a:t>
            </a:r>
            <a:r>
              <a:rPr lang="zh-CN" altLang="en-US" sz="2400" dirty="0"/>
              <a:t>等待所有其他任务完毕</a:t>
            </a:r>
            <a:endParaRPr lang="en-US" altLang="zh-CN" sz="2400" dirty="0"/>
          </a:p>
          <a:p>
            <a:pPr lvl="0"/>
            <a:r>
              <a:rPr lang="zh-CN" altLang="zh-CN" sz="2400" dirty="0" smtClean="0">
                <a:solidFill>
                  <a:srgbClr val="000000"/>
                </a:solidFill>
                <a:latin typeface="Courier New" panose="02070309020205020404" pitchFamily="49" charset="0"/>
                <a:cs typeface="Courier New" panose="02070309020205020404" pitchFamily="49" charset="0"/>
              </a:rPr>
              <a:t>Task</a:t>
            </a:r>
            <a:r>
              <a:rPr lang="zh-CN" altLang="zh-CN" sz="2400" dirty="0">
                <a:solidFill>
                  <a:srgbClr val="000000"/>
                </a:solidFill>
                <a:latin typeface="Courier New" panose="02070309020205020404" pitchFamily="49" charset="0"/>
                <a:cs typeface="Courier New" panose="02070309020205020404" pitchFamily="49" charset="0"/>
              </a:rPr>
              <a:t>.WhenAll(task1, task2).ContinueWith</a:t>
            </a:r>
            <a:r>
              <a:rPr lang="zh-CN" altLang="zh-CN" sz="800" dirty="0"/>
              <a:t> </a:t>
            </a:r>
            <a:r>
              <a:rPr lang="zh-CN" altLang="en-US" sz="800" dirty="0" smtClean="0"/>
              <a:t>，</a:t>
            </a:r>
            <a:r>
              <a:rPr lang="en-US" altLang="zh-CN" sz="800" dirty="0" smtClean="0">
                <a:latin typeface="Arial" panose="020B0604020202020204" pitchFamily="34" charset="0"/>
              </a:rPr>
              <a:t>+</a:t>
            </a:r>
            <a:endParaRPr lang="zh-CN" altLang="zh-CN" sz="5400" dirty="0">
              <a:latin typeface="Arial" panose="020B0604020202020204" pitchFamily="34" charset="0"/>
            </a:endParaRPr>
          </a:p>
          <a:p>
            <a:endParaRPr lang="zh-CN" altLang="en-US" dirty="0"/>
          </a:p>
        </p:txBody>
      </p:sp>
      <p:sp>
        <p:nvSpPr>
          <p:cNvPr id="4"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425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3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zh-CN" altLang="en-US" dirty="0" smtClean="0"/>
              <a:t>多线程间的同步</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358067"/>
      </p:ext>
    </p:extLst>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itchFamily="49" charset="-122"/>
          </a:defRPr>
        </a:defPPr>
      </a:lstStyle>
    </a:txDef>
  </a:objectDefaults>
  <a:extraClrScheme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a:ea typeface="黑体" pitchFamily="49" charset="-122"/>
          </a:defRPr>
        </a:defPPr>
      </a:lstStyle>
    </a:txDef>
  </a:objectDefaults>
  <a:extraClrScheme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effectLst/>
      </a:spPr>
      <a:bodyPr anchor="ctr"/>
      <a:lstStyle>
        <a:defPPr algn="ctr">
          <a:defRPr>
            <a:solidFill>
              <a:srgbClr val="FFFFFF"/>
            </a:solidFill>
            <a:ea typeface="ＭＳ Ｐゴシック"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80888C3A7BC742BD306B4305C62963" ma:contentTypeVersion="0" ma:contentTypeDescription="Create a new document." ma:contentTypeScope="" ma:versionID="e6a6f1285600d8e2f9cd9bb3b1c0e81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2BAFA5-51FA-4F58-B393-87F41FAA5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A474E7-AAA8-49EE-BAF5-F67A9BD8C493}">
  <ds:schemaRefs>
    <ds:schemaRef ds:uri="http://schemas.microsoft.com/sharepoint/v3/contenttype/forms"/>
  </ds:schemaRefs>
</ds:datastoreItem>
</file>

<file path=customXml/itemProps3.xml><?xml version="1.0" encoding="utf-8"?>
<ds:datastoreItem xmlns:ds="http://schemas.openxmlformats.org/officeDocument/2006/customXml" ds:itemID="{2C94ECB2-E7DF-4D2B-A109-E75E166D9515}">
  <ds:schemaRefs>
    <ds:schemaRef ds:uri="http://purl.org/dc/elements/1.1/"/>
    <ds:schemaRef ds:uri="http://www.w3.org/XML/1998/namespace"/>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GBI PowerPoint 2015 Template</Template>
  <TotalTime>64424</TotalTime>
  <Words>1759</Words>
  <Application>Microsoft Office PowerPoint</Application>
  <PresentationFormat>全屏显示(4:3)</PresentationFormat>
  <Paragraphs>133</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Gotham Book</vt:lpstr>
      <vt:lpstr>Lucida Grande</vt:lpstr>
      <vt:lpstr>ＭＳ Ｐゴシック</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Windbg的配置与使用</vt:lpstr>
      <vt:lpstr>Thread常见方法（生命周期方法调用）</vt:lpstr>
      <vt:lpstr>Thread开销</vt:lpstr>
      <vt:lpstr>Thread开销</vt:lpstr>
      <vt:lpstr>ThreadPool常见 方法</vt:lpstr>
      <vt:lpstr>Task</vt:lpstr>
      <vt:lpstr>Task</vt:lpstr>
      <vt:lpstr>多线程间的同步</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async/await </vt:lpstr>
      <vt:lpstr>async/await </vt:lpstr>
      <vt:lpstr>Framework源码</vt:lpstr>
      <vt:lpstr>个人期望的training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541</cp:revision>
  <dcterms:created xsi:type="dcterms:W3CDTF">2015-07-15T02:22:53Z</dcterms:created>
  <dcterms:modified xsi:type="dcterms:W3CDTF">2018-04-13T07:41:37Z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ies>
</file>