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2" r:id="rId4"/>
    <p:sldId id="292" r:id="rId5"/>
    <p:sldId id="299" r:id="rId6"/>
    <p:sldId id="300" r:id="rId7"/>
    <p:sldId id="273" r:id="rId8"/>
    <p:sldId id="277" r:id="rId9"/>
    <p:sldId id="282" r:id="rId10"/>
    <p:sldId id="301" r:id="rId11"/>
    <p:sldId id="302" r:id="rId12"/>
    <p:sldId id="303" r:id="rId13"/>
    <p:sldId id="288" r:id="rId14"/>
    <p:sldId id="283" r:id="rId15"/>
    <p:sldId id="295" r:id="rId16"/>
    <p:sldId id="285" r:id="rId17"/>
    <p:sldId id="284" r:id="rId18"/>
    <p:sldId id="296" r:id="rId19"/>
    <p:sldId id="280" r:id="rId20"/>
    <p:sldId id="291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591D"/>
    <a:srgbClr val="339933"/>
    <a:srgbClr val="E0E51B"/>
    <a:srgbClr val="184C1E"/>
    <a:srgbClr val="236F31"/>
    <a:srgbClr val="1CC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69391924814"/>
          <c:y val="5.781735837377331E-2"/>
          <c:w val="0.48947412262089995"/>
          <c:h val="0.89865598057134088"/>
        </c:manualLayout>
      </c:layout>
      <c:radarChart>
        <c:radarStyle val="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1 year ago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headEnd type="oval"/>
              <a:tailEnd type="oval"/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Now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headEnd type="oval"/>
              <a:tailEnd type="oval"/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PowerPoint]Sheet1'!$C$2:$C$7</c:f>
              <c:numCache>
                <c:formatCode>General</c:formatCode>
                <c:ptCount val="6"/>
                <c:pt idx="0">
                  <c:v>3.5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58608"/>
        <c:axId val="202791120"/>
      </c:radarChart>
      <c:catAx>
        <c:axId val="20475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202791120"/>
        <c:crosses val="autoZero"/>
        <c:auto val="1"/>
        <c:lblAlgn val="ctr"/>
        <c:lblOffset val="100"/>
        <c:noMultiLvlLbl val="0"/>
      </c:catAx>
      <c:valAx>
        <c:axId val="2027911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2047586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385788787978929"/>
          <c:y val="6.325134763163491E-2"/>
          <c:w val="0.26015687257616676"/>
          <c:h val="4.2569602717879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52547-D156-4F66-881F-697997576C29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</dgm:pt>
    <dgm:pt modelId="{D2BE0B49-D354-48A2-B4DF-ED82C6E96E3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06A09659-3552-400F-B6F6-ECC709CECFD7}" type="parTrans" cxnId="{FA7AD7CC-5CA0-469A-9CCD-DE609B929F48}">
      <dgm:prSet/>
      <dgm:spPr/>
      <dgm:t>
        <a:bodyPr/>
        <a:lstStyle/>
        <a:p>
          <a:endParaRPr lang="en-US"/>
        </a:p>
      </dgm:t>
    </dgm:pt>
    <dgm:pt modelId="{1F66A848-6BB0-471A-ABAE-8A1BD30F7A3D}" type="sibTrans" cxnId="{FA7AD7CC-5CA0-469A-9CCD-DE609B929F48}">
      <dgm:prSet/>
      <dgm:spPr/>
      <dgm:t>
        <a:bodyPr/>
        <a:lstStyle/>
        <a:p>
          <a:endParaRPr lang="en-US"/>
        </a:p>
      </dgm:t>
    </dgm:pt>
    <dgm:pt modelId="{94924BA2-EB4A-45A0-9355-25214F823FA9}">
      <dgm:prSet phldrT="[Text]" custT="1"/>
      <dgm:spPr>
        <a:solidFill>
          <a:srgbClr val="002060"/>
        </a:solidFill>
      </dgm:spPr>
      <dgm:t>
        <a:bodyPr/>
        <a:lstStyle/>
        <a:p>
          <a:pPr algn="l"/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Compare with </a:t>
          </a:r>
          <a:r>
            <a:rPr lang="en-US" sz="2400" b="1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Picture Master</a:t>
          </a:r>
        </a:p>
        <a:p>
          <a:pPr algn="ctr"/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by eyes </a:t>
          </a:r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</a:t>
          </a:r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 Judge: OK/NG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4AE5367E-63FE-49BC-A4EB-39B4E0B1EEEC}" type="parTrans" cxnId="{EEA8F73D-844E-4189-8D98-C40DBCDFD327}">
      <dgm:prSet/>
      <dgm:spPr/>
      <dgm:t>
        <a:bodyPr/>
        <a:lstStyle/>
        <a:p>
          <a:endParaRPr lang="en-US"/>
        </a:p>
      </dgm:t>
    </dgm:pt>
    <dgm:pt modelId="{7332571A-99D9-40D8-B5D5-73E1352374AF}" type="sibTrans" cxnId="{EEA8F73D-844E-4189-8D98-C40DBCDFD327}">
      <dgm:prSet/>
      <dgm:spPr/>
      <dgm:t>
        <a:bodyPr/>
        <a:lstStyle/>
        <a:p>
          <a:endParaRPr lang="en-US"/>
        </a:p>
      </dgm:t>
    </dgm:pt>
    <dgm:pt modelId="{80807748-A5E9-433F-B296-C91D3469C48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F58F1393-53D8-4550-BFF1-4B2A5F604D44}" type="parTrans" cxnId="{DF0EE3EC-C1BC-47FE-9FBE-C130441FB6EF}">
      <dgm:prSet/>
      <dgm:spPr/>
      <dgm:t>
        <a:bodyPr/>
        <a:lstStyle/>
        <a:p>
          <a:endParaRPr lang="en-US"/>
        </a:p>
      </dgm:t>
    </dgm:pt>
    <dgm:pt modelId="{2B154AE6-5716-46CE-B707-3F70514350FF}" type="sibTrans" cxnId="{DF0EE3EC-C1BC-47FE-9FBE-C130441FB6EF}">
      <dgm:prSet/>
      <dgm:spPr/>
      <dgm:t>
        <a:bodyPr/>
        <a:lstStyle/>
        <a:p>
          <a:endParaRPr lang="en-US"/>
        </a:p>
      </dgm:t>
    </dgm:pt>
    <dgm:pt modelId="{038EA1F7-9AE7-4E5D-AA10-2D20DC6AFC1A}" type="pres">
      <dgm:prSet presAssocID="{6AF52547-D156-4F66-881F-697997576C29}" presName="Name0" presStyleCnt="0">
        <dgm:presLayoutVars>
          <dgm:dir/>
          <dgm:animLvl val="lvl"/>
          <dgm:resizeHandles val="exact"/>
        </dgm:presLayoutVars>
      </dgm:prSet>
      <dgm:spPr/>
    </dgm:pt>
    <dgm:pt modelId="{B01170D6-34AE-43F4-8B08-B1866E037677}" type="pres">
      <dgm:prSet presAssocID="{D2BE0B49-D354-48A2-B4DF-ED82C6E96E30}" presName="parTxOnly" presStyleLbl="node1" presStyleIdx="0" presStyleCnt="3" custScaleX="111957" custLinFactNeighborY="-20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30909-D727-4311-8D39-253BAEAB8560}" type="pres">
      <dgm:prSet presAssocID="{1F66A848-6BB0-471A-ABAE-8A1BD30F7A3D}" presName="parTxOnlySpace" presStyleCnt="0"/>
      <dgm:spPr/>
    </dgm:pt>
    <dgm:pt modelId="{3E7BE0E7-2550-4184-BB55-7D56A04376E2}" type="pres">
      <dgm:prSet presAssocID="{94924BA2-EB4A-45A0-9355-25214F823FA9}" presName="parTxOnly" presStyleLbl="node1" presStyleIdx="1" presStyleCnt="3" custScaleX="178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2936F-1681-4DBC-81EB-4D49708AC59E}" type="pres">
      <dgm:prSet presAssocID="{7332571A-99D9-40D8-B5D5-73E1352374AF}" presName="parTxOnlySpace" presStyleCnt="0"/>
      <dgm:spPr/>
    </dgm:pt>
    <dgm:pt modelId="{A898C1B1-F00C-44C5-830B-6805E7DB881A}" type="pres">
      <dgm:prSet presAssocID="{80807748-A5E9-433F-B296-C91D3469C4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250260-FD2B-4BEF-BFBA-CB0D1141C04B}" type="presOf" srcId="{80807748-A5E9-433F-B296-C91D3469C48C}" destId="{A898C1B1-F00C-44C5-830B-6805E7DB881A}" srcOrd="0" destOrd="0" presId="urn:microsoft.com/office/officeart/2005/8/layout/chevron1"/>
    <dgm:cxn modelId="{B608197A-E68C-4800-A30F-BB006F91BCE5}" type="presOf" srcId="{6AF52547-D156-4F66-881F-697997576C29}" destId="{038EA1F7-9AE7-4E5D-AA10-2D20DC6AFC1A}" srcOrd="0" destOrd="0" presId="urn:microsoft.com/office/officeart/2005/8/layout/chevron1"/>
    <dgm:cxn modelId="{9683AA9A-8AEC-41C0-96B3-5DFD5761FF98}" type="presOf" srcId="{94924BA2-EB4A-45A0-9355-25214F823FA9}" destId="{3E7BE0E7-2550-4184-BB55-7D56A04376E2}" srcOrd="0" destOrd="0" presId="urn:microsoft.com/office/officeart/2005/8/layout/chevron1"/>
    <dgm:cxn modelId="{EEA8F73D-844E-4189-8D98-C40DBCDFD327}" srcId="{6AF52547-D156-4F66-881F-697997576C29}" destId="{94924BA2-EB4A-45A0-9355-25214F823FA9}" srcOrd="1" destOrd="0" parTransId="{4AE5367E-63FE-49BC-A4EB-39B4E0B1EEEC}" sibTransId="{7332571A-99D9-40D8-B5D5-73E1352374AF}"/>
    <dgm:cxn modelId="{FA7AD7CC-5CA0-469A-9CCD-DE609B929F48}" srcId="{6AF52547-D156-4F66-881F-697997576C29}" destId="{D2BE0B49-D354-48A2-B4DF-ED82C6E96E30}" srcOrd="0" destOrd="0" parTransId="{06A09659-3552-400F-B6F6-ECC709CECFD7}" sibTransId="{1F66A848-6BB0-471A-ABAE-8A1BD30F7A3D}"/>
    <dgm:cxn modelId="{AD100B0F-2939-47A6-9696-364A819CDB10}" type="presOf" srcId="{D2BE0B49-D354-48A2-B4DF-ED82C6E96E30}" destId="{B01170D6-34AE-43F4-8B08-B1866E037677}" srcOrd="0" destOrd="0" presId="urn:microsoft.com/office/officeart/2005/8/layout/chevron1"/>
    <dgm:cxn modelId="{DF0EE3EC-C1BC-47FE-9FBE-C130441FB6EF}" srcId="{6AF52547-D156-4F66-881F-697997576C29}" destId="{80807748-A5E9-433F-B296-C91D3469C48C}" srcOrd="2" destOrd="0" parTransId="{F58F1393-53D8-4550-BFF1-4B2A5F604D44}" sibTransId="{2B154AE6-5716-46CE-B707-3F70514350FF}"/>
    <dgm:cxn modelId="{74F81927-FAEE-4C13-B587-E82519091C11}" type="presParOf" srcId="{038EA1F7-9AE7-4E5D-AA10-2D20DC6AFC1A}" destId="{B01170D6-34AE-43F4-8B08-B1866E037677}" srcOrd="0" destOrd="0" presId="urn:microsoft.com/office/officeart/2005/8/layout/chevron1"/>
    <dgm:cxn modelId="{462561EC-2639-4549-96F4-C30EBAF0A6F4}" type="presParOf" srcId="{038EA1F7-9AE7-4E5D-AA10-2D20DC6AFC1A}" destId="{19A30909-D727-4311-8D39-253BAEAB8560}" srcOrd="1" destOrd="0" presId="urn:microsoft.com/office/officeart/2005/8/layout/chevron1"/>
    <dgm:cxn modelId="{97969539-71FE-448A-926A-D90CE42FAE1E}" type="presParOf" srcId="{038EA1F7-9AE7-4E5D-AA10-2D20DC6AFC1A}" destId="{3E7BE0E7-2550-4184-BB55-7D56A04376E2}" srcOrd="2" destOrd="0" presId="urn:microsoft.com/office/officeart/2005/8/layout/chevron1"/>
    <dgm:cxn modelId="{C99F0536-0BD0-40F7-81AE-703E9311C444}" type="presParOf" srcId="{038EA1F7-9AE7-4E5D-AA10-2D20DC6AFC1A}" destId="{8E62936F-1681-4DBC-81EB-4D49708AC59E}" srcOrd="3" destOrd="0" presId="urn:microsoft.com/office/officeart/2005/8/layout/chevron1"/>
    <dgm:cxn modelId="{56071915-7D93-4BCF-B6E0-6BE0F430F1F0}" type="presParOf" srcId="{038EA1F7-9AE7-4E5D-AA10-2D20DC6AFC1A}" destId="{A898C1B1-F00C-44C5-830B-6805E7DB88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52547-D156-4F66-881F-697997576C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BE0B49-D354-48A2-B4DF-ED82C6E96E3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06A09659-3552-400F-B6F6-ECC709CECFD7}" type="parTrans" cxnId="{FA7AD7CC-5CA0-469A-9CCD-DE609B929F48}">
      <dgm:prSet/>
      <dgm:spPr/>
      <dgm:t>
        <a:bodyPr/>
        <a:lstStyle/>
        <a:p>
          <a:endParaRPr lang="en-US"/>
        </a:p>
      </dgm:t>
    </dgm:pt>
    <dgm:pt modelId="{1F66A848-6BB0-471A-ABAE-8A1BD30F7A3D}" type="sibTrans" cxnId="{FA7AD7CC-5CA0-469A-9CCD-DE609B929F48}">
      <dgm:prSet/>
      <dgm:spPr/>
      <dgm:t>
        <a:bodyPr/>
        <a:lstStyle/>
        <a:p>
          <a:endParaRPr lang="en-US"/>
        </a:p>
      </dgm:t>
    </dgm:pt>
    <dgm:pt modelId="{94924BA2-EB4A-45A0-9355-25214F823FA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If </a:t>
          </a:r>
          <a:r>
            <a:rPr lang="en-US" sz="2400" b="1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Identification</a:t>
          </a:r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is like the image below </a:t>
          </a:r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 On part have barcode the 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4AE5367E-63FE-49BC-A4EB-39B4E0B1EEEC}" type="parTrans" cxnId="{EEA8F73D-844E-4189-8D98-C40DBCDFD327}">
      <dgm:prSet/>
      <dgm:spPr/>
      <dgm:t>
        <a:bodyPr/>
        <a:lstStyle/>
        <a:p>
          <a:endParaRPr lang="en-US"/>
        </a:p>
      </dgm:t>
    </dgm:pt>
    <dgm:pt modelId="{7332571A-99D9-40D8-B5D5-73E1352374AF}" type="sibTrans" cxnId="{EEA8F73D-844E-4189-8D98-C40DBCDFD327}">
      <dgm:prSet/>
      <dgm:spPr/>
      <dgm:t>
        <a:bodyPr/>
        <a:lstStyle/>
        <a:p>
          <a:endParaRPr lang="en-US"/>
        </a:p>
      </dgm:t>
    </dgm:pt>
    <dgm:pt modelId="{80807748-A5E9-433F-B296-C91D3469C48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F58F1393-53D8-4550-BFF1-4B2A5F604D44}" type="parTrans" cxnId="{DF0EE3EC-C1BC-47FE-9FBE-C130441FB6EF}">
      <dgm:prSet/>
      <dgm:spPr/>
      <dgm:t>
        <a:bodyPr/>
        <a:lstStyle/>
        <a:p>
          <a:endParaRPr lang="en-US"/>
        </a:p>
      </dgm:t>
    </dgm:pt>
    <dgm:pt modelId="{2B154AE6-5716-46CE-B707-3F70514350FF}" type="sibTrans" cxnId="{DF0EE3EC-C1BC-47FE-9FBE-C130441FB6EF}">
      <dgm:prSet/>
      <dgm:spPr/>
      <dgm:t>
        <a:bodyPr/>
        <a:lstStyle/>
        <a:p>
          <a:endParaRPr lang="en-US"/>
        </a:p>
      </dgm:t>
    </dgm:pt>
    <dgm:pt modelId="{038EA1F7-9AE7-4E5D-AA10-2D20DC6AFC1A}" type="pres">
      <dgm:prSet presAssocID="{6AF52547-D156-4F66-881F-697997576C29}" presName="Name0" presStyleCnt="0">
        <dgm:presLayoutVars>
          <dgm:dir/>
          <dgm:animLvl val="lvl"/>
          <dgm:resizeHandles val="exact"/>
        </dgm:presLayoutVars>
      </dgm:prSet>
      <dgm:spPr/>
    </dgm:pt>
    <dgm:pt modelId="{B01170D6-34AE-43F4-8B08-B1866E037677}" type="pres">
      <dgm:prSet presAssocID="{D2BE0B49-D354-48A2-B4DF-ED82C6E96E30}" presName="parTxOnly" presStyleLbl="node1" presStyleIdx="0" presStyleCnt="3" custScaleX="1119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30909-D727-4311-8D39-253BAEAB8560}" type="pres">
      <dgm:prSet presAssocID="{1F66A848-6BB0-471A-ABAE-8A1BD30F7A3D}" presName="parTxOnlySpace" presStyleCnt="0"/>
      <dgm:spPr/>
    </dgm:pt>
    <dgm:pt modelId="{3E7BE0E7-2550-4184-BB55-7D56A04376E2}" type="pres">
      <dgm:prSet presAssocID="{94924BA2-EB4A-45A0-9355-25214F823FA9}" presName="parTxOnly" presStyleLbl="node1" presStyleIdx="1" presStyleCnt="3" custScaleX="155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2936F-1681-4DBC-81EB-4D49708AC59E}" type="pres">
      <dgm:prSet presAssocID="{7332571A-99D9-40D8-B5D5-73E1352374AF}" presName="parTxOnlySpace" presStyleCnt="0"/>
      <dgm:spPr/>
    </dgm:pt>
    <dgm:pt modelId="{A898C1B1-F00C-44C5-830B-6805E7DB881A}" type="pres">
      <dgm:prSet presAssocID="{80807748-A5E9-433F-B296-C91D3469C4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C8DAA-48D6-4B78-9CD3-3AB299E7C5CD}" type="presOf" srcId="{94924BA2-EB4A-45A0-9355-25214F823FA9}" destId="{3E7BE0E7-2550-4184-BB55-7D56A04376E2}" srcOrd="0" destOrd="0" presId="urn:microsoft.com/office/officeart/2005/8/layout/chevron1"/>
    <dgm:cxn modelId="{DF0EE3EC-C1BC-47FE-9FBE-C130441FB6EF}" srcId="{6AF52547-D156-4F66-881F-697997576C29}" destId="{80807748-A5E9-433F-B296-C91D3469C48C}" srcOrd="2" destOrd="0" parTransId="{F58F1393-53D8-4550-BFF1-4B2A5F604D44}" sibTransId="{2B154AE6-5716-46CE-B707-3F70514350FF}"/>
    <dgm:cxn modelId="{2206FBFE-B1FA-4E63-9B15-19304FDF2E39}" type="presOf" srcId="{6AF52547-D156-4F66-881F-697997576C29}" destId="{038EA1F7-9AE7-4E5D-AA10-2D20DC6AFC1A}" srcOrd="0" destOrd="0" presId="urn:microsoft.com/office/officeart/2005/8/layout/chevron1"/>
    <dgm:cxn modelId="{FA7AD7CC-5CA0-469A-9CCD-DE609B929F48}" srcId="{6AF52547-D156-4F66-881F-697997576C29}" destId="{D2BE0B49-D354-48A2-B4DF-ED82C6E96E30}" srcOrd="0" destOrd="0" parTransId="{06A09659-3552-400F-B6F6-ECC709CECFD7}" sibTransId="{1F66A848-6BB0-471A-ABAE-8A1BD30F7A3D}"/>
    <dgm:cxn modelId="{BA0CB0B0-C054-42AB-8BAF-BB74329DDDD2}" type="presOf" srcId="{D2BE0B49-D354-48A2-B4DF-ED82C6E96E30}" destId="{B01170D6-34AE-43F4-8B08-B1866E037677}" srcOrd="0" destOrd="0" presId="urn:microsoft.com/office/officeart/2005/8/layout/chevron1"/>
    <dgm:cxn modelId="{EEA8F73D-844E-4189-8D98-C40DBCDFD327}" srcId="{6AF52547-D156-4F66-881F-697997576C29}" destId="{94924BA2-EB4A-45A0-9355-25214F823FA9}" srcOrd="1" destOrd="0" parTransId="{4AE5367E-63FE-49BC-A4EB-39B4E0B1EEEC}" sibTransId="{7332571A-99D9-40D8-B5D5-73E1352374AF}"/>
    <dgm:cxn modelId="{418B38AE-9517-4C94-B704-9DA93206C327}" type="presOf" srcId="{80807748-A5E9-433F-B296-C91D3469C48C}" destId="{A898C1B1-F00C-44C5-830B-6805E7DB881A}" srcOrd="0" destOrd="0" presId="urn:microsoft.com/office/officeart/2005/8/layout/chevron1"/>
    <dgm:cxn modelId="{423F368F-7033-4989-A927-2D6DBAA85500}" type="presParOf" srcId="{038EA1F7-9AE7-4E5D-AA10-2D20DC6AFC1A}" destId="{B01170D6-34AE-43F4-8B08-B1866E037677}" srcOrd="0" destOrd="0" presId="urn:microsoft.com/office/officeart/2005/8/layout/chevron1"/>
    <dgm:cxn modelId="{1A06DFDA-B5EB-44F6-9775-9DCFC186360B}" type="presParOf" srcId="{038EA1F7-9AE7-4E5D-AA10-2D20DC6AFC1A}" destId="{19A30909-D727-4311-8D39-253BAEAB8560}" srcOrd="1" destOrd="0" presId="urn:microsoft.com/office/officeart/2005/8/layout/chevron1"/>
    <dgm:cxn modelId="{706611F1-EBE0-4183-8386-32CE4AC99BBD}" type="presParOf" srcId="{038EA1F7-9AE7-4E5D-AA10-2D20DC6AFC1A}" destId="{3E7BE0E7-2550-4184-BB55-7D56A04376E2}" srcOrd="2" destOrd="0" presId="urn:microsoft.com/office/officeart/2005/8/layout/chevron1"/>
    <dgm:cxn modelId="{A1BCF973-D95B-4341-A1A6-9FD0BA9AECB2}" type="presParOf" srcId="{038EA1F7-9AE7-4E5D-AA10-2D20DC6AFC1A}" destId="{8E62936F-1681-4DBC-81EB-4D49708AC59E}" srcOrd="3" destOrd="0" presId="urn:microsoft.com/office/officeart/2005/8/layout/chevron1"/>
    <dgm:cxn modelId="{5A8420C3-0DAC-4C05-AF9C-A07CB3D71C11}" type="presParOf" srcId="{038EA1F7-9AE7-4E5D-AA10-2D20DC6AFC1A}" destId="{A898C1B1-F00C-44C5-830B-6805E7DB88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"/>
            <a:ext cx="12192000" cy="33444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013" y="312931"/>
            <a:ext cx="10888579" cy="2117558"/>
          </a:xfrm>
        </p:spPr>
        <p:txBody>
          <a:bodyPr>
            <a:normAutofit fontScale="90000"/>
          </a:bodyPr>
          <a:lstStyle/>
          <a:p>
            <a:r>
              <a:rPr lang="en-US" sz="73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Destination Part System </a:t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54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3" y="86810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3619890"/>
            <a:ext cx="8496300" cy="3228975"/>
          </a:xfr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45108" y="5276080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3026052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4158641"/>
            <a:ext cx="12204526" cy="2709318"/>
          </a:xfrm>
          <a:prstGeom prst="rect">
            <a:avLst/>
          </a:prstGeom>
        </p:spPr>
      </p:pic>
      <p:pic>
        <p:nvPicPr>
          <p:cNvPr id="28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980"/>
            <a:ext cx="12192000" cy="2837020"/>
          </a:xfrm>
        </p:spPr>
      </p:pic>
    </p:spTree>
    <p:extLst>
      <p:ext uri="{BB962C8B-B14F-4D97-AF65-F5344CB8AC3E}">
        <p14:creationId xmlns:p14="http://schemas.microsoft.com/office/powerpoint/2010/main" val="40011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839118"/>
            <a:ext cx="8496300" cy="3228975"/>
          </a:xfr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32926" y="2677288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245280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4158641"/>
            <a:ext cx="12204526" cy="27093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</a:t>
            </a:r>
            <a:endParaRPr lang="en-US" sz="3600"/>
          </a:p>
        </p:txBody>
      </p:sp>
      <p:sp>
        <p:nvSpPr>
          <p:cNvPr id="24" name="Pentagon 23"/>
          <p:cNvSpPr/>
          <p:nvPr/>
        </p:nvSpPr>
        <p:spPr>
          <a:xfrm>
            <a:off x="-12527" y="4385640"/>
            <a:ext cx="6012493" cy="89308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36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087" y="5565172"/>
            <a:ext cx="6012493" cy="89308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result immediately</a:t>
            </a:r>
            <a:endParaRPr lang="en-US" sz="36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6089736" y="4385640"/>
            <a:ext cx="6012493" cy="89308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36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6126679" y="5565171"/>
            <a:ext cx="6012493" cy="89308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</a:t>
            </a:r>
            <a:endParaRPr lang="en-US" sz="36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03" y="89336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 The Solution 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288"/>
            <a:ext cx="12192000" cy="3350712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04"/>
            <a:ext cx="12204526" cy="2693097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 rot="5400000">
            <a:off x="-733631" y="1934416"/>
            <a:ext cx="3696892" cy="14780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Self-learning</a:t>
            </a:r>
            <a:endParaRPr lang="en-US" sz="20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882130" y="1621551"/>
            <a:ext cx="2678856" cy="108919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9" name="Pentagon 18"/>
          <p:cNvSpPr/>
          <p:nvPr/>
        </p:nvSpPr>
        <p:spPr>
          <a:xfrm rot="5400000">
            <a:off x="3614617" y="1633790"/>
            <a:ext cx="2678856" cy="106471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5430892" y="1632073"/>
            <a:ext cx="2678856" cy="106471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immediately result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Pentagon 20"/>
          <p:cNvSpPr/>
          <p:nvPr/>
        </p:nvSpPr>
        <p:spPr>
          <a:xfrm rot="5400000">
            <a:off x="7326031" y="1631883"/>
            <a:ext cx="2678856" cy="10793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</a:t>
            </a:r>
          </a:p>
        </p:txBody>
      </p:sp>
      <p:sp>
        <p:nvSpPr>
          <p:cNvPr id="12" name="Pentagon 11"/>
          <p:cNvSpPr/>
          <p:nvPr/>
        </p:nvSpPr>
        <p:spPr>
          <a:xfrm rot="5400000">
            <a:off x="9140970" y="1626098"/>
            <a:ext cx="2678856" cy="1076665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Concentrate and keep going</a:t>
            </a:r>
          </a:p>
        </p:txBody>
      </p:sp>
    </p:spTree>
    <p:extLst>
      <p:ext uri="{BB962C8B-B14F-4D97-AF65-F5344CB8AC3E}">
        <p14:creationId xmlns:p14="http://schemas.microsoft.com/office/powerpoint/2010/main" val="123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 animBg="1"/>
      <p:bldP spid="2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827042"/>
            <a:ext cx="12202866" cy="20474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0866" y="2864110"/>
            <a:ext cx="12202866" cy="2037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899774"/>
            <a:ext cx="12202866" cy="20474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2912051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7" y="4948457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913824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2301403" y="152450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1403" y="3565887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1403" y="561285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33938" y="5077241"/>
            <a:ext cx="3364972" cy="1045883"/>
          </a:xfrm>
        </p:spPr>
        <p:txBody>
          <a:bodyPr>
            <a:normAutofit fontScale="90000"/>
          </a:bodyPr>
          <a:lstStyle/>
          <a:p>
            <a:r>
              <a:rPr lang="en-US" sz="89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21.000</a:t>
            </a:r>
            <a:r>
              <a:rPr lang="en-US" sz="73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863439" y="1590928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863439" y="5685539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863439" y="3628753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lus 1"/>
          <p:cNvSpPr/>
          <p:nvPr/>
        </p:nvSpPr>
        <p:spPr>
          <a:xfrm>
            <a:off x="6528394" y="3290509"/>
            <a:ext cx="1388361" cy="103968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927621" y="2760413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50</a:t>
            </a:r>
            <a:r>
              <a:rPr lang="en-US" sz="6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%</a:t>
            </a:r>
            <a:endParaRPr lang="en-US" sz="6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6506193" y="1306838"/>
            <a:ext cx="1426031" cy="1110949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1803" y="240121"/>
            <a:ext cx="12202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36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18556" y="4921906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500">
              <a:solidFill>
                <a:srgbClr val="3399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369279" y="5923490"/>
            <a:ext cx="2868460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4.620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734323" y="4960000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</a:t>
            </a:r>
          </a:p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first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0042067" y="5970330"/>
            <a:ext cx="2293118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each next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6624067" y="5449325"/>
            <a:ext cx="1271506" cy="973380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9047329" y="1641144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times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819952"/>
            <a:ext cx="12192000" cy="23867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06664"/>
            <a:ext cx="5615952" cy="36513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195" y="3206664"/>
            <a:ext cx="6595805" cy="3651336"/>
          </a:xfrm>
          <a:prstGeom prst="rect">
            <a:avLst/>
          </a:prstGeom>
          <a:solidFill>
            <a:srgbClr val="1D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" y="963226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1" y="4747826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" y="4798451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241433" y="3578109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9080" y="1571955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0838" y="5932924"/>
            <a:ext cx="333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18556" y="4921906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500">
              <a:solidFill>
                <a:srgbClr val="3399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143805" y="5276363"/>
            <a:ext cx="1124898" cy="93918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8582" y="4037880"/>
            <a:ext cx="12202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36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284108" y="5438903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times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Plus 43"/>
          <p:cNvSpPr/>
          <p:nvPr/>
        </p:nvSpPr>
        <p:spPr>
          <a:xfrm>
            <a:off x="6001488" y="1452616"/>
            <a:ext cx="1095183" cy="878934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030213" y="650435"/>
            <a:ext cx="5083737" cy="235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50</a:t>
            </a:r>
            <a:r>
              <a:rPr lang="en-US" sz="8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%</a:t>
            </a:r>
            <a:endParaRPr lang="en-US" sz="6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7899760" y="3489947"/>
            <a:ext cx="4353072" cy="1275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21.000</a:t>
            </a:r>
            <a:r>
              <a:rPr lang="en-US" sz="89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8441077" y="4351434"/>
            <a:ext cx="3434771" cy="180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4.620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813072" y="3394862"/>
            <a:ext cx="2316174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</a:t>
            </a:r>
          </a:p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first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488397" y="5314318"/>
            <a:ext cx="2293118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each next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0" name="Minus 49"/>
          <p:cNvSpPr/>
          <p:nvPr/>
        </p:nvSpPr>
        <p:spPr>
          <a:xfrm>
            <a:off x="6066393" y="4100746"/>
            <a:ext cx="1371694" cy="808634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11" grpId="0" animBg="1"/>
      <p:bldP spid="14" grpId="0"/>
      <p:bldP spid="15" grpId="0"/>
      <p:bldP spid="16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65" y="83931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192"/>
            <a:ext cx="12192000" cy="6099940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1" y="1974091"/>
            <a:ext cx="2285714" cy="2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2" y="1974090"/>
            <a:ext cx="2285714" cy="2285714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20" y="1974090"/>
            <a:ext cx="2285714" cy="22857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378" y="4723827"/>
            <a:ext cx="3777841" cy="676405"/>
          </a:xfrm>
        </p:spPr>
        <p:txBody>
          <a:bodyPr>
            <a:noAutofit/>
          </a:bodyPr>
          <a:lstStyle/>
          <a:p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Intergrate QR Code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09752" y="4723827"/>
            <a:ext cx="407008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>
                <a:latin typeface="Batang" panose="02030600000101010101" pitchFamily="18" charset="-127"/>
                <a:ea typeface="Batang" panose="02030600000101010101" pitchFamily="18" charset="-127"/>
              </a:rPr>
              <a:t>Automatically D</a:t>
            </a:r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etect Barcode Type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67366" y="4687764"/>
            <a:ext cx="285802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Vizualize Data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03" y="86810"/>
            <a:ext cx="76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Destination Part System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472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45" y="75156"/>
            <a:ext cx="18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8864" y="87270"/>
            <a:ext cx="842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next year </a:t>
            </a:r>
            <a:endParaRPr lang="en-US" sz="3600"/>
          </a:p>
        </p:txBody>
      </p:sp>
      <p:sp>
        <p:nvSpPr>
          <p:cNvPr id="3" name="Flowchart: Terminator 2"/>
          <p:cNvSpPr/>
          <p:nvPr/>
        </p:nvSpPr>
        <p:spPr>
          <a:xfrm>
            <a:off x="450937" y="1162297"/>
            <a:ext cx="4709786" cy="88934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50279" y="819864"/>
            <a:ext cx="6041721" cy="60381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59" y="1913556"/>
            <a:ext cx="6728219" cy="5201227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2262"/>
            <a:ext cx="6150279" cy="4565736"/>
          </a:xfrm>
        </p:spPr>
      </p:pic>
    </p:spTree>
    <p:extLst>
      <p:ext uri="{BB962C8B-B14F-4D97-AF65-F5344CB8AC3E}">
        <p14:creationId xmlns:p14="http://schemas.microsoft.com/office/powerpoint/2010/main" val="25977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45" y="75156"/>
            <a:ext cx="18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8864" y="87270"/>
            <a:ext cx="842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next year </a:t>
            </a:r>
            <a:endParaRPr lang="en-US" sz="3600"/>
          </a:p>
        </p:txBody>
      </p:sp>
      <p:sp>
        <p:nvSpPr>
          <p:cNvPr id="3" name="Flowchart: Terminator 2"/>
          <p:cNvSpPr/>
          <p:nvPr/>
        </p:nvSpPr>
        <p:spPr>
          <a:xfrm>
            <a:off x="450937" y="1162297"/>
            <a:ext cx="4709786" cy="88934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Learning Japanes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" y="2292262"/>
            <a:ext cx="6187859" cy="4565736"/>
          </a:xfrm>
        </p:spPr>
      </p:pic>
      <p:sp>
        <p:nvSpPr>
          <p:cNvPr id="13" name="Rectangle 12"/>
          <p:cNvSpPr/>
          <p:nvPr/>
        </p:nvSpPr>
        <p:spPr>
          <a:xfrm>
            <a:off x="6275540" y="820872"/>
            <a:ext cx="5916460" cy="6050250"/>
          </a:xfrm>
          <a:prstGeom prst="rect">
            <a:avLst/>
          </a:prstGeom>
          <a:solidFill>
            <a:srgbClr val="1D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55" y="2014067"/>
            <a:ext cx="6560771" cy="5248406"/>
          </a:xfrm>
          <a:prstGeom prst="rect">
            <a:avLst/>
          </a:prstGeom>
        </p:spPr>
      </p:pic>
      <p:sp>
        <p:nvSpPr>
          <p:cNvPr id="15" name="Flowchart: Terminator 14"/>
          <p:cNvSpPr/>
          <p:nvPr/>
        </p:nvSpPr>
        <p:spPr>
          <a:xfrm>
            <a:off x="6893947" y="1302171"/>
            <a:ext cx="4709786" cy="88934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Skill Map </a:t>
            </a:r>
            <a:endParaRPr lang="en-US" sz="360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15133"/>
              </p:ext>
            </p:extLst>
          </p:nvPr>
        </p:nvGraphicFramePr>
        <p:xfrm>
          <a:off x="818147" y="1090862"/>
          <a:ext cx="10005606" cy="540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05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89" y="332377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7" y="-32432"/>
            <a:ext cx="12200351" cy="6858000"/>
          </a:xfrm>
        </p:spPr>
      </p:pic>
      <p:sp>
        <p:nvSpPr>
          <p:cNvPr id="8" name="Rounded Rectangle 7"/>
          <p:cNvSpPr/>
          <p:nvPr/>
        </p:nvSpPr>
        <p:spPr>
          <a:xfrm>
            <a:off x="5589725" y="29596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6604" y="366158"/>
            <a:ext cx="33666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1.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Problems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15218" y="30888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589725" y="1335281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16604" y="1405475"/>
            <a:ext cx="3329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Solutions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89725" y="237673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6604" y="2446924"/>
            <a:ext cx="36359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Difficulties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89725" y="342162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16604" y="3491814"/>
            <a:ext cx="2861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The Results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33855" y="4498299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0734" y="4568493"/>
            <a:ext cx="18357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Demo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3855" y="554155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0734" y="5611748"/>
            <a:ext cx="3829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6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Plan &amp; Skill map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92254" y="133810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594342" y="2354797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596430" y="3434121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658750" y="4466588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660838" y="5520860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rot="5400000">
            <a:off x="-576521" y="1605950"/>
            <a:ext cx="6228377" cy="2891217"/>
          </a:xfrm>
          <a:prstGeom prst="homePlat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1827" y="2153040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Content</a:t>
            </a:r>
            <a:endParaRPr lang="en-US" b="1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49" y="1089764"/>
            <a:ext cx="1892474" cy="1528176"/>
          </a:xfrm>
        </p:spPr>
        <p:txBody>
          <a:bodyPr/>
          <a:lstStyle/>
          <a:p>
            <a:r>
              <a:rPr lang="en-US" smtClean="0"/>
              <a:t>adas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8. Conclusion  </a:t>
            </a:r>
            <a:endParaRPr lang="en-US" sz="36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9" y="2419207"/>
            <a:ext cx="5619048" cy="3790476"/>
          </a:xfrm>
        </p:spPr>
      </p:pic>
    </p:spTree>
    <p:extLst>
      <p:ext uri="{BB962C8B-B14F-4D97-AF65-F5344CB8AC3E}">
        <p14:creationId xmlns:p14="http://schemas.microsoft.com/office/powerpoint/2010/main" val="36620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32551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7" y="-32432"/>
            <a:ext cx="1220035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" y="2379945"/>
            <a:ext cx="5775758" cy="4464930"/>
          </a:xfrm>
          <a:prstGeom prst="rect">
            <a:avLst/>
          </a:prstGeom>
        </p:spPr>
      </p:pic>
      <p:pic>
        <p:nvPicPr>
          <p:cNvPr id="6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61" y="2733215"/>
            <a:ext cx="5514432" cy="4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4121063"/>
            <a:ext cx="8506108" cy="27369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21" y="187890"/>
            <a:ext cx="3859060" cy="10772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Mistakes</a:t>
            </a:r>
            <a:endParaRPr lang="en-US" sz="360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66"/>
            <a:ext cx="12192000" cy="6099940"/>
          </a:xfrm>
        </p:spPr>
      </p:pic>
    </p:spTree>
    <p:extLst>
      <p:ext uri="{BB962C8B-B14F-4D97-AF65-F5344CB8AC3E}">
        <p14:creationId xmlns:p14="http://schemas.microsoft.com/office/powerpoint/2010/main" val="33562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</a:t>
            </a:r>
            <a:endParaRPr lang="en-US" sz="360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24586554"/>
              </p:ext>
            </p:extLst>
          </p:nvPr>
        </p:nvGraphicFramePr>
        <p:xfrm>
          <a:off x="-16357" y="1445986"/>
          <a:ext cx="11580982" cy="103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2520265"/>
            <a:ext cx="8166970" cy="4351338"/>
          </a:xfrm>
        </p:spPr>
      </p:pic>
      <p:sp>
        <p:nvSpPr>
          <p:cNvPr id="2" name="Oval 1"/>
          <p:cNvSpPr/>
          <p:nvPr/>
        </p:nvSpPr>
        <p:spPr>
          <a:xfrm>
            <a:off x="5119505" y="5700527"/>
            <a:ext cx="1483798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1098" y="6285039"/>
            <a:ext cx="1118634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61697" y="5634695"/>
            <a:ext cx="2295903" cy="6252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369773" y="6399286"/>
            <a:ext cx="2089" cy="344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2451" y="64578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2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2112" y="63683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59802" y="57440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32651" y="5944149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25714" y="6540538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172" y="2561869"/>
            <a:ext cx="3476641" cy="30592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469677" y="2582895"/>
            <a:ext cx="1039660" cy="7365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526" y="721813"/>
            <a:ext cx="12179474" cy="725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2400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1.1 </a:t>
            </a:r>
            <a:r>
              <a:rPr lang="en-US" sz="2400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Comparison process is too slow </a:t>
            </a:r>
          </a:p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622077" y="2735295"/>
            <a:ext cx="1039660" cy="73650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</a:t>
            </a:r>
            <a:endParaRPr lang="en-US" sz="36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" y="2505205"/>
            <a:ext cx="8115030" cy="4351338"/>
          </a:xfrm>
        </p:spPr>
      </p:pic>
      <p:sp>
        <p:nvSpPr>
          <p:cNvPr id="13" name="Oval 12"/>
          <p:cNvSpPr/>
          <p:nvPr/>
        </p:nvSpPr>
        <p:spPr>
          <a:xfrm>
            <a:off x="1664406" y="5790696"/>
            <a:ext cx="2356449" cy="5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57977" y="6481040"/>
            <a:ext cx="2089" cy="344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6880" y="6517112"/>
            <a:ext cx="284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2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02420" y="6377905"/>
            <a:ext cx="1118634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735030" y="5870807"/>
            <a:ext cx="1539480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6198" y="65060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1154" y="59319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84003" y="6132039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189800" y="6678324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78070" y="2680569"/>
            <a:ext cx="2292264" cy="489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The barcode is printed on the part 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5364" y="2642991"/>
            <a:ext cx="3832965" cy="58872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204991825"/>
              </p:ext>
            </p:extLst>
          </p:nvPr>
        </p:nvGraphicFramePr>
        <p:xfrm>
          <a:off x="43171" y="1455691"/>
          <a:ext cx="11580982" cy="105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Rectangle 41"/>
          <p:cNvSpPr/>
          <p:nvPr/>
        </p:nvSpPr>
        <p:spPr>
          <a:xfrm>
            <a:off x="-6480" y="730261"/>
            <a:ext cx="12198480" cy="725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2400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1.2</a:t>
            </a:r>
            <a:endParaRPr lang="en-US" sz="2400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9640866" y="2617939"/>
            <a:ext cx="1039660" cy="7365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622077" y="2735295"/>
            <a:ext cx="1039660" cy="73650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3261141"/>
            <a:ext cx="7574072" cy="35988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33" y="235366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8" y="898123"/>
            <a:ext cx="7167738" cy="585142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The Problems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812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175" y="86810"/>
            <a:ext cx="789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 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3619890"/>
            <a:ext cx="8496300" cy="3228975"/>
          </a:xfr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45108" y="5276080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3026052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322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Batang</vt:lpstr>
      <vt:lpstr>Arial</vt:lpstr>
      <vt:lpstr>Berlin Sans FB Demi</vt:lpstr>
      <vt:lpstr>Calibri</vt:lpstr>
      <vt:lpstr>Calibri Light</vt:lpstr>
      <vt:lpstr>Wingdings</vt:lpstr>
      <vt:lpstr>Office Theme</vt:lpstr>
      <vt:lpstr>Kaizen  Destination Part System  Using New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month    </vt:lpstr>
      <vt:lpstr>      month    </vt:lpstr>
      <vt:lpstr>PowerPoint Presentation</vt:lpstr>
      <vt:lpstr>      month    </vt:lpstr>
      <vt:lpstr>PowerPoint Presentation</vt:lpstr>
      <vt:lpstr>21.000   </vt:lpstr>
      <vt:lpstr>21.000   </vt:lpstr>
      <vt:lpstr>Intergrate QR Code</vt:lpstr>
      <vt:lpstr>PowerPoint Presentation</vt:lpstr>
      <vt:lpstr>PowerPoint Presentation</vt:lpstr>
      <vt:lpstr>PowerPoint Presentation</vt:lpstr>
      <vt:lpstr>adas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Nguyen Thi Quynh Anh</cp:lastModifiedBy>
  <cp:revision>140</cp:revision>
  <dcterms:created xsi:type="dcterms:W3CDTF">2018-11-07T01:24:12Z</dcterms:created>
  <dcterms:modified xsi:type="dcterms:W3CDTF">2018-11-12T12:10:41Z</dcterms:modified>
</cp:coreProperties>
</file>