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4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10" r:id="rId4"/>
    <p:sldId id="313" r:id="rId5"/>
    <p:sldId id="312" r:id="rId6"/>
    <p:sldId id="307" r:id="rId7"/>
    <p:sldId id="302" r:id="rId8"/>
    <p:sldId id="303" r:id="rId9"/>
    <p:sldId id="295" r:id="rId10"/>
    <p:sldId id="309" r:id="rId11"/>
    <p:sldId id="304" r:id="rId12"/>
    <p:sldId id="280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51B"/>
    <a:srgbClr val="236F31"/>
    <a:srgbClr val="000000"/>
    <a:srgbClr val="1D591D"/>
    <a:srgbClr val="184C1E"/>
    <a:srgbClr val="339933"/>
    <a:srgbClr val="1CC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69391924814"/>
          <c:y val="5.781735837377331E-2"/>
          <c:w val="0.48947412262089995"/>
          <c:h val="0.89865598057134088"/>
        </c:manualLayout>
      </c:layout>
      <c:radarChart>
        <c:radarStyle val="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1 year ago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headEnd type="oval"/>
              <a:tailEnd type="oval"/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Now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headEnd type="oval"/>
              <a:tailEnd type="oval"/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PowerPoint]Sheet1'!$C$2:$C$7</c:f>
              <c:numCache>
                <c:formatCode>General</c:formatCode>
                <c:ptCount val="6"/>
                <c:pt idx="0">
                  <c:v>3.5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32088"/>
        <c:axId val="152239400"/>
      </c:radarChart>
      <c:catAx>
        <c:axId val="152232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152239400"/>
        <c:crosses val="autoZero"/>
        <c:auto val="1"/>
        <c:lblAlgn val="ctr"/>
        <c:lblOffset val="100"/>
        <c:noMultiLvlLbl val="0"/>
      </c:catAx>
      <c:valAx>
        <c:axId val="1522394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1522320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385788787978929"/>
          <c:y val="6.325134763163491E-2"/>
          <c:w val="0.26015687257616676"/>
          <c:h val="4.2569602717879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3AFE6-6D1D-4093-B869-539E7DD995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FCD379-9CD0-48DB-B380-65374248A7E5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44FDBBE-2570-4BE3-9D2D-6B800B94BBB9}" type="parTrans" cxnId="{21934060-6E64-4F97-942B-5D00E7DA1185}">
      <dgm:prSet/>
      <dgm:spPr/>
      <dgm:t>
        <a:bodyPr/>
        <a:lstStyle/>
        <a:p>
          <a:endParaRPr lang="en-US"/>
        </a:p>
      </dgm:t>
    </dgm:pt>
    <dgm:pt modelId="{7FE8BD74-889B-481B-9085-6FFB47EDF4AE}" type="sibTrans" cxnId="{21934060-6E64-4F97-942B-5D00E7DA1185}">
      <dgm:prSet/>
      <dgm:spPr/>
      <dgm:t>
        <a:bodyPr/>
        <a:lstStyle/>
        <a:p>
          <a:endParaRPr lang="en-US"/>
        </a:p>
      </dgm:t>
    </dgm:pt>
    <dgm:pt modelId="{2BE4DE7B-0453-4E65-BA38-7478EAEB93B9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Pick that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70444B0-CFD6-4379-8966-B17258805EE5}" type="parTrans" cxnId="{40050B90-1EFA-4683-A6CF-2E09003695B0}">
      <dgm:prSet/>
      <dgm:spPr/>
      <dgm:t>
        <a:bodyPr/>
        <a:lstStyle/>
        <a:p>
          <a:endParaRPr lang="en-US"/>
        </a:p>
      </dgm:t>
    </dgm:pt>
    <dgm:pt modelId="{763C798D-F255-46D5-9D0F-6229E993CF94}" type="sibTrans" cxnId="{40050B90-1EFA-4683-A6CF-2E09003695B0}">
      <dgm:prSet/>
      <dgm:spPr/>
      <dgm:t>
        <a:bodyPr/>
        <a:lstStyle/>
        <a:p>
          <a:endParaRPr lang="en-US"/>
        </a:p>
      </dgm:t>
    </dgm:pt>
    <dgm:pt modelId="{4F2836C5-5795-4734-A440-FCB9580F97EE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E0229EB-EC9E-4B98-961B-6052A22EEDFE}" type="parTrans" cxnId="{0367C2F5-5268-428A-B249-31B5885D370A}">
      <dgm:prSet/>
      <dgm:spPr/>
      <dgm:t>
        <a:bodyPr/>
        <a:lstStyle/>
        <a:p>
          <a:endParaRPr lang="en-US"/>
        </a:p>
      </dgm:t>
    </dgm:pt>
    <dgm:pt modelId="{12326AB4-E989-4AEE-9AB0-141149164B63}" type="sibTrans" cxnId="{0367C2F5-5268-428A-B249-31B5885D370A}">
      <dgm:prSet/>
      <dgm:spPr/>
      <dgm:t>
        <a:bodyPr/>
        <a:lstStyle/>
        <a:p>
          <a:endParaRPr lang="en-US"/>
        </a:p>
      </dgm:t>
    </dgm:pt>
    <dgm:pt modelId="{C6E45889-F7DB-4100-9361-1D1143F3B35A}">
      <dgm:prSet phldrT="[Text]" custT="1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78F724D7-B81D-46BF-8EA8-9D4A2A5B43EB}" type="parTrans" cxnId="{6EA18F8A-7A9C-4C50-934B-05AFD20176D7}">
      <dgm:prSet/>
      <dgm:spPr/>
      <dgm:t>
        <a:bodyPr/>
        <a:lstStyle/>
        <a:p>
          <a:endParaRPr lang="en-US"/>
        </a:p>
      </dgm:t>
    </dgm:pt>
    <dgm:pt modelId="{DE9A9C08-0BD0-4DE7-B268-4252BB598866}" type="sibTrans" cxnId="{6EA18F8A-7A9C-4C50-934B-05AFD20176D7}">
      <dgm:prSet/>
      <dgm:spPr/>
      <dgm:t>
        <a:bodyPr/>
        <a:lstStyle/>
        <a:p>
          <a:endParaRPr lang="en-US"/>
        </a:p>
      </dgm:t>
    </dgm:pt>
    <dgm:pt modelId="{FF0097CE-5779-4A1C-A0D0-B2ED78F65D33}" type="pres">
      <dgm:prSet presAssocID="{5383AFE6-6D1D-4093-B869-539E7DD995A4}" presName="Name0" presStyleCnt="0">
        <dgm:presLayoutVars>
          <dgm:dir/>
          <dgm:animLvl val="lvl"/>
          <dgm:resizeHandles val="exact"/>
        </dgm:presLayoutVars>
      </dgm:prSet>
      <dgm:spPr/>
    </dgm:pt>
    <dgm:pt modelId="{3A0FA30A-AA3B-43A5-AA17-2D5BD7B77F20}" type="pres">
      <dgm:prSet presAssocID="{77FCD379-9CD0-48DB-B380-65374248A7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CB553-C72E-4795-9E0B-5BEF8FF8828B}" type="pres">
      <dgm:prSet presAssocID="{7FE8BD74-889B-481B-9085-6FFB47EDF4AE}" presName="parTxOnlySpace" presStyleCnt="0"/>
      <dgm:spPr/>
    </dgm:pt>
    <dgm:pt modelId="{B7133DEE-E0F8-404D-88B8-1ACACADC421F}" type="pres">
      <dgm:prSet presAssocID="{2BE4DE7B-0453-4E65-BA38-7478EAEB93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50230-63A1-4D54-88DB-2385C158B8B5}" type="pres">
      <dgm:prSet presAssocID="{763C798D-F255-46D5-9D0F-6229E993CF94}" presName="parTxOnlySpace" presStyleCnt="0"/>
      <dgm:spPr/>
    </dgm:pt>
    <dgm:pt modelId="{E3421C5C-6486-4087-9524-F7814A761205}" type="pres">
      <dgm:prSet presAssocID="{4F2836C5-5795-4734-A440-FCB9580F97EE}" presName="parTxOnly" presStyleLbl="node1" presStyleIdx="2" presStyleCnt="4" custScaleX="992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7373F-1013-4C20-B4C1-837521695336}" type="pres">
      <dgm:prSet presAssocID="{12326AB4-E989-4AEE-9AB0-141149164B63}" presName="parTxOnlySpace" presStyleCnt="0"/>
      <dgm:spPr/>
    </dgm:pt>
    <dgm:pt modelId="{AACA9A0A-A51C-44D5-832B-6F5DCC37E942}" type="pres">
      <dgm:prSet presAssocID="{C6E45889-F7DB-4100-9361-1D1143F3B35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5129C-28EB-4613-BE7C-C29604CDB28B}" type="presOf" srcId="{77FCD379-9CD0-48DB-B380-65374248A7E5}" destId="{3A0FA30A-AA3B-43A5-AA17-2D5BD7B77F20}" srcOrd="0" destOrd="0" presId="urn:microsoft.com/office/officeart/2005/8/layout/chevron1"/>
    <dgm:cxn modelId="{63BFE178-DC04-46BA-A932-1A57CC68DB87}" type="presOf" srcId="{4F2836C5-5795-4734-A440-FCB9580F97EE}" destId="{E3421C5C-6486-4087-9524-F7814A761205}" srcOrd="0" destOrd="0" presId="urn:microsoft.com/office/officeart/2005/8/layout/chevron1"/>
    <dgm:cxn modelId="{59A450D7-1E0A-42AD-8D71-935C8D3EA7FD}" type="presOf" srcId="{C6E45889-F7DB-4100-9361-1D1143F3B35A}" destId="{AACA9A0A-A51C-44D5-832B-6F5DCC37E942}" srcOrd="0" destOrd="0" presId="urn:microsoft.com/office/officeart/2005/8/layout/chevron1"/>
    <dgm:cxn modelId="{426608F5-9839-489D-AF73-D50CA31CB71C}" type="presOf" srcId="{2BE4DE7B-0453-4E65-BA38-7478EAEB93B9}" destId="{B7133DEE-E0F8-404D-88B8-1ACACADC421F}" srcOrd="0" destOrd="0" presId="urn:microsoft.com/office/officeart/2005/8/layout/chevron1"/>
    <dgm:cxn modelId="{40050B90-1EFA-4683-A6CF-2E09003695B0}" srcId="{5383AFE6-6D1D-4093-B869-539E7DD995A4}" destId="{2BE4DE7B-0453-4E65-BA38-7478EAEB93B9}" srcOrd="1" destOrd="0" parTransId="{570444B0-CFD6-4379-8966-B17258805EE5}" sibTransId="{763C798D-F255-46D5-9D0F-6229E993CF94}"/>
    <dgm:cxn modelId="{21934060-6E64-4F97-942B-5D00E7DA1185}" srcId="{5383AFE6-6D1D-4093-B869-539E7DD995A4}" destId="{77FCD379-9CD0-48DB-B380-65374248A7E5}" srcOrd="0" destOrd="0" parTransId="{244FDBBE-2570-4BE3-9D2D-6B800B94BBB9}" sibTransId="{7FE8BD74-889B-481B-9085-6FFB47EDF4AE}"/>
    <dgm:cxn modelId="{6EA18F8A-7A9C-4C50-934B-05AFD20176D7}" srcId="{5383AFE6-6D1D-4093-B869-539E7DD995A4}" destId="{C6E45889-F7DB-4100-9361-1D1143F3B35A}" srcOrd="3" destOrd="0" parTransId="{78F724D7-B81D-46BF-8EA8-9D4A2A5B43EB}" sibTransId="{DE9A9C08-0BD0-4DE7-B268-4252BB598866}"/>
    <dgm:cxn modelId="{0367C2F5-5268-428A-B249-31B5885D370A}" srcId="{5383AFE6-6D1D-4093-B869-539E7DD995A4}" destId="{4F2836C5-5795-4734-A440-FCB9580F97EE}" srcOrd="2" destOrd="0" parTransId="{5E0229EB-EC9E-4B98-961B-6052A22EEDFE}" sibTransId="{12326AB4-E989-4AEE-9AB0-141149164B63}"/>
    <dgm:cxn modelId="{234E3EB4-4888-40C8-BC18-4805712807B3}" type="presOf" srcId="{5383AFE6-6D1D-4093-B869-539E7DD995A4}" destId="{FF0097CE-5779-4A1C-A0D0-B2ED78F65D33}" srcOrd="0" destOrd="0" presId="urn:microsoft.com/office/officeart/2005/8/layout/chevron1"/>
    <dgm:cxn modelId="{5B96CF7F-8FF8-4202-A0A8-B45841CA79B3}" type="presParOf" srcId="{FF0097CE-5779-4A1C-A0D0-B2ED78F65D33}" destId="{3A0FA30A-AA3B-43A5-AA17-2D5BD7B77F20}" srcOrd="0" destOrd="0" presId="urn:microsoft.com/office/officeart/2005/8/layout/chevron1"/>
    <dgm:cxn modelId="{6339B69A-AB98-4F10-B898-760AE863F2CF}" type="presParOf" srcId="{FF0097CE-5779-4A1C-A0D0-B2ED78F65D33}" destId="{4B5CB553-C72E-4795-9E0B-5BEF8FF8828B}" srcOrd="1" destOrd="0" presId="urn:microsoft.com/office/officeart/2005/8/layout/chevron1"/>
    <dgm:cxn modelId="{0D1E5044-69DA-4A0B-B8EF-926DB8FB82E8}" type="presParOf" srcId="{FF0097CE-5779-4A1C-A0D0-B2ED78F65D33}" destId="{B7133DEE-E0F8-404D-88B8-1ACACADC421F}" srcOrd="2" destOrd="0" presId="urn:microsoft.com/office/officeart/2005/8/layout/chevron1"/>
    <dgm:cxn modelId="{F5E3D3C9-8C3B-42DB-B106-BEFE493E852C}" type="presParOf" srcId="{FF0097CE-5779-4A1C-A0D0-B2ED78F65D33}" destId="{0AF50230-63A1-4D54-88DB-2385C158B8B5}" srcOrd="3" destOrd="0" presId="urn:microsoft.com/office/officeart/2005/8/layout/chevron1"/>
    <dgm:cxn modelId="{3BBEE44F-A490-4DE0-91DC-83180E389165}" type="presParOf" srcId="{FF0097CE-5779-4A1C-A0D0-B2ED78F65D33}" destId="{E3421C5C-6486-4087-9524-F7814A761205}" srcOrd="4" destOrd="0" presId="urn:microsoft.com/office/officeart/2005/8/layout/chevron1"/>
    <dgm:cxn modelId="{E7D2927A-EC07-4C40-8B70-5E10E47ABD9F}" type="presParOf" srcId="{FF0097CE-5779-4A1C-A0D0-B2ED78F65D33}" destId="{D627373F-1013-4C20-B4C1-837521695336}" srcOrd="5" destOrd="0" presId="urn:microsoft.com/office/officeart/2005/8/layout/chevron1"/>
    <dgm:cxn modelId="{ADD9C6E0-C164-4245-BF35-50587C68ACCB}" type="presParOf" srcId="{FF0097CE-5779-4A1C-A0D0-B2ED78F65D33}" destId="{AACA9A0A-A51C-44D5-832B-6F5DCC37E9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3AFE6-6D1D-4093-B869-539E7DD995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FCD379-9CD0-48DB-B380-65374248A7E5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44FDBBE-2570-4BE3-9D2D-6B800B94BBB9}" type="parTrans" cxnId="{21934060-6E64-4F97-942B-5D00E7DA1185}">
      <dgm:prSet/>
      <dgm:spPr/>
      <dgm:t>
        <a:bodyPr/>
        <a:lstStyle/>
        <a:p>
          <a:endParaRPr lang="en-US"/>
        </a:p>
      </dgm:t>
    </dgm:pt>
    <dgm:pt modelId="{7FE8BD74-889B-481B-9085-6FFB47EDF4AE}" type="sibTrans" cxnId="{21934060-6E64-4F97-942B-5D00E7DA1185}">
      <dgm:prSet/>
      <dgm:spPr/>
      <dgm:t>
        <a:bodyPr/>
        <a:lstStyle/>
        <a:p>
          <a:endParaRPr lang="en-US"/>
        </a:p>
      </dgm:t>
    </dgm:pt>
    <dgm:pt modelId="{2BE4DE7B-0453-4E65-BA38-7478EAEB93B9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Pick that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70444B0-CFD6-4379-8966-B17258805EE5}" type="parTrans" cxnId="{40050B90-1EFA-4683-A6CF-2E09003695B0}">
      <dgm:prSet/>
      <dgm:spPr/>
      <dgm:t>
        <a:bodyPr/>
        <a:lstStyle/>
        <a:p>
          <a:endParaRPr lang="en-US"/>
        </a:p>
      </dgm:t>
    </dgm:pt>
    <dgm:pt modelId="{763C798D-F255-46D5-9D0F-6229E993CF94}" type="sibTrans" cxnId="{40050B90-1EFA-4683-A6CF-2E09003695B0}">
      <dgm:prSet/>
      <dgm:spPr/>
      <dgm:t>
        <a:bodyPr/>
        <a:lstStyle/>
        <a:p>
          <a:endParaRPr lang="en-US"/>
        </a:p>
      </dgm:t>
    </dgm:pt>
    <dgm:pt modelId="{4F2836C5-5795-4734-A440-FCB9580F97EE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E0229EB-EC9E-4B98-961B-6052A22EEDFE}" type="parTrans" cxnId="{0367C2F5-5268-428A-B249-31B5885D370A}">
      <dgm:prSet/>
      <dgm:spPr/>
      <dgm:t>
        <a:bodyPr/>
        <a:lstStyle/>
        <a:p>
          <a:endParaRPr lang="en-US"/>
        </a:p>
      </dgm:t>
    </dgm:pt>
    <dgm:pt modelId="{12326AB4-E989-4AEE-9AB0-141149164B63}" type="sibTrans" cxnId="{0367C2F5-5268-428A-B249-31B5885D370A}">
      <dgm:prSet/>
      <dgm:spPr/>
      <dgm:t>
        <a:bodyPr/>
        <a:lstStyle/>
        <a:p>
          <a:endParaRPr lang="en-US"/>
        </a:p>
      </dgm:t>
    </dgm:pt>
    <dgm:pt modelId="{C6E45889-F7DB-4100-9361-1D1143F3B35A}">
      <dgm:prSet phldrT="[Text]" custT="1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78F724D7-B81D-46BF-8EA8-9D4A2A5B43EB}" type="parTrans" cxnId="{6EA18F8A-7A9C-4C50-934B-05AFD20176D7}">
      <dgm:prSet/>
      <dgm:spPr/>
      <dgm:t>
        <a:bodyPr/>
        <a:lstStyle/>
        <a:p>
          <a:endParaRPr lang="en-US"/>
        </a:p>
      </dgm:t>
    </dgm:pt>
    <dgm:pt modelId="{DE9A9C08-0BD0-4DE7-B268-4252BB598866}" type="sibTrans" cxnId="{6EA18F8A-7A9C-4C50-934B-05AFD20176D7}">
      <dgm:prSet/>
      <dgm:spPr/>
      <dgm:t>
        <a:bodyPr/>
        <a:lstStyle/>
        <a:p>
          <a:endParaRPr lang="en-US"/>
        </a:p>
      </dgm:t>
    </dgm:pt>
    <dgm:pt modelId="{FF0097CE-5779-4A1C-A0D0-B2ED78F65D33}" type="pres">
      <dgm:prSet presAssocID="{5383AFE6-6D1D-4093-B869-539E7DD995A4}" presName="Name0" presStyleCnt="0">
        <dgm:presLayoutVars>
          <dgm:dir/>
          <dgm:animLvl val="lvl"/>
          <dgm:resizeHandles val="exact"/>
        </dgm:presLayoutVars>
      </dgm:prSet>
      <dgm:spPr/>
    </dgm:pt>
    <dgm:pt modelId="{3A0FA30A-AA3B-43A5-AA17-2D5BD7B77F20}" type="pres">
      <dgm:prSet presAssocID="{77FCD379-9CD0-48DB-B380-65374248A7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CB553-C72E-4795-9E0B-5BEF8FF8828B}" type="pres">
      <dgm:prSet presAssocID="{7FE8BD74-889B-481B-9085-6FFB47EDF4AE}" presName="parTxOnlySpace" presStyleCnt="0"/>
      <dgm:spPr/>
    </dgm:pt>
    <dgm:pt modelId="{B7133DEE-E0F8-404D-88B8-1ACACADC421F}" type="pres">
      <dgm:prSet presAssocID="{2BE4DE7B-0453-4E65-BA38-7478EAEB93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50230-63A1-4D54-88DB-2385C158B8B5}" type="pres">
      <dgm:prSet presAssocID="{763C798D-F255-46D5-9D0F-6229E993CF94}" presName="parTxOnlySpace" presStyleCnt="0"/>
      <dgm:spPr/>
    </dgm:pt>
    <dgm:pt modelId="{E3421C5C-6486-4087-9524-F7814A761205}" type="pres">
      <dgm:prSet presAssocID="{4F2836C5-5795-4734-A440-FCB9580F97EE}" presName="parTxOnly" presStyleLbl="node1" presStyleIdx="2" presStyleCnt="4" custScaleX="992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7373F-1013-4C20-B4C1-837521695336}" type="pres">
      <dgm:prSet presAssocID="{12326AB4-E989-4AEE-9AB0-141149164B63}" presName="parTxOnlySpace" presStyleCnt="0"/>
      <dgm:spPr/>
    </dgm:pt>
    <dgm:pt modelId="{AACA9A0A-A51C-44D5-832B-6F5DCC37E942}" type="pres">
      <dgm:prSet presAssocID="{C6E45889-F7DB-4100-9361-1D1143F3B35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5F81C-E0B1-41ED-9F3D-5D1E3B516CC1}" type="presOf" srcId="{77FCD379-9CD0-48DB-B380-65374248A7E5}" destId="{3A0FA30A-AA3B-43A5-AA17-2D5BD7B77F20}" srcOrd="0" destOrd="0" presId="urn:microsoft.com/office/officeart/2005/8/layout/chevron1"/>
    <dgm:cxn modelId="{38EB9C19-371A-42B5-AAA9-60BF47F1383F}" type="presOf" srcId="{2BE4DE7B-0453-4E65-BA38-7478EAEB93B9}" destId="{B7133DEE-E0F8-404D-88B8-1ACACADC421F}" srcOrd="0" destOrd="0" presId="urn:microsoft.com/office/officeart/2005/8/layout/chevron1"/>
    <dgm:cxn modelId="{62B5A161-CC9F-4595-AC7A-908F7B6855D0}" type="presOf" srcId="{C6E45889-F7DB-4100-9361-1D1143F3B35A}" destId="{AACA9A0A-A51C-44D5-832B-6F5DCC37E942}" srcOrd="0" destOrd="0" presId="urn:microsoft.com/office/officeart/2005/8/layout/chevron1"/>
    <dgm:cxn modelId="{40050B90-1EFA-4683-A6CF-2E09003695B0}" srcId="{5383AFE6-6D1D-4093-B869-539E7DD995A4}" destId="{2BE4DE7B-0453-4E65-BA38-7478EAEB93B9}" srcOrd="1" destOrd="0" parTransId="{570444B0-CFD6-4379-8966-B17258805EE5}" sibTransId="{763C798D-F255-46D5-9D0F-6229E993CF94}"/>
    <dgm:cxn modelId="{5C80D5F5-EC98-492D-8C91-D6012BCA230C}" type="presOf" srcId="{4F2836C5-5795-4734-A440-FCB9580F97EE}" destId="{E3421C5C-6486-4087-9524-F7814A761205}" srcOrd="0" destOrd="0" presId="urn:microsoft.com/office/officeart/2005/8/layout/chevron1"/>
    <dgm:cxn modelId="{FEFE170E-0AF7-42D3-8695-8925E2E4CAAB}" type="presOf" srcId="{5383AFE6-6D1D-4093-B869-539E7DD995A4}" destId="{FF0097CE-5779-4A1C-A0D0-B2ED78F65D33}" srcOrd="0" destOrd="0" presId="urn:microsoft.com/office/officeart/2005/8/layout/chevron1"/>
    <dgm:cxn modelId="{21934060-6E64-4F97-942B-5D00E7DA1185}" srcId="{5383AFE6-6D1D-4093-B869-539E7DD995A4}" destId="{77FCD379-9CD0-48DB-B380-65374248A7E5}" srcOrd="0" destOrd="0" parTransId="{244FDBBE-2570-4BE3-9D2D-6B800B94BBB9}" sibTransId="{7FE8BD74-889B-481B-9085-6FFB47EDF4AE}"/>
    <dgm:cxn modelId="{6EA18F8A-7A9C-4C50-934B-05AFD20176D7}" srcId="{5383AFE6-6D1D-4093-B869-539E7DD995A4}" destId="{C6E45889-F7DB-4100-9361-1D1143F3B35A}" srcOrd="3" destOrd="0" parTransId="{78F724D7-B81D-46BF-8EA8-9D4A2A5B43EB}" sibTransId="{DE9A9C08-0BD0-4DE7-B268-4252BB598866}"/>
    <dgm:cxn modelId="{0367C2F5-5268-428A-B249-31B5885D370A}" srcId="{5383AFE6-6D1D-4093-B869-539E7DD995A4}" destId="{4F2836C5-5795-4734-A440-FCB9580F97EE}" srcOrd="2" destOrd="0" parTransId="{5E0229EB-EC9E-4B98-961B-6052A22EEDFE}" sibTransId="{12326AB4-E989-4AEE-9AB0-141149164B63}"/>
    <dgm:cxn modelId="{043EA064-AEEA-408E-855A-B6AB29663AAF}" type="presParOf" srcId="{FF0097CE-5779-4A1C-A0D0-B2ED78F65D33}" destId="{3A0FA30A-AA3B-43A5-AA17-2D5BD7B77F20}" srcOrd="0" destOrd="0" presId="urn:microsoft.com/office/officeart/2005/8/layout/chevron1"/>
    <dgm:cxn modelId="{F9EF36AF-0969-4594-BD1D-4EE27B90D3AB}" type="presParOf" srcId="{FF0097CE-5779-4A1C-A0D0-B2ED78F65D33}" destId="{4B5CB553-C72E-4795-9E0B-5BEF8FF8828B}" srcOrd="1" destOrd="0" presId="urn:microsoft.com/office/officeart/2005/8/layout/chevron1"/>
    <dgm:cxn modelId="{B07B895F-4391-4EFA-9225-C7311DEFF9BC}" type="presParOf" srcId="{FF0097CE-5779-4A1C-A0D0-B2ED78F65D33}" destId="{B7133DEE-E0F8-404D-88B8-1ACACADC421F}" srcOrd="2" destOrd="0" presId="urn:microsoft.com/office/officeart/2005/8/layout/chevron1"/>
    <dgm:cxn modelId="{6809108A-A170-4A28-873F-3F74346C7658}" type="presParOf" srcId="{FF0097CE-5779-4A1C-A0D0-B2ED78F65D33}" destId="{0AF50230-63A1-4D54-88DB-2385C158B8B5}" srcOrd="3" destOrd="0" presId="urn:microsoft.com/office/officeart/2005/8/layout/chevron1"/>
    <dgm:cxn modelId="{586F01FE-53A2-4D66-8611-9FB1D122CDA2}" type="presParOf" srcId="{FF0097CE-5779-4A1C-A0D0-B2ED78F65D33}" destId="{E3421C5C-6486-4087-9524-F7814A761205}" srcOrd="4" destOrd="0" presId="urn:microsoft.com/office/officeart/2005/8/layout/chevron1"/>
    <dgm:cxn modelId="{C9169F16-F2B9-4824-9F21-731CE6CAFEF4}" type="presParOf" srcId="{FF0097CE-5779-4A1C-A0D0-B2ED78F65D33}" destId="{D627373F-1013-4C20-B4C1-837521695336}" srcOrd="5" destOrd="0" presId="urn:microsoft.com/office/officeart/2005/8/layout/chevron1"/>
    <dgm:cxn modelId="{5C6990E7-FA2C-4D34-9157-DC7D1C05CDD1}" type="presParOf" srcId="{FF0097CE-5779-4A1C-A0D0-B2ED78F65D33}" destId="{AACA9A0A-A51C-44D5-832B-6F5DCC37E9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3AFE6-6D1D-4093-B869-539E7DD995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FCD379-9CD0-48DB-B380-65374248A7E5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44FDBBE-2570-4BE3-9D2D-6B800B94BBB9}" type="parTrans" cxnId="{21934060-6E64-4F97-942B-5D00E7DA1185}">
      <dgm:prSet/>
      <dgm:spPr/>
      <dgm:t>
        <a:bodyPr/>
        <a:lstStyle/>
        <a:p>
          <a:endParaRPr lang="en-US"/>
        </a:p>
      </dgm:t>
    </dgm:pt>
    <dgm:pt modelId="{7FE8BD74-889B-481B-9085-6FFB47EDF4AE}" type="sibTrans" cxnId="{21934060-6E64-4F97-942B-5D00E7DA1185}">
      <dgm:prSet/>
      <dgm:spPr/>
      <dgm:t>
        <a:bodyPr/>
        <a:lstStyle/>
        <a:p>
          <a:endParaRPr lang="en-US"/>
        </a:p>
      </dgm:t>
    </dgm:pt>
    <dgm:pt modelId="{2BE4DE7B-0453-4E65-BA38-7478EAEB93B9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Manually pick </a:t>
          </a:r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that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70444B0-CFD6-4379-8966-B17258805EE5}" type="parTrans" cxnId="{40050B90-1EFA-4683-A6CF-2E09003695B0}">
      <dgm:prSet/>
      <dgm:spPr/>
      <dgm:t>
        <a:bodyPr/>
        <a:lstStyle/>
        <a:p>
          <a:endParaRPr lang="en-US"/>
        </a:p>
      </dgm:t>
    </dgm:pt>
    <dgm:pt modelId="{763C798D-F255-46D5-9D0F-6229E993CF94}" type="sibTrans" cxnId="{40050B90-1EFA-4683-A6CF-2E09003695B0}">
      <dgm:prSet/>
      <dgm:spPr/>
      <dgm:t>
        <a:bodyPr/>
        <a:lstStyle/>
        <a:p>
          <a:endParaRPr lang="en-US"/>
        </a:p>
      </dgm:t>
    </dgm:pt>
    <dgm:pt modelId="{4F2836C5-5795-4734-A440-FCB9580F97EE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E0229EB-EC9E-4B98-961B-6052A22EEDFE}" type="parTrans" cxnId="{0367C2F5-5268-428A-B249-31B5885D370A}">
      <dgm:prSet/>
      <dgm:spPr/>
      <dgm:t>
        <a:bodyPr/>
        <a:lstStyle/>
        <a:p>
          <a:endParaRPr lang="en-US"/>
        </a:p>
      </dgm:t>
    </dgm:pt>
    <dgm:pt modelId="{12326AB4-E989-4AEE-9AB0-141149164B63}" type="sibTrans" cxnId="{0367C2F5-5268-428A-B249-31B5885D370A}">
      <dgm:prSet/>
      <dgm:spPr/>
      <dgm:t>
        <a:bodyPr/>
        <a:lstStyle/>
        <a:p>
          <a:endParaRPr lang="en-US"/>
        </a:p>
      </dgm:t>
    </dgm:pt>
    <dgm:pt modelId="{C6E45889-F7DB-4100-9361-1D1143F3B35A}">
      <dgm:prSet phldrT="[Text]" custT="1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sz="2000" b="1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78F724D7-B81D-46BF-8EA8-9D4A2A5B43EB}" type="parTrans" cxnId="{6EA18F8A-7A9C-4C50-934B-05AFD20176D7}">
      <dgm:prSet/>
      <dgm:spPr/>
      <dgm:t>
        <a:bodyPr/>
        <a:lstStyle/>
        <a:p>
          <a:endParaRPr lang="en-US"/>
        </a:p>
      </dgm:t>
    </dgm:pt>
    <dgm:pt modelId="{DE9A9C08-0BD0-4DE7-B268-4252BB598866}" type="sibTrans" cxnId="{6EA18F8A-7A9C-4C50-934B-05AFD20176D7}">
      <dgm:prSet/>
      <dgm:spPr/>
      <dgm:t>
        <a:bodyPr/>
        <a:lstStyle/>
        <a:p>
          <a:endParaRPr lang="en-US"/>
        </a:p>
      </dgm:t>
    </dgm:pt>
    <dgm:pt modelId="{FF0097CE-5779-4A1C-A0D0-B2ED78F65D33}" type="pres">
      <dgm:prSet presAssocID="{5383AFE6-6D1D-4093-B869-539E7DD995A4}" presName="Name0" presStyleCnt="0">
        <dgm:presLayoutVars>
          <dgm:dir/>
          <dgm:animLvl val="lvl"/>
          <dgm:resizeHandles val="exact"/>
        </dgm:presLayoutVars>
      </dgm:prSet>
      <dgm:spPr/>
    </dgm:pt>
    <dgm:pt modelId="{3A0FA30A-AA3B-43A5-AA17-2D5BD7B77F20}" type="pres">
      <dgm:prSet presAssocID="{77FCD379-9CD0-48DB-B380-65374248A7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CB553-C72E-4795-9E0B-5BEF8FF8828B}" type="pres">
      <dgm:prSet presAssocID="{7FE8BD74-889B-481B-9085-6FFB47EDF4AE}" presName="parTxOnlySpace" presStyleCnt="0"/>
      <dgm:spPr/>
    </dgm:pt>
    <dgm:pt modelId="{B7133DEE-E0F8-404D-88B8-1ACACADC421F}" type="pres">
      <dgm:prSet presAssocID="{2BE4DE7B-0453-4E65-BA38-7478EAEB93B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50230-63A1-4D54-88DB-2385C158B8B5}" type="pres">
      <dgm:prSet presAssocID="{763C798D-F255-46D5-9D0F-6229E993CF94}" presName="parTxOnlySpace" presStyleCnt="0"/>
      <dgm:spPr/>
    </dgm:pt>
    <dgm:pt modelId="{E3421C5C-6486-4087-9524-F7814A761205}" type="pres">
      <dgm:prSet presAssocID="{4F2836C5-5795-4734-A440-FCB9580F97EE}" presName="parTxOnly" presStyleLbl="node1" presStyleIdx="2" presStyleCnt="4" custScaleX="992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7373F-1013-4C20-B4C1-837521695336}" type="pres">
      <dgm:prSet presAssocID="{12326AB4-E989-4AEE-9AB0-141149164B63}" presName="parTxOnlySpace" presStyleCnt="0"/>
      <dgm:spPr/>
    </dgm:pt>
    <dgm:pt modelId="{AACA9A0A-A51C-44D5-832B-6F5DCC37E942}" type="pres">
      <dgm:prSet presAssocID="{C6E45889-F7DB-4100-9361-1D1143F3B35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24DFF-5176-4B7D-A95E-7B572813CFC7}" type="presOf" srcId="{C6E45889-F7DB-4100-9361-1D1143F3B35A}" destId="{AACA9A0A-A51C-44D5-832B-6F5DCC37E942}" srcOrd="0" destOrd="0" presId="urn:microsoft.com/office/officeart/2005/8/layout/chevron1"/>
    <dgm:cxn modelId="{40050B90-1EFA-4683-A6CF-2E09003695B0}" srcId="{5383AFE6-6D1D-4093-B869-539E7DD995A4}" destId="{2BE4DE7B-0453-4E65-BA38-7478EAEB93B9}" srcOrd="1" destOrd="0" parTransId="{570444B0-CFD6-4379-8966-B17258805EE5}" sibTransId="{763C798D-F255-46D5-9D0F-6229E993CF94}"/>
    <dgm:cxn modelId="{540B3712-5FC2-4989-ABCB-087A9205C221}" type="presOf" srcId="{4F2836C5-5795-4734-A440-FCB9580F97EE}" destId="{E3421C5C-6486-4087-9524-F7814A761205}" srcOrd="0" destOrd="0" presId="urn:microsoft.com/office/officeart/2005/8/layout/chevron1"/>
    <dgm:cxn modelId="{21934060-6E64-4F97-942B-5D00E7DA1185}" srcId="{5383AFE6-6D1D-4093-B869-539E7DD995A4}" destId="{77FCD379-9CD0-48DB-B380-65374248A7E5}" srcOrd="0" destOrd="0" parTransId="{244FDBBE-2570-4BE3-9D2D-6B800B94BBB9}" sibTransId="{7FE8BD74-889B-481B-9085-6FFB47EDF4AE}"/>
    <dgm:cxn modelId="{6EA18F8A-7A9C-4C50-934B-05AFD20176D7}" srcId="{5383AFE6-6D1D-4093-B869-539E7DD995A4}" destId="{C6E45889-F7DB-4100-9361-1D1143F3B35A}" srcOrd="3" destOrd="0" parTransId="{78F724D7-B81D-46BF-8EA8-9D4A2A5B43EB}" sibTransId="{DE9A9C08-0BD0-4DE7-B268-4252BB598866}"/>
    <dgm:cxn modelId="{D3352A6E-AC93-480E-8928-46BE1BB663C4}" type="presOf" srcId="{77FCD379-9CD0-48DB-B380-65374248A7E5}" destId="{3A0FA30A-AA3B-43A5-AA17-2D5BD7B77F20}" srcOrd="0" destOrd="0" presId="urn:microsoft.com/office/officeart/2005/8/layout/chevron1"/>
    <dgm:cxn modelId="{0367C2F5-5268-428A-B249-31B5885D370A}" srcId="{5383AFE6-6D1D-4093-B869-539E7DD995A4}" destId="{4F2836C5-5795-4734-A440-FCB9580F97EE}" srcOrd="2" destOrd="0" parTransId="{5E0229EB-EC9E-4B98-961B-6052A22EEDFE}" sibTransId="{12326AB4-E989-4AEE-9AB0-141149164B63}"/>
    <dgm:cxn modelId="{CC81B7DA-C514-431F-90B3-E02697133815}" type="presOf" srcId="{2BE4DE7B-0453-4E65-BA38-7478EAEB93B9}" destId="{B7133DEE-E0F8-404D-88B8-1ACACADC421F}" srcOrd="0" destOrd="0" presId="urn:microsoft.com/office/officeart/2005/8/layout/chevron1"/>
    <dgm:cxn modelId="{6BA8D079-EC9D-43AD-A1BB-2352C1321007}" type="presOf" srcId="{5383AFE6-6D1D-4093-B869-539E7DD995A4}" destId="{FF0097CE-5779-4A1C-A0D0-B2ED78F65D33}" srcOrd="0" destOrd="0" presId="urn:microsoft.com/office/officeart/2005/8/layout/chevron1"/>
    <dgm:cxn modelId="{67F5A7AC-10DB-46EA-ADE8-9FD256746A76}" type="presParOf" srcId="{FF0097CE-5779-4A1C-A0D0-B2ED78F65D33}" destId="{3A0FA30A-AA3B-43A5-AA17-2D5BD7B77F20}" srcOrd="0" destOrd="0" presId="urn:microsoft.com/office/officeart/2005/8/layout/chevron1"/>
    <dgm:cxn modelId="{5C976304-8377-48EE-9B80-399EB0F54D27}" type="presParOf" srcId="{FF0097CE-5779-4A1C-A0D0-B2ED78F65D33}" destId="{4B5CB553-C72E-4795-9E0B-5BEF8FF8828B}" srcOrd="1" destOrd="0" presId="urn:microsoft.com/office/officeart/2005/8/layout/chevron1"/>
    <dgm:cxn modelId="{94D5523B-5963-4B34-81E8-A10487EA8C42}" type="presParOf" srcId="{FF0097CE-5779-4A1C-A0D0-B2ED78F65D33}" destId="{B7133DEE-E0F8-404D-88B8-1ACACADC421F}" srcOrd="2" destOrd="0" presId="urn:microsoft.com/office/officeart/2005/8/layout/chevron1"/>
    <dgm:cxn modelId="{936B7C40-F87D-4AD2-A959-11404515118B}" type="presParOf" srcId="{FF0097CE-5779-4A1C-A0D0-B2ED78F65D33}" destId="{0AF50230-63A1-4D54-88DB-2385C158B8B5}" srcOrd="3" destOrd="0" presId="urn:microsoft.com/office/officeart/2005/8/layout/chevron1"/>
    <dgm:cxn modelId="{0F1AB88F-531E-4532-9DFE-7FE91386A9F6}" type="presParOf" srcId="{FF0097CE-5779-4A1C-A0D0-B2ED78F65D33}" destId="{E3421C5C-6486-4087-9524-F7814A761205}" srcOrd="4" destOrd="0" presId="urn:microsoft.com/office/officeart/2005/8/layout/chevron1"/>
    <dgm:cxn modelId="{13EDDE02-CA5B-48CD-B3EA-B0520632F91C}" type="presParOf" srcId="{FF0097CE-5779-4A1C-A0D0-B2ED78F65D33}" destId="{D627373F-1013-4C20-B4C1-837521695336}" srcOrd="5" destOrd="0" presId="urn:microsoft.com/office/officeart/2005/8/layout/chevron1"/>
    <dgm:cxn modelId="{3572333F-1064-498E-83A0-E7400A69F924}" type="presParOf" srcId="{FF0097CE-5779-4A1C-A0D0-B2ED78F65D33}" destId="{AACA9A0A-A51C-44D5-832B-6F5DCC37E94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FA30A-AA3B-43A5-AA17-2D5BD7B77F20}">
      <dsp:nvSpPr>
        <dsp:cNvPr id="0" name=""/>
        <dsp:cNvSpPr/>
      </dsp:nvSpPr>
      <dsp:spPr>
        <a:xfrm>
          <a:off x="6631" y="290409"/>
          <a:ext cx="3119952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30622" y="290409"/>
        <a:ext cx="1871971" cy="1247981"/>
      </dsp:txXfrm>
    </dsp:sp>
    <dsp:sp modelId="{B7133DEE-E0F8-404D-88B8-1ACACADC421F}">
      <dsp:nvSpPr>
        <dsp:cNvPr id="0" name=""/>
        <dsp:cNvSpPr/>
      </dsp:nvSpPr>
      <dsp:spPr>
        <a:xfrm>
          <a:off x="2814588" y="290409"/>
          <a:ext cx="3119952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Pick that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438579" y="290409"/>
        <a:ext cx="1871971" cy="1247981"/>
      </dsp:txXfrm>
    </dsp:sp>
    <dsp:sp modelId="{E3421C5C-6486-4087-9524-F7814A761205}">
      <dsp:nvSpPr>
        <dsp:cNvPr id="0" name=""/>
        <dsp:cNvSpPr/>
      </dsp:nvSpPr>
      <dsp:spPr>
        <a:xfrm>
          <a:off x="5622546" y="290409"/>
          <a:ext cx="3096553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246537" y="290409"/>
        <a:ext cx="1848572" cy="1247981"/>
      </dsp:txXfrm>
    </dsp:sp>
    <dsp:sp modelId="{AACA9A0A-A51C-44D5-832B-6F5DCC37E942}">
      <dsp:nvSpPr>
        <dsp:cNvPr id="0" name=""/>
        <dsp:cNvSpPr/>
      </dsp:nvSpPr>
      <dsp:spPr>
        <a:xfrm>
          <a:off x="8407104" y="290409"/>
          <a:ext cx="3119952" cy="1247981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9031095" y="290409"/>
        <a:ext cx="1871971" cy="1247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FA30A-AA3B-43A5-AA17-2D5BD7B77F20}">
      <dsp:nvSpPr>
        <dsp:cNvPr id="0" name=""/>
        <dsp:cNvSpPr/>
      </dsp:nvSpPr>
      <dsp:spPr>
        <a:xfrm>
          <a:off x="6631" y="290409"/>
          <a:ext cx="3119952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30622" y="290409"/>
        <a:ext cx="1871971" cy="1247981"/>
      </dsp:txXfrm>
    </dsp:sp>
    <dsp:sp modelId="{B7133DEE-E0F8-404D-88B8-1ACACADC421F}">
      <dsp:nvSpPr>
        <dsp:cNvPr id="0" name=""/>
        <dsp:cNvSpPr/>
      </dsp:nvSpPr>
      <dsp:spPr>
        <a:xfrm>
          <a:off x="2814588" y="290409"/>
          <a:ext cx="3119952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Pick that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438579" y="290409"/>
        <a:ext cx="1871971" cy="1247981"/>
      </dsp:txXfrm>
    </dsp:sp>
    <dsp:sp modelId="{E3421C5C-6486-4087-9524-F7814A761205}">
      <dsp:nvSpPr>
        <dsp:cNvPr id="0" name=""/>
        <dsp:cNvSpPr/>
      </dsp:nvSpPr>
      <dsp:spPr>
        <a:xfrm>
          <a:off x="5622546" y="290409"/>
          <a:ext cx="3096553" cy="1247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246537" y="290409"/>
        <a:ext cx="1848572" cy="1247981"/>
      </dsp:txXfrm>
    </dsp:sp>
    <dsp:sp modelId="{AACA9A0A-A51C-44D5-832B-6F5DCC37E942}">
      <dsp:nvSpPr>
        <dsp:cNvPr id="0" name=""/>
        <dsp:cNvSpPr/>
      </dsp:nvSpPr>
      <dsp:spPr>
        <a:xfrm>
          <a:off x="8407104" y="290409"/>
          <a:ext cx="3119952" cy="1247981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9031095" y="290409"/>
        <a:ext cx="1871971" cy="1247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FA30A-AA3B-43A5-AA17-2D5BD7B77F20}">
      <dsp:nvSpPr>
        <dsp:cNvPr id="0" name=""/>
        <dsp:cNvSpPr/>
      </dsp:nvSpPr>
      <dsp:spPr>
        <a:xfrm>
          <a:off x="5831" y="0"/>
          <a:ext cx="2743841" cy="776615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Take picture by camera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94139" y="0"/>
        <a:ext cx="1967226" cy="776615"/>
      </dsp:txXfrm>
    </dsp:sp>
    <dsp:sp modelId="{B7133DEE-E0F8-404D-88B8-1ACACADC421F}">
      <dsp:nvSpPr>
        <dsp:cNvPr id="0" name=""/>
        <dsp:cNvSpPr/>
      </dsp:nvSpPr>
      <dsp:spPr>
        <a:xfrm>
          <a:off x="2475289" y="0"/>
          <a:ext cx="2743841" cy="776615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Manually pick </a:t>
          </a: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that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863597" y="0"/>
        <a:ext cx="1967226" cy="776615"/>
      </dsp:txXfrm>
    </dsp:sp>
    <dsp:sp modelId="{E3421C5C-6486-4087-9524-F7814A761205}">
      <dsp:nvSpPr>
        <dsp:cNvPr id="0" name=""/>
        <dsp:cNvSpPr/>
      </dsp:nvSpPr>
      <dsp:spPr>
        <a:xfrm>
          <a:off x="4944746" y="0"/>
          <a:ext cx="2723262" cy="776615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rPr>
            <a:t>Upload image</a:t>
          </a:r>
          <a:endParaRPr lang="en-US" sz="2000" b="1" kern="1200">
            <a:solidFill>
              <a:schemeClr val="tx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5333054" y="0"/>
        <a:ext cx="1946647" cy="776615"/>
      </dsp:txXfrm>
    </dsp:sp>
    <dsp:sp modelId="{AACA9A0A-A51C-44D5-832B-6F5DCC37E942}">
      <dsp:nvSpPr>
        <dsp:cNvPr id="0" name=""/>
        <dsp:cNvSpPr/>
      </dsp:nvSpPr>
      <dsp:spPr>
        <a:xfrm>
          <a:off x="7393625" y="0"/>
          <a:ext cx="2743841" cy="776615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Judge by eyes</a:t>
          </a:r>
          <a:endParaRPr lang="en-US" sz="2000" b="1" kern="120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7781933" y="0"/>
        <a:ext cx="1967226" cy="77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</a:p>
          <a:p>
            <a:r>
              <a:rPr lang="en-US" b="1">
                <a:solidFill>
                  <a:schemeClr val="bg1"/>
                </a:solidFill>
              </a:rPr>
              <a:t>Ext : 4406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"/>
            <a:ext cx="12192000" cy="3344450"/>
          </a:xfrm>
          <a:prstGeom prst="rect">
            <a:avLst/>
          </a:prstGeom>
        </p:spPr>
      </p:pic>
      <p:pic>
        <p:nvPicPr>
          <p:cNvPr id="10" name="Content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5219"/>
            <a:ext cx="3937348" cy="3341862"/>
          </a:xfrm>
          <a:prstGeom prst="rect">
            <a:avLst/>
          </a:prstGeom>
        </p:spPr>
      </p:pic>
      <p:pic>
        <p:nvPicPr>
          <p:cNvPr id="12" name="Content Placeholder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26"/>
            <a:ext cx="8254652" cy="33444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013" y="312931"/>
            <a:ext cx="10888579" cy="2117558"/>
          </a:xfrm>
        </p:spPr>
        <p:txBody>
          <a:bodyPr>
            <a:normAutofit/>
          </a:bodyPr>
          <a:lstStyle/>
          <a:p>
            <a:r>
              <a:rPr lang="en-US" sz="800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System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sing </a:t>
            </a:r>
            <a:r>
              <a:rPr lang="en-US" sz="600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4. Video Demo</a:t>
            </a:r>
            <a:endParaRPr lang="en-US" sz="3600"/>
          </a:p>
        </p:txBody>
      </p:sp>
      <p:sp>
        <p:nvSpPr>
          <p:cNvPr id="9" name="Rectangle 8"/>
          <p:cNvSpPr/>
          <p:nvPr/>
        </p:nvSpPr>
        <p:spPr>
          <a:xfrm>
            <a:off x="-12526" y="819957"/>
            <a:ext cx="12192000" cy="603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33" y="819951"/>
            <a:ext cx="7589493" cy="6026327"/>
          </a:xfrm>
        </p:spPr>
      </p:pic>
    </p:spTree>
    <p:extLst>
      <p:ext uri="{BB962C8B-B14F-4D97-AF65-F5344CB8AC3E}">
        <p14:creationId xmlns:p14="http://schemas.microsoft.com/office/powerpoint/2010/main" val="31934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65" y="83931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03" y="86810"/>
            <a:ext cx="931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 for the next step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-1" y="826033"/>
            <a:ext cx="12192001" cy="2824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7" y="971963"/>
            <a:ext cx="1854921" cy="185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17" y="1111468"/>
            <a:ext cx="1582234" cy="1582234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604" y="901923"/>
            <a:ext cx="1854921" cy="185492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3117" y="2852579"/>
            <a:ext cx="3065824" cy="751961"/>
          </a:xfrm>
        </p:spPr>
        <p:txBody>
          <a:bodyPr>
            <a:noAutofit/>
          </a:bodyPr>
          <a:lstStyle/>
          <a:p>
            <a:r>
              <a:rPr lang="en-US" sz="2400" b="1" smtClean="0">
                <a:latin typeface="Batang" panose="02030600000101010101" pitchFamily="18" charset="-127"/>
                <a:ea typeface="Batang" panose="02030600000101010101" pitchFamily="18" charset="-127"/>
              </a:rPr>
              <a:t>Read QR 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Code</a:t>
            </a:r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80611" y="2735484"/>
            <a:ext cx="3425032" cy="103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Automatically D</a:t>
            </a:r>
            <a:r>
              <a:rPr lang="en-US" sz="24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etect </a:t>
            </a:r>
            <a:r>
              <a:rPr lang="en-US" sz="2400" b="1" smtClean="0">
                <a:latin typeface="Batang" panose="02030600000101010101" pitchFamily="18" charset="-127"/>
                <a:ea typeface="Batang" panose="02030600000101010101" pitchFamily="18" charset="-127"/>
              </a:rPr>
              <a:t>Barcode Type</a:t>
            </a:r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488740" y="2864356"/>
            <a:ext cx="2481007" cy="786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err="1" smtClean="0">
                <a:latin typeface="Batang" panose="02030600000101010101" pitchFamily="18" charset="-127"/>
                <a:ea typeface="Batang" panose="02030600000101010101" pitchFamily="18" charset="-127"/>
              </a:rPr>
              <a:t>Vizualize</a:t>
            </a:r>
            <a:r>
              <a:rPr lang="en-US" sz="2400" b="1" smtClean="0">
                <a:latin typeface="Batang" panose="02030600000101010101" pitchFamily="18" charset="-127"/>
                <a:ea typeface="Batang" panose="02030600000101010101" pitchFamily="18" charset="-127"/>
              </a:rPr>
              <a:t> Data</a:t>
            </a:r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89951" y="3641595"/>
            <a:ext cx="5902047" cy="3216405"/>
          </a:xfrm>
          <a:prstGeom prst="rect">
            <a:avLst/>
          </a:prstGeom>
          <a:solidFill>
            <a:srgbClr val="236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" y="3650987"/>
            <a:ext cx="6283260" cy="32070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70" y="3658487"/>
            <a:ext cx="2912670" cy="3207672"/>
          </a:xfrm>
          <a:prstGeom prst="rect">
            <a:avLst/>
          </a:prstGeom>
        </p:spPr>
      </p:pic>
      <p:sp>
        <p:nvSpPr>
          <p:cNvPr id="28" name="Double Brace 27"/>
          <p:cNvSpPr/>
          <p:nvPr/>
        </p:nvSpPr>
        <p:spPr>
          <a:xfrm>
            <a:off x="3031299" y="962312"/>
            <a:ext cx="9160701" cy="2580313"/>
          </a:xfrm>
          <a:prstGeom prst="bracePair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91883" y="4461058"/>
            <a:ext cx="3425032" cy="103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Learn </a:t>
            </a:r>
            <a:r>
              <a:rPr lang="en-US" sz="48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Japanese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6691" y="984489"/>
            <a:ext cx="3425032" cy="24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D</a:t>
            </a:r>
            <a:r>
              <a:rPr lang="en-US" sz="3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evelop </a:t>
            </a:r>
            <a:r>
              <a:rPr lang="en-US" sz="9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3</a:t>
            </a:r>
            <a:r>
              <a:rPr lang="en-US" sz="3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 </a:t>
            </a:r>
          </a:p>
          <a:p>
            <a:r>
              <a:rPr lang="en-US" sz="3600" b="1">
                <a:latin typeface="Berlin Sans FB Demi" panose="020E0802020502020306" pitchFamily="34" charset="0"/>
                <a:ea typeface="Batang" panose="02030600000101010101" pitchFamily="18" charset="-127"/>
              </a:rPr>
              <a:t>N</a:t>
            </a:r>
            <a:r>
              <a:rPr lang="en-US" sz="3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ew </a:t>
            </a:r>
            <a:r>
              <a:rPr lang="en-US" sz="3600" b="1">
                <a:latin typeface="Berlin Sans FB Demi" panose="020E0802020502020306" pitchFamily="34" charset="0"/>
                <a:ea typeface="Batang" panose="02030600000101010101" pitchFamily="18" charset="-127"/>
              </a:rPr>
              <a:t>F</a:t>
            </a:r>
            <a:r>
              <a:rPr lang="en-US" sz="3600" b="1" smtClean="0">
                <a:latin typeface="Berlin Sans FB Demi" panose="020E0802020502020306" pitchFamily="34" charset="0"/>
                <a:ea typeface="Batang" panose="02030600000101010101" pitchFamily="18" charset="-127"/>
              </a:rPr>
              <a:t>eatures</a:t>
            </a:r>
            <a:endParaRPr lang="en-US" sz="3600" b="1" dirty="0"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019" y="3344450"/>
            <a:ext cx="3690936" cy="3858016"/>
          </a:xfr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3020688" y="4402834"/>
            <a:ext cx="3425032" cy="103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Improve </a:t>
            </a:r>
            <a:r>
              <a:rPr lang="en-US" sz="48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APEX </a:t>
            </a:r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Skill 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6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8" grpId="0" animBg="1"/>
      <p:bldP spid="29" grpId="0"/>
      <p:bldP spid="30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814191"/>
            <a:ext cx="12192001" cy="6043809"/>
          </a:xfrm>
          <a:prstGeom prst="rect">
            <a:avLst/>
          </a:prstGeom>
          <a:solidFill>
            <a:srgbClr val="1D59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Skill Map </a:t>
            </a:r>
            <a:endParaRPr lang="en-US" sz="360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387158"/>
              </p:ext>
            </p:extLst>
          </p:nvPr>
        </p:nvGraphicFramePr>
        <p:xfrm>
          <a:off x="818147" y="1090862"/>
          <a:ext cx="10005606" cy="540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05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Conclusion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819951"/>
            <a:ext cx="12192000" cy="6038049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3920647"/>
            <a:ext cx="12204526" cy="294731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00526" y="1125963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221" y="1186804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1" y="1320325"/>
            <a:ext cx="3170598" cy="19771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25100" y="5583289"/>
            <a:ext cx="3269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</a:p>
          <a:p>
            <a:r>
              <a:rPr lang="en-US" b="1" smtClean="0">
                <a:solidFill>
                  <a:schemeClr val="bg1"/>
                </a:solidFill>
              </a:rPr>
              <a:t>Ext : 4406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022" y="4308578"/>
            <a:ext cx="64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THANK YOU !</a:t>
            </a:r>
            <a:endParaRPr lang="en-US" sz="72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426" y="872289"/>
            <a:ext cx="6931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Berlin Sans FB Demi" panose="020E0802020502020306" pitchFamily="34" charset="0"/>
              </a:rPr>
              <a:t>Oracle APEX </a:t>
            </a:r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provide you an opportunity to develop </a:t>
            </a:r>
            <a:r>
              <a:rPr lang="en-US" sz="4800">
                <a:solidFill>
                  <a:schemeClr val="bg1"/>
                </a:solidFill>
                <a:latin typeface="Berlin Sans FB Demi" panose="020E0802020502020306" pitchFamily="34" charset="0"/>
              </a:rPr>
              <a:t>great</a:t>
            </a:r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 and </a:t>
            </a:r>
            <a:r>
              <a:rPr lang="en-US" sz="4800">
                <a:solidFill>
                  <a:schemeClr val="bg1"/>
                </a:solidFill>
                <a:latin typeface="Berlin Sans FB Demi" panose="020E0802020502020306" pitchFamily="34" charset="0"/>
              </a:rPr>
              <a:t>secure</a:t>
            </a:r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 applications </a:t>
            </a:r>
            <a:r>
              <a:rPr lang="en-US" sz="4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rapidly.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9476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89" y="332377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  <p:sp>
        <p:nvSpPr>
          <p:cNvPr id="8" name="Rounded Rectangle 7"/>
          <p:cNvSpPr/>
          <p:nvPr/>
        </p:nvSpPr>
        <p:spPr>
          <a:xfrm>
            <a:off x="5589725" y="195756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6604" y="265950"/>
            <a:ext cx="33666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1. </a:t>
            </a:r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Problems </a:t>
            </a:r>
            <a:endParaRPr lang="en-US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614777" y="1210020"/>
            <a:ext cx="4183980" cy="1257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16603" y="1280215"/>
            <a:ext cx="37282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en-US" sz="30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Difficulties </a:t>
            </a:r>
          </a:p>
          <a:p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     &amp; Solutions </a:t>
            </a:r>
            <a:endParaRPr lang="en-US" sz="3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91378" y="2730359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43309" y="2800553"/>
            <a:ext cx="2861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The Results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42236" y="3733751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43309" y="3843562"/>
            <a:ext cx="30299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Video Demo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Pentagon 11"/>
          <p:cNvSpPr/>
          <p:nvPr/>
        </p:nvSpPr>
        <p:spPr>
          <a:xfrm rot="5400000">
            <a:off x="-576521" y="1605950"/>
            <a:ext cx="6228377" cy="2891217"/>
          </a:xfrm>
          <a:prstGeom prst="homePlat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9970" y="1969886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Content</a:t>
            </a:r>
            <a:endParaRPr lang="en-US" b="1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23149" y="4733523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19278" y="4843418"/>
            <a:ext cx="3829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Plan &amp; Skill map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29832" y="5732092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16604" y="5863332"/>
            <a:ext cx="27927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6. Conclusion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0"/>
            <a:ext cx="12217052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4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 </a:t>
            </a:r>
            <a:endParaRPr lang="en-US" sz="360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" y="739035"/>
            <a:ext cx="12207627" cy="611896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2344283"/>
              </p:ext>
            </p:extLst>
          </p:nvPr>
        </p:nvGraphicFramePr>
        <p:xfrm>
          <a:off x="236950" y="1766170"/>
          <a:ext cx="11533689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236950" y="1027134"/>
            <a:ext cx="11825614" cy="413359"/>
          </a:xfrm>
        </p:spPr>
        <p:txBody>
          <a:bodyPr>
            <a:normAutofit fontScale="90000"/>
          </a:bodyPr>
          <a:lstStyle/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part judge process </a:t>
            </a:r>
            <a:r>
              <a:rPr lang="en-US" sz="4000" b="1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takes a lot of time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and </a:t>
            </a:r>
            <a:r>
              <a:rPr lang="en-US" sz="400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faces many risks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04413" y="3829833"/>
            <a:ext cx="11524990" cy="58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Have any </a:t>
            </a:r>
            <a:r>
              <a:rPr lang="en-US" sz="4000" smtClean="0">
                <a:solidFill>
                  <a:schemeClr val="accent6"/>
                </a:solidFill>
                <a:latin typeface="Berlin Sans FB Demi" panose="020E0802020502020306" pitchFamily="34" charset="0"/>
              </a:rPr>
              <a:t>ideas to solve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this problem ?</a:t>
            </a:r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236950" y="4177432"/>
            <a:ext cx="5975960" cy="817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342199" y="4593922"/>
            <a:ext cx="11524990" cy="127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</a:t>
            </a:r>
            <a:r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pick &amp; upload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image after snapshot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read and judge barcode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5" grpId="0"/>
      <p:bldP spid="1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0"/>
            <a:ext cx="12217052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4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 </a:t>
            </a:r>
            <a:endParaRPr lang="en-US" sz="360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" y="739035"/>
            <a:ext cx="12207627" cy="611896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2344283"/>
              </p:ext>
            </p:extLst>
          </p:nvPr>
        </p:nvGraphicFramePr>
        <p:xfrm>
          <a:off x="236950" y="1766170"/>
          <a:ext cx="11533689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236950" y="1027134"/>
            <a:ext cx="11825614" cy="413359"/>
          </a:xfrm>
        </p:spPr>
        <p:txBody>
          <a:bodyPr>
            <a:normAutofit fontScale="90000"/>
          </a:bodyPr>
          <a:lstStyle/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part judge process </a:t>
            </a:r>
            <a:r>
              <a:rPr lang="en-US" sz="4000" b="1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takes a lot of time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and </a:t>
            </a:r>
            <a:r>
              <a:rPr lang="en-US" sz="400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faces many risks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04413" y="4481185"/>
            <a:ext cx="11524990" cy="58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Have any </a:t>
            </a:r>
            <a:r>
              <a:rPr lang="en-US" sz="4000" smtClean="0">
                <a:solidFill>
                  <a:schemeClr val="accent6"/>
                </a:solidFill>
                <a:latin typeface="Berlin Sans FB Demi" panose="020E0802020502020306" pitchFamily="34" charset="0"/>
              </a:rPr>
              <a:t>ideas to solve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this problem ?</a:t>
            </a:r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236950" y="4177432"/>
            <a:ext cx="5975960" cy="817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342199" y="5245274"/>
            <a:ext cx="11524990" cy="127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</a:t>
            </a:r>
            <a:r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pick &amp; upload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image after snapshot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read and judge barcode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9732724" y="4934842"/>
            <a:ext cx="2924305" cy="20135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8888782" y="3641156"/>
            <a:ext cx="3324438" cy="132306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5" grpId="0"/>
      <p:bldP spid="16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0"/>
            <a:ext cx="12217052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4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 </a:t>
            </a:r>
            <a:endParaRPr lang="en-US" sz="360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" y="739035"/>
            <a:ext cx="12207627" cy="611896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9727622"/>
              </p:ext>
            </p:extLst>
          </p:nvPr>
        </p:nvGraphicFramePr>
        <p:xfrm>
          <a:off x="228251" y="2015124"/>
          <a:ext cx="10143299" cy="776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236950" y="1027134"/>
            <a:ext cx="11825614" cy="413359"/>
          </a:xfrm>
        </p:spPr>
        <p:txBody>
          <a:bodyPr>
            <a:normAutofit fontScale="90000"/>
          </a:bodyPr>
          <a:lstStyle/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part judge process </a:t>
            </a:r>
            <a:r>
              <a:rPr lang="en-US" sz="4000" b="1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takes a lot of time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and </a:t>
            </a:r>
            <a:r>
              <a:rPr lang="en-US" sz="400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faces many risks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36950" y="3468453"/>
            <a:ext cx="11524990" cy="58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Have any </a:t>
            </a:r>
            <a:r>
              <a:rPr lang="en-US" sz="4000" smtClean="0">
                <a:solidFill>
                  <a:schemeClr val="accent6"/>
                </a:solidFill>
                <a:latin typeface="Berlin Sans FB Demi" panose="020E0802020502020306" pitchFamily="34" charset="0"/>
              </a:rPr>
              <a:t>ideas to solve </a:t>
            </a:r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this problem ?</a:t>
            </a:r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236950" y="4177432"/>
            <a:ext cx="5975960" cy="817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387262" y="4124191"/>
            <a:ext cx="11524990" cy="127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</a:t>
            </a:r>
            <a:r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pick &amp; upload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image after snapshot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Automatically read and judge barcode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46376" y="1446758"/>
            <a:ext cx="11825614" cy="413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Process of Current System: </a:t>
            </a:r>
            <a:endParaRPr lang="en-US" sz="2800" b="1" u="sng">
              <a:solidFill>
                <a:schemeClr val="accent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387262" y="4954032"/>
            <a:ext cx="2755726" cy="19039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5041203" y="5206127"/>
            <a:ext cx="2217107" cy="75156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6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5" grpId="0"/>
      <p:bldP spid="16" grpId="0"/>
      <p:bldP spid="2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0"/>
            <a:ext cx="12217052" cy="739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4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Problems </a:t>
            </a:r>
            <a:endParaRPr lang="en-US" sz="360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739034"/>
            <a:ext cx="12207627" cy="6118966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44" y="3308622"/>
            <a:ext cx="5900103" cy="3527281"/>
          </a:xfrm>
          <a:prstGeom prst="rect">
            <a:avLst/>
          </a:prstGeom>
        </p:spPr>
      </p:pic>
      <p:sp>
        <p:nvSpPr>
          <p:cNvPr id="7" name="7-Point Star 6"/>
          <p:cNvSpPr/>
          <p:nvPr/>
        </p:nvSpPr>
        <p:spPr>
          <a:xfrm rot="19866169">
            <a:off x="4051699" y="1354928"/>
            <a:ext cx="3794306" cy="2969458"/>
          </a:xfrm>
          <a:prstGeom prst="star7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3593">
            <a:off x="4952681" y="2219809"/>
            <a:ext cx="1951204" cy="1343745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 rot="740771">
            <a:off x="7665852" y="3773397"/>
            <a:ext cx="526093" cy="4132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 rot="231261">
            <a:off x="6521528" y="3941497"/>
            <a:ext cx="493988" cy="34453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 rot="858665">
            <a:off x="6345585" y="4906382"/>
            <a:ext cx="526093" cy="4132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5"/>
          <p:cNvSpPr>
            <a:spLocks noGrp="1"/>
          </p:cNvSpPr>
          <p:nvPr>
            <p:ph type="title"/>
          </p:nvPr>
        </p:nvSpPr>
        <p:spPr>
          <a:xfrm>
            <a:off x="236950" y="1027134"/>
            <a:ext cx="5362184" cy="413359"/>
          </a:xfrm>
        </p:spPr>
        <p:txBody>
          <a:bodyPr>
            <a:normAutofit fontScale="90000"/>
          </a:bodyPr>
          <a:lstStyle/>
          <a:p>
            <a:r>
              <a:rPr lang="en-US" sz="31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 to make ideas come true ?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5344" y="1747379"/>
            <a:ext cx="3528714" cy="989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Develop based on current </a:t>
            </a:r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technique</a:t>
            </a:r>
            <a:endParaRPr lang="en-US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41813" y="3343200"/>
            <a:ext cx="3478834" cy="14498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0"/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The current technique </a:t>
            </a:r>
          </a:p>
          <a:p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has many limitations</a:t>
            </a:r>
          </a:p>
          <a:p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 </a:t>
            </a:r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It </a:t>
            </a:r>
            <a:r>
              <a:rPr lang="en-US" b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 difficult </a:t>
            </a:r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implement</a:t>
            </a:r>
            <a:endParaRPr lang="en-US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8515" y="5370344"/>
            <a:ext cx="3478834" cy="988498"/>
          </a:xfrm>
          <a:prstGeom prst="roundRect">
            <a:avLst/>
          </a:prstGeom>
          <a:solidFill>
            <a:srgbClr val="E0E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Must have a new technique</a:t>
            </a:r>
            <a:endParaRPr lang="en-US" b="1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44100" y="2766415"/>
            <a:ext cx="14092" cy="5333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70089" y="4832253"/>
            <a:ext cx="14092" cy="5333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5"/>
          <p:cNvSpPr txBox="1">
            <a:spLocks/>
          </p:cNvSpPr>
          <p:nvPr/>
        </p:nvSpPr>
        <p:spPr>
          <a:xfrm>
            <a:off x="8286125" y="2142665"/>
            <a:ext cx="4263102" cy="191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Support many </a:t>
            </a:r>
          </a:p>
          <a:p>
            <a:r>
              <a:rPr lang="en-US" sz="280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stunning features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 – cost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7" name="Title 5"/>
          <p:cNvSpPr txBox="1">
            <a:spLocks/>
          </p:cNvSpPr>
          <p:nvPr/>
        </p:nvSpPr>
        <p:spPr>
          <a:xfrm>
            <a:off x="7922504" y="623014"/>
            <a:ext cx="4263102" cy="197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8" name="Title 5"/>
          <p:cNvSpPr txBox="1">
            <a:spLocks/>
          </p:cNvSpPr>
          <p:nvPr/>
        </p:nvSpPr>
        <p:spPr>
          <a:xfrm>
            <a:off x="8174197" y="608369"/>
            <a:ext cx="3427942" cy="140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smtClean="0">
              <a:solidFill>
                <a:srgbClr val="FFFF00"/>
              </a:solidFill>
              <a:latin typeface="Berlin Sans FB Demi" panose="020E0802020502020306" pitchFamily="34" charset="0"/>
            </a:endParaRPr>
          </a:p>
          <a:p>
            <a:r>
              <a:rPr lang="en-US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Oracle APEX</a:t>
            </a:r>
          </a:p>
        </p:txBody>
      </p:sp>
      <p:sp>
        <p:nvSpPr>
          <p:cNvPr id="69" name="5-Point Star 68"/>
          <p:cNvSpPr/>
          <p:nvPr/>
        </p:nvSpPr>
        <p:spPr>
          <a:xfrm rot="858665">
            <a:off x="7310307" y="5263715"/>
            <a:ext cx="526093" cy="4132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66" grpId="0"/>
      <p:bldP spid="68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Difficulties &amp; Solutions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314718" y="1238697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90845" y="1283439"/>
            <a:ext cx="6571719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Have no </a:t>
            </a: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Have no guider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Don’t understand the workflow of this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408413" y="1299538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43" y="1433059"/>
            <a:ext cx="3170598" cy="1977103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4158641"/>
            <a:ext cx="12204526" cy="2709318"/>
          </a:xfrm>
          <a:prstGeom prst="rect">
            <a:avLst/>
          </a:prstGeom>
        </p:spPr>
      </p:pic>
      <p:pic>
        <p:nvPicPr>
          <p:cNvPr id="28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6568"/>
            <a:ext cx="12192000" cy="2891432"/>
          </a:xfrm>
        </p:spPr>
      </p:pic>
    </p:spTree>
    <p:extLst>
      <p:ext uri="{BB962C8B-B14F-4D97-AF65-F5344CB8AC3E}">
        <p14:creationId xmlns:p14="http://schemas.microsoft.com/office/powerpoint/2010/main" val="40011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839118"/>
            <a:ext cx="8496300" cy="3228975"/>
          </a:xfr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32926" y="2677288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br>
              <a:rPr lang="en-US" sz="9600" dirty="0" smtClean="0">
                <a:solidFill>
                  <a:schemeClr val="bg1"/>
                </a:solidFill>
              </a:rPr>
            </a:br>
            <a:r>
              <a:rPr lang="en-US" sz="9600" dirty="0" smtClean="0">
                <a:solidFill>
                  <a:schemeClr val="bg1"/>
                </a:solidFill>
              </a:rPr>
              <a:t>  </a:t>
            </a:r>
            <a:endParaRPr lang="en-US" sz="3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245280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br>
              <a:rPr lang="en-US" sz="9600" dirty="0" smtClean="0">
                <a:solidFill>
                  <a:schemeClr val="bg1"/>
                </a:solidFill>
              </a:rPr>
            </a:br>
            <a:r>
              <a:rPr lang="en-US" sz="9600" dirty="0" smtClean="0">
                <a:solidFill>
                  <a:schemeClr val="bg1"/>
                </a:solidFill>
              </a:rPr>
              <a:t>  </a:t>
            </a:r>
            <a:endParaRPr lang="en-US" sz="3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" y="4158640"/>
            <a:ext cx="12204526" cy="27093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32" y="86810"/>
            <a:ext cx="90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Difficulties &amp; Solutions</a:t>
            </a:r>
            <a:endParaRPr lang="en-US" sz="3600"/>
          </a:p>
        </p:txBody>
      </p:sp>
      <p:sp>
        <p:nvSpPr>
          <p:cNvPr id="24" name="Pentagon 23"/>
          <p:cNvSpPr/>
          <p:nvPr/>
        </p:nvSpPr>
        <p:spPr>
          <a:xfrm>
            <a:off x="381964" y="4422905"/>
            <a:ext cx="5192117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81964" y="5750492"/>
            <a:ext cx="5192117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result immediately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6413326" y="4422905"/>
            <a:ext cx="5561795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6461332" y="5754413"/>
            <a:ext cx="5561795" cy="9115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 &amp; learn from mistakes</a:t>
            </a:r>
            <a:endParaRPr lang="en-US" sz="28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 animBg="1"/>
      <p:bldP spid="25" grpId="0" animBg="1"/>
      <p:bldP spid="2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7" y="8681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Results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819952"/>
            <a:ext cx="12192000" cy="23867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06664"/>
            <a:ext cx="5615952" cy="36513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195" y="3206664"/>
            <a:ext cx="6595805" cy="3651336"/>
          </a:xfrm>
          <a:prstGeom prst="rect">
            <a:avLst/>
          </a:prstGeom>
          <a:solidFill>
            <a:srgbClr val="1D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" y="963226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1" y="4852001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" y="4901483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140873" y="3189781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9080" y="1275739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1680" y="6097139"/>
            <a:ext cx="333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18556" y="4921906"/>
            <a:ext cx="3866367" cy="186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1500">
              <a:solidFill>
                <a:srgbClr val="3399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1" name="Multiply 40"/>
          <p:cNvSpPr/>
          <p:nvPr/>
        </p:nvSpPr>
        <p:spPr>
          <a:xfrm>
            <a:off x="2143805" y="5379395"/>
            <a:ext cx="1124898" cy="939183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8582" y="4140912"/>
            <a:ext cx="122020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  <a:endParaRPr lang="en-US" sz="360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178757" y="5625748"/>
            <a:ext cx="1473976" cy="1197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times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Plus 43"/>
          <p:cNvSpPr/>
          <p:nvPr/>
        </p:nvSpPr>
        <p:spPr>
          <a:xfrm>
            <a:off x="6529522" y="1452616"/>
            <a:ext cx="1095183" cy="878934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558247" y="650435"/>
            <a:ext cx="5083737" cy="235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50</a:t>
            </a:r>
            <a:r>
              <a:rPr lang="en-US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%</a:t>
            </a:r>
            <a:endParaRPr lang="en-US" sz="6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7912929" y="3562406"/>
            <a:ext cx="4729055" cy="12758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3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8.700</a:t>
            </a:r>
            <a:r>
              <a:rPr lang="en-US" sz="89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67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7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8473200" y="4709035"/>
            <a:ext cx="3434771" cy="180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3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2.000</a:t>
            </a:r>
            <a:r>
              <a:rPr lang="en-US" sz="24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9840709" y="4372171"/>
            <a:ext cx="4369854" cy="85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first year</a:t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334550" y="5609409"/>
            <a:ext cx="2293118" cy="155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USD for each next year</a:t>
            </a:r>
            <a:b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2497" y="1904445"/>
            <a:ext cx="3856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read </a:t>
            </a:r>
            <a:r>
              <a:rPr lang="en-US" sz="2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and judge barcode function</a:t>
            </a:r>
          </a:p>
          <a:p>
            <a:r>
              <a:rPr lang="en-US" sz="200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 </a:t>
            </a:r>
            <a:endParaRPr lang="en-US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159" y="3680947"/>
            <a:ext cx="536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pick &amp; upload image after snapshot function </a:t>
            </a:r>
            <a:endParaRPr lang="en-US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Automatically read </a:t>
            </a:r>
            <a:r>
              <a:rPr lang="en-US" sz="2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and judge barcode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function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751112" y="3354416"/>
            <a:ext cx="2748560" cy="152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Cost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Of the license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599751" y="3916575"/>
            <a:ext cx="739192" cy="4721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755067" y="5330658"/>
            <a:ext cx="739192" cy="4721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26" grpId="0"/>
      <p:bldP spid="27" grpId="0"/>
      <p:bldP spid="29" grpId="0"/>
      <p:bldP spid="2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419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Batang</vt:lpstr>
      <vt:lpstr>Arial</vt:lpstr>
      <vt:lpstr>Berlin Sans FB Demi</vt:lpstr>
      <vt:lpstr>Calibri</vt:lpstr>
      <vt:lpstr>Calibri Light</vt:lpstr>
      <vt:lpstr>Wingdings</vt:lpstr>
      <vt:lpstr>Office Theme</vt:lpstr>
      <vt:lpstr>Kaizen System  Using New Technique</vt:lpstr>
      <vt:lpstr>PowerPoint Presentation</vt:lpstr>
      <vt:lpstr>The part judge process takes a lot of time and faces many risks </vt:lpstr>
      <vt:lpstr>The part judge process takes a lot of time and faces many risks </vt:lpstr>
      <vt:lpstr>The part judge process takes a lot of time and faces many risks </vt:lpstr>
      <vt:lpstr>How to make ideas come true ?</vt:lpstr>
      <vt:lpstr>PowerPoint Presentation</vt:lpstr>
      <vt:lpstr>      month    </vt:lpstr>
      <vt:lpstr>8.700   </vt:lpstr>
      <vt:lpstr>PowerPoint Presentation</vt:lpstr>
      <vt:lpstr>Read QR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Nguyen Thi Quynh Anh</cp:lastModifiedBy>
  <cp:revision>269</cp:revision>
  <dcterms:created xsi:type="dcterms:W3CDTF">2018-11-07T01:24:12Z</dcterms:created>
  <dcterms:modified xsi:type="dcterms:W3CDTF">2018-11-14T10:50:29Z</dcterms:modified>
</cp:coreProperties>
</file>