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3" r:id="rId4"/>
    <p:sldId id="259" r:id="rId5"/>
    <p:sldId id="262" r:id="rId6"/>
    <p:sldId id="280" r:id="rId7"/>
    <p:sldId id="299" r:id="rId8"/>
    <p:sldId id="305" r:id="rId9"/>
    <p:sldId id="300" r:id="rId10"/>
    <p:sldId id="283" r:id="rId11"/>
    <p:sldId id="301" r:id="rId12"/>
    <p:sldId id="302" r:id="rId13"/>
    <p:sldId id="303" r:id="rId14"/>
    <p:sldId id="304" r:id="rId1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49ED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0AB86-A278-40DD-8D3C-EE459BADC98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0DD48-DFD1-4E5D-9A40-B0F54A46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D48-DFD1-4E5D-9A40-B0F54A46A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2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17D0-5A6A-486C-91A8-649D4943708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C88E-9553-4155-A362-DCA16496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394" y="2460776"/>
            <a:ext cx="8183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I. </a:t>
            </a:r>
            <a:r>
              <a:rPr lang="en-US" sz="4800" b="1" u="sng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Good point in compare with old system</a:t>
            </a:r>
            <a:endParaRPr lang="en-US" sz="4800" b="1" u="sng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-37529"/>
            <a:ext cx="397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line if no approval (within 1 pallet </a:t>
            </a:r>
            <a:r>
              <a:rPr lang="en-US" sz="2400" b="1" dirty="0" err="1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q’ty</a:t>
            </a:r>
            <a:r>
              <a:rPr lang="en-US" sz="24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872634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When finish modify remain item page 3/4/5  MFE connect result to final packing (PIC-Lich/Nghiem MFE)</a:t>
            </a:r>
            <a:endParaRPr lang="en-US" dirty="0" smtClean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7205" b="3350"/>
          <a:stretch/>
        </p:blipFill>
        <p:spPr>
          <a:xfrm>
            <a:off x="1430739" y="1699490"/>
            <a:ext cx="6575789" cy="2913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518965"/>
            <a:ext cx="9144000" cy="1142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Test tablet system smoothly then apply function stop line if no approval (MFE)</a:t>
            </a:r>
          </a:p>
        </p:txBody>
      </p:sp>
    </p:spTree>
    <p:extLst>
      <p:ext uri="{BB962C8B-B14F-4D97-AF65-F5344CB8AC3E}">
        <p14:creationId xmlns:p14="http://schemas.microsoft.com/office/powerpoint/2010/main" val="30278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89" y="791936"/>
            <a:ext cx="6038850" cy="240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572000"/>
            <a:ext cx="9144000" cy="2089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rgbClr val="FF0000"/>
                </a:solidFill>
              </a:rPr>
              <a:t>1. Can auto read barcode without any select type operation</a:t>
            </a:r>
          </a:p>
        </p:txBody>
      </p:sp>
    </p:spTree>
    <p:extLst>
      <p:ext uri="{BB962C8B-B14F-4D97-AF65-F5344CB8AC3E}">
        <p14:creationId xmlns:p14="http://schemas.microsoft.com/office/powerpoint/2010/main" val="29352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89" y="791936"/>
            <a:ext cx="6038850" cy="240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572000"/>
            <a:ext cx="9144000" cy="2089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rgbClr val="FF0000"/>
                </a:solidFill>
              </a:rPr>
              <a:t>2. Can scan QR code</a:t>
            </a:r>
          </a:p>
        </p:txBody>
      </p:sp>
    </p:spTree>
    <p:extLst>
      <p:ext uri="{BB962C8B-B14F-4D97-AF65-F5344CB8AC3E}">
        <p14:creationId xmlns:p14="http://schemas.microsoft.com/office/powerpoint/2010/main" val="386898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17"/>
            <a:ext cx="8649834" cy="37070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683657"/>
            <a:ext cx="8853714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344" y="5551714"/>
            <a:ext cx="8636000" cy="1306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3. Some dark area : need confirm “already check”</a:t>
            </a:r>
          </a:p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Purpose: prevent skipping operation</a:t>
            </a:r>
          </a:p>
        </p:txBody>
      </p:sp>
    </p:spTree>
    <p:extLst>
      <p:ext uri="{BB962C8B-B14F-4D97-AF65-F5344CB8AC3E}">
        <p14:creationId xmlns:p14="http://schemas.microsoft.com/office/powerpoint/2010/main" val="51145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"/>
            <a:ext cx="8853714" cy="2935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5085" y="769257"/>
            <a:ext cx="1393372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Search part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371" y="5551714"/>
            <a:ext cx="8766629" cy="1306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4. Add function search part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4571" y="769257"/>
            <a:ext cx="1393372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6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95251" y="81572"/>
            <a:ext cx="9610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at approval function &amp; inquiry function (FM request)</a:t>
            </a:r>
          </a:p>
          <a:p>
            <a:r>
              <a:rPr lang="en-US" sz="22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can zoom in picture</a:t>
            </a:r>
            <a:endParaRPr lang="en-US" sz="2200" dirty="0" smtClean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789"/>
            <a:ext cx="3911600" cy="1878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261" y="3712386"/>
            <a:ext cx="3026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>
                <a:solidFill>
                  <a:srgbClr val="0000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idea: </a:t>
            </a:r>
          </a:p>
          <a:p>
            <a:r>
              <a:rPr lang="en-US" sz="22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Zoom in picture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28" y="543948"/>
            <a:ext cx="4231848" cy="46131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38300" y="1205889"/>
            <a:ext cx="444500" cy="1644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7600" y="1219677"/>
            <a:ext cx="444500" cy="1532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0999" y="2843653"/>
            <a:ext cx="391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Current: </a:t>
            </a:r>
            <a:r>
              <a:rPr lang="en-US" sz="2200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 to see</a:t>
            </a:r>
          </a:p>
        </p:txBody>
      </p:sp>
      <p:sp>
        <p:nvSpPr>
          <p:cNvPr id="2" name="Down Arrow 1"/>
          <p:cNvSpPr/>
          <p:nvPr/>
        </p:nvSpPr>
        <p:spPr>
          <a:xfrm>
            <a:off x="599228" y="3314163"/>
            <a:ext cx="1597217" cy="46270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95252" y="5485550"/>
            <a:ext cx="9239251" cy="12873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rgbClr val="FF0000"/>
                </a:solidFill>
              </a:rPr>
              <a:t>Status: New system can zoom easily 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-37529"/>
            <a:ext cx="350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b="1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 file to paper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47454"/>
          <a:stretch/>
        </p:blipFill>
        <p:spPr>
          <a:xfrm>
            <a:off x="74184" y="383109"/>
            <a:ext cx="8678132" cy="242359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88200" y="1562100"/>
            <a:ext cx="812800" cy="2794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Export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1415523" y="1841500"/>
            <a:ext cx="6179077" cy="148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</p:cNvCxnSpPr>
          <p:nvPr/>
        </p:nvCxnSpPr>
        <p:spPr>
          <a:xfrm>
            <a:off x="7594600" y="1841500"/>
            <a:ext cx="1157716" cy="148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67" y="3299891"/>
            <a:ext cx="7191149" cy="34528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955703"/>
            <a:ext cx="9144000" cy="7970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Status: If the speed is high </a:t>
            </a:r>
            <a:r>
              <a:rPr lang="en-GB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no need export to paper: actually the speed is quick  We’ll continue testing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37529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Change showing method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55945"/>
              </p:ext>
            </p:extLst>
          </p:nvPr>
        </p:nvGraphicFramePr>
        <p:xfrm>
          <a:off x="114830" y="467695"/>
          <a:ext cx="2323966" cy="109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5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Show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13250" y="-22141"/>
            <a:ext cx="4248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A</a:t>
            </a:r>
            <a:r>
              <a:rPr lang="en-US" sz="22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B</a:t>
            </a:r>
            <a:endParaRPr lang="en-US" sz="2200" b="1" dirty="0" smtClean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08381"/>
              </p:ext>
            </p:extLst>
          </p:nvPr>
        </p:nvGraphicFramePr>
        <p:xfrm>
          <a:off x="4956310" y="456616"/>
          <a:ext cx="359078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7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7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Show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A (dark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backlight)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-71690" y="1571805"/>
            <a:ext cx="4203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Risk: </a:t>
            </a:r>
            <a:r>
              <a:rPr lang="en-US" sz="2200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Assemble exceed part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2485302" y="742336"/>
            <a:ext cx="1143000" cy="51593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" name="TextBox 14"/>
          <p:cNvSpPr txBox="1"/>
          <p:nvPr/>
        </p:nvSpPr>
        <p:spPr>
          <a:xfrm>
            <a:off x="4492047" y="1516609"/>
            <a:ext cx="500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Check: </a:t>
            </a:r>
            <a:r>
              <a:rPr lang="en-US" sz="2200" dirty="0" smtClean="0">
                <a:solidFill>
                  <a:srgbClr val="0000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use A for destination B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49435"/>
          <a:stretch/>
        </p:blipFill>
        <p:spPr>
          <a:xfrm>
            <a:off x="66110" y="2002691"/>
            <a:ext cx="7005587" cy="48553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77852" y="5871028"/>
            <a:ext cx="4187690" cy="986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Status: already change</a:t>
            </a:r>
          </a:p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New system improve so much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457200"/>
            <a:ext cx="3524250" cy="3087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41" y="424136"/>
            <a:ext cx="3441744" cy="2420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640" y="424136"/>
            <a:ext cx="1707961" cy="3120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0" y="-37529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Improve side of Scroll tool &amp; Attention notice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77398"/>
            <a:ext cx="55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Current: Small size </a:t>
            </a:r>
            <a:r>
              <a:rPr lang="en-US" sz="24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sz="2400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difficult to use.</a:t>
            </a:r>
            <a:endParaRPr lang="en-US" sz="2400" dirty="0" smtClean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072127"/>
            <a:ext cx="6523349" cy="4717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Status: from new version: can scroll easily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039" y="4710659"/>
            <a:ext cx="3945461" cy="2121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92457" y="4710659"/>
            <a:ext cx="499328" cy="106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81038" y="4541389"/>
            <a:ext cx="3446133" cy="106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372" y="5093820"/>
            <a:ext cx="55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system improve so much</a:t>
            </a:r>
            <a:endParaRPr lang="en-US" sz="2400" dirty="0" smtClean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95251" y="81572"/>
            <a:ext cx="923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 Input barcode/character &amp; Auto judgment result</a:t>
            </a:r>
            <a:endParaRPr lang="en-US" sz="2200" dirty="0" smtClean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652"/>
            <a:ext cx="4544290" cy="16534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89" y="435376"/>
            <a:ext cx="2162786" cy="1754598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66675" y="2206117"/>
            <a:ext cx="7096125" cy="3780836"/>
            <a:chOff x="0" y="2800939"/>
            <a:chExt cx="7070103" cy="400443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800939"/>
              <a:ext cx="7070103" cy="40044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7065" y="4017046"/>
              <a:ext cx="879257" cy="31876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1860" y="4100660"/>
              <a:ext cx="762704" cy="23515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9312" y="4497964"/>
              <a:ext cx="2281286" cy="160117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7"/>
            <a:srcRect l="1431"/>
            <a:stretch/>
          </p:blipFill>
          <p:spPr>
            <a:xfrm>
              <a:off x="2247901" y="4358346"/>
              <a:ext cx="1277724" cy="835969"/>
            </a:xfrm>
            <a:prstGeom prst="rect">
              <a:avLst/>
            </a:prstGeom>
          </p:spPr>
        </p:pic>
        <p:cxnSp>
          <p:nvCxnSpPr>
            <p:cNvPr id="42" name="Straight Connector 41"/>
            <p:cNvCxnSpPr/>
            <p:nvPr/>
          </p:nvCxnSpPr>
          <p:spPr>
            <a:xfrm>
              <a:off x="2149312" y="5185429"/>
              <a:ext cx="2281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70117" y="4054341"/>
              <a:ext cx="786205" cy="32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Master</a:t>
              </a:r>
              <a:endParaRPr lang="en-US" sz="14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83693" y="5275487"/>
              <a:ext cx="1187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IIIIIIIIIIIIIIIIIIIIIII</a:t>
              </a:r>
            </a:p>
            <a:p>
              <a:r>
                <a:rPr lang="en-US" sz="1400" dirty="0" smtClean="0"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123456845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24214" y="4753442"/>
              <a:ext cx="779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Picture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35228" y="5339482"/>
              <a:ext cx="957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Barcode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47763" y="5894673"/>
              <a:ext cx="1187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RC5-4245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4563" y="6385035"/>
              <a:ext cx="1199111" cy="36969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456990" y="5930982"/>
              <a:ext cx="1103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Character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149312" y="5842247"/>
              <a:ext cx="2281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657520" y="4056352"/>
              <a:ext cx="2251252" cy="32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Scan &amp; auto judgment</a:t>
              </a:r>
              <a:endParaRPr lang="en-US" sz="14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2" name="Rectangular Callout 61"/>
          <p:cNvSpPr/>
          <p:nvPr/>
        </p:nvSpPr>
        <p:spPr>
          <a:xfrm>
            <a:off x="4882174" y="5590085"/>
            <a:ext cx="1788629" cy="316544"/>
          </a:xfrm>
          <a:prstGeom prst="wedgeRectCallout">
            <a:avLst>
              <a:gd name="adj1" fmla="val -84542"/>
              <a:gd name="adj2" fmla="val -3355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judgment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249" y="6114683"/>
            <a:ext cx="7805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input equipment and auto judgment by system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121029"/>
            <a:ext cx="8490857" cy="5409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rgbClr val="FF0000"/>
                </a:solidFill>
              </a:rPr>
              <a:t>New system can input barcode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186" y="90808"/>
            <a:ext cx="5544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some kind of barcode master</a:t>
            </a:r>
            <a:endParaRPr lang="en-US" sz="2200" dirty="0" smtClean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186" y="608044"/>
            <a:ext cx="4627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Fix length &amp; Fix character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33845"/>
              </p:ext>
            </p:extLst>
          </p:nvPr>
        </p:nvGraphicFramePr>
        <p:xfrm>
          <a:off x="230908" y="1038931"/>
          <a:ext cx="63361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20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20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3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Destination</a:t>
                      </a:r>
                      <a:r>
                        <a:rPr lang="en-US" sz="1400" baseline="0" dirty="0" smtClean="0"/>
                        <a:t> part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Barcode</a:t>
                      </a:r>
                      <a:r>
                        <a:rPr lang="en-US" sz="1400" baseline="0" dirty="0" smtClean="0"/>
                        <a:t> master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(10 characters)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1581C003ca</a:t>
                      </a:r>
                    </a:p>
                    <a:p>
                      <a:pPr algn="ctr"/>
                      <a:r>
                        <a:rPr lang="en-US" sz="1400" dirty="0" smtClean="0"/>
                        <a:t>1581C018CA</a:t>
                      </a:r>
                    </a:p>
                    <a:p>
                      <a:pPr algn="ctr"/>
                      <a:r>
                        <a:rPr lang="en-US" sz="1400" dirty="0" smtClean="0"/>
                        <a:t>1581C042CA</a:t>
                      </a:r>
                    </a:p>
                    <a:p>
                      <a:pPr algn="ctr"/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RM2-2110-000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1254237655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186" y="2438455"/>
            <a:ext cx="7391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Fix length and barcode is within 1 range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27308"/>
              </p:ext>
            </p:extLst>
          </p:nvPr>
        </p:nvGraphicFramePr>
        <p:xfrm>
          <a:off x="212436" y="2869342"/>
          <a:ext cx="874683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7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84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47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Destination</a:t>
                      </a:r>
                      <a:r>
                        <a:rPr lang="en-US" sz="1400" baseline="0" dirty="0" smtClean="0"/>
                        <a:t> part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Barcode</a:t>
                      </a:r>
                      <a:r>
                        <a:rPr lang="en-US" sz="1400" baseline="0" dirty="0" smtClean="0"/>
                        <a:t> master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(10 characters)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7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1581C001ca</a:t>
                      </a:r>
                    </a:p>
                    <a:p>
                      <a:pPr algn="ctr"/>
                      <a:r>
                        <a:rPr lang="en-US" sz="1400" dirty="0" smtClean="0"/>
                        <a:t>1581C002CA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RK3-3506-000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B1********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(********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from 00000000~99999999)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7186" y="3837979"/>
            <a:ext cx="7391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2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Fix length and some barcode available also.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16855"/>
              </p:ext>
            </p:extLst>
          </p:nvPr>
        </p:nvGraphicFramePr>
        <p:xfrm>
          <a:off x="193963" y="4268866"/>
          <a:ext cx="87468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7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84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Destination</a:t>
                      </a:r>
                      <a:r>
                        <a:rPr lang="en-US" sz="1400" baseline="0" dirty="0" smtClean="0"/>
                        <a:t> part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Barcode</a:t>
                      </a:r>
                      <a:r>
                        <a:rPr lang="en-US" sz="1400" baseline="0" dirty="0" smtClean="0"/>
                        <a:t> master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(10 characters)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1581C008ca</a:t>
                      </a:r>
                    </a:p>
                    <a:p>
                      <a:pPr algn="ctr"/>
                      <a:r>
                        <a:rPr lang="en-US" sz="1400" dirty="0" smtClean="0"/>
                        <a:t>1581C009CA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RK3-3506-000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B1********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C1********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D1********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(********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from 00000000~99999999)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6121029"/>
            <a:ext cx="8490857" cy="5409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rgbClr val="FF0000"/>
                </a:solidFill>
              </a:rPr>
              <a:t>New system can input barcode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930" y="613537"/>
            <a:ext cx="77535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Reduce checking time by improve at new system</a:t>
            </a:r>
          </a:p>
          <a:p>
            <a:r>
              <a:rPr lang="en-GB" sz="2800" dirty="0" smtClean="0"/>
              <a:t>1.</a:t>
            </a:r>
          </a:p>
          <a:p>
            <a:r>
              <a:rPr lang="en-GB" sz="2800" dirty="0" smtClean="0"/>
              <a:t>Old system: Need take picture and browse</a:t>
            </a:r>
          </a:p>
          <a:p>
            <a:r>
              <a:rPr lang="en-GB" sz="2800" dirty="0" smtClean="0"/>
              <a:t>New: auto link picture</a:t>
            </a:r>
          </a:p>
          <a:p>
            <a:endParaRPr lang="en-GB" sz="2800" dirty="0" smtClean="0"/>
          </a:p>
          <a:p>
            <a:r>
              <a:rPr lang="en-GB" sz="2800" dirty="0" smtClean="0"/>
              <a:t>2.</a:t>
            </a:r>
          </a:p>
          <a:p>
            <a:r>
              <a:rPr lang="en-GB" sz="2800" dirty="0" smtClean="0"/>
              <a:t>Old: </a:t>
            </a:r>
            <a:r>
              <a:rPr lang="en-US" sz="2800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side of Scroll tool &amp; Attention </a:t>
            </a:r>
            <a:r>
              <a:rPr lang="en-US" sz="28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notice Is small </a:t>
            </a:r>
            <a:r>
              <a:rPr lang="en-US" sz="28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effect to operation</a:t>
            </a:r>
          </a:p>
          <a:p>
            <a:r>
              <a:rPr lang="en-GB" sz="28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New: easy to scroll</a:t>
            </a:r>
            <a:endParaRPr lang="en-US" sz="280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800" dirty="0" smtClean="0"/>
              <a:t> </a:t>
            </a:r>
            <a:r>
              <a:rPr lang="en-GB" sz="2800" dirty="0" smtClean="0">
                <a:sym typeface="Wingdings" panose="05000000000000000000" pitchFamily="2" charset="2"/>
              </a:rPr>
              <a:t> reduce checking time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123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394" y="2460776"/>
            <a:ext cx="818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I. </a:t>
            </a:r>
            <a:r>
              <a:rPr lang="en-US" sz="4800" b="1" u="sng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Need improve point</a:t>
            </a:r>
            <a:endParaRPr lang="en-US" sz="4800" b="1" u="sng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</TotalTime>
  <Words>437</Words>
  <Application>Microsoft Office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cvn.canon.co.jp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Van Cong</dc:creator>
  <cp:lastModifiedBy>Nguyen Thi Quynh Anh</cp:lastModifiedBy>
  <cp:revision>128</cp:revision>
  <cp:lastPrinted>2018-08-17T03:07:21Z</cp:lastPrinted>
  <dcterms:created xsi:type="dcterms:W3CDTF">2018-08-13T04:00:32Z</dcterms:created>
  <dcterms:modified xsi:type="dcterms:W3CDTF">2018-11-12T12:11:31Z</dcterms:modified>
</cp:coreProperties>
</file>