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72" r:id="rId4"/>
    <p:sldId id="273" r:id="rId5"/>
    <p:sldId id="276" r:id="rId6"/>
    <p:sldId id="277" r:id="rId7"/>
    <p:sldId id="288" r:id="rId8"/>
    <p:sldId id="282" r:id="rId9"/>
    <p:sldId id="284" r:id="rId10"/>
    <p:sldId id="283" r:id="rId11"/>
    <p:sldId id="285" r:id="rId12"/>
    <p:sldId id="280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C1E"/>
    <a:srgbClr val="236F31"/>
    <a:srgbClr val="1CCE3A"/>
    <a:srgbClr val="1D591D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FBCC-665F-4A7B-8F07-99DCB98C0835}" type="datetimeFigureOut">
              <a:rPr lang="en-US" smtClean="0"/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75"/>
            <a:ext cx="8677997" cy="3501025"/>
          </a:xfr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97" y="3356976"/>
            <a:ext cx="3514003" cy="3513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00256" y="4739313"/>
            <a:ext cx="3269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Nguyen Thi Quynh Anh - 455472</a:t>
            </a:r>
          </a:p>
          <a:p>
            <a:r>
              <a:rPr lang="en-US" b="1" smtClean="0">
                <a:solidFill>
                  <a:schemeClr val="bg1"/>
                </a:solidFill>
              </a:rPr>
              <a:t>LBP IT  - Application Group</a:t>
            </a:r>
          </a:p>
          <a:p>
            <a:r>
              <a:rPr lang="en-US" b="1" smtClean="0">
                <a:solidFill>
                  <a:schemeClr val="bg1"/>
                </a:solidFill>
              </a:rPr>
              <a:t>Plan &amp; IT Div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"/>
            <a:ext cx="12192000" cy="33444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013" y="312931"/>
            <a:ext cx="10888579" cy="2117558"/>
          </a:xfrm>
        </p:spPr>
        <p:txBody>
          <a:bodyPr>
            <a:normAutofit fontScale="90000"/>
          </a:bodyPr>
          <a:lstStyle/>
          <a:p>
            <a:r>
              <a:rPr lang="en-US" sz="73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Kaizen </a:t>
            </a: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/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Destination Part System </a:t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Using </a:t>
            </a:r>
            <a:r>
              <a:rPr lang="en-US" sz="54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New Technique</a:t>
            </a:r>
            <a:endParaRPr lang="en-US" sz="540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8013" cy="820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18" y="86810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4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The Results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0" y="827042"/>
            <a:ext cx="12202866" cy="20474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874473"/>
            <a:ext cx="12202866" cy="20378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912300"/>
            <a:ext cx="12202866" cy="2047433"/>
          </a:xfrm>
          <a:prstGeom prst="rect">
            <a:avLst/>
          </a:prstGeom>
          <a:solidFill>
            <a:srgbClr val="184C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2912051"/>
            <a:ext cx="1978451" cy="197845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7" y="4948457"/>
            <a:ext cx="1975118" cy="197511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913824"/>
            <a:ext cx="1900261" cy="1873868"/>
          </a:xfrm>
        </p:spPr>
      </p:pic>
      <p:sp>
        <p:nvSpPr>
          <p:cNvPr id="14" name="TextBox 13"/>
          <p:cNvSpPr txBox="1"/>
          <p:nvPr/>
        </p:nvSpPr>
        <p:spPr>
          <a:xfrm>
            <a:off x="2301403" y="1524507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Faster 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1403" y="3565887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Improve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1403" y="5612850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Save Money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204353" y="5153140"/>
            <a:ext cx="4446738" cy="156575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 đasdsdasdasd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6088907" y="1590928"/>
            <a:ext cx="563672" cy="51348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088907" y="5685539"/>
            <a:ext cx="563672" cy="51348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088907" y="3628753"/>
            <a:ext cx="563672" cy="51348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04353" y="1067881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 đasdsdasdasd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369279" y="3118399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 đasdsdasdasd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8" grpId="0" animBg="1"/>
      <p:bldP spid="11" grpId="0" animBg="1"/>
      <p:bldP spid="14" grpId="0"/>
      <p:bldP spid="15" grpId="0"/>
      <p:bldP spid="16" grpId="0"/>
      <p:bldP spid="17" grpId="0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1847" cy="814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962" y="0"/>
            <a:ext cx="1643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6. Plan</a:t>
            </a:r>
            <a:endParaRPr lang="en-US" sz="360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712"/>
            <a:ext cx="7894985" cy="4718288"/>
          </a:xfrm>
        </p:spPr>
      </p:pic>
    </p:spTree>
    <p:extLst>
      <p:ext uri="{BB962C8B-B14F-4D97-AF65-F5344CB8AC3E}">
        <p14:creationId xmlns:p14="http://schemas.microsoft.com/office/powerpoint/2010/main" val="4472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41" y="3682651"/>
            <a:ext cx="5647982" cy="2553429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189972"/>
            <a:ext cx="2669088" cy="2492679"/>
          </a:xfrm>
        </p:spPr>
        <p:txBody>
          <a:bodyPr>
            <a:normAutofit/>
          </a:bodyPr>
          <a:lstStyle/>
          <a:p>
            <a:r>
              <a:rPr lang="en-US" smtClean="0"/>
              <a:t>COST </a:t>
            </a:r>
            <a:br>
              <a:rPr lang="en-US" smtClean="0"/>
            </a:br>
            <a:r>
              <a:rPr lang="en-US" smtClean="0"/>
              <a:t>spent 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343411" cy="8123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8880"/>
            <a:ext cx="4553725" cy="4351338"/>
          </a:xfrm>
        </p:spPr>
      </p:pic>
    </p:spTree>
    <p:extLst>
      <p:ext uri="{BB962C8B-B14F-4D97-AF65-F5344CB8AC3E}">
        <p14:creationId xmlns:p14="http://schemas.microsoft.com/office/powerpoint/2010/main" val="5164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7" y="3739320"/>
            <a:ext cx="3591426" cy="523948"/>
          </a:xfrm>
        </p:spPr>
      </p:pic>
    </p:spTree>
    <p:extLst>
      <p:ext uri="{BB962C8B-B14F-4D97-AF65-F5344CB8AC3E}">
        <p14:creationId xmlns:p14="http://schemas.microsoft.com/office/powerpoint/2010/main" val="16141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189" y="327366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3"/>
            <a:ext cx="12200351" cy="6858000"/>
          </a:xfrm>
        </p:spPr>
      </p:pic>
      <p:sp>
        <p:nvSpPr>
          <p:cNvPr id="4" name="TextBox 3"/>
          <p:cNvSpPr txBox="1"/>
          <p:nvPr/>
        </p:nvSpPr>
        <p:spPr>
          <a:xfrm>
            <a:off x="578502" y="2381930"/>
            <a:ext cx="199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Content</a:t>
            </a:r>
            <a:endParaRPr lang="en-US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rot="5400000">
            <a:off x="-1540847" y="1981472"/>
            <a:ext cx="6237965" cy="2300074"/>
          </a:xfrm>
          <a:prstGeom prst="homePlat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58148" y="144846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026" y="177091"/>
            <a:ext cx="29113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smtClean="0">
                <a:latin typeface="Berlin Sans FB Demi" panose="020E0802020502020306" pitchFamily="34" charset="0"/>
              </a:rPr>
              <a:t>1. </a:t>
            </a:r>
            <a:r>
              <a:rPr lang="en-US" sz="3000">
                <a:latin typeface="Berlin Sans FB Demi" panose="020E0802020502020306" pitchFamily="34" charset="0"/>
              </a:rPr>
              <a:t>The </a:t>
            </a:r>
            <a:r>
              <a:rPr lang="en-US" sz="3000" smtClean="0">
                <a:latin typeface="Berlin Sans FB Demi" panose="020E0802020502020306" pitchFamily="34" charset="0"/>
              </a:rPr>
              <a:t>Problems </a:t>
            </a:r>
            <a:endParaRPr lang="en-US" sz="3000"/>
          </a:p>
        </p:txBody>
      </p:sp>
      <p:sp>
        <p:nvSpPr>
          <p:cNvPr id="15" name="Rounded Rectangle 14"/>
          <p:cNvSpPr/>
          <p:nvPr/>
        </p:nvSpPr>
        <p:spPr>
          <a:xfrm>
            <a:off x="4058148" y="1057483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5027" y="1096940"/>
            <a:ext cx="33033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>
                <a:latin typeface="Berlin Sans FB Demi" panose="020E0802020502020306" pitchFamily="34" charset="0"/>
              </a:rPr>
              <a:t>2</a:t>
            </a:r>
            <a:r>
              <a:rPr lang="en-US" sz="3000" smtClean="0">
                <a:latin typeface="Berlin Sans FB Demi" panose="020E0802020502020306" pitchFamily="34" charset="0"/>
              </a:rPr>
              <a:t>. The Solutions</a:t>
            </a:r>
            <a:endParaRPr lang="en-US" sz="3000"/>
          </a:p>
        </p:txBody>
      </p:sp>
      <p:sp>
        <p:nvSpPr>
          <p:cNvPr id="17" name="Rounded Rectangle 16"/>
          <p:cNvSpPr/>
          <p:nvPr/>
        </p:nvSpPr>
        <p:spPr>
          <a:xfrm>
            <a:off x="4058148" y="1977332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85026" y="2031379"/>
            <a:ext cx="31117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erlin Sans FB Demi" panose="020E0802020502020306" pitchFamily="34" charset="0"/>
              </a:rPr>
              <a:t>3</a:t>
            </a:r>
            <a:r>
              <a:rPr lang="en-US" sz="3000" smtClean="0">
                <a:latin typeface="Berlin Sans FB Demi" panose="020E0802020502020306" pitchFamily="34" charset="0"/>
              </a:rPr>
              <a:t>. </a:t>
            </a:r>
            <a:r>
              <a:rPr lang="en-US" sz="3000">
                <a:latin typeface="Berlin Sans FB Demi" panose="020E0802020502020306" pitchFamily="34" charset="0"/>
              </a:rPr>
              <a:t>The </a:t>
            </a:r>
            <a:r>
              <a:rPr lang="en-US" sz="3000" smtClean="0">
                <a:latin typeface="Berlin Sans FB Demi" panose="020E0802020502020306" pitchFamily="34" charset="0"/>
              </a:rPr>
              <a:t>Difficulties</a:t>
            </a:r>
            <a:endParaRPr lang="en-US" sz="3000"/>
          </a:p>
        </p:txBody>
      </p:sp>
      <p:sp>
        <p:nvSpPr>
          <p:cNvPr id="19" name="Rounded Rectangle 18"/>
          <p:cNvSpPr/>
          <p:nvPr/>
        </p:nvSpPr>
        <p:spPr>
          <a:xfrm>
            <a:off x="4058148" y="2900032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85026" y="2978510"/>
            <a:ext cx="17828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>
                <a:latin typeface="Berlin Sans FB Demi" panose="020E0802020502020306" pitchFamily="34" charset="0"/>
              </a:rPr>
              <a:t>4</a:t>
            </a:r>
            <a:r>
              <a:rPr lang="en-US" sz="3000" smtClean="0">
                <a:latin typeface="Berlin Sans FB Demi" panose="020E0802020502020306" pitchFamily="34" charset="0"/>
              </a:rPr>
              <a:t>. Results</a:t>
            </a:r>
            <a:endParaRPr lang="en-US" sz="3000"/>
          </a:p>
        </p:txBody>
      </p:sp>
      <p:sp>
        <p:nvSpPr>
          <p:cNvPr id="21" name="Rounded Rectangle 20"/>
          <p:cNvSpPr/>
          <p:nvPr/>
        </p:nvSpPr>
        <p:spPr>
          <a:xfrm>
            <a:off x="4058148" y="3822732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5026" y="3906143"/>
            <a:ext cx="16850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>
                <a:latin typeface="Berlin Sans FB Demi" panose="020E0802020502020306" pitchFamily="34" charset="0"/>
              </a:rPr>
              <a:t>5</a:t>
            </a:r>
            <a:r>
              <a:rPr lang="en-US" sz="3000" smtClean="0">
                <a:latin typeface="Berlin Sans FB Demi" panose="020E0802020502020306" pitchFamily="34" charset="0"/>
              </a:rPr>
              <a:t>. Demo </a:t>
            </a:r>
            <a:endParaRPr lang="en-US" sz="3000"/>
          </a:p>
        </p:txBody>
      </p:sp>
      <p:sp>
        <p:nvSpPr>
          <p:cNvPr id="23" name="Rounded Rectangle 22"/>
          <p:cNvSpPr/>
          <p:nvPr/>
        </p:nvSpPr>
        <p:spPr>
          <a:xfrm>
            <a:off x="4058148" y="4749650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85026" y="4839217"/>
            <a:ext cx="35461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smtClean="0">
                <a:latin typeface="Berlin Sans FB Demi" panose="020E0802020502020306" pitchFamily="34" charset="0"/>
              </a:rPr>
              <a:t>6. Plan &amp; Skill map 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9158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0"/>
            <a:ext cx="12200351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4121063"/>
            <a:ext cx="8506108" cy="27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0"/>
            <a:ext cx="12200351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3261141"/>
            <a:ext cx="7574072" cy="3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01" y="2581678"/>
            <a:ext cx="2968984" cy="296898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66" y="3777484"/>
            <a:ext cx="3066667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8" y="898123"/>
            <a:ext cx="7167738" cy="5851420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2132" cy="739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72" y="46352"/>
            <a:ext cx="3345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The Problems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812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6663" cy="826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79233"/>
            <a:ext cx="315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2. The Solution</a:t>
            </a:r>
            <a:endParaRPr lang="en-US" sz="360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288"/>
            <a:ext cx="12192000" cy="3350712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004"/>
            <a:ext cx="12204526" cy="2693097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 rot="5400000">
            <a:off x="-733631" y="1934416"/>
            <a:ext cx="3696892" cy="147806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Self-learning</a:t>
            </a:r>
            <a:endParaRPr lang="en-US" sz="20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4" name="Pentagon 13"/>
          <p:cNvSpPr/>
          <p:nvPr/>
        </p:nvSpPr>
        <p:spPr>
          <a:xfrm rot="5400000">
            <a:off x="1834116" y="1669565"/>
            <a:ext cx="2678856" cy="99316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Break the problem down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9" name="Pentagon 18"/>
          <p:cNvSpPr/>
          <p:nvPr/>
        </p:nvSpPr>
        <p:spPr>
          <a:xfrm rot="5400000">
            <a:off x="3650392" y="1669565"/>
            <a:ext cx="2678856" cy="99316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Arrange the priority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" name="Pentagon 19"/>
          <p:cNvSpPr/>
          <p:nvPr/>
        </p:nvSpPr>
        <p:spPr>
          <a:xfrm rot="5400000">
            <a:off x="5466668" y="1667849"/>
            <a:ext cx="2678856" cy="99316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Track the process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1" name="Pentagon 20"/>
          <p:cNvSpPr/>
          <p:nvPr/>
        </p:nvSpPr>
        <p:spPr>
          <a:xfrm rot="5400000">
            <a:off x="7282944" y="1674970"/>
            <a:ext cx="2678856" cy="99316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Concentrate and keep going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7912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3" y="86810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1847" cy="814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751" y="0"/>
            <a:ext cx="186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Demo</a:t>
            </a:r>
            <a:endParaRPr lang="en-US" sz="360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288"/>
            <a:ext cx="12192000" cy="3350712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4191"/>
            <a:ext cx="12204526" cy="2693097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250520" y="1136737"/>
            <a:ext cx="4296428" cy="90187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91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Batang</vt:lpstr>
      <vt:lpstr>Arial</vt:lpstr>
      <vt:lpstr>Berlin Sans FB Demi</vt:lpstr>
      <vt:lpstr>Calibri</vt:lpstr>
      <vt:lpstr>Calibri Light</vt:lpstr>
      <vt:lpstr>Office Theme</vt:lpstr>
      <vt:lpstr>Kaizen  Destination Part System  Using New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đasdsdasdasd</vt:lpstr>
      <vt:lpstr>PowerPoint Presentation</vt:lpstr>
      <vt:lpstr>COST  spent 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Quynh Anh</dc:creator>
  <cp:lastModifiedBy>Nguyen Thi Quynh Anh</cp:lastModifiedBy>
  <cp:revision>44</cp:revision>
  <dcterms:created xsi:type="dcterms:W3CDTF">2018-11-07T01:24:12Z</dcterms:created>
  <dcterms:modified xsi:type="dcterms:W3CDTF">2018-11-08T10:54:07Z</dcterms:modified>
</cp:coreProperties>
</file>