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2" r:id="rId4"/>
    <p:sldId id="273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31"/>
    <a:srgbClr val="1CCE3A"/>
    <a:srgbClr val="1D591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356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5221" y="401053"/>
            <a:ext cx="10888579" cy="2117558"/>
          </a:xfrm>
        </p:spPr>
        <p:txBody>
          <a:bodyPr>
            <a:normAutofit fontScale="90000"/>
          </a:bodyPr>
          <a:lstStyle/>
          <a:p>
            <a:r>
              <a:rPr lang="en-US" sz="73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Destination Part System </a:t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54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4121063"/>
            <a:ext cx="8506108" cy="27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3259118"/>
            <a:ext cx="7574072" cy="3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31" y="3429000"/>
            <a:ext cx="2057400" cy="20288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35" y="3440415"/>
            <a:ext cx="2292578" cy="22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3207979"/>
            <a:ext cx="2968984" cy="2968984"/>
          </a:xfrm>
        </p:spPr>
      </p:pic>
    </p:spTree>
    <p:extLst>
      <p:ext uri="{BB962C8B-B14F-4D97-AF65-F5344CB8AC3E}">
        <p14:creationId xmlns:p14="http://schemas.microsoft.com/office/powerpoint/2010/main" val="37707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Office Theme</vt:lpstr>
      <vt:lpstr>Kaizen  Destination Part System  Using New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Nguyen Thi Quynh Anh</cp:lastModifiedBy>
  <cp:revision>15</cp:revision>
  <dcterms:created xsi:type="dcterms:W3CDTF">2018-11-07T01:24:12Z</dcterms:created>
  <dcterms:modified xsi:type="dcterms:W3CDTF">2018-11-07T09:56:16Z</dcterms:modified>
</cp:coreProperties>
</file>