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843" autoAdjust="0"/>
  </p:normalViewPr>
  <p:slideViewPr>
    <p:cSldViewPr snapToGrid="0">
      <p:cViewPr>
        <p:scale>
          <a:sx n="75" d="100"/>
          <a:sy n="75" d="100"/>
        </p:scale>
        <p:origin x="-12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C854-75E5-4463-8C72-DC4A104CB68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627B-830D-413C-B683-8EDB0BA3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C854-75E5-4463-8C72-DC4A104CB68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627B-830D-413C-B683-8EDB0BA3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3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C854-75E5-4463-8C72-DC4A104CB68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627B-830D-413C-B683-8EDB0BA3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C854-75E5-4463-8C72-DC4A104CB68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627B-830D-413C-B683-8EDB0BA3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C854-75E5-4463-8C72-DC4A104CB68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627B-830D-413C-B683-8EDB0BA3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C854-75E5-4463-8C72-DC4A104CB68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627B-830D-413C-B683-8EDB0BA3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4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C854-75E5-4463-8C72-DC4A104CB68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627B-830D-413C-B683-8EDB0BA3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5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C854-75E5-4463-8C72-DC4A104CB68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627B-830D-413C-B683-8EDB0BA3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3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C854-75E5-4463-8C72-DC4A104CB68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627B-830D-413C-B683-8EDB0BA3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4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C854-75E5-4463-8C72-DC4A104CB68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627B-830D-413C-B683-8EDB0BA3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C854-75E5-4463-8C72-DC4A104CB68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627B-830D-413C-B683-8EDB0BA3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1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9C854-75E5-4463-8C72-DC4A104CB68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627B-830D-413C-B683-8EDB0BA3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84301" y="292100"/>
            <a:ext cx="9004300" cy="6311900"/>
            <a:chOff x="2705985" y="597546"/>
            <a:chExt cx="4313513" cy="3054686"/>
          </a:xfrm>
        </p:grpSpPr>
        <p:sp>
          <p:nvSpPr>
            <p:cNvPr id="4" name="Rectangle 3"/>
            <p:cNvSpPr/>
            <p:nvPr/>
          </p:nvSpPr>
          <p:spPr>
            <a:xfrm>
              <a:off x="2705985" y="1812414"/>
              <a:ext cx="2564970" cy="1387098"/>
            </a:xfrm>
            <a:prstGeom prst="rect">
              <a:avLst/>
            </a:prstGeom>
            <a:pattFill prst="lgGri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rgbClr val="0070C0"/>
              </a:solidFill>
            </a:ln>
            <a:scene3d>
              <a:camera prst="orthographicFront">
                <a:rot lat="2079645" lon="2535959" rev="2149857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048000" y="3409950"/>
              <a:ext cx="45719" cy="461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525169" y="744537"/>
              <a:ext cx="45719" cy="461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965611" y="2443694"/>
              <a:ext cx="45719" cy="4617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26623" y="597546"/>
              <a:ext cx="45719" cy="461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84800" y="1766242"/>
              <a:ext cx="45719" cy="461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626054" y="1551712"/>
              <a:ext cx="45719" cy="461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216400" y="2588096"/>
              <a:ext cx="45719" cy="4617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78238" y="2288859"/>
              <a:ext cx="45719" cy="4617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5" idx="7"/>
              <a:endCxn id="6" idx="4"/>
            </p:cNvCxnSpPr>
            <p:nvPr/>
          </p:nvCxnSpPr>
          <p:spPr>
            <a:xfrm flipV="1">
              <a:off x="3087024" y="790709"/>
              <a:ext cx="1461005" cy="26260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7"/>
              <a:endCxn id="8" idx="3"/>
            </p:cNvCxnSpPr>
            <p:nvPr/>
          </p:nvCxnSpPr>
          <p:spPr>
            <a:xfrm flipV="1">
              <a:off x="3087024" y="636956"/>
              <a:ext cx="2646294" cy="27797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5" idx="0"/>
              <a:endCxn id="9" idx="4"/>
            </p:cNvCxnSpPr>
            <p:nvPr/>
          </p:nvCxnSpPr>
          <p:spPr>
            <a:xfrm flipV="1">
              <a:off x="3070860" y="1812414"/>
              <a:ext cx="2336800" cy="15975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7"/>
              <a:endCxn id="10" idx="3"/>
            </p:cNvCxnSpPr>
            <p:nvPr/>
          </p:nvCxnSpPr>
          <p:spPr>
            <a:xfrm flipV="1">
              <a:off x="3087024" y="1591122"/>
              <a:ext cx="3545725" cy="18255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83075" y="2769071"/>
              <a:ext cx="45719" cy="4617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276721" y="2335118"/>
              <a:ext cx="9526" cy="866775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5705050" y="3204316"/>
              <a:ext cx="571673" cy="4479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276721" y="3205628"/>
              <a:ext cx="742777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4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Hu</dc:creator>
  <cp:lastModifiedBy>Xiao Hu</cp:lastModifiedBy>
  <cp:revision>5</cp:revision>
  <cp:lastPrinted>2019-02-11T09:59:19Z</cp:lastPrinted>
  <dcterms:created xsi:type="dcterms:W3CDTF">2019-02-11T09:45:37Z</dcterms:created>
  <dcterms:modified xsi:type="dcterms:W3CDTF">2019-02-11T10:04:33Z</dcterms:modified>
</cp:coreProperties>
</file>