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618" r:id="rId2"/>
    <p:sldId id="3183" r:id="rId3"/>
    <p:sldId id="1802" r:id="rId4"/>
    <p:sldId id="3220" r:id="rId5"/>
    <p:sldId id="3284" r:id="rId6"/>
    <p:sldId id="3285" r:id="rId7"/>
    <p:sldId id="3286" r:id="rId8"/>
    <p:sldId id="3287" r:id="rId9"/>
    <p:sldId id="3289" r:id="rId10"/>
    <p:sldId id="3293" r:id="rId11"/>
    <p:sldId id="3290" r:id="rId12"/>
    <p:sldId id="3292" r:id="rId13"/>
    <p:sldId id="62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A1A"/>
    <a:srgbClr val="CAB69D"/>
    <a:srgbClr val="E9E2D7"/>
    <a:srgbClr val="B2676A"/>
    <a:srgbClr val="C68587"/>
    <a:srgbClr val="94070A"/>
    <a:srgbClr val="D7C8B5"/>
    <a:srgbClr val="F0F0F0"/>
    <a:srgbClr val="B99E7D"/>
    <a:srgbClr val="BE0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6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02" y="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9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3AEBE-9D7F-4A51-A728-35C231377196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5E923-51F7-42BD-962F-269CF7F55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54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BF399D-EDE8-4580-B9E2-18D3F5DE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2864-E0EF-4E70-A7F4-2B86DC303F0F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FF8A14-C1F6-4164-A22B-F1F06A86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723CDA-EC61-440A-9CD0-66517575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4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CBA9D17-A0D3-409F-BFF9-E5BAE63FEE3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39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596258-9B56-404A-B375-CB6FD51F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1381EE-E5D1-4659-AFAB-3F77E9668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41F6FF-ED68-4607-885A-EB998B150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0D2EE-5E42-4C74-BD66-3934CD038B3B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794CA5-8294-4EBF-A582-699649CC1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C233C-1E37-4721-A368-7046C1CAC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A9D17-A0D3-409F-BFF9-E5BAE63FE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19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ownload.osgeo.org/postgis/windows/" TargetMode="External"/><Relationship Id="rId4" Type="http://schemas.openxmlformats.org/officeDocument/2006/relationships/hyperlink" Target="https://www.postgresql.org/download/window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>
            <a:extLst>
              <a:ext uri="{FF2B5EF4-FFF2-40B4-BE49-F238E27FC236}">
                <a16:creationId xmlns:a16="http://schemas.microsoft.com/office/drawing/2014/main" id="{57341E98-FBB2-47D4-B914-C87E22A4D7DF}"/>
              </a:ext>
            </a:extLst>
          </p:cNvPr>
          <p:cNvGrpSpPr/>
          <p:nvPr/>
        </p:nvGrpSpPr>
        <p:grpSpPr>
          <a:xfrm>
            <a:off x="2859464" y="200010"/>
            <a:ext cx="6473072" cy="6457980"/>
            <a:chOff x="2105799" y="20055838"/>
            <a:chExt cx="6748090" cy="6732363"/>
          </a:xfrm>
          <a:solidFill>
            <a:schemeClr val="bg1">
              <a:lumMod val="85000"/>
              <a:alpha val="20000"/>
            </a:schemeClr>
          </a:solidFill>
        </p:grpSpPr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845AF4B8-F922-4B76-B139-48226B1D53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5799" y="20055838"/>
              <a:ext cx="6748090" cy="6732363"/>
            </a:xfrm>
            <a:custGeom>
              <a:avLst/>
              <a:gdLst>
                <a:gd name="T0" fmla="*/ 0 w 965"/>
                <a:gd name="T1" fmla="*/ 465 h 963"/>
                <a:gd name="T2" fmla="*/ 1 w 965"/>
                <a:gd name="T3" fmla="*/ 453 h 963"/>
                <a:gd name="T4" fmla="*/ 10 w 965"/>
                <a:gd name="T5" fmla="*/ 384 h 963"/>
                <a:gd name="T6" fmla="*/ 50 w 965"/>
                <a:gd name="T7" fmla="*/ 269 h 963"/>
                <a:gd name="T8" fmla="*/ 220 w 965"/>
                <a:gd name="T9" fmla="*/ 78 h 963"/>
                <a:gd name="T10" fmla="*/ 368 w 965"/>
                <a:gd name="T11" fmla="*/ 14 h 963"/>
                <a:gd name="T12" fmla="*/ 459 w 965"/>
                <a:gd name="T13" fmla="*/ 1 h 963"/>
                <a:gd name="T14" fmla="*/ 465 w 965"/>
                <a:gd name="T15" fmla="*/ 0 h 963"/>
                <a:gd name="T16" fmla="*/ 498 w 965"/>
                <a:gd name="T17" fmla="*/ 0 h 963"/>
                <a:gd name="T18" fmla="*/ 503 w 965"/>
                <a:gd name="T19" fmla="*/ 1 h 963"/>
                <a:gd name="T20" fmla="*/ 746 w 965"/>
                <a:gd name="T21" fmla="*/ 80 h 963"/>
                <a:gd name="T22" fmla="*/ 941 w 965"/>
                <a:gd name="T23" fmla="*/ 338 h 963"/>
                <a:gd name="T24" fmla="*/ 962 w 965"/>
                <a:gd name="T25" fmla="*/ 447 h 963"/>
                <a:gd name="T26" fmla="*/ 945 w 965"/>
                <a:gd name="T27" fmla="*/ 612 h 963"/>
                <a:gd name="T28" fmla="*/ 857 w 965"/>
                <a:gd name="T29" fmla="*/ 782 h 963"/>
                <a:gd name="T30" fmla="*/ 722 w 965"/>
                <a:gd name="T31" fmla="*/ 897 h 963"/>
                <a:gd name="T32" fmla="*/ 584 w 965"/>
                <a:gd name="T33" fmla="*/ 951 h 963"/>
                <a:gd name="T34" fmla="*/ 502 w 965"/>
                <a:gd name="T35" fmla="*/ 962 h 963"/>
                <a:gd name="T36" fmla="*/ 497 w 965"/>
                <a:gd name="T37" fmla="*/ 963 h 963"/>
                <a:gd name="T38" fmla="*/ 466 w 965"/>
                <a:gd name="T39" fmla="*/ 963 h 963"/>
                <a:gd name="T40" fmla="*/ 449 w 965"/>
                <a:gd name="T41" fmla="*/ 961 h 963"/>
                <a:gd name="T42" fmla="*/ 332 w 965"/>
                <a:gd name="T43" fmla="*/ 938 h 963"/>
                <a:gd name="T44" fmla="*/ 51 w 965"/>
                <a:gd name="T45" fmla="*/ 695 h 963"/>
                <a:gd name="T46" fmla="*/ 8 w 965"/>
                <a:gd name="T47" fmla="*/ 564 h 963"/>
                <a:gd name="T48" fmla="*/ 1 w 965"/>
                <a:gd name="T49" fmla="*/ 510 h 963"/>
                <a:gd name="T50" fmla="*/ 0 w 965"/>
                <a:gd name="T51" fmla="*/ 497 h 963"/>
                <a:gd name="T52" fmla="*/ 0 w 965"/>
                <a:gd name="T53" fmla="*/ 465 h 963"/>
                <a:gd name="T54" fmla="*/ 481 w 965"/>
                <a:gd name="T55" fmla="*/ 946 h 963"/>
                <a:gd name="T56" fmla="*/ 946 w 965"/>
                <a:gd name="T57" fmla="*/ 481 h 963"/>
                <a:gd name="T58" fmla="*/ 482 w 965"/>
                <a:gd name="T59" fmla="*/ 17 h 963"/>
                <a:gd name="T60" fmla="*/ 17 w 965"/>
                <a:gd name="T61" fmla="*/ 480 h 963"/>
                <a:gd name="T62" fmla="*/ 481 w 965"/>
                <a:gd name="T63" fmla="*/ 946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5" h="963">
                  <a:moveTo>
                    <a:pt x="0" y="465"/>
                  </a:moveTo>
                  <a:cubicBezTo>
                    <a:pt x="0" y="461"/>
                    <a:pt x="1" y="457"/>
                    <a:pt x="1" y="453"/>
                  </a:cubicBezTo>
                  <a:cubicBezTo>
                    <a:pt x="3" y="430"/>
                    <a:pt x="6" y="407"/>
                    <a:pt x="10" y="384"/>
                  </a:cubicBezTo>
                  <a:cubicBezTo>
                    <a:pt x="19" y="344"/>
                    <a:pt x="32" y="306"/>
                    <a:pt x="50" y="269"/>
                  </a:cubicBezTo>
                  <a:cubicBezTo>
                    <a:pt x="89" y="190"/>
                    <a:pt x="146" y="127"/>
                    <a:pt x="220" y="78"/>
                  </a:cubicBezTo>
                  <a:cubicBezTo>
                    <a:pt x="265" y="48"/>
                    <a:pt x="315" y="27"/>
                    <a:pt x="368" y="14"/>
                  </a:cubicBezTo>
                  <a:cubicBezTo>
                    <a:pt x="398" y="6"/>
                    <a:pt x="429" y="2"/>
                    <a:pt x="459" y="1"/>
                  </a:cubicBezTo>
                  <a:cubicBezTo>
                    <a:pt x="461" y="1"/>
                    <a:pt x="463" y="0"/>
                    <a:pt x="465" y="0"/>
                  </a:cubicBezTo>
                  <a:cubicBezTo>
                    <a:pt x="476" y="0"/>
                    <a:pt x="487" y="0"/>
                    <a:pt x="498" y="0"/>
                  </a:cubicBezTo>
                  <a:cubicBezTo>
                    <a:pt x="500" y="0"/>
                    <a:pt x="501" y="1"/>
                    <a:pt x="503" y="1"/>
                  </a:cubicBezTo>
                  <a:cubicBezTo>
                    <a:pt x="592" y="5"/>
                    <a:pt x="673" y="31"/>
                    <a:pt x="746" y="80"/>
                  </a:cubicBezTo>
                  <a:cubicBezTo>
                    <a:pt x="841" y="143"/>
                    <a:pt x="906" y="229"/>
                    <a:pt x="941" y="338"/>
                  </a:cubicBezTo>
                  <a:cubicBezTo>
                    <a:pt x="952" y="373"/>
                    <a:pt x="959" y="410"/>
                    <a:pt x="962" y="447"/>
                  </a:cubicBezTo>
                  <a:cubicBezTo>
                    <a:pt x="965" y="503"/>
                    <a:pt x="960" y="558"/>
                    <a:pt x="945" y="612"/>
                  </a:cubicBezTo>
                  <a:cubicBezTo>
                    <a:pt x="927" y="674"/>
                    <a:pt x="897" y="731"/>
                    <a:pt x="857" y="782"/>
                  </a:cubicBezTo>
                  <a:cubicBezTo>
                    <a:pt x="819" y="829"/>
                    <a:pt x="774" y="867"/>
                    <a:pt x="722" y="897"/>
                  </a:cubicBezTo>
                  <a:cubicBezTo>
                    <a:pt x="679" y="923"/>
                    <a:pt x="633" y="940"/>
                    <a:pt x="584" y="951"/>
                  </a:cubicBezTo>
                  <a:cubicBezTo>
                    <a:pt x="557" y="957"/>
                    <a:pt x="530" y="960"/>
                    <a:pt x="502" y="962"/>
                  </a:cubicBezTo>
                  <a:cubicBezTo>
                    <a:pt x="500" y="962"/>
                    <a:pt x="498" y="962"/>
                    <a:pt x="497" y="963"/>
                  </a:cubicBezTo>
                  <a:cubicBezTo>
                    <a:pt x="487" y="963"/>
                    <a:pt x="476" y="963"/>
                    <a:pt x="466" y="963"/>
                  </a:cubicBezTo>
                  <a:cubicBezTo>
                    <a:pt x="460" y="962"/>
                    <a:pt x="455" y="961"/>
                    <a:pt x="449" y="961"/>
                  </a:cubicBezTo>
                  <a:cubicBezTo>
                    <a:pt x="409" y="958"/>
                    <a:pt x="370" y="951"/>
                    <a:pt x="332" y="938"/>
                  </a:cubicBezTo>
                  <a:cubicBezTo>
                    <a:pt x="206" y="895"/>
                    <a:pt x="112" y="814"/>
                    <a:pt x="51" y="695"/>
                  </a:cubicBezTo>
                  <a:cubicBezTo>
                    <a:pt x="30" y="654"/>
                    <a:pt x="16" y="610"/>
                    <a:pt x="8" y="564"/>
                  </a:cubicBezTo>
                  <a:cubicBezTo>
                    <a:pt x="4" y="546"/>
                    <a:pt x="2" y="528"/>
                    <a:pt x="1" y="510"/>
                  </a:cubicBezTo>
                  <a:cubicBezTo>
                    <a:pt x="1" y="506"/>
                    <a:pt x="0" y="501"/>
                    <a:pt x="0" y="497"/>
                  </a:cubicBezTo>
                  <a:cubicBezTo>
                    <a:pt x="0" y="486"/>
                    <a:pt x="0" y="475"/>
                    <a:pt x="0" y="465"/>
                  </a:cubicBezTo>
                  <a:close/>
                  <a:moveTo>
                    <a:pt x="481" y="946"/>
                  </a:moveTo>
                  <a:cubicBezTo>
                    <a:pt x="738" y="946"/>
                    <a:pt x="946" y="736"/>
                    <a:pt x="946" y="481"/>
                  </a:cubicBezTo>
                  <a:cubicBezTo>
                    <a:pt x="947" y="228"/>
                    <a:pt x="740" y="17"/>
                    <a:pt x="482" y="17"/>
                  </a:cubicBezTo>
                  <a:cubicBezTo>
                    <a:pt x="226" y="16"/>
                    <a:pt x="17" y="225"/>
                    <a:pt x="17" y="480"/>
                  </a:cubicBezTo>
                  <a:cubicBezTo>
                    <a:pt x="16" y="736"/>
                    <a:pt x="225" y="945"/>
                    <a:pt x="481" y="9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Freeform 42">
              <a:extLst>
                <a:ext uri="{FF2B5EF4-FFF2-40B4-BE49-F238E27FC236}">
                  <a16:creationId xmlns:a16="http://schemas.microsoft.com/office/drawing/2014/main" id="{8D7FCC36-F4DE-480E-81CC-C48087A6C8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6668" y="20928842"/>
              <a:ext cx="4978486" cy="4970622"/>
            </a:xfrm>
            <a:custGeom>
              <a:avLst/>
              <a:gdLst>
                <a:gd name="T0" fmla="*/ 711 w 711"/>
                <a:gd name="T1" fmla="*/ 356 h 711"/>
                <a:gd name="T2" fmla="*/ 355 w 711"/>
                <a:gd name="T3" fmla="*/ 711 h 711"/>
                <a:gd name="T4" fmla="*/ 0 w 711"/>
                <a:gd name="T5" fmla="*/ 357 h 711"/>
                <a:gd name="T6" fmla="*/ 354 w 711"/>
                <a:gd name="T7" fmla="*/ 1 h 711"/>
                <a:gd name="T8" fmla="*/ 711 w 711"/>
                <a:gd name="T9" fmla="*/ 356 h 711"/>
                <a:gd name="T10" fmla="*/ 355 w 711"/>
                <a:gd name="T11" fmla="*/ 700 h 711"/>
                <a:gd name="T12" fmla="*/ 700 w 711"/>
                <a:gd name="T13" fmla="*/ 356 h 711"/>
                <a:gd name="T14" fmla="*/ 355 w 711"/>
                <a:gd name="T15" fmla="*/ 12 h 711"/>
                <a:gd name="T16" fmla="*/ 11 w 711"/>
                <a:gd name="T17" fmla="*/ 356 h 711"/>
                <a:gd name="T18" fmla="*/ 355 w 711"/>
                <a:gd name="T19" fmla="*/ 70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1" h="711">
                  <a:moveTo>
                    <a:pt x="711" y="356"/>
                  </a:moveTo>
                  <a:cubicBezTo>
                    <a:pt x="711" y="552"/>
                    <a:pt x="551" y="711"/>
                    <a:pt x="355" y="711"/>
                  </a:cubicBezTo>
                  <a:cubicBezTo>
                    <a:pt x="159" y="711"/>
                    <a:pt x="1" y="551"/>
                    <a:pt x="0" y="357"/>
                  </a:cubicBezTo>
                  <a:cubicBezTo>
                    <a:pt x="0" y="162"/>
                    <a:pt x="158" y="2"/>
                    <a:pt x="354" y="1"/>
                  </a:cubicBezTo>
                  <a:cubicBezTo>
                    <a:pt x="551" y="0"/>
                    <a:pt x="711" y="159"/>
                    <a:pt x="711" y="356"/>
                  </a:cubicBezTo>
                  <a:close/>
                  <a:moveTo>
                    <a:pt x="355" y="700"/>
                  </a:moveTo>
                  <a:cubicBezTo>
                    <a:pt x="545" y="701"/>
                    <a:pt x="700" y="546"/>
                    <a:pt x="700" y="356"/>
                  </a:cubicBezTo>
                  <a:cubicBezTo>
                    <a:pt x="700" y="166"/>
                    <a:pt x="545" y="12"/>
                    <a:pt x="355" y="12"/>
                  </a:cubicBezTo>
                  <a:cubicBezTo>
                    <a:pt x="166" y="12"/>
                    <a:pt x="11" y="166"/>
                    <a:pt x="11" y="356"/>
                  </a:cubicBezTo>
                  <a:cubicBezTo>
                    <a:pt x="11" y="545"/>
                    <a:pt x="166" y="700"/>
                    <a:pt x="355" y="7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" name="Freeform 43">
              <a:extLst>
                <a:ext uri="{FF2B5EF4-FFF2-40B4-BE49-F238E27FC236}">
                  <a16:creationId xmlns:a16="http://schemas.microsoft.com/office/drawing/2014/main" id="{72D139BB-106B-498E-9FEE-57C571863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990" y="21424332"/>
              <a:ext cx="550543" cy="660652"/>
            </a:xfrm>
            <a:custGeom>
              <a:avLst/>
              <a:gdLst>
                <a:gd name="T0" fmla="*/ 37 w 79"/>
                <a:gd name="T1" fmla="*/ 41 h 94"/>
                <a:gd name="T2" fmla="*/ 21 w 79"/>
                <a:gd name="T3" fmla="*/ 55 h 94"/>
                <a:gd name="T4" fmla="*/ 19 w 79"/>
                <a:gd name="T5" fmla="*/ 62 h 94"/>
                <a:gd name="T6" fmla="*/ 20 w 79"/>
                <a:gd name="T7" fmla="*/ 66 h 94"/>
                <a:gd name="T8" fmla="*/ 0 w 79"/>
                <a:gd name="T9" fmla="*/ 40 h 94"/>
                <a:gd name="T10" fmla="*/ 3 w 79"/>
                <a:gd name="T11" fmla="*/ 42 h 94"/>
                <a:gd name="T12" fmla="*/ 12 w 79"/>
                <a:gd name="T13" fmla="*/ 42 h 94"/>
                <a:gd name="T14" fmla="*/ 48 w 79"/>
                <a:gd name="T15" fmla="*/ 12 h 94"/>
                <a:gd name="T16" fmla="*/ 50 w 79"/>
                <a:gd name="T17" fmla="*/ 2 h 94"/>
                <a:gd name="T18" fmla="*/ 50 w 79"/>
                <a:gd name="T19" fmla="*/ 0 h 94"/>
                <a:gd name="T20" fmla="*/ 52 w 79"/>
                <a:gd name="T21" fmla="*/ 2 h 94"/>
                <a:gd name="T22" fmla="*/ 70 w 79"/>
                <a:gd name="T23" fmla="*/ 26 h 94"/>
                <a:gd name="T24" fmla="*/ 77 w 79"/>
                <a:gd name="T25" fmla="*/ 40 h 94"/>
                <a:gd name="T26" fmla="*/ 75 w 79"/>
                <a:gd name="T27" fmla="*/ 54 h 94"/>
                <a:gd name="T28" fmla="*/ 57 w 79"/>
                <a:gd name="T29" fmla="*/ 59 h 94"/>
                <a:gd name="T30" fmla="*/ 50 w 79"/>
                <a:gd name="T31" fmla="*/ 56 h 94"/>
                <a:gd name="T32" fmla="*/ 40 w 79"/>
                <a:gd name="T33" fmla="*/ 94 h 94"/>
                <a:gd name="T34" fmla="*/ 38 w 79"/>
                <a:gd name="T35" fmla="*/ 92 h 94"/>
                <a:gd name="T36" fmla="*/ 31 w 79"/>
                <a:gd name="T37" fmla="*/ 82 h 94"/>
                <a:gd name="T38" fmla="*/ 29 w 79"/>
                <a:gd name="T39" fmla="*/ 75 h 94"/>
                <a:gd name="T40" fmla="*/ 38 w 79"/>
                <a:gd name="T41" fmla="*/ 47 h 94"/>
                <a:gd name="T42" fmla="*/ 37 w 79"/>
                <a:gd name="T43" fmla="*/ 41 h 94"/>
                <a:gd name="T44" fmla="*/ 40 w 79"/>
                <a:gd name="T45" fmla="*/ 39 h 94"/>
                <a:gd name="T46" fmla="*/ 45 w 79"/>
                <a:gd name="T47" fmla="*/ 45 h 94"/>
                <a:gd name="T48" fmla="*/ 61 w 79"/>
                <a:gd name="T49" fmla="*/ 45 h 94"/>
                <a:gd name="T50" fmla="*/ 65 w 79"/>
                <a:gd name="T51" fmla="*/ 43 h 94"/>
                <a:gd name="T52" fmla="*/ 65 w 79"/>
                <a:gd name="T53" fmla="*/ 24 h 94"/>
                <a:gd name="T54" fmla="*/ 59 w 79"/>
                <a:gd name="T55" fmla="*/ 24 h 94"/>
                <a:gd name="T56" fmla="*/ 45 w 79"/>
                <a:gd name="T57" fmla="*/ 35 h 94"/>
                <a:gd name="T58" fmla="*/ 40 w 79"/>
                <a:gd name="T59" fmla="*/ 3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9" h="94">
                  <a:moveTo>
                    <a:pt x="37" y="41"/>
                  </a:moveTo>
                  <a:cubicBezTo>
                    <a:pt x="32" y="46"/>
                    <a:pt x="26" y="50"/>
                    <a:pt x="21" y="55"/>
                  </a:cubicBezTo>
                  <a:cubicBezTo>
                    <a:pt x="18" y="57"/>
                    <a:pt x="18" y="60"/>
                    <a:pt x="19" y="62"/>
                  </a:cubicBezTo>
                  <a:cubicBezTo>
                    <a:pt x="20" y="64"/>
                    <a:pt x="20" y="65"/>
                    <a:pt x="20" y="66"/>
                  </a:cubicBezTo>
                  <a:cubicBezTo>
                    <a:pt x="17" y="65"/>
                    <a:pt x="3" y="47"/>
                    <a:pt x="0" y="40"/>
                  </a:cubicBezTo>
                  <a:cubicBezTo>
                    <a:pt x="2" y="41"/>
                    <a:pt x="2" y="41"/>
                    <a:pt x="3" y="42"/>
                  </a:cubicBezTo>
                  <a:cubicBezTo>
                    <a:pt x="7" y="44"/>
                    <a:pt x="9" y="44"/>
                    <a:pt x="12" y="42"/>
                  </a:cubicBezTo>
                  <a:cubicBezTo>
                    <a:pt x="24" y="32"/>
                    <a:pt x="36" y="22"/>
                    <a:pt x="48" y="12"/>
                  </a:cubicBezTo>
                  <a:cubicBezTo>
                    <a:pt x="52" y="9"/>
                    <a:pt x="52" y="7"/>
                    <a:pt x="50" y="2"/>
                  </a:cubicBezTo>
                  <a:cubicBezTo>
                    <a:pt x="50" y="1"/>
                    <a:pt x="50" y="1"/>
                    <a:pt x="50" y="0"/>
                  </a:cubicBezTo>
                  <a:cubicBezTo>
                    <a:pt x="51" y="1"/>
                    <a:pt x="52" y="1"/>
                    <a:pt x="52" y="2"/>
                  </a:cubicBezTo>
                  <a:cubicBezTo>
                    <a:pt x="58" y="10"/>
                    <a:pt x="64" y="18"/>
                    <a:pt x="70" y="26"/>
                  </a:cubicBezTo>
                  <a:cubicBezTo>
                    <a:pt x="73" y="30"/>
                    <a:pt x="75" y="35"/>
                    <a:pt x="77" y="40"/>
                  </a:cubicBezTo>
                  <a:cubicBezTo>
                    <a:pt x="79" y="45"/>
                    <a:pt x="79" y="50"/>
                    <a:pt x="75" y="54"/>
                  </a:cubicBezTo>
                  <a:cubicBezTo>
                    <a:pt x="71" y="60"/>
                    <a:pt x="64" y="62"/>
                    <a:pt x="57" y="59"/>
                  </a:cubicBezTo>
                  <a:cubicBezTo>
                    <a:pt x="55" y="58"/>
                    <a:pt x="53" y="57"/>
                    <a:pt x="50" y="56"/>
                  </a:cubicBezTo>
                  <a:cubicBezTo>
                    <a:pt x="47" y="69"/>
                    <a:pt x="42" y="81"/>
                    <a:pt x="40" y="94"/>
                  </a:cubicBezTo>
                  <a:cubicBezTo>
                    <a:pt x="40" y="94"/>
                    <a:pt x="39" y="93"/>
                    <a:pt x="38" y="92"/>
                  </a:cubicBezTo>
                  <a:cubicBezTo>
                    <a:pt x="36" y="89"/>
                    <a:pt x="33" y="85"/>
                    <a:pt x="31" y="82"/>
                  </a:cubicBezTo>
                  <a:cubicBezTo>
                    <a:pt x="29" y="80"/>
                    <a:pt x="29" y="78"/>
                    <a:pt x="29" y="75"/>
                  </a:cubicBezTo>
                  <a:cubicBezTo>
                    <a:pt x="33" y="66"/>
                    <a:pt x="36" y="56"/>
                    <a:pt x="38" y="47"/>
                  </a:cubicBezTo>
                  <a:cubicBezTo>
                    <a:pt x="39" y="45"/>
                    <a:pt x="40" y="43"/>
                    <a:pt x="37" y="41"/>
                  </a:cubicBezTo>
                  <a:close/>
                  <a:moveTo>
                    <a:pt x="40" y="39"/>
                  </a:moveTo>
                  <a:cubicBezTo>
                    <a:pt x="42" y="41"/>
                    <a:pt x="43" y="43"/>
                    <a:pt x="45" y="45"/>
                  </a:cubicBezTo>
                  <a:cubicBezTo>
                    <a:pt x="50" y="50"/>
                    <a:pt x="55" y="50"/>
                    <a:pt x="61" y="45"/>
                  </a:cubicBezTo>
                  <a:cubicBezTo>
                    <a:pt x="63" y="45"/>
                    <a:pt x="64" y="44"/>
                    <a:pt x="65" y="43"/>
                  </a:cubicBezTo>
                  <a:cubicBezTo>
                    <a:pt x="71" y="37"/>
                    <a:pt x="71" y="31"/>
                    <a:pt x="65" y="24"/>
                  </a:cubicBezTo>
                  <a:cubicBezTo>
                    <a:pt x="63" y="22"/>
                    <a:pt x="62" y="21"/>
                    <a:pt x="59" y="24"/>
                  </a:cubicBezTo>
                  <a:cubicBezTo>
                    <a:pt x="54" y="27"/>
                    <a:pt x="50" y="31"/>
                    <a:pt x="45" y="35"/>
                  </a:cubicBezTo>
                  <a:cubicBezTo>
                    <a:pt x="44" y="36"/>
                    <a:pt x="42" y="38"/>
                    <a:pt x="40" y="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" name="Freeform 44">
              <a:extLst>
                <a:ext uri="{FF2B5EF4-FFF2-40B4-BE49-F238E27FC236}">
                  <a16:creationId xmlns:a16="http://schemas.microsoft.com/office/drawing/2014/main" id="{D26A916E-F489-4128-B772-0982745A4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206" y="22674853"/>
              <a:ext cx="526949" cy="566274"/>
            </a:xfrm>
            <a:custGeom>
              <a:avLst/>
              <a:gdLst>
                <a:gd name="T0" fmla="*/ 0 w 76"/>
                <a:gd name="T1" fmla="*/ 68 h 80"/>
                <a:gd name="T2" fmla="*/ 5 w 76"/>
                <a:gd name="T3" fmla="*/ 36 h 80"/>
                <a:gd name="T4" fmla="*/ 7 w 76"/>
                <a:gd name="T5" fmla="*/ 36 h 80"/>
                <a:gd name="T6" fmla="*/ 7 w 76"/>
                <a:gd name="T7" fmla="*/ 39 h 80"/>
                <a:gd name="T8" fmla="*/ 13 w 76"/>
                <a:gd name="T9" fmla="*/ 46 h 80"/>
                <a:gd name="T10" fmla="*/ 35 w 76"/>
                <a:gd name="T11" fmla="*/ 50 h 80"/>
                <a:gd name="T12" fmla="*/ 33 w 76"/>
                <a:gd name="T13" fmla="*/ 47 h 80"/>
                <a:gd name="T14" fmla="*/ 18 w 76"/>
                <a:gd name="T15" fmla="*/ 24 h 80"/>
                <a:gd name="T16" fmla="*/ 17 w 76"/>
                <a:gd name="T17" fmla="*/ 22 h 80"/>
                <a:gd name="T18" fmla="*/ 10 w 76"/>
                <a:gd name="T19" fmla="*/ 23 h 80"/>
                <a:gd name="T20" fmla="*/ 8 w 76"/>
                <a:gd name="T21" fmla="*/ 29 h 80"/>
                <a:gd name="T22" fmla="*/ 12 w 76"/>
                <a:gd name="T23" fmla="*/ 0 h 80"/>
                <a:gd name="T24" fmla="*/ 13 w 76"/>
                <a:gd name="T25" fmla="*/ 1 h 80"/>
                <a:gd name="T26" fmla="*/ 19 w 76"/>
                <a:gd name="T27" fmla="*/ 19 h 80"/>
                <a:gd name="T28" fmla="*/ 29 w 76"/>
                <a:gd name="T29" fmla="*/ 35 h 80"/>
                <a:gd name="T30" fmla="*/ 33 w 76"/>
                <a:gd name="T31" fmla="*/ 34 h 80"/>
                <a:gd name="T32" fmla="*/ 69 w 76"/>
                <a:gd name="T33" fmla="*/ 13 h 80"/>
                <a:gd name="T34" fmla="*/ 75 w 76"/>
                <a:gd name="T35" fmla="*/ 8 h 80"/>
                <a:gd name="T36" fmla="*/ 74 w 76"/>
                <a:gd name="T37" fmla="*/ 18 h 80"/>
                <a:gd name="T38" fmla="*/ 72 w 76"/>
                <a:gd name="T39" fmla="*/ 30 h 80"/>
                <a:gd name="T40" fmla="*/ 70 w 76"/>
                <a:gd name="T41" fmla="*/ 40 h 80"/>
                <a:gd name="T42" fmla="*/ 69 w 76"/>
                <a:gd name="T43" fmla="*/ 40 h 80"/>
                <a:gd name="T44" fmla="*/ 68 w 76"/>
                <a:gd name="T45" fmla="*/ 32 h 80"/>
                <a:gd name="T46" fmla="*/ 64 w 76"/>
                <a:gd name="T47" fmla="*/ 33 h 80"/>
                <a:gd name="T48" fmla="*/ 39 w 76"/>
                <a:gd name="T49" fmla="*/ 48 h 80"/>
                <a:gd name="T50" fmla="*/ 42 w 76"/>
                <a:gd name="T51" fmla="*/ 51 h 80"/>
                <a:gd name="T52" fmla="*/ 60 w 76"/>
                <a:gd name="T53" fmla="*/ 55 h 80"/>
                <a:gd name="T54" fmla="*/ 66 w 76"/>
                <a:gd name="T55" fmla="*/ 51 h 80"/>
                <a:gd name="T56" fmla="*/ 68 w 76"/>
                <a:gd name="T57" fmla="*/ 48 h 80"/>
                <a:gd name="T58" fmla="*/ 63 w 76"/>
                <a:gd name="T59" fmla="*/ 80 h 80"/>
                <a:gd name="T60" fmla="*/ 62 w 76"/>
                <a:gd name="T61" fmla="*/ 80 h 80"/>
                <a:gd name="T62" fmla="*/ 62 w 76"/>
                <a:gd name="T63" fmla="*/ 77 h 80"/>
                <a:gd name="T64" fmla="*/ 55 w 76"/>
                <a:gd name="T65" fmla="*/ 70 h 80"/>
                <a:gd name="T66" fmla="*/ 11 w 76"/>
                <a:gd name="T67" fmla="*/ 62 h 80"/>
                <a:gd name="T68" fmla="*/ 3 w 76"/>
                <a:gd name="T69" fmla="*/ 66 h 80"/>
                <a:gd name="T70" fmla="*/ 1 w 76"/>
                <a:gd name="T71" fmla="*/ 68 h 80"/>
                <a:gd name="T72" fmla="*/ 0 w 76"/>
                <a:gd name="T73" fmla="*/ 6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80">
                  <a:moveTo>
                    <a:pt x="0" y="68"/>
                  </a:moveTo>
                  <a:cubicBezTo>
                    <a:pt x="2" y="57"/>
                    <a:pt x="4" y="47"/>
                    <a:pt x="5" y="36"/>
                  </a:cubicBezTo>
                  <a:cubicBezTo>
                    <a:pt x="6" y="36"/>
                    <a:pt x="6" y="36"/>
                    <a:pt x="7" y="36"/>
                  </a:cubicBezTo>
                  <a:cubicBezTo>
                    <a:pt x="7" y="37"/>
                    <a:pt x="7" y="38"/>
                    <a:pt x="7" y="39"/>
                  </a:cubicBezTo>
                  <a:cubicBezTo>
                    <a:pt x="8" y="43"/>
                    <a:pt x="9" y="45"/>
                    <a:pt x="13" y="46"/>
                  </a:cubicBezTo>
                  <a:cubicBezTo>
                    <a:pt x="20" y="48"/>
                    <a:pt x="27" y="49"/>
                    <a:pt x="35" y="50"/>
                  </a:cubicBezTo>
                  <a:cubicBezTo>
                    <a:pt x="34" y="49"/>
                    <a:pt x="34" y="48"/>
                    <a:pt x="33" y="47"/>
                  </a:cubicBezTo>
                  <a:cubicBezTo>
                    <a:pt x="28" y="39"/>
                    <a:pt x="23" y="32"/>
                    <a:pt x="18" y="24"/>
                  </a:cubicBezTo>
                  <a:cubicBezTo>
                    <a:pt x="18" y="24"/>
                    <a:pt x="17" y="23"/>
                    <a:pt x="17" y="22"/>
                  </a:cubicBezTo>
                  <a:cubicBezTo>
                    <a:pt x="14" y="19"/>
                    <a:pt x="12" y="20"/>
                    <a:pt x="10" y="23"/>
                  </a:cubicBezTo>
                  <a:cubicBezTo>
                    <a:pt x="10" y="25"/>
                    <a:pt x="9" y="26"/>
                    <a:pt x="8" y="29"/>
                  </a:cubicBezTo>
                  <a:cubicBezTo>
                    <a:pt x="7" y="24"/>
                    <a:pt x="10" y="4"/>
                    <a:pt x="12" y="0"/>
                  </a:cubicBezTo>
                  <a:cubicBezTo>
                    <a:pt x="13" y="0"/>
                    <a:pt x="13" y="1"/>
                    <a:pt x="13" y="1"/>
                  </a:cubicBezTo>
                  <a:cubicBezTo>
                    <a:pt x="13" y="8"/>
                    <a:pt x="16" y="14"/>
                    <a:pt x="19" y="19"/>
                  </a:cubicBezTo>
                  <a:cubicBezTo>
                    <a:pt x="22" y="25"/>
                    <a:pt x="26" y="30"/>
                    <a:pt x="29" y="35"/>
                  </a:cubicBezTo>
                  <a:cubicBezTo>
                    <a:pt x="31" y="35"/>
                    <a:pt x="32" y="34"/>
                    <a:pt x="33" y="34"/>
                  </a:cubicBezTo>
                  <a:cubicBezTo>
                    <a:pt x="45" y="27"/>
                    <a:pt x="57" y="20"/>
                    <a:pt x="69" y="13"/>
                  </a:cubicBezTo>
                  <a:cubicBezTo>
                    <a:pt x="71" y="12"/>
                    <a:pt x="73" y="10"/>
                    <a:pt x="75" y="8"/>
                  </a:cubicBezTo>
                  <a:cubicBezTo>
                    <a:pt x="76" y="12"/>
                    <a:pt x="74" y="15"/>
                    <a:pt x="74" y="18"/>
                  </a:cubicBezTo>
                  <a:cubicBezTo>
                    <a:pt x="73" y="22"/>
                    <a:pt x="73" y="26"/>
                    <a:pt x="72" y="30"/>
                  </a:cubicBezTo>
                  <a:cubicBezTo>
                    <a:pt x="71" y="33"/>
                    <a:pt x="71" y="37"/>
                    <a:pt x="70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8" y="38"/>
                    <a:pt x="68" y="35"/>
                    <a:pt x="68" y="32"/>
                  </a:cubicBezTo>
                  <a:cubicBezTo>
                    <a:pt x="66" y="32"/>
                    <a:pt x="65" y="33"/>
                    <a:pt x="64" y="33"/>
                  </a:cubicBezTo>
                  <a:cubicBezTo>
                    <a:pt x="55" y="38"/>
                    <a:pt x="47" y="43"/>
                    <a:pt x="39" y="48"/>
                  </a:cubicBezTo>
                  <a:cubicBezTo>
                    <a:pt x="39" y="50"/>
                    <a:pt x="40" y="51"/>
                    <a:pt x="42" y="51"/>
                  </a:cubicBezTo>
                  <a:cubicBezTo>
                    <a:pt x="48" y="53"/>
                    <a:pt x="54" y="54"/>
                    <a:pt x="60" y="55"/>
                  </a:cubicBezTo>
                  <a:cubicBezTo>
                    <a:pt x="63" y="55"/>
                    <a:pt x="64" y="54"/>
                    <a:pt x="66" y="51"/>
                  </a:cubicBezTo>
                  <a:cubicBezTo>
                    <a:pt x="66" y="50"/>
                    <a:pt x="67" y="49"/>
                    <a:pt x="68" y="48"/>
                  </a:cubicBezTo>
                  <a:cubicBezTo>
                    <a:pt x="67" y="58"/>
                    <a:pt x="65" y="69"/>
                    <a:pt x="63" y="80"/>
                  </a:cubicBezTo>
                  <a:cubicBezTo>
                    <a:pt x="63" y="80"/>
                    <a:pt x="63" y="80"/>
                    <a:pt x="62" y="80"/>
                  </a:cubicBezTo>
                  <a:cubicBezTo>
                    <a:pt x="62" y="79"/>
                    <a:pt x="62" y="78"/>
                    <a:pt x="62" y="77"/>
                  </a:cubicBezTo>
                  <a:cubicBezTo>
                    <a:pt x="61" y="72"/>
                    <a:pt x="60" y="71"/>
                    <a:pt x="55" y="70"/>
                  </a:cubicBezTo>
                  <a:cubicBezTo>
                    <a:pt x="40" y="67"/>
                    <a:pt x="26" y="64"/>
                    <a:pt x="11" y="62"/>
                  </a:cubicBezTo>
                  <a:cubicBezTo>
                    <a:pt x="6" y="61"/>
                    <a:pt x="5" y="62"/>
                    <a:pt x="3" y="66"/>
                  </a:cubicBezTo>
                  <a:cubicBezTo>
                    <a:pt x="2" y="67"/>
                    <a:pt x="2" y="68"/>
                    <a:pt x="1" y="68"/>
                  </a:cubicBezTo>
                  <a:cubicBezTo>
                    <a:pt x="1" y="68"/>
                    <a:pt x="1" y="68"/>
                    <a:pt x="0" y="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0" name="Freeform 45">
              <a:extLst>
                <a:ext uri="{FF2B5EF4-FFF2-40B4-BE49-F238E27FC236}">
                  <a16:creationId xmlns:a16="http://schemas.microsoft.com/office/drawing/2014/main" id="{49451BD8-D903-452C-A6CD-F63232B4A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906" y="20865924"/>
              <a:ext cx="574138" cy="613463"/>
            </a:xfrm>
            <a:custGeom>
              <a:avLst/>
              <a:gdLst>
                <a:gd name="T0" fmla="*/ 61 w 82"/>
                <a:gd name="T1" fmla="*/ 37 h 87"/>
                <a:gd name="T2" fmla="*/ 42 w 82"/>
                <a:gd name="T3" fmla="*/ 65 h 87"/>
                <a:gd name="T4" fmla="*/ 44 w 82"/>
                <a:gd name="T5" fmla="*/ 59 h 87"/>
                <a:gd name="T6" fmla="*/ 37 w 82"/>
                <a:gd name="T7" fmla="*/ 42 h 87"/>
                <a:gd name="T8" fmla="*/ 36 w 82"/>
                <a:gd name="T9" fmla="*/ 44 h 87"/>
                <a:gd name="T10" fmla="*/ 24 w 82"/>
                <a:gd name="T11" fmla="*/ 61 h 87"/>
                <a:gd name="T12" fmla="*/ 25 w 82"/>
                <a:gd name="T13" fmla="*/ 68 h 87"/>
                <a:gd name="T14" fmla="*/ 54 w 82"/>
                <a:gd name="T15" fmla="*/ 74 h 87"/>
                <a:gd name="T16" fmla="*/ 59 w 82"/>
                <a:gd name="T17" fmla="*/ 73 h 87"/>
                <a:gd name="T18" fmla="*/ 45 w 82"/>
                <a:gd name="T19" fmla="*/ 87 h 87"/>
                <a:gd name="T20" fmla="*/ 0 w 82"/>
                <a:gd name="T21" fmla="*/ 52 h 87"/>
                <a:gd name="T22" fmla="*/ 4 w 82"/>
                <a:gd name="T23" fmla="*/ 54 h 87"/>
                <a:gd name="T24" fmla="*/ 12 w 82"/>
                <a:gd name="T25" fmla="*/ 51 h 87"/>
                <a:gd name="T26" fmla="*/ 39 w 82"/>
                <a:gd name="T27" fmla="*/ 12 h 87"/>
                <a:gd name="T28" fmla="*/ 39 w 82"/>
                <a:gd name="T29" fmla="*/ 3 h 87"/>
                <a:gd name="T30" fmla="*/ 37 w 82"/>
                <a:gd name="T31" fmla="*/ 0 h 87"/>
                <a:gd name="T32" fmla="*/ 82 w 82"/>
                <a:gd name="T33" fmla="*/ 33 h 87"/>
                <a:gd name="T34" fmla="*/ 70 w 82"/>
                <a:gd name="T35" fmla="*/ 48 h 87"/>
                <a:gd name="T36" fmla="*/ 70 w 82"/>
                <a:gd name="T37" fmla="*/ 46 h 87"/>
                <a:gd name="T38" fmla="*/ 65 w 82"/>
                <a:gd name="T39" fmla="*/ 24 h 87"/>
                <a:gd name="T40" fmla="*/ 58 w 82"/>
                <a:gd name="T41" fmla="*/ 19 h 87"/>
                <a:gd name="T42" fmla="*/ 53 w 82"/>
                <a:gd name="T43" fmla="*/ 20 h 87"/>
                <a:gd name="T44" fmla="*/ 41 w 82"/>
                <a:gd name="T45" fmla="*/ 36 h 87"/>
                <a:gd name="T46" fmla="*/ 40 w 82"/>
                <a:gd name="T47" fmla="*/ 39 h 87"/>
                <a:gd name="T48" fmla="*/ 51 w 82"/>
                <a:gd name="T49" fmla="*/ 43 h 87"/>
                <a:gd name="T50" fmla="*/ 61 w 82"/>
                <a:gd name="T51" fmla="*/ 3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87">
                  <a:moveTo>
                    <a:pt x="61" y="37"/>
                  </a:moveTo>
                  <a:cubicBezTo>
                    <a:pt x="60" y="41"/>
                    <a:pt x="46" y="62"/>
                    <a:pt x="42" y="65"/>
                  </a:cubicBezTo>
                  <a:cubicBezTo>
                    <a:pt x="43" y="62"/>
                    <a:pt x="43" y="60"/>
                    <a:pt x="44" y="59"/>
                  </a:cubicBezTo>
                  <a:cubicBezTo>
                    <a:pt x="46" y="52"/>
                    <a:pt x="44" y="46"/>
                    <a:pt x="37" y="42"/>
                  </a:cubicBezTo>
                  <a:cubicBezTo>
                    <a:pt x="37" y="42"/>
                    <a:pt x="36" y="43"/>
                    <a:pt x="36" y="44"/>
                  </a:cubicBezTo>
                  <a:cubicBezTo>
                    <a:pt x="32" y="50"/>
                    <a:pt x="28" y="55"/>
                    <a:pt x="24" y="61"/>
                  </a:cubicBezTo>
                  <a:cubicBezTo>
                    <a:pt x="22" y="64"/>
                    <a:pt x="22" y="66"/>
                    <a:pt x="25" y="68"/>
                  </a:cubicBezTo>
                  <a:cubicBezTo>
                    <a:pt x="33" y="76"/>
                    <a:pt x="42" y="80"/>
                    <a:pt x="54" y="74"/>
                  </a:cubicBezTo>
                  <a:cubicBezTo>
                    <a:pt x="56" y="73"/>
                    <a:pt x="56" y="73"/>
                    <a:pt x="59" y="73"/>
                  </a:cubicBezTo>
                  <a:cubicBezTo>
                    <a:pt x="57" y="76"/>
                    <a:pt x="50" y="84"/>
                    <a:pt x="45" y="87"/>
                  </a:cubicBezTo>
                  <a:cubicBezTo>
                    <a:pt x="36" y="82"/>
                    <a:pt x="2" y="56"/>
                    <a:pt x="0" y="52"/>
                  </a:cubicBezTo>
                  <a:cubicBezTo>
                    <a:pt x="2" y="53"/>
                    <a:pt x="3" y="53"/>
                    <a:pt x="4" y="54"/>
                  </a:cubicBezTo>
                  <a:cubicBezTo>
                    <a:pt x="8" y="55"/>
                    <a:pt x="10" y="54"/>
                    <a:pt x="12" y="51"/>
                  </a:cubicBezTo>
                  <a:cubicBezTo>
                    <a:pt x="21" y="38"/>
                    <a:pt x="30" y="25"/>
                    <a:pt x="39" y="12"/>
                  </a:cubicBezTo>
                  <a:cubicBezTo>
                    <a:pt x="42" y="8"/>
                    <a:pt x="41" y="6"/>
                    <a:pt x="39" y="3"/>
                  </a:cubicBezTo>
                  <a:cubicBezTo>
                    <a:pt x="38" y="2"/>
                    <a:pt x="38" y="1"/>
                    <a:pt x="37" y="0"/>
                  </a:cubicBezTo>
                  <a:cubicBezTo>
                    <a:pt x="40" y="1"/>
                    <a:pt x="76" y="27"/>
                    <a:pt x="82" y="33"/>
                  </a:cubicBezTo>
                  <a:cubicBezTo>
                    <a:pt x="79" y="38"/>
                    <a:pt x="73" y="46"/>
                    <a:pt x="70" y="48"/>
                  </a:cubicBezTo>
                  <a:cubicBezTo>
                    <a:pt x="70" y="47"/>
                    <a:pt x="70" y="46"/>
                    <a:pt x="70" y="46"/>
                  </a:cubicBezTo>
                  <a:cubicBezTo>
                    <a:pt x="74" y="36"/>
                    <a:pt x="72" y="30"/>
                    <a:pt x="65" y="24"/>
                  </a:cubicBezTo>
                  <a:cubicBezTo>
                    <a:pt x="63" y="22"/>
                    <a:pt x="61" y="20"/>
                    <a:pt x="58" y="19"/>
                  </a:cubicBezTo>
                  <a:cubicBezTo>
                    <a:pt x="56" y="17"/>
                    <a:pt x="54" y="18"/>
                    <a:pt x="53" y="20"/>
                  </a:cubicBezTo>
                  <a:cubicBezTo>
                    <a:pt x="49" y="25"/>
                    <a:pt x="45" y="30"/>
                    <a:pt x="41" y="36"/>
                  </a:cubicBezTo>
                  <a:cubicBezTo>
                    <a:pt x="41" y="37"/>
                    <a:pt x="40" y="38"/>
                    <a:pt x="40" y="39"/>
                  </a:cubicBezTo>
                  <a:cubicBezTo>
                    <a:pt x="43" y="42"/>
                    <a:pt x="46" y="44"/>
                    <a:pt x="51" y="43"/>
                  </a:cubicBezTo>
                  <a:cubicBezTo>
                    <a:pt x="54" y="42"/>
                    <a:pt x="58" y="39"/>
                    <a:pt x="61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" name="Freeform 46">
              <a:extLst>
                <a:ext uri="{FF2B5EF4-FFF2-40B4-BE49-F238E27FC236}">
                  <a16:creationId xmlns:a16="http://schemas.microsoft.com/office/drawing/2014/main" id="{E5168901-9049-4CA0-9CE3-887010888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206" y="23555723"/>
              <a:ext cx="495489" cy="471895"/>
            </a:xfrm>
            <a:custGeom>
              <a:avLst/>
              <a:gdLst>
                <a:gd name="T0" fmla="*/ 49 w 71"/>
                <a:gd name="T1" fmla="*/ 20 h 68"/>
                <a:gd name="T2" fmla="*/ 37 w 71"/>
                <a:gd name="T3" fmla="*/ 29 h 68"/>
                <a:gd name="T4" fmla="*/ 38 w 71"/>
                <a:gd name="T5" fmla="*/ 39 h 68"/>
                <a:gd name="T6" fmla="*/ 44 w 71"/>
                <a:gd name="T7" fmla="*/ 38 h 68"/>
                <a:gd name="T8" fmla="*/ 60 w 71"/>
                <a:gd name="T9" fmla="*/ 36 h 68"/>
                <a:gd name="T10" fmla="*/ 65 w 71"/>
                <a:gd name="T11" fmla="*/ 30 h 68"/>
                <a:gd name="T12" fmla="*/ 48 w 71"/>
                <a:gd name="T13" fmla="*/ 4 h 68"/>
                <a:gd name="T14" fmla="*/ 44 w 71"/>
                <a:gd name="T15" fmla="*/ 0 h 68"/>
                <a:gd name="T16" fmla="*/ 63 w 71"/>
                <a:gd name="T17" fmla="*/ 1 h 68"/>
                <a:gd name="T18" fmla="*/ 70 w 71"/>
                <a:gd name="T19" fmla="*/ 59 h 68"/>
                <a:gd name="T20" fmla="*/ 68 w 71"/>
                <a:gd name="T21" fmla="*/ 55 h 68"/>
                <a:gd name="T22" fmla="*/ 62 w 71"/>
                <a:gd name="T23" fmla="*/ 51 h 68"/>
                <a:gd name="T24" fmla="*/ 16 w 71"/>
                <a:gd name="T25" fmla="*/ 58 h 68"/>
                <a:gd name="T26" fmla="*/ 9 w 71"/>
                <a:gd name="T27" fmla="*/ 65 h 68"/>
                <a:gd name="T28" fmla="*/ 9 w 71"/>
                <a:gd name="T29" fmla="*/ 68 h 68"/>
                <a:gd name="T30" fmla="*/ 1 w 71"/>
                <a:gd name="T31" fmla="*/ 11 h 68"/>
                <a:gd name="T32" fmla="*/ 18 w 71"/>
                <a:gd name="T33" fmla="*/ 9 h 68"/>
                <a:gd name="T34" fmla="*/ 19 w 71"/>
                <a:gd name="T35" fmla="*/ 10 h 68"/>
                <a:gd name="T36" fmla="*/ 17 w 71"/>
                <a:gd name="T37" fmla="*/ 11 h 68"/>
                <a:gd name="T38" fmla="*/ 6 w 71"/>
                <a:gd name="T39" fmla="*/ 30 h 68"/>
                <a:gd name="T40" fmla="*/ 7 w 71"/>
                <a:gd name="T41" fmla="*/ 38 h 68"/>
                <a:gd name="T42" fmla="*/ 13 w 71"/>
                <a:gd name="T43" fmla="*/ 42 h 68"/>
                <a:gd name="T44" fmla="*/ 33 w 71"/>
                <a:gd name="T45" fmla="*/ 39 h 68"/>
                <a:gd name="T46" fmla="*/ 29 w 71"/>
                <a:gd name="T47" fmla="*/ 28 h 68"/>
                <a:gd name="T48" fmla="*/ 18 w 71"/>
                <a:gd name="T49" fmla="*/ 24 h 68"/>
                <a:gd name="T50" fmla="*/ 19 w 71"/>
                <a:gd name="T51" fmla="*/ 22 h 68"/>
                <a:gd name="T52" fmla="*/ 49 w 71"/>
                <a:gd name="T53" fmla="*/ 18 h 68"/>
                <a:gd name="T54" fmla="*/ 49 w 71"/>
                <a:gd name="T55" fmla="*/ 2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1" h="68">
                  <a:moveTo>
                    <a:pt x="49" y="20"/>
                  </a:moveTo>
                  <a:cubicBezTo>
                    <a:pt x="44" y="22"/>
                    <a:pt x="39" y="24"/>
                    <a:pt x="37" y="29"/>
                  </a:cubicBezTo>
                  <a:cubicBezTo>
                    <a:pt x="36" y="32"/>
                    <a:pt x="36" y="35"/>
                    <a:pt x="38" y="39"/>
                  </a:cubicBezTo>
                  <a:cubicBezTo>
                    <a:pt x="40" y="38"/>
                    <a:pt x="42" y="38"/>
                    <a:pt x="44" y="38"/>
                  </a:cubicBezTo>
                  <a:cubicBezTo>
                    <a:pt x="49" y="37"/>
                    <a:pt x="54" y="36"/>
                    <a:pt x="60" y="36"/>
                  </a:cubicBezTo>
                  <a:cubicBezTo>
                    <a:pt x="63" y="35"/>
                    <a:pt x="64" y="34"/>
                    <a:pt x="65" y="30"/>
                  </a:cubicBezTo>
                  <a:cubicBezTo>
                    <a:pt x="65" y="18"/>
                    <a:pt x="59" y="8"/>
                    <a:pt x="48" y="4"/>
                  </a:cubicBezTo>
                  <a:cubicBezTo>
                    <a:pt x="47" y="3"/>
                    <a:pt x="45" y="3"/>
                    <a:pt x="44" y="0"/>
                  </a:cubicBezTo>
                  <a:cubicBezTo>
                    <a:pt x="51" y="0"/>
                    <a:pt x="57" y="1"/>
                    <a:pt x="63" y="1"/>
                  </a:cubicBezTo>
                  <a:cubicBezTo>
                    <a:pt x="65" y="5"/>
                    <a:pt x="71" y="54"/>
                    <a:pt x="70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2"/>
                    <a:pt x="65" y="51"/>
                    <a:pt x="62" y="51"/>
                  </a:cubicBezTo>
                  <a:cubicBezTo>
                    <a:pt x="46" y="53"/>
                    <a:pt x="31" y="55"/>
                    <a:pt x="16" y="58"/>
                  </a:cubicBezTo>
                  <a:cubicBezTo>
                    <a:pt x="12" y="58"/>
                    <a:pt x="10" y="60"/>
                    <a:pt x="9" y="65"/>
                  </a:cubicBezTo>
                  <a:cubicBezTo>
                    <a:pt x="9" y="66"/>
                    <a:pt x="9" y="67"/>
                    <a:pt x="9" y="68"/>
                  </a:cubicBezTo>
                  <a:cubicBezTo>
                    <a:pt x="7" y="65"/>
                    <a:pt x="0" y="17"/>
                    <a:pt x="1" y="11"/>
                  </a:cubicBezTo>
                  <a:cubicBezTo>
                    <a:pt x="7" y="10"/>
                    <a:pt x="12" y="9"/>
                    <a:pt x="18" y="9"/>
                  </a:cubicBezTo>
                  <a:cubicBezTo>
                    <a:pt x="18" y="9"/>
                    <a:pt x="19" y="9"/>
                    <a:pt x="19" y="10"/>
                  </a:cubicBezTo>
                  <a:cubicBezTo>
                    <a:pt x="18" y="10"/>
                    <a:pt x="18" y="11"/>
                    <a:pt x="17" y="11"/>
                  </a:cubicBezTo>
                  <a:cubicBezTo>
                    <a:pt x="8" y="14"/>
                    <a:pt x="5" y="21"/>
                    <a:pt x="6" y="30"/>
                  </a:cubicBezTo>
                  <a:cubicBezTo>
                    <a:pt x="6" y="32"/>
                    <a:pt x="6" y="35"/>
                    <a:pt x="7" y="38"/>
                  </a:cubicBezTo>
                  <a:cubicBezTo>
                    <a:pt x="7" y="42"/>
                    <a:pt x="8" y="43"/>
                    <a:pt x="13" y="42"/>
                  </a:cubicBezTo>
                  <a:cubicBezTo>
                    <a:pt x="20" y="41"/>
                    <a:pt x="26" y="40"/>
                    <a:pt x="33" y="39"/>
                  </a:cubicBezTo>
                  <a:cubicBezTo>
                    <a:pt x="34" y="34"/>
                    <a:pt x="33" y="30"/>
                    <a:pt x="29" y="28"/>
                  </a:cubicBezTo>
                  <a:cubicBezTo>
                    <a:pt x="26" y="26"/>
                    <a:pt x="22" y="25"/>
                    <a:pt x="18" y="24"/>
                  </a:cubicBezTo>
                  <a:cubicBezTo>
                    <a:pt x="18" y="23"/>
                    <a:pt x="19" y="23"/>
                    <a:pt x="19" y="22"/>
                  </a:cubicBezTo>
                  <a:cubicBezTo>
                    <a:pt x="29" y="21"/>
                    <a:pt x="39" y="20"/>
                    <a:pt x="49" y="18"/>
                  </a:cubicBezTo>
                  <a:cubicBezTo>
                    <a:pt x="49" y="19"/>
                    <a:pt x="49" y="19"/>
                    <a:pt x="49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" name="Freeform 47">
              <a:extLst>
                <a:ext uri="{FF2B5EF4-FFF2-40B4-BE49-F238E27FC236}">
                  <a16:creationId xmlns:a16="http://schemas.microsoft.com/office/drawing/2014/main" id="{53561175-D002-4783-9840-F56B417088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7841" y="26009575"/>
              <a:ext cx="346056" cy="495489"/>
            </a:xfrm>
            <a:custGeom>
              <a:avLst/>
              <a:gdLst>
                <a:gd name="T0" fmla="*/ 17 w 50"/>
                <a:gd name="T1" fmla="*/ 35 h 70"/>
                <a:gd name="T2" fmla="*/ 10 w 50"/>
                <a:gd name="T3" fmla="*/ 27 h 70"/>
                <a:gd name="T4" fmla="*/ 8 w 50"/>
                <a:gd name="T5" fmla="*/ 11 h 70"/>
                <a:gd name="T6" fmla="*/ 19 w 50"/>
                <a:gd name="T7" fmla="*/ 1 h 70"/>
                <a:gd name="T8" fmla="*/ 39 w 50"/>
                <a:gd name="T9" fmla="*/ 3 h 70"/>
                <a:gd name="T10" fmla="*/ 48 w 50"/>
                <a:gd name="T11" fmla="*/ 12 h 70"/>
                <a:gd name="T12" fmla="*/ 42 w 50"/>
                <a:gd name="T13" fmla="*/ 27 h 70"/>
                <a:gd name="T14" fmla="*/ 34 w 50"/>
                <a:gd name="T15" fmla="*/ 30 h 70"/>
                <a:gd name="T16" fmla="*/ 37 w 50"/>
                <a:gd name="T17" fmla="*/ 33 h 70"/>
                <a:gd name="T18" fmla="*/ 44 w 50"/>
                <a:gd name="T19" fmla="*/ 44 h 70"/>
                <a:gd name="T20" fmla="*/ 30 w 50"/>
                <a:gd name="T21" fmla="*/ 69 h 70"/>
                <a:gd name="T22" fmla="*/ 9 w 50"/>
                <a:gd name="T23" fmla="*/ 65 h 70"/>
                <a:gd name="T24" fmla="*/ 1 w 50"/>
                <a:gd name="T25" fmla="*/ 51 h 70"/>
                <a:gd name="T26" fmla="*/ 11 w 50"/>
                <a:gd name="T27" fmla="*/ 38 h 70"/>
                <a:gd name="T28" fmla="*/ 17 w 50"/>
                <a:gd name="T29" fmla="*/ 35 h 70"/>
                <a:gd name="T30" fmla="*/ 20 w 50"/>
                <a:gd name="T31" fmla="*/ 38 h 70"/>
                <a:gd name="T32" fmla="*/ 14 w 50"/>
                <a:gd name="T33" fmla="*/ 61 h 70"/>
                <a:gd name="T34" fmla="*/ 22 w 50"/>
                <a:gd name="T35" fmla="*/ 67 h 70"/>
                <a:gd name="T36" fmla="*/ 30 w 50"/>
                <a:gd name="T37" fmla="*/ 61 h 70"/>
                <a:gd name="T38" fmla="*/ 20 w 50"/>
                <a:gd name="T39" fmla="*/ 38 h 70"/>
                <a:gd name="T40" fmla="*/ 31 w 50"/>
                <a:gd name="T41" fmla="*/ 27 h 70"/>
                <a:gd name="T42" fmla="*/ 36 w 50"/>
                <a:gd name="T43" fmla="*/ 8 h 70"/>
                <a:gd name="T44" fmla="*/ 28 w 50"/>
                <a:gd name="T45" fmla="*/ 3 h 70"/>
                <a:gd name="T46" fmla="*/ 21 w 50"/>
                <a:gd name="T47" fmla="*/ 8 h 70"/>
                <a:gd name="T48" fmla="*/ 22 w 50"/>
                <a:gd name="T49" fmla="*/ 18 h 70"/>
                <a:gd name="T50" fmla="*/ 31 w 50"/>
                <a:gd name="T5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70">
                  <a:moveTo>
                    <a:pt x="17" y="35"/>
                  </a:moveTo>
                  <a:cubicBezTo>
                    <a:pt x="15" y="33"/>
                    <a:pt x="12" y="30"/>
                    <a:pt x="10" y="27"/>
                  </a:cubicBezTo>
                  <a:cubicBezTo>
                    <a:pt x="7" y="22"/>
                    <a:pt x="6" y="17"/>
                    <a:pt x="8" y="11"/>
                  </a:cubicBezTo>
                  <a:cubicBezTo>
                    <a:pt x="10" y="6"/>
                    <a:pt x="14" y="3"/>
                    <a:pt x="19" y="1"/>
                  </a:cubicBezTo>
                  <a:cubicBezTo>
                    <a:pt x="26" y="0"/>
                    <a:pt x="33" y="0"/>
                    <a:pt x="39" y="3"/>
                  </a:cubicBezTo>
                  <a:cubicBezTo>
                    <a:pt x="43" y="5"/>
                    <a:pt x="46" y="8"/>
                    <a:pt x="48" y="12"/>
                  </a:cubicBezTo>
                  <a:cubicBezTo>
                    <a:pt x="50" y="18"/>
                    <a:pt x="48" y="24"/>
                    <a:pt x="42" y="27"/>
                  </a:cubicBezTo>
                  <a:cubicBezTo>
                    <a:pt x="39" y="28"/>
                    <a:pt x="37" y="29"/>
                    <a:pt x="34" y="30"/>
                  </a:cubicBezTo>
                  <a:cubicBezTo>
                    <a:pt x="35" y="31"/>
                    <a:pt x="36" y="32"/>
                    <a:pt x="37" y="33"/>
                  </a:cubicBezTo>
                  <a:cubicBezTo>
                    <a:pt x="40" y="37"/>
                    <a:pt x="43" y="40"/>
                    <a:pt x="44" y="44"/>
                  </a:cubicBezTo>
                  <a:cubicBezTo>
                    <a:pt x="48" y="55"/>
                    <a:pt x="42" y="66"/>
                    <a:pt x="30" y="69"/>
                  </a:cubicBezTo>
                  <a:cubicBezTo>
                    <a:pt x="23" y="70"/>
                    <a:pt x="16" y="69"/>
                    <a:pt x="9" y="65"/>
                  </a:cubicBezTo>
                  <a:cubicBezTo>
                    <a:pt x="3" y="62"/>
                    <a:pt x="0" y="57"/>
                    <a:pt x="1" y="51"/>
                  </a:cubicBezTo>
                  <a:cubicBezTo>
                    <a:pt x="1" y="44"/>
                    <a:pt x="5" y="40"/>
                    <a:pt x="11" y="38"/>
                  </a:cubicBezTo>
                  <a:cubicBezTo>
                    <a:pt x="13" y="37"/>
                    <a:pt x="15" y="36"/>
                    <a:pt x="17" y="35"/>
                  </a:cubicBezTo>
                  <a:close/>
                  <a:moveTo>
                    <a:pt x="20" y="38"/>
                  </a:moveTo>
                  <a:cubicBezTo>
                    <a:pt x="13" y="44"/>
                    <a:pt x="10" y="54"/>
                    <a:pt x="14" y="61"/>
                  </a:cubicBezTo>
                  <a:cubicBezTo>
                    <a:pt x="15" y="65"/>
                    <a:pt x="18" y="67"/>
                    <a:pt x="22" y="67"/>
                  </a:cubicBezTo>
                  <a:cubicBezTo>
                    <a:pt x="26" y="67"/>
                    <a:pt x="28" y="64"/>
                    <a:pt x="30" y="61"/>
                  </a:cubicBezTo>
                  <a:cubicBezTo>
                    <a:pt x="33" y="53"/>
                    <a:pt x="29" y="44"/>
                    <a:pt x="20" y="38"/>
                  </a:cubicBezTo>
                  <a:close/>
                  <a:moveTo>
                    <a:pt x="31" y="27"/>
                  </a:moveTo>
                  <a:cubicBezTo>
                    <a:pt x="37" y="23"/>
                    <a:pt x="39" y="14"/>
                    <a:pt x="36" y="8"/>
                  </a:cubicBezTo>
                  <a:cubicBezTo>
                    <a:pt x="35" y="4"/>
                    <a:pt x="32" y="3"/>
                    <a:pt x="28" y="3"/>
                  </a:cubicBezTo>
                  <a:cubicBezTo>
                    <a:pt x="25" y="3"/>
                    <a:pt x="23" y="5"/>
                    <a:pt x="21" y="8"/>
                  </a:cubicBezTo>
                  <a:cubicBezTo>
                    <a:pt x="20" y="11"/>
                    <a:pt x="20" y="15"/>
                    <a:pt x="22" y="18"/>
                  </a:cubicBezTo>
                  <a:cubicBezTo>
                    <a:pt x="24" y="22"/>
                    <a:pt x="27" y="25"/>
                    <a:pt x="31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" name="Freeform 48">
              <a:extLst>
                <a:ext uri="{FF2B5EF4-FFF2-40B4-BE49-F238E27FC236}">
                  <a16:creationId xmlns:a16="http://schemas.microsoft.com/office/drawing/2014/main" id="{9FB2F583-1DF9-4401-A99A-E9E4824C94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9829" y="24342214"/>
              <a:ext cx="511219" cy="440435"/>
            </a:xfrm>
            <a:custGeom>
              <a:avLst/>
              <a:gdLst>
                <a:gd name="T0" fmla="*/ 16 w 74"/>
                <a:gd name="T1" fmla="*/ 63 h 63"/>
                <a:gd name="T2" fmla="*/ 14 w 74"/>
                <a:gd name="T3" fmla="*/ 60 h 63"/>
                <a:gd name="T4" fmla="*/ 3 w 74"/>
                <a:gd name="T5" fmla="*/ 34 h 63"/>
                <a:gd name="T6" fmla="*/ 0 w 74"/>
                <a:gd name="T7" fmla="*/ 18 h 63"/>
                <a:gd name="T8" fmla="*/ 8 w 74"/>
                <a:gd name="T9" fmla="*/ 3 h 63"/>
                <a:gd name="T10" fmla="*/ 25 w 74"/>
                <a:gd name="T11" fmla="*/ 4 h 63"/>
                <a:gd name="T12" fmla="*/ 33 w 74"/>
                <a:gd name="T13" fmla="*/ 13 h 63"/>
                <a:gd name="T14" fmla="*/ 38 w 74"/>
                <a:gd name="T15" fmla="*/ 26 h 63"/>
                <a:gd name="T16" fmla="*/ 42 w 74"/>
                <a:gd name="T17" fmla="*/ 25 h 63"/>
                <a:gd name="T18" fmla="*/ 55 w 74"/>
                <a:gd name="T19" fmla="*/ 19 h 63"/>
                <a:gd name="T20" fmla="*/ 61 w 74"/>
                <a:gd name="T21" fmla="*/ 9 h 63"/>
                <a:gd name="T22" fmla="*/ 61 w 74"/>
                <a:gd name="T23" fmla="*/ 6 h 63"/>
                <a:gd name="T24" fmla="*/ 66 w 74"/>
                <a:gd name="T25" fmla="*/ 16 h 63"/>
                <a:gd name="T26" fmla="*/ 70 w 74"/>
                <a:gd name="T27" fmla="*/ 27 h 63"/>
                <a:gd name="T28" fmla="*/ 73 w 74"/>
                <a:gd name="T29" fmla="*/ 38 h 63"/>
                <a:gd name="T30" fmla="*/ 70 w 74"/>
                <a:gd name="T31" fmla="*/ 34 h 63"/>
                <a:gd name="T32" fmla="*/ 64 w 74"/>
                <a:gd name="T33" fmla="*/ 32 h 63"/>
                <a:gd name="T34" fmla="*/ 58 w 74"/>
                <a:gd name="T35" fmla="*/ 35 h 63"/>
                <a:gd name="T36" fmla="*/ 22 w 74"/>
                <a:gd name="T37" fmla="*/ 50 h 63"/>
                <a:gd name="T38" fmla="*/ 16 w 74"/>
                <a:gd name="T39" fmla="*/ 61 h 63"/>
                <a:gd name="T40" fmla="*/ 16 w 74"/>
                <a:gd name="T41" fmla="*/ 63 h 63"/>
                <a:gd name="T42" fmla="*/ 36 w 74"/>
                <a:gd name="T43" fmla="*/ 27 h 63"/>
                <a:gd name="T44" fmla="*/ 32 w 74"/>
                <a:gd name="T45" fmla="*/ 20 h 63"/>
                <a:gd name="T46" fmla="*/ 21 w 74"/>
                <a:gd name="T47" fmla="*/ 16 h 63"/>
                <a:gd name="T48" fmla="*/ 10 w 74"/>
                <a:gd name="T49" fmla="*/ 21 h 63"/>
                <a:gd name="T50" fmla="*/ 7 w 74"/>
                <a:gd name="T51" fmla="*/ 35 h 63"/>
                <a:gd name="T52" fmla="*/ 13 w 74"/>
                <a:gd name="T53" fmla="*/ 38 h 63"/>
                <a:gd name="T54" fmla="*/ 36 w 74"/>
                <a:gd name="T5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4" h="63">
                  <a:moveTo>
                    <a:pt x="16" y="63"/>
                  </a:moveTo>
                  <a:cubicBezTo>
                    <a:pt x="15" y="62"/>
                    <a:pt x="14" y="61"/>
                    <a:pt x="14" y="60"/>
                  </a:cubicBezTo>
                  <a:cubicBezTo>
                    <a:pt x="10" y="51"/>
                    <a:pt x="7" y="42"/>
                    <a:pt x="3" y="34"/>
                  </a:cubicBezTo>
                  <a:cubicBezTo>
                    <a:pt x="1" y="29"/>
                    <a:pt x="0" y="23"/>
                    <a:pt x="0" y="18"/>
                  </a:cubicBezTo>
                  <a:cubicBezTo>
                    <a:pt x="0" y="11"/>
                    <a:pt x="2" y="6"/>
                    <a:pt x="8" y="3"/>
                  </a:cubicBezTo>
                  <a:cubicBezTo>
                    <a:pt x="14" y="0"/>
                    <a:pt x="19" y="1"/>
                    <a:pt x="25" y="4"/>
                  </a:cubicBezTo>
                  <a:cubicBezTo>
                    <a:pt x="28" y="6"/>
                    <a:pt x="31" y="10"/>
                    <a:pt x="33" y="13"/>
                  </a:cubicBezTo>
                  <a:cubicBezTo>
                    <a:pt x="35" y="17"/>
                    <a:pt x="36" y="22"/>
                    <a:pt x="38" y="26"/>
                  </a:cubicBezTo>
                  <a:cubicBezTo>
                    <a:pt x="40" y="25"/>
                    <a:pt x="41" y="25"/>
                    <a:pt x="42" y="25"/>
                  </a:cubicBezTo>
                  <a:cubicBezTo>
                    <a:pt x="46" y="23"/>
                    <a:pt x="51" y="21"/>
                    <a:pt x="55" y="19"/>
                  </a:cubicBezTo>
                  <a:cubicBezTo>
                    <a:pt x="61" y="16"/>
                    <a:pt x="62" y="15"/>
                    <a:pt x="61" y="9"/>
                  </a:cubicBezTo>
                  <a:cubicBezTo>
                    <a:pt x="61" y="8"/>
                    <a:pt x="61" y="7"/>
                    <a:pt x="61" y="6"/>
                  </a:cubicBezTo>
                  <a:cubicBezTo>
                    <a:pt x="64" y="9"/>
                    <a:pt x="64" y="13"/>
                    <a:pt x="66" y="16"/>
                  </a:cubicBezTo>
                  <a:cubicBezTo>
                    <a:pt x="67" y="20"/>
                    <a:pt x="69" y="23"/>
                    <a:pt x="70" y="27"/>
                  </a:cubicBezTo>
                  <a:cubicBezTo>
                    <a:pt x="71" y="30"/>
                    <a:pt x="74" y="33"/>
                    <a:pt x="73" y="38"/>
                  </a:cubicBezTo>
                  <a:cubicBezTo>
                    <a:pt x="72" y="36"/>
                    <a:pt x="71" y="35"/>
                    <a:pt x="70" y="34"/>
                  </a:cubicBezTo>
                  <a:cubicBezTo>
                    <a:pt x="68" y="32"/>
                    <a:pt x="66" y="31"/>
                    <a:pt x="64" y="32"/>
                  </a:cubicBezTo>
                  <a:cubicBezTo>
                    <a:pt x="62" y="33"/>
                    <a:pt x="60" y="34"/>
                    <a:pt x="58" y="35"/>
                  </a:cubicBezTo>
                  <a:cubicBezTo>
                    <a:pt x="46" y="40"/>
                    <a:pt x="34" y="45"/>
                    <a:pt x="22" y="50"/>
                  </a:cubicBezTo>
                  <a:cubicBezTo>
                    <a:pt x="16" y="53"/>
                    <a:pt x="16" y="54"/>
                    <a:pt x="16" y="61"/>
                  </a:cubicBezTo>
                  <a:cubicBezTo>
                    <a:pt x="16" y="62"/>
                    <a:pt x="16" y="62"/>
                    <a:pt x="16" y="63"/>
                  </a:cubicBezTo>
                  <a:close/>
                  <a:moveTo>
                    <a:pt x="36" y="27"/>
                  </a:moveTo>
                  <a:cubicBezTo>
                    <a:pt x="34" y="25"/>
                    <a:pt x="34" y="22"/>
                    <a:pt x="32" y="20"/>
                  </a:cubicBezTo>
                  <a:cubicBezTo>
                    <a:pt x="29" y="16"/>
                    <a:pt x="25" y="14"/>
                    <a:pt x="21" y="16"/>
                  </a:cubicBezTo>
                  <a:cubicBezTo>
                    <a:pt x="17" y="17"/>
                    <a:pt x="13" y="19"/>
                    <a:pt x="10" y="21"/>
                  </a:cubicBezTo>
                  <a:cubicBezTo>
                    <a:pt x="5" y="24"/>
                    <a:pt x="4" y="30"/>
                    <a:pt x="7" y="35"/>
                  </a:cubicBezTo>
                  <a:cubicBezTo>
                    <a:pt x="9" y="38"/>
                    <a:pt x="10" y="39"/>
                    <a:pt x="13" y="38"/>
                  </a:cubicBezTo>
                  <a:cubicBezTo>
                    <a:pt x="20" y="34"/>
                    <a:pt x="28" y="31"/>
                    <a:pt x="36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" name="Freeform 49">
              <a:extLst>
                <a:ext uri="{FF2B5EF4-FFF2-40B4-BE49-F238E27FC236}">
                  <a16:creationId xmlns:a16="http://schemas.microsoft.com/office/drawing/2014/main" id="{6DFEF39A-F93D-43B4-B31D-4E638C5FF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95" y="21353548"/>
              <a:ext cx="605598" cy="660652"/>
            </a:xfrm>
            <a:custGeom>
              <a:avLst/>
              <a:gdLst>
                <a:gd name="T0" fmla="*/ 0 w 87"/>
                <a:gd name="T1" fmla="*/ 51 h 95"/>
                <a:gd name="T2" fmla="*/ 6 w 87"/>
                <a:gd name="T3" fmla="*/ 43 h 95"/>
                <a:gd name="T4" fmla="*/ 22 w 87"/>
                <a:gd name="T5" fmla="*/ 36 h 95"/>
                <a:gd name="T6" fmla="*/ 59 w 87"/>
                <a:gd name="T7" fmla="*/ 36 h 95"/>
                <a:gd name="T8" fmla="*/ 64 w 87"/>
                <a:gd name="T9" fmla="*/ 36 h 95"/>
                <a:gd name="T10" fmla="*/ 62 w 87"/>
                <a:gd name="T11" fmla="*/ 33 h 95"/>
                <a:gd name="T12" fmla="*/ 44 w 87"/>
                <a:gd name="T13" fmla="*/ 18 h 95"/>
                <a:gd name="T14" fmla="*/ 30 w 87"/>
                <a:gd name="T15" fmla="*/ 16 h 95"/>
                <a:gd name="T16" fmla="*/ 29 w 87"/>
                <a:gd name="T17" fmla="*/ 16 h 95"/>
                <a:gd name="T18" fmla="*/ 42 w 87"/>
                <a:gd name="T19" fmla="*/ 0 h 95"/>
                <a:gd name="T20" fmla="*/ 42 w 87"/>
                <a:gd name="T21" fmla="*/ 3 h 95"/>
                <a:gd name="T22" fmla="*/ 44 w 87"/>
                <a:gd name="T23" fmla="*/ 13 h 95"/>
                <a:gd name="T24" fmla="*/ 74 w 87"/>
                <a:gd name="T25" fmla="*/ 38 h 95"/>
                <a:gd name="T26" fmla="*/ 87 w 87"/>
                <a:gd name="T27" fmla="*/ 50 h 95"/>
                <a:gd name="T28" fmla="*/ 83 w 87"/>
                <a:gd name="T29" fmla="*/ 52 h 95"/>
                <a:gd name="T30" fmla="*/ 77 w 87"/>
                <a:gd name="T31" fmla="*/ 52 h 95"/>
                <a:gd name="T32" fmla="*/ 25 w 87"/>
                <a:gd name="T33" fmla="*/ 51 h 95"/>
                <a:gd name="T34" fmla="*/ 19 w 87"/>
                <a:gd name="T35" fmla="*/ 51 h 95"/>
                <a:gd name="T36" fmla="*/ 22 w 87"/>
                <a:gd name="T37" fmla="*/ 55 h 95"/>
                <a:gd name="T38" fmla="*/ 47 w 87"/>
                <a:gd name="T39" fmla="*/ 77 h 95"/>
                <a:gd name="T40" fmla="*/ 61 w 87"/>
                <a:gd name="T41" fmla="*/ 78 h 95"/>
                <a:gd name="T42" fmla="*/ 61 w 87"/>
                <a:gd name="T43" fmla="*/ 77 h 95"/>
                <a:gd name="T44" fmla="*/ 48 w 87"/>
                <a:gd name="T45" fmla="*/ 95 h 95"/>
                <a:gd name="T46" fmla="*/ 49 w 87"/>
                <a:gd name="T47" fmla="*/ 91 h 95"/>
                <a:gd name="T48" fmla="*/ 47 w 87"/>
                <a:gd name="T49" fmla="*/ 82 h 95"/>
                <a:gd name="T50" fmla="*/ 30 w 87"/>
                <a:gd name="T51" fmla="*/ 67 h 95"/>
                <a:gd name="T52" fmla="*/ 15 w 87"/>
                <a:gd name="T53" fmla="*/ 54 h 95"/>
                <a:gd name="T54" fmla="*/ 7 w 87"/>
                <a:gd name="T55" fmla="*/ 51 h 95"/>
                <a:gd name="T56" fmla="*/ 1 w 87"/>
                <a:gd name="T57" fmla="*/ 52 h 95"/>
                <a:gd name="T58" fmla="*/ 0 w 87"/>
                <a:gd name="T59" fmla="*/ 5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" h="95">
                  <a:moveTo>
                    <a:pt x="0" y="51"/>
                  </a:moveTo>
                  <a:cubicBezTo>
                    <a:pt x="2" y="49"/>
                    <a:pt x="5" y="46"/>
                    <a:pt x="6" y="43"/>
                  </a:cubicBezTo>
                  <a:cubicBezTo>
                    <a:pt x="10" y="37"/>
                    <a:pt x="15" y="35"/>
                    <a:pt x="22" y="36"/>
                  </a:cubicBezTo>
                  <a:cubicBezTo>
                    <a:pt x="34" y="36"/>
                    <a:pt x="47" y="36"/>
                    <a:pt x="59" y="36"/>
                  </a:cubicBezTo>
                  <a:cubicBezTo>
                    <a:pt x="61" y="36"/>
                    <a:pt x="62" y="36"/>
                    <a:pt x="64" y="36"/>
                  </a:cubicBezTo>
                  <a:cubicBezTo>
                    <a:pt x="63" y="35"/>
                    <a:pt x="63" y="34"/>
                    <a:pt x="62" y="33"/>
                  </a:cubicBezTo>
                  <a:cubicBezTo>
                    <a:pt x="56" y="28"/>
                    <a:pt x="50" y="23"/>
                    <a:pt x="44" y="18"/>
                  </a:cubicBezTo>
                  <a:cubicBezTo>
                    <a:pt x="38" y="12"/>
                    <a:pt x="37" y="12"/>
                    <a:pt x="30" y="16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30" y="13"/>
                    <a:pt x="38" y="3"/>
                    <a:pt x="42" y="0"/>
                  </a:cubicBezTo>
                  <a:cubicBezTo>
                    <a:pt x="42" y="2"/>
                    <a:pt x="42" y="2"/>
                    <a:pt x="42" y="3"/>
                  </a:cubicBezTo>
                  <a:cubicBezTo>
                    <a:pt x="40" y="7"/>
                    <a:pt x="41" y="10"/>
                    <a:pt x="44" y="13"/>
                  </a:cubicBezTo>
                  <a:cubicBezTo>
                    <a:pt x="54" y="21"/>
                    <a:pt x="64" y="30"/>
                    <a:pt x="74" y="38"/>
                  </a:cubicBezTo>
                  <a:cubicBezTo>
                    <a:pt x="78" y="42"/>
                    <a:pt x="82" y="46"/>
                    <a:pt x="87" y="50"/>
                  </a:cubicBezTo>
                  <a:cubicBezTo>
                    <a:pt x="85" y="51"/>
                    <a:pt x="84" y="52"/>
                    <a:pt x="83" y="52"/>
                  </a:cubicBezTo>
                  <a:cubicBezTo>
                    <a:pt x="81" y="52"/>
                    <a:pt x="79" y="52"/>
                    <a:pt x="77" y="52"/>
                  </a:cubicBezTo>
                  <a:cubicBezTo>
                    <a:pt x="60" y="52"/>
                    <a:pt x="42" y="52"/>
                    <a:pt x="25" y="51"/>
                  </a:cubicBezTo>
                  <a:cubicBezTo>
                    <a:pt x="23" y="51"/>
                    <a:pt x="22" y="51"/>
                    <a:pt x="19" y="51"/>
                  </a:cubicBezTo>
                  <a:cubicBezTo>
                    <a:pt x="20" y="53"/>
                    <a:pt x="21" y="54"/>
                    <a:pt x="22" y="55"/>
                  </a:cubicBezTo>
                  <a:cubicBezTo>
                    <a:pt x="30" y="62"/>
                    <a:pt x="39" y="69"/>
                    <a:pt x="47" y="77"/>
                  </a:cubicBezTo>
                  <a:cubicBezTo>
                    <a:pt x="51" y="81"/>
                    <a:pt x="55" y="83"/>
                    <a:pt x="61" y="78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80"/>
                    <a:pt x="52" y="92"/>
                    <a:pt x="48" y="95"/>
                  </a:cubicBezTo>
                  <a:cubicBezTo>
                    <a:pt x="48" y="93"/>
                    <a:pt x="48" y="92"/>
                    <a:pt x="49" y="91"/>
                  </a:cubicBezTo>
                  <a:cubicBezTo>
                    <a:pt x="51" y="87"/>
                    <a:pt x="50" y="85"/>
                    <a:pt x="47" y="82"/>
                  </a:cubicBezTo>
                  <a:cubicBezTo>
                    <a:pt x="41" y="77"/>
                    <a:pt x="35" y="72"/>
                    <a:pt x="30" y="67"/>
                  </a:cubicBezTo>
                  <a:cubicBezTo>
                    <a:pt x="25" y="62"/>
                    <a:pt x="20" y="58"/>
                    <a:pt x="15" y="54"/>
                  </a:cubicBezTo>
                  <a:cubicBezTo>
                    <a:pt x="12" y="51"/>
                    <a:pt x="10" y="51"/>
                    <a:pt x="7" y="51"/>
                  </a:cubicBezTo>
                  <a:cubicBezTo>
                    <a:pt x="5" y="52"/>
                    <a:pt x="3" y="52"/>
                    <a:pt x="1" y="52"/>
                  </a:cubicBezTo>
                  <a:cubicBezTo>
                    <a:pt x="0" y="52"/>
                    <a:pt x="0" y="52"/>
                    <a:pt x="0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" name="Freeform 50">
              <a:extLst>
                <a:ext uri="{FF2B5EF4-FFF2-40B4-BE49-F238E27FC236}">
                  <a16:creationId xmlns:a16="http://schemas.microsoft.com/office/drawing/2014/main" id="{278DD5FA-1FE6-4D5E-8DCE-0103475949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3633" y="25797222"/>
              <a:ext cx="424705" cy="487624"/>
            </a:xfrm>
            <a:custGeom>
              <a:avLst/>
              <a:gdLst>
                <a:gd name="T0" fmla="*/ 36 w 61"/>
                <a:gd name="T1" fmla="*/ 26 h 70"/>
                <a:gd name="T2" fmla="*/ 46 w 61"/>
                <a:gd name="T3" fmla="*/ 29 h 70"/>
                <a:gd name="T4" fmla="*/ 60 w 61"/>
                <a:gd name="T5" fmla="*/ 45 h 70"/>
                <a:gd name="T6" fmla="*/ 55 w 61"/>
                <a:gd name="T7" fmla="*/ 59 h 70"/>
                <a:gd name="T8" fmla="*/ 34 w 61"/>
                <a:gd name="T9" fmla="*/ 69 h 70"/>
                <a:gd name="T10" fmla="*/ 21 w 61"/>
                <a:gd name="T11" fmla="*/ 62 h 70"/>
                <a:gd name="T12" fmla="*/ 21 w 61"/>
                <a:gd name="T13" fmla="*/ 46 h 70"/>
                <a:gd name="T14" fmla="*/ 26 w 61"/>
                <a:gd name="T15" fmla="*/ 39 h 70"/>
                <a:gd name="T16" fmla="*/ 17 w 61"/>
                <a:gd name="T17" fmla="*/ 37 h 70"/>
                <a:gd name="T18" fmla="*/ 11 w 61"/>
                <a:gd name="T19" fmla="*/ 8 h 70"/>
                <a:gd name="T20" fmla="*/ 28 w 61"/>
                <a:gd name="T21" fmla="*/ 0 h 70"/>
                <a:gd name="T22" fmla="*/ 42 w 61"/>
                <a:gd name="T23" fmla="*/ 7 h 70"/>
                <a:gd name="T24" fmla="*/ 40 w 61"/>
                <a:gd name="T25" fmla="*/ 21 h 70"/>
                <a:gd name="T26" fmla="*/ 36 w 61"/>
                <a:gd name="T27" fmla="*/ 26 h 70"/>
                <a:gd name="T28" fmla="*/ 29 w 61"/>
                <a:gd name="T29" fmla="*/ 40 h 70"/>
                <a:gd name="T30" fmla="*/ 28 w 61"/>
                <a:gd name="T31" fmla="*/ 48 h 70"/>
                <a:gd name="T32" fmla="*/ 37 w 61"/>
                <a:gd name="T33" fmla="*/ 63 h 70"/>
                <a:gd name="T34" fmla="*/ 46 w 61"/>
                <a:gd name="T35" fmla="*/ 64 h 70"/>
                <a:gd name="T36" fmla="*/ 50 w 61"/>
                <a:gd name="T37" fmla="*/ 55 h 70"/>
                <a:gd name="T38" fmla="*/ 41 w 61"/>
                <a:gd name="T39" fmla="*/ 43 h 70"/>
                <a:gd name="T40" fmla="*/ 29 w 61"/>
                <a:gd name="T41" fmla="*/ 40 h 70"/>
                <a:gd name="T42" fmla="*/ 33 w 61"/>
                <a:gd name="T43" fmla="*/ 26 h 70"/>
                <a:gd name="T44" fmla="*/ 28 w 61"/>
                <a:gd name="T45" fmla="*/ 7 h 70"/>
                <a:gd name="T46" fmla="*/ 22 w 61"/>
                <a:gd name="T47" fmla="*/ 5 h 70"/>
                <a:gd name="T48" fmla="*/ 14 w 61"/>
                <a:gd name="T49" fmla="*/ 10 h 70"/>
                <a:gd name="T50" fmla="*/ 16 w 61"/>
                <a:gd name="T51" fmla="*/ 19 h 70"/>
                <a:gd name="T52" fmla="*/ 33 w 61"/>
                <a:gd name="T53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1" h="70">
                  <a:moveTo>
                    <a:pt x="36" y="26"/>
                  </a:moveTo>
                  <a:cubicBezTo>
                    <a:pt x="40" y="27"/>
                    <a:pt x="43" y="28"/>
                    <a:pt x="46" y="29"/>
                  </a:cubicBezTo>
                  <a:cubicBezTo>
                    <a:pt x="54" y="31"/>
                    <a:pt x="59" y="37"/>
                    <a:pt x="60" y="45"/>
                  </a:cubicBezTo>
                  <a:cubicBezTo>
                    <a:pt x="61" y="51"/>
                    <a:pt x="59" y="55"/>
                    <a:pt x="55" y="59"/>
                  </a:cubicBezTo>
                  <a:cubicBezTo>
                    <a:pt x="50" y="65"/>
                    <a:pt x="42" y="69"/>
                    <a:pt x="34" y="69"/>
                  </a:cubicBezTo>
                  <a:cubicBezTo>
                    <a:pt x="28" y="70"/>
                    <a:pt x="24" y="67"/>
                    <a:pt x="21" y="62"/>
                  </a:cubicBezTo>
                  <a:cubicBezTo>
                    <a:pt x="17" y="57"/>
                    <a:pt x="17" y="51"/>
                    <a:pt x="21" y="46"/>
                  </a:cubicBezTo>
                  <a:cubicBezTo>
                    <a:pt x="22" y="44"/>
                    <a:pt x="24" y="42"/>
                    <a:pt x="26" y="39"/>
                  </a:cubicBezTo>
                  <a:cubicBezTo>
                    <a:pt x="23" y="39"/>
                    <a:pt x="20" y="38"/>
                    <a:pt x="17" y="37"/>
                  </a:cubicBezTo>
                  <a:cubicBezTo>
                    <a:pt x="3" y="32"/>
                    <a:pt x="0" y="17"/>
                    <a:pt x="11" y="8"/>
                  </a:cubicBezTo>
                  <a:cubicBezTo>
                    <a:pt x="16" y="4"/>
                    <a:pt x="22" y="1"/>
                    <a:pt x="28" y="0"/>
                  </a:cubicBezTo>
                  <a:cubicBezTo>
                    <a:pt x="34" y="0"/>
                    <a:pt x="39" y="2"/>
                    <a:pt x="42" y="7"/>
                  </a:cubicBezTo>
                  <a:cubicBezTo>
                    <a:pt x="45" y="12"/>
                    <a:pt x="43" y="17"/>
                    <a:pt x="40" y="21"/>
                  </a:cubicBezTo>
                  <a:cubicBezTo>
                    <a:pt x="39" y="23"/>
                    <a:pt x="38" y="24"/>
                    <a:pt x="36" y="26"/>
                  </a:cubicBezTo>
                  <a:close/>
                  <a:moveTo>
                    <a:pt x="29" y="40"/>
                  </a:moveTo>
                  <a:cubicBezTo>
                    <a:pt x="29" y="43"/>
                    <a:pt x="28" y="46"/>
                    <a:pt x="28" y="48"/>
                  </a:cubicBezTo>
                  <a:cubicBezTo>
                    <a:pt x="29" y="54"/>
                    <a:pt x="32" y="59"/>
                    <a:pt x="37" y="63"/>
                  </a:cubicBezTo>
                  <a:cubicBezTo>
                    <a:pt x="40" y="65"/>
                    <a:pt x="43" y="66"/>
                    <a:pt x="46" y="64"/>
                  </a:cubicBezTo>
                  <a:cubicBezTo>
                    <a:pt x="50" y="62"/>
                    <a:pt x="51" y="58"/>
                    <a:pt x="50" y="55"/>
                  </a:cubicBezTo>
                  <a:cubicBezTo>
                    <a:pt x="49" y="49"/>
                    <a:pt x="46" y="45"/>
                    <a:pt x="41" y="43"/>
                  </a:cubicBezTo>
                  <a:cubicBezTo>
                    <a:pt x="37" y="41"/>
                    <a:pt x="34" y="41"/>
                    <a:pt x="29" y="40"/>
                  </a:cubicBezTo>
                  <a:close/>
                  <a:moveTo>
                    <a:pt x="33" y="26"/>
                  </a:moveTo>
                  <a:cubicBezTo>
                    <a:pt x="35" y="18"/>
                    <a:pt x="33" y="12"/>
                    <a:pt x="28" y="7"/>
                  </a:cubicBezTo>
                  <a:cubicBezTo>
                    <a:pt x="26" y="5"/>
                    <a:pt x="24" y="5"/>
                    <a:pt x="22" y="5"/>
                  </a:cubicBezTo>
                  <a:cubicBezTo>
                    <a:pt x="18" y="5"/>
                    <a:pt x="16" y="7"/>
                    <a:pt x="14" y="10"/>
                  </a:cubicBezTo>
                  <a:cubicBezTo>
                    <a:pt x="13" y="13"/>
                    <a:pt x="14" y="16"/>
                    <a:pt x="16" y="19"/>
                  </a:cubicBezTo>
                  <a:cubicBezTo>
                    <a:pt x="21" y="24"/>
                    <a:pt x="26" y="25"/>
                    <a:pt x="33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" name="Freeform 51">
              <a:extLst>
                <a:ext uri="{FF2B5EF4-FFF2-40B4-BE49-F238E27FC236}">
                  <a16:creationId xmlns:a16="http://schemas.microsoft.com/office/drawing/2014/main" id="{D3C921E8-4251-4C17-BEE3-136B0690F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833" y="20803004"/>
              <a:ext cx="574138" cy="558409"/>
            </a:xfrm>
            <a:custGeom>
              <a:avLst/>
              <a:gdLst>
                <a:gd name="T0" fmla="*/ 44 w 82"/>
                <a:gd name="T1" fmla="*/ 0 h 80"/>
                <a:gd name="T2" fmla="*/ 57 w 82"/>
                <a:gd name="T3" fmla="*/ 19 h 80"/>
                <a:gd name="T4" fmla="*/ 53 w 82"/>
                <a:gd name="T5" fmla="*/ 18 h 80"/>
                <a:gd name="T6" fmla="*/ 38 w 82"/>
                <a:gd name="T7" fmla="*/ 14 h 80"/>
                <a:gd name="T8" fmla="*/ 21 w 82"/>
                <a:gd name="T9" fmla="*/ 35 h 80"/>
                <a:gd name="T10" fmla="*/ 44 w 82"/>
                <a:gd name="T11" fmla="*/ 68 h 80"/>
                <a:gd name="T12" fmla="*/ 67 w 82"/>
                <a:gd name="T13" fmla="*/ 66 h 80"/>
                <a:gd name="T14" fmla="*/ 68 w 82"/>
                <a:gd name="T15" fmla="*/ 56 h 80"/>
                <a:gd name="T16" fmla="*/ 62 w 82"/>
                <a:gd name="T17" fmla="*/ 48 h 80"/>
                <a:gd name="T18" fmla="*/ 53 w 82"/>
                <a:gd name="T19" fmla="*/ 46 h 80"/>
                <a:gd name="T20" fmla="*/ 50 w 82"/>
                <a:gd name="T21" fmla="*/ 47 h 80"/>
                <a:gd name="T22" fmla="*/ 58 w 82"/>
                <a:gd name="T23" fmla="*/ 40 h 80"/>
                <a:gd name="T24" fmla="*/ 67 w 82"/>
                <a:gd name="T25" fmla="*/ 33 h 80"/>
                <a:gd name="T26" fmla="*/ 75 w 82"/>
                <a:gd name="T27" fmla="*/ 27 h 80"/>
                <a:gd name="T28" fmla="*/ 76 w 82"/>
                <a:gd name="T29" fmla="*/ 28 h 80"/>
                <a:gd name="T30" fmla="*/ 75 w 82"/>
                <a:gd name="T31" fmla="*/ 29 h 80"/>
                <a:gd name="T32" fmla="*/ 75 w 82"/>
                <a:gd name="T33" fmla="*/ 40 h 80"/>
                <a:gd name="T34" fmla="*/ 82 w 82"/>
                <a:gd name="T35" fmla="*/ 50 h 80"/>
                <a:gd name="T36" fmla="*/ 82 w 82"/>
                <a:gd name="T37" fmla="*/ 52 h 80"/>
                <a:gd name="T38" fmla="*/ 49 w 82"/>
                <a:gd name="T39" fmla="*/ 78 h 80"/>
                <a:gd name="T40" fmla="*/ 31 w 82"/>
                <a:gd name="T41" fmla="*/ 76 h 80"/>
                <a:gd name="T42" fmla="*/ 24 w 82"/>
                <a:gd name="T43" fmla="*/ 15 h 80"/>
                <a:gd name="T44" fmla="*/ 36 w 82"/>
                <a:gd name="T45" fmla="*/ 10 h 80"/>
                <a:gd name="T46" fmla="*/ 39 w 82"/>
                <a:gd name="T47" fmla="*/ 9 h 80"/>
                <a:gd name="T48" fmla="*/ 44 w 82"/>
                <a:gd name="T49" fmla="*/ 2 h 80"/>
                <a:gd name="T50" fmla="*/ 44 w 82"/>
                <a:gd name="T51" fmla="*/ 1 h 80"/>
                <a:gd name="T52" fmla="*/ 44 w 82"/>
                <a:gd name="T5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2" h="80">
                  <a:moveTo>
                    <a:pt x="44" y="0"/>
                  </a:moveTo>
                  <a:cubicBezTo>
                    <a:pt x="47" y="2"/>
                    <a:pt x="56" y="14"/>
                    <a:pt x="57" y="19"/>
                  </a:cubicBezTo>
                  <a:cubicBezTo>
                    <a:pt x="56" y="20"/>
                    <a:pt x="55" y="18"/>
                    <a:pt x="53" y="18"/>
                  </a:cubicBezTo>
                  <a:cubicBezTo>
                    <a:pt x="48" y="15"/>
                    <a:pt x="43" y="14"/>
                    <a:pt x="38" y="14"/>
                  </a:cubicBezTo>
                  <a:cubicBezTo>
                    <a:pt x="26" y="14"/>
                    <a:pt x="18" y="23"/>
                    <a:pt x="21" y="35"/>
                  </a:cubicBezTo>
                  <a:cubicBezTo>
                    <a:pt x="25" y="48"/>
                    <a:pt x="33" y="60"/>
                    <a:pt x="44" y="68"/>
                  </a:cubicBezTo>
                  <a:cubicBezTo>
                    <a:pt x="52" y="74"/>
                    <a:pt x="60" y="73"/>
                    <a:pt x="67" y="66"/>
                  </a:cubicBezTo>
                  <a:cubicBezTo>
                    <a:pt x="70" y="63"/>
                    <a:pt x="71" y="60"/>
                    <a:pt x="68" y="56"/>
                  </a:cubicBezTo>
                  <a:cubicBezTo>
                    <a:pt x="66" y="54"/>
                    <a:pt x="64" y="51"/>
                    <a:pt x="62" y="48"/>
                  </a:cubicBezTo>
                  <a:cubicBezTo>
                    <a:pt x="59" y="44"/>
                    <a:pt x="58" y="44"/>
                    <a:pt x="53" y="46"/>
                  </a:cubicBezTo>
                  <a:cubicBezTo>
                    <a:pt x="52" y="47"/>
                    <a:pt x="51" y="47"/>
                    <a:pt x="50" y="47"/>
                  </a:cubicBezTo>
                  <a:cubicBezTo>
                    <a:pt x="52" y="44"/>
                    <a:pt x="55" y="42"/>
                    <a:pt x="58" y="40"/>
                  </a:cubicBezTo>
                  <a:cubicBezTo>
                    <a:pt x="61" y="38"/>
                    <a:pt x="64" y="35"/>
                    <a:pt x="67" y="33"/>
                  </a:cubicBezTo>
                  <a:cubicBezTo>
                    <a:pt x="70" y="31"/>
                    <a:pt x="72" y="29"/>
                    <a:pt x="75" y="27"/>
                  </a:cubicBezTo>
                  <a:cubicBezTo>
                    <a:pt x="76" y="27"/>
                    <a:pt x="76" y="27"/>
                    <a:pt x="76" y="28"/>
                  </a:cubicBezTo>
                  <a:cubicBezTo>
                    <a:pt x="76" y="28"/>
                    <a:pt x="75" y="29"/>
                    <a:pt x="75" y="29"/>
                  </a:cubicBezTo>
                  <a:cubicBezTo>
                    <a:pt x="72" y="34"/>
                    <a:pt x="71" y="36"/>
                    <a:pt x="75" y="40"/>
                  </a:cubicBezTo>
                  <a:cubicBezTo>
                    <a:pt x="77" y="44"/>
                    <a:pt x="80" y="47"/>
                    <a:pt x="82" y="50"/>
                  </a:cubicBezTo>
                  <a:cubicBezTo>
                    <a:pt x="82" y="51"/>
                    <a:pt x="82" y="51"/>
                    <a:pt x="82" y="52"/>
                  </a:cubicBezTo>
                  <a:cubicBezTo>
                    <a:pt x="74" y="64"/>
                    <a:pt x="64" y="74"/>
                    <a:pt x="49" y="78"/>
                  </a:cubicBezTo>
                  <a:cubicBezTo>
                    <a:pt x="43" y="80"/>
                    <a:pt x="37" y="79"/>
                    <a:pt x="31" y="76"/>
                  </a:cubicBezTo>
                  <a:cubicBezTo>
                    <a:pt x="11" y="66"/>
                    <a:pt x="0" y="35"/>
                    <a:pt x="24" y="15"/>
                  </a:cubicBezTo>
                  <a:cubicBezTo>
                    <a:pt x="27" y="13"/>
                    <a:pt x="32" y="12"/>
                    <a:pt x="36" y="10"/>
                  </a:cubicBezTo>
                  <a:cubicBezTo>
                    <a:pt x="37" y="9"/>
                    <a:pt x="38" y="9"/>
                    <a:pt x="39" y="9"/>
                  </a:cubicBezTo>
                  <a:cubicBezTo>
                    <a:pt x="44" y="7"/>
                    <a:pt x="44" y="7"/>
                    <a:pt x="44" y="2"/>
                  </a:cubicBezTo>
                  <a:cubicBezTo>
                    <a:pt x="44" y="2"/>
                    <a:pt x="44" y="2"/>
                    <a:pt x="44" y="1"/>
                  </a:cubicBezTo>
                  <a:cubicBezTo>
                    <a:pt x="44" y="1"/>
                    <a:pt x="44" y="1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" name="Freeform 52">
              <a:extLst>
                <a:ext uri="{FF2B5EF4-FFF2-40B4-BE49-F238E27FC236}">
                  <a16:creationId xmlns:a16="http://schemas.microsoft.com/office/drawing/2014/main" id="{77D437FA-BD0F-472B-9194-68384EF00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1653" y="20291785"/>
              <a:ext cx="456165" cy="495489"/>
            </a:xfrm>
            <a:custGeom>
              <a:avLst/>
              <a:gdLst>
                <a:gd name="T0" fmla="*/ 58 w 65"/>
                <a:gd name="T1" fmla="*/ 69 h 70"/>
                <a:gd name="T2" fmla="*/ 53 w 65"/>
                <a:gd name="T3" fmla="*/ 66 h 70"/>
                <a:gd name="T4" fmla="*/ 25 w 65"/>
                <a:gd name="T5" fmla="*/ 31 h 70"/>
                <a:gd name="T6" fmla="*/ 13 w 65"/>
                <a:gd name="T7" fmla="*/ 17 h 70"/>
                <a:gd name="T8" fmla="*/ 12 w 65"/>
                <a:gd name="T9" fmla="*/ 21 h 70"/>
                <a:gd name="T10" fmla="*/ 12 w 65"/>
                <a:gd name="T11" fmla="*/ 56 h 70"/>
                <a:gd name="T12" fmla="*/ 20 w 65"/>
                <a:gd name="T13" fmla="*/ 66 h 70"/>
                <a:gd name="T14" fmla="*/ 21 w 65"/>
                <a:gd name="T15" fmla="*/ 68 h 70"/>
                <a:gd name="T16" fmla="*/ 0 w 65"/>
                <a:gd name="T17" fmla="*/ 68 h 70"/>
                <a:gd name="T18" fmla="*/ 3 w 65"/>
                <a:gd name="T19" fmla="*/ 66 h 70"/>
                <a:gd name="T20" fmla="*/ 9 w 65"/>
                <a:gd name="T21" fmla="*/ 58 h 70"/>
                <a:gd name="T22" fmla="*/ 9 w 65"/>
                <a:gd name="T23" fmla="*/ 14 h 70"/>
                <a:gd name="T24" fmla="*/ 6 w 65"/>
                <a:gd name="T25" fmla="*/ 8 h 70"/>
                <a:gd name="T26" fmla="*/ 0 w 65"/>
                <a:gd name="T27" fmla="*/ 2 h 70"/>
                <a:gd name="T28" fmla="*/ 10 w 65"/>
                <a:gd name="T29" fmla="*/ 1 h 70"/>
                <a:gd name="T30" fmla="*/ 27 w 65"/>
                <a:gd name="T31" fmla="*/ 9 h 70"/>
                <a:gd name="T32" fmla="*/ 50 w 65"/>
                <a:gd name="T33" fmla="*/ 39 h 70"/>
                <a:gd name="T34" fmla="*/ 54 w 65"/>
                <a:gd name="T35" fmla="*/ 42 h 70"/>
                <a:gd name="T36" fmla="*/ 54 w 65"/>
                <a:gd name="T37" fmla="*/ 38 h 70"/>
                <a:gd name="T38" fmla="*/ 54 w 65"/>
                <a:gd name="T39" fmla="*/ 15 h 70"/>
                <a:gd name="T40" fmla="*/ 46 w 65"/>
                <a:gd name="T41" fmla="*/ 3 h 70"/>
                <a:gd name="T42" fmla="*/ 45 w 65"/>
                <a:gd name="T43" fmla="*/ 3 h 70"/>
                <a:gd name="T44" fmla="*/ 65 w 65"/>
                <a:gd name="T45" fmla="*/ 2 h 70"/>
                <a:gd name="T46" fmla="*/ 63 w 65"/>
                <a:gd name="T47" fmla="*/ 4 h 70"/>
                <a:gd name="T48" fmla="*/ 58 w 65"/>
                <a:gd name="T49" fmla="*/ 12 h 70"/>
                <a:gd name="T50" fmla="*/ 58 w 65"/>
                <a:gd name="T51" fmla="*/ 26 h 70"/>
                <a:gd name="T52" fmla="*/ 58 w 65"/>
                <a:gd name="T53" fmla="*/ 64 h 70"/>
                <a:gd name="T54" fmla="*/ 58 w 65"/>
                <a:gd name="T55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70">
                  <a:moveTo>
                    <a:pt x="58" y="69"/>
                  </a:moveTo>
                  <a:cubicBezTo>
                    <a:pt x="54" y="70"/>
                    <a:pt x="54" y="68"/>
                    <a:pt x="53" y="66"/>
                  </a:cubicBezTo>
                  <a:cubicBezTo>
                    <a:pt x="43" y="55"/>
                    <a:pt x="34" y="43"/>
                    <a:pt x="25" y="31"/>
                  </a:cubicBezTo>
                  <a:cubicBezTo>
                    <a:pt x="21" y="27"/>
                    <a:pt x="17" y="22"/>
                    <a:pt x="13" y="17"/>
                  </a:cubicBezTo>
                  <a:cubicBezTo>
                    <a:pt x="13" y="19"/>
                    <a:pt x="12" y="20"/>
                    <a:pt x="12" y="21"/>
                  </a:cubicBezTo>
                  <a:cubicBezTo>
                    <a:pt x="12" y="33"/>
                    <a:pt x="12" y="44"/>
                    <a:pt x="12" y="56"/>
                  </a:cubicBezTo>
                  <a:cubicBezTo>
                    <a:pt x="12" y="63"/>
                    <a:pt x="13" y="64"/>
                    <a:pt x="20" y="66"/>
                  </a:cubicBezTo>
                  <a:cubicBezTo>
                    <a:pt x="20" y="67"/>
                    <a:pt x="21" y="67"/>
                    <a:pt x="21" y="68"/>
                  </a:cubicBezTo>
                  <a:cubicBezTo>
                    <a:pt x="18" y="69"/>
                    <a:pt x="5" y="69"/>
                    <a:pt x="0" y="68"/>
                  </a:cubicBezTo>
                  <a:cubicBezTo>
                    <a:pt x="1" y="67"/>
                    <a:pt x="2" y="66"/>
                    <a:pt x="3" y="66"/>
                  </a:cubicBezTo>
                  <a:cubicBezTo>
                    <a:pt x="7" y="65"/>
                    <a:pt x="9" y="63"/>
                    <a:pt x="9" y="58"/>
                  </a:cubicBezTo>
                  <a:cubicBezTo>
                    <a:pt x="9" y="44"/>
                    <a:pt x="9" y="29"/>
                    <a:pt x="9" y="14"/>
                  </a:cubicBezTo>
                  <a:cubicBezTo>
                    <a:pt x="9" y="11"/>
                    <a:pt x="7" y="9"/>
                    <a:pt x="6" y="8"/>
                  </a:cubicBezTo>
                  <a:cubicBezTo>
                    <a:pt x="4" y="6"/>
                    <a:pt x="2" y="4"/>
                    <a:pt x="0" y="2"/>
                  </a:cubicBezTo>
                  <a:cubicBezTo>
                    <a:pt x="4" y="1"/>
                    <a:pt x="7" y="2"/>
                    <a:pt x="10" y="1"/>
                  </a:cubicBezTo>
                  <a:cubicBezTo>
                    <a:pt x="18" y="0"/>
                    <a:pt x="22" y="3"/>
                    <a:pt x="27" y="9"/>
                  </a:cubicBezTo>
                  <a:cubicBezTo>
                    <a:pt x="34" y="19"/>
                    <a:pt x="42" y="29"/>
                    <a:pt x="50" y="39"/>
                  </a:cubicBezTo>
                  <a:cubicBezTo>
                    <a:pt x="51" y="40"/>
                    <a:pt x="52" y="41"/>
                    <a:pt x="54" y="42"/>
                  </a:cubicBezTo>
                  <a:cubicBezTo>
                    <a:pt x="54" y="41"/>
                    <a:pt x="54" y="39"/>
                    <a:pt x="54" y="38"/>
                  </a:cubicBezTo>
                  <a:cubicBezTo>
                    <a:pt x="54" y="30"/>
                    <a:pt x="54" y="23"/>
                    <a:pt x="54" y="15"/>
                  </a:cubicBezTo>
                  <a:cubicBezTo>
                    <a:pt x="54" y="9"/>
                    <a:pt x="53" y="4"/>
                    <a:pt x="46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8" y="1"/>
                    <a:pt x="61" y="1"/>
                    <a:pt x="65" y="2"/>
                  </a:cubicBezTo>
                  <a:cubicBezTo>
                    <a:pt x="64" y="3"/>
                    <a:pt x="64" y="3"/>
                    <a:pt x="63" y="4"/>
                  </a:cubicBezTo>
                  <a:cubicBezTo>
                    <a:pt x="59" y="5"/>
                    <a:pt x="57" y="8"/>
                    <a:pt x="58" y="12"/>
                  </a:cubicBezTo>
                  <a:cubicBezTo>
                    <a:pt x="58" y="17"/>
                    <a:pt x="58" y="22"/>
                    <a:pt x="58" y="26"/>
                  </a:cubicBezTo>
                  <a:cubicBezTo>
                    <a:pt x="58" y="39"/>
                    <a:pt x="58" y="51"/>
                    <a:pt x="58" y="64"/>
                  </a:cubicBezTo>
                  <a:cubicBezTo>
                    <a:pt x="58" y="66"/>
                    <a:pt x="58" y="67"/>
                    <a:pt x="58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" name="Freeform 53">
              <a:extLst>
                <a:ext uri="{FF2B5EF4-FFF2-40B4-BE49-F238E27FC236}">
                  <a16:creationId xmlns:a16="http://schemas.microsoft.com/office/drawing/2014/main" id="{7D18F729-92C0-4CB7-99F9-1A0AB58A8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0062" y="26009575"/>
              <a:ext cx="353921" cy="503354"/>
            </a:xfrm>
            <a:custGeom>
              <a:avLst/>
              <a:gdLst>
                <a:gd name="T0" fmla="*/ 9 w 50"/>
                <a:gd name="T1" fmla="*/ 71 h 71"/>
                <a:gd name="T2" fmla="*/ 31 w 50"/>
                <a:gd name="T3" fmla="*/ 41 h 71"/>
                <a:gd name="T4" fmla="*/ 23 w 50"/>
                <a:gd name="T5" fmla="*/ 44 h 71"/>
                <a:gd name="T6" fmla="*/ 3 w 50"/>
                <a:gd name="T7" fmla="*/ 33 h 71"/>
                <a:gd name="T8" fmla="*/ 3 w 50"/>
                <a:gd name="T9" fmla="*/ 13 h 71"/>
                <a:gd name="T10" fmla="*/ 21 w 50"/>
                <a:gd name="T11" fmla="*/ 1 h 71"/>
                <a:gd name="T12" fmla="*/ 41 w 50"/>
                <a:gd name="T13" fmla="*/ 11 h 71"/>
                <a:gd name="T14" fmla="*/ 34 w 50"/>
                <a:gd name="T15" fmla="*/ 59 h 71"/>
                <a:gd name="T16" fmla="*/ 9 w 50"/>
                <a:gd name="T17" fmla="*/ 71 h 71"/>
                <a:gd name="T18" fmla="*/ 31 w 50"/>
                <a:gd name="T19" fmla="*/ 32 h 71"/>
                <a:gd name="T20" fmla="*/ 32 w 50"/>
                <a:gd name="T21" fmla="*/ 32 h 71"/>
                <a:gd name="T22" fmla="*/ 28 w 50"/>
                <a:gd name="T23" fmla="*/ 12 h 71"/>
                <a:gd name="T24" fmla="*/ 25 w 50"/>
                <a:gd name="T25" fmla="*/ 6 h 71"/>
                <a:gd name="T26" fmla="*/ 19 w 50"/>
                <a:gd name="T27" fmla="*/ 3 h 71"/>
                <a:gd name="T28" fmla="*/ 15 w 50"/>
                <a:gd name="T29" fmla="*/ 8 h 71"/>
                <a:gd name="T30" fmla="*/ 14 w 50"/>
                <a:gd name="T31" fmla="*/ 10 h 71"/>
                <a:gd name="T32" fmla="*/ 18 w 50"/>
                <a:gd name="T33" fmla="*/ 32 h 71"/>
                <a:gd name="T34" fmla="*/ 21 w 50"/>
                <a:gd name="T35" fmla="*/ 37 h 71"/>
                <a:gd name="T36" fmla="*/ 29 w 50"/>
                <a:gd name="T37" fmla="*/ 39 h 71"/>
                <a:gd name="T38" fmla="*/ 31 w 50"/>
                <a:gd name="T39" fmla="*/ 33 h 71"/>
                <a:gd name="T40" fmla="*/ 31 w 50"/>
                <a:gd name="T41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1">
                  <a:moveTo>
                    <a:pt x="9" y="71"/>
                  </a:moveTo>
                  <a:cubicBezTo>
                    <a:pt x="22" y="66"/>
                    <a:pt x="29" y="55"/>
                    <a:pt x="31" y="41"/>
                  </a:cubicBezTo>
                  <a:cubicBezTo>
                    <a:pt x="28" y="42"/>
                    <a:pt x="26" y="43"/>
                    <a:pt x="23" y="44"/>
                  </a:cubicBezTo>
                  <a:cubicBezTo>
                    <a:pt x="14" y="46"/>
                    <a:pt x="7" y="42"/>
                    <a:pt x="3" y="33"/>
                  </a:cubicBezTo>
                  <a:cubicBezTo>
                    <a:pt x="0" y="26"/>
                    <a:pt x="1" y="19"/>
                    <a:pt x="3" y="13"/>
                  </a:cubicBezTo>
                  <a:cubicBezTo>
                    <a:pt x="7" y="5"/>
                    <a:pt x="13" y="1"/>
                    <a:pt x="21" y="1"/>
                  </a:cubicBezTo>
                  <a:cubicBezTo>
                    <a:pt x="29" y="0"/>
                    <a:pt x="36" y="3"/>
                    <a:pt x="41" y="11"/>
                  </a:cubicBezTo>
                  <a:cubicBezTo>
                    <a:pt x="50" y="26"/>
                    <a:pt x="47" y="47"/>
                    <a:pt x="34" y="59"/>
                  </a:cubicBezTo>
                  <a:cubicBezTo>
                    <a:pt x="28" y="65"/>
                    <a:pt x="17" y="70"/>
                    <a:pt x="9" y="71"/>
                  </a:cubicBezTo>
                  <a:close/>
                  <a:moveTo>
                    <a:pt x="31" y="32"/>
                  </a:moveTo>
                  <a:cubicBezTo>
                    <a:pt x="31" y="32"/>
                    <a:pt x="31" y="32"/>
                    <a:pt x="32" y="32"/>
                  </a:cubicBezTo>
                  <a:cubicBezTo>
                    <a:pt x="30" y="25"/>
                    <a:pt x="29" y="19"/>
                    <a:pt x="28" y="12"/>
                  </a:cubicBezTo>
                  <a:cubicBezTo>
                    <a:pt x="27" y="10"/>
                    <a:pt x="26" y="8"/>
                    <a:pt x="25" y="6"/>
                  </a:cubicBezTo>
                  <a:cubicBezTo>
                    <a:pt x="24" y="4"/>
                    <a:pt x="22" y="3"/>
                    <a:pt x="19" y="3"/>
                  </a:cubicBezTo>
                  <a:cubicBezTo>
                    <a:pt x="17" y="4"/>
                    <a:pt x="15" y="5"/>
                    <a:pt x="15" y="8"/>
                  </a:cubicBezTo>
                  <a:cubicBezTo>
                    <a:pt x="15" y="9"/>
                    <a:pt x="14" y="10"/>
                    <a:pt x="14" y="10"/>
                  </a:cubicBezTo>
                  <a:cubicBezTo>
                    <a:pt x="15" y="18"/>
                    <a:pt x="16" y="25"/>
                    <a:pt x="18" y="32"/>
                  </a:cubicBezTo>
                  <a:cubicBezTo>
                    <a:pt x="19" y="34"/>
                    <a:pt x="20" y="35"/>
                    <a:pt x="21" y="37"/>
                  </a:cubicBezTo>
                  <a:cubicBezTo>
                    <a:pt x="23" y="39"/>
                    <a:pt x="25" y="39"/>
                    <a:pt x="29" y="39"/>
                  </a:cubicBezTo>
                  <a:cubicBezTo>
                    <a:pt x="32" y="38"/>
                    <a:pt x="31" y="35"/>
                    <a:pt x="31" y="33"/>
                  </a:cubicBezTo>
                  <a:cubicBezTo>
                    <a:pt x="31" y="33"/>
                    <a:pt x="31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9" name="Freeform 54">
              <a:extLst>
                <a:ext uri="{FF2B5EF4-FFF2-40B4-BE49-F238E27FC236}">
                  <a16:creationId xmlns:a16="http://schemas.microsoft.com/office/drawing/2014/main" id="{064D61CF-916D-4A97-9C68-82A7DCE80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703" y="20386164"/>
              <a:ext cx="471894" cy="534814"/>
            </a:xfrm>
            <a:custGeom>
              <a:avLst/>
              <a:gdLst>
                <a:gd name="T0" fmla="*/ 42 w 68"/>
                <a:gd name="T1" fmla="*/ 7 h 77"/>
                <a:gd name="T2" fmla="*/ 62 w 68"/>
                <a:gd name="T3" fmla="*/ 0 h 77"/>
                <a:gd name="T4" fmla="*/ 60 w 68"/>
                <a:gd name="T5" fmla="*/ 3 h 77"/>
                <a:gd name="T6" fmla="*/ 57 w 68"/>
                <a:gd name="T7" fmla="*/ 12 h 77"/>
                <a:gd name="T8" fmla="*/ 65 w 68"/>
                <a:gd name="T9" fmla="*/ 40 h 77"/>
                <a:gd name="T10" fmla="*/ 67 w 68"/>
                <a:gd name="T11" fmla="*/ 55 h 77"/>
                <a:gd name="T12" fmla="*/ 62 w 68"/>
                <a:gd name="T13" fmla="*/ 68 h 77"/>
                <a:gd name="T14" fmla="*/ 34 w 68"/>
                <a:gd name="T15" fmla="*/ 76 h 77"/>
                <a:gd name="T16" fmla="*/ 21 w 68"/>
                <a:gd name="T17" fmla="*/ 66 h 77"/>
                <a:gd name="T18" fmla="*/ 19 w 68"/>
                <a:gd name="T19" fmla="*/ 60 h 77"/>
                <a:gd name="T20" fmla="*/ 10 w 68"/>
                <a:gd name="T21" fmla="*/ 27 h 77"/>
                <a:gd name="T22" fmla="*/ 9 w 68"/>
                <a:gd name="T23" fmla="*/ 25 h 77"/>
                <a:gd name="T24" fmla="*/ 2 w 68"/>
                <a:gd name="T25" fmla="*/ 20 h 77"/>
                <a:gd name="T26" fmla="*/ 0 w 68"/>
                <a:gd name="T27" fmla="*/ 19 h 77"/>
                <a:gd name="T28" fmla="*/ 27 w 68"/>
                <a:gd name="T29" fmla="*/ 10 h 77"/>
                <a:gd name="T30" fmla="*/ 30 w 68"/>
                <a:gd name="T31" fmla="*/ 10 h 77"/>
                <a:gd name="T32" fmla="*/ 30 w 68"/>
                <a:gd name="T33" fmla="*/ 11 h 77"/>
                <a:gd name="T34" fmla="*/ 27 w 68"/>
                <a:gd name="T35" fmla="*/ 12 h 77"/>
                <a:gd name="T36" fmla="*/ 24 w 68"/>
                <a:gd name="T37" fmla="*/ 20 h 77"/>
                <a:gd name="T38" fmla="*/ 34 w 68"/>
                <a:gd name="T39" fmla="*/ 59 h 77"/>
                <a:gd name="T40" fmla="*/ 35 w 68"/>
                <a:gd name="T41" fmla="*/ 61 h 77"/>
                <a:gd name="T42" fmla="*/ 50 w 68"/>
                <a:gd name="T43" fmla="*/ 70 h 77"/>
                <a:gd name="T44" fmla="*/ 64 w 68"/>
                <a:gd name="T45" fmla="*/ 55 h 77"/>
                <a:gd name="T46" fmla="*/ 63 w 68"/>
                <a:gd name="T47" fmla="*/ 45 h 77"/>
                <a:gd name="T48" fmla="*/ 54 w 68"/>
                <a:gd name="T49" fmla="*/ 15 h 77"/>
                <a:gd name="T50" fmla="*/ 44 w 68"/>
                <a:gd name="T51" fmla="*/ 7 h 77"/>
                <a:gd name="T52" fmla="*/ 42 w 68"/>
                <a:gd name="T53" fmla="*/ 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" h="77">
                  <a:moveTo>
                    <a:pt x="42" y="7"/>
                  </a:moveTo>
                  <a:cubicBezTo>
                    <a:pt x="45" y="4"/>
                    <a:pt x="57" y="1"/>
                    <a:pt x="62" y="0"/>
                  </a:cubicBezTo>
                  <a:cubicBezTo>
                    <a:pt x="61" y="1"/>
                    <a:pt x="61" y="2"/>
                    <a:pt x="60" y="3"/>
                  </a:cubicBezTo>
                  <a:cubicBezTo>
                    <a:pt x="57" y="5"/>
                    <a:pt x="56" y="8"/>
                    <a:pt x="57" y="12"/>
                  </a:cubicBezTo>
                  <a:cubicBezTo>
                    <a:pt x="60" y="21"/>
                    <a:pt x="63" y="31"/>
                    <a:pt x="65" y="40"/>
                  </a:cubicBezTo>
                  <a:cubicBezTo>
                    <a:pt x="66" y="45"/>
                    <a:pt x="67" y="50"/>
                    <a:pt x="67" y="55"/>
                  </a:cubicBezTo>
                  <a:cubicBezTo>
                    <a:pt x="68" y="61"/>
                    <a:pt x="66" y="65"/>
                    <a:pt x="62" y="68"/>
                  </a:cubicBezTo>
                  <a:cubicBezTo>
                    <a:pt x="54" y="74"/>
                    <a:pt x="44" y="77"/>
                    <a:pt x="34" y="76"/>
                  </a:cubicBezTo>
                  <a:cubicBezTo>
                    <a:pt x="28" y="75"/>
                    <a:pt x="24" y="72"/>
                    <a:pt x="21" y="66"/>
                  </a:cubicBezTo>
                  <a:cubicBezTo>
                    <a:pt x="20" y="64"/>
                    <a:pt x="19" y="62"/>
                    <a:pt x="19" y="60"/>
                  </a:cubicBezTo>
                  <a:cubicBezTo>
                    <a:pt x="16" y="49"/>
                    <a:pt x="13" y="38"/>
                    <a:pt x="10" y="27"/>
                  </a:cubicBezTo>
                  <a:cubicBezTo>
                    <a:pt x="10" y="27"/>
                    <a:pt x="9" y="26"/>
                    <a:pt x="9" y="25"/>
                  </a:cubicBezTo>
                  <a:cubicBezTo>
                    <a:pt x="8" y="22"/>
                    <a:pt x="6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8" y="15"/>
                    <a:pt x="18" y="13"/>
                    <a:pt x="27" y="10"/>
                  </a:cubicBezTo>
                  <a:cubicBezTo>
                    <a:pt x="28" y="10"/>
                    <a:pt x="29" y="10"/>
                    <a:pt x="30" y="10"/>
                  </a:cubicBezTo>
                  <a:cubicBezTo>
                    <a:pt x="30" y="10"/>
                    <a:pt x="30" y="10"/>
                    <a:pt x="30" y="11"/>
                  </a:cubicBezTo>
                  <a:cubicBezTo>
                    <a:pt x="29" y="11"/>
                    <a:pt x="28" y="12"/>
                    <a:pt x="27" y="12"/>
                  </a:cubicBezTo>
                  <a:cubicBezTo>
                    <a:pt x="24" y="14"/>
                    <a:pt x="23" y="16"/>
                    <a:pt x="24" y="20"/>
                  </a:cubicBezTo>
                  <a:cubicBezTo>
                    <a:pt x="27" y="33"/>
                    <a:pt x="31" y="46"/>
                    <a:pt x="34" y="59"/>
                  </a:cubicBezTo>
                  <a:cubicBezTo>
                    <a:pt x="35" y="60"/>
                    <a:pt x="35" y="60"/>
                    <a:pt x="35" y="61"/>
                  </a:cubicBezTo>
                  <a:cubicBezTo>
                    <a:pt x="38" y="68"/>
                    <a:pt x="43" y="71"/>
                    <a:pt x="50" y="70"/>
                  </a:cubicBezTo>
                  <a:cubicBezTo>
                    <a:pt x="59" y="68"/>
                    <a:pt x="64" y="63"/>
                    <a:pt x="64" y="55"/>
                  </a:cubicBezTo>
                  <a:cubicBezTo>
                    <a:pt x="64" y="51"/>
                    <a:pt x="63" y="48"/>
                    <a:pt x="63" y="45"/>
                  </a:cubicBezTo>
                  <a:cubicBezTo>
                    <a:pt x="60" y="35"/>
                    <a:pt x="57" y="25"/>
                    <a:pt x="54" y="15"/>
                  </a:cubicBezTo>
                  <a:cubicBezTo>
                    <a:pt x="52" y="8"/>
                    <a:pt x="51" y="7"/>
                    <a:pt x="44" y="7"/>
                  </a:cubicBezTo>
                  <a:cubicBezTo>
                    <a:pt x="43" y="7"/>
                    <a:pt x="43" y="7"/>
                    <a:pt x="42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0" name="Freeform 55">
              <a:extLst>
                <a:ext uri="{FF2B5EF4-FFF2-40B4-BE49-F238E27FC236}">
                  <a16:creationId xmlns:a16="http://schemas.microsoft.com/office/drawing/2014/main" id="{35EDBE61-634C-48CC-BA70-ADD856AA3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371" y="22195094"/>
              <a:ext cx="550543" cy="440435"/>
            </a:xfrm>
            <a:custGeom>
              <a:avLst/>
              <a:gdLst>
                <a:gd name="T0" fmla="*/ 0 w 79"/>
                <a:gd name="T1" fmla="*/ 22 h 63"/>
                <a:gd name="T2" fmla="*/ 20 w 79"/>
                <a:gd name="T3" fmla="*/ 13 h 63"/>
                <a:gd name="T4" fmla="*/ 20 w 79"/>
                <a:gd name="T5" fmla="*/ 17 h 63"/>
                <a:gd name="T6" fmla="*/ 12 w 79"/>
                <a:gd name="T7" fmla="*/ 26 h 63"/>
                <a:gd name="T8" fmla="*/ 13 w 79"/>
                <a:gd name="T9" fmla="*/ 46 h 63"/>
                <a:gd name="T10" fmla="*/ 24 w 79"/>
                <a:gd name="T11" fmla="*/ 50 h 63"/>
                <a:gd name="T12" fmla="*/ 32 w 79"/>
                <a:gd name="T13" fmla="*/ 42 h 63"/>
                <a:gd name="T14" fmla="*/ 32 w 79"/>
                <a:gd name="T15" fmla="*/ 35 h 63"/>
                <a:gd name="T16" fmla="*/ 35 w 79"/>
                <a:gd name="T17" fmla="*/ 14 h 63"/>
                <a:gd name="T18" fmla="*/ 51 w 79"/>
                <a:gd name="T19" fmla="*/ 1 h 63"/>
                <a:gd name="T20" fmla="*/ 66 w 79"/>
                <a:gd name="T21" fmla="*/ 7 h 63"/>
                <a:gd name="T22" fmla="*/ 73 w 79"/>
                <a:gd name="T23" fmla="*/ 24 h 63"/>
                <a:gd name="T24" fmla="*/ 73 w 79"/>
                <a:gd name="T25" fmla="*/ 28 h 63"/>
                <a:gd name="T26" fmla="*/ 76 w 79"/>
                <a:gd name="T27" fmla="*/ 32 h 63"/>
                <a:gd name="T28" fmla="*/ 79 w 79"/>
                <a:gd name="T29" fmla="*/ 34 h 63"/>
                <a:gd name="T30" fmla="*/ 59 w 79"/>
                <a:gd name="T31" fmla="*/ 42 h 63"/>
                <a:gd name="T32" fmla="*/ 62 w 79"/>
                <a:gd name="T33" fmla="*/ 38 h 63"/>
                <a:gd name="T34" fmla="*/ 69 w 79"/>
                <a:gd name="T35" fmla="*/ 26 h 63"/>
                <a:gd name="T36" fmla="*/ 65 w 79"/>
                <a:gd name="T37" fmla="*/ 12 h 63"/>
                <a:gd name="T38" fmla="*/ 50 w 79"/>
                <a:gd name="T39" fmla="*/ 14 h 63"/>
                <a:gd name="T40" fmla="*/ 49 w 79"/>
                <a:gd name="T41" fmla="*/ 21 h 63"/>
                <a:gd name="T42" fmla="*/ 48 w 79"/>
                <a:gd name="T43" fmla="*/ 39 h 63"/>
                <a:gd name="T44" fmla="*/ 45 w 79"/>
                <a:gd name="T45" fmla="*/ 50 h 63"/>
                <a:gd name="T46" fmla="*/ 15 w 79"/>
                <a:gd name="T47" fmla="*/ 53 h 63"/>
                <a:gd name="T48" fmla="*/ 7 w 79"/>
                <a:gd name="T49" fmla="*/ 34 h 63"/>
                <a:gd name="T50" fmla="*/ 0 w 79"/>
                <a:gd name="T51" fmla="*/ 2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63">
                  <a:moveTo>
                    <a:pt x="0" y="22"/>
                  </a:moveTo>
                  <a:cubicBezTo>
                    <a:pt x="7" y="19"/>
                    <a:pt x="14" y="16"/>
                    <a:pt x="20" y="13"/>
                  </a:cubicBezTo>
                  <a:cubicBezTo>
                    <a:pt x="22" y="15"/>
                    <a:pt x="21" y="16"/>
                    <a:pt x="20" y="17"/>
                  </a:cubicBezTo>
                  <a:cubicBezTo>
                    <a:pt x="17" y="20"/>
                    <a:pt x="14" y="23"/>
                    <a:pt x="12" y="26"/>
                  </a:cubicBezTo>
                  <a:cubicBezTo>
                    <a:pt x="8" y="33"/>
                    <a:pt x="9" y="39"/>
                    <a:pt x="13" y="46"/>
                  </a:cubicBezTo>
                  <a:cubicBezTo>
                    <a:pt x="16" y="50"/>
                    <a:pt x="19" y="51"/>
                    <a:pt x="24" y="50"/>
                  </a:cubicBezTo>
                  <a:cubicBezTo>
                    <a:pt x="28" y="49"/>
                    <a:pt x="31" y="46"/>
                    <a:pt x="32" y="42"/>
                  </a:cubicBezTo>
                  <a:cubicBezTo>
                    <a:pt x="32" y="40"/>
                    <a:pt x="32" y="37"/>
                    <a:pt x="32" y="35"/>
                  </a:cubicBezTo>
                  <a:cubicBezTo>
                    <a:pt x="33" y="28"/>
                    <a:pt x="33" y="21"/>
                    <a:pt x="35" y="14"/>
                  </a:cubicBezTo>
                  <a:cubicBezTo>
                    <a:pt x="37" y="6"/>
                    <a:pt x="43" y="2"/>
                    <a:pt x="51" y="1"/>
                  </a:cubicBezTo>
                  <a:cubicBezTo>
                    <a:pt x="57" y="0"/>
                    <a:pt x="62" y="3"/>
                    <a:pt x="66" y="7"/>
                  </a:cubicBezTo>
                  <a:cubicBezTo>
                    <a:pt x="70" y="12"/>
                    <a:pt x="72" y="18"/>
                    <a:pt x="73" y="24"/>
                  </a:cubicBezTo>
                  <a:cubicBezTo>
                    <a:pt x="73" y="26"/>
                    <a:pt x="73" y="27"/>
                    <a:pt x="73" y="28"/>
                  </a:cubicBezTo>
                  <a:cubicBezTo>
                    <a:pt x="73" y="30"/>
                    <a:pt x="74" y="32"/>
                    <a:pt x="76" y="32"/>
                  </a:cubicBezTo>
                  <a:cubicBezTo>
                    <a:pt x="77" y="32"/>
                    <a:pt x="78" y="33"/>
                    <a:pt x="79" y="34"/>
                  </a:cubicBezTo>
                  <a:cubicBezTo>
                    <a:pt x="75" y="37"/>
                    <a:pt x="63" y="42"/>
                    <a:pt x="59" y="42"/>
                  </a:cubicBezTo>
                  <a:cubicBezTo>
                    <a:pt x="60" y="40"/>
                    <a:pt x="61" y="39"/>
                    <a:pt x="62" y="38"/>
                  </a:cubicBezTo>
                  <a:cubicBezTo>
                    <a:pt x="65" y="34"/>
                    <a:pt x="68" y="31"/>
                    <a:pt x="69" y="26"/>
                  </a:cubicBezTo>
                  <a:cubicBezTo>
                    <a:pt x="70" y="21"/>
                    <a:pt x="69" y="16"/>
                    <a:pt x="65" y="12"/>
                  </a:cubicBezTo>
                  <a:cubicBezTo>
                    <a:pt x="61" y="7"/>
                    <a:pt x="53" y="8"/>
                    <a:pt x="50" y="14"/>
                  </a:cubicBezTo>
                  <a:cubicBezTo>
                    <a:pt x="49" y="16"/>
                    <a:pt x="49" y="19"/>
                    <a:pt x="49" y="21"/>
                  </a:cubicBezTo>
                  <a:cubicBezTo>
                    <a:pt x="48" y="27"/>
                    <a:pt x="49" y="33"/>
                    <a:pt x="48" y="39"/>
                  </a:cubicBezTo>
                  <a:cubicBezTo>
                    <a:pt x="47" y="42"/>
                    <a:pt x="47" y="46"/>
                    <a:pt x="45" y="50"/>
                  </a:cubicBezTo>
                  <a:cubicBezTo>
                    <a:pt x="39" y="60"/>
                    <a:pt x="24" y="63"/>
                    <a:pt x="15" y="53"/>
                  </a:cubicBezTo>
                  <a:cubicBezTo>
                    <a:pt x="11" y="47"/>
                    <a:pt x="8" y="41"/>
                    <a:pt x="7" y="34"/>
                  </a:cubicBezTo>
                  <a:cubicBezTo>
                    <a:pt x="5" y="27"/>
                    <a:pt x="5" y="27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1" name="Freeform 56">
              <a:extLst>
                <a:ext uri="{FF2B5EF4-FFF2-40B4-BE49-F238E27FC236}">
                  <a16:creationId xmlns:a16="http://schemas.microsoft.com/office/drawing/2014/main" id="{9B2C6BB2-5ED1-4766-8A72-991C8B3D3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2235" y="24263565"/>
              <a:ext cx="542679" cy="503354"/>
            </a:xfrm>
            <a:custGeom>
              <a:avLst/>
              <a:gdLst>
                <a:gd name="T0" fmla="*/ 64 w 77"/>
                <a:gd name="T1" fmla="*/ 40 h 72"/>
                <a:gd name="T2" fmla="*/ 65 w 77"/>
                <a:gd name="T3" fmla="*/ 37 h 72"/>
                <a:gd name="T4" fmla="*/ 59 w 77"/>
                <a:gd name="T5" fmla="*/ 30 h 72"/>
                <a:gd name="T6" fmla="*/ 45 w 77"/>
                <a:gd name="T7" fmla="*/ 32 h 72"/>
                <a:gd name="T8" fmla="*/ 37 w 77"/>
                <a:gd name="T9" fmla="*/ 32 h 72"/>
                <a:gd name="T10" fmla="*/ 33 w 77"/>
                <a:gd name="T11" fmla="*/ 33 h 72"/>
                <a:gd name="T12" fmla="*/ 39 w 77"/>
                <a:gd name="T13" fmla="*/ 41 h 72"/>
                <a:gd name="T14" fmla="*/ 47 w 77"/>
                <a:gd name="T15" fmla="*/ 52 h 72"/>
                <a:gd name="T16" fmla="*/ 50 w 77"/>
                <a:gd name="T17" fmla="*/ 56 h 72"/>
                <a:gd name="T18" fmla="*/ 57 w 77"/>
                <a:gd name="T19" fmla="*/ 55 h 72"/>
                <a:gd name="T20" fmla="*/ 60 w 77"/>
                <a:gd name="T21" fmla="*/ 51 h 72"/>
                <a:gd name="T22" fmla="*/ 53 w 77"/>
                <a:gd name="T23" fmla="*/ 72 h 72"/>
                <a:gd name="T24" fmla="*/ 52 w 77"/>
                <a:gd name="T25" fmla="*/ 71 h 72"/>
                <a:gd name="T26" fmla="*/ 48 w 77"/>
                <a:gd name="T27" fmla="*/ 60 h 72"/>
                <a:gd name="T28" fmla="*/ 31 w 77"/>
                <a:gd name="T29" fmla="*/ 37 h 72"/>
                <a:gd name="T30" fmla="*/ 26 w 77"/>
                <a:gd name="T31" fmla="*/ 33 h 72"/>
                <a:gd name="T32" fmla="*/ 13 w 77"/>
                <a:gd name="T33" fmla="*/ 27 h 72"/>
                <a:gd name="T34" fmla="*/ 2 w 77"/>
                <a:gd name="T35" fmla="*/ 31 h 72"/>
                <a:gd name="T36" fmla="*/ 1 w 77"/>
                <a:gd name="T37" fmla="*/ 32 h 72"/>
                <a:gd name="T38" fmla="*/ 0 w 77"/>
                <a:gd name="T39" fmla="*/ 30 h 72"/>
                <a:gd name="T40" fmla="*/ 12 w 77"/>
                <a:gd name="T41" fmla="*/ 1 h 72"/>
                <a:gd name="T42" fmla="*/ 13 w 77"/>
                <a:gd name="T43" fmla="*/ 0 h 72"/>
                <a:gd name="T44" fmla="*/ 13 w 77"/>
                <a:gd name="T45" fmla="*/ 3 h 72"/>
                <a:gd name="T46" fmla="*/ 18 w 77"/>
                <a:gd name="T47" fmla="*/ 12 h 72"/>
                <a:gd name="T48" fmla="*/ 30 w 77"/>
                <a:gd name="T49" fmla="*/ 17 h 72"/>
                <a:gd name="T50" fmla="*/ 34 w 77"/>
                <a:gd name="T51" fmla="*/ 18 h 72"/>
                <a:gd name="T52" fmla="*/ 67 w 77"/>
                <a:gd name="T53" fmla="*/ 14 h 72"/>
                <a:gd name="T54" fmla="*/ 76 w 77"/>
                <a:gd name="T55" fmla="*/ 8 h 72"/>
                <a:gd name="T56" fmla="*/ 77 w 77"/>
                <a:gd name="T57" fmla="*/ 10 h 72"/>
                <a:gd name="T58" fmla="*/ 66 w 77"/>
                <a:gd name="T59" fmla="*/ 39 h 72"/>
                <a:gd name="T60" fmla="*/ 64 w 77"/>
                <a:gd name="T61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72">
                  <a:moveTo>
                    <a:pt x="64" y="40"/>
                  </a:moveTo>
                  <a:cubicBezTo>
                    <a:pt x="65" y="39"/>
                    <a:pt x="65" y="38"/>
                    <a:pt x="65" y="37"/>
                  </a:cubicBezTo>
                  <a:cubicBezTo>
                    <a:pt x="67" y="31"/>
                    <a:pt x="66" y="30"/>
                    <a:pt x="59" y="30"/>
                  </a:cubicBezTo>
                  <a:cubicBezTo>
                    <a:pt x="54" y="31"/>
                    <a:pt x="50" y="31"/>
                    <a:pt x="45" y="32"/>
                  </a:cubicBezTo>
                  <a:cubicBezTo>
                    <a:pt x="42" y="32"/>
                    <a:pt x="40" y="32"/>
                    <a:pt x="37" y="32"/>
                  </a:cubicBezTo>
                  <a:cubicBezTo>
                    <a:pt x="36" y="33"/>
                    <a:pt x="35" y="33"/>
                    <a:pt x="33" y="33"/>
                  </a:cubicBezTo>
                  <a:cubicBezTo>
                    <a:pt x="35" y="36"/>
                    <a:pt x="37" y="39"/>
                    <a:pt x="39" y="41"/>
                  </a:cubicBezTo>
                  <a:cubicBezTo>
                    <a:pt x="41" y="45"/>
                    <a:pt x="44" y="48"/>
                    <a:pt x="47" y="52"/>
                  </a:cubicBezTo>
                  <a:cubicBezTo>
                    <a:pt x="48" y="53"/>
                    <a:pt x="49" y="55"/>
                    <a:pt x="50" y="56"/>
                  </a:cubicBezTo>
                  <a:cubicBezTo>
                    <a:pt x="53" y="58"/>
                    <a:pt x="55" y="58"/>
                    <a:pt x="57" y="55"/>
                  </a:cubicBezTo>
                  <a:cubicBezTo>
                    <a:pt x="58" y="54"/>
                    <a:pt x="59" y="53"/>
                    <a:pt x="60" y="51"/>
                  </a:cubicBezTo>
                  <a:cubicBezTo>
                    <a:pt x="60" y="55"/>
                    <a:pt x="56" y="68"/>
                    <a:pt x="53" y="72"/>
                  </a:cubicBezTo>
                  <a:cubicBezTo>
                    <a:pt x="53" y="71"/>
                    <a:pt x="52" y="71"/>
                    <a:pt x="52" y="71"/>
                  </a:cubicBezTo>
                  <a:cubicBezTo>
                    <a:pt x="52" y="67"/>
                    <a:pt x="50" y="64"/>
                    <a:pt x="48" y="60"/>
                  </a:cubicBezTo>
                  <a:cubicBezTo>
                    <a:pt x="42" y="53"/>
                    <a:pt x="37" y="45"/>
                    <a:pt x="31" y="37"/>
                  </a:cubicBezTo>
                  <a:cubicBezTo>
                    <a:pt x="30" y="35"/>
                    <a:pt x="29" y="34"/>
                    <a:pt x="26" y="33"/>
                  </a:cubicBezTo>
                  <a:cubicBezTo>
                    <a:pt x="22" y="31"/>
                    <a:pt x="17" y="29"/>
                    <a:pt x="13" y="27"/>
                  </a:cubicBezTo>
                  <a:cubicBezTo>
                    <a:pt x="7" y="25"/>
                    <a:pt x="6" y="25"/>
                    <a:pt x="2" y="31"/>
                  </a:cubicBezTo>
                  <a:cubicBezTo>
                    <a:pt x="2" y="31"/>
                    <a:pt x="1" y="31"/>
                    <a:pt x="1" y="32"/>
                  </a:cubicBezTo>
                  <a:cubicBezTo>
                    <a:pt x="1" y="31"/>
                    <a:pt x="0" y="31"/>
                    <a:pt x="0" y="30"/>
                  </a:cubicBezTo>
                  <a:cubicBezTo>
                    <a:pt x="4" y="20"/>
                    <a:pt x="8" y="11"/>
                    <a:pt x="12" y="1"/>
                  </a:cubicBezTo>
                  <a:cubicBezTo>
                    <a:pt x="12" y="1"/>
                    <a:pt x="12" y="0"/>
                    <a:pt x="13" y="0"/>
                  </a:cubicBezTo>
                  <a:cubicBezTo>
                    <a:pt x="13" y="1"/>
                    <a:pt x="13" y="2"/>
                    <a:pt x="13" y="3"/>
                  </a:cubicBezTo>
                  <a:cubicBezTo>
                    <a:pt x="12" y="8"/>
                    <a:pt x="13" y="10"/>
                    <a:pt x="18" y="12"/>
                  </a:cubicBezTo>
                  <a:cubicBezTo>
                    <a:pt x="22" y="14"/>
                    <a:pt x="26" y="16"/>
                    <a:pt x="30" y="17"/>
                  </a:cubicBezTo>
                  <a:cubicBezTo>
                    <a:pt x="31" y="18"/>
                    <a:pt x="33" y="18"/>
                    <a:pt x="34" y="18"/>
                  </a:cubicBezTo>
                  <a:cubicBezTo>
                    <a:pt x="45" y="17"/>
                    <a:pt x="56" y="15"/>
                    <a:pt x="67" y="14"/>
                  </a:cubicBezTo>
                  <a:cubicBezTo>
                    <a:pt x="70" y="13"/>
                    <a:pt x="74" y="12"/>
                    <a:pt x="76" y="8"/>
                  </a:cubicBezTo>
                  <a:cubicBezTo>
                    <a:pt x="77" y="9"/>
                    <a:pt x="77" y="10"/>
                    <a:pt x="77" y="10"/>
                  </a:cubicBezTo>
                  <a:cubicBezTo>
                    <a:pt x="74" y="20"/>
                    <a:pt x="70" y="29"/>
                    <a:pt x="66" y="39"/>
                  </a:cubicBezTo>
                  <a:cubicBezTo>
                    <a:pt x="66" y="39"/>
                    <a:pt x="66" y="39"/>
                    <a:pt x="64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2" name="Freeform 57">
              <a:extLst>
                <a:ext uri="{FF2B5EF4-FFF2-40B4-BE49-F238E27FC236}">
                  <a16:creationId xmlns:a16="http://schemas.microsoft.com/office/drawing/2014/main" id="{23FD3981-92AA-42E4-A7C5-696BA4649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8858" y="23484939"/>
              <a:ext cx="479759" cy="424705"/>
            </a:xfrm>
            <a:custGeom>
              <a:avLst/>
              <a:gdLst>
                <a:gd name="T0" fmla="*/ 5 w 68"/>
                <a:gd name="T1" fmla="*/ 10 h 61"/>
                <a:gd name="T2" fmla="*/ 5 w 68"/>
                <a:gd name="T3" fmla="*/ 13 h 61"/>
                <a:gd name="T4" fmla="*/ 12 w 68"/>
                <a:gd name="T5" fmla="*/ 20 h 61"/>
                <a:gd name="T6" fmla="*/ 37 w 68"/>
                <a:gd name="T7" fmla="*/ 22 h 61"/>
                <a:gd name="T8" fmla="*/ 61 w 68"/>
                <a:gd name="T9" fmla="*/ 23 h 61"/>
                <a:gd name="T10" fmla="*/ 64 w 68"/>
                <a:gd name="T11" fmla="*/ 23 h 61"/>
                <a:gd name="T12" fmla="*/ 63 w 68"/>
                <a:gd name="T13" fmla="*/ 14 h 61"/>
                <a:gd name="T14" fmla="*/ 58 w 68"/>
                <a:gd name="T15" fmla="*/ 6 h 61"/>
                <a:gd name="T16" fmla="*/ 50 w 68"/>
                <a:gd name="T17" fmla="*/ 1 h 61"/>
                <a:gd name="T18" fmla="*/ 68 w 68"/>
                <a:gd name="T19" fmla="*/ 2 h 61"/>
                <a:gd name="T20" fmla="*/ 64 w 68"/>
                <a:gd name="T21" fmla="*/ 61 h 61"/>
                <a:gd name="T22" fmla="*/ 46 w 68"/>
                <a:gd name="T23" fmla="*/ 60 h 61"/>
                <a:gd name="T24" fmla="*/ 47 w 68"/>
                <a:gd name="T25" fmla="*/ 57 h 61"/>
                <a:gd name="T26" fmla="*/ 49 w 68"/>
                <a:gd name="T27" fmla="*/ 57 h 61"/>
                <a:gd name="T28" fmla="*/ 63 w 68"/>
                <a:gd name="T29" fmla="*/ 40 h 61"/>
                <a:gd name="T30" fmla="*/ 60 w 68"/>
                <a:gd name="T31" fmla="*/ 39 h 61"/>
                <a:gd name="T32" fmla="*/ 17 w 68"/>
                <a:gd name="T33" fmla="*/ 36 h 61"/>
                <a:gd name="T34" fmla="*/ 12 w 68"/>
                <a:gd name="T35" fmla="*/ 35 h 61"/>
                <a:gd name="T36" fmla="*/ 3 w 68"/>
                <a:gd name="T37" fmla="*/ 41 h 61"/>
                <a:gd name="T38" fmla="*/ 2 w 68"/>
                <a:gd name="T39" fmla="*/ 45 h 61"/>
                <a:gd name="T40" fmla="*/ 2 w 68"/>
                <a:gd name="T41" fmla="*/ 36 h 61"/>
                <a:gd name="T42" fmla="*/ 2 w 68"/>
                <a:gd name="T43" fmla="*/ 27 h 61"/>
                <a:gd name="T44" fmla="*/ 3 w 68"/>
                <a:gd name="T45" fmla="*/ 18 h 61"/>
                <a:gd name="T46" fmla="*/ 4 w 68"/>
                <a:gd name="T47" fmla="*/ 9 h 61"/>
                <a:gd name="T48" fmla="*/ 5 w 68"/>
                <a:gd name="T49" fmla="*/ 1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1">
                  <a:moveTo>
                    <a:pt x="5" y="10"/>
                  </a:moveTo>
                  <a:cubicBezTo>
                    <a:pt x="5" y="11"/>
                    <a:pt x="5" y="12"/>
                    <a:pt x="5" y="13"/>
                  </a:cubicBezTo>
                  <a:cubicBezTo>
                    <a:pt x="6" y="17"/>
                    <a:pt x="8" y="19"/>
                    <a:pt x="12" y="20"/>
                  </a:cubicBezTo>
                  <a:cubicBezTo>
                    <a:pt x="20" y="20"/>
                    <a:pt x="29" y="21"/>
                    <a:pt x="37" y="22"/>
                  </a:cubicBezTo>
                  <a:cubicBezTo>
                    <a:pt x="45" y="22"/>
                    <a:pt x="53" y="23"/>
                    <a:pt x="61" y="23"/>
                  </a:cubicBezTo>
                  <a:cubicBezTo>
                    <a:pt x="62" y="23"/>
                    <a:pt x="63" y="23"/>
                    <a:pt x="64" y="23"/>
                  </a:cubicBezTo>
                  <a:cubicBezTo>
                    <a:pt x="65" y="20"/>
                    <a:pt x="64" y="17"/>
                    <a:pt x="63" y="14"/>
                  </a:cubicBezTo>
                  <a:cubicBezTo>
                    <a:pt x="62" y="10"/>
                    <a:pt x="61" y="8"/>
                    <a:pt x="58" y="6"/>
                  </a:cubicBezTo>
                  <a:cubicBezTo>
                    <a:pt x="55" y="4"/>
                    <a:pt x="52" y="3"/>
                    <a:pt x="50" y="1"/>
                  </a:cubicBezTo>
                  <a:cubicBezTo>
                    <a:pt x="56" y="0"/>
                    <a:pt x="62" y="1"/>
                    <a:pt x="68" y="2"/>
                  </a:cubicBezTo>
                  <a:cubicBezTo>
                    <a:pt x="67" y="21"/>
                    <a:pt x="65" y="41"/>
                    <a:pt x="64" y="61"/>
                  </a:cubicBezTo>
                  <a:cubicBezTo>
                    <a:pt x="58" y="61"/>
                    <a:pt x="52" y="61"/>
                    <a:pt x="46" y="60"/>
                  </a:cubicBezTo>
                  <a:cubicBezTo>
                    <a:pt x="46" y="59"/>
                    <a:pt x="46" y="58"/>
                    <a:pt x="47" y="57"/>
                  </a:cubicBezTo>
                  <a:cubicBezTo>
                    <a:pt x="47" y="57"/>
                    <a:pt x="48" y="57"/>
                    <a:pt x="49" y="57"/>
                  </a:cubicBezTo>
                  <a:cubicBezTo>
                    <a:pt x="58" y="55"/>
                    <a:pt x="63" y="50"/>
                    <a:pt x="63" y="40"/>
                  </a:cubicBezTo>
                  <a:cubicBezTo>
                    <a:pt x="62" y="39"/>
                    <a:pt x="61" y="39"/>
                    <a:pt x="60" y="39"/>
                  </a:cubicBezTo>
                  <a:cubicBezTo>
                    <a:pt x="46" y="38"/>
                    <a:pt x="31" y="37"/>
                    <a:pt x="17" y="36"/>
                  </a:cubicBezTo>
                  <a:cubicBezTo>
                    <a:pt x="15" y="36"/>
                    <a:pt x="13" y="35"/>
                    <a:pt x="12" y="35"/>
                  </a:cubicBezTo>
                  <a:cubicBezTo>
                    <a:pt x="7" y="35"/>
                    <a:pt x="4" y="36"/>
                    <a:pt x="3" y="41"/>
                  </a:cubicBezTo>
                  <a:cubicBezTo>
                    <a:pt x="3" y="42"/>
                    <a:pt x="3" y="43"/>
                    <a:pt x="2" y="45"/>
                  </a:cubicBezTo>
                  <a:cubicBezTo>
                    <a:pt x="0" y="41"/>
                    <a:pt x="2" y="38"/>
                    <a:pt x="2" y="36"/>
                  </a:cubicBezTo>
                  <a:cubicBezTo>
                    <a:pt x="2" y="33"/>
                    <a:pt x="2" y="30"/>
                    <a:pt x="2" y="27"/>
                  </a:cubicBezTo>
                  <a:cubicBezTo>
                    <a:pt x="2" y="24"/>
                    <a:pt x="2" y="21"/>
                    <a:pt x="3" y="18"/>
                  </a:cubicBezTo>
                  <a:cubicBezTo>
                    <a:pt x="3" y="15"/>
                    <a:pt x="2" y="12"/>
                    <a:pt x="4" y="9"/>
                  </a:cubicBezTo>
                  <a:cubicBezTo>
                    <a:pt x="4" y="9"/>
                    <a:pt x="4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3" name="Freeform 58">
              <a:extLst>
                <a:ext uri="{FF2B5EF4-FFF2-40B4-BE49-F238E27FC236}">
                  <a16:creationId xmlns:a16="http://schemas.microsoft.com/office/drawing/2014/main" id="{B771AA4D-441C-4E16-9DDC-A8EA68960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147" y="20480543"/>
              <a:ext cx="432570" cy="542679"/>
            </a:xfrm>
            <a:custGeom>
              <a:avLst/>
              <a:gdLst>
                <a:gd name="T0" fmla="*/ 6 w 61"/>
                <a:gd name="T1" fmla="*/ 77 h 77"/>
                <a:gd name="T2" fmla="*/ 5 w 61"/>
                <a:gd name="T3" fmla="*/ 71 h 77"/>
                <a:gd name="T4" fmla="*/ 5 w 61"/>
                <a:gd name="T5" fmla="*/ 14 h 77"/>
                <a:gd name="T6" fmla="*/ 0 w 61"/>
                <a:gd name="T7" fmla="*/ 1 h 77"/>
                <a:gd name="T8" fmla="*/ 29 w 61"/>
                <a:gd name="T9" fmla="*/ 14 h 77"/>
                <a:gd name="T10" fmla="*/ 25 w 61"/>
                <a:gd name="T11" fmla="*/ 13 h 77"/>
                <a:gd name="T12" fmla="*/ 20 w 61"/>
                <a:gd name="T13" fmla="*/ 16 h 77"/>
                <a:gd name="T14" fmla="*/ 20 w 61"/>
                <a:gd name="T15" fmla="*/ 19 h 77"/>
                <a:gd name="T16" fmla="*/ 19 w 61"/>
                <a:gd name="T17" fmla="*/ 55 h 77"/>
                <a:gd name="T18" fmla="*/ 20 w 61"/>
                <a:gd name="T19" fmla="*/ 57 h 77"/>
                <a:gd name="T20" fmla="*/ 21 w 61"/>
                <a:gd name="T21" fmla="*/ 57 h 77"/>
                <a:gd name="T22" fmla="*/ 45 w 61"/>
                <a:gd name="T23" fmla="*/ 31 h 77"/>
                <a:gd name="T24" fmla="*/ 45 w 61"/>
                <a:gd name="T25" fmla="*/ 31 h 77"/>
                <a:gd name="T26" fmla="*/ 44 w 61"/>
                <a:gd name="T27" fmla="*/ 21 h 77"/>
                <a:gd name="T28" fmla="*/ 43 w 61"/>
                <a:gd name="T29" fmla="*/ 19 h 77"/>
                <a:gd name="T30" fmla="*/ 61 w 61"/>
                <a:gd name="T31" fmla="*/ 26 h 77"/>
                <a:gd name="T32" fmla="*/ 59 w 61"/>
                <a:gd name="T33" fmla="*/ 27 h 77"/>
                <a:gd name="T34" fmla="*/ 49 w 61"/>
                <a:gd name="T35" fmla="*/ 32 h 77"/>
                <a:gd name="T36" fmla="*/ 10 w 61"/>
                <a:gd name="T37" fmla="*/ 73 h 77"/>
                <a:gd name="T38" fmla="*/ 6 w 61"/>
                <a:gd name="T3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77">
                  <a:moveTo>
                    <a:pt x="6" y="77"/>
                  </a:moveTo>
                  <a:cubicBezTo>
                    <a:pt x="5" y="74"/>
                    <a:pt x="5" y="73"/>
                    <a:pt x="5" y="71"/>
                  </a:cubicBezTo>
                  <a:cubicBezTo>
                    <a:pt x="5" y="52"/>
                    <a:pt x="5" y="33"/>
                    <a:pt x="5" y="14"/>
                  </a:cubicBezTo>
                  <a:cubicBezTo>
                    <a:pt x="5" y="9"/>
                    <a:pt x="5" y="4"/>
                    <a:pt x="0" y="1"/>
                  </a:cubicBezTo>
                  <a:cubicBezTo>
                    <a:pt x="4" y="0"/>
                    <a:pt x="26" y="10"/>
                    <a:pt x="29" y="14"/>
                  </a:cubicBezTo>
                  <a:cubicBezTo>
                    <a:pt x="28" y="13"/>
                    <a:pt x="27" y="13"/>
                    <a:pt x="25" y="13"/>
                  </a:cubicBezTo>
                  <a:cubicBezTo>
                    <a:pt x="22" y="12"/>
                    <a:pt x="21" y="13"/>
                    <a:pt x="20" y="16"/>
                  </a:cubicBezTo>
                  <a:cubicBezTo>
                    <a:pt x="20" y="17"/>
                    <a:pt x="20" y="18"/>
                    <a:pt x="20" y="19"/>
                  </a:cubicBezTo>
                  <a:cubicBezTo>
                    <a:pt x="19" y="31"/>
                    <a:pt x="19" y="43"/>
                    <a:pt x="19" y="55"/>
                  </a:cubicBezTo>
                  <a:cubicBezTo>
                    <a:pt x="19" y="55"/>
                    <a:pt x="19" y="56"/>
                    <a:pt x="20" y="57"/>
                  </a:cubicBezTo>
                  <a:cubicBezTo>
                    <a:pt x="20" y="57"/>
                    <a:pt x="21" y="57"/>
                    <a:pt x="21" y="57"/>
                  </a:cubicBezTo>
                  <a:cubicBezTo>
                    <a:pt x="29" y="48"/>
                    <a:pt x="37" y="40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9" y="26"/>
                    <a:pt x="49" y="24"/>
                    <a:pt x="44" y="21"/>
                  </a:cubicBezTo>
                  <a:cubicBezTo>
                    <a:pt x="43" y="20"/>
                    <a:pt x="43" y="20"/>
                    <a:pt x="43" y="19"/>
                  </a:cubicBezTo>
                  <a:cubicBezTo>
                    <a:pt x="49" y="20"/>
                    <a:pt x="55" y="23"/>
                    <a:pt x="61" y="26"/>
                  </a:cubicBezTo>
                  <a:cubicBezTo>
                    <a:pt x="60" y="27"/>
                    <a:pt x="60" y="27"/>
                    <a:pt x="59" y="27"/>
                  </a:cubicBezTo>
                  <a:cubicBezTo>
                    <a:pt x="55" y="27"/>
                    <a:pt x="52" y="29"/>
                    <a:pt x="49" y="32"/>
                  </a:cubicBezTo>
                  <a:cubicBezTo>
                    <a:pt x="36" y="46"/>
                    <a:pt x="23" y="60"/>
                    <a:pt x="10" y="73"/>
                  </a:cubicBezTo>
                  <a:cubicBezTo>
                    <a:pt x="9" y="74"/>
                    <a:pt x="8" y="75"/>
                    <a:pt x="6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4" name="Freeform 59">
              <a:extLst>
                <a:ext uri="{FF2B5EF4-FFF2-40B4-BE49-F238E27FC236}">
                  <a16:creationId xmlns:a16="http://schemas.microsoft.com/office/drawing/2014/main" id="{3211B9ED-2DFB-4805-9F3E-DBCF54D03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558" y="22053525"/>
              <a:ext cx="495489" cy="432570"/>
            </a:xfrm>
            <a:custGeom>
              <a:avLst/>
              <a:gdLst>
                <a:gd name="T0" fmla="*/ 0 w 71"/>
                <a:gd name="T1" fmla="*/ 32 h 61"/>
                <a:gd name="T2" fmla="*/ 15 w 71"/>
                <a:gd name="T3" fmla="*/ 0 h 61"/>
                <a:gd name="T4" fmla="*/ 14 w 71"/>
                <a:gd name="T5" fmla="*/ 3 h 61"/>
                <a:gd name="T6" fmla="*/ 19 w 71"/>
                <a:gd name="T7" fmla="*/ 13 h 61"/>
                <a:gd name="T8" fmla="*/ 58 w 71"/>
                <a:gd name="T9" fmla="*/ 33 h 61"/>
                <a:gd name="T10" fmla="*/ 68 w 71"/>
                <a:gd name="T11" fmla="*/ 31 h 61"/>
                <a:gd name="T12" fmla="*/ 71 w 71"/>
                <a:gd name="T13" fmla="*/ 28 h 61"/>
                <a:gd name="T14" fmla="*/ 56 w 71"/>
                <a:gd name="T15" fmla="*/ 61 h 61"/>
                <a:gd name="T16" fmla="*/ 56 w 71"/>
                <a:gd name="T17" fmla="*/ 57 h 61"/>
                <a:gd name="T18" fmla="*/ 52 w 71"/>
                <a:gd name="T19" fmla="*/ 47 h 61"/>
                <a:gd name="T20" fmla="*/ 13 w 71"/>
                <a:gd name="T21" fmla="*/ 28 h 61"/>
                <a:gd name="T22" fmla="*/ 1 w 71"/>
                <a:gd name="T23" fmla="*/ 30 h 61"/>
                <a:gd name="T24" fmla="*/ 0 w 71"/>
                <a:gd name="T25" fmla="*/ 3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61">
                  <a:moveTo>
                    <a:pt x="0" y="32"/>
                  </a:moveTo>
                  <a:cubicBezTo>
                    <a:pt x="0" y="27"/>
                    <a:pt x="11" y="4"/>
                    <a:pt x="15" y="0"/>
                  </a:cubicBezTo>
                  <a:cubicBezTo>
                    <a:pt x="14" y="1"/>
                    <a:pt x="14" y="2"/>
                    <a:pt x="14" y="3"/>
                  </a:cubicBezTo>
                  <a:cubicBezTo>
                    <a:pt x="13" y="9"/>
                    <a:pt x="14" y="11"/>
                    <a:pt x="19" y="13"/>
                  </a:cubicBezTo>
                  <a:cubicBezTo>
                    <a:pt x="32" y="20"/>
                    <a:pt x="45" y="27"/>
                    <a:pt x="58" y="33"/>
                  </a:cubicBezTo>
                  <a:cubicBezTo>
                    <a:pt x="63" y="36"/>
                    <a:pt x="65" y="35"/>
                    <a:pt x="68" y="31"/>
                  </a:cubicBezTo>
                  <a:cubicBezTo>
                    <a:pt x="69" y="30"/>
                    <a:pt x="70" y="29"/>
                    <a:pt x="71" y="28"/>
                  </a:cubicBezTo>
                  <a:cubicBezTo>
                    <a:pt x="70" y="32"/>
                    <a:pt x="60" y="56"/>
                    <a:pt x="56" y="61"/>
                  </a:cubicBezTo>
                  <a:cubicBezTo>
                    <a:pt x="56" y="59"/>
                    <a:pt x="56" y="58"/>
                    <a:pt x="56" y="57"/>
                  </a:cubicBezTo>
                  <a:cubicBezTo>
                    <a:pt x="57" y="52"/>
                    <a:pt x="56" y="50"/>
                    <a:pt x="52" y="47"/>
                  </a:cubicBezTo>
                  <a:cubicBezTo>
                    <a:pt x="39" y="41"/>
                    <a:pt x="26" y="34"/>
                    <a:pt x="13" y="28"/>
                  </a:cubicBezTo>
                  <a:cubicBezTo>
                    <a:pt x="7" y="25"/>
                    <a:pt x="6" y="25"/>
                    <a:pt x="1" y="30"/>
                  </a:cubicBezTo>
                  <a:cubicBezTo>
                    <a:pt x="1" y="31"/>
                    <a:pt x="1" y="31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5" name="Freeform 60">
              <a:extLst>
                <a:ext uri="{FF2B5EF4-FFF2-40B4-BE49-F238E27FC236}">
                  <a16:creationId xmlns:a16="http://schemas.microsoft.com/office/drawing/2014/main" id="{6D02B86D-BAD2-4B3D-8BB9-4C74EF7B2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0993" y="22863611"/>
              <a:ext cx="479759" cy="314596"/>
            </a:xfrm>
            <a:custGeom>
              <a:avLst/>
              <a:gdLst>
                <a:gd name="T0" fmla="*/ 5 w 69"/>
                <a:gd name="T1" fmla="*/ 45 h 45"/>
                <a:gd name="T2" fmla="*/ 0 w 69"/>
                <a:gd name="T3" fmla="*/ 13 h 45"/>
                <a:gd name="T4" fmla="*/ 1 w 69"/>
                <a:gd name="T5" fmla="*/ 11 h 45"/>
                <a:gd name="T6" fmla="*/ 3 w 69"/>
                <a:gd name="T7" fmla="*/ 15 h 45"/>
                <a:gd name="T8" fmla="*/ 11 w 69"/>
                <a:gd name="T9" fmla="*/ 19 h 45"/>
                <a:gd name="T10" fmla="*/ 47 w 69"/>
                <a:gd name="T11" fmla="*/ 13 h 45"/>
                <a:gd name="T12" fmla="*/ 55 w 69"/>
                <a:gd name="T13" fmla="*/ 12 h 45"/>
                <a:gd name="T14" fmla="*/ 62 w 69"/>
                <a:gd name="T15" fmla="*/ 5 h 45"/>
                <a:gd name="T16" fmla="*/ 62 w 69"/>
                <a:gd name="T17" fmla="*/ 0 h 45"/>
                <a:gd name="T18" fmla="*/ 64 w 69"/>
                <a:gd name="T19" fmla="*/ 3 h 45"/>
                <a:gd name="T20" fmla="*/ 69 w 69"/>
                <a:gd name="T21" fmla="*/ 35 h 45"/>
                <a:gd name="T22" fmla="*/ 67 w 69"/>
                <a:gd name="T23" fmla="*/ 35 h 45"/>
                <a:gd name="T24" fmla="*/ 66 w 69"/>
                <a:gd name="T25" fmla="*/ 33 h 45"/>
                <a:gd name="T26" fmla="*/ 57 w 69"/>
                <a:gd name="T27" fmla="*/ 27 h 45"/>
                <a:gd name="T28" fmla="*/ 14 w 69"/>
                <a:gd name="T29" fmla="*/ 35 h 45"/>
                <a:gd name="T30" fmla="*/ 7 w 69"/>
                <a:gd name="T31" fmla="*/ 42 h 45"/>
                <a:gd name="T32" fmla="*/ 6 w 69"/>
                <a:gd name="T33" fmla="*/ 45 h 45"/>
                <a:gd name="T34" fmla="*/ 5 w 69"/>
                <a:gd name="T3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45">
                  <a:moveTo>
                    <a:pt x="5" y="45"/>
                  </a:moveTo>
                  <a:cubicBezTo>
                    <a:pt x="3" y="35"/>
                    <a:pt x="2" y="24"/>
                    <a:pt x="0" y="13"/>
                  </a:cubicBezTo>
                  <a:cubicBezTo>
                    <a:pt x="0" y="13"/>
                    <a:pt x="0" y="12"/>
                    <a:pt x="1" y="11"/>
                  </a:cubicBezTo>
                  <a:cubicBezTo>
                    <a:pt x="2" y="13"/>
                    <a:pt x="2" y="14"/>
                    <a:pt x="3" y="15"/>
                  </a:cubicBezTo>
                  <a:cubicBezTo>
                    <a:pt x="5" y="19"/>
                    <a:pt x="6" y="20"/>
                    <a:pt x="11" y="19"/>
                  </a:cubicBezTo>
                  <a:cubicBezTo>
                    <a:pt x="23" y="17"/>
                    <a:pt x="35" y="15"/>
                    <a:pt x="47" y="13"/>
                  </a:cubicBezTo>
                  <a:cubicBezTo>
                    <a:pt x="50" y="13"/>
                    <a:pt x="52" y="12"/>
                    <a:pt x="55" y="12"/>
                  </a:cubicBezTo>
                  <a:cubicBezTo>
                    <a:pt x="60" y="11"/>
                    <a:pt x="61" y="9"/>
                    <a:pt x="62" y="5"/>
                  </a:cubicBezTo>
                  <a:cubicBezTo>
                    <a:pt x="62" y="4"/>
                    <a:pt x="62" y="3"/>
                    <a:pt x="62" y="0"/>
                  </a:cubicBezTo>
                  <a:cubicBezTo>
                    <a:pt x="63" y="2"/>
                    <a:pt x="64" y="3"/>
                    <a:pt x="64" y="3"/>
                  </a:cubicBezTo>
                  <a:cubicBezTo>
                    <a:pt x="65" y="14"/>
                    <a:pt x="67" y="24"/>
                    <a:pt x="69" y="35"/>
                  </a:cubicBezTo>
                  <a:cubicBezTo>
                    <a:pt x="68" y="35"/>
                    <a:pt x="68" y="35"/>
                    <a:pt x="67" y="35"/>
                  </a:cubicBezTo>
                  <a:cubicBezTo>
                    <a:pt x="67" y="35"/>
                    <a:pt x="66" y="34"/>
                    <a:pt x="66" y="33"/>
                  </a:cubicBezTo>
                  <a:cubicBezTo>
                    <a:pt x="64" y="28"/>
                    <a:pt x="62" y="27"/>
                    <a:pt x="57" y="27"/>
                  </a:cubicBezTo>
                  <a:cubicBezTo>
                    <a:pt x="43" y="30"/>
                    <a:pt x="28" y="32"/>
                    <a:pt x="14" y="35"/>
                  </a:cubicBezTo>
                  <a:cubicBezTo>
                    <a:pt x="9" y="35"/>
                    <a:pt x="7" y="37"/>
                    <a:pt x="7" y="42"/>
                  </a:cubicBezTo>
                  <a:cubicBezTo>
                    <a:pt x="7" y="43"/>
                    <a:pt x="6" y="44"/>
                    <a:pt x="6" y="45"/>
                  </a:cubicBezTo>
                  <a:cubicBezTo>
                    <a:pt x="6" y="45"/>
                    <a:pt x="5" y="45"/>
                    <a:pt x="5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6" name="Freeform 61">
              <a:extLst>
                <a:ext uri="{FF2B5EF4-FFF2-40B4-BE49-F238E27FC236}">
                  <a16:creationId xmlns:a16="http://schemas.microsoft.com/office/drawing/2014/main" id="{5B31C31F-FC0E-44D8-865F-F5B4F229C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225" y="20346840"/>
              <a:ext cx="291002" cy="487624"/>
            </a:xfrm>
            <a:custGeom>
              <a:avLst/>
              <a:gdLst>
                <a:gd name="T0" fmla="*/ 1 w 42"/>
                <a:gd name="T1" fmla="*/ 64 h 70"/>
                <a:gd name="T2" fmla="*/ 4 w 42"/>
                <a:gd name="T3" fmla="*/ 64 h 70"/>
                <a:gd name="T4" fmla="*/ 10 w 42"/>
                <a:gd name="T5" fmla="*/ 57 h 70"/>
                <a:gd name="T6" fmla="*/ 13 w 42"/>
                <a:gd name="T7" fmla="*/ 41 h 70"/>
                <a:gd name="T8" fmla="*/ 16 w 42"/>
                <a:gd name="T9" fmla="*/ 14 h 70"/>
                <a:gd name="T10" fmla="*/ 17 w 42"/>
                <a:gd name="T11" fmla="*/ 10 h 70"/>
                <a:gd name="T12" fmla="*/ 11 w 42"/>
                <a:gd name="T13" fmla="*/ 2 h 70"/>
                <a:gd name="T14" fmla="*/ 9 w 42"/>
                <a:gd name="T15" fmla="*/ 0 h 70"/>
                <a:gd name="T16" fmla="*/ 42 w 42"/>
                <a:gd name="T17" fmla="*/ 4 h 70"/>
                <a:gd name="T18" fmla="*/ 42 w 42"/>
                <a:gd name="T19" fmla="*/ 5 h 70"/>
                <a:gd name="T20" fmla="*/ 39 w 42"/>
                <a:gd name="T21" fmla="*/ 6 h 70"/>
                <a:gd name="T22" fmla="*/ 32 w 42"/>
                <a:gd name="T23" fmla="*/ 13 h 70"/>
                <a:gd name="T24" fmla="*/ 27 w 42"/>
                <a:gd name="T25" fmla="*/ 47 h 70"/>
                <a:gd name="T26" fmla="*/ 25 w 42"/>
                <a:gd name="T27" fmla="*/ 58 h 70"/>
                <a:gd name="T28" fmla="*/ 31 w 42"/>
                <a:gd name="T29" fmla="*/ 68 h 70"/>
                <a:gd name="T30" fmla="*/ 33 w 42"/>
                <a:gd name="T31" fmla="*/ 69 h 70"/>
                <a:gd name="T32" fmla="*/ 33 w 42"/>
                <a:gd name="T33" fmla="*/ 70 h 70"/>
                <a:gd name="T34" fmla="*/ 0 w 42"/>
                <a:gd name="T35" fmla="*/ 66 h 70"/>
                <a:gd name="T36" fmla="*/ 1 w 42"/>
                <a:gd name="T37" fmla="*/ 6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70">
                  <a:moveTo>
                    <a:pt x="1" y="64"/>
                  </a:moveTo>
                  <a:cubicBezTo>
                    <a:pt x="2" y="64"/>
                    <a:pt x="3" y="64"/>
                    <a:pt x="4" y="64"/>
                  </a:cubicBezTo>
                  <a:cubicBezTo>
                    <a:pt x="8" y="63"/>
                    <a:pt x="10" y="62"/>
                    <a:pt x="10" y="57"/>
                  </a:cubicBezTo>
                  <a:cubicBezTo>
                    <a:pt x="11" y="52"/>
                    <a:pt x="12" y="47"/>
                    <a:pt x="13" y="41"/>
                  </a:cubicBezTo>
                  <a:cubicBezTo>
                    <a:pt x="14" y="32"/>
                    <a:pt x="15" y="23"/>
                    <a:pt x="16" y="14"/>
                  </a:cubicBezTo>
                  <a:cubicBezTo>
                    <a:pt x="16" y="13"/>
                    <a:pt x="17" y="12"/>
                    <a:pt x="17" y="10"/>
                  </a:cubicBezTo>
                  <a:cubicBezTo>
                    <a:pt x="17" y="5"/>
                    <a:pt x="16" y="4"/>
                    <a:pt x="11" y="2"/>
                  </a:cubicBezTo>
                  <a:cubicBezTo>
                    <a:pt x="10" y="1"/>
                    <a:pt x="10" y="1"/>
                    <a:pt x="9" y="0"/>
                  </a:cubicBezTo>
                  <a:cubicBezTo>
                    <a:pt x="20" y="1"/>
                    <a:pt x="31" y="2"/>
                    <a:pt x="42" y="4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1" y="5"/>
                    <a:pt x="40" y="6"/>
                    <a:pt x="39" y="6"/>
                  </a:cubicBezTo>
                  <a:cubicBezTo>
                    <a:pt x="34" y="6"/>
                    <a:pt x="32" y="7"/>
                    <a:pt x="32" y="13"/>
                  </a:cubicBezTo>
                  <a:cubicBezTo>
                    <a:pt x="30" y="24"/>
                    <a:pt x="28" y="36"/>
                    <a:pt x="27" y="47"/>
                  </a:cubicBezTo>
                  <a:cubicBezTo>
                    <a:pt x="26" y="51"/>
                    <a:pt x="26" y="55"/>
                    <a:pt x="25" y="58"/>
                  </a:cubicBezTo>
                  <a:cubicBezTo>
                    <a:pt x="25" y="64"/>
                    <a:pt x="26" y="66"/>
                    <a:pt x="31" y="68"/>
                  </a:cubicBezTo>
                  <a:cubicBezTo>
                    <a:pt x="32" y="68"/>
                    <a:pt x="32" y="69"/>
                    <a:pt x="33" y="69"/>
                  </a:cubicBezTo>
                  <a:cubicBezTo>
                    <a:pt x="33" y="69"/>
                    <a:pt x="33" y="69"/>
                    <a:pt x="33" y="70"/>
                  </a:cubicBezTo>
                  <a:cubicBezTo>
                    <a:pt x="22" y="69"/>
                    <a:pt x="11" y="68"/>
                    <a:pt x="0" y="66"/>
                  </a:cubicBezTo>
                  <a:cubicBezTo>
                    <a:pt x="1" y="65"/>
                    <a:pt x="1" y="65"/>
                    <a:pt x="1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7" name="Freeform 62">
              <a:extLst>
                <a:ext uri="{FF2B5EF4-FFF2-40B4-BE49-F238E27FC236}">
                  <a16:creationId xmlns:a16="http://schemas.microsoft.com/office/drawing/2014/main" id="{899B417D-6A43-439E-A388-E2A0067C7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756" y="25828682"/>
              <a:ext cx="361786" cy="471895"/>
            </a:xfrm>
            <a:custGeom>
              <a:avLst/>
              <a:gdLst>
                <a:gd name="T0" fmla="*/ 1 w 52"/>
                <a:gd name="T1" fmla="*/ 51 h 67"/>
                <a:gd name="T2" fmla="*/ 5 w 52"/>
                <a:gd name="T3" fmla="*/ 52 h 67"/>
                <a:gd name="T4" fmla="*/ 16 w 52"/>
                <a:gd name="T5" fmla="*/ 47 h 67"/>
                <a:gd name="T6" fmla="*/ 32 w 52"/>
                <a:gd name="T7" fmla="*/ 12 h 67"/>
                <a:gd name="T8" fmla="*/ 33 w 52"/>
                <a:gd name="T9" fmla="*/ 9 h 67"/>
                <a:gd name="T10" fmla="*/ 29 w 52"/>
                <a:gd name="T11" fmla="*/ 2 h 67"/>
                <a:gd name="T12" fmla="*/ 23 w 52"/>
                <a:gd name="T13" fmla="*/ 1 h 67"/>
                <a:gd name="T14" fmla="*/ 52 w 52"/>
                <a:gd name="T15" fmla="*/ 1 h 67"/>
                <a:gd name="T16" fmla="*/ 51 w 52"/>
                <a:gd name="T17" fmla="*/ 4 h 67"/>
                <a:gd name="T18" fmla="*/ 29 w 52"/>
                <a:gd name="T19" fmla="*/ 52 h 67"/>
                <a:gd name="T20" fmla="*/ 33 w 52"/>
                <a:gd name="T21" fmla="*/ 65 h 67"/>
                <a:gd name="T22" fmla="*/ 34 w 52"/>
                <a:gd name="T23" fmla="*/ 66 h 67"/>
                <a:gd name="T24" fmla="*/ 34 w 52"/>
                <a:gd name="T25" fmla="*/ 67 h 67"/>
                <a:gd name="T26" fmla="*/ 33 w 52"/>
                <a:gd name="T27" fmla="*/ 67 h 67"/>
                <a:gd name="T28" fmla="*/ 2 w 52"/>
                <a:gd name="T29" fmla="*/ 53 h 67"/>
                <a:gd name="T30" fmla="*/ 0 w 52"/>
                <a:gd name="T31" fmla="*/ 52 h 67"/>
                <a:gd name="T32" fmla="*/ 1 w 52"/>
                <a:gd name="T33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67">
                  <a:moveTo>
                    <a:pt x="1" y="51"/>
                  </a:moveTo>
                  <a:cubicBezTo>
                    <a:pt x="2" y="51"/>
                    <a:pt x="4" y="51"/>
                    <a:pt x="5" y="52"/>
                  </a:cubicBezTo>
                  <a:cubicBezTo>
                    <a:pt x="10" y="53"/>
                    <a:pt x="13" y="52"/>
                    <a:pt x="16" y="47"/>
                  </a:cubicBezTo>
                  <a:cubicBezTo>
                    <a:pt x="21" y="35"/>
                    <a:pt x="27" y="23"/>
                    <a:pt x="32" y="12"/>
                  </a:cubicBezTo>
                  <a:cubicBezTo>
                    <a:pt x="33" y="11"/>
                    <a:pt x="33" y="10"/>
                    <a:pt x="33" y="9"/>
                  </a:cubicBezTo>
                  <a:cubicBezTo>
                    <a:pt x="34" y="5"/>
                    <a:pt x="33" y="3"/>
                    <a:pt x="29" y="2"/>
                  </a:cubicBezTo>
                  <a:cubicBezTo>
                    <a:pt x="28" y="2"/>
                    <a:pt x="26" y="2"/>
                    <a:pt x="23" y="1"/>
                  </a:cubicBezTo>
                  <a:cubicBezTo>
                    <a:pt x="27" y="0"/>
                    <a:pt x="44" y="0"/>
                    <a:pt x="52" y="1"/>
                  </a:cubicBezTo>
                  <a:cubicBezTo>
                    <a:pt x="52" y="2"/>
                    <a:pt x="52" y="3"/>
                    <a:pt x="51" y="4"/>
                  </a:cubicBezTo>
                  <a:cubicBezTo>
                    <a:pt x="44" y="20"/>
                    <a:pt x="37" y="36"/>
                    <a:pt x="29" y="52"/>
                  </a:cubicBezTo>
                  <a:cubicBezTo>
                    <a:pt x="26" y="59"/>
                    <a:pt x="26" y="61"/>
                    <a:pt x="33" y="65"/>
                  </a:cubicBezTo>
                  <a:cubicBezTo>
                    <a:pt x="33" y="65"/>
                    <a:pt x="34" y="66"/>
                    <a:pt x="34" y="66"/>
                  </a:cubicBezTo>
                  <a:cubicBezTo>
                    <a:pt x="34" y="66"/>
                    <a:pt x="34" y="67"/>
                    <a:pt x="34" y="67"/>
                  </a:cubicBezTo>
                  <a:cubicBezTo>
                    <a:pt x="34" y="67"/>
                    <a:pt x="33" y="67"/>
                    <a:pt x="33" y="67"/>
                  </a:cubicBezTo>
                  <a:cubicBezTo>
                    <a:pt x="23" y="62"/>
                    <a:pt x="13" y="58"/>
                    <a:pt x="2" y="53"/>
                  </a:cubicBezTo>
                  <a:cubicBezTo>
                    <a:pt x="1" y="53"/>
                    <a:pt x="1" y="52"/>
                    <a:pt x="0" y="52"/>
                  </a:cubicBezTo>
                  <a:cubicBezTo>
                    <a:pt x="1" y="51"/>
                    <a:pt x="1" y="51"/>
                    <a:pt x="1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8" name="Freeform 71">
              <a:extLst>
                <a:ext uri="{FF2B5EF4-FFF2-40B4-BE49-F238E27FC236}">
                  <a16:creationId xmlns:a16="http://schemas.microsoft.com/office/drawing/2014/main" id="{D2593419-C644-4FEF-8E0E-1EE67BE401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9023" y="21141194"/>
              <a:ext cx="4561646" cy="4553784"/>
            </a:xfrm>
            <a:custGeom>
              <a:avLst/>
              <a:gdLst>
                <a:gd name="T0" fmla="*/ 326 w 652"/>
                <a:gd name="T1" fmla="*/ 652 h 652"/>
                <a:gd name="T2" fmla="*/ 326 w 652"/>
                <a:gd name="T3" fmla="*/ 0 h 652"/>
                <a:gd name="T4" fmla="*/ 300 w 652"/>
                <a:gd name="T5" fmla="*/ 368 h 652"/>
                <a:gd name="T6" fmla="*/ 300 w 652"/>
                <a:gd name="T7" fmla="*/ 408 h 652"/>
                <a:gd name="T8" fmla="*/ 292 w 652"/>
                <a:gd name="T9" fmla="*/ 425 h 652"/>
                <a:gd name="T10" fmla="*/ 239 w 652"/>
                <a:gd name="T11" fmla="*/ 475 h 652"/>
                <a:gd name="T12" fmla="*/ 208 w 652"/>
                <a:gd name="T13" fmla="*/ 558 h 652"/>
                <a:gd name="T14" fmla="*/ 256 w 652"/>
                <a:gd name="T15" fmla="*/ 566 h 652"/>
                <a:gd name="T16" fmla="*/ 264 w 652"/>
                <a:gd name="T17" fmla="*/ 540 h 652"/>
                <a:gd name="T18" fmla="*/ 312 w 652"/>
                <a:gd name="T19" fmla="*/ 473 h 652"/>
                <a:gd name="T20" fmla="*/ 346 w 652"/>
                <a:gd name="T21" fmla="*/ 477 h 652"/>
                <a:gd name="T22" fmla="*/ 390 w 652"/>
                <a:gd name="T23" fmla="*/ 550 h 652"/>
                <a:gd name="T24" fmla="*/ 410 w 652"/>
                <a:gd name="T25" fmla="*/ 582 h 652"/>
                <a:gd name="T26" fmla="*/ 439 w 652"/>
                <a:gd name="T27" fmla="*/ 536 h 652"/>
                <a:gd name="T28" fmla="*/ 360 w 652"/>
                <a:gd name="T29" fmla="*/ 425 h 652"/>
                <a:gd name="T30" fmla="*/ 351 w 652"/>
                <a:gd name="T31" fmla="*/ 372 h 652"/>
                <a:gd name="T32" fmla="*/ 357 w 652"/>
                <a:gd name="T33" fmla="*/ 369 h 652"/>
                <a:gd name="T34" fmla="*/ 453 w 652"/>
                <a:gd name="T35" fmla="*/ 459 h 652"/>
                <a:gd name="T36" fmla="*/ 489 w 652"/>
                <a:gd name="T37" fmla="*/ 522 h 652"/>
                <a:gd name="T38" fmla="*/ 526 w 652"/>
                <a:gd name="T39" fmla="*/ 508 h 652"/>
                <a:gd name="T40" fmla="*/ 512 w 652"/>
                <a:gd name="T41" fmla="*/ 460 h 652"/>
                <a:gd name="T42" fmla="*/ 373 w 652"/>
                <a:gd name="T43" fmla="*/ 322 h 652"/>
                <a:gd name="T44" fmla="*/ 351 w 652"/>
                <a:gd name="T45" fmla="*/ 304 h 652"/>
                <a:gd name="T46" fmla="*/ 306 w 652"/>
                <a:gd name="T47" fmla="*/ 286 h 652"/>
                <a:gd name="T48" fmla="*/ 300 w 652"/>
                <a:gd name="T49" fmla="*/ 316 h 652"/>
                <a:gd name="T50" fmla="*/ 210 w 652"/>
                <a:gd name="T51" fmla="*/ 361 h 652"/>
                <a:gd name="T52" fmla="*/ 128 w 652"/>
                <a:gd name="T53" fmla="*/ 483 h 652"/>
                <a:gd name="T54" fmla="*/ 140 w 652"/>
                <a:gd name="T55" fmla="*/ 526 h 652"/>
                <a:gd name="T56" fmla="*/ 172 w 652"/>
                <a:gd name="T57" fmla="*/ 509 h 652"/>
                <a:gd name="T58" fmla="*/ 246 w 652"/>
                <a:gd name="T59" fmla="*/ 399 h 652"/>
                <a:gd name="T60" fmla="*/ 300 w 652"/>
                <a:gd name="T61" fmla="*/ 368 h 652"/>
                <a:gd name="T62" fmla="*/ 249 w 652"/>
                <a:gd name="T63" fmla="*/ 114 h 652"/>
                <a:gd name="T64" fmla="*/ 123 w 652"/>
                <a:gd name="T65" fmla="*/ 169 h 652"/>
                <a:gd name="T66" fmla="*/ 75 w 652"/>
                <a:gd name="T67" fmla="*/ 214 h 652"/>
                <a:gd name="T68" fmla="*/ 108 w 652"/>
                <a:gd name="T69" fmla="*/ 242 h 652"/>
                <a:gd name="T70" fmla="*/ 158 w 652"/>
                <a:gd name="T71" fmla="*/ 210 h 652"/>
                <a:gd name="T72" fmla="*/ 253 w 652"/>
                <a:gd name="T73" fmla="*/ 164 h 652"/>
                <a:gd name="T74" fmla="*/ 250 w 652"/>
                <a:gd name="T75" fmla="*/ 222 h 652"/>
                <a:gd name="T76" fmla="*/ 65 w 652"/>
                <a:gd name="T77" fmla="*/ 383 h 652"/>
                <a:gd name="T78" fmla="*/ 80 w 652"/>
                <a:gd name="T79" fmla="*/ 422 h 652"/>
                <a:gd name="T80" fmla="*/ 113 w 652"/>
                <a:gd name="T81" fmla="*/ 400 h 652"/>
                <a:gd name="T82" fmla="*/ 215 w 652"/>
                <a:gd name="T83" fmla="*/ 296 h 652"/>
                <a:gd name="T84" fmla="*/ 304 w 652"/>
                <a:gd name="T85" fmla="*/ 240 h 652"/>
                <a:gd name="T86" fmla="*/ 303 w 652"/>
                <a:gd name="T87" fmla="*/ 78 h 652"/>
                <a:gd name="T88" fmla="*/ 269 w 652"/>
                <a:gd name="T89" fmla="*/ 56 h 652"/>
                <a:gd name="T90" fmla="*/ 253 w 652"/>
                <a:gd name="T91" fmla="*/ 90 h 652"/>
                <a:gd name="T92" fmla="*/ 398 w 652"/>
                <a:gd name="T93" fmla="*/ 112 h 652"/>
                <a:gd name="T94" fmla="*/ 398 w 652"/>
                <a:gd name="T95" fmla="*/ 82 h 652"/>
                <a:gd name="T96" fmla="*/ 368 w 652"/>
                <a:gd name="T97" fmla="*/ 54 h 652"/>
                <a:gd name="T98" fmla="*/ 347 w 652"/>
                <a:gd name="T99" fmla="*/ 85 h 652"/>
                <a:gd name="T100" fmla="*/ 347 w 652"/>
                <a:gd name="T101" fmla="*/ 243 h 652"/>
                <a:gd name="T102" fmla="*/ 369 w 652"/>
                <a:gd name="T103" fmla="*/ 264 h 652"/>
                <a:gd name="T104" fmla="*/ 493 w 652"/>
                <a:gd name="T105" fmla="*/ 344 h 652"/>
                <a:gd name="T106" fmla="*/ 549 w 652"/>
                <a:gd name="T107" fmla="*/ 416 h 652"/>
                <a:gd name="T108" fmla="*/ 587 w 652"/>
                <a:gd name="T109" fmla="*/ 384 h 652"/>
                <a:gd name="T110" fmla="*/ 407 w 652"/>
                <a:gd name="T111" fmla="*/ 224 h 652"/>
                <a:gd name="T112" fmla="*/ 398 w 652"/>
                <a:gd name="T113" fmla="*/ 164 h 652"/>
                <a:gd name="T114" fmla="*/ 403 w 652"/>
                <a:gd name="T115" fmla="*/ 165 h 652"/>
                <a:gd name="T116" fmla="*/ 532 w 652"/>
                <a:gd name="T117" fmla="*/ 236 h 652"/>
                <a:gd name="T118" fmla="*/ 575 w 652"/>
                <a:gd name="T119" fmla="*/ 211 h 652"/>
                <a:gd name="T120" fmla="*/ 509 w 652"/>
                <a:gd name="T121" fmla="*/ 157 h 652"/>
                <a:gd name="T122" fmla="*/ 398 w 652"/>
                <a:gd name="T123" fmla="*/ 11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52" h="652">
                  <a:moveTo>
                    <a:pt x="652" y="326"/>
                  </a:moveTo>
                  <a:cubicBezTo>
                    <a:pt x="652" y="505"/>
                    <a:pt x="506" y="652"/>
                    <a:pt x="326" y="652"/>
                  </a:cubicBezTo>
                  <a:cubicBezTo>
                    <a:pt x="147" y="652"/>
                    <a:pt x="0" y="507"/>
                    <a:pt x="0" y="326"/>
                  </a:cubicBezTo>
                  <a:cubicBezTo>
                    <a:pt x="0" y="146"/>
                    <a:pt x="146" y="0"/>
                    <a:pt x="326" y="0"/>
                  </a:cubicBezTo>
                  <a:cubicBezTo>
                    <a:pt x="506" y="0"/>
                    <a:pt x="652" y="147"/>
                    <a:pt x="652" y="326"/>
                  </a:cubicBezTo>
                  <a:close/>
                  <a:moveTo>
                    <a:pt x="300" y="368"/>
                  </a:moveTo>
                  <a:cubicBezTo>
                    <a:pt x="300" y="370"/>
                    <a:pt x="300" y="371"/>
                    <a:pt x="300" y="373"/>
                  </a:cubicBezTo>
                  <a:cubicBezTo>
                    <a:pt x="300" y="385"/>
                    <a:pt x="300" y="396"/>
                    <a:pt x="300" y="408"/>
                  </a:cubicBezTo>
                  <a:cubicBezTo>
                    <a:pt x="300" y="409"/>
                    <a:pt x="300" y="410"/>
                    <a:pt x="300" y="411"/>
                  </a:cubicBezTo>
                  <a:cubicBezTo>
                    <a:pt x="300" y="417"/>
                    <a:pt x="297" y="422"/>
                    <a:pt x="292" y="425"/>
                  </a:cubicBezTo>
                  <a:cubicBezTo>
                    <a:pt x="290" y="426"/>
                    <a:pt x="288" y="428"/>
                    <a:pt x="285" y="429"/>
                  </a:cubicBezTo>
                  <a:cubicBezTo>
                    <a:pt x="267" y="441"/>
                    <a:pt x="252" y="457"/>
                    <a:pt x="239" y="475"/>
                  </a:cubicBezTo>
                  <a:cubicBezTo>
                    <a:pt x="225" y="496"/>
                    <a:pt x="216" y="520"/>
                    <a:pt x="210" y="544"/>
                  </a:cubicBezTo>
                  <a:cubicBezTo>
                    <a:pt x="209" y="549"/>
                    <a:pt x="208" y="553"/>
                    <a:pt x="208" y="558"/>
                  </a:cubicBezTo>
                  <a:cubicBezTo>
                    <a:pt x="207" y="571"/>
                    <a:pt x="215" y="581"/>
                    <a:pt x="228" y="583"/>
                  </a:cubicBezTo>
                  <a:cubicBezTo>
                    <a:pt x="239" y="585"/>
                    <a:pt x="252" y="581"/>
                    <a:pt x="256" y="566"/>
                  </a:cubicBezTo>
                  <a:cubicBezTo>
                    <a:pt x="256" y="565"/>
                    <a:pt x="257" y="563"/>
                    <a:pt x="257" y="562"/>
                  </a:cubicBezTo>
                  <a:cubicBezTo>
                    <a:pt x="260" y="555"/>
                    <a:pt x="262" y="547"/>
                    <a:pt x="264" y="540"/>
                  </a:cubicBezTo>
                  <a:cubicBezTo>
                    <a:pt x="270" y="523"/>
                    <a:pt x="278" y="508"/>
                    <a:pt x="289" y="493"/>
                  </a:cubicBezTo>
                  <a:cubicBezTo>
                    <a:pt x="295" y="485"/>
                    <a:pt x="303" y="478"/>
                    <a:pt x="312" y="473"/>
                  </a:cubicBezTo>
                  <a:cubicBezTo>
                    <a:pt x="321" y="468"/>
                    <a:pt x="330" y="468"/>
                    <a:pt x="339" y="473"/>
                  </a:cubicBezTo>
                  <a:cubicBezTo>
                    <a:pt x="341" y="474"/>
                    <a:pt x="344" y="475"/>
                    <a:pt x="346" y="477"/>
                  </a:cubicBezTo>
                  <a:cubicBezTo>
                    <a:pt x="355" y="483"/>
                    <a:pt x="362" y="491"/>
                    <a:pt x="368" y="500"/>
                  </a:cubicBezTo>
                  <a:cubicBezTo>
                    <a:pt x="378" y="516"/>
                    <a:pt x="385" y="533"/>
                    <a:pt x="390" y="550"/>
                  </a:cubicBezTo>
                  <a:cubicBezTo>
                    <a:pt x="392" y="556"/>
                    <a:pt x="394" y="563"/>
                    <a:pt x="396" y="569"/>
                  </a:cubicBezTo>
                  <a:cubicBezTo>
                    <a:pt x="399" y="576"/>
                    <a:pt x="403" y="580"/>
                    <a:pt x="410" y="582"/>
                  </a:cubicBezTo>
                  <a:cubicBezTo>
                    <a:pt x="425" y="588"/>
                    <a:pt x="446" y="577"/>
                    <a:pt x="443" y="555"/>
                  </a:cubicBezTo>
                  <a:cubicBezTo>
                    <a:pt x="442" y="548"/>
                    <a:pt x="440" y="542"/>
                    <a:pt x="439" y="536"/>
                  </a:cubicBezTo>
                  <a:cubicBezTo>
                    <a:pt x="433" y="515"/>
                    <a:pt x="426" y="496"/>
                    <a:pt x="414" y="478"/>
                  </a:cubicBezTo>
                  <a:cubicBezTo>
                    <a:pt x="400" y="456"/>
                    <a:pt x="382" y="439"/>
                    <a:pt x="360" y="425"/>
                  </a:cubicBezTo>
                  <a:cubicBezTo>
                    <a:pt x="354" y="422"/>
                    <a:pt x="351" y="417"/>
                    <a:pt x="351" y="410"/>
                  </a:cubicBezTo>
                  <a:cubicBezTo>
                    <a:pt x="351" y="397"/>
                    <a:pt x="351" y="385"/>
                    <a:pt x="351" y="372"/>
                  </a:cubicBezTo>
                  <a:cubicBezTo>
                    <a:pt x="351" y="371"/>
                    <a:pt x="351" y="370"/>
                    <a:pt x="352" y="368"/>
                  </a:cubicBezTo>
                  <a:cubicBezTo>
                    <a:pt x="354" y="368"/>
                    <a:pt x="355" y="369"/>
                    <a:pt x="357" y="369"/>
                  </a:cubicBezTo>
                  <a:cubicBezTo>
                    <a:pt x="376" y="376"/>
                    <a:pt x="392" y="386"/>
                    <a:pt x="406" y="400"/>
                  </a:cubicBezTo>
                  <a:cubicBezTo>
                    <a:pt x="425" y="417"/>
                    <a:pt x="439" y="437"/>
                    <a:pt x="453" y="459"/>
                  </a:cubicBezTo>
                  <a:cubicBezTo>
                    <a:pt x="462" y="475"/>
                    <a:pt x="471" y="492"/>
                    <a:pt x="479" y="509"/>
                  </a:cubicBezTo>
                  <a:cubicBezTo>
                    <a:pt x="481" y="514"/>
                    <a:pt x="484" y="518"/>
                    <a:pt x="489" y="522"/>
                  </a:cubicBezTo>
                  <a:cubicBezTo>
                    <a:pt x="494" y="526"/>
                    <a:pt x="501" y="529"/>
                    <a:pt x="508" y="527"/>
                  </a:cubicBezTo>
                  <a:cubicBezTo>
                    <a:pt x="518" y="524"/>
                    <a:pt x="524" y="518"/>
                    <a:pt x="526" y="508"/>
                  </a:cubicBezTo>
                  <a:cubicBezTo>
                    <a:pt x="528" y="500"/>
                    <a:pt x="527" y="493"/>
                    <a:pt x="524" y="486"/>
                  </a:cubicBezTo>
                  <a:cubicBezTo>
                    <a:pt x="520" y="477"/>
                    <a:pt x="516" y="469"/>
                    <a:pt x="512" y="460"/>
                  </a:cubicBezTo>
                  <a:cubicBezTo>
                    <a:pt x="498" y="429"/>
                    <a:pt x="480" y="400"/>
                    <a:pt x="456" y="375"/>
                  </a:cubicBezTo>
                  <a:cubicBezTo>
                    <a:pt x="432" y="351"/>
                    <a:pt x="405" y="333"/>
                    <a:pt x="373" y="322"/>
                  </a:cubicBezTo>
                  <a:cubicBezTo>
                    <a:pt x="366" y="320"/>
                    <a:pt x="359" y="318"/>
                    <a:pt x="351" y="316"/>
                  </a:cubicBezTo>
                  <a:cubicBezTo>
                    <a:pt x="351" y="312"/>
                    <a:pt x="351" y="308"/>
                    <a:pt x="351" y="304"/>
                  </a:cubicBezTo>
                  <a:cubicBezTo>
                    <a:pt x="350" y="298"/>
                    <a:pt x="349" y="291"/>
                    <a:pt x="345" y="286"/>
                  </a:cubicBezTo>
                  <a:cubicBezTo>
                    <a:pt x="335" y="271"/>
                    <a:pt x="316" y="271"/>
                    <a:pt x="306" y="286"/>
                  </a:cubicBezTo>
                  <a:cubicBezTo>
                    <a:pt x="302" y="292"/>
                    <a:pt x="301" y="299"/>
                    <a:pt x="301" y="305"/>
                  </a:cubicBezTo>
                  <a:cubicBezTo>
                    <a:pt x="300" y="309"/>
                    <a:pt x="300" y="312"/>
                    <a:pt x="300" y="316"/>
                  </a:cubicBezTo>
                  <a:cubicBezTo>
                    <a:pt x="299" y="317"/>
                    <a:pt x="298" y="317"/>
                    <a:pt x="296" y="317"/>
                  </a:cubicBezTo>
                  <a:cubicBezTo>
                    <a:pt x="264" y="325"/>
                    <a:pt x="235" y="339"/>
                    <a:pt x="210" y="361"/>
                  </a:cubicBezTo>
                  <a:cubicBezTo>
                    <a:pt x="191" y="378"/>
                    <a:pt x="175" y="398"/>
                    <a:pt x="161" y="420"/>
                  </a:cubicBezTo>
                  <a:cubicBezTo>
                    <a:pt x="148" y="440"/>
                    <a:pt x="138" y="462"/>
                    <a:pt x="128" y="483"/>
                  </a:cubicBezTo>
                  <a:cubicBezTo>
                    <a:pt x="126" y="490"/>
                    <a:pt x="124" y="497"/>
                    <a:pt x="125" y="504"/>
                  </a:cubicBezTo>
                  <a:cubicBezTo>
                    <a:pt x="126" y="515"/>
                    <a:pt x="130" y="522"/>
                    <a:pt x="140" y="526"/>
                  </a:cubicBezTo>
                  <a:cubicBezTo>
                    <a:pt x="150" y="530"/>
                    <a:pt x="159" y="526"/>
                    <a:pt x="165" y="519"/>
                  </a:cubicBezTo>
                  <a:cubicBezTo>
                    <a:pt x="168" y="516"/>
                    <a:pt x="170" y="512"/>
                    <a:pt x="172" y="509"/>
                  </a:cubicBezTo>
                  <a:cubicBezTo>
                    <a:pt x="181" y="493"/>
                    <a:pt x="189" y="476"/>
                    <a:pt x="198" y="461"/>
                  </a:cubicBezTo>
                  <a:cubicBezTo>
                    <a:pt x="211" y="438"/>
                    <a:pt x="227" y="417"/>
                    <a:pt x="246" y="399"/>
                  </a:cubicBezTo>
                  <a:cubicBezTo>
                    <a:pt x="260" y="386"/>
                    <a:pt x="276" y="376"/>
                    <a:pt x="294" y="370"/>
                  </a:cubicBezTo>
                  <a:cubicBezTo>
                    <a:pt x="296" y="369"/>
                    <a:pt x="298" y="368"/>
                    <a:pt x="300" y="368"/>
                  </a:cubicBezTo>
                  <a:close/>
                  <a:moveTo>
                    <a:pt x="253" y="112"/>
                  </a:moveTo>
                  <a:cubicBezTo>
                    <a:pt x="252" y="113"/>
                    <a:pt x="250" y="113"/>
                    <a:pt x="249" y="114"/>
                  </a:cubicBezTo>
                  <a:cubicBezTo>
                    <a:pt x="240" y="117"/>
                    <a:pt x="231" y="119"/>
                    <a:pt x="222" y="122"/>
                  </a:cubicBezTo>
                  <a:cubicBezTo>
                    <a:pt x="187" y="134"/>
                    <a:pt x="154" y="149"/>
                    <a:pt x="123" y="169"/>
                  </a:cubicBezTo>
                  <a:cubicBezTo>
                    <a:pt x="110" y="178"/>
                    <a:pt x="97" y="188"/>
                    <a:pt x="85" y="200"/>
                  </a:cubicBezTo>
                  <a:cubicBezTo>
                    <a:pt x="81" y="204"/>
                    <a:pt x="77" y="208"/>
                    <a:pt x="75" y="214"/>
                  </a:cubicBezTo>
                  <a:cubicBezTo>
                    <a:pt x="71" y="225"/>
                    <a:pt x="76" y="237"/>
                    <a:pt x="87" y="241"/>
                  </a:cubicBezTo>
                  <a:cubicBezTo>
                    <a:pt x="94" y="244"/>
                    <a:pt x="101" y="244"/>
                    <a:pt x="108" y="242"/>
                  </a:cubicBezTo>
                  <a:cubicBezTo>
                    <a:pt x="114" y="240"/>
                    <a:pt x="118" y="237"/>
                    <a:pt x="123" y="234"/>
                  </a:cubicBezTo>
                  <a:cubicBezTo>
                    <a:pt x="134" y="226"/>
                    <a:pt x="146" y="217"/>
                    <a:pt x="158" y="210"/>
                  </a:cubicBezTo>
                  <a:cubicBezTo>
                    <a:pt x="186" y="191"/>
                    <a:pt x="216" y="176"/>
                    <a:pt x="249" y="165"/>
                  </a:cubicBezTo>
                  <a:cubicBezTo>
                    <a:pt x="250" y="165"/>
                    <a:pt x="252" y="164"/>
                    <a:pt x="253" y="164"/>
                  </a:cubicBezTo>
                  <a:cubicBezTo>
                    <a:pt x="253" y="183"/>
                    <a:pt x="253" y="202"/>
                    <a:pt x="253" y="220"/>
                  </a:cubicBezTo>
                  <a:cubicBezTo>
                    <a:pt x="252" y="221"/>
                    <a:pt x="251" y="221"/>
                    <a:pt x="250" y="222"/>
                  </a:cubicBezTo>
                  <a:cubicBezTo>
                    <a:pt x="185" y="247"/>
                    <a:pt x="131" y="288"/>
                    <a:pt x="90" y="345"/>
                  </a:cubicBezTo>
                  <a:cubicBezTo>
                    <a:pt x="81" y="357"/>
                    <a:pt x="73" y="370"/>
                    <a:pt x="65" y="383"/>
                  </a:cubicBezTo>
                  <a:cubicBezTo>
                    <a:pt x="62" y="387"/>
                    <a:pt x="60" y="391"/>
                    <a:pt x="60" y="395"/>
                  </a:cubicBezTo>
                  <a:cubicBezTo>
                    <a:pt x="60" y="408"/>
                    <a:pt x="68" y="419"/>
                    <a:pt x="80" y="422"/>
                  </a:cubicBezTo>
                  <a:cubicBezTo>
                    <a:pt x="90" y="425"/>
                    <a:pt x="98" y="422"/>
                    <a:pt x="104" y="413"/>
                  </a:cubicBezTo>
                  <a:cubicBezTo>
                    <a:pt x="107" y="409"/>
                    <a:pt x="110" y="404"/>
                    <a:pt x="113" y="400"/>
                  </a:cubicBezTo>
                  <a:cubicBezTo>
                    <a:pt x="127" y="380"/>
                    <a:pt x="143" y="361"/>
                    <a:pt x="160" y="343"/>
                  </a:cubicBezTo>
                  <a:cubicBezTo>
                    <a:pt x="177" y="325"/>
                    <a:pt x="195" y="309"/>
                    <a:pt x="215" y="296"/>
                  </a:cubicBezTo>
                  <a:cubicBezTo>
                    <a:pt x="237" y="282"/>
                    <a:pt x="261" y="271"/>
                    <a:pt x="286" y="264"/>
                  </a:cubicBezTo>
                  <a:cubicBezTo>
                    <a:pt x="300" y="260"/>
                    <a:pt x="304" y="253"/>
                    <a:pt x="304" y="240"/>
                  </a:cubicBezTo>
                  <a:cubicBezTo>
                    <a:pt x="304" y="189"/>
                    <a:pt x="304" y="138"/>
                    <a:pt x="304" y="88"/>
                  </a:cubicBezTo>
                  <a:cubicBezTo>
                    <a:pt x="304" y="84"/>
                    <a:pt x="304" y="81"/>
                    <a:pt x="303" y="78"/>
                  </a:cubicBezTo>
                  <a:cubicBezTo>
                    <a:pt x="303" y="74"/>
                    <a:pt x="302" y="69"/>
                    <a:pt x="299" y="65"/>
                  </a:cubicBezTo>
                  <a:cubicBezTo>
                    <a:pt x="293" y="55"/>
                    <a:pt x="280" y="51"/>
                    <a:pt x="269" y="56"/>
                  </a:cubicBezTo>
                  <a:cubicBezTo>
                    <a:pt x="261" y="61"/>
                    <a:pt x="256" y="68"/>
                    <a:pt x="254" y="77"/>
                  </a:cubicBezTo>
                  <a:cubicBezTo>
                    <a:pt x="254" y="81"/>
                    <a:pt x="254" y="85"/>
                    <a:pt x="253" y="90"/>
                  </a:cubicBezTo>
                  <a:cubicBezTo>
                    <a:pt x="253" y="97"/>
                    <a:pt x="253" y="105"/>
                    <a:pt x="253" y="112"/>
                  </a:cubicBezTo>
                  <a:close/>
                  <a:moveTo>
                    <a:pt x="398" y="112"/>
                  </a:moveTo>
                  <a:cubicBezTo>
                    <a:pt x="398" y="110"/>
                    <a:pt x="398" y="108"/>
                    <a:pt x="398" y="106"/>
                  </a:cubicBezTo>
                  <a:cubicBezTo>
                    <a:pt x="398" y="98"/>
                    <a:pt x="398" y="90"/>
                    <a:pt x="398" y="82"/>
                  </a:cubicBezTo>
                  <a:cubicBezTo>
                    <a:pt x="397" y="76"/>
                    <a:pt x="396" y="70"/>
                    <a:pt x="392" y="65"/>
                  </a:cubicBezTo>
                  <a:cubicBezTo>
                    <a:pt x="386" y="57"/>
                    <a:pt x="378" y="53"/>
                    <a:pt x="368" y="54"/>
                  </a:cubicBezTo>
                  <a:cubicBezTo>
                    <a:pt x="358" y="56"/>
                    <a:pt x="352" y="62"/>
                    <a:pt x="349" y="71"/>
                  </a:cubicBezTo>
                  <a:cubicBezTo>
                    <a:pt x="348" y="75"/>
                    <a:pt x="347" y="80"/>
                    <a:pt x="347" y="85"/>
                  </a:cubicBezTo>
                  <a:cubicBezTo>
                    <a:pt x="347" y="137"/>
                    <a:pt x="347" y="189"/>
                    <a:pt x="347" y="242"/>
                  </a:cubicBezTo>
                  <a:cubicBezTo>
                    <a:pt x="347" y="242"/>
                    <a:pt x="347" y="243"/>
                    <a:pt x="347" y="243"/>
                  </a:cubicBezTo>
                  <a:cubicBezTo>
                    <a:pt x="347" y="251"/>
                    <a:pt x="351" y="257"/>
                    <a:pt x="358" y="260"/>
                  </a:cubicBezTo>
                  <a:cubicBezTo>
                    <a:pt x="361" y="262"/>
                    <a:pt x="365" y="263"/>
                    <a:pt x="369" y="264"/>
                  </a:cubicBezTo>
                  <a:cubicBezTo>
                    <a:pt x="387" y="270"/>
                    <a:pt x="405" y="277"/>
                    <a:pt x="421" y="286"/>
                  </a:cubicBezTo>
                  <a:cubicBezTo>
                    <a:pt x="449" y="301"/>
                    <a:pt x="473" y="321"/>
                    <a:pt x="493" y="344"/>
                  </a:cubicBezTo>
                  <a:cubicBezTo>
                    <a:pt x="513" y="365"/>
                    <a:pt x="530" y="388"/>
                    <a:pt x="546" y="412"/>
                  </a:cubicBezTo>
                  <a:cubicBezTo>
                    <a:pt x="547" y="413"/>
                    <a:pt x="548" y="415"/>
                    <a:pt x="549" y="416"/>
                  </a:cubicBezTo>
                  <a:cubicBezTo>
                    <a:pt x="553" y="421"/>
                    <a:pt x="558" y="423"/>
                    <a:pt x="564" y="423"/>
                  </a:cubicBezTo>
                  <a:cubicBezTo>
                    <a:pt x="584" y="423"/>
                    <a:pt x="598" y="402"/>
                    <a:pt x="587" y="384"/>
                  </a:cubicBezTo>
                  <a:cubicBezTo>
                    <a:pt x="581" y="374"/>
                    <a:pt x="576" y="365"/>
                    <a:pt x="569" y="355"/>
                  </a:cubicBezTo>
                  <a:cubicBezTo>
                    <a:pt x="528" y="296"/>
                    <a:pt x="474" y="251"/>
                    <a:pt x="407" y="224"/>
                  </a:cubicBezTo>
                  <a:cubicBezTo>
                    <a:pt x="404" y="223"/>
                    <a:pt x="401" y="222"/>
                    <a:pt x="398" y="220"/>
                  </a:cubicBezTo>
                  <a:cubicBezTo>
                    <a:pt x="398" y="201"/>
                    <a:pt x="398" y="183"/>
                    <a:pt x="398" y="164"/>
                  </a:cubicBezTo>
                  <a:cubicBezTo>
                    <a:pt x="399" y="164"/>
                    <a:pt x="399" y="164"/>
                    <a:pt x="399" y="164"/>
                  </a:cubicBezTo>
                  <a:cubicBezTo>
                    <a:pt x="401" y="165"/>
                    <a:pt x="402" y="165"/>
                    <a:pt x="403" y="165"/>
                  </a:cubicBezTo>
                  <a:cubicBezTo>
                    <a:pt x="439" y="177"/>
                    <a:pt x="473" y="195"/>
                    <a:pt x="504" y="217"/>
                  </a:cubicBezTo>
                  <a:cubicBezTo>
                    <a:pt x="513" y="223"/>
                    <a:pt x="522" y="230"/>
                    <a:pt x="532" y="236"/>
                  </a:cubicBezTo>
                  <a:cubicBezTo>
                    <a:pt x="539" y="242"/>
                    <a:pt x="547" y="244"/>
                    <a:pt x="556" y="243"/>
                  </a:cubicBezTo>
                  <a:cubicBezTo>
                    <a:pt x="573" y="242"/>
                    <a:pt x="582" y="226"/>
                    <a:pt x="575" y="211"/>
                  </a:cubicBezTo>
                  <a:cubicBezTo>
                    <a:pt x="572" y="206"/>
                    <a:pt x="569" y="202"/>
                    <a:pt x="566" y="199"/>
                  </a:cubicBezTo>
                  <a:cubicBezTo>
                    <a:pt x="549" y="182"/>
                    <a:pt x="529" y="169"/>
                    <a:pt x="509" y="157"/>
                  </a:cubicBezTo>
                  <a:cubicBezTo>
                    <a:pt x="480" y="141"/>
                    <a:pt x="450" y="129"/>
                    <a:pt x="418" y="119"/>
                  </a:cubicBezTo>
                  <a:cubicBezTo>
                    <a:pt x="412" y="116"/>
                    <a:pt x="405" y="114"/>
                    <a:pt x="398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5BE1C036-7063-49D5-A9CB-7FD9A78CBE0D}"/>
              </a:ext>
            </a:extLst>
          </p:cNvPr>
          <p:cNvGrpSpPr/>
          <p:nvPr/>
        </p:nvGrpSpPr>
        <p:grpSpPr>
          <a:xfrm>
            <a:off x="5371741" y="375946"/>
            <a:ext cx="1448518" cy="1445140"/>
            <a:chOff x="2105799" y="20055838"/>
            <a:chExt cx="6748090" cy="6732363"/>
          </a:xfrm>
          <a:solidFill>
            <a:schemeClr val="accent1"/>
          </a:solidFill>
        </p:grpSpPr>
        <p:sp>
          <p:nvSpPr>
            <p:cNvPr id="120" name="Freeform 8">
              <a:extLst>
                <a:ext uri="{FF2B5EF4-FFF2-40B4-BE49-F238E27FC236}">
                  <a16:creationId xmlns:a16="http://schemas.microsoft.com/office/drawing/2014/main" id="{5D7F61A4-848B-4B7E-BC8E-0DF4388B8C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5799" y="20055838"/>
              <a:ext cx="6748090" cy="6732363"/>
            </a:xfrm>
            <a:custGeom>
              <a:avLst/>
              <a:gdLst>
                <a:gd name="T0" fmla="*/ 0 w 965"/>
                <a:gd name="T1" fmla="*/ 465 h 963"/>
                <a:gd name="T2" fmla="*/ 1 w 965"/>
                <a:gd name="T3" fmla="*/ 453 h 963"/>
                <a:gd name="T4" fmla="*/ 10 w 965"/>
                <a:gd name="T5" fmla="*/ 384 h 963"/>
                <a:gd name="T6" fmla="*/ 50 w 965"/>
                <a:gd name="T7" fmla="*/ 269 h 963"/>
                <a:gd name="T8" fmla="*/ 220 w 965"/>
                <a:gd name="T9" fmla="*/ 78 h 963"/>
                <a:gd name="T10" fmla="*/ 368 w 965"/>
                <a:gd name="T11" fmla="*/ 14 h 963"/>
                <a:gd name="T12" fmla="*/ 459 w 965"/>
                <a:gd name="T13" fmla="*/ 1 h 963"/>
                <a:gd name="T14" fmla="*/ 465 w 965"/>
                <a:gd name="T15" fmla="*/ 0 h 963"/>
                <a:gd name="T16" fmla="*/ 498 w 965"/>
                <a:gd name="T17" fmla="*/ 0 h 963"/>
                <a:gd name="T18" fmla="*/ 503 w 965"/>
                <a:gd name="T19" fmla="*/ 1 h 963"/>
                <a:gd name="T20" fmla="*/ 746 w 965"/>
                <a:gd name="T21" fmla="*/ 80 h 963"/>
                <a:gd name="T22" fmla="*/ 941 w 965"/>
                <a:gd name="T23" fmla="*/ 338 h 963"/>
                <a:gd name="T24" fmla="*/ 962 w 965"/>
                <a:gd name="T25" fmla="*/ 447 h 963"/>
                <a:gd name="T26" fmla="*/ 945 w 965"/>
                <a:gd name="T27" fmla="*/ 612 h 963"/>
                <a:gd name="T28" fmla="*/ 857 w 965"/>
                <a:gd name="T29" fmla="*/ 782 h 963"/>
                <a:gd name="T30" fmla="*/ 722 w 965"/>
                <a:gd name="T31" fmla="*/ 897 h 963"/>
                <a:gd name="T32" fmla="*/ 584 w 965"/>
                <a:gd name="T33" fmla="*/ 951 h 963"/>
                <a:gd name="T34" fmla="*/ 502 w 965"/>
                <a:gd name="T35" fmla="*/ 962 h 963"/>
                <a:gd name="T36" fmla="*/ 497 w 965"/>
                <a:gd name="T37" fmla="*/ 963 h 963"/>
                <a:gd name="T38" fmla="*/ 466 w 965"/>
                <a:gd name="T39" fmla="*/ 963 h 963"/>
                <a:gd name="T40" fmla="*/ 449 w 965"/>
                <a:gd name="T41" fmla="*/ 961 h 963"/>
                <a:gd name="T42" fmla="*/ 332 w 965"/>
                <a:gd name="T43" fmla="*/ 938 h 963"/>
                <a:gd name="T44" fmla="*/ 51 w 965"/>
                <a:gd name="T45" fmla="*/ 695 h 963"/>
                <a:gd name="T46" fmla="*/ 8 w 965"/>
                <a:gd name="T47" fmla="*/ 564 h 963"/>
                <a:gd name="T48" fmla="*/ 1 w 965"/>
                <a:gd name="T49" fmla="*/ 510 h 963"/>
                <a:gd name="T50" fmla="*/ 0 w 965"/>
                <a:gd name="T51" fmla="*/ 497 h 963"/>
                <a:gd name="T52" fmla="*/ 0 w 965"/>
                <a:gd name="T53" fmla="*/ 465 h 963"/>
                <a:gd name="T54" fmla="*/ 481 w 965"/>
                <a:gd name="T55" fmla="*/ 946 h 963"/>
                <a:gd name="T56" fmla="*/ 946 w 965"/>
                <a:gd name="T57" fmla="*/ 481 h 963"/>
                <a:gd name="T58" fmla="*/ 482 w 965"/>
                <a:gd name="T59" fmla="*/ 17 h 963"/>
                <a:gd name="T60" fmla="*/ 17 w 965"/>
                <a:gd name="T61" fmla="*/ 480 h 963"/>
                <a:gd name="T62" fmla="*/ 481 w 965"/>
                <a:gd name="T63" fmla="*/ 946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5" h="963">
                  <a:moveTo>
                    <a:pt x="0" y="465"/>
                  </a:moveTo>
                  <a:cubicBezTo>
                    <a:pt x="0" y="461"/>
                    <a:pt x="1" y="457"/>
                    <a:pt x="1" y="453"/>
                  </a:cubicBezTo>
                  <a:cubicBezTo>
                    <a:pt x="3" y="430"/>
                    <a:pt x="6" y="407"/>
                    <a:pt x="10" y="384"/>
                  </a:cubicBezTo>
                  <a:cubicBezTo>
                    <a:pt x="19" y="344"/>
                    <a:pt x="32" y="306"/>
                    <a:pt x="50" y="269"/>
                  </a:cubicBezTo>
                  <a:cubicBezTo>
                    <a:pt x="89" y="190"/>
                    <a:pt x="146" y="127"/>
                    <a:pt x="220" y="78"/>
                  </a:cubicBezTo>
                  <a:cubicBezTo>
                    <a:pt x="265" y="48"/>
                    <a:pt x="315" y="27"/>
                    <a:pt x="368" y="14"/>
                  </a:cubicBezTo>
                  <a:cubicBezTo>
                    <a:pt x="398" y="6"/>
                    <a:pt x="429" y="2"/>
                    <a:pt x="459" y="1"/>
                  </a:cubicBezTo>
                  <a:cubicBezTo>
                    <a:pt x="461" y="1"/>
                    <a:pt x="463" y="0"/>
                    <a:pt x="465" y="0"/>
                  </a:cubicBezTo>
                  <a:cubicBezTo>
                    <a:pt x="476" y="0"/>
                    <a:pt x="487" y="0"/>
                    <a:pt x="498" y="0"/>
                  </a:cubicBezTo>
                  <a:cubicBezTo>
                    <a:pt x="500" y="0"/>
                    <a:pt x="501" y="1"/>
                    <a:pt x="503" y="1"/>
                  </a:cubicBezTo>
                  <a:cubicBezTo>
                    <a:pt x="592" y="5"/>
                    <a:pt x="673" y="31"/>
                    <a:pt x="746" y="80"/>
                  </a:cubicBezTo>
                  <a:cubicBezTo>
                    <a:pt x="841" y="143"/>
                    <a:pt x="906" y="229"/>
                    <a:pt x="941" y="338"/>
                  </a:cubicBezTo>
                  <a:cubicBezTo>
                    <a:pt x="952" y="373"/>
                    <a:pt x="959" y="410"/>
                    <a:pt x="962" y="447"/>
                  </a:cubicBezTo>
                  <a:cubicBezTo>
                    <a:pt x="965" y="503"/>
                    <a:pt x="960" y="558"/>
                    <a:pt x="945" y="612"/>
                  </a:cubicBezTo>
                  <a:cubicBezTo>
                    <a:pt x="927" y="674"/>
                    <a:pt x="897" y="731"/>
                    <a:pt x="857" y="782"/>
                  </a:cubicBezTo>
                  <a:cubicBezTo>
                    <a:pt x="819" y="829"/>
                    <a:pt x="774" y="867"/>
                    <a:pt x="722" y="897"/>
                  </a:cubicBezTo>
                  <a:cubicBezTo>
                    <a:pt x="679" y="923"/>
                    <a:pt x="633" y="940"/>
                    <a:pt x="584" y="951"/>
                  </a:cubicBezTo>
                  <a:cubicBezTo>
                    <a:pt x="557" y="957"/>
                    <a:pt x="530" y="960"/>
                    <a:pt x="502" y="962"/>
                  </a:cubicBezTo>
                  <a:cubicBezTo>
                    <a:pt x="500" y="962"/>
                    <a:pt x="498" y="962"/>
                    <a:pt x="497" y="963"/>
                  </a:cubicBezTo>
                  <a:cubicBezTo>
                    <a:pt x="487" y="963"/>
                    <a:pt x="476" y="963"/>
                    <a:pt x="466" y="963"/>
                  </a:cubicBezTo>
                  <a:cubicBezTo>
                    <a:pt x="460" y="962"/>
                    <a:pt x="455" y="961"/>
                    <a:pt x="449" y="961"/>
                  </a:cubicBezTo>
                  <a:cubicBezTo>
                    <a:pt x="409" y="958"/>
                    <a:pt x="370" y="951"/>
                    <a:pt x="332" y="938"/>
                  </a:cubicBezTo>
                  <a:cubicBezTo>
                    <a:pt x="206" y="895"/>
                    <a:pt x="112" y="814"/>
                    <a:pt x="51" y="695"/>
                  </a:cubicBezTo>
                  <a:cubicBezTo>
                    <a:pt x="30" y="654"/>
                    <a:pt x="16" y="610"/>
                    <a:pt x="8" y="564"/>
                  </a:cubicBezTo>
                  <a:cubicBezTo>
                    <a:pt x="4" y="546"/>
                    <a:pt x="2" y="528"/>
                    <a:pt x="1" y="510"/>
                  </a:cubicBezTo>
                  <a:cubicBezTo>
                    <a:pt x="1" y="506"/>
                    <a:pt x="0" y="501"/>
                    <a:pt x="0" y="497"/>
                  </a:cubicBezTo>
                  <a:cubicBezTo>
                    <a:pt x="0" y="486"/>
                    <a:pt x="0" y="475"/>
                    <a:pt x="0" y="465"/>
                  </a:cubicBezTo>
                  <a:close/>
                  <a:moveTo>
                    <a:pt x="481" y="946"/>
                  </a:moveTo>
                  <a:cubicBezTo>
                    <a:pt x="738" y="946"/>
                    <a:pt x="946" y="736"/>
                    <a:pt x="946" y="481"/>
                  </a:cubicBezTo>
                  <a:cubicBezTo>
                    <a:pt x="947" y="228"/>
                    <a:pt x="740" y="17"/>
                    <a:pt x="482" y="17"/>
                  </a:cubicBezTo>
                  <a:cubicBezTo>
                    <a:pt x="226" y="16"/>
                    <a:pt x="17" y="225"/>
                    <a:pt x="17" y="480"/>
                  </a:cubicBezTo>
                  <a:cubicBezTo>
                    <a:pt x="16" y="736"/>
                    <a:pt x="225" y="945"/>
                    <a:pt x="481" y="9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1" name="Freeform 42">
              <a:extLst>
                <a:ext uri="{FF2B5EF4-FFF2-40B4-BE49-F238E27FC236}">
                  <a16:creationId xmlns:a16="http://schemas.microsoft.com/office/drawing/2014/main" id="{F9F4CDAE-5153-41D0-AD86-DD8F023C23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6668" y="20928842"/>
              <a:ext cx="4978486" cy="4970622"/>
            </a:xfrm>
            <a:custGeom>
              <a:avLst/>
              <a:gdLst>
                <a:gd name="T0" fmla="*/ 711 w 711"/>
                <a:gd name="T1" fmla="*/ 356 h 711"/>
                <a:gd name="T2" fmla="*/ 355 w 711"/>
                <a:gd name="T3" fmla="*/ 711 h 711"/>
                <a:gd name="T4" fmla="*/ 0 w 711"/>
                <a:gd name="T5" fmla="*/ 357 h 711"/>
                <a:gd name="T6" fmla="*/ 354 w 711"/>
                <a:gd name="T7" fmla="*/ 1 h 711"/>
                <a:gd name="T8" fmla="*/ 711 w 711"/>
                <a:gd name="T9" fmla="*/ 356 h 711"/>
                <a:gd name="T10" fmla="*/ 355 w 711"/>
                <a:gd name="T11" fmla="*/ 700 h 711"/>
                <a:gd name="T12" fmla="*/ 700 w 711"/>
                <a:gd name="T13" fmla="*/ 356 h 711"/>
                <a:gd name="T14" fmla="*/ 355 w 711"/>
                <a:gd name="T15" fmla="*/ 12 h 711"/>
                <a:gd name="T16" fmla="*/ 11 w 711"/>
                <a:gd name="T17" fmla="*/ 356 h 711"/>
                <a:gd name="T18" fmla="*/ 355 w 711"/>
                <a:gd name="T19" fmla="*/ 70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1" h="711">
                  <a:moveTo>
                    <a:pt x="711" y="356"/>
                  </a:moveTo>
                  <a:cubicBezTo>
                    <a:pt x="711" y="552"/>
                    <a:pt x="551" y="711"/>
                    <a:pt x="355" y="711"/>
                  </a:cubicBezTo>
                  <a:cubicBezTo>
                    <a:pt x="159" y="711"/>
                    <a:pt x="1" y="551"/>
                    <a:pt x="0" y="357"/>
                  </a:cubicBezTo>
                  <a:cubicBezTo>
                    <a:pt x="0" y="162"/>
                    <a:pt x="158" y="2"/>
                    <a:pt x="354" y="1"/>
                  </a:cubicBezTo>
                  <a:cubicBezTo>
                    <a:pt x="551" y="0"/>
                    <a:pt x="711" y="159"/>
                    <a:pt x="711" y="356"/>
                  </a:cubicBezTo>
                  <a:close/>
                  <a:moveTo>
                    <a:pt x="355" y="700"/>
                  </a:moveTo>
                  <a:cubicBezTo>
                    <a:pt x="545" y="701"/>
                    <a:pt x="700" y="546"/>
                    <a:pt x="700" y="356"/>
                  </a:cubicBezTo>
                  <a:cubicBezTo>
                    <a:pt x="700" y="166"/>
                    <a:pt x="545" y="12"/>
                    <a:pt x="355" y="12"/>
                  </a:cubicBezTo>
                  <a:cubicBezTo>
                    <a:pt x="166" y="12"/>
                    <a:pt x="11" y="166"/>
                    <a:pt x="11" y="356"/>
                  </a:cubicBezTo>
                  <a:cubicBezTo>
                    <a:pt x="11" y="545"/>
                    <a:pt x="166" y="700"/>
                    <a:pt x="355" y="7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2" name="Freeform 43">
              <a:extLst>
                <a:ext uri="{FF2B5EF4-FFF2-40B4-BE49-F238E27FC236}">
                  <a16:creationId xmlns:a16="http://schemas.microsoft.com/office/drawing/2014/main" id="{2AFFDAD2-0B4D-443A-AB02-00A137DAAB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990" y="21424332"/>
              <a:ext cx="550543" cy="660652"/>
            </a:xfrm>
            <a:custGeom>
              <a:avLst/>
              <a:gdLst>
                <a:gd name="T0" fmla="*/ 37 w 79"/>
                <a:gd name="T1" fmla="*/ 41 h 94"/>
                <a:gd name="T2" fmla="*/ 21 w 79"/>
                <a:gd name="T3" fmla="*/ 55 h 94"/>
                <a:gd name="T4" fmla="*/ 19 w 79"/>
                <a:gd name="T5" fmla="*/ 62 h 94"/>
                <a:gd name="T6" fmla="*/ 20 w 79"/>
                <a:gd name="T7" fmla="*/ 66 h 94"/>
                <a:gd name="T8" fmla="*/ 0 w 79"/>
                <a:gd name="T9" fmla="*/ 40 h 94"/>
                <a:gd name="T10" fmla="*/ 3 w 79"/>
                <a:gd name="T11" fmla="*/ 42 h 94"/>
                <a:gd name="T12" fmla="*/ 12 w 79"/>
                <a:gd name="T13" fmla="*/ 42 h 94"/>
                <a:gd name="T14" fmla="*/ 48 w 79"/>
                <a:gd name="T15" fmla="*/ 12 h 94"/>
                <a:gd name="T16" fmla="*/ 50 w 79"/>
                <a:gd name="T17" fmla="*/ 2 h 94"/>
                <a:gd name="T18" fmla="*/ 50 w 79"/>
                <a:gd name="T19" fmla="*/ 0 h 94"/>
                <a:gd name="T20" fmla="*/ 52 w 79"/>
                <a:gd name="T21" fmla="*/ 2 h 94"/>
                <a:gd name="T22" fmla="*/ 70 w 79"/>
                <a:gd name="T23" fmla="*/ 26 h 94"/>
                <a:gd name="T24" fmla="*/ 77 w 79"/>
                <a:gd name="T25" fmla="*/ 40 h 94"/>
                <a:gd name="T26" fmla="*/ 75 w 79"/>
                <a:gd name="T27" fmla="*/ 54 h 94"/>
                <a:gd name="T28" fmla="*/ 57 w 79"/>
                <a:gd name="T29" fmla="*/ 59 h 94"/>
                <a:gd name="T30" fmla="*/ 50 w 79"/>
                <a:gd name="T31" fmla="*/ 56 h 94"/>
                <a:gd name="T32" fmla="*/ 40 w 79"/>
                <a:gd name="T33" fmla="*/ 94 h 94"/>
                <a:gd name="T34" fmla="*/ 38 w 79"/>
                <a:gd name="T35" fmla="*/ 92 h 94"/>
                <a:gd name="T36" fmla="*/ 31 w 79"/>
                <a:gd name="T37" fmla="*/ 82 h 94"/>
                <a:gd name="T38" fmla="*/ 29 w 79"/>
                <a:gd name="T39" fmla="*/ 75 h 94"/>
                <a:gd name="T40" fmla="*/ 38 w 79"/>
                <a:gd name="T41" fmla="*/ 47 h 94"/>
                <a:gd name="T42" fmla="*/ 37 w 79"/>
                <a:gd name="T43" fmla="*/ 41 h 94"/>
                <a:gd name="T44" fmla="*/ 40 w 79"/>
                <a:gd name="T45" fmla="*/ 39 h 94"/>
                <a:gd name="T46" fmla="*/ 45 w 79"/>
                <a:gd name="T47" fmla="*/ 45 h 94"/>
                <a:gd name="T48" fmla="*/ 61 w 79"/>
                <a:gd name="T49" fmla="*/ 45 h 94"/>
                <a:gd name="T50" fmla="*/ 65 w 79"/>
                <a:gd name="T51" fmla="*/ 43 h 94"/>
                <a:gd name="T52" fmla="*/ 65 w 79"/>
                <a:gd name="T53" fmla="*/ 24 h 94"/>
                <a:gd name="T54" fmla="*/ 59 w 79"/>
                <a:gd name="T55" fmla="*/ 24 h 94"/>
                <a:gd name="T56" fmla="*/ 45 w 79"/>
                <a:gd name="T57" fmla="*/ 35 h 94"/>
                <a:gd name="T58" fmla="*/ 40 w 79"/>
                <a:gd name="T59" fmla="*/ 3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9" h="94">
                  <a:moveTo>
                    <a:pt x="37" y="41"/>
                  </a:moveTo>
                  <a:cubicBezTo>
                    <a:pt x="32" y="46"/>
                    <a:pt x="26" y="50"/>
                    <a:pt x="21" y="55"/>
                  </a:cubicBezTo>
                  <a:cubicBezTo>
                    <a:pt x="18" y="57"/>
                    <a:pt x="18" y="60"/>
                    <a:pt x="19" y="62"/>
                  </a:cubicBezTo>
                  <a:cubicBezTo>
                    <a:pt x="20" y="64"/>
                    <a:pt x="20" y="65"/>
                    <a:pt x="20" y="66"/>
                  </a:cubicBezTo>
                  <a:cubicBezTo>
                    <a:pt x="17" y="65"/>
                    <a:pt x="3" y="47"/>
                    <a:pt x="0" y="40"/>
                  </a:cubicBezTo>
                  <a:cubicBezTo>
                    <a:pt x="2" y="41"/>
                    <a:pt x="2" y="41"/>
                    <a:pt x="3" y="42"/>
                  </a:cubicBezTo>
                  <a:cubicBezTo>
                    <a:pt x="7" y="44"/>
                    <a:pt x="9" y="44"/>
                    <a:pt x="12" y="42"/>
                  </a:cubicBezTo>
                  <a:cubicBezTo>
                    <a:pt x="24" y="32"/>
                    <a:pt x="36" y="22"/>
                    <a:pt x="48" y="12"/>
                  </a:cubicBezTo>
                  <a:cubicBezTo>
                    <a:pt x="52" y="9"/>
                    <a:pt x="52" y="7"/>
                    <a:pt x="50" y="2"/>
                  </a:cubicBezTo>
                  <a:cubicBezTo>
                    <a:pt x="50" y="1"/>
                    <a:pt x="50" y="1"/>
                    <a:pt x="50" y="0"/>
                  </a:cubicBezTo>
                  <a:cubicBezTo>
                    <a:pt x="51" y="1"/>
                    <a:pt x="52" y="1"/>
                    <a:pt x="52" y="2"/>
                  </a:cubicBezTo>
                  <a:cubicBezTo>
                    <a:pt x="58" y="10"/>
                    <a:pt x="64" y="18"/>
                    <a:pt x="70" y="26"/>
                  </a:cubicBezTo>
                  <a:cubicBezTo>
                    <a:pt x="73" y="30"/>
                    <a:pt x="75" y="35"/>
                    <a:pt x="77" y="40"/>
                  </a:cubicBezTo>
                  <a:cubicBezTo>
                    <a:pt x="79" y="45"/>
                    <a:pt x="79" y="50"/>
                    <a:pt x="75" y="54"/>
                  </a:cubicBezTo>
                  <a:cubicBezTo>
                    <a:pt x="71" y="60"/>
                    <a:pt x="64" y="62"/>
                    <a:pt x="57" y="59"/>
                  </a:cubicBezTo>
                  <a:cubicBezTo>
                    <a:pt x="55" y="58"/>
                    <a:pt x="53" y="57"/>
                    <a:pt x="50" y="56"/>
                  </a:cubicBezTo>
                  <a:cubicBezTo>
                    <a:pt x="47" y="69"/>
                    <a:pt x="42" y="81"/>
                    <a:pt x="40" y="94"/>
                  </a:cubicBezTo>
                  <a:cubicBezTo>
                    <a:pt x="40" y="94"/>
                    <a:pt x="39" y="93"/>
                    <a:pt x="38" y="92"/>
                  </a:cubicBezTo>
                  <a:cubicBezTo>
                    <a:pt x="36" y="89"/>
                    <a:pt x="33" y="85"/>
                    <a:pt x="31" y="82"/>
                  </a:cubicBezTo>
                  <a:cubicBezTo>
                    <a:pt x="29" y="80"/>
                    <a:pt x="29" y="78"/>
                    <a:pt x="29" y="75"/>
                  </a:cubicBezTo>
                  <a:cubicBezTo>
                    <a:pt x="33" y="66"/>
                    <a:pt x="36" y="56"/>
                    <a:pt x="38" y="47"/>
                  </a:cubicBezTo>
                  <a:cubicBezTo>
                    <a:pt x="39" y="45"/>
                    <a:pt x="40" y="43"/>
                    <a:pt x="37" y="41"/>
                  </a:cubicBezTo>
                  <a:close/>
                  <a:moveTo>
                    <a:pt x="40" y="39"/>
                  </a:moveTo>
                  <a:cubicBezTo>
                    <a:pt x="42" y="41"/>
                    <a:pt x="43" y="43"/>
                    <a:pt x="45" y="45"/>
                  </a:cubicBezTo>
                  <a:cubicBezTo>
                    <a:pt x="50" y="50"/>
                    <a:pt x="55" y="50"/>
                    <a:pt x="61" y="45"/>
                  </a:cubicBezTo>
                  <a:cubicBezTo>
                    <a:pt x="63" y="45"/>
                    <a:pt x="64" y="44"/>
                    <a:pt x="65" y="43"/>
                  </a:cubicBezTo>
                  <a:cubicBezTo>
                    <a:pt x="71" y="37"/>
                    <a:pt x="71" y="31"/>
                    <a:pt x="65" y="24"/>
                  </a:cubicBezTo>
                  <a:cubicBezTo>
                    <a:pt x="63" y="22"/>
                    <a:pt x="62" y="21"/>
                    <a:pt x="59" y="24"/>
                  </a:cubicBezTo>
                  <a:cubicBezTo>
                    <a:pt x="54" y="27"/>
                    <a:pt x="50" y="31"/>
                    <a:pt x="45" y="35"/>
                  </a:cubicBezTo>
                  <a:cubicBezTo>
                    <a:pt x="44" y="36"/>
                    <a:pt x="42" y="38"/>
                    <a:pt x="40" y="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3" name="Freeform 44">
              <a:extLst>
                <a:ext uri="{FF2B5EF4-FFF2-40B4-BE49-F238E27FC236}">
                  <a16:creationId xmlns:a16="http://schemas.microsoft.com/office/drawing/2014/main" id="{F3BF8299-AD85-4C2E-8133-758991248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206" y="22674853"/>
              <a:ext cx="526949" cy="566274"/>
            </a:xfrm>
            <a:custGeom>
              <a:avLst/>
              <a:gdLst>
                <a:gd name="T0" fmla="*/ 0 w 76"/>
                <a:gd name="T1" fmla="*/ 68 h 80"/>
                <a:gd name="T2" fmla="*/ 5 w 76"/>
                <a:gd name="T3" fmla="*/ 36 h 80"/>
                <a:gd name="T4" fmla="*/ 7 w 76"/>
                <a:gd name="T5" fmla="*/ 36 h 80"/>
                <a:gd name="T6" fmla="*/ 7 w 76"/>
                <a:gd name="T7" fmla="*/ 39 h 80"/>
                <a:gd name="T8" fmla="*/ 13 w 76"/>
                <a:gd name="T9" fmla="*/ 46 h 80"/>
                <a:gd name="T10" fmla="*/ 35 w 76"/>
                <a:gd name="T11" fmla="*/ 50 h 80"/>
                <a:gd name="T12" fmla="*/ 33 w 76"/>
                <a:gd name="T13" fmla="*/ 47 h 80"/>
                <a:gd name="T14" fmla="*/ 18 w 76"/>
                <a:gd name="T15" fmla="*/ 24 h 80"/>
                <a:gd name="T16" fmla="*/ 17 w 76"/>
                <a:gd name="T17" fmla="*/ 22 h 80"/>
                <a:gd name="T18" fmla="*/ 10 w 76"/>
                <a:gd name="T19" fmla="*/ 23 h 80"/>
                <a:gd name="T20" fmla="*/ 8 w 76"/>
                <a:gd name="T21" fmla="*/ 29 h 80"/>
                <a:gd name="T22" fmla="*/ 12 w 76"/>
                <a:gd name="T23" fmla="*/ 0 h 80"/>
                <a:gd name="T24" fmla="*/ 13 w 76"/>
                <a:gd name="T25" fmla="*/ 1 h 80"/>
                <a:gd name="T26" fmla="*/ 19 w 76"/>
                <a:gd name="T27" fmla="*/ 19 h 80"/>
                <a:gd name="T28" fmla="*/ 29 w 76"/>
                <a:gd name="T29" fmla="*/ 35 h 80"/>
                <a:gd name="T30" fmla="*/ 33 w 76"/>
                <a:gd name="T31" fmla="*/ 34 h 80"/>
                <a:gd name="T32" fmla="*/ 69 w 76"/>
                <a:gd name="T33" fmla="*/ 13 h 80"/>
                <a:gd name="T34" fmla="*/ 75 w 76"/>
                <a:gd name="T35" fmla="*/ 8 h 80"/>
                <a:gd name="T36" fmla="*/ 74 w 76"/>
                <a:gd name="T37" fmla="*/ 18 h 80"/>
                <a:gd name="T38" fmla="*/ 72 w 76"/>
                <a:gd name="T39" fmla="*/ 30 h 80"/>
                <a:gd name="T40" fmla="*/ 70 w 76"/>
                <a:gd name="T41" fmla="*/ 40 h 80"/>
                <a:gd name="T42" fmla="*/ 69 w 76"/>
                <a:gd name="T43" fmla="*/ 40 h 80"/>
                <a:gd name="T44" fmla="*/ 68 w 76"/>
                <a:gd name="T45" fmla="*/ 32 h 80"/>
                <a:gd name="T46" fmla="*/ 64 w 76"/>
                <a:gd name="T47" fmla="*/ 33 h 80"/>
                <a:gd name="T48" fmla="*/ 39 w 76"/>
                <a:gd name="T49" fmla="*/ 48 h 80"/>
                <a:gd name="T50" fmla="*/ 42 w 76"/>
                <a:gd name="T51" fmla="*/ 51 h 80"/>
                <a:gd name="T52" fmla="*/ 60 w 76"/>
                <a:gd name="T53" fmla="*/ 55 h 80"/>
                <a:gd name="T54" fmla="*/ 66 w 76"/>
                <a:gd name="T55" fmla="*/ 51 h 80"/>
                <a:gd name="T56" fmla="*/ 68 w 76"/>
                <a:gd name="T57" fmla="*/ 48 h 80"/>
                <a:gd name="T58" fmla="*/ 63 w 76"/>
                <a:gd name="T59" fmla="*/ 80 h 80"/>
                <a:gd name="T60" fmla="*/ 62 w 76"/>
                <a:gd name="T61" fmla="*/ 80 h 80"/>
                <a:gd name="T62" fmla="*/ 62 w 76"/>
                <a:gd name="T63" fmla="*/ 77 h 80"/>
                <a:gd name="T64" fmla="*/ 55 w 76"/>
                <a:gd name="T65" fmla="*/ 70 h 80"/>
                <a:gd name="T66" fmla="*/ 11 w 76"/>
                <a:gd name="T67" fmla="*/ 62 h 80"/>
                <a:gd name="T68" fmla="*/ 3 w 76"/>
                <a:gd name="T69" fmla="*/ 66 h 80"/>
                <a:gd name="T70" fmla="*/ 1 w 76"/>
                <a:gd name="T71" fmla="*/ 68 h 80"/>
                <a:gd name="T72" fmla="*/ 0 w 76"/>
                <a:gd name="T73" fmla="*/ 6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80">
                  <a:moveTo>
                    <a:pt x="0" y="68"/>
                  </a:moveTo>
                  <a:cubicBezTo>
                    <a:pt x="2" y="57"/>
                    <a:pt x="4" y="47"/>
                    <a:pt x="5" y="36"/>
                  </a:cubicBezTo>
                  <a:cubicBezTo>
                    <a:pt x="6" y="36"/>
                    <a:pt x="6" y="36"/>
                    <a:pt x="7" y="36"/>
                  </a:cubicBezTo>
                  <a:cubicBezTo>
                    <a:pt x="7" y="37"/>
                    <a:pt x="7" y="38"/>
                    <a:pt x="7" y="39"/>
                  </a:cubicBezTo>
                  <a:cubicBezTo>
                    <a:pt x="8" y="43"/>
                    <a:pt x="9" y="45"/>
                    <a:pt x="13" y="46"/>
                  </a:cubicBezTo>
                  <a:cubicBezTo>
                    <a:pt x="20" y="48"/>
                    <a:pt x="27" y="49"/>
                    <a:pt x="35" y="50"/>
                  </a:cubicBezTo>
                  <a:cubicBezTo>
                    <a:pt x="34" y="49"/>
                    <a:pt x="34" y="48"/>
                    <a:pt x="33" y="47"/>
                  </a:cubicBezTo>
                  <a:cubicBezTo>
                    <a:pt x="28" y="39"/>
                    <a:pt x="23" y="32"/>
                    <a:pt x="18" y="24"/>
                  </a:cubicBezTo>
                  <a:cubicBezTo>
                    <a:pt x="18" y="24"/>
                    <a:pt x="17" y="23"/>
                    <a:pt x="17" y="22"/>
                  </a:cubicBezTo>
                  <a:cubicBezTo>
                    <a:pt x="14" y="19"/>
                    <a:pt x="12" y="20"/>
                    <a:pt x="10" y="23"/>
                  </a:cubicBezTo>
                  <a:cubicBezTo>
                    <a:pt x="10" y="25"/>
                    <a:pt x="9" y="26"/>
                    <a:pt x="8" y="29"/>
                  </a:cubicBezTo>
                  <a:cubicBezTo>
                    <a:pt x="7" y="24"/>
                    <a:pt x="10" y="4"/>
                    <a:pt x="12" y="0"/>
                  </a:cubicBezTo>
                  <a:cubicBezTo>
                    <a:pt x="13" y="0"/>
                    <a:pt x="13" y="1"/>
                    <a:pt x="13" y="1"/>
                  </a:cubicBezTo>
                  <a:cubicBezTo>
                    <a:pt x="13" y="8"/>
                    <a:pt x="16" y="14"/>
                    <a:pt x="19" y="19"/>
                  </a:cubicBezTo>
                  <a:cubicBezTo>
                    <a:pt x="22" y="25"/>
                    <a:pt x="26" y="30"/>
                    <a:pt x="29" y="35"/>
                  </a:cubicBezTo>
                  <a:cubicBezTo>
                    <a:pt x="31" y="35"/>
                    <a:pt x="32" y="34"/>
                    <a:pt x="33" y="34"/>
                  </a:cubicBezTo>
                  <a:cubicBezTo>
                    <a:pt x="45" y="27"/>
                    <a:pt x="57" y="20"/>
                    <a:pt x="69" y="13"/>
                  </a:cubicBezTo>
                  <a:cubicBezTo>
                    <a:pt x="71" y="12"/>
                    <a:pt x="73" y="10"/>
                    <a:pt x="75" y="8"/>
                  </a:cubicBezTo>
                  <a:cubicBezTo>
                    <a:pt x="76" y="12"/>
                    <a:pt x="74" y="15"/>
                    <a:pt x="74" y="18"/>
                  </a:cubicBezTo>
                  <a:cubicBezTo>
                    <a:pt x="73" y="22"/>
                    <a:pt x="73" y="26"/>
                    <a:pt x="72" y="30"/>
                  </a:cubicBezTo>
                  <a:cubicBezTo>
                    <a:pt x="71" y="33"/>
                    <a:pt x="71" y="37"/>
                    <a:pt x="70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8" y="38"/>
                    <a:pt x="68" y="35"/>
                    <a:pt x="68" y="32"/>
                  </a:cubicBezTo>
                  <a:cubicBezTo>
                    <a:pt x="66" y="32"/>
                    <a:pt x="65" y="33"/>
                    <a:pt x="64" y="33"/>
                  </a:cubicBezTo>
                  <a:cubicBezTo>
                    <a:pt x="55" y="38"/>
                    <a:pt x="47" y="43"/>
                    <a:pt x="39" y="48"/>
                  </a:cubicBezTo>
                  <a:cubicBezTo>
                    <a:pt x="39" y="50"/>
                    <a:pt x="40" y="51"/>
                    <a:pt x="42" y="51"/>
                  </a:cubicBezTo>
                  <a:cubicBezTo>
                    <a:pt x="48" y="53"/>
                    <a:pt x="54" y="54"/>
                    <a:pt x="60" y="55"/>
                  </a:cubicBezTo>
                  <a:cubicBezTo>
                    <a:pt x="63" y="55"/>
                    <a:pt x="64" y="54"/>
                    <a:pt x="66" y="51"/>
                  </a:cubicBezTo>
                  <a:cubicBezTo>
                    <a:pt x="66" y="50"/>
                    <a:pt x="67" y="49"/>
                    <a:pt x="68" y="48"/>
                  </a:cubicBezTo>
                  <a:cubicBezTo>
                    <a:pt x="67" y="58"/>
                    <a:pt x="65" y="69"/>
                    <a:pt x="63" y="80"/>
                  </a:cubicBezTo>
                  <a:cubicBezTo>
                    <a:pt x="63" y="80"/>
                    <a:pt x="63" y="80"/>
                    <a:pt x="62" y="80"/>
                  </a:cubicBezTo>
                  <a:cubicBezTo>
                    <a:pt x="62" y="79"/>
                    <a:pt x="62" y="78"/>
                    <a:pt x="62" y="77"/>
                  </a:cubicBezTo>
                  <a:cubicBezTo>
                    <a:pt x="61" y="72"/>
                    <a:pt x="60" y="71"/>
                    <a:pt x="55" y="70"/>
                  </a:cubicBezTo>
                  <a:cubicBezTo>
                    <a:pt x="40" y="67"/>
                    <a:pt x="26" y="64"/>
                    <a:pt x="11" y="62"/>
                  </a:cubicBezTo>
                  <a:cubicBezTo>
                    <a:pt x="6" y="61"/>
                    <a:pt x="5" y="62"/>
                    <a:pt x="3" y="66"/>
                  </a:cubicBezTo>
                  <a:cubicBezTo>
                    <a:pt x="2" y="67"/>
                    <a:pt x="2" y="68"/>
                    <a:pt x="1" y="68"/>
                  </a:cubicBezTo>
                  <a:cubicBezTo>
                    <a:pt x="1" y="68"/>
                    <a:pt x="1" y="68"/>
                    <a:pt x="0" y="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4" name="Freeform 45">
              <a:extLst>
                <a:ext uri="{FF2B5EF4-FFF2-40B4-BE49-F238E27FC236}">
                  <a16:creationId xmlns:a16="http://schemas.microsoft.com/office/drawing/2014/main" id="{07873B75-FFCA-4B3E-924D-750F2A96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906" y="20865924"/>
              <a:ext cx="574138" cy="613463"/>
            </a:xfrm>
            <a:custGeom>
              <a:avLst/>
              <a:gdLst>
                <a:gd name="T0" fmla="*/ 61 w 82"/>
                <a:gd name="T1" fmla="*/ 37 h 87"/>
                <a:gd name="T2" fmla="*/ 42 w 82"/>
                <a:gd name="T3" fmla="*/ 65 h 87"/>
                <a:gd name="T4" fmla="*/ 44 w 82"/>
                <a:gd name="T5" fmla="*/ 59 h 87"/>
                <a:gd name="T6" fmla="*/ 37 w 82"/>
                <a:gd name="T7" fmla="*/ 42 h 87"/>
                <a:gd name="T8" fmla="*/ 36 w 82"/>
                <a:gd name="T9" fmla="*/ 44 h 87"/>
                <a:gd name="T10" fmla="*/ 24 w 82"/>
                <a:gd name="T11" fmla="*/ 61 h 87"/>
                <a:gd name="T12" fmla="*/ 25 w 82"/>
                <a:gd name="T13" fmla="*/ 68 h 87"/>
                <a:gd name="T14" fmla="*/ 54 w 82"/>
                <a:gd name="T15" fmla="*/ 74 h 87"/>
                <a:gd name="T16" fmla="*/ 59 w 82"/>
                <a:gd name="T17" fmla="*/ 73 h 87"/>
                <a:gd name="T18" fmla="*/ 45 w 82"/>
                <a:gd name="T19" fmla="*/ 87 h 87"/>
                <a:gd name="T20" fmla="*/ 0 w 82"/>
                <a:gd name="T21" fmla="*/ 52 h 87"/>
                <a:gd name="T22" fmla="*/ 4 w 82"/>
                <a:gd name="T23" fmla="*/ 54 h 87"/>
                <a:gd name="T24" fmla="*/ 12 w 82"/>
                <a:gd name="T25" fmla="*/ 51 h 87"/>
                <a:gd name="T26" fmla="*/ 39 w 82"/>
                <a:gd name="T27" fmla="*/ 12 h 87"/>
                <a:gd name="T28" fmla="*/ 39 w 82"/>
                <a:gd name="T29" fmla="*/ 3 h 87"/>
                <a:gd name="T30" fmla="*/ 37 w 82"/>
                <a:gd name="T31" fmla="*/ 0 h 87"/>
                <a:gd name="T32" fmla="*/ 82 w 82"/>
                <a:gd name="T33" fmla="*/ 33 h 87"/>
                <a:gd name="T34" fmla="*/ 70 w 82"/>
                <a:gd name="T35" fmla="*/ 48 h 87"/>
                <a:gd name="T36" fmla="*/ 70 w 82"/>
                <a:gd name="T37" fmla="*/ 46 h 87"/>
                <a:gd name="T38" fmla="*/ 65 w 82"/>
                <a:gd name="T39" fmla="*/ 24 h 87"/>
                <a:gd name="T40" fmla="*/ 58 w 82"/>
                <a:gd name="T41" fmla="*/ 19 h 87"/>
                <a:gd name="T42" fmla="*/ 53 w 82"/>
                <a:gd name="T43" fmla="*/ 20 h 87"/>
                <a:gd name="T44" fmla="*/ 41 w 82"/>
                <a:gd name="T45" fmla="*/ 36 h 87"/>
                <a:gd name="T46" fmla="*/ 40 w 82"/>
                <a:gd name="T47" fmla="*/ 39 h 87"/>
                <a:gd name="T48" fmla="*/ 51 w 82"/>
                <a:gd name="T49" fmla="*/ 43 h 87"/>
                <a:gd name="T50" fmla="*/ 61 w 82"/>
                <a:gd name="T51" fmla="*/ 3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87">
                  <a:moveTo>
                    <a:pt x="61" y="37"/>
                  </a:moveTo>
                  <a:cubicBezTo>
                    <a:pt x="60" y="41"/>
                    <a:pt x="46" y="62"/>
                    <a:pt x="42" y="65"/>
                  </a:cubicBezTo>
                  <a:cubicBezTo>
                    <a:pt x="43" y="62"/>
                    <a:pt x="43" y="60"/>
                    <a:pt x="44" y="59"/>
                  </a:cubicBezTo>
                  <a:cubicBezTo>
                    <a:pt x="46" y="52"/>
                    <a:pt x="44" y="46"/>
                    <a:pt x="37" y="42"/>
                  </a:cubicBezTo>
                  <a:cubicBezTo>
                    <a:pt x="37" y="42"/>
                    <a:pt x="36" y="43"/>
                    <a:pt x="36" y="44"/>
                  </a:cubicBezTo>
                  <a:cubicBezTo>
                    <a:pt x="32" y="50"/>
                    <a:pt x="28" y="55"/>
                    <a:pt x="24" y="61"/>
                  </a:cubicBezTo>
                  <a:cubicBezTo>
                    <a:pt x="22" y="64"/>
                    <a:pt x="22" y="66"/>
                    <a:pt x="25" y="68"/>
                  </a:cubicBezTo>
                  <a:cubicBezTo>
                    <a:pt x="33" y="76"/>
                    <a:pt x="42" y="80"/>
                    <a:pt x="54" y="74"/>
                  </a:cubicBezTo>
                  <a:cubicBezTo>
                    <a:pt x="56" y="73"/>
                    <a:pt x="56" y="73"/>
                    <a:pt x="59" y="73"/>
                  </a:cubicBezTo>
                  <a:cubicBezTo>
                    <a:pt x="57" y="76"/>
                    <a:pt x="50" y="84"/>
                    <a:pt x="45" y="87"/>
                  </a:cubicBezTo>
                  <a:cubicBezTo>
                    <a:pt x="36" y="82"/>
                    <a:pt x="2" y="56"/>
                    <a:pt x="0" y="52"/>
                  </a:cubicBezTo>
                  <a:cubicBezTo>
                    <a:pt x="2" y="53"/>
                    <a:pt x="3" y="53"/>
                    <a:pt x="4" y="54"/>
                  </a:cubicBezTo>
                  <a:cubicBezTo>
                    <a:pt x="8" y="55"/>
                    <a:pt x="10" y="54"/>
                    <a:pt x="12" y="51"/>
                  </a:cubicBezTo>
                  <a:cubicBezTo>
                    <a:pt x="21" y="38"/>
                    <a:pt x="30" y="25"/>
                    <a:pt x="39" y="12"/>
                  </a:cubicBezTo>
                  <a:cubicBezTo>
                    <a:pt x="42" y="8"/>
                    <a:pt x="41" y="6"/>
                    <a:pt x="39" y="3"/>
                  </a:cubicBezTo>
                  <a:cubicBezTo>
                    <a:pt x="38" y="2"/>
                    <a:pt x="38" y="1"/>
                    <a:pt x="37" y="0"/>
                  </a:cubicBezTo>
                  <a:cubicBezTo>
                    <a:pt x="40" y="1"/>
                    <a:pt x="76" y="27"/>
                    <a:pt x="82" y="33"/>
                  </a:cubicBezTo>
                  <a:cubicBezTo>
                    <a:pt x="79" y="38"/>
                    <a:pt x="73" y="46"/>
                    <a:pt x="70" y="48"/>
                  </a:cubicBezTo>
                  <a:cubicBezTo>
                    <a:pt x="70" y="47"/>
                    <a:pt x="70" y="46"/>
                    <a:pt x="70" y="46"/>
                  </a:cubicBezTo>
                  <a:cubicBezTo>
                    <a:pt x="74" y="36"/>
                    <a:pt x="72" y="30"/>
                    <a:pt x="65" y="24"/>
                  </a:cubicBezTo>
                  <a:cubicBezTo>
                    <a:pt x="63" y="22"/>
                    <a:pt x="61" y="20"/>
                    <a:pt x="58" y="19"/>
                  </a:cubicBezTo>
                  <a:cubicBezTo>
                    <a:pt x="56" y="17"/>
                    <a:pt x="54" y="18"/>
                    <a:pt x="53" y="20"/>
                  </a:cubicBezTo>
                  <a:cubicBezTo>
                    <a:pt x="49" y="25"/>
                    <a:pt x="45" y="30"/>
                    <a:pt x="41" y="36"/>
                  </a:cubicBezTo>
                  <a:cubicBezTo>
                    <a:pt x="41" y="37"/>
                    <a:pt x="40" y="38"/>
                    <a:pt x="40" y="39"/>
                  </a:cubicBezTo>
                  <a:cubicBezTo>
                    <a:pt x="43" y="42"/>
                    <a:pt x="46" y="44"/>
                    <a:pt x="51" y="43"/>
                  </a:cubicBezTo>
                  <a:cubicBezTo>
                    <a:pt x="54" y="42"/>
                    <a:pt x="58" y="39"/>
                    <a:pt x="61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9676D2BF-E233-44FB-A86A-86D6BD58F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206" y="23555723"/>
              <a:ext cx="495489" cy="471895"/>
            </a:xfrm>
            <a:custGeom>
              <a:avLst/>
              <a:gdLst>
                <a:gd name="T0" fmla="*/ 49 w 71"/>
                <a:gd name="T1" fmla="*/ 20 h 68"/>
                <a:gd name="T2" fmla="*/ 37 w 71"/>
                <a:gd name="T3" fmla="*/ 29 h 68"/>
                <a:gd name="T4" fmla="*/ 38 w 71"/>
                <a:gd name="T5" fmla="*/ 39 h 68"/>
                <a:gd name="T6" fmla="*/ 44 w 71"/>
                <a:gd name="T7" fmla="*/ 38 h 68"/>
                <a:gd name="T8" fmla="*/ 60 w 71"/>
                <a:gd name="T9" fmla="*/ 36 h 68"/>
                <a:gd name="T10" fmla="*/ 65 w 71"/>
                <a:gd name="T11" fmla="*/ 30 h 68"/>
                <a:gd name="T12" fmla="*/ 48 w 71"/>
                <a:gd name="T13" fmla="*/ 4 h 68"/>
                <a:gd name="T14" fmla="*/ 44 w 71"/>
                <a:gd name="T15" fmla="*/ 0 h 68"/>
                <a:gd name="T16" fmla="*/ 63 w 71"/>
                <a:gd name="T17" fmla="*/ 1 h 68"/>
                <a:gd name="T18" fmla="*/ 70 w 71"/>
                <a:gd name="T19" fmla="*/ 59 h 68"/>
                <a:gd name="T20" fmla="*/ 68 w 71"/>
                <a:gd name="T21" fmla="*/ 55 h 68"/>
                <a:gd name="T22" fmla="*/ 62 w 71"/>
                <a:gd name="T23" fmla="*/ 51 h 68"/>
                <a:gd name="T24" fmla="*/ 16 w 71"/>
                <a:gd name="T25" fmla="*/ 58 h 68"/>
                <a:gd name="T26" fmla="*/ 9 w 71"/>
                <a:gd name="T27" fmla="*/ 65 h 68"/>
                <a:gd name="T28" fmla="*/ 9 w 71"/>
                <a:gd name="T29" fmla="*/ 68 h 68"/>
                <a:gd name="T30" fmla="*/ 1 w 71"/>
                <a:gd name="T31" fmla="*/ 11 h 68"/>
                <a:gd name="T32" fmla="*/ 18 w 71"/>
                <a:gd name="T33" fmla="*/ 9 h 68"/>
                <a:gd name="T34" fmla="*/ 19 w 71"/>
                <a:gd name="T35" fmla="*/ 10 h 68"/>
                <a:gd name="T36" fmla="*/ 17 w 71"/>
                <a:gd name="T37" fmla="*/ 11 h 68"/>
                <a:gd name="T38" fmla="*/ 6 w 71"/>
                <a:gd name="T39" fmla="*/ 30 h 68"/>
                <a:gd name="T40" fmla="*/ 7 w 71"/>
                <a:gd name="T41" fmla="*/ 38 h 68"/>
                <a:gd name="T42" fmla="*/ 13 w 71"/>
                <a:gd name="T43" fmla="*/ 42 h 68"/>
                <a:gd name="T44" fmla="*/ 33 w 71"/>
                <a:gd name="T45" fmla="*/ 39 h 68"/>
                <a:gd name="T46" fmla="*/ 29 w 71"/>
                <a:gd name="T47" fmla="*/ 28 h 68"/>
                <a:gd name="T48" fmla="*/ 18 w 71"/>
                <a:gd name="T49" fmla="*/ 24 h 68"/>
                <a:gd name="T50" fmla="*/ 19 w 71"/>
                <a:gd name="T51" fmla="*/ 22 h 68"/>
                <a:gd name="T52" fmla="*/ 49 w 71"/>
                <a:gd name="T53" fmla="*/ 18 h 68"/>
                <a:gd name="T54" fmla="*/ 49 w 71"/>
                <a:gd name="T55" fmla="*/ 2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1" h="68">
                  <a:moveTo>
                    <a:pt x="49" y="20"/>
                  </a:moveTo>
                  <a:cubicBezTo>
                    <a:pt x="44" y="22"/>
                    <a:pt x="39" y="24"/>
                    <a:pt x="37" y="29"/>
                  </a:cubicBezTo>
                  <a:cubicBezTo>
                    <a:pt x="36" y="32"/>
                    <a:pt x="36" y="35"/>
                    <a:pt x="38" y="39"/>
                  </a:cubicBezTo>
                  <a:cubicBezTo>
                    <a:pt x="40" y="38"/>
                    <a:pt x="42" y="38"/>
                    <a:pt x="44" y="38"/>
                  </a:cubicBezTo>
                  <a:cubicBezTo>
                    <a:pt x="49" y="37"/>
                    <a:pt x="54" y="36"/>
                    <a:pt x="60" y="36"/>
                  </a:cubicBezTo>
                  <a:cubicBezTo>
                    <a:pt x="63" y="35"/>
                    <a:pt x="64" y="34"/>
                    <a:pt x="65" y="30"/>
                  </a:cubicBezTo>
                  <a:cubicBezTo>
                    <a:pt x="65" y="18"/>
                    <a:pt x="59" y="8"/>
                    <a:pt x="48" y="4"/>
                  </a:cubicBezTo>
                  <a:cubicBezTo>
                    <a:pt x="47" y="3"/>
                    <a:pt x="45" y="3"/>
                    <a:pt x="44" y="0"/>
                  </a:cubicBezTo>
                  <a:cubicBezTo>
                    <a:pt x="51" y="0"/>
                    <a:pt x="57" y="1"/>
                    <a:pt x="63" y="1"/>
                  </a:cubicBezTo>
                  <a:cubicBezTo>
                    <a:pt x="65" y="5"/>
                    <a:pt x="71" y="54"/>
                    <a:pt x="70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2"/>
                    <a:pt x="65" y="51"/>
                    <a:pt x="62" y="51"/>
                  </a:cubicBezTo>
                  <a:cubicBezTo>
                    <a:pt x="46" y="53"/>
                    <a:pt x="31" y="55"/>
                    <a:pt x="16" y="58"/>
                  </a:cubicBezTo>
                  <a:cubicBezTo>
                    <a:pt x="12" y="58"/>
                    <a:pt x="10" y="60"/>
                    <a:pt x="9" y="65"/>
                  </a:cubicBezTo>
                  <a:cubicBezTo>
                    <a:pt x="9" y="66"/>
                    <a:pt x="9" y="67"/>
                    <a:pt x="9" y="68"/>
                  </a:cubicBezTo>
                  <a:cubicBezTo>
                    <a:pt x="7" y="65"/>
                    <a:pt x="0" y="17"/>
                    <a:pt x="1" y="11"/>
                  </a:cubicBezTo>
                  <a:cubicBezTo>
                    <a:pt x="7" y="10"/>
                    <a:pt x="12" y="9"/>
                    <a:pt x="18" y="9"/>
                  </a:cubicBezTo>
                  <a:cubicBezTo>
                    <a:pt x="18" y="9"/>
                    <a:pt x="19" y="9"/>
                    <a:pt x="19" y="10"/>
                  </a:cubicBezTo>
                  <a:cubicBezTo>
                    <a:pt x="18" y="10"/>
                    <a:pt x="18" y="11"/>
                    <a:pt x="17" y="11"/>
                  </a:cubicBezTo>
                  <a:cubicBezTo>
                    <a:pt x="8" y="14"/>
                    <a:pt x="5" y="21"/>
                    <a:pt x="6" y="30"/>
                  </a:cubicBezTo>
                  <a:cubicBezTo>
                    <a:pt x="6" y="32"/>
                    <a:pt x="6" y="35"/>
                    <a:pt x="7" y="38"/>
                  </a:cubicBezTo>
                  <a:cubicBezTo>
                    <a:pt x="7" y="42"/>
                    <a:pt x="8" y="43"/>
                    <a:pt x="13" y="42"/>
                  </a:cubicBezTo>
                  <a:cubicBezTo>
                    <a:pt x="20" y="41"/>
                    <a:pt x="26" y="40"/>
                    <a:pt x="33" y="39"/>
                  </a:cubicBezTo>
                  <a:cubicBezTo>
                    <a:pt x="34" y="34"/>
                    <a:pt x="33" y="30"/>
                    <a:pt x="29" y="28"/>
                  </a:cubicBezTo>
                  <a:cubicBezTo>
                    <a:pt x="26" y="26"/>
                    <a:pt x="22" y="25"/>
                    <a:pt x="18" y="24"/>
                  </a:cubicBezTo>
                  <a:cubicBezTo>
                    <a:pt x="18" y="23"/>
                    <a:pt x="19" y="23"/>
                    <a:pt x="19" y="22"/>
                  </a:cubicBezTo>
                  <a:cubicBezTo>
                    <a:pt x="29" y="21"/>
                    <a:pt x="39" y="20"/>
                    <a:pt x="49" y="18"/>
                  </a:cubicBezTo>
                  <a:cubicBezTo>
                    <a:pt x="49" y="19"/>
                    <a:pt x="49" y="19"/>
                    <a:pt x="49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Freeform 47">
              <a:extLst>
                <a:ext uri="{FF2B5EF4-FFF2-40B4-BE49-F238E27FC236}">
                  <a16:creationId xmlns:a16="http://schemas.microsoft.com/office/drawing/2014/main" id="{D4496711-0B7D-4688-B6B7-2E6B1B5FFE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7841" y="26009575"/>
              <a:ext cx="346056" cy="495489"/>
            </a:xfrm>
            <a:custGeom>
              <a:avLst/>
              <a:gdLst>
                <a:gd name="T0" fmla="*/ 17 w 50"/>
                <a:gd name="T1" fmla="*/ 35 h 70"/>
                <a:gd name="T2" fmla="*/ 10 w 50"/>
                <a:gd name="T3" fmla="*/ 27 h 70"/>
                <a:gd name="T4" fmla="*/ 8 w 50"/>
                <a:gd name="T5" fmla="*/ 11 h 70"/>
                <a:gd name="T6" fmla="*/ 19 w 50"/>
                <a:gd name="T7" fmla="*/ 1 h 70"/>
                <a:gd name="T8" fmla="*/ 39 w 50"/>
                <a:gd name="T9" fmla="*/ 3 h 70"/>
                <a:gd name="T10" fmla="*/ 48 w 50"/>
                <a:gd name="T11" fmla="*/ 12 h 70"/>
                <a:gd name="T12" fmla="*/ 42 w 50"/>
                <a:gd name="T13" fmla="*/ 27 h 70"/>
                <a:gd name="T14" fmla="*/ 34 w 50"/>
                <a:gd name="T15" fmla="*/ 30 h 70"/>
                <a:gd name="T16" fmla="*/ 37 w 50"/>
                <a:gd name="T17" fmla="*/ 33 h 70"/>
                <a:gd name="T18" fmla="*/ 44 w 50"/>
                <a:gd name="T19" fmla="*/ 44 h 70"/>
                <a:gd name="T20" fmla="*/ 30 w 50"/>
                <a:gd name="T21" fmla="*/ 69 h 70"/>
                <a:gd name="T22" fmla="*/ 9 w 50"/>
                <a:gd name="T23" fmla="*/ 65 h 70"/>
                <a:gd name="T24" fmla="*/ 1 w 50"/>
                <a:gd name="T25" fmla="*/ 51 h 70"/>
                <a:gd name="T26" fmla="*/ 11 w 50"/>
                <a:gd name="T27" fmla="*/ 38 h 70"/>
                <a:gd name="T28" fmla="*/ 17 w 50"/>
                <a:gd name="T29" fmla="*/ 35 h 70"/>
                <a:gd name="T30" fmla="*/ 20 w 50"/>
                <a:gd name="T31" fmla="*/ 38 h 70"/>
                <a:gd name="T32" fmla="*/ 14 w 50"/>
                <a:gd name="T33" fmla="*/ 61 h 70"/>
                <a:gd name="T34" fmla="*/ 22 w 50"/>
                <a:gd name="T35" fmla="*/ 67 h 70"/>
                <a:gd name="T36" fmla="*/ 30 w 50"/>
                <a:gd name="T37" fmla="*/ 61 h 70"/>
                <a:gd name="T38" fmla="*/ 20 w 50"/>
                <a:gd name="T39" fmla="*/ 38 h 70"/>
                <a:gd name="T40" fmla="*/ 31 w 50"/>
                <a:gd name="T41" fmla="*/ 27 h 70"/>
                <a:gd name="T42" fmla="*/ 36 w 50"/>
                <a:gd name="T43" fmla="*/ 8 h 70"/>
                <a:gd name="T44" fmla="*/ 28 w 50"/>
                <a:gd name="T45" fmla="*/ 3 h 70"/>
                <a:gd name="T46" fmla="*/ 21 w 50"/>
                <a:gd name="T47" fmla="*/ 8 h 70"/>
                <a:gd name="T48" fmla="*/ 22 w 50"/>
                <a:gd name="T49" fmla="*/ 18 h 70"/>
                <a:gd name="T50" fmla="*/ 31 w 50"/>
                <a:gd name="T5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70">
                  <a:moveTo>
                    <a:pt x="17" y="35"/>
                  </a:moveTo>
                  <a:cubicBezTo>
                    <a:pt x="15" y="33"/>
                    <a:pt x="12" y="30"/>
                    <a:pt x="10" y="27"/>
                  </a:cubicBezTo>
                  <a:cubicBezTo>
                    <a:pt x="7" y="22"/>
                    <a:pt x="6" y="17"/>
                    <a:pt x="8" y="11"/>
                  </a:cubicBezTo>
                  <a:cubicBezTo>
                    <a:pt x="10" y="6"/>
                    <a:pt x="14" y="3"/>
                    <a:pt x="19" y="1"/>
                  </a:cubicBezTo>
                  <a:cubicBezTo>
                    <a:pt x="26" y="0"/>
                    <a:pt x="33" y="0"/>
                    <a:pt x="39" y="3"/>
                  </a:cubicBezTo>
                  <a:cubicBezTo>
                    <a:pt x="43" y="5"/>
                    <a:pt x="46" y="8"/>
                    <a:pt x="48" y="12"/>
                  </a:cubicBezTo>
                  <a:cubicBezTo>
                    <a:pt x="50" y="18"/>
                    <a:pt x="48" y="24"/>
                    <a:pt x="42" y="27"/>
                  </a:cubicBezTo>
                  <a:cubicBezTo>
                    <a:pt x="39" y="28"/>
                    <a:pt x="37" y="29"/>
                    <a:pt x="34" y="30"/>
                  </a:cubicBezTo>
                  <a:cubicBezTo>
                    <a:pt x="35" y="31"/>
                    <a:pt x="36" y="32"/>
                    <a:pt x="37" y="33"/>
                  </a:cubicBezTo>
                  <a:cubicBezTo>
                    <a:pt x="40" y="37"/>
                    <a:pt x="43" y="40"/>
                    <a:pt x="44" y="44"/>
                  </a:cubicBezTo>
                  <a:cubicBezTo>
                    <a:pt x="48" y="55"/>
                    <a:pt x="42" y="66"/>
                    <a:pt x="30" y="69"/>
                  </a:cubicBezTo>
                  <a:cubicBezTo>
                    <a:pt x="23" y="70"/>
                    <a:pt x="16" y="69"/>
                    <a:pt x="9" y="65"/>
                  </a:cubicBezTo>
                  <a:cubicBezTo>
                    <a:pt x="3" y="62"/>
                    <a:pt x="0" y="57"/>
                    <a:pt x="1" y="51"/>
                  </a:cubicBezTo>
                  <a:cubicBezTo>
                    <a:pt x="1" y="44"/>
                    <a:pt x="5" y="40"/>
                    <a:pt x="11" y="38"/>
                  </a:cubicBezTo>
                  <a:cubicBezTo>
                    <a:pt x="13" y="37"/>
                    <a:pt x="15" y="36"/>
                    <a:pt x="17" y="35"/>
                  </a:cubicBezTo>
                  <a:close/>
                  <a:moveTo>
                    <a:pt x="20" y="38"/>
                  </a:moveTo>
                  <a:cubicBezTo>
                    <a:pt x="13" y="44"/>
                    <a:pt x="10" y="54"/>
                    <a:pt x="14" y="61"/>
                  </a:cubicBezTo>
                  <a:cubicBezTo>
                    <a:pt x="15" y="65"/>
                    <a:pt x="18" y="67"/>
                    <a:pt x="22" y="67"/>
                  </a:cubicBezTo>
                  <a:cubicBezTo>
                    <a:pt x="26" y="67"/>
                    <a:pt x="28" y="64"/>
                    <a:pt x="30" y="61"/>
                  </a:cubicBezTo>
                  <a:cubicBezTo>
                    <a:pt x="33" y="53"/>
                    <a:pt x="29" y="44"/>
                    <a:pt x="20" y="38"/>
                  </a:cubicBezTo>
                  <a:close/>
                  <a:moveTo>
                    <a:pt x="31" y="27"/>
                  </a:moveTo>
                  <a:cubicBezTo>
                    <a:pt x="37" y="23"/>
                    <a:pt x="39" y="14"/>
                    <a:pt x="36" y="8"/>
                  </a:cubicBezTo>
                  <a:cubicBezTo>
                    <a:pt x="35" y="4"/>
                    <a:pt x="32" y="3"/>
                    <a:pt x="28" y="3"/>
                  </a:cubicBezTo>
                  <a:cubicBezTo>
                    <a:pt x="25" y="3"/>
                    <a:pt x="23" y="5"/>
                    <a:pt x="21" y="8"/>
                  </a:cubicBezTo>
                  <a:cubicBezTo>
                    <a:pt x="20" y="11"/>
                    <a:pt x="20" y="15"/>
                    <a:pt x="22" y="18"/>
                  </a:cubicBezTo>
                  <a:cubicBezTo>
                    <a:pt x="24" y="22"/>
                    <a:pt x="27" y="25"/>
                    <a:pt x="31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7" name="Freeform 48">
              <a:extLst>
                <a:ext uri="{FF2B5EF4-FFF2-40B4-BE49-F238E27FC236}">
                  <a16:creationId xmlns:a16="http://schemas.microsoft.com/office/drawing/2014/main" id="{358E5579-EF93-4865-AAAB-002167D634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9829" y="24342214"/>
              <a:ext cx="511219" cy="440435"/>
            </a:xfrm>
            <a:custGeom>
              <a:avLst/>
              <a:gdLst>
                <a:gd name="T0" fmla="*/ 16 w 74"/>
                <a:gd name="T1" fmla="*/ 63 h 63"/>
                <a:gd name="T2" fmla="*/ 14 w 74"/>
                <a:gd name="T3" fmla="*/ 60 h 63"/>
                <a:gd name="T4" fmla="*/ 3 w 74"/>
                <a:gd name="T5" fmla="*/ 34 h 63"/>
                <a:gd name="T6" fmla="*/ 0 w 74"/>
                <a:gd name="T7" fmla="*/ 18 h 63"/>
                <a:gd name="T8" fmla="*/ 8 w 74"/>
                <a:gd name="T9" fmla="*/ 3 h 63"/>
                <a:gd name="T10" fmla="*/ 25 w 74"/>
                <a:gd name="T11" fmla="*/ 4 h 63"/>
                <a:gd name="T12" fmla="*/ 33 w 74"/>
                <a:gd name="T13" fmla="*/ 13 h 63"/>
                <a:gd name="T14" fmla="*/ 38 w 74"/>
                <a:gd name="T15" fmla="*/ 26 h 63"/>
                <a:gd name="T16" fmla="*/ 42 w 74"/>
                <a:gd name="T17" fmla="*/ 25 h 63"/>
                <a:gd name="T18" fmla="*/ 55 w 74"/>
                <a:gd name="T19" fmla="*/ 19 h 63"/>
                <a:gd name="T20" fmla="*/ 61 w 74"/>
                <a:gd name="T21" fmla="*/ 9 h 63"/>
                <a:gd name="T22" fmla="*/ 61 w 74"/>
                <a:gd name="T23" fmla="*/ 6 h 63"/>
                <a:gd name="T24" fmla="*/ 66 w 74"/>
                <a:gd name="T25" fmla="*/ 16 h 63"/>
                <a:gd name="T26" fmla="*/ 70 w 74"/>
                <a:gd name="T27" fmla="*/ 27 h 63"/>
                <a:gd name="T28" fmla="*/ 73 w 74"/>
                <a:gd name="T29" fmla="*/ 38 h 63"/>
                <a:gd name="T30" fmla="*/ 70 w 74"/>
                <a:gd name="T31" fmla="*/ 34 h 63"/>
                <a:gd name="T32" fmla="*/ 64 w 74"/>
                <a:gd name="T33" fmla="*/ 32 h 63"/>
                <a:gd name="T34" fmla="*/ 58 w 74"/>
                <a:gd name="T35" fmla="*/ 35 h 63"/>
                <a:gd name="T36" fmla="*/ 22 w 74"/>
                <a:gd name="T37" fmla="*/ 50 h 63"/>
                <a:gd name="T38" fmla="*/ 16 w 74"/>
                <a:gd name="T39" fmla="*/ 61 h 63"/>
                <a:gd name="T40" fmla="*/ 16 w 74"/>
                <a:gd name="T41" fmla="*/ 63 h 63"/>
                <a:gd name="T42" fmla="*/ 36 w 74"/>
                <a:gd name="T43" fmla="*/ 27 h 63"/>
                <a:gd name="T44" fmla="*/ 32 w 74"/>
                <a:gd name="T45" fmla="*/ 20 h 63"/>
                <a:gd name="T46" fmla="*/ 21 w 74"/>
                <a:gd name="T47" fmla="*/ 16 h 63"/>
                <a:gd name="T48" fmla="*/ 10 w 74"/>
                <a:gd name="T49" fmla="*/ 21 h 63"/>
                <a:gd name="T50" fmla="*/ 7 w 74"/>
                <a:gd name="T51" fmla="*/ 35 h 63"/>
                <a:gd name="T52" fmla="*/ 13 w 74"/>
                <a:gd name="T53" fmla="*/ 38 h 63"/>
                <a:gd name="T54" fmla="*/ 36 w 74"/>
                <a:gd name="T5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4" h="63">
                  <a:moveTo>
                    <a:pt x="16" y="63"/>
                  </a:moveTo>
                  <a:cubicBezTo>
                    <a:pt x="15" y="62"/>
                    <a:pt x="14" y="61"/>
                    <a:pt x="14" y="60"/>
                  </a:cubicBezTo>
                  <a:cubicBezTo>
                    <a:pt x="10" y="51"/>
                    <a:pt x="7" y="42"/>
                    <a:pt x="3" y="34"/>
                  </a:cubicBezTo>
                  <a:cubicBezTo>
                    <a:pt x="1" y="29"/>
                    <a:pt x="0" y="23"/>
                    <a:pt x="0" y="18"/>
                  </a:cubicBezTo>
                  <a:cubicBezTo>
                    <a:pt x="0" y="11"/>
                    <a:pt x="2" y="6"/>
                    <a:pt x="8" y="3"/>
                  </a:cubicBezTo>
                  <a:cubicBezTo>
                    <a:pt x="14" y="0"/>
                    <a:pt x="19" y="1"/>
                    <a:pt x="25" y="4"/>
                  </a:cubicBezTo>
                  <a:cubicBezTo>
                    <a:pt x="28" y="6"/>
                    <a:pt x="31" y="10"/>
                    <a:pt x="33" y="13"/>
                  </a:cubicBezTo>
                  <a:cubicBezTo>
                    <a:pt x="35" y="17"/>
                    <a:pt x="36" y="22"/>
                    <a:pt x="38" y="26"/>
                  </a:cubicBezTo>
                  <a:cubicBezTo>
                    <a:pt x="40" y="25"/>
                    <a:pt x="41" y="25"/>
                    <a:pt x="42" y="25"/>
                  </a:cubicBezTo>
                  <a:cubicBezTo>
                    <a:pt x="46" y="23"/>
                    <a:pt x="51" y="21"/>
                    <a:pt x="55" y="19"/>
                  </a:cubicBezTo>
                  <a:cubicBezTo>
                    <a:pt x="61" y="16"/>
                    <a:pt x="62" y="15"/>
                    <a:pt x="61" y="9"/>
                  </a:cubicBezTo>
                  <a:cubicBezTo>
                    <a:pt x="61" y="8"/>
                    <a:pt x="61" y="7"/>
                    <a:pt x="61" y="6"/>
                  </a:cubicBezTo>
                  <a:cubicBezTo>
                    <a:pt x="64" y="9"/>
                    <a:pt x="64" y="13"/>
                    <a:pt x="66" y="16"/>
                  </a:cubicBezTo>
                  <a:cubicBezTo>
                    <a:pt x="67" y="20"/>
                    <a:pt x="69" y="23"/>
                    <a:pt x="70" y="27"/>
                  </a:cubicBezTo>
                  <a:cubicBezTo>
                    <a:pt x="71" y="30"/>
                    <a:pt x="74" y="33"/>
                    <a:pt x="73" y="38"/>
                  </a:cubicBezTo>
                  <a:cubicBezTo>
                    <a:pt x="72" y="36"/>
                    <a:pt x="71" y="35"/>
                    <a:pt x="70" y="34"/>
                  </a:cubicBezTo>
                  <a:cubicBezTo>
                    <a:pt x="68" y="32"/>
                    <a:pt x="66" y="31"/>
                    <a:pt x="64" y="32"/>
                  </a:cubicBezTo>
                  <a:cubicBezTo>
                    <a:pt x="62" y="33"/>
                    <a:pt x="60" y="34"/>
                    <a:pt x="58" y="35"/>
                  </a:cubicBezTo>
                  <a:cubicBezTo>
                    <a:pt x="46" y="40"/>
                    <a:pt x="34" y="45"/>
                    <a:pt x="22" y="50"/>
                  </a:cubicBezTo>
                  <a:cubicBezTo>
                    <a:pt x="16" y="53"/>
                    <a:pt x="16" y="54"/>
                    <a:pt x="16" y="61"/>
                  </a:cubicBezTo>
                  <a:cubicBezTo>
                    <a:pt x="16" y="62"/>
                    <a:pt x="16" y="62"/>
                    <a:pt x="16" y="63"/>
                  </a:cubicBezTo>
                  <a:close/>
                  <a:moveTo>
                    <a:pt x="36" y="27"/>
                  </a:moveTo>
                  <a:cubicBezTo>
                    <a:pt x="34" y="25"/>
                    <a:pt x="34" y="22"/>
                    <a:pt x="32" y="20"/>
                  </a:cubicBezTo>
                  <a:cubicBezTo>
                    <a:pt x="29" y="16"/>
                    <a:pt x="25" y="14"/>
                    <a:pt x="21" y="16"/>
                  </a:cubicBezTo>
                  <a:cubicBezTo>
                    <a:pt x="17" y="17"/>
                    <a:pt x="13" y="19"/>
                    <a:pt x="10" y="21"/>
                  </a:cubicBezTo>
                  <a:cubicBezTo>
                    <a:pt x="5" y="24"/>
                    <a:pt x="4" y="30"/>
                    <a:pt x="7" y="35"/>
                  </a:cubicBezTo>
                  <a:cubicBezTo>
                    <a:pt x="9" y="38"/>
                    <a:pt x="10" y="39"/>
                    <a:pt x="13" y="38"/>
                  </a:cubicBezTo>
                  <a:cubicBezTo>
                    <a:pt x="20" y="34"/>
                    <a:pt x="28" y="31"/>
                    <a:pt x="36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8" name="Freeform 49">
              <a:extLst>
                <a:ext uri="{FF2B5EF4-FFF2-40B4-BE49-F238E27FC236}">
                  <a16:creationId xmlns:a16="http://schemas.microsoft.com/office/drawing/2014/main" id="{F4D93792-EE3C-47A2-96D7-CABDA20FA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95" y="21353548"/>
              <a:ext cx="605598" cy="660652"/>
            </a:xfrm>
            <a:custGeom>
              <a:avLst/>
              <a:gdLst>
                <a:gd name="T0" fmla="*/ 0 w 87"/>
                <a:gd name="T1" fmla="*/ 51 h 95"/>
                <a:gd name="T2" fmla="*/ 6 w 87"/>
                <a:gd name="T3" fmla="*/ 43 h 95"/>
                <a:gd name="T4" fmla="*/ 22 w 87"/>
                <a:gd name="T5" fmla="*/ 36 h 95"/>
                <a:gd name="T6" fmla="*/ 59 w 87"/>
                <a:gd name="T7" fmla="*/ 36 h 95"/>
                <a:gd name="T8" fmla="*/ 64 w 87"/>
                <a:gd name="T9" fmla="*/ 36 h 95"/>
                <a:gd name="T10" fmla="*/ 62 w 87"/>
                <a:gd name="T11" fmla="*/ 33 h 95"/>
                <a:gd name="T12" fmla="*/ 44 w 87"/>
                <a:gd name="T13" fmla="*/ 18 h 95"/>
                <a:gd name="T14" fmla="*/ 30 w 87"/>
                <a:gd name="T15" fmla="*/ 16 h 95"/>
                <a:gd name="T16" fmla="*/ 29 w 87"/>
                <a:gd name="T17" fmla="*/ 16 h 95"/>
                <a:gd name="T18" fmla="*/ 42 w 87"/>
                <a:gd name="T19" fmla="*/ 0 h 95"/>
                <a:gd name="T20" fmla="*/ 42 w 87"/>
                <a:gd name="T21" fmla="*/ 3 h 95"/>
                <a:gd name="T22" fmla="*/ 44 w 87"/>
                <a:gd name="T23" fmla="*/ 13 h 95"/>
                <a:gd name="T24" fmla="*/ 74 w 87"/>
                <a:gd name="T25" fmla="*/ 38 h 95"/>
                <a:gd name="T26" fmla="*/ 87 w 87"/>
                <a:gd name="T27" fmla="*/ 50 h 95"/>
                <a:gd name="T28" fmla="*/ 83 w 87"/>
                <a:gd name="T29" fmla="*/ 52 h 95"/>
                <a:gd name="T30" fmla="*/ 77 w 87"/>
                <a:gd name="T31" fmla="*/ 52 h 95"/>
                <a:gd name="T32" fmla="*/ 25 w 87"/>
                <a:gd name="T33" fmla="*/ 51 h 95"/>
                <a:gd name="T34" fmla="*/ 19 w 87"/>
                <a:gd name="T35" fmla="*/ 51 h 95"/>
                <a:gd name="T36" fmla="*/ 22 w 87"/>
                <a:gd name="T37" fmla="*/ 55 h 95"/>
                <a:gd name="T38" fmla="*/ 47 w 87"/>
                <a:gd name="T39" fmla="*/ 77 h 95"/>
                <a:gd name="T40" fmla="*/ 61 w 87"/>
                <a:gd name="T41" fmla="*/ 78 h 95"/>
                <a:gd name="T42" fmla="*/ 61 w 87"/>
                <a:gd name="T43" fmla="*/ 77 h 95"/>
                <a:gd name="T44" fmla="*/ 48 w 87"/>
                <a:gd name="T45" fmla="*/ 95 h 95"/>
                <a:gd name="T46" fmla="*/ 49 w 87"/>
                <a:gd name="T47" fmla="*/ 91 h 95"/>
                <a:gd name="T48" fmla="*/ 47 w 87"/>
                <a:gd name="T49" fmla="*/ 82 h 95"/>
                <a:gd name="T50" fmla="*/ 30 w 87"/>
                <a:gd name="T51" fmla="*/ 67 h 95"/>
                <a:gd name="T52" fmla="*/ 15 w 87"/>
                <a:gd name="T53" fmla="*/ 54 h 95"/>
                <a:gd name="T54" fmla="*/ 7 w 87"/>
                <a:gd name="T55" fmla="*/ 51 h 95"/>
                <a:gd name="T56" fmla="*/ 1 w 87"/>
                <a:gd name="T57" fmla="*/ 52 h 95"/>
                <a:gd name="T58" fmla="*/ 0 w 87"/>
                <a:gd name="T59" fmla="*/ 5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" h="95">
                  <a:moveTo>
                    <a:pt x="0" y="51"/>
                  </a:moveTo>
                  <a:cubicBezTo>
                    <a:pt x="2" y="49"/>
                    <a:pt x="5" y="46"/>
                    <a:pt x="6" y="43"/>
                  </a:cubicBezTo>
                  <a:cubicBezTo>
                    <a:pt x="10" y="37"/>
                    <a:pt x="15" y="35"/>
                    <a:pt x="22" y="36"/>
                  </a:cubicBezTo>
                  <a:cubicBezTo>
                    <a:pt x="34" y="36"/>
                    <a:pt x="47" y="36"/>
                    <a:pt x="59" y="36"/>
                  </a:cubicBezTo>
                  <a:cubicBezTo>
                    <a:pt x="61" y="36"/>
                    <a:pt x="62" y="36"/>
                    <a:pt x="64" y="36"/>
                  </a:cubicBezTo>
                  <a:cubicBezTo>
                    <a:pt x="63" y="35"/>
                    <a:pt x="63" y="34"/>
                    <a:pt x="62" y="33"/>
                  </a:cubicBezTo>
                  <a:cubicBezTo>
                    <a:pt x="56" y="28"/>
                    <a:pt x="50" y="23"/>
                    <a:pt x="44" y="18"/>
                  </a:cubicBezTo>
                  <a:cubicBezTo>
                    <a:pt x="38" y="12"/>
                    <a:pt x="37" y="12"/>
                    <a:pt x="30" y="16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30" y="13"/>
                    <a:pt x="38" y="3"/>
                    <a:pt x="42" y="0"/>
                  </a:cubicBezTo>
                  <a:cubicBezTo>
                    <a:pt x="42" y="2"/>
                    <a:pt x="42" y="2"/>
                    <a:pt x="42" y="3"/>
                  </a:cubicBezTo>
                  <a:cubicBezTo>
                    <a:pt x="40" y="7"/>
                    <a:pt x="41" y="10"/>
                    <a:pt x="44" y="13"/>
                  </a:cubicBezTo>
                  <a:cubicBezTo>
                    <a:pt x="54" y="21"/>
                    <a:pt x="64" y="30"/>
                    <a:pt x="74" y="38"/>
                  </a:cubicBezTo>
                  <a:cubicBezTo>
                    <a:pt x="78" y="42"/>
                    <a:pt x="82" y="46"/>
                    <a:pt x="87" y="50"/>
                  </a:cubicBezTo>
                  <a:cubicBezTo>
                    <a:pt x="85" y="51"/>
                    <a:pt x="84" y="52"/>
                    <a:pt x="83" y="52"/>
                  </a:cubicBezTo>
                  <a:cubicBezTo>
                    <a:pt x="81" y="52"/>
                    <a:pt x="79" y="52"/>
                    <a:pt x="77" y="52"/>
                  </a:cubicBezTo>
                  <a:cubicBezTo>
                    <a:pt x="60" y="52"/>
                    <a:pt x="42" y="52"/>
                    <a:pt x="25" y="51"/>
                  </a:cubicBezTo>
                  <a:cubicBezTo>
                    <a:pt x="23" y="51"/>
                    <a:pt x="22" y="51"/>
                    <a:pt x="19" y="51"/>
                  </a:cubicBezTo>
                  <a:cubicBezTo>
                    <a:pt x="20" y="53"/>
                    <a:pt x="21" y="54"/>
                    <a:pt x="22" y="55"/>
                  </a:cubicBezTo>
                  <a:cubicBezTo>
                    <a:pt x="30" y="62"/>
                    <a:pt x="39" y="69"/>
                    <a:pt x="47" y="77"/>
                  </a:cubicBezTo>
                  <a:cubicBezTo>
                    <a:pt x="51" y="81"/>
                    <a:pt x="55" y="83"/>
                    <a:pt x="61" y="78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80"/>
                    <a:pt x="52" y="92"/>
                    <a:pt x="48" y="95"/>
                  </a:cubicBezTo>
                  <a:cubicBezTo>
                    <a:pt x="48" y="93"/>
                    <a:pt x="48" y="92"/>
                    <a:pt x="49" y="91"/>
                  </a:cubicBezTo>
                  <a:cubicBezTo>
                    <a:pt x="51" y="87"/>
                    <a:pt x="50" y="85"/>
                    <a:pt x="47" y="82"/>
                  </a:cubicBezTo>
                  <a:cubicBezTo>
                    <a:pt x="41" y="77"/>
                    <a:pt x="35" y="72"/>
                    <a:pt x="30" y="67"/>
                  </a:cubicBezTo>
                  <a:cubicBezTo>
                    <a:pt x="25" y="62"/>
                    <a:pt x="20" y="58"/>
                    <a:pt x="15" y="54"/>
                  </a:cubicBezTo>
                  <a:cubicBezTo>
                    <a:pt x="12" y="51"/>
                    <a:pt x="10" y="51"/>
                    <a:pt x="7" y="51"/>
                  </a:cubicBezTo>
                  <a:cubicBezTo>
                    <a:pt x="5" y="52"/>
                    <a:pt x="3" y="52"/>
                    <a:pt x="1" y="52"/>
                  </a:cubicBezTo>
                  <a:cubicBezTo>
                    <a:pt x="0" y="52"/>
                    <a:pt x="0" y="52"/>
                    <a:pt x="0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9" name="Freeform 50">
              <a:extLst>
                <a:ext uri="{FF2B5EF4-FFF2-40B4-BE49-F238E27FC236}">
                  <a16:creationId xmlns:a16="http://schemas.microsoft.com/office/drawing/2014/main" id="{8FC47C96-ACE4-49C4-8F22-114862BA3A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3633" y="25797222"/>
              <a:ext cx="424705" cy="487624"/>
            </a:xfrm>
            <a:custGeom>
              <a:avLst/>
              <a:gdLst>
                <a:gd name="T0" fmla="*/ 36 w 61"/>
                <a:gd name="T1" fmla="*/ 26 h 70"/>
                <a:gd name="T2" fmla="*/ 46 w 61"/>
                <a:gd name="T3" fmla="*/ 29 h 70"/>
                <a:gd name="T4" fmla="*/ 60 w 61"/>
                <a:gd name="T5" fmla="*/ 45 h 70"/>
                <a:gd name="T6" fmla="*/ 55 w 61"/>
                <a:gd name="T7" fmla="*/ 59 h 70"/>
                <a:gd name="T8" fmla="*/ 34 w 61"/>
                <a:gd name="T9" fmla="*/ 69 h 70"/>
                <a:gd name="T10" fmla="*/ 21 w 61"/>
                <a:gd name="T11" fmla="*/ 62 h 70"/>
                <a:gd name="T12" fmla="*/ 21 w 61"/>
                <a:gd name="T13" fmla="*/ 46 h 70"/>
                <a:gd name="T14" fmla="*/ 26 w 61"/>
                <a:gd name="T15" fmla="*/ 39 h 70"/>
                <a:gd name="T16" fmla="*/ 17 w 61"/>
                <a:gd name="T17" fmla="*/ 37 h 70"/>
                <a:gd name="T18" fmla="*/ 11 w 61"/>
                <a:gd name="T19" fmla="*/ 8 h 70"/>
                <a:gd name="T20" fmla="*/ 28 w 61"/>
                <a:gd name="T21" fmla="*/ 0 h 70"/>
                <a:gd name="T22" fmla="*/ 42 w 61"/>
                <a:gd name="T23" fmla="*/ 7 h 70"/>
                <a:gd name="T24" fmla="*/ 40 w 61"/>
                <a:gd name="T25" fmla="*/ 21 h 70"/>
                <a:gd name="T26" fmla="*/ 36 w 61"/>
                <a:gd name="T27" fmla="*/ 26 h 70"/>
                <a:gd name="T28" fmla="*/ 29 w 61"/>
                <a:gd name="T29" fmla="*/ 40 h 70"/>
                <a:gd name="T30" fmla="*/ 28 w 61"/>
                <a:gd name="T31" fmla="*/ 48 h 70"/>
                <a:gd name="T32" fmla="*/ 37 w 61"/>
                <a:gd name="T33" fmla="*/ 63 h 70"/>
                <a:gd name="T34" fmla="*/ 46 w 61"/>
                <a:gd name="T35" fmla="*/ 64 h 70"/>
                <a:gd name="T36" fmla="*/ 50 w 61"/>
                <a:gd name="T37" fmla="*/ 55 h 70"/>
                <a:gd name="T38" fmla="*/ 41 w 61"/>
                <a:gd name="T39" fmla="*/ 43 h 70"/>
                <a:gd name="T40" fmla="*/ 29 w 61"/>
                <a:gd name="T41" fmla="*/ 40 h 70"/>
                <a:gd name="T42" fmla="*/ 33 w 61"/>
                <a:gd name="T43" fmla="*/ 26 h 70"/>
                <a:gd name="T44" fmla="*/ 28 w 61"/>
                <a:gd name="T45" fmla="*/ 7 h 70"/>
                <a:gd name="T46" fmla="*/ 22 w 61"/>
                <a:gd name="T47" fmla="*/ 5 h 70"/>
                <a:gd name="T48" fmla="*/ 14 w 61"/>
                <a:gd name="T49" fmla="*/ 10 h 70"/>
                <a:gd name="T50" fmla="*/ 16 w 61"/>
                <a:gd name="T51" fmla="*/ 19 h 70"/>
                <a:gd name="T52" fmla="*/ 33 w 61"/>
                <a:gd name="T53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1" h="70">
                  <a:moveTo>
                    <a:pt x="36" y="26"/>
                  </a:moveTo>
                  <a:cubicBezTo>
                    <a:pt x="40" y="27"/>
                    <a:pt x="43" y="28"/>
                    <a:pt x="46" y="29"/>
                  </a:cubicBezTo>
                  <a:cubicBezTo>
                    <a:pt x="54" y="31"/>
                    <a:pt x="59" y="37"/>
                    <a:pt x="60" y="45"/>
                  </a:cubicBezTo>
                  <a:cubicBezTo>
                    <a:pt x="61" y="51"/>
                    <a:pt x="59" y="55"/>
                    <a:pt x="55" y="59"/>
                  </a:cubicBezTo>
                  <a:cubicBezTo>
                    <a:pt x="50" y="65"/>
                    <a:pt x="42" y="69"/>
                    <a:pt x="34" y="69"/>
                  </a:cubicBezTo>
                  <a:cubicBezTo>
                    <a:pt x="28" y="70"/>
                    <a:pt x="24" y="67"/>
                    <a:pt x="21" y="62"/>
                  </a:cubicBezTo>
                  <a:cubicBezTo>
                    <a:pt x="17" y="57"/>
                    <a:pt x="17" y="51"/>
                    <a:pt x="21" y="46"/>
                  </a:cubicBezTo>
                  <a:cubicBezTo>
                    <a:pt x="22" y="44"/>
                    <a:pt x="24" y="42"/>
                    <a:pt x="26" y="39"/>
                  </a:cubicBezTo>
                  <a:cubicBezTo>
                    <a:pt x="23" y="39"/>
                    <a:pt x="20" y="38"/>
                    <a:pt x="17" y="37"/>
                  </a:cubicBezTo>
                  <a:cubicBezTo>
                    <a:pt x="3" y="32"/>
                    <a:pt x="0" y="17"/>
                    <a:pt x="11" y="8"/>
                  </a:cubicBezTo>
                  <a:cubicBezTo>
                    <a:pt x="16" y="4"/>
                    <a:pt x="22" y="1"/>
                    <a:pt x="28" y="0"/>
                  </a:cubicBezTo>
                  <a:cubicBezTo>
                    <a:pt x="34" y="0"/>
                    <a:pt x="39" y="2"/>
                    <a:pt x="42" y="7"/>
                  </a:cubicBezTo>
                  <a:cubicBezTo>
                    <a:pt x="45" y="12"/>
                    <a:pt x="43" y="17"/>
                    <a:pt x="40" y="21"/>
                  </a:cubicBezTo>
                  <a:cubicBezTo>
                    <a:pt x="39" y="23"/>
                    <a:pt x="38" y="24"/>
                    <a:pt x="36" y="26"/>
                  </a:cubicBezTo>
                  <a:close/>
                  <a:moveTo>
                    <a:pt x="29" y="40"/>
                  </a:moveTo>
                  <a:cubicBezTo>
                    <a:pt x="29" y="43"/>
                    <a:pt x="28" y="46"/>
                    <a:pt x="28" y="48"/>
                  </a:cubicBezTo>
                  <a:cubicBezTo>
                    <a:pt x="29" y="54"/>
                    <a:pt x="32" y="59"/>
                    <a:pt x="37" y="63"/>
                  </a:cubicBezTo>
                  <a:cubicBezTo>
                    <a:pt x="40" y="65"/>
                    <a:pt x="43" y="66"/>
                    <a:pt x="46" y="64"/>
                  </a:cubicBezTo>
                  <a:cubicBezTo>
                    <a:pt x="50" y="62"/>
                    <a:pt x="51" y="58"/>
                    <a:pt x="50" y="55"/>
                  </a:cubicBezTo>
                  <a:cubicBezTo>
                    <a:pt x="49" y="49"/>
                    <a:pt x="46" y="45"/>
                    <a:pt x="41" y="43"/>
                  </a:cubicBezTo>
                  <a:cubicBezTo>
                    <a:pt x="37" y="41"/>
                    <a:pt x="34" y="41"/>
                    <a:pt x="29" y="40"/>
                  </a:cubicBezTo>
                  <a:close/>
                  <a:moveTo>
                    <a:pt x="33" y="26"/>
                  </a:moveTo>
                  <a:cubicBezTo>
                    <a:pt x="35" y="18"/>
                    <a:pt x="33" y="12"/>
                    <a:pt x="28" y="7"/>
                  </a:cubicBezTo>
                  <a:cubicBezTo>
                    <a:pt x="26" y="5"/>
                    <a:pt x="24" y="5"/>
                    <a:pt x="22" y="5"/>
                  </a:cubicBezTo>
                  <a:cubicBezTo>
                    <a:pt x="18" y="5"/>
                    <a:pt x="16" y="7"/>
                    <a:pt x="14" y="10"/>
                  </a:cubicBezTo>
                  <a:cubicBezTo>
                    <a:pt x="13" y="13"/>
                    <a:pt x="14" y="16"/>
                    <a:pt x="16" y="19"/>
                  </a:cubicBezTo>
                  <a:cubicBezTo>
                    <a:pt x="21" y="24"/>
                    <a:pt x="26" y="25"/>
                    <a:pt x="33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0" name="Freeform 51">
              <a:extLst>
                <a:ext uri="{FF2B5EF4-FFF2-40B4-BE49-F238E27FC236}">
                  <a16:creationId xmlns:a16="http://schemas.microsoft.com/office/drawing/2014/main" id="{BB6D90D0-6DDA-4560-A325-5669E8CFC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833" y="20803004"/>
              <a:ext cx="574138" cy="558409"/>
            </a:xfrm>
            <a:custGeom>
              <a:avLst/>
              <a:gdLst>
                <a:gd name="T0" fmla="*/ 44 w 82"/>
                <a:gd name="T1" fmla="*/ 0 h 80"/>
                <a:gd name="T2" fmla="*/ 57 w 82"/>
                <a:gd name="T3" fmla="*/ 19 h 80"/>
                <a:gd name="T4" fmla="*/ 53 w 82"/>
                <a:gd name="T5" fmla="*/ 18 h 80"/>
                <a:gd name="T6" fmla="*/ 38 w 82"/>
                <a:gd name="T7" fmla="*/ 14 h 80"/>
                <a:gd name="T8" fmla="*/ 21 w 82"/>
                <a:gd name="T9" fmla="*/ 35 h 80"/>
                <a:gd name="T10" fmla="*/ 44 w 82"/>
                <a:gd name="T11" fmla="*/ 68 h 80"/>
                <a:gd name="T12" fmla="*/ 67 w 82"/>
                <a:gd name="T13" fmla="*/ 66 h 80"/>
                <a:gd name="T14" fmla="*/ 68 w 82"/>
                <a:gd name="T15" fmla="*/ 56 h 80"/>
                <a:gd name="T16" fmla="*/ 62 w 82"/>
                <a:gd name="T17" fmla="*/ 48 h 80"/>
                <a:gd name="T18" fmla="*/ 53 w 82"/>
                <a:gd name="T19" fmla="*/ 46 h 80"/>
                <a:gd name="T20" fmla="*/ 50 w 82"/>
                <a:gd name="T21" fmla="*/ 47 h 80"/>
                <a:gd name="T22" fmla="*/ 58 w 82"/>
                <a:gd name="T23" fmla="*/ 40 h 80"/>
                <a:gd name="T24" fmla="*/ 67 w 82"/>
                <a:gd name="T25" fmla="*/ 33 h 80"/>
                <a:gd name="T26" fmla="*/ 75 w 82"/>
                <a:gd name="T27" fmla="*/ 27 h 80"/>
                <a:gd name="T28" fmla="*/ 76 w 82"/>
                <a:gd name="T29" fmla="*/ 28 h 80"/>
                <a:gd name="T30" fmla="*/ 75 w 82"/>
                <a:gd name="T31" fmla="*/ 29 h 80"/>
                <a:gd name="T32" fmla="*/ 75 w 82"/>
                <a:gd name="T33" fmla="*/ 40 h 80"/>
                <a:gd name="T34" fmla="*/ 82 w 82"/>
                <a:gd name="T35" fmla="*/ 50 h 80"/>
                <a:gd name="T36" fmla="*/ 82 w 82"/>
                <a:gd name="T37" fmla="*/ 52 h 80"/>
                <a:gd name="T38" fmla="*/ 49 w 82"/>
                <a:gd name="T39" fmla="*/ 78 h 80"/>
                <a:gd name="T40" fmla="*/ 31 w 82"/>
                <a:gd name="T41" fmla="*/ 76 h 80"/>
                <a:gd name="T42" fmla="*/ 24 w 82"/>
                <a:gd name="T43" fmla="*/ 15 h 80"/>
                <a:gd name="T44" fmla="*/ 36 w 82"/>
                <a:gd name="T45" fmla="*/ 10 h 80"/>
                <a:gd name="T46" fmla="*/ 39 w 82"/>
                <a:gd name="T47" fmla="*/ 9 h 80"/>
                <a:gd name="T48" fmla="*/ 44 w 82"/>
                <a:gd name="T49" fmla="*/ 2 h 80"/>
                <a:gd name="T50" fmla="*/ 44 w 82"/>
                <a:gd name="T51" fmla="*/ 1 h 80"/>
                <a:gd name="T52" fmla="*/ 44 w 82"/>
                <a:gd name="T5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2" h="80">
                  <a:moveTo>
                    <a:pt x="44" y="0"/>
                  </a:moveTo>
                  <a:cubicBezTo>
                    <a:pt x="47" y="2"/>
                    <a:pt x="56" y="14"/>
                    <a:pt x="57" y="19"/>
                  </a:cubicBezTo>
                  <a:cubicBezTo>
                    <a:pt x="56" y="20"/>
                    <a:pt x="55" y="18"/>
                    <a:pt x="53" y="18"/>
                  </a:cubicBezTo>
                  <a:cubicBezTo>
                    <a:pt x="48" y="15"/>
                    <a:pt x="43" y="14"/>
                    <a:pt x="38" y="14"/>
                  </a:cubicBezTo>
                  <a:cubicBezTo>
                    <a:pt x="26" y="14"/>
                    <a:pt x="18" y="23"/>
                    <a:pt x="21" y="35"/>
                  </a:cubicBezTo>
                  <a:cubicBezTo>
                    <a:pt x="25" y="48"/>
                    <a:pt x="33" y="60"/>
                    <a:pt x="44" y="68"/>
                  </a:cubicBezTo>
                  <a:cubicBezTo>
                    <a:pt x="52" y="74"/>
                    <a:pt x="60" y="73"/>
                    <a:pt x="67" y="66"/>
                  </a:cubicBezTo>
                  <a:cubicBezTo>
                    <a:pt x="70" y="63"/>
                    <a:pt x="71" y="60"/>
                    <a:pt x="68" y="56"/>
                  </a:cubicBezTo>
                  <a:cubicBezTo>
                    <a:pt x="66" y="54"/>
                    <a:pt x="64" y="51"/>
                    <a:pt x="62" y="48"/>
                  </a:cubicBezTo>
                  <a:cubicBezTo>
                    <a:pt x="59" y="44"/>
                    <a:pt x="58" y="44"/>
                    <a:pt x="53" y="46"/>
                  </a:cubicBezTo>
                  <a:cubicBezTo>
                    <a:pt x="52" y="47"/>
                    <a:pt x="51" y="47"/>
                    <a:pt x="50" y="47"/>
                  </a:cubicBezTo>
                  <a:cubicBezTo>
                    <a:pt x="52" y="44"/>
                    <a:pt x="55" y="42"/>
                    <a:pt x="58" y="40"/>
                  </a:cubicBezTo>
                  <a:cubicBezTo>
                    <a:pt x="61" y="38"/>
                    <a:pt x="64" y="35"/>
                    <a:pt x="67" y="33"/>
                  </a:cubicBezTo>
                  <a:cubicBezTo>
                    <a:pt x="70" y="31"/>
                    <a:pt x="72" y="29"/>
                    <a:pt x="75" y="27"/>
                  </a:cubicBezTo>
                  <a:cubicBezTo>
                    <a:pt x="76" y="27"/>
                    <a:pt x="76" y="27"/>
                    <a:pt x="76" y="28"/>
                  </a:cubicBezTo>
                  <a:cubicBezTo>
                    <a:pt x="76" y="28"/>
                    <a:pt x="75" y="29"/>
                    <a:pt x="75" y="29"/>
                  </a:cubicBezTo>
                  <a:cubicBezTo>
                    <a:pt x="72" y="34"/>
                    <a:pt x="71" y="36"/>
                    <a:pt x="75" y="40"/>
                  </a:cubicBezTo>
                  <a:cubicBezTo>
                    <a:pt x="77" y="44"/>
                    <a:pt x="80" y="47"/>
                    <a:pt x="82" y="50"/>
                  </a:cubicBezTo>
                  <a:cubicBezTo>
                    <a:pt x="82" y="51"/>
                    <a:pt x="82" y="51"/>
                    <a:pt x="82" y="52"/>
                  </a:cubicBezTo>
                  <a:cubicBezTo>
                    <a:pt x="74" y="64"/>
                    <a:pt x="64" y="74"/>
                    <a:pt x="49" y="78"/>
                  </a:cubicBezTo>
                  <a:cubicBezTo>
                    <a:pt x="43" y="80"/>
                    <a:pt x="37" y="79"/>
                    <a:pt x="31" y="76"/>
                  </a:cubicBezTo>
                  <a:cubicBezTo>
                    <a:pt x="11" y="66"/>
                    <a:pt x="0" y="35"/>
                    <a:pt x="24" y="15"/>
                  </a:cubicBezTo>
                  <a:cubicBezTo>
                    <a:pt x="27" y="13"/>
                    <a:pt x="32" y="12"/>
                    <a:pt x="36" y="10"/>
                  </a:cubicBezTo>
                  <a:cubicBezTo>
                    <a:pt x="37" y="9"/>
                    <a:pt x="38" y="9"/>
                    <a:pt x="39" y="9"/>
                  </a:cubicBezTo>
                  <a:cubicBezTo>
                    <a:pt x="44" y="7"/>
                    <a:pt x="44" y="7"/>
                    <a:pt x="44" y="2"/>
                  </a:cubicBezTo>
                  <a:cubicBezTo>
                    <a:pt x="44" y="2"/>
                    <a:pt x="44" y="2"/>
                    <a:pt x="44" y="1"/>
                  </a:cubicBezTo>
                  <a:cubicBezTo>
                    <a:pt x="44" y="1"/>
                    <a:pt x="44" y="1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1" name="Freeform 52">
              <a:extLst>
                <a:ext uri="{FF2B5EF4-FFF2-40B4-BE49-F238E27FC236}">
                  <a16:creationId xmlns:a16="http://schemas.microsoft.com/office/drawing/2014/main" id="{E95F2251-DB9D-4730-A262-205B2D5C9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1653" y="20291785"/>
              <a:ext cx="456165" cy="495489"/>
            </a:xfrm>
            <a:custGeom>
              <a:avLst/>
              <a:gdLst>
                <a:gd name="T0" fmla="*/ 58 w 65"/>
                <a:gd name="T1" fmla="*/ 69 h 70"/>
                <a:gd name="T2" fmla="*/ 53 w 65"/>
                <a:gd name="T3" fmla="*/ 66 h 70"/>
                <a:gd name="T4" fmla="*/ 25 w 65"/>
                <a:gd name="T5" fmla="*/ 31 h 70"/>
                <a:gd name="T6" fmla="*/ 13 w 65"/>
                <a:gd name="T7" fmla="*/ 17 h 70"/>
                <a:gd name="T8" fmla="*/ 12 w 65"/>
                <a:gd name="T9" fmla="*/ 21 h 70"/>
                <a:gd name="T10" fmla="*/ 12 w 65"/>
                <a:gd name="T11" fmla="*/ 56 h 70"/>
                <a:gd name="T12" fmla="*/ 20 w 65"/>
                <a:gd name="T13" fmla="*/ 66 h 70"/>
                <a:gd name="T14" fmla="*/ 21 w 65"/>
                <a:gd name="T15" fmla="*/ 68 h 70"/>
                <a:gd name="T16" fmla="*/ 0 w 65"/>
                <a:gd name="T17" fmla="*/ 68 h 70"/>
                <a:gd name="T18" fmla="*/ 3 w 65"/>
                <a:gd name="T19" fmla="*/ 66 h 70"/>
                <a:gd name="T20" fmla="*/ 9 w 65"/>
                <a:gd name="T21" fmla="*/ 58 h 70"/>
                <a:gd name="T22" fmla="*/ 9 w 65"/>
                <a:gd name="T23" fmla="*/ 14 h 70"/>
                <a:gd name="T24" fmla="*/ 6 w 65"/>
                <a:gd name="T25" fmla="*/ 8 h 70"/>
                <a:gd name="T26" fmla="*/ 0 w 65"/>
                <a:gd name="T27" fmla="*/ 2 h 70"/>
                <a:gd name="T28" fmla="*/ 10 w 65"/>
                <a:gd name="T29" fmla="*/ 1 h 70"/>
                <a:gd name="T30" fmla="*/ 27 w 65"/>
                <a:gd name="T31" fmla="*/ 9 h 70"/>
                <a:gd name="T32" fmla="*/ 50 w 65"/>
                <a:gd name="T33" fmla="*/ 39 h 70"/>
                <a:gd name="T34" fmla="*/ 54 w 65"/>
                <a:gd name="T35" fmla="*/ 42 h 70"/>
                <a:gd name="T36" fmla="*/ 54 w 65"/>
                <a:gd name="T37" fmla="*/ 38 h 70"/>
                <a:gd name="T38" fmla="*/ 54 w 65"/>
                <a:gd name="T39" fmla="*/ 15 h 70"/>
                <a:gd name="T40" fmla="*/ 46 w 65"/>
                <a:gd name="T41" fmla="*/ 3 h 70"/>
                <a:gd name="T42" fmla="*/ 45 w 65"/>
                <a:gd name="T43" fmla="*/ 3 h 70"/>
                <a:gd name="T44" fmla="*/ 65 w 65"/>
                <a:gd name="T45" fmla="*/ 2 h 70"/>
                <a:gd name="T46" fmla="*/ 63 w 65"/>
                <a:gd name="T47" fmla="*/ 4 h 70"/>
                <a:gd name="T48" fmla="*/ 58 w 65"/>
                <a:gd name="T49" fmla="*/ 12 h 70"/>
                <a:gd name="T50" fmla="*/ 58 w 65"/>
                <a:gd name="T51" fmla="*/ 26 h 70"/>
                <a:gd name="T52" fmla="*/ 58 w 65"/>
                <a:gd name="T53" fmla="*/ 64 h 70"/>
                <a:gd name="T54" fmla="*/ 58 w 65"/>
                <a:gd name="T55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70">
                  <a:moveTo>
                    <a:pt x="58" y="69"/>
                  </a:moveTo>
                  <a:cubicBezTo>
                    <a:pt x="54" y="70"/>
                    <a:pt x="54" y="68"/>
                    <a:pt x="53" y="66"/>
                  </a:cubicBezTo>
                  <a:cubicBezTo>
                    <a:pt x="43" y="55"/>
                    <a:pt x="34" y="43"/>
                    <a:pt x="25" y="31"/>
                  </a:cubicBezTo>
                  <a:cubicBezTo>
                    <a:pt x="21" y="27"/>
                    <a:pt x="17" y="22"/>
                    <a:pt x="13" y="17"/>
                  </a:cubicBezTo>
                  <a:cubicBezTo>
                    <a:pt x="13" y="19"/>
                    <a:pt x="12" y="20"/>
                    <a:pt x="12" y="21"/>
                  </a:cubicBezTo>
                  <a:cubicBezTo>
                    <a:pt x="12" y="33"/>
                    <a:pt x="12" y="44"/>
                    <a:pt x="12" y="56"/>
                  </a:cubicBezTo>
                  <a:cubicBezTo>
                    <a:pt x="12" y="63"/>
                    <a:pt x="13" y="64"/>
                    <a:pt x="20" y="66"/>
                  </a:cubicBezTo>
                  <a:cubicBezTo>
                    <a:pt x="20" y="67"/>
                    <a:pt x="21" y="67"/>
                    <a:pt x="21" y="68"/>
                  </a:cubicBezTo>
                  <a:cubicBezTo>
                    <a:pt x="18" y="69"/>
                    <a:pt x="5" y="69"/>
                    <a:pt x="0" y="68"/>
                  </a:cubicBezTo>
                  <a:cubicBezTo>
                    <a:pt x="1" y="67"/>
                    <a:pt x="2" y="66"/>
                    <a:pt x="3" y="66"/>
                  </a:cubicBezTo>
                  <a:cubicBezTo>
                    <a:pt x="7" y="65"/>
                    <a:pt x="9" y="63"/>
                    <a:pt x="9" y="58"/>
                  </a:cubicBezTo>
                  <a:cubicBezTo>
                    <a:pt x="9" y="44"/>
                    <a:pt x="9" y="29"/>
                    <a:pt x="9" y="14"/>
                  </a:cubicBezTo>
                  <a:cubicBezTo>
                    <a:pt x="9" y="11"/>
                    <a:pt x="7" y="9"/>
                    <a:pt x="6" y="8"/>
                  </a:cubicBezTo>
                  <a:cubicBezTo>
                    <a:pt x="4" y="6"/>
                    <a:pt x="2" y="4"/>
                    <a:pt x="0" y="2"/>
                  </a:cubicBezTo>
                  <a:cubicBezTo>
                    <a:pt x="4" y="1"/>
                    <a:pt x="7" y="2"/>
                    <a:pt x="10" y="1"/>
                  </a:cubicBezTo>
                  <a:cubicBezTo>
                    <a:pt x="18" y="0"/>
                    <a:pt x="22" y="3"/>
                    <a:pt x="27" y="9"/>
                  </a:cubicBezTo>
                  <a:cubicBezTo>
                    <a:pt x="34" y="19"/>
                    <a:pt x="42" y="29"/>
                    <a:pt x="50" y="39"/>
                  </a:cubicBezTo>
                  <a:cubicBezTo>
                    <a:pt x="51" y="40"/>
                    <a:pt x="52" y="41"/>
                    <a:pt x="54" y="42"/>
                  </a:cubicBezTo>
                  <a:cubicBezTo>
                    <a:pt x="54" y="41"/>
                    <a:pt x="54" y="39"/>
                    <a:pt x="54" y="38"/>
                  </a:cubicBezTo>
                  <a:cubicBezTo>
                    <a:pt x="54" y="30"/>
                    <a:pt x="54" y="23"/>
                    <a:pt x="54" y="15"/>
                  </a:cubicBezTo>
                  <a:cubicBezTo>
                    <a:pt x="54" y="9"/>
                    <a:pt x="53" y="4"/>
                    <a:pt x="46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8" y="1"/>
                    <a:pt x="61" y="1"/>
                    <a:pt x="65" y="2"/>
                  </a:cubicBezTo>
                  <a:cubicBezTo>
                    <a:pt x="64" y="3"/>
                    <a:pt x="64" y="3"/>
                    <a:pt x="63" y="4"/>
                  </a:cubicBezTo>
                  <a:cubicBezTo>
                    <a:pt x="59" y="5"/>
                    <a:pt x="57" y="8"/>
                    <a:pt x="58" y="12"/>
                  </a:cubicBezTo>
                  <a:cubicBezTo>
                    <a:pt x="58" y="17"/>
                    <a:pt x="58" y="22"/>
                    <a:pt x="58" y="26"/>
                  </a:cubicBezTo>
                  <a:cubicBezTo>
                    <a:pt x="58" y="39"/>
                    <a:pt x="58" y="51"/>
                    <a:pt x="58" y="64"/>
                  </a:cubicBezTo>
                  <a:cubicBezTo>
                    <a:pt x="58" y="66"/>
                    <a:pt x="58" y="67"/>
                    <a:pt x="58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2" name="Freeform 53">
              <a:extLst>
                <a:ext uri="{FF2B5EF4-FFF2-40B4-BE49-F238E27FC236}">
                  <a16:creationId xmlns:a16="http://schemas.microsoft.com/office/drawing/2014/main" id="{CC11A9FC-335F-426C-AF21-C9195BF25C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0062" y="26009575"/>
              <a:ext cx="353921" cy="503354"/>
            </a:xfrm>
            <a:custGeom>
              <a:avLst/>
              <a:gdLst>
                <a:gd name="T0" fmla="*/ 9 w 50"/>
                <a:gd name="T1" fmla="*/ 71 h 71"/>
                <a:gd name="T2" fmla="*/ 31 w 50"/>
                <a:gd name="T3" fmla="*/ 41 h 71"/>
                <a:gd name="T4" fmla="*/ 23 w 50"/>
                <a:gd name="T5" fmla="*/ 44 h 71"/>
                <a:gd name="T6" fmla="*/ 3 w 50"/>
                <a:gd name="T7" fmla="*/ 33 h 71"/>
                <a:gd name="T8" fmla="*/ 3 w 50"/>
                <a:gd name="T9" fmla="*/ 13 h 71"/>
                <a:gd name="T10" fmla="*/ 21 w 50"/>
                <a:gd name="T11" fmla="*/ 1 h 71"/>
                <a:gd name="T12" fmla="*/ 41 w 50"/>
                <a:gd name="T13" fmla="*/ 11 h 71"/>
                <a:gd name="T14" fmla="*/ 34 w 50"/>
                <a:gd name="T15" fmla="*/ 59 h 71"/>
                <a:gd name="T16" fmla="*/ 9 w 50"/>
                <a:gd name="T17" fmla="*/ 71 h 71"/>
                <a:gd name="T18" fmla="*/ 31 w 50"/>
                <a:gd name="T19" fmla="*/ 32 h 71"/>
                <a:gd name="T20" fmla="*/ 32 w 50"/>
                <a:gd name="T21" fmla="*/ 32 h 71"/>
                <a:gd name="T22" fmla="*/ 28 w 50"/>
                <a:gd name="T23" fmla="*/ 12 h 71"/>
                <a:gd name="T24" fmla="*/ 25 w 50"/>
                <a:gd name="T25" fmla="*/ 6 h 71"/>
                <a:gd name="T26" fmla="*/ 19 w 50"/>
                <a:gd name="T27" fmla="*/ 3 h 71"/>
                <a:gd name="T28" fmla="*/ 15 w 50"/>
                <a:gd name="T29" fmla="*/ 8 h 71"/>
                <a:gd name="T30" fmla="*/ 14 w 50"/>
                <a:gd name="T31" fmla="*/ 10 h 71"/>
                <a:gd name="T32" fmla="*/ 18 w 50"/>
                <a:gd name="T33" fmla="*/ 32 h 71"/>
                <a:gd name="T34" fmla="*/ 21 w 50"/>
                <a:gd name="T35" fmla="*/ 37 h 71"/>
                <a:gd name="T36" fmla="*/ 29 w 50"/>
                <a:gd name="T37" fmla="*/ 39 h 71"/>
                <a:gd name="T38" fmla="*/ 31 w 50"/>
                <a:gd name="T39" fmla="*/ 33 h 71"/>
                <a:gd name="T40" fmla="*/ 31 w 50"/>
                <a:gd name="T41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1">
                  <a:moveTo>
                    <a:pt x="9" y="71"/>
                  </a:moveTo>
                  <a:cubicBezTo>
                    <a:pt x="22" y="66"/>
                    <a:pt x="29" y="55"/>
                    <a:pt x="31" y="41"/>
                  </a:cubicBezTo>
                  <a:cubicBezTo>
                    <a:pt x="28" y="42"/>
                    <a:pt x="26" y="43"/>
                    <a:pt x="23" y="44"/>
                  </a:cubicBezTo>
                  <a:cubicBezTo>
                    <a:pt x="14" y="46"/>
                    <a:pt x="7" y="42"/>
                    <a:pt x="3" y="33"/>
                  </a:cubicBezTo>
                  <a:cubicBezTo>
                    <a:pt x="0" y="26"/>
                    <a:pt x="1" y="19"/>
                    <a:pt x="3" y="13"/>
                  </a:cubicBezTo>
                  <a:cubicBezTo>
                    <a:pt x="7" y="5"/>
                    <a:pt x="13" y="1"/>
                    <a:pt x="21" y="1"/>
                  </a:cubicBezTo>
                  <a:cubicBezTo>
                    <a:pt x="29" y="0"/>
                    <a:pt x="36" y="3"/>
                    <a:pt x="41" y="11"/>
                  </a:cubicBezTo>
                  <a:cubicBezTo>
                    <a:pt x="50" y="26"/>
                    <a:pt x="47" y="47"/>
                    <a:pt x="34" y="59"/>
                  </a:cubicBezTo>
                  <a:cubicBezTo>
                    <a:pt x="28" y="65"/>
                    <a:pt x="17" y="70"/>
                    <a:pt x="9" y="71"/>
                  </a:cubicBezTo>
                  <a:close/>
                  <a:moveTo>
                    <a:pt x="31" y="32"/>
                  </a:moveTo>
                  <a:cubicBezTo>
                    <a:pt x="31" y="32"/>
                    <a:pt x="31" y="32"/>
                    <a:pt x="32" y="32"/>
                  </a:cubicBezTo>
                  <a:cubicBezTo>
                    <a:pt x="30" y="25"/>
                    <a:pt x="29" y="19"/>
                    <a:pt x="28" y="12"/>
                  </a:cubicBezTo>
                  <a:cubicBezTo>
                    <a:pt x="27" y="10"/>
                    <a:pt x="26" y="8"/>
                    <a:pt x="25" y="6"/>
                  </a:cubicBezTo>
                  <a:cubicBezTo>
                    <a:pt x="24" y="4"/>
                    <a:pt x="22" y="3"/>
                    <a:pt x="19" y="3"/>
                  </a:cubicBezTo>
                  <a:cubicBezTo>
                    <a:pt x="17" y="4"/>
                    <a:pt x="15" y="5"/>
                    <a:pt x="15" y="8"/>
                  </a:cubicBezTo>
                  <a:cubicBezTo>
                    <a:pt x="15" y="9"/>
                    <a:pt x="14" y="10"/>
                    <a:pt x="14" y="10"/>
                  </a:cubicBezTo>
                  <a:cubicBezTo>
                    <a:pt x="15" y="18"/>
                    <a:pt x="16" y="25"/>
                    <a:pt x="18" y="32"/>
                  </a:cubicBezTo>
                  <a:cubicBezTo>
                    <a:pt x="19" y="34"/>
                    <a:pt x="20" y="35"/>
                    <a:pt x="21" y="37"/>
                  </a:cubicBezTo>
                  <a:cubicBezTo>
                    <a:pt x="23" y="39"/>
                    <a:pt x="25" y="39"/>
                    <a:pt x="29" y="39"/>
                  </a:cubicBezTo>
                  <a:cubicBezTo>
                    <a:pt x="32" y="38"/>
                    <a:pt x="31" y="35"/>
                    <a:pt x="31" y="33"/>
                  </a:cubicBezTo>
                  <a:cubicBezTo>
                    <a:pt x="31" y="33"/>
                    <a:pt x="31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3" name="Freeform 54">
              <a:extLst>
                <a:ext uri="{FF2B5EF4-FFF2-40B4-BE49-F238E27FC236}">
                  <a16:creationId xmlns:a16="http://schemas.microsoft.com/office/drawing/2014/main" id="{ADD21EDB-5EE1-4872-8403-1619A1DD6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703" y="20386164"/>
              <a:ext cx="471894" cy="534814"/>
            </a:xfrm>
            <a:custGeom>
              <a:avLst/>
              <a:gdLst>
                <a:gd name="T0" fmla="*/ 42 w 68"/>
                <a:gd name="T1" fmla="*/ 7 h 77"/>
                <a:gd name="T2" fmla="*/ 62 w 68"/>
                <a:gd name="T3" fmla="*/ 0 h 77"/>
                <a:gd name="T4" fmla="*/ 60 w 68"/>
                <a:gd name="T5" fmla="*/ 3 h 77"/>
                <a:gd name="T6" fmla="*/ 57 w 68"/>
                <a:gd name="T7" fmla="*/ 12 h 77"/>
                <a:gd name="T8" fmla="*/ 65 w 68"/>
                <a:gd name="T9" fmla="*/ 40 h 77"/>
                <a:gd name="T10" fmla="*/ 67 w 68"/>
                <a:gd name="T11" fmla="*/ 55 h 77"/>
                <a:gd name="T12" fmla="*/ 62 w 68"/>
                <a:gd name="T13" fmla="*/ 68 h 77"/>
                <a:gd name="T14" fmla="*/ 34 w 68"/>
                <a:gd name="T15" fmla="*/ 76 h 77"/>
                <a:gd name="T16" fmla="*/ 21 w 68"/>
                <a:gd name="T17" fmla="*/ 66 h 77"/>
                <a:gd name="T18" fmla="*/ 19 w 68"/>
                <a:gd name="T19" fmla="*/ 60 h 77"/>
                <a:gd name="T20" fmla="*/ 10 w 68"/>
                <a:gd name="T21" fmla="*/ 27 h 77"/>
                <a:gd name="T22" fmla="*/ 9 w 68"/>
                <a:gd name="T23" fmla="*/ 25 h 77"/>
                <a:gd name="T24" fmla="*/ 2 w 68"/>
                <a:gd name="T25" fmla="*/ 20 h 77"/>
                <a:gd name="T26" fmla="*/ 0 w 68"/>
                <a:gd name="T27" fmla="*/ 19 h 77"/>
                <a:gd name="T28" fmla="*/ 27 w 68"/>
                <a:gd name="T29" fmla="*/ 10 h 77"/>
                <a:gd name="T30" fmla="*/ 30 w 68"/>
                <a:gd name="T31" fmla="*/ 10 h 77"/>
                <a:gd name="T32" fmla="*/ 30 w 68"/>
                <a:gd name="T33" fmla="*/ 11 h 77"/>
                <a:gd name="T34" fmla="*/ 27 w 68"/>
                <a:gd name="T35" fmla="*/ 12 h 77"/>
                <a:gd name="T36" fmla="*/ 24 w 68"/>
                <a:gd name="T37" fmla="*/ 20 h 77"/>
                <a:gd name="T38" fmla="*/ 34 w 68"/>
                <a:gd name="T39" fmla="*/ 59 h 77"/>
                <a:gd name="T40" fmla="*/ 35 w 68"/>
                <a:gd name="T41" fmla="*/ 61 h 77"/>
                <a:gd name="T42" fmla="*/ 50 w 68"/>
                <a:gd name="T43" fmla="*/ 70 h 77"/>
                <a:gd name="T44" fmla="*/ 64 w 68"/>
                <a:gd name="T45" fmla="*/ 55 h 77"/>
                <a:gd name="T46" fmla="*/ 63 w 68"/>
                <a:gd name="T47" fmla="*/ 45 h 77"/>
                <a:gd name="T48" fmla="*/ 54 w 68"/>
                <a:gd name="T49" fmla="*/ 15 h 77"/>
                <a:gd name="T50" fmla="*/ 44 w 68"/>
                <a:gd name="T51" fmla="*/ 7 h 77"/>
                <a:gd name="T52" fmla="*/ 42 w 68"/>
                <a:gd name="T53" fmla="*/ 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" h="77">
                  <a:moveTo>
                    <a:pt x="42" y="7"/>
                  </a:moveTo>
                  <a:cubicBezTo>
                    <a:pt x="45" y="4"/>
                    <a:pt x="57" y="1"/>
                    <a:pt x="62" y="0"/>
                  </a:cubicBezTo>
                  <a:cubicBezTo>
                    <a:pt x="61" y="1"/>
                    <a:pt x="61" y="2"/>
                    <a:pt x="60" y="3"/>
                  </a:cubicBezTo>
                  <a:cubicBezTo>
                    <a:pt x="57" y="5"/>
                    <a:pt x="56" y="8"/>
                    <a:pt x="57" y="12"/>
                  </a:cubicBezTo>
                  <a:cubicBezTo>
                    <a:pt x="60" y="21"/>
                    <a:pt x="63" y="31"/>
                    <a:pt x="65" y="40"/>
                  </a:cubicBezTo>
                  <a:cubicBezTo>
                    <a:pt x="66" y="45"/>
                    <a:pt x="67" y="50"/>
                    <a:pt x="67" y="55"/>
                  </a:cubicBezTo>
                  <a:cubicBezTo>
                    <a:pt x="68" y="61"/>
                    <a:pt x="66" y="65"/>
                    <a:pt x="62" y="68"/>
                  </a:cubicBezTo>
                  <a:cubicBezTo>
                    <a:pt x="54" y="74"/>
                    <a:pt x="44" y="77"/>
                    <a:pt x="34" y="76"/>
                  </a:cubicBezTo>
                  <a:cubicBezTo>
                    <a:pt x="28" y="75"/>
                    <a:pt x="24" y="72"/>
                    <a:pt x="21" y="66"/>
                  </a:cubicBezTo>
                  <a:cubicBezTo>
                    <a:pt x="20" y="64"/>
                    <a:pt x="19" y="62"/>
                    <a:pt x="19" y="60"/>
                  </a:cubicBezTo>
                  <a:cubicBezTo>
                    <a:pt x="16" y="49"/>
                    <a:pt x="13" y="38"/>
                    <a:pt x="10" y="27"/>
                  </a:cubicBezTo>
                  <a:cubicBezTo>
                    <a:pt x="10" y="27"/>
                    <a:pt x="9" y="26"/>
                    <a:pt x="9" y="25"/>
                  </a:cubicBezTo>
                  <a:cubicBezTo>
                    <a:pt x="8" y="22"/>
                    <a:pt x="6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8" y="15"/>
                    <a:pt x="18" y="13"/>
                    <a:pt x="27" y="10"/>
                  </a:cubicBezTo>
                  <a:cubicBezTo>
                    <a:pt x="28" y="10"/>
                    <a:pt x="29" y="10"/>
                    <a:pt x="30" y="10"/>
                  </a:cubicBezTo>
                  <a:cubicBezTo>
                    <a:pt x="30" y="10"/>
                    <a:pt x="30" y="10"/>
                    <a:pt x="30" y="11"/>
                  </a:cubicBezTo>
                  <a:cubicBezTo>
                    <a:pt x="29" y="11"/>
                    <a:pt x="28" y="12"/>
                    <a:pt x="27" y="12"/>
                  </a:cubicBezTo>
                  <a:cubicBezTo>
                    <a:pt x="24" y="14"/>
                    <a:pt x="23" y="16"/>
                    <a:pt x="24" y="20"/>
                  </a:cubicBezTo>
                  <a:cubicBezTo>
                    <a:pt x="27" y="33"/>
                    <a:pt x="31" y="46"/>
                    <a:pt x="34" y="59"/>
                  </a:cubicBezTo>
                  <a:cubicBezTo>
                    <a:pt x="35" y="60"/>
                    <a:pt x="35" y="60"/>
                    <a:pt x="35" y="61"/>
                  </a:cubicBezTo>
                  <a:cubicBezTo>
                    <a:pt x="38" y="68"/>
                    <a:pt x="43" y="71"/>
                    <a:pt x="50" y="70"/>
                  </a:cubicBezTo>
                  <a:cubicBezTo>
                    <a:pt x="59" y="68"/>
                    <a:pt x="64" y="63"/>
                    <a:pt x="64" y="55"/>
                  </a:cubicBezTo>
                  <a:cubicBezTo>
                    <a:pt x="64" y="51"/>
                    <a:pt x="63" y="48"/>
                    <a:pt x="63" y="45"/>
                  </a:cubicBezTo>
                  <a:cubicBezTo>
                    <a:pt x="60" y="35"/>
                    <a:pt x="57" y="25"/>
                    <a:pt x="54" y="15"/>
                  </a:cubicBezTo>
                  <a:cubicBezTo>
                    <a:pt x="52" y="8"/>
                    <a:pt x="51" y="7"/>
                    <a:pt x="44" y="7"/>
                  </a:cubicBezTo>
                  <a:cubicBezTo>
                    <a:pt x="43" y="7"/>
                    <a:pt x="43" y="7"/>
                    <a:pt x="42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4" name="Freeform 55">
              <a:extLst>
                <a:ext uri="{FF2B5EF4-FFF2-40B4-BE49-F238E27FC236}">
                  <a16:creationId xmlns:a16="http://schemas.microsoft.com/office/drawing/2014/main" id="{45924DAE-19A7-4B2E-B734-48E505BE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371" y="22195094"/>
              <a:ext cx="550543" cy="440435"/>
            </a:xfrm>
            <a:custGeom>
              <a:avLst/>
              <a:gdLst>
                <a:gd name="T0" fmla="*/ 0 w 79"/>
                <a:gd name="T1" fmla="*/ 22 h 63"/>
                <a:gd name="T2" fmla="*/ 20 w 79"/>
                <a:gd name="T3" fmla="*/ 13 h 63"/>
                <a:gd name="T4" fmla="*/ 20 w 79"/>
                <a:gd name="T5" fmla="*/ 17 h 63"/>
                <a:gd name="T6" fmla="*/ 12 w 79"/>
                <a:gd name="T7" fmla="*/ 26 h 63"/>
                <a:gd name="T8" fmla="*/ 13 w 79"/>
                <a:gd name="T9" fmla="*/ 46 h 63"/>
                <a:gd name="T10" fmla="*/ 24 w 79"/>
                <a:gd name="T11" fmla="*/ 50 h 63"/>
                <a:gd name="T12" fmla="*/ 32 w 79"/>
                <a:gd name="T13" fmla="*/ 42 h 63"/>
                <a:gd name="T14" fmla="*/ 32 w 79"/>
                <a:gd name="T15" fmla="*/ 35 h 63"/>
                <a:gd name="T16" fmla="*/ 35 w 79"/>
                <a:gd name="T17" fmla="*/ 14 h 63"/>
                <a:gd name="T18" fmla="*/ 51 w 79"/>
                <a:gd name="T19" fmla="*/ 1 h 63"/>
                <a:gd name="T20" fmla="*/ 66 w 79"/>
                <a:gd name="T21" fmla="*/ 7 h 63"/>
                <a:gd name="T22" fmla="*/ 73 w 79"/>
                <a:gd name="T23" fmla="*/ 24 h 63"/>
                <a:gd name="T24" fmla="*/ 73 w 79"/>
                <a:gd name="T25" fmla="*/ 28 h 63"/>
                <a:gd name="T26" fmla="*/ 76 w 79"/>
                <a:gd name="T27" fmla="*/ 32 h 63"/>
                <a:gd name="T28" fmla="*/ 79 w 79"/>
                <a:gd name="T29" fmla="*/ 34 h 63"/>
                <a:gd name="T30" fmla="*/ 59 w 79"/>
                <a:gd name="T31" fmla="*/ 42 h 63"/>
                <a:gd name="T32" fmla="*/ 62 w 79"/>
                <a:gd name="T33" fmla="*/ 38 h 63"/>
                <a:gd name="T34" fmla="*/ 69 w 79"/>
                <a:gd name="T35" fmla="*/ 26 h 63"/>
                <a:gd name="T36" fmla="*/ 65 w 79"/>
                <a:gd name="T37" fmla="*/ 12 h 63"/>
                <a:gd name="T38" fmla="*/ 50 w 79"/>
                <a:gd name="T39" fmla="*/ 14 h 63"/>
                <a:gd name="T40" fmla="*/ 49 w 79"/>
                <a:gd name="T41" fmla="*/ 21 h 63"/>
                <a:gd name="T42" fmla="*/ 48 w 79"/>
                <a:gd name="T43" fmla="*/ 39 h 63"/>
                <a:gd name="T44" fmla="*/ 45 w 79"/>
                <a:gd name="T45" fmla="*/ 50 h 63"/>
                <a:gd name="T46" fmla="*/ 15 w 79"/>
                <a:gd name="T47" fmla="*/ 53 h 63"/>
                <a:gd name="T48" fmla="*/ 7 w 79"/>
                <a:gd name="T49" fmla="*/ 34 h 63"/>
                <a:gd name="T50" fmla="*/ 0 w 79"/>
                <a:gd name="T51" fmla="*/ 2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63">
                  <a:moveTo>
                    <a:pt x="0" y="22"/>
                  </a:moveTo>
                  <a:cubicBezTo>
                    <a:pt x="7" y="19"/>
                    <a:pt x="14" y="16"/>
                    <a:pt x="20" y="13"/>
                  </a:cubicBezTo>
                  <a:cubicBezTo>
                    <a:pt x="22" y="15"/>
                    <a:pt x="21" y="16"/>
                    <a:pt x="20" y="17"/>
                  </a:cubicBezTo>
                  <a:cubicBezTo>
                    <a:pt x="17" y="20"/>
                    <a:pt x="14" y="23"/>
                    <a:pt x="12" y="26"/>
                  </a:cubicBezTo>
                  <a:cubicBezTo>
                    <a:pt x="8" y="33"/>
                    <a:pt x="9" y="39"/>
                    <a:pt x="13" y="46"/>
                  </a:cubicBezTo>
                  <a:cubicBezTo>
                    <a:pt x="16" y="50"/>
                    <a:pt x="19" y="51"/>
                    <a:pt x="24" y="50"/>
                  </a:cubicBezTo>
                  <a:cubicBezTo>
                    <a:pt x="28" y="49"/>
                    <a:pt x="31" y="46"/>
                    <a:pt x="32" y="42"/>
                  </a:cubicBezTo>
                  <a:cubicBezTo>
                    <a:pt x="32" y="40"/>
                    <a:pt x="32" y="37"/>
                    <a:pt x="32" y="35"/>
                  </a:cubicBezTo>
                  <a:cubicBezTo>
                    <a:pt x="33" y="28"/>
                    <a:pt x="33" y="21"/>
                    <a:pt x="35" y="14"/>
                  </a:cubicBezTo>
                  <a:cubicBezTo>
                    <a:pt x="37" y="6"/>
                    <a:pt x="43" y="2"/>
                    <a:pt x="51" y="1"/>
                  </a:cubicBezTo>
                  <a:cubicBezTo>
                    <a:pt x="57" y="0"/>
                    <a:pt x="62" y="3"/>
                    <a:pt x="66" y="7"/>
                  </a:cubicBezTo>
                  <a:cubicBezTo>
                    <a:pt x="70" y="12"/>
                    <a:pt x="72" y="18"/>
                    <a:pt x="73" y="24"/>
                  </a:cubicBezTo>
                  <a:cubicBezTo>
                    <a:pt x="73" y="26"/>
                    <a:pt x="73" y="27"/>
                    <a:pt x="73" y="28"/>
                  </a:cubicBezTo>
                  <a:cubicBezTo>
                    <a:pt x="73" y="30"/>
                    <a:pt x="74" y="32"/>
                    <a:pt x="76" y="32"/>
                  </a:cubicBezTo>
                  <a:cubicBezTo>
                    <a:pt x="77" y="32"/>
                    <a:pt x="78" y="33"/>
                    <a:pt x="79" y="34"/>
                  </a:cubicBezTo>
                  <a:cubicBezTo>
                    <a:pt x="75" y="37"/>
                    <a:pt x="63" y="42"/>
                    <a:pt x="59" y="42"/>
                  </a:cubicBezTo>
                  <a:cubicBezTo>
                    <a:pt x="60" y="40"/>
                    <a:pt x="61" y="39"/>
                    <a:pt x="62" y="38"/>
                  </a:cubicBezTo>
                  <a:cubicBezTo>
                    <a:pt x="65" y="34"/>
                    <a:pt x="68" y="31"/>
                    <a:pt x="69" y="26"/>
                  </a:cubicBezTo>
                  <a:cubicBezTo>
                    <a:pt x="70" y="21"/>
                    <a:pt x="69" y="16"/>
                    <a:pt x="65" y="12"/>
                  </a:cubicBezTo>
                  <a:cubicBezTo>
                    <a:pt x="61" y="7"/>
                    <a:pt x="53" y="8"/>
                    <a:pt x="50" y="14"/>
                  </a:cubicBezTo>
                  <a:cubicBezTo>
                    <a:pt x="49" y="16"/>
                    <a:pt x="49" y="19"/>
                    <a:pt x="49" y="21"/>
                  </a:cubicBezTo>
                  <a:cubicBezTo>
                    <a:pt x="48" y="27"/>
                    <a:pt x="49" y="33"/>
                    <a:pt x="48" y="39"/>
                  </a:cubicBezTo>
                  <a:cubicBezTo>
                    <a:pt x="47" y="42"/>
                    <a:pt x="47" y="46"/>
                    <a:pt x="45" y="50"/>
                  </a:cubicBezTo>
                  <a:cubicBezTo>
                    <a:pt x="39" y="60"/>
                    <a:pt x="24" y="63"/>
                    <a:pt x="15" y="53"/>
                  </a:cubicBezTo>
                  <a:cubicBezTo>
                    <a:pt x="11" y="47"/>
                    <a:pt x="8" y="41"/>
                    <a:pt x="7" y="34"/>
                  </a:cubicBezTo>
                  <a:cubicBezTo>
                    <a:pt x="5" y="27"/>
                    <a:pt x="5" y="27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5" name="Freeform 56">
              <a:extLst>
                <a:ext uri="{FF2B5EF4-FFF2-40B4-BE49-F238E27FC236}">
                  <a16:creationId xmlns:a16="http://schemas.microsoft.com/office/drawing/2014/main" id="{5EF3D58B-FB47-44F6-899B-391D67257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2235" y="24263565"/>
              <a:ext cx="542679" cy="503354"/>
            </a:xfrm>
            <a:custGeom>
              <a:avLst/>
              <a:gdLst>
                <a:gd name="T0" fmla="*/ 64 w 77"/>
                <a:gd name="T1" fmla="*/ 40 h 72"/>
                <a:gd name="T2" fmla="*/ 65 w 77"/>
                <a:gd name="T3" fmla="*/ 37 h 72"/>
                <a:gd name="T4" fmla="*/ 59 w 77"/>
                <a:gd name="T5" fmla="*/ 30 h 72"/>
                <a:gd name="T6" fmla="*/ 45 w 77"/>
                <a:gd name="T7" fmla="*/ 32 h 72"/>
                <a:gd name="T8" fmla="*/ 37 w 77"/>
                <a:gd name="T9" fmla="*/ 32 h 72"/>
                <a:gd name="T10" fmla="*/ 33 w 77"/>
                <a:gd name="T11" fmla="*/ 33 h 72"/>
                <a:gd name="T12" fmla="*/ 39 w 77"/>
                <a:gd name="T13" fmla="*/ 41 h 72"/>
                <a:gd name="T14" fmla="*/ 47 w 77"/>
                <a:gd name="T15" fmla="*/ 52 h 72"/>
                <a:gd name="T16" fmla="*/ 50 w 77"/>
                <a:gd name="T17" fmla="*/ 56 h 72"/>
                <a:gd name="T18" fmla="*/ 57 w 77"/>
                <a:gd name="T19" fmla="*/ 55 h 72"/>
                <a:gd name="T20" fmla="*/ 60 w 77"/>
                <a:gd name="T21" fmla="*/ 51 h 72"/>
                <a:gd name="T22" fmla="*/ 53 w 77"/>
                <a:gd name="T23" fmla="*/ 72 h 72"/>
                <a:gd name="T24" fmla="*/ 52 w 77"/>
                <a:gd name="T25" fmla="*/ 71 h 72"/>
                <a:gd name="T26" fmla="*/ 48 w 77"/>
                <a:gd name="T27" fmla="*/ 60 h 72"/>
                <a:gd name="T28" fmla="*/ 31 w 77"/>
                <a:gd name="T29" fmla="*/ 37 h 72"/>
                <a:gd name="T30" fmla="*/ 26 w 77"/>
                <a:gd name="T31" fmla="*/ 33 h 72"/>
                <a:gd name="T32" fmla="*/ 13 w 77"/>
                <a:gd name="T33" fmla="*/ 27 h 72"/>
                <a:gd name="T34" fmla="*/ 2 w 77"/>
                <a:gd name="T35" fmla="*/ 31 h 72"/>
                <a:gd name="T36" fmla="*/ 1 w 77"/>
                <a:gd name="T37" fmla="*/ 32 h 72"/>
                <a:gd name="T38" fmla="*/ 0 w 77"/>
                <a:gd name="T39" fmla="*/ 30 h 72"/>
                <a:gd name="T40" fmla="*/ 12 w 77"/>
                <a:gd name="T41" fmla="*/ 1 h 72"/>
                <a:gd name="T42" fmla="*/ 13 w 77"/>
                <a:gd name="T43" fmla="*/ 0 h 72"/>
                <a:gd name="T44" fmla="*/ 13 w 77"/>
                <a:gd name="T45" fmla="*/ 3 h 72"/>
                <a:gd name="T46" fmla="*/ 18 w 77"/>
                <a:gd name="T47" fmla="*/ 12 h 72"/>
                <a:gd name="T48" fmla="*/ 30 w 77"/>
                <a:gd name="T49" fmla="*/ 17 h 72"/>
                <a:gd name="T50" fmla="*/ 34 w 77"/>
                <a:gd name="T51" fmla="*/ 18 h 72"/>
                <a:gd name="T52" fmla="*/ 67 w 77"/>
                <a:gd name="T53" fmla="*/ 14 h 72"/>
                <a:gd name="T54" fmla="*/ 76 w 77"/>
                <a:gd name="T55" fmla="*/ 8 h 72"/>
                <a:gd name="T56" fmla="*/ 77 w 77"/>
                <a:gd name="T57" fmla="*/ 10 h 72"/>
                <a:gd name="T58" fmla="*/ 66 w 77"/>
                <a:gd name="T59" fmla="*/ 39 h 72"/>
                <a:gd name="T60" fmla="*/ 64 w 77"/>
                <a:gd name="T61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72">
                  <a:moveTo>
                    <a:pt x="64" y="40"/>
                  </a:moveTo>
                  <a:cubicBezTo>
                    <a:pt x="65" y="39"/>
                    <a:pt x="65" y="38"/>
                    <a:pt x="65" y="37"/>
                  </a:cubicBezTo>
                  <a:cubicBezTo>
                    <a:pt x="67" y="31"/>
                    <a:pt x="66" y="30"/>
                    <a:pt x="59" y="30"/>
                  </a:cubicBezTo>
                  <a:cubicBezTo>
                    <a:pt x="54" y="31"/>
                    <a:pt x="50" y="31"/>
                    <a:pt x="45" y="32"/>
                  </a:cubicBezTo>
                  <a:cubicBezTo>
                    <a:pt x="42" y="32"/>
                    <a:pt x="40" y="32"/>
                    <a:pt x="37" y="32"/>
                  </a:cubicBezTo>
                  <a:cubicBezTo>
                    <a:pt x="36" y="33"/>
                    <a:pt x="35" y="33"/>
                    <a:pt x="33" y="33"/>
                  </a:cubicBezTo>
                  <a:cubicBezTo>
                    <a:pt x="35" y="36"/>
                    <a:pt x="37" y="39"/>
                    <a:pt x="39" y="41"/>
                  </a:cubicBezTo>
                  <a:cubicBezTo>
                    <a:pt x="41" y="45"/>
                    <a:pt x="44" y="48"/>
                    <a:pt x="47" y="52"/>
                  </a:cubicBezTo>
                  <a:cubicBezTo>
                    <a:pt x="48" y="53"/>
                    <a:pt x="49" y="55"/>
                    <a:pt x="50" y="56"/>
                  </a:cubicBezTo>
                  <a:cubicBezTo>
                    <a:pt x="53" y="58"/>
                    <a:pt x="55" y="58"/>
                    <a:pt x="57" y="55"/>
                  </a:cubicBezTo>
                  <a:cubicBezTo>
                    <a:pt x="58" y="54"/>
                    <a:pt x="59" y="53"/>
                    <a:pt x="60" y="51"/>
                  </a:cubicBezTo>
                  <a:cubicBezTo>
                    <a:pt x="60" y="55"/>
                    <a:pt x="56" y="68"/>
                    <a:pt x="53" y="72"/>
                  </a:cubicBezTo>
                  <a:cubicBezTo>
                    <a:pt x="53" y="71"/>
                    <a:pt x="52" y="71"/>
                    <a:pt x="52" y="71"/>
                  </a:cubicBezTo>
                  <a:cubicBezTo>
                    <a:pt x="52" y="67"/>
                    <a:pt x="50" y="64"/>
                    <a:pt x="48" y="60"/>
                  </a:cubicBezTo>
                  <a:cubicBezTo>
                    <a:pt x="42" y="53"/>
                    <a:pt x="37" y="45"/>
                    <a:pt x="31" y="37"/>
                  </a:cubicBezTo>
                  <a:cubicBezTo>
                    <a:pt x="30" y="35"/>
                    <a:pt x="29" y="34"/>
                    <a:pt x="26" y="33"/>
                  </a:cubicBezTo>
                  <a:cubicBezTo>
                    <a:pt x="22" y="31"/>
                    <a:pt x="17" y="29"/>
                    <a:pt x="13" y="27"/>
                  </a:cubicBezTo>
                  <a:cubicBezTo>
                    <a:pt x="7" y="25"/>
                    <a:pt x="6" y="25"/>
                    <a:pt x="2" y="31"/>
                  </a:cubicBezTo>
                  <a:cubicBezTo>
                    <a:pt x="2" y="31"/>
                    <a:pt x="1" y="31"/>
                    <a:pt x="1" y="32"/>
                  </a:cubicBezTo>
                  <a:cubicBezTo>
                    <a:pt x="1" y="31"/>
                    <a:pt x="0" y="31"/>
                    <a:pt x="0" y="30"/>
                  </a:cubicBezTo>
                  <a:cubicBezTo>
                    <a:pt x="4" y="20"/>
                    <a:pt x="8" y="11"/>
                    <a:pt x="12" y="1"/>
                  </a:cubicBezTo>
                  <a:cubicBezTo>
                    <a:pt x="12" y="1"/>
                    <a:pt x="12" y="0"/>
                    <a:pt x="13" y="0"/>
                  </a:cubicBezTo>
                  <a:cubicBezTo>
                    <a:pt x="13" y="1"/>
                    <a:pt x="13" y="2"/>
                    <a:pt x="13" y="3"/>
                  </a:cubicBezTo>
                  <a:cubicBezTo>
                    <a:pt x="12" y="8"/>
                    <a:pt x="13" y="10"/>
                    <a:pt x="18" y="12"/>
                  </a:cubicBezTo>
                  <a:cubicBezTo>
                    <a:pt x="22" y="14"/>
                    <a:pt x="26" y="16"/>
                    <a:pt x="30" y="17"/>
                  </a:cubicBezTo>
                  <a:cubicBezTo>
                    <a:pt x="31" y="18"/>
                    <a:pt x="33" y="18"/>
                    <a:pt x="34" y="18"/>
                  </a:cubicBezTo>
                  <a:cubicBezTo>
                    <a:pt x="45" y="17"/>
                    <a:pt x="56" y="15"/>
                    <a:pt x="67" y="14"/>
                  </a:cubicBezTo>
                  <a:cubicBezTo>
                    <a:pt x="70" y="13"/>
                    <a:pt x="74" y="12"/>
                    <a:pt x="76" y="8"/>
                  </a:cubicBezTo>
                  <a:cubicBezTo>
                    <a:pt x="77" y="9"/>
                    <a:pt x="77" y="10"/>
                    <a:pt x="77" y="10"/>
                  </a:cubicBezTo>
                  <a:cubicBezTo>
                    <a:pt x="74" y="20"/>
                    <a:pt x="70" y="29"/>
                    <a:pt x="66" y="39"/>
                  </a:cubicBezTo>
                  <a:cubicBezTo>
                    <a:pt x="66" y="39"/>
                    <a:pt x="66" y="39"/>
                    <a:pt x="64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6" name="Freeform 57">
              <a:extLst>
                <a:ext uri="{FF2B5EF4-FFF2-40B4-BE49-F238E27FC236}">
                  <a16:creationId xmlns:a16="http://schemas.microsoft.com/office/drawing/2014/main" id="{35968DBE-09A6-4BEF-AC61-2BAE1EF17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8858" y="23484939"/>
              <a:ext cx="479759" cy="424705"/>
            </a:xfrm>
            <a:custGeom>
              <a:avLst/>
              <a:gdLst>
                <a:gd name="T0" fmla="*/ 5 w 68"/>
                <a:gd name="T1" fmla="*/ 10 h 61"/>
                <a:gd name="T2" fmla="*/ 5 w 68"/>
                <a:gd name="T3" fmla="*/ 13 h 61"/>
                <a:gd name="T4" fmla="*/ 12 w 68"/>
                <a:gd name="T5" fmla="*/ 20 h 61"/>
                <a:gd name="T6" fmla="*/ 37 w 68"/>
                <a:gd name="T7" fmla="*/ 22 h 61"/>
                <a:gd name="T8" fmla="*/ 61 w 68"/>
                <a:gd name="T9" fmla="*/ 23 h 61"/>
                <a:gd name="T10" fmla="*/ 64 w 68"/>
                <a:gd name="T11" fmla="*/ 23 h 61"/>
                <a:gd name="T12" fmla="*/ 63 w 68"/>
                <a:gd name="T13" fmla="*/ 14 h 61"/>
                <a:gd name="T14" fmla="*/ 58 w 68"/>
                <a:gd name="T15" fmla="*/ 6 h 61"/>
                <a:gd name="T16" fmla="*/ 50 w 68"/>
                <a:gd name="T17" fmla="*/ 1 h 61"/>
                <a:gd name="T18" fmla="*/ 68 w 68"/>
                <a:gd name="T19" fmla="*/ 2 h 61"/>
                <a:gd name="T20" fmla="*/ 64 w 68"/>
                <a:gd name="T21" fmla="*/ 61 h 61"/>
                <a:gd name="T22" fmla="*/ 46 w 68"/>
                <a:gd name="T23" fmla="*/ 60 h 61"/>
                <a:gd name="T24" fmla="*/ 47 w 68"/>
                <a:gd name="T25" fmla="*/ 57 h 61"/>
                <a:gd name="T26" fmla="*/ 49 w 68"/>
                <a:gd name="T27" fmla="*/ 57 h 61"/>
                <a:gd name="T28" fmla="*/ 63 w 68"/>
                <a:gd name="T29" fmla="*/ 40 h 61"/>
                <a:gd name="T30" fmla="*/ 60 w 68"/>
                <a:gd name="T31" fmla="*/ 39 h 61"/>
                <a:gd name="T32" fmla="*/ 17 w 68"/>
                <a:gd name="T33" fmla="*/ 36 h 61"/>
                <a:gd name="T34" fmla="*/ 12 w 68"/>
                <a:gd name="T35" fmla="*/ 35 h 61"/>
                <a:gd name="T36" fmla="*/ 3 w 68"/>
                <a:gd name="T37" fmla="*/ 41 h 61"/>
                <a:gd name="T38" fmla="*/ 2 w 68"/>
                <a:gd name="T39" fmla="*/ 45 h 61"/>
                <a:gd name="T40" fmla="*/ 2 w 68"/>
                <a:gd name="T41" fmla="*/ 36 h 61"/>
                <a:gd name="T42" fmla="*/ 2 w 68"/>
                <a:gd name="T43" fmla="*/ 27 h 61"/>
                <a:gd name="T44" fmla="*/ 3 w 68"/>
                <a:gd name="T45" fmla="*/ 18 h 61"/>
                <a:gd name="T46" fmla="*/ 4 w 68"/>
                <a:gd name="T47" fmla="*/ 9 h 61"/>
                <a:gd name="T48" fmla="*/ 5 w 68"/>
                <a:gd name="T49" fmla="*/ 1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1">
                  <a:moveTo>
                    <a:pt x="5" y="10"/>
                  </a:moveTo>
                  <a:cubicBezTo>
                    <a:pt x="5" y="11"/>
                    <a:pt x="5" y="12"/>
                    <a:pt x="5" y="13"/>
                  </a:cubicBezTo>
                  <a:cubicBezTo>
                    <a:pt x="6" y="17"/>
                    <a:pt x="8" y="19"/>
                    <a:pt x="12" y="20"/>
                  </a:cubicBezTo>
                  <a:cubicBezTo>
                    <a:pt x="20" y="20"/>
                    <a:pt x="29" y="21"/>
                    <a:pt x="37" y="22"/>
                  </a:cubicBezTo>
                  <a:cubicBezTo>
                    <a:pt x="45" y="22"/>
                    <a:pt x="53" y="23"/>
                    <a:pt x="61" y="23"/>
                  </a:cubicBezTo>
                  <a:cubicBezTo>
                    <a:pt x="62" y="23"/>
                    <a:pt x="63" y="23"/>
                    <a:pt x="64" y="23"/>
                  </a:cubicBezTo>
                  <a:cubicBezTo>
                    <a:pt x="65" y="20"/>
                    <a:pt x="64" y="17"/>
                    <a:pt x="63" y="14"/>
                  </a:cubicBezTo>
                  <a:cubicBezTo>
                    <a:pt x="62" y="10"/>
                    <a:pt x="61" y="8"/>
                    <a:pt x="58" y="6"/>
                  </a:cubicBezTo>
                  <a:cubicBezTo>
                    <a:pt x="55" y="4"/>
                    <a:pt x="52" y="3"/>
                    <a:pt x="50" y="1"/>
                  </a:cubicBezTo>
                  <a:cubicBezTo>
                    <a:pt x="56" y="0"/>
                    <a:pt x="62" y="1"/>
                    <a:pt x="68" y="2"/>
                  </a:cubicBezTo>
                  <a:cubicBezTo>
                    <a:pt x="67" y="21"/>
                    <a:pt x="65" y="41"/>
                    <a:pt x="64" y="61"/>
                  </a:cubicBezTo>
                  <a:cubicBezTo>
                    <a:pt x="58" y="61"/>
                    <a:pt x="52" y="61"/>
                    <a:pt x="46" y="60"/>
                  </a:cubicBezTo>
                  <a:cubicBezTo>
                    <a:pt x="46" y="59"/>
                    <a:pt x="46" y="58"/>
                    <a:pt x="47" y="57"/>
                  </a:cubicBezTo>
                  <a:cubicBezTo>
                    <a:pt x="47" y="57"/>
                    <a:pt x="48" y="57"/>
                    <a:pt x="49" y="57"/>
                  </a:cubicBezTo>
                  <a:cubicBezTo>
                    <a:pt x="58" y="55"/>
                    <a:pt x="63" y="50"/>
                    <a:pt x="63" y="40"/>
                  </a:cubicBezTo>
                  <a:cubicBezTo>
                    <a:pt x="62" y="39"/>
                    <a:pt x="61" y="39"/>
                    <a:pt x="60" y="39"/>
                  </a:cubicBezTo>
                  <a:cubicBezTo>
                    <a:pt x="46" y="38"/>
                    <a:pt x="31" y="37"/>
                    <a:pt x="17" y="36"/>
                  </a:cubicBezTo>
                  <a:cubicBezTo>
                    <a:pt x="15" y="36"/>
                    <a:pt x="13" y="35"/>
                    <a:pt x="12" y="35"/>
                  </a:cubicBezTo>
                  <a:cubicBezTo>
                    <a:pt x="7" y="35"/>
                    <a:pt x="4" y="36"/>
                    <a:pt x="3" y="41"/>
                  </a:cubicBezTo>
                  <a:cubicBezTo>
                    <a:pt x="3" y="42"/>
                    <a:pt x="3" y="43"/>
                    <a:pt x="2" y="45"/>
                  </a:cubicBezTo>
                  <a:cubicBezTo>
                    <a:pt x="0" y="41"/>
                    <a:pt x="2" y="38"/>
                    <a:pt x="2" y="36"/>
                  </a:cubicBezTo>
                  <a:cubicBezTo>
                    <a:pt x="2" y="33"/>
                    <a:pt x="2" y="30"/>
                    <a:pt x="2" y="27"/>
                  </a:cubicBezTo>
                  <a:cubicBezTo>
                    <a:pt x="2" y="24"/>
                    <a:pt x="2" y="21"/>
                    <a:pt x="3" y="18"/>
                  </a:cubicBezTo>
                  <a:cubicBezTo>
                    <a:pt x="3" y="15"/>
                    <a:pt x="2" y="12"/>
                    <a:pt x="4" y="9"/>
                  </a:cubicBezTo>
                  <a:cubicBezTo>
                    <a:pt x="4" y="9"/>
                    <a:pt x="4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7" name="Freeform 58">
              <a:extLst>
                <a:ext uri="{FF2B5EF4-FFF2-40B4-BE49-F238E27FC236}">
                  <a16:creationId xmlns:a16="http://schemas.microsoft.com/office/drawing/2014/main" id="{2CC6E5A4-9130-46F3-8CFE-A37526E60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147" y="20480543"/>
              <a:ext cx="432570" cy="542679"/>
            </a:xfrm>
            <a:custGeom>
              <a:avLst/>
              <a:gdLst>
                <a:gd name="T0" fmla="*/ 6 w 61"/>
                <a:gd name="T1" fmla="*/ 77 h 77"/>
                <a:gd name="T2" fmla="*/ 5 w 61"/>
                <a:gd name="T3" fmla="*/ 71 h 77"/>
                <a:gd name="T4" fmla="*/ 5 w 61"/>
                <a:gd name="T5" fmla="*/ 14 h 77"/>
                <a:gd name="T6" fmla="*/ 0 w 61"/>
                <a:gd name="T7" fmla="*/ 1 h 77"/>
                <a:gd name="T8" fmla="*/ 29 w 61"/>
                <a:gd name="T9" fmla="*/ 14 h 77"/>
                <a:gd name="T10" fmla="*/ 25 w 61"/>
                <a:gd name="T11" fmla="*/ 13 h 77"/>
                <a:gd name="T12" fmla="*/ 20 w 61"/>
                <a:gd name="T13" fmla="*/ 16 h 77"/>
                <a:gd name="T14" fmla="*/ 20 w 61"/>
                <a:gd name="T15" fmla="*/ 19 h 77"/>
                <a:gd name="T16" fmla="*/ 19 w 61"/>
                <a:gd name="T17" fmla="*/ 55 h 77"/>
                <a:gd name="T18" fmla="*/ 20 w 61"/>
                <a:gd name="T19" fmla="*/ 57 h 77"/>
                <a:gd name="T20" fmla="*/ 21 w 61"/>
                <a:gd name="T21" fmla="*/ 57 h 77"/>
                <a:gd name="T22" fmla="*/ 45 w 61"/>
                <a:gd name="T23" fmla="*/ 31 h 77"/>
                <a:gd name="T24" fmla="*/ 45 w 61"/>
                <a:gd name="T25" fmla="*/ 31 h 77"/>
                <a:gd name="T26" fmla="*/ 44 w 61"/>
                <a:gd name="T27" fmla="*/ 21 h 77"/>
                <a:gd name="T28" fmla="*/ 43 w 61"/>
                <a:gd name="T29" fmla="*/ 19 h 77"/>
                <a:gd name="T30" fmla="*/ 61 w 61"/>
                <a:gd name="T31" fmla="*/ 26 h 77"/>
                <a:gd name="T32" fmla="*/ 59 w 61"/>
                <a:gd name="T33" fmla="*/ 27 h 77"/>
                <a:gd name="T34" fmla="*/ 49 w 61"/>
                <a:gd name="T35" fmla="*/ 32 h 77"/>
                <a:gd name="T36" fmla="*/ 10 w 61"/>
                <a:gd name="T37" fmla="*/ 73 h 77"/>
                <a:gd name="T38" fmla="*/ 6 w 61"/>
                <a:gd name="T3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77">
                  <a:moveTo>
                    <a:pt x="6" y="77"/>
                  </a:moveTo>
                  <a:cubicBezTo>
                    <a:pt x="5" y="74"/>
                    <a:pt x="5" y="73"/>
                    <a:pt x="5" y="71"/>
                  </a:cubicBezTo>
                  <a:cubicBezTo>
                    <a:pt x="5" y="52"/>
                    <a:pt x="5" y="33"/>
                    <a:pt x="5" y="14"/>
                  </a:cubicBezTo>
                  <a:cubicBezTo>
                    <a:pt x="5" y="9"/>
                    <a:pt x="5" y="4"/>
                    <a:pt x="0" y="1"/>
                  </a:cubicBezTo>
                  <a:cubicBezTo>
                    <a:pt x="4" y="0"/>
                    <a:pt x="26" y="10"/>
                    <a:pt x="29" y="14"/>
                  </a:cubicBezTo>
                  <a:cubicBezTo>
                    <a:pt x="28" y="13"/>
                    <a:pt x="27" y="13"/>
                    <a:pt x="25" y="13"/>
                  </a:cubicBezTo>
                  <a:cubicBezTo>
                    <a:pt x="22" y="12"/>
                    <a:pt x="21" y="13"/>
                    <a:pt x="20" y="16"/>
                  </a:cubicBezTo>
                  <a:cubicBezTo>
                    <a:pt x="20" y="17"/>
                    <a:pt x="20" y="18"/>
                    <a:pt x="20" y="19"/>
                  </a:cubicBezTo>
                  <a:cubicBezTo>
                    <a:pt x="19" y="31"/>
                    <a:pt x="19" y="43"/>
                    <a:pt x="19" y="55"/>
                  </a:cubicBezTo>
                  <a:cubicBezTo>
                    <a:pt x="19" y="55"/>
                    <a:pt x="19" y="56"/>
                    <a:pt x="20" y="57"/>
                  </a:cubicBezTo>
                  <a:cubicBezTo>
                    <a:pt x="20" y="57"/>
                    <a:pt x="21" y="57"/>
                    <a:pt x="21" y="57"/>
                  </a:cubicBezTo>
                  <a:cubicBezTo>
                    <a:pt x="29" y="48"/>
                    <a:pt x="37" y="40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9" y="26"/>
                    <a:pt x="49" y="24"/>
                    <a:pt x="44" y="21"/>
                  </a:cubicBezTo>
                  <a:cubicBezTo>
                    <a:pt x="43" y="20"/>
                    <a:pt x="43" y="20"/>
                    <a:pt x="43" y="19"/>
                  </a:cubicBezTo>
                  <a:cubicBezTo>
                    <a:pt x="49" y="20"/>
                    <a:pt x="55" y="23"/>
                    <a:pt x="61" y="26"/>
                  </a:cubicBezTo>
                  <a:cubicBezTo>
                    <a:pt x="60" y="27"/>
                    <a:pt x="60" y="27"/>
                    <a:pt x="59" y="27"/>
                  </a:cubicBezTo>
                  <a:cubicBezTo>
                    <a:pt x="55" y="27"/>
                    <a:pt x="52" y="29"/>
                    <a:pt x="49" y="32"/>
                  </a:cubicBezTo>
                  <a:cubicBezTo>
                    <a:pt x="36" y="46"/>
                    <a:pt x="23" y="60"/>
                    <a:pt x="10" y="73"/>
                  </a:cubicBezTo>
                  <a:cubicBezTo>
                    <a:pt x="9" y="74"/>
                    <a:pt x="8" y="75"/>
                    <a:pt x="6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8" name="Freeform 59">
              <a:extLst>
                <a:ext uri="{FF2B5EF4-FFF2-40B4-BE49-F238E27FC236}">
                  <a16:creationId xmlns:a16="http://schemas.microsoft.com/office/drawing/2014/main" id="{422F6570-BD72-4264-B652-F631E2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558" y="22053525"/>
              <a:ext cx="495489" cy="432570"/>
            </a:xfrm>
            <a:custGeom>
              <a:avLst/>
              <a:gdLst>
                <a:gd name="T0" fmla="*/ 0 w 71"/>
                <a:gd name="T1" fmla="*/ 32 h 61"/>
                <a:gd name="T2" fmla="*/ 15 w 71"/>
                <a:gd name="T3" fmla="*/ 0 h 61"/>
                <a:gd name="T4" fmla="*/ 14 w 71"/>
                <a:gd name="T5" fmla="*/ 3 h 61"/>
                <a:gd name="T6" fmla="*/ 19 w 71"/>
                <a:gd name="T7" fmla="*/ 13 h 61"/>
                <a:gd name="T8" fmla="*/ 58 w 71"/>
                <a:gd name="T9" fmla="*/ 33 h 61"/>
                <a:gd name="T10" fmla="*/ 68 w 71"/>
                <a:gd name="T11" fmla="*/ 31 h 61"/>
                <a:gd name="T12" fmla="*/ 71 w 71"/>
                <a:gd name="T13" fmla="*/ 28 h 61"/>
                <a:gd name="T14" fmla="*/ 56 w 71"/>
                <a:gd name="T15" fmla="*/ 61 h 61"/>
                <a:gd name="T16" fmla="*/ 56 w 71"/>
                <a:gd name="T17" fmla="*/ 57 h 61"/>
                <a:gd name="T18" fmla="*/ 52 w 71"/>
                <a:gd name="T19" fmla="*/ 47 h 61"/>
                <a:gd name="T20" fmla="*/ 13 w 71"/>
                <a:gd name="T21" fmla="*/ 28 h 61"/>
                <a:gd name="T22" fmla="*/ 1 w 71"/>
                <a:gd name="T23" fmla="*/ 30 h 61"/>
                <a:gd name="T24" fmla="*/ 0 w 71"/>
                <a:gd name="T25" fmla="*/ 3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61">
                  <a:moveTo>
                    <a:pt x="0" y="32"/>
                  </a:moveTo>
                  <a:cubicBezTo>
                    <a:pt x="0" y="27"/>
                    <a:pt x="11" y="4"/>
                    <a:pt x="15" y="0"/>
                  </a:cubicBezTo>
                  <a:cubicBezTo>
                    <a:pt x="14" y="1"/>
                    <a:pt x="14" y="2"/>
                    <a:pt x="14" y="3"/>
                  </a:cubicBezTo>
                  <a:cubicBezTo>
                    <a:pt x="13" y="9"/>
                    <a:pt x="14" y="11"/>
                    <a:pt x="19" y="13"/>
                  </a:cubicBezTo>
                  <a:cubicBezTo>
                    <a:pt x="32" y="20"/>
                    <a:pt x="45" y="27"/>
                    <a:pt x="58" y="33"/>
                  </a:cubicBezTo>
                  <a:cubicBezTo>
                    <a:pt x="63" y="36"/>
                    <a:pt x="65" y="35"/>
                    <a:pt x="68" y="31"/>
                  </a:cubicBezTo>
                  <a:cubicBezTo>
                    <a:pt x="69" y="30"/>
                    <a:pt x="70" y="29"/>
                    <a:pt x="71" y="28"/>
                  </a:cubicBezTo>
                  <a:cubicBezTo>
                    <a:pt x="70" y="32"/>
                    <a:pt x="60" y="56"/>
                    <a:pt x="56" y="61"/>
                  </a:cubicBezTo>
                  <a:cubicBezTo>
                    <a:pt x="56" y="59"/>
                    <a:pt x="56" y="58"/>
                    <a:pt x="56" y="57"/>
                  </a:cubicBezTo>
                  <a:cubicBezTo>
                    <a:pt x="57" y="52"/>
                    <a:pt x="56" y="50"/>
                    <a:pt x="52" y="47"/>
                  </a:cubicBezTo>
                  <a:cubicBezTo>
                    <a:pt x="39" y="41"/>
                    <a:pt x="26" y="34"/>
                    <a:pt x="13" y="28"/>
                  </a:cubicBezTo>
                  <a:cubicBezTo>
                    <a:pt x="7" y="25"/>
                    <a:pt x="6" y="25"/>
                    <a:pt x="1" y="30"/>
                  </a:cubicBezTo>
                  <a:cubicBezTo>
                    <a:pt x="1" y="31"/>
                    <a:pt x="1" y="31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9" name="Freeform 60">
              <a:extLst>
                <a:ext uri="{FF2B5EF4-FFF2-40B4-BE49-F238E27FC236}">
                  <a16:creationId xmlns:a16="http://schemas.microsoft.com/office/drawing/2014/main" id="{30E0906B-77F1-4C67-9EC7-E65C17D32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0993" y="22863611"/>
              <a:ext cx="479759" cy="314596"/>
            </a:xfrm>
            <a:custGeom>
              <a:avLst/>
              <a:gdLst>
                <a:gd name="T0" fmla="*/ 5 w 69"/>
                <a:gd name="T1" fmla="*/ 45 h 45"/>
                <a:gd name="T2" fmla="*/ 0 w 69"/>
                <a:gd name="T3" fmla="*/ 13 h 45"/>
                <a:gd name="T4" fmla="*/ 1 w 69"/>
                <a:gd name="T5" fmla="*/ 11 h 45"/>
                <a:gd name="T6" fmla="*/ 3 w 69"/>
                <a:gd name="T7" fmla="*/ 15 h 45"/>
                <a:gd name="T8" fmla="*/ 11 w 69"/>
                <a:gd name="T9" fmla="*/ 19 h 45"/>
                <a:gd name="T10" fmla="*/ 47 w 69"/>
                <a:gd name="T11" fmla="*/ 13 h 45"/>
                <a:gd name="T12" fmla="*/ 55 w 69"/>
                <a:gd name="T13" fmla="*/ 12 h 45"/>
                <a:gd name="T14" fmla="*/ 62 w 69"/>
                <a:gd name="T15" fmla="*/ 5 h 45"/>
                <a:gd name="T16" fmla="*/ 62 w 69"/>
                <a:gd name="T17" fmla="*/ 0 h 45"/>
                <a:gd name="T18" fmla="*/ 64 w 69"/>
                <a:gd name="T19" fmla="*/ 3 h 45"/>
                <a:gd name="T20" fmla="*/ 69 w 69"/>
                <a:gd name="T21" fmla="*/ 35 h 45"/>
                <a:gd name="T22" fmla="*/ 67 w 69"/>
                <a:gd name="T23" fmla="*/ 35 h 45"/>
                <a:gd name="T24" fmla="*/ 66 w 69"/>
                <a:gd name="T25" fmla="*/ 33 h 45"/>
                <a:gd name="T26" fmla="*/ 57 w 69"/>
                <a:gd name="T27" fmla="*/ 27 h 45"/>
                <a:gd name="T28" fmla="*/ 14 w 69"/>
                <a:gd name="T29" fmla="*/ 35 h 45"/>
                <a:gd name="T30" fmla="*/ 7 w 69"/>
                <a:gd name="T31" fmla="*/ 42 h 45"/>
                <a:gd name="T32" fmla="*/ 6 w 69"/>
                <a:gd name="T33" fmla="*/ 45 h 45"/>
                <a:gd name="T34" fmla="*/ 5 w 69"/>
                <a:gd name="T3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45">
                  <a:moveTo>
                    <a:pt x="5" y="45"/>
                  </a:moveTo>
                  <a:cubicBezTo>
                    <a:pt x="3" y="35"/>
                    <a:pt x="2" y="24"/>
                    <a:pt x="0" y="13"/>
                  </a:cubicBezTo>
                  <a:cubicBezTo>
                    <a:pt x="0" y="13"/>
                    <a:pt x="0" y="12"/>
                    <a:pt x="1" y="11"/>
                  </a:cubicBezTo>
                  <a:cubicBezTo>
                    <a:pt x="2" y="13"/>
                    <a:pt x="2" y="14"/>
                    <a:pt x="3" y="15"/>
                  </a:cubicBezTo>
                  <a:cubicBezTo>
                    <a:pt x="5" y="19"/>
                    <a:pt x="6" y="20"/>
                    <a:pt x="11" y="19"/>
                  </a:cubicBezTo>
                  <a:cubicBezTo>
                    <a:pt x="23" y="17"/>
                    <a:pt x="35" y="15"/>
                    <a:pt x="47" y="13"/>
                  </a:cubicBezTo>
                  <a:cubicBezTo>
                    <a:pt x="50" y="13"/>
                    <a:pt x="52" y="12"/>
                    <a:pt x="55" y="12"/>
                  </a:cubicBezTo>
                  <a:cubicBezTo>
                    <a:pt x="60" y="11"/>
                    <a:pt x="61" y="9"/>
                    <a:pt x="62" y="5"/>
                  </a:cubicBezTo>
                  <a:cubicBezTo>
                    <a:pt x="62" y="4"/>
                    <a:pt x="62" y="3"/>
                    <a:pt x="62" y="0"/>
                  </a:cubicBezTo>
                  <a:cubicBezTo>
                    <a:pt x="63" y="2"/>
                    <a:pt x="64" y="3"/>
                    <a:pt x="64" y="3"/>
                  </a:cubicBezTo>
                  <a:cubicBezTo>
                    <a:pt x="65" y="14"/>
                    <a:pt x="67" y="24"/>
                    <a:pt x="69" y="35"/>
                  </a:cubicBezTo>
                  <a:cubicBezTo>
                    <a:pt x="68" y="35"/>
                    <a:pt x="68" y="35"/>
                    <a:pt x="67" y="35"/>
                  </a:cubicBezTo>
                  <a:cubicBezTo>
                    <a:pt x="67" y="35"/>
                    <a:pt x="66" y="34"/>
                    <a:pt x="66" y="33"/>
                  </a:cubicBezTo>
                  <a:cubicBezTo>
                    <a:pt x="64" y="28"/>
                    <a:pt x="62" y="27"/>
                    <a:pt x="57" y="27"/>
                  </a:cubicBezTo>
                  <a:cubicBezTo>
                    <a:pt x="43" y="30"/>
                    <a:pt x="28" y="32"/>
                    <a:pt x="14" y="35"/>
                  </a:cubicBezTo>
                  <a:cubicBezTo>
                    <a:pt x="9" y="35"/>
                    <a:pt x="7" y="37"/>
                    <a:pt x="7" y="42"/>
                  </a:cubicBezTo>
                  <a:cubicBezTo>
                    <a:pt x="7" y="43"/>
                    <a:pt x="6" y="44"/>
                    <a:pt x="6" y="45"/>
                  </a:cubicBezTo>
                  <a:cubicBezTo>
                    <a:pt x="6" y="45"/>
                    <a:pt x="5" y="45"/>
                    <a:pt x="5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0" name="Freeform 61">
              <a:extLst>
                <a:ext uri="{FF2B5EF4-FFF2-40B4-BE49-F238E27FC236}">
                  <a16:creationId xmlns:a16="http://schemas.microsoft.com/office/drawing/2014/main" id="{981F60D1-C608-4D13-B87D-46A7B8FBD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225" y="20346840"/>
              <a:ext cx="291002" cy="487624"/>
            </a:xfrm>
            <a:custGeom>
              <a:avLst/>
              <a:gdLst>
                <a:gd name="T0" fmla="*/ 1 w 42"/>
                <a:gd name="T1" fmla="*/ 64 h 70"/>
                <a:gd name="T2" fmla="*/ 4 w 42"/>
                <a:gd name="T3" fmla="*/ 64 h 70"/>
                <a:gd name="T4" fmla="*/ 10 w 42"/>
                <a:gd name="T5" fmla="*/ 57 h 70"/>
                <a:gd name="T6" fmla="*/ 13 w 42"/>
                <a:gd name="T7" fmla="*/ 41 h 70"/>
                <a:gd name="T8" fmla="*/ 16 w 42"/>
                <a:gd name="T9" fmla="*/ 14 h 70"/>
                <a:gd name="T10" fmla="*/ 17 w 42"/>
                <a:gd name="T11" fmla="*/ 10 h 70"/>
                <a:gd name="T12" fmla="*/ 11 w 42"/>
                <a:gd name="T13" fmla="*/ 2 h 70"/>
                <a:gd name="T14" fmla="*/ 9 w 42"/>
                <a:gd name="T15" fmla="*/ 0 h 70"/>
                <a:gd name="T16" fmla="*/ 42 w 42"/>
                <a:gd name="T17" fmla="*/ 4 h 70"/>
                <a:gd name="T18" fmla="*/ 42 w 42"/>
                <a:gd name="T19" fmla="*/ 5 h 70"/>
                <a:gd name="T20" fmla="*/ 39 w 42"/>
                <a:gd name="T21" fmla="*/ 6 h 70"/>
                <a:gd name="T22" fmla="*/ 32 w 42"/>
                <a:gd name="T23" fmla="*/ 13 h 70"/>
                <a:gd name="T24" fmla="*/ 27 w 42"/>
                <a:gd name="T25" fmla="*/ 47 h 70"/>
                <a:gd name="T26" fmla="*/ 25 w 42"/>
                <a:gd name="T27" fmla="*/ 58 h 70"/>
                <a:gd name="T28" fmla="*/ 31 w 42"/>
                <a:gd name="T29" fmla="*/ 68 h 70"/>
                <a:gd name="T30" fmla="*/ 33 w 42"/>
                <a:gd name="T31" fmla="*/ 69 h 70"/>
                <a:gd name="T32" fmla="*/ 33 w 42"/>
                <a:gd name="T33" fmla="*/ 70 h 70"/>
                <a:gd name="T34" fmla="*/ 0 w 42"/>
                <a:gd name="T35" fmla="*/ 66 h 70"/>
                <a:gd name="T36" fmla="*/ 1 w 42"/>
                <a:gd name="T37" fmla="*/ 6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70">
                  <a:moveTo>
                    <a:pt x="1" y="64"/>
                  </a:moveTo>
                  <a:cubicBezTo>
                    <a:pt x="2" y="64"/>
                    <a:pt x="3" y="64"/>
                    <a:pt x="4" y="64"/>
                  </a:cubicBezTo>
                  <a:cubicBezTo>
                    <a:pt x="8" y="63"/>
                    <a:pt x="10" y="62"/>
                    <a:pt x="10" y="57"/>
                  </a:cubicBezTo>
                  <a:cubicBezTo>
                    <a:pt x="11" y="52"/>
                    <a:pt x="12" y="47"/>
                    <a:pt x="13" y="41"/>
                  </a:cubicBezTo>
                  <a:cubicBezTo>
                    <a:pt x="14" y="32"/>
                    <a:pt x="15" y="23"/>
                    <a:pt x="16" y="14"/>
                  </a:cubicBezTo>
                  <a:cubicBezTo>
                    <a:pt x="16" y="13"/>
                    <a:pt x="17" y="12"/>
                    <a:pt x="17" y="10"/>
                  </a:cubicBezTo>
                  <a:cubicBezTo>
                    <a:pt x="17" y="5"/>
                    <a:pt x="16" y="4"/>
                    <a:pt x="11" y="2"/>
                  </a:cubicBezTo>
                  <a:cubicBezTo>
                    <a:pt x="10" y="1"/>
                    <a:pt x="10" y="1"/>
                    <a:pt x="9" y="0"/>
                  </a:cubicBezTo>
                  <a:cubicBezTo>
                    <a:pt x="20" y="1"/>
                    <a:pt x="31" y="2"/>
                    <a:pt x="42" y="4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1" y="5"/>
                    <a:pt x="40" y="6"/>
                    <a:pt x="39" y="6"/>
                  </a:cubicBezTo>
                  <a:cubicBezTo>
                    <a:pt x="34" y="6"/>
                    <a:pt x="32" y="7"/>
                    <a:pt x="32" y="13"/>
                  </a:cubicBezTo>
                  <a:cubicBezTo>
                    <a:pt x="30" y="24"/>
                    <a:pt x="28" y="36"/>
                    <a:pt x="27" y="47"/>
                  </a:cubicBezTo>
                  <a:cubicBezTo>
                    <a:pt x="26" y="51"/>
                    <a:pt x="26" y="55"/>
                    <a:pt x="25" y="58"/>
                  </a:cubicBezTo>
                  <a:cubicBezTo>
                    <a:pt x="25" y="64"/>
                    <a:pt x="26" y="66"/>
                    <a:pt x="31" y="68"/>
                  </a:cubicBezTo>
                  <a:cubicBezTo>
                    <a:pt x="32" y="68"/>
                    <a:pt x="32" y="69"/>
                    <a:pt x="33" y="69"/>
                  </a:cubicBezTo>
                  <a:cubicBezTo>
                    <a:pt x="33" y="69"/>
                    <a:pt x="33" y="69"/>
                    <a:pt x="33" y="70"/>
                  </a:cubicBezTo>
                  <a:cubicBezTo>
                    <a:pt x="22" y="69"/>
                    <a:pt x="11" y="68"/>
                    <a:pt x="0" y="66"/>
                  </a:cubicBezTo>
                  <a:cubicBezTo>
                    <a:pt x="1" y="65"/>
                    <a:pt x="1" y="65"/>
                    <a:pt x="1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1" name="Freeform 62">
              <a:extLst>
                <a:ext uri="{FF2B5EF4-FFF2-40B4-BE49-F238E27FC236}">
                  <a16:creationId xmlns:a16="http://schemas.microsoft.com/office/drawing/2014/main" id="{AEA21B60-E6B3-425E-AB13-4419AB35F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756" y="25828682"/>
              <a:ext cx="361786" cy="471895"/>
            </a:xfrm>
            <a:custGeom>
              <a:avLst/>
              <a:gdLst>
                <a:gd name="T0" fmla="*/ 1 w 52"/>
                <a:gd name="T1" fmla="*/ 51 h 67"/>
                <a:gd name="T2" fmla="*/ 5 w 52"/>
                <a:gd name="T3" fmla="*/ 52 h 67"/>
                <a:gd name="T4" fmla="*/ 16 w 52"/>
                <a:gd name="T5" fmla="*/ 47 h 67"/>
                <a:gd name="T6" fmla="*/ 32 w 52"/>
                <a:gd name="T7" fmla="*/ 12 h 67"/>
                <a:gd name="T8" fmla="*/ 33 w 52"/>
                <a:gd name="T9" fmla="*/ 9 h 67"/>
                <a:gd name="T10" fmla="*/ 29 w 52"/>
                <a:gd name="T11" fmla="*/ 2 h 67"/>
                <a:gd name="T12" fmla="*/ 23 w 52"/>
                <a:gd name="T13" fmla="*/ 1 h 67"/>
                <a:gd name="T14" fmla="*/ 52 w 52"/>
                <a:gd name="T15" fmla="*/ 1 h 67"/>
                <a:gd name="T16" fmla="*/ 51 w 52"/>
                <a:gd name="T17" fmla="*/ 4 h 67"/>
                <a:gd name="T18" fmla="*/ 29 w 52"/>
                <a:gd name="T19" fmla="*/ 52 h 67"/>
                <a:gd name="T20" fmla="*/ 33 w 52"/>
                <a:gd name="T21" fmla="*/ 65 h 67"/>
                <a:gd name="T22" fmla="*/ 34 w 52"/>
                <a:gd name="T23" fmla="*/ 66 h 67"/>
                <a:gd name="T24" fmla="*/ 34 w 52"/>
                <a:gd name="T25" fmla="*/ 67 h 67"/>
                <a:gd name="T26" fmla="*/ 33 w 52"/>
                <a:gd name="T27" fmla="*/ 67 h 67"/>
                <a:gd name="T28" fmla="*/ 2 w 52"/>
                <a:gd name="T29" fmla="*/ 53 h 67"/>
                <a:gd name="T30" fmla="*/ 0 w 52"/>
                <a:gd name="T31" fmla="*/ 52 h 67"/>
                <a:gd name="T32" fmla="*/ 1 w 52"/>
                <a:gd name="T33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67">
                  <a:moveTo>
                    <a:pt x="1" y="51"/>
                  </a:moveTo>
                  <a:cubicBezTo>
                    <a:pt x="2" y="51"/>
                    <a:pt x="4" y="51"/>
                    <a:pt x="5" y="52"/>
                  </a:cubicBezTo>
                  <a:cubicBezTo>
                    <a:pt x="10" y="53"/>
                    <a:pt x="13" y="52"/>
                    <a:pt x="16" y="47"/>
                  </a:cubicBezTo>
                  <a:cubicBezTo>
                    <a:pt x="21" y="35"/>
                    <a:pt x="27" y="23"/>
                    <a:pt x="32" y="12"/>
                  </a:cubicBezTo>
                  <a:cubicBezTo>
                    <a:pt x="33" y="11"/>
                    <a:pt x="33" y="10"/>
                    <a:pt x="33" y="9"/>
                  </a:cubicBezTo>
                  <a:cubicBezTo>
                    <a:pt x="34" y="5"/>
                    <a:pt x="33" y="3"/>
                    <a:pt x="29" y="2"/>
                  </a:cubicBezTo>
                  <a:cubicBezTo>
                    <a:pt x="28" y="2"/>
                    <a:pt x="26" y="2"/>
                    <a:pt x="23" y="1"/>
                  </a:cubicBezTo>
                  <a:cubicBezTo>
                    <a:pt x="27" y="0"/>
                    <a:pt x="44" y="0"/>
                    <a:pt x="52" y="1"/>
                  </a:cubicBezTo>
                  <a:cubicBezTo>
                    <a:pt x="52" y="2"/>
                    <a:pt x="52" y="3"/>
                    <a:pt x="51" y="4"/>
                  </a:cubicBezTo>
                  <a:cubicBezTo>
                    <a:pt x="44" y="20"/>
                    <a:pt x="37" y="36"/>
                    <a:pt x="29" y="52"/>
                  </a:cubicBezTo>
                  <a:cubicBezTo>
                    <a:pt x="26" y="59"/>
                    <a:pt x="26" y="61"/>
                    <a:pt x="33" y="65"/>
                  </a:cubicBezTo>
                  <a:cubicBezTo>
                    <a:pt x="33" y="65"/>
                    <a:pt x="34" y="66"/>
                    <a:pt x="34" y="66"/>
                  </a:cubicBezTo>
                  <a:cubicBezTo>
                    <a:pt x="34" y="66"/>
                    <a:pt x="34" y="67"/>
                    <a:pt x="34" y="67"/>
                  </a:cubicBezTo>
                  <a:cubicBezTo>
                    <a:pt x="34" y="67"/>
                    <a:pt x="33" y="67"/>
                    <a:pt x="33" y="67"/>
                  </a:cubicBezTo>
                  <a:cubicBezTo>
                    <a:pt x="23" y="62"/>
                    <a:pt x="13" y="58"/>
                    <a:pt x="2" y="53"/>
                  </a:cubicBezTo>
                  <a:cubicBezTo>
                    <a:pt x="1" y="53"/>
                    <a:pt x="1" y="52"/>
                    <a:pt x="0" y="52"/>
                  </a:cubicBezTo>
                  <a:cubicBezTo>
                    <a:pt x="1" y="51"/>
                    <a:pt x="1" y="51"/>
                    <a:pt x="1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2" name="Freeform 71">
              <a:extLst>
                <a:ext uri="{FF2B5EF4-FFF2-40B4-BE49-F238E27FC236}">
                  <a16:creationId xmlns:a16="http://schemas.microsoft.com/office/drawing/2014/main" id="{BE3B06CF-28A5-4CBF-B386-4F8935500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9023" y="21141194"/>
              <a:ext cx="4561646" cy="4553784"/>
            </a:xfrm>
            <a:custGeom>
              <a:avLst/>
              <a:gdLst>
                <a:gd name="T0" fmla="*/ 326 w 652"/>
                <a:gd name="T1" fmla="*/ 652 h 652"/>
                <a:gd name="T2" fmla="*/ 326 w 652"/>
                <a:gd name="T3" fmla="*/ 0 h 652"/>
                <a:gd name="T4" fmla="*/ 300 w 652"/>
                <a:gd name="T5" fmla="*/ 368 h 652"/>
                <a:gd name="T6" fmla="*/ 300 w 652"/>
                <a:gd name="T7" fmla="*/ 408 h 652"/>
                <a:gd name="T8" fmla="*/ 292 w 652"/>
                <a:gd name="T9" fmla="*/ 425 h 652"/>
                <a:gd name="T10" fmla="*/ 239 w 652"/>
                <a:gd name="T11" fmla="*/ 475 h 652"/>
                <a:gd name="T12" fmla="*/ 208 w 652"/>
                <a:gd name="T13" fmla="*/ 558 h 652"/>
                <a:gd name="T14" fmla="*/ 256 w 652"/>
                <a:gd name="T15" fmla="*/ 566 h 652"/>
                <a:gd name="T16" fmla="*/ 264 w 652"/>
                <a:gd name="T17" fmla="*/ 540 h 652"/>
                <a:gd name="T18" fmla="*/ 312 w 652"/>
                <a:gd name="T19" fmla="*/ 473 h 652"/>
                <a:gd name="T20" fmla="*/ 346 w 652"/>
                <a:gd name="T21" fmla="*/ 477 h 652"/>
                <a:gd name="T22" fmla="*/ 390 w 652"/>
                <a:gd name="T23" fmla="*/ 550 h 652"/>
                <a:gd name="T24" fmla="*/ 410 w 652"/>
                <a:gd name="T25" fmla="*/ 582 h 652"/>
                <a:gd name="T26" fmla="*/ 439 w 652"/>
                <a:gd name="T27" fmla="*/ 536 h 652"/>
                <a:gd name="T28" fmla="*/ 360 w 652"/>
                <a:gd name="T29" fmla="*/ 425 h 652"/>
                <a:gd name="T30" fmla="*/ 351 w 652"/>
                <a:gd name="T31" fmla="*/ 372 h 652"/>
                <a:gd name="T32" fmla="*/ 357 w 652"/>
                <a:gd name="T33" fmla="*/ 369 h 652"/>
                <a:gd name="T34" fmla="*/ 453 w 652"/>
                <a:gd name="T35" fmla="*/ 459 h 652"/>
                <a:gd name="T36" fmla="*/ 489 w 652"/>
                <a:gd name="T37" fmla="*/ 522 h 652"/>
                <a:gd name="T38" fmla="*/ 526 w 652"/>
                <a:gd name="T39" fmla="*/ 508 h 652"/>
                <a:gd name="T40" fmla="*/ 512 w 652"/>
                <a:gd name="T41" fmla="*/ 460 h 652"/>
                <a:gd name="T42" fmla="*/ 373 w 652"/>
                <a:gd name="T43" fmla="*/ 322 h 652"/>
                <a:gd name="T44" fmla="*/ 351 w 652"/>
                <a:gd name="T45" fmla="*/ 304 h 652"/>
                <a:gd name="T46" fmla="*/ 306 w 652"/>
                <a:gd name="T47" fmla="*/ 286 h 652"/>
                <a:gd name="T48" fmla="*/ 300 w 652"/>
                <a:gd name="T49" fmla="*/ 316 h 652"/>
                <a:gd name="T50" fmla="*/ 210 w 652"/>
                <a:gd name="T51" fmla="*/ 361 h 652"/>
                <a:gd name="T52" fmla="*/ 128 w 652"/>
                <a:gd name="T53" fmla="*/ 483 h 652"/>
                <a:gd name="T54" fmla="*/ 140 w 652"/>
                <a:gd name="T55" fmla="*/ 526 h 652"/>
                <a:gd name="T56" fmla="*/ 172 w 652"/>
                <a:gd name="T57" fmla="*/ 509 h 652"/>
                <a:gd name="T58" fmla="*/ 246 w 652"/>
                <a:gd name="T59" fmla="*/ 399 h 652"/>
                <a:gd name="T60" fmla="*/ 300 w 652"/>
                <a:gd name="T61" fmla="*/ 368 h 652"/>
                <a:gd name="T62" fmla="*/ 249 w 652"/>
                <a:gd name="T63" fmla="*/ 114 h 652"/>
                <a:gd name="T64" fmla="*/ 123 w 652"/>
                <a:gd name="T65" fmla="*/ 169 h 652"/>
                <a:gd name="T66" fmla="*/ 75 w 652"/>
                <a:gd name="T67" fmla="*/ 214 h 652"/>
                <a:gd name="T68" fmla="*/ 108 w 652"/>
                <a:gd name="T69" fmla="*/ 242 h 652"/>
                <a:gd name="T70" fmla="*/ 158 w 652"/>
                <a:gd name="T71" fmla="*/ 210 h 652"/>
                <a:gd name="T72" fmla="*/ 253 w 652"/>
                <a:gd name="T73" fmla="*/ 164 h 652"/>
                <a:gd name="T74" fmla="*/ 250 w 652"/>
                <a:gd name="T75" fmla="*/ 222 h 652"/>
                <a:gd name="T76" fmla="*/ 65 w 652"/>
                <a:gd name="T77" fmla="*/ 383 h 652"/>
                <a:gd name="T78" fmla="*/ 80 w 652"/>
                <a:gd name="T79" fmla="*/ 422 h 652"/>
                <a:gd name="T80" fmla="*/ 113 w 652"/>
                <a:gd name="T81" fmla="*/ 400 h 652"/>
                <a:gd name="T82" fmla="*/ 215 w 652"/>
                <a:gd name="T83" fmla="*/ 296 h 652"/>
                <a:gd name="T84" fmla="*/ 304 w 652"/>
                <a:gd name="T85" fmla="*/ 240 h 652"/>
                <a:gd name="T86" fmla="*/ 303 w 652"/>
                <a:gd name="T87" fmla="*/ 78 h 652"/>
                <a:gd name="T88" fmla="*/ 269 w 652"/>
                <a:gd name="T89" fmla="*/ 56 h 652"/>
                <a:gd name="T90" fmla="*/ 253 w 652"/>
                <a:gd name="T91" fmla="*/ 90 h 652"/>
                <a:gd name="T92" fmla="*/ 398 w 652"/>
                <a:gd name="T93" fmla="*/ 112 h 652"/>
                <a:gd name="T94" fmla="*/ 398 w 652"/>
                <a:gd name="T95" fmla="*/ 82 h 652"/>
                <a:gd name="T96" fmla="*/ 368 w 652"/>
                <a:gd name="T97" fmla="*/ 54 h 652"/>
                <a:gd name="T98" fmla="*/ 347 w 652"/>
                <a:gd name="T99" fmla="*/ 85 h 652"/>
                <a:gd name="T100" fmla="*/ 347 w 652"/>
                <a:gd name="T101" fmla="*/ 243 h 652"/>
                <a:gd name="T102" fmla="*/ 369 w 652"/>
                <a:gd name="T103" fmla="*/ 264 h 652"/>
                <a:gd name="T104" fmla="*/ 493 w 652"/>
                <a:gd name="T105" fmla="*/ 344 h 652"/>
                <a:gd name="T106" fmla="*/ 549 w 652"/>
                <a:gd name="T107" fmla="*/ 416 h 652"/>
                <a:gd name="T108" fmla="*/ 587 w 652"/>
                <a:gd name="T109" fmla="*/ 384 h 652"/>
                <a:gd name="T110" fmla="*/ 407 w 652"/>
                <a:gd name="T111" fmla="*/ 224 h 652"/>
                <a:gd name="T112" fmla="*/ 398 w 652"/>
                <a:gd name="T113" fmla="*/ 164 h 652"/>
                <a:gd name="T114" fmla="*/ 403 w 652"/>
                <a:gd name="T115" fmla="*/ 165 h 652"/>
                <a:gd name="T116" fmla="*/ 532 w 652"/>
                <a:gd name="T117" fmla="*/ 236 h 652"/>
                <a:gd name="T118" fmla="*/ 575 w 652"/>
                <a:gd name="T119" fmla="*/ 211 h 652"/>
                <a:gd name="T120" fmla="*/ 509 w 652"/>
                <a:gd name="T121" fmla="*/ 157 h 652"/>
                <a:gd name="T122" fmla="*/ 398 w 652"/>
                <a:gd name="T123" fmla="*/ 11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52" h="652">
                  <a:moveTo>
                    <a:pt x="652" y="326"/>
                  </a:moveTo>
                  <a:cubicBezTo>
                    <a:pt x="652" y="505"/>
                    <a:pt x="506" y="652"/>
                    <a:pt x="326" y="652"/>
                  </a:cubicBezTo>
                  <a:cubicBezTo>
                    <a:pt x="147" y="652"/>
                    <a:pt x="0" y="507"/>
                    <a:pt x="0" y="326"/>
                  </a:cubicBezTo>
                  <a:cubicBezTo>
                    <a:pt x="0" y="146"/>
                    <a:pt x="146" y="0"/>
                    <a:pt x="326" y="0"/>
                  </a:cubicBezTo>
                  <a:cubicBezTo>
                    <a:pt x="506" y="0"/>
                    <a:pt x="652" y="147"/>
                    <a:pt x="652" y="326"/>
                  </a:cubicBezTo>
                  <a:close/>
                  <a:moveTo>
                    <a:pt x="300" y="368"/>
                  </a:moveTo>
                  <a:cubicBezTo>
                    <a:pt x="300" y="370"/>
                    <a:pt x="300" y="371"/>
                    <a:pt x="300" y="373"/>
                  </a:cubicBezTo>
                  <a:cubicBezTo>
                    <a:pt x="300" y="385"/>
                    <a:pt x="300" y="396"/>
                    <a:pt x="300" y="408"/>
                  </a:cubicBezTo>
                  <a:cubicBezTo>
                    <a:pt x="300" y="409"/>
                    <a:pt x="300" y="410"/>
                    <a:pt x="300" y="411"/>
                  </a:cubicBezTo>
                  <a:cubicBezTo>
                    <a:pt x="300" y="417"/>
                    <a:pt x="297" y="422"/>
                    <a:pt x="292" y="425"/>
                  </a:cubicBezTo>
                  <a:cubicBezTo>
                    <a:pt x="290" y="426"/>
                    <a:pt x="288" y="428"/>
                    <a:pt x="285" y="429"/>
                  </a:cubicBezTo>
                  <a:cubicBezTo>
                    <a:pt x="267" y="441"/>
                    <a:pt x="252" y="457"/>
                    <a:pt x="239" y="475"/>
                  </a:cubicBezTo>
                  <a:cubicBezTo>
                    <a:pt x="225" y="496"/>
                    <a:pt x="216" y="520"/>
                    <a:pt x="210" y="544"/>
                  </a:cubicBezTo>
                  <a:cubicBezTo>
                    <a:pt x="209" y="549"/>
                    <a:pt x="208" y="553"/>
                    <a:pt x="208" y="558"/>
                  </a:cubicBezTo>
                  <a:cubicBezTo>
                    <a:pt x="207" y="571"/>
                    <a:pt x="215" y="581"/>
                    <a:pt x="228" y="583"/>
                  </a:cubicBezTo>
                  <a:cubicBezTo>
                    <a:pt x="239" y="585"/>
                    <a:pt x="252" y="581"/>
                    <a:pt x="256" y="566"/>
                  </a:cubicBezTo>
                  <a:cubicBezTo>
                    <a:pt x="256" y="565"/>
                    <a:pt x="257" y="563"/>
                    <a:pt x="257" y="562"/>
                  </a:cubicBezTo>
                  <a:cubicBezTo>
                    <a:pt x="260" y="555"/>
                    <a:pt x="262" y="547"/>
                    <a:pt x="264" y="540"/>
                  </a:cubicBezTo>
                  <a:cubicBezTo>
                    <a:pt x="270" y="523"/>
                    <a:pt x="278" y="508"/>
                    <a:pt x="289" y="493"/>
                  </a:cubicBezTo>
                  <a:cubicBezTo>
                    <a:pt x="295" y="485"/>
                    <a:pt x="303" y="478"/>
                    <a:pt x="312" y="473"/>
                  </a:cubicBezTo>
                  <a:cubicBezTo>
                    <a:pt x="321" y="468"/>
                    <a:pt x="330" y="468"/>
                    <a:pt x="339" y="473"/>
                  </a:cubicBezTo>
                  <a:cubicBezTo>
                    <a:pt x="341" y="474"/>
                    <a:pt x="344" y="475"/>
                    <a:pt x="346" y="477"/>
                  </a:cubicBezTo>
                  <a:cubicBezTo>
                    <a:pt x="355" y="483"/>
                    <a:pt x="362" y="491"/>
                    <a:pt x="368" y="500"/>
                  </a:cubicBezTo>
                  <a:cubicBezTo>
                    <a:pt x="378" y="516"/>
                    <a:pt x="385" y="533"/>
                    <a:pt x="390" y="550"/>
                  </a:cubicBezTo>
                  <a:cubicBezTo>
                    <a:pt x="392" y="556"/>
                    <a:pt x="394" y="563"/>
                    <a:pt x="396" y="569"/>
                  </a:cubicBezTo>
                  <a:cubicBezTo>
                    <a:pt x="399" y="576"/>
                    <a:pt x="403" y="580"/>
                    <a:pt x="410" y="582"/>
                  </a:cubicBezTo>
                  <a:cubicBezTo>
                    <a:pt x="425" y="588"/>
                    <a:pt x="446" y="577"/>
                    <a:pt x="443" y="555"/>
                  </a:cubicBezTo>
                  <a:cubicBezTo>
                    <a:pt x="442" y="548"/>
                    <a:pt x="440" y="542"/>
                    <a:pt x="439" y="536"/>
                  </a:cubicBezTo>
                  <a:cubicBezTo>
                    <a:pt x="433" y="515"/>
                    <a:pt x="426" y="496"/>
                    <a:pt x="414" y="478"/>
                  </a:cubicBezTo>
                  <a:cubicBezTo>
                    <a:pt x="400" y="456"/>
                    <a:pt x="382" y="439"/>
                    <a:pt x="360" y="425"/>
                  </a:cubicBezTo>
                  <a:cubicBezTo>
                    <a:pt x="354" y="422"/>
                    <a:pt x="351" y="417"/>
                    <a:pt x="351" y="410"/>
                  </a:cubicBezTo>
                  <a:cubicBezTo>
                    <a:pt x="351" y="397"/>
                    <a:pt x="351" y="385"/>
                    <a:pt x="351" y="372"/>
                  </a:cubicBezTo>
                  <a:cubicBezTo>
                    <a:pt x="351" y="371"/>
                    <a:pt x="351" y="370"/>
                    <a:pt x="352" y="368"/>
                  </a:cubicBezTo>
                  <a:cubicBezTo>
                    <a:pt x="354" y="368"/>
                    <a:pt x="355" y="369"/>
                    <a:pt x="357" y="369"/>
                  </a:cubicBezTo>
                  <a:cubicBezTo>
                    <a:pt x="376" y="376"/>
                    <a:pt x="392" y="386"/>
                    <a:pt x="406" y="400"/>
                  </a:cubicBezTo>
                  <a:cubicBezTo>
                    <a:pt x="425" y="417"/>
                    <a:pt x="439" y="437"/>
                    <a:pt x="453" y="459"/>
                  </a:cubicBezTo>
                  <a:cubicBezTo>
                    <a:pt x="462" y="475"/>
                    <a:pt x="471" y="492"/>
                    <a:pt x="479" y="509"/>
                  </a:cubicBezTo>
                  <a:cubicBezTo>
                    <a:pt x="481" y="514"/>
                    <a:pt x="484" y="518"/>
                    <a:pt x="489" y="522"/>
                  </a:cubicBezTo>
                  <a:cubicBezTo>
                    <a:pt x="494" y="526"/>
                    <a:pt x="501" y="529"/>
                    <a:pt x="508" y="527"/>
                  </a:cubicBezTo>
                  <a:cubicBezTo>
                    <a:pt x="518" y="524"/>
                    <a:pt x="524" y="518"/>
                    <a:pt x="526" y="508"/>
                  </a:cubicBezTo>
                  <a:cubicBezTo>
                    <a:pt x="528" y="500"/>
                    <a:pt x="527" y="493"/>
                    <a:pt x="524" y="486"/>
                  </a:cubicBezTo>
                  <a:cubicBezTo>
                    <a:pt x="520" y="477"/>
                    <a:pt x="516" y="469"/>
                    <a:pt x="512" y="460"/>
                  </a:cubicBezTo>
                  <a:cubicBezTo>
                    <a:pt x="498" y="429"/>
                    <a:pt x="480" y="400"/>
                    <a:pt x="456" y="375"/>
                  </a:cubicBezTo>
                  <a:cubicBezTo>
                    <a:pt x="432" y="351"/>
                    <a:pt x="405" y="333"/>
                    <a:pt x="373" y="322"/>
                  </a:cubicBezTo>
                  <a:cubicBezTo>
                    <a:pt x="366" y="320"/>
                    <a:pt x="359" y="318"/>
                    <a:pt x="351" y="316"/>
                  </a:cubicBezTo>
                  <a:cubicBezTo>
                    <a:pt x="351" y="312"/>
                    <a:pt x="351" y="308"/>
                    <a:pt x="351" y="304"/>
                  </a:cubicBezTo>
                  <a:cubicBezTo>
                    <a:pt x="350" y="298"/>
                    <a:pt x="349" y="291"/>
                    <a:pt x="345" y="286"/>
                  </a:cubicBezTo>
                  <a:cubicBezTo>
                    <a:pt x="335" y="271"/>
                    <a:pt x="316" y="271"/>
                    <a:pt x="306" y="286"/>
                  </a:cubicBezTo>
                  <a:cubicBezTo>
                    <a:pt x="302" y="292"/>
                    <a:pt x="301" y="299"/>
                    <a:pt x="301" y="305"/>
                  </a:cubicBezTo>
                  <a:cubicBezTo>
                    <a:pt x="300" y="309"/>
                    <a:pt x="300" y="312"/>
                    <a:pt x="300" y="316"/>
                  </a:cubicBezTo>
                  <a:cubicBezTo>
                    <a:pt x="299" y="317"/>
                    <a:pt x="298" y="317"/>
                    <a:pt x="296" y="317"/>
                  </a:cubicBezTo>
                  <a:cubicBezTo>
                    <a:pt x="264" y="325"/>
                    <a:pt x="235" y="339"/>
                    <a:pt x="210" y="361"/>
                  </a:cubicBezTo>
                  <a:cubicBezTo>
                    <a:pt x="191" y="378"/>
                    <a:pt x="175" y="398"/>
                    <a:pt x="161" y="420"/>
                  </a:cubicBezTo>
                  <a:cubicBezTo>
                    <a:pt x="148" y="440"/>
                    <a:pt x="138" y="462"/>
                    <a:pt x="128" y="483"/>
                  </a:cubicBezTo>
                  <a:cubicBezTo>
                    <a:pt x="126" y="490"/>
                    <a:pt x="124" y="497"/>
                    <a:pt x="125" y="504"/>
                  </a:cubicBezTo>
                  <a:cubicBezTo>
                    <a:pt x="126" y="515"/>
                    <a:pt x="130" y="522"/>
                    <a:pt x="140" y="526"/>
                  </a:cubicBezTo>
                  <a:cubicBezTo>
                    <a:pt x="150" y="530"/>
                    <a:pt x="159" y="526"/>
                    <a:pt x="165" y="519"/>
                  </a:cubicBezTo>
                  <a:cubicBezTo>
                    <a:pt x="168" y="516"/>
                    <a:pt x="170" y="512"/>
                    <a:pt x="172" y="509"/>
                  </a:cubicBezTo>
                  <a:cubicBezTo>
                    <a:pt x="181" y="493"/>
                    <a:pt x="189" y="476"/>
                    <a:pt x="198" y="461"/>
                  </a:cubicBezTo>
                  <a:cubicBezTo>
                    <a:pt x="211" y="438"/>
                    <a:pt x="227" y="417"/>
                    <a:pt x="246" y="399"/>
                  </a:cubicBezTo>
                  <a:cubicBezTo>
                    <a:pt x="260" y="386"/>
                    <a:pt x="276" y="376"/>
                    <a:pt x="294" y="370"/>
                  </a:cubicBezTo>
                  <a:cubicBezTo>
                    <a:pt x="296" y="369"/>
                    <a:pt x="298" y="368"/>
                    <a:pt x="300" y="368"/>
                  </a:cubicBezTo>
                  <a:close/>
                  <a:moveTo>
                    <a:pt x="253" y="112"/>
                  </a:moveTo>
                  <a:cubicBezTo>
                    <a:pt x="252" y="113"/>
                    <a:pt x="250" y="113"/>
                    <a:pt x="249" y="114"/>
                  </a:cubicBezTo>
                  <a:cubicBezTo>
                    <a:pt x="240" y="117"/>
                    <a:pt x="231" y="119"/>
                    <a:pt x="222" y="122"/>
                  </a:cubicBezTo>
                  <a:cubicBezTo>
                    <a:pt x="187" y="134"/>
                    <a:pt x="154" y="149"/>
                    <a:pt x="123" y="169"/>
                  </a:cubicBezTo>
                  <a:cubicBezTo>
                    <a:pt x="110" y="178"/>
                    <a:pt x="97" y="188"/>
                    <a:pt x="85" y="200"/>
                  </a:cubicBezTo>
                  <a:cubicBezTo>
                    <a:pt x="81" y="204"/>
                    <a:pt x="77" y="208"/>
                    <a:pt x="75" y="214"/>
                  </a:cubicBezTo>
                  <a:cubicBezTo>
                    <a:pt x="71" y="225"/>
                    <a:pt x="76" y="237"/>
                    <a:pt x="87" y="241"/>
                  </a:cubicBezTo>
                  <a:cubicBezTo>
                    <a:pt x="94" y="244"/>
                    <a:pt x="101" y="244"/>
                    <a:pt x="108" y="242"/>
                  </a:cubicBezTo>
                  <a:cubicBezTo>
                    <a:pt x="114" y="240"/>
                    <a:pt x="118" y="237"/>
                    <a:pt x="123" y="234"/>
                  </a:cubicBezTo>
                  <a:cubicBezTo>
                    <a:pt x="134" y="226"/>
                    <a:pt x="146" y="217"/>
                    <a:pt x="158" y="210"/>
                  </a:cubicBezTo>
                  <a:cubicBezTo>
                    <a:pt x="186" y="191"/>
                    <a:pt x="216" y="176"/>
                    <a:pt x="249" y="165"/>
                  </a:cubicBezTo>
                  <a:cubicBezTo>
                    <a:pt x="250" y="165"/>
                    <a:pt x="252" y="164"/>
                    <a:pt x="253" y="164"/>
                  </a:cubicBezTo>
                  <a:cubicBezTo>
                    <a:pt x="253" y="183"/>
                    <a:pt x="253" y="202"/>
                    <a:pt x="253" y="220"/>
                  </a:cubicBezTo>
                  <a:cubicBezTo>
                    <a:pt x="252" y="221"/>
                    <a:pt x="251" y="221"/>
                    <a:pt x="250" y="222"/>
                  </a:cubicBezTo>
                  <a:cubicBezTo>
                    <a:pt x="185" y="247"/>
                    <a:pt x="131" y="288"/>
                    <a:pt x="90" y="345"/>
                  </a:cubicBezTo>
                  <a:cubicBezTo>
                    <a:pt x="81" y="357"/>
                    <a:pt x="73" y="370"/>
                    <a:pt x="65" y="383"/>
                  </a:cubicBezTo>
                  <a:cubicBezTo>
                    <a:pt x="62" y="387"/>
                    <a:pt x="60" y="391"/>
                    <a:pt x="60" y="395"/>
                  </a:cubicBezTo>
                  <a:cubicBezTo>
                    <a:pt x="60" y="408"/>
                    <a:pt x="68" y="419"/>
                    <a:pt x="80" y="422"/>
                  </a:cubicBezTo>
                  <a:cubicBezTo>
                    <a:pt x="90" y="425"/>
                    <a:pt x="98" y="422"/>
                    <a:pt x="104" y="413"/>
                  </a:cubicBezTo>
                  <a:cubicBezTo>
                    <a:pt x="107" y="409"/>
                    <a:pt x="110" y="404"/>
                    <a:pt x="113" y="400"/>
                  </a:cubicBezTo>
                  <a:cubicBezTo>
                    <a:pt x="127" y="380"/>
                    <a:pt x="143" y="361"/>
                    <a:pt x="160" y="343"/>
                  </a:cubicBezTo>
                  <a:cubicBezTo>
                    <a:pt x="177" y="325"/>
                    <a:pt x="195" y="309"/>
                    <a:pt x="215" y="296"/>
                  </a:cubicBezTo>
                  <a:cubicBezTo>
                    <a:pt x="237" y="282"/>
                    <a:pt x="261" y="271"/>
                    <a:pt x="286" y="264"/>
                  </a:cubicBezTo>
                  <a:cubicBezTo>
                    <a:pt x="300" y="260"/>
                    <a:pt x="304" y="253"/>
                    <a:pt x="304" y="240"/>
                  </a:cubicBezTo>
                  <a:cubicBezTo>
                    <a:pt x="304" y="189"/>
                    <a:pt x="304" y="138"/>
                    <a:pt x="304" y="88"/>
                  </a:cubicBezTo>
                  <a:cubicBezTo>
                    <a:pt x="304" y="84"/>
                    <a:pt x="304" y="81"/>
                    <a:pt x="303" y="78"/>
                  </a:cubicBezTo>
                  <a:cubicBezTo>
                    <a:pt x="303" y="74"/>
                    <a:pt x="302" y="69"/>
                    <a:pt x="299" y="65"/>
                  </a:cubicBezTo>
                  <a:cubicBezTo>
                    <a:pt x="293" y="55"/>
                    <a:pt x="280" y="51"/>
                    <a:pt x="269" y="56"/>
                  </a:cubicBezTo>
                  <a:cubicBezTo>
                    <a:pt x="261" y="61"/>
                    <a:pt x="256" y="68"/>
                    <a:pt x="254" y="77"/>
                  </a:cubicBezTo>
                  <a:cubicBezTo>
                    <a:pt x="254" y="81"/>
                    <a:pt x="254" y="85"/>
                    <a:pt x="253" y="90"/>
                  </a:cubicBezTo>
                  <a:cubicBezTo>
                    <a:pt x="253" y="97"/>
                    <a:pt x="253" y="105"/>
                    <a:pt x="253" y="112"/>
                  </a:cubicBezTo>
                  <a:close/>
                  <a:moveTo>
                    <a:pt x="398" y="112"/>
                  </a:moveTo>
                  <a:cubicBezTo>
                    <a:pt x="398" y="110"/>
                    <a:pt x="398" y="108"/>
                    <a:pt x="398" y="106"/>
                  </a:cubicBezTo>
                  <a:cubicBezTo>
                    <a:pt x="398" y="98"/>
                    <a:pt x="398" y="90"/>
                    <a:pt x="398" y="82"/>
                  </a:cubicBezTo>
                  <a:cubicBezTo>
                    <a:pt x="397" y="76"/>
                    <a:pt x="396" y="70"/>
                    <a:pt x="392" y="65"/>
                  </a:cubicBezTo>
                  <a:cubicBezTo>
                    <a:pt x="386" y="57"/>
                    <a:pt x="378" y="53"/>
                    <a:pt x="368" y="54"/>
                  </a:cubicBezTo>
                  <a:cubicBezTo>
                    <a:pt x="358" y="56"/>
                    <a:pt x="352" y="62"/>
                    <a:pt x="349" y="71"/>
                  </a:cubicBezTo>
                  <a:cubicBezTo>
                    <a:pt x="348" y="75"/>
                    <a:pt x="347" y="80"/>
                    <a:pt x="347" y="85"/>
                  </a:cubicBezTo>
                  <a:cubicBezTo>
                    <a:pt x="347" y="137"/>
                    <a:pt x="347" y="189"/>
                    <a:pt x="347" y="242"/>
                  </a:cubicBezTo>
                  <a:cubicBezTo>
                    <a:pt x="347" y="242"/>
                    <a:pt x="347" y="243"/>
                    <a:pt x="347" y="243"/>
                  </a:cubicBezTo>
                  <a:cubicBezTo>
                    <a:pt x="347" y="251"/>
                    <a:pt x="351" y="257"/>
                    <a:pt x="358" y="260"/>
                  </a:cubicBezTo>
                  <a:cubicBezTo>
                    <a:pt x="361" y="262"/>
                    <a:pt x="365" y="263"/>
                    <a:pt x="369" y="264"/>
                  </a:cubicBezTo>
                  <a:cubicBezTo>
                    <a:pt x="387" y="270"/>
                    <a:pt x="405" y="277"/>
                    <a:pt x="421" y="286"/>
                  </a:cubicBezTo>
                  <a:cubicBezTo>
                    <a:pt x="449" y="301"/>
                    <a:pt x="473" y="321"/>
                    <a:pt x="493" y="344"/>
                  </a:cubicBezTo>
                  <a:cubicBezTo>
                    <a:pt x="513" y="365"/>
                    <a:pt x="530" y="388"/>
                    <a:pt x="546" y="412"/>
                  </a:cubicBezTo>
                  <a:cubicBezTo>
                    <a:pt x="547" y="413"/>
                    <a:pt x="548" y="415"/>
                    <a:pt x="549" y="416"/>
                  </a:cubicBezTo>
                  <a:cubicBezTo>
                    <a:pt x="553" y="421"/>
                    <a:pt x="558" y="423"/>
                    <a:pt x="564" y="423"/>
                  </a:cubicBezTo>
                  <a:cubicBezTo>
                    <a:pt x="584" y="423"/>
                    <a:pt x="598" y="402"/>
                    <a:pt x="587" y="384"/>
                  </a:cubicBezTo>
                  <a:cubicBezTo>
                    <a:pt x="581" y="374"/>
                    <a:pt x="576" y="365"/>
                    <a:pt x="569" y="355"/>
                  </a:cubicBezTo>
                  <a:cubicBezTo>
                    <a:pt x="528" y="296"/>
                    <a:pt x="474" y="251"/>
                    <a:pt x="407" y="224"/>
                  </a:cubicBezTo>
                  <a:cubicBezTo>
                    <a:pt x="404" y="223"/>
                    <a:pt x="401" y="222"/>
                    <a:pt x="398" y="220"/>
                  </a:cubicBezTo>
                  <a:cubicBezTo>
                    <a:pt x="398" y="201"/>
                    <a:pt x="398" y="183"/>
                    <a:pt x="398" y="164"/>
                  </a:cubicBezTo>
                  <a:cubicBezTo>
                    <a:pt x="399" y="164"/>
                    <a:pt x="399" y="164"/>
                    <a:pt x="399" y="164"/>
                  </a:cubicBezTo>
                  <a:cubicBezTo>
                    <a:pt x="401" y="165"/>
                    <a:pt x="402" y="165"/>
                    <a:pt x="403" y="165"/>
                  </a:cubicBezTo>
                  <a:cubicBezTo>
                    <a:pt x="439" y="177"/>
                    <a:pt x="473" y="195"/>
                    <a:pt x="504" y="217"/>
                  </a:cubicBezTo>
                  <a:cubicBezTo>
                    <a:pt x="513" y="223"/>
                    <a:pt x="522" y="230"/>
                    <a:pt x="532" y="236"/>
                  </a:cubicBezTo>
                  <a:cubicBezTo>
                    <a:pt x="539" y="242"/>
                    <a:pt x="547" y="244"/>
                    <a:pt x="556" y="243"/>
                  </a:cubicBezTo>
                  <a:cubicBezTo>
                    <a:pt x="573" y="242"/>
                    <a:pt x="582" y="226"/>
                    <a:pt x="575" y="211"/>
                  </a:cubicBezTo>
                  <a:cubicBezTo>
                    <a:pt x="572" y="206"/>
                    <a:pt x="569" y="202"/>
                    <a:pt x="566" y="199"/>
                  </a:cubicBezTo>
                  <a:cubicBezTo>
                    <a:pt x="549" y="182"/>
                    <a:pt x="529" y="169"/>
                    <a:pt x="509" y="157"/>
                  </a:cubicBezTo>
                  <a:cubicBezTo>
                    <a:pt x="480" y="141"/>
                    <a:pt x="450" y="129"/>
                    <a:pt x="418" y="119"/>
                  </a:cubicBezTo>
                  <a:cubicBezTo>
                    <a:pt x="412" y="116"/>
                    <a:pt x="405" y="114"/>
                    <a:pt x="398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43" name="矩形 142">
            <a:extLst>
              <a:ext uri="{FF2B5EF4-FFF2-40B4-BE49-F238E27FC236}">
                <a16:creationId xmlns:a16="http://schemas.microsoft.com/office/drawing/2014/main" id="{61600BDB-F083-4BB4-8B07-28248A07F8C4}"/>
              </a:ext>
            </a:extLst>
          </p:cNvPr>
          <p:cNvSpPr/>
          <p:nvPr/>
        </p:nvSpPr>
        <p:spPr>
          <a:xfrm>
            <a:off x="1114269" y="1954249"/>
            <a:ext cx="9963463" cy="15017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en-US" altLang="zh-CN" sz="4000" b="1" spc="300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GIS</a:t>
            </a:r>
            <a:r>
              <a:rPr lang="zh-CN" altLang="en-US" sz="4000" b="1" spc="300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算法与应用开发</a:t>
            </a:r>
            <a:endParaRPr lang="en-US" altLang="zh-CN" sz="4000" b="1" spc="300" dirty="0">
              <a:solidFill>
                <a:schemeClr val="accent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0" algn="ctr">
              <a:lnSpc>
                <a:spcPct val="120000"/>
              </a:lnSpc>
              <a:defRPr/>
            </a:pPr>
            <a:r>
              <a:rPr lang="zh-CN" altLang="en-US" sz="4000" b="1" spc="300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作业一周报</a:t>
            </a: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92FF7C77-AE6D-4715-9EA6-919EC7F6E072}"/>
              </a:ext>
            </a:extLst>
          </p:cNvPr>
          <p:cNvGrpSpPr/>
          <p:nvPr/>
        </p:nvGrpSpPr>
        <p:grpSpPr>
          <a:xfrm>
            <a:off x="2374900" y="4942419"/>
            <a:ext cx="7442200" cy="369332"/>
            <a:chOff x="1373332" y="6373313"/>
            <a:chExt cx="9447861" cy="369332"/>
          </a:xfrm>
        </p:grpSpPr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B9D2445F-1A71-457B-AAC0-A2B2EBC7DB04}"/>
                </a:ext>
              </a:extLst>
            </p:cNvPr>
            <p:cNvSpPr txBox="1"/>
            <p:nvPr/>
          </p:nvSpPr>
          <p:spPr>
            <a:xfrm>
              <a:off x="1373332" y="6373313"/>
              <a:ext cx="3804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课程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：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GIS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算法与应用开发</a:t>
              </a: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8D90C834-C369-4D4F-A0AD-DEDB3AE59BCE}"/>
                </a:ext>
              </a:extLst>
            </p:cNvPr>
            <p:cNvSpPr txBox="1"/>
            <p:nvPr/>
          </p:nvSpPr>
          <p:spPr>
            <a:xfrm>
              <a:off x="7785085" y="6373313"/>
              <a:ext cx="303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授课老师：刘瑜教授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2137184-4125-4FC1-A3BB-781C3AFFCC28}"/>
              </a:ext>
            </a:extLst>
          </p:cNvPr>
          <p:cNvSpPr/>
          <p:nvPr/>
        </p:nvSpPr>
        <p:spPr>
          <a:xfrm>
            <a:off x="1657177" y="3502387"/>
            <a:ext cx="88776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颜晓钦  张建学  王子仪  齐俊楠  张俊龙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00102ADB-CB18-494E-9865-0131762FA625}"/>
              </a:ext>
            </a:extLst>
          </p:cNvPr>
          <p:cNvSpPr txBox="1"/>
          <p:nvPr/>
        </p:nvSpPr>
        <p:spPr>
          <a:xfrm>
            <a:off x="4396033" y="6109993"/>
            <a:ext cx="339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2023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09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19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日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30EE0FD-F2BE-465C-A1A7-D41CC7968DD4}"/>
              </a:ext>
            </a:extLst>
          </p:cNvPr>
          <p:cNvGrpSpPr/>
          <p:nvPr/>
        </p:nvGrpSpPr>
        <p:grpSpPr>
          <a:xfrm>
            <a:off x="2106891" y="6288048"/>
            <a:ext cx="7978219" cy="0"/>
            <a:chOff x="2158738" y="6288048"/>
            <a:chExt cx="7978219" cy="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6F54F93F-5601-4216-BE96-C9A5F9199058}"/>
                </a:ext>
              </a:extLst>
            </p:cNvPr>
            <p:cNvCxnSpPr/>
            <p:nvPr/>
          </p:nvCxnSpPr>
          <p:spPr>
            <a:xfrm>
              <a:off x="2158738" y="6288048"/>
              <a:ext cx="223729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92F7C4DB-3604-482F-8A00-01D49F89C94F}"/>
                </a:ext>
              </a:extLst>
            </p:cNvPr>
            <p:cNvCxnSpPr/>
            <p:nvPr/>
          </p:nvCxnSpPr>
          <p:spPr>
            <a:xfrm>
              <a:off x="7899662" y="6288048"/>
              <a:ext cx="223729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20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D1BFAE4-BD4E-4D10-9C2B-87B941338A0E}"/>
              </a:ext>
            </a:extLst>
          </p:cNvPr>
          <p:cNvCxnSpPr>
            <a:cxnSpLocks/>
          </p:cNvCxnSpPr>
          <p:nvPr/>
        </p:nvCxnSpPr>
        <p:spPr>
          <a:xfrm>
            <a:off x="528706" y="867990"/>
            <a:ext cx="5897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D5E17093-0899-4337-8912-0BAA95ECF2FC}"/>
              </a:ext>
            </a:extLst>
          </p:cNvPr>
          <p:cNvSpPr txBox="1"/>
          <p:nvPr/>
        </p:nvSpPr>
        <p:spPr>
          <a:xfrm>
            <a:off x="452512" y="300592"/>
            <a:ext cx="460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项目整体安排及分工</a:t>
            </a:r>
          </a:p>
        </p:txBody>
      </p:sp>
      <p:pic>
        <p:nvPicPr>
          <p:cNvPr id="65" name="图片 64" descr="黑白色的标志&#10;&#10;中度可信度描述已自动生成">
            <a:extLst>
              <a:ext uri="{FF2B5EF4-FFF2-40B4-BE49-F238E27FC236}">
                <a16:creationId xmlns:a16="http://schemas.microsoft.com/office/drawing/2014/main" id="{AD07D73A-047A-4A03-B0EA-97ACF6CF4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427CC91-C3D7-4E19-A553-B2D4A93A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D17-A0D3-409F-BFF9-E5BAE63FEE36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F73757B5-16B3-D308-13BD-7417D2AF1F78}"/>
              </a:ext>
            </a:extLst>
          </p:cNvPr>
          <p:cNvGrpSpPr/>
          <p:nvPr/>
        </p:nvGrpSpPr>
        <p:grpSpPr>
          <a:xfrm>
            <a:off x="7002457" y="2972516"/>
            <a:ext cx="3675708" cy="601756"/>
            <a:chOff x="7125311" y="3386950"/>
            <a:chExt cx="3485499" cy="644384"/>
          </a:xfrm>
          <a:solidFill>
            <a:srgbClr val="7030A0"/>
          </a:solidFill>
        </p:grpSpPr>
        <p:sp>
          <p:nvSpPr>
            <p:cNvPr id="5" name="Shape 533">
              <a:extLst>
                <a:ext uri="{FF2B5EF4-FFF2-40B4-BE49-F238E27FC236}">
                  <a16:creationId xmlns:a16="http://schemas.microsoft.com/office/drawing/2014/main" id="{52E667C8-85A2-63AA-AD30-AD0A095BFF1D}"/>
                </a:ext>
              </a:extLst>
            </p:cNvPr>
            <p:cNvSpPr/>
            <p:nvPr/>
          </p:nvSpPr>
          <p:spPr>
            <a:xfrm>
              <a:off x="7465374" y="3386950"/>
              <a:ext cx="3145436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6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Shape 534">
              <a:extLst>
                <a:ext uri="{FF2B5EF4-FFF2-40B4-BE49-F238E27FC236}">
                  <a16:creationId xmlns:a16="http://schemas.microsoft.com/office/drawing/2014/main" id="{5452BB2A-994F-A34B-1B05-3B4235BEBA6C}"/>
                </a:ext>
              </a:extLst>
            </p:cNvPr>
            <p:cNvSpPr/>
            <p:nvPr/>
          </p:nvSpPr>
          <p:spPr>
            <a:xfrm>
              <a:off x="7125311" y="3386950"/>
              <a:ext cx="345204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340"/>
                  </a:lnTo>
                  <a:lnTo>
                    <a:pt x="0" y="13486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6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8D227E7B-D018-7D28-805C-19897CE93F43}"/>
              </a:ext>
            </a:extLst>
          </p:cNvPr>
          <p:cNvGrpSpPr/>
          <p:nvPr/>
        </p:nvGrpSpPr>
        <p:grpSpPr>
          <a:xfrm>
            <a:off x="1118419" y="2972516"/>
            <a:ext cx="3684606" cy="601756"/>
            <a:chOff x="1545760" y="3386950"/>
            <a:chExt cx="3493936" cy="644384"/>
          </a:xfrm>
          <a:solidFill>
            <a:schemeClr val="accent2">
              <a:lumMod val="75000"/>
            </a:schemeClr>
          </a:solidFill>
        </p:grpSpPr>
        <p:sp>
          <p:nvSpPr>
            <p:cNvPr id="15" name="Shape 536">
              <a:extLst>
                <a:ext uri="{FF2B5EF4-FFF2-40B4-BE49-F238E27FC236}">
                  <a16:creationId xmlns:a16="http://schemas.microsoft.com/office/drawing/2014/main" id="{FB94650C-CEC3-3C75-45B7-34A47FF0C49D}"/>
                </a:ext>
              </a:extLst>
            </p:cNvPr>
            <p:cNvSpPr/>
            <p:nvPr/>
          </p:nvSpPr>
          <p:spPr>
            <a:xfrm>
              <a:off x="4694491" y="3386950"/>
              <a:ext cx="345205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340"/>
                  </a:lnTo>
                  <a:lnTo>
                    <a:pt x="21600" y="13486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6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Shape 537">
              <a:extLst>
                <a:ext uri="{FF2B5EF4-FFF2-40B4-BE49-F238E27FC236}">
                  <a16:creationId xmlns:a16="http://schemas.microsoft.com/office/drawing/2014/main" id="{E39A7D6E-163D-50BD-AC3A-90EA64B2B1D2}"/>
                </a:ext>
              </a:extLst>
            </p:cNvPr>
            <p:cNvSpPr/>
            <p:nvPr/>
          </p:nvSpPr>
          <p:spPr>
            <a:xfrm>
              <a:off x="1545760" y="3386950"/>
              <a:ext cx="3151081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6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Group 14">
            <a:extLst>
              <a:ext uri="{FF2B5EF4-FFF2-40B4-BE49-F238E27FC236}">
                <a16:creationId xmlns:a16="http://schemas.microsoft.com/office/drawing/2014/main" id="{BD123F6C-A47A-E762-54FA-8E27837E47F2}"/>
              </a:ext>
            </a:extLst>
          </p:cNvPr>
          <p:cNvGrpSpPr/>
          <p:nvPr/>
        </p:nvGrpSpPr>
        <p:grpSpPr>
          <a:xfrm>
            <a:off x="6630556" y="1468355"/>
            <a:ext cx="4049674" cy="803177"/>
            <a:chOff x="6772654" y="2152648"/>
            <a:chExt cx="3840113" cy="860072"/>
          </a:xfrm>
          <a:solidFill>
            <a:schemeClr val="accent6">
              <a:lumMod val="75000"/>
            </a:schemeClr>
          </a:solidFill>
        </p:grpSpPr>
        <p:sp>
          <p:nvSpPr>
            <p:cNvPr id="18" name="Shape 539">
              <a:extLst>
                <a:ext uri="{FF2B5EF4-FFF2-40B4-BE49-F238E27FC236}">
                  <a16:creationId xmlns:a16="http://schemas.microsoft.com/office/drawing/2014/main" id="{F0491155-3451-4376-6BA8-B910C6C3C1DE}"/>
                </a:ext>
              </a:extLst>
            </p:cNvPr>
            <p:cNvSpPr/>
            <p:nvPr/>
          </p:nvSpPr>
          <p:spPr>
            <a:xfrm>
              <a:off x="7289045" y="2152648"/>
              <a:ext cx="3323722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6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Shape 540">
              <a:extLst>
                <a:ext uri="{FF2B5EF4-FFF2-40B4-BE49-F238E27FC236}">
                  <a16:creationId xmlns:a16="http://schemas.microsoft.com/office/drawing/2014/main" id="{C89960C6-495E-C168-DEC6-EEFB2676E392}"/>
                </a:ext>
              </a:extLst>
            </p:cNvPr>
            <p:cNvSpPr/>
            <p:nvPr/>
          </p:nvSpPr>
          <p:spPr>
            <a:xfrm>
              <a:off x="6772654" y="2152648"/>
              <a:ext cx="516147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9997"/>
                  </a:lnTo>
                  <a:lnTo>
                    <a:pt x="2792" y="21600"/>
                  </a:lnTo>
                  <a:lnTo>
                    <a:pt x="21600" y="16183"/>
                  </a:lnTo>
                  <a:cubicBezTo>
                    <a:pt x="21600" y="16183"/>
                    <a:pt x="21600" y="0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6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Group 18">
            <a:extLst>
              <a:ext uri="{FF2B5EF4-FFF2-40B4-BE49-F238E27FC236}">
                <a16:creationId xmlns:a16="http://schemas.microsoft.com/office/drawing/2014/main" id="{1F719418-1290-AC4D-0B91-5D8B190EFE74}"/>
              </a:ext>
            </a:extLst>
          </p:cNvPr>
          <p:cNvGrpSpPr/>
          <p:nvPr/>
        </p:nvGrpSpPr>
        <p:grpSpPr>
          <a:xfrm>
            <a:off x="1118420" y="1468355"/>
            <a:ext cx="4064124" cy="803177"/>
            <a:chOff x="1545760" y="2152648"/>
            <a:chExt cx="3853814" cy="860072"/>
          </a:xfrm>
          <a:solidFill>
            <a:schemeClr val="accent1"/>
          </a:solidFill>
        </p:grpSpPr>
        <p:sp>
          <p:nvSpPr>
            <p:cNvPr id="21" name="Shape 542">
              <a:extLst>
                <a:ext uri="{FF2B5EF4-FFF2-40B4-BE49-F238E27FC236}">
                  <a16:creationId xmlns:a16="http://schemas.microsoft.com/office/drawing/2014/main" id="{82AB2253-50B9-FFC9-431F-C214EC676761}"/>
                </a:ext>
              </a:extLst>
            </p:cNvPr>
            <p:cNvSpPr/>
            <p:nvPr/>
          </p:nvSpPr>
          <p:spPr>
            <a:xfrm>
              <a:off x="1545760" y="2152648"/>
              <a:ext cx="3344236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6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Shape 543">
              <a:extLst>
                <a:ext uri="{FF2B5EF4-FFF2-40B4-BE49-F238E27FC236}">
                  <a16:creationId xmlns:a16="http://schemas.microsoft.com/office/drawing/2014/main" id="{DA1C1DEC-017F-0583-F34B-6BCBDD2BDE66}"/>
                </a:ext>
              </a:extLst>
            </p:cNvPr>
            <p:cNvSpPr/>
            <p:nvPr/>
          </p:nvSpPr>
          <p:spPr>
            <a:xfrm>
              <a:off x="4883415" y="2152648"/>
              <a:ext cx="516159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9997"/>
                  </a:lnTo>
                  <a:lnTo>
                    <a:pt x="18808" y="21600"/>
                  </a:lnTo>
                  <a:lnTo>
                    <a:pt x="0" y="16183"/>
                  </a:lnTo>
                  <a:cubicBezTo>
                    <a:pt x="0" y="16183"/>
                    <a:pt x="0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6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Group 21">
            <a:extLst>
              <a:ext uri="{FF2B5EF4-FFF2-40B4-BE49-F238E27FC236}">
                <a16:creationId xmlns:a16="http://schemas.microsoft.com/office/drawing/2014/main" id="{ABEE7E4C-E683-2883-F176-3F79EC6C90E0}"/>
              </a:ext>
            </a:extLst>
          </p:cNvPr>
          <p:cNvGrpSpPr/>
          <p:nvPr/>
        </p:nvGrpSpPr>
        <p:grpSpPr>
          <a:xfrm>
            <a:off x="6617273" y="4134579"/>
            <a:ext cx="4081025" cy="803177"/>
            <a:chOff x="6760059" y="4457519"/>
            <a:chExt cx="3869841" cy="860072"/>
          </a:xfrm>
          <a:solidFill>
            <a:srgbClr val="8C345C"/>
          </a:solidFill>
        </p:grpSpPr>
        <p:sp>
          <p:nvSpPr>
            <p:cNvPr id="24" name="Shape 545">
              <a:extLst>
                <a:ext uri="{FF2B5EF4-FFF2-40B4-BE49-F238E27FC236}">
                  <a16:creationId xmlns:a16="http://schemas.microsoft.com/office/drawing/2014/main" id="{A8722C09-0677-338D-2667-8E3FE14E08AC}"/>
                </a:ext>
              </a:extLst>
            </p:cNvPr>
            <p:cNvSpPr/>
            <p:nvPr/>
          </p:nvSpPr>
          <p:spPr>
            <a:xfrm>
              <a:off x="7276450" y="4671632"/>
              <a:ext cx="3353450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6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Shape 546">
              <a:extLst>
                <a:ext uri="{FF2B5EF4-FFF2-40B4-BE49-F238E27FC236}">
                  <a16:creationId xmlns:a16="http://schemas.microsoft.com/office/drawing/2014/main" id="{4E22D262-F9B7-9F2B-9EFA-D3482D2CB532}"/>
                </a:ext>
              </a:extLst>
            </p:cNvPr>
            <p:cNvSpPr/>
            <p:nvPr/>
          </p:nvSpPr>
          <p:spPr>
            <a:xfrm>
              <a:off x="6760059" y="4457519"/>
              <a:ext cx="516158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603"/>
                  </a:lnTo>
                  <a:lnTo>
                    <a:pt x="2791" y="0"/>
                  </a:lnTo>
                  <a:lnTo>
                    <a:pt x="21600" y="5417"/>
                  </a:lnTo>
                  <a:cubicBezTo>
                    <a:pt x="21600" y="5417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6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Group 24">
            <a:extLst>
              <a:ext uri="{FF2B5EF4-FFF2-40B4-BE49-F238E27FC236}">
                <a16:creationId xmlns:a16="http://schemas.microsoft.com/office/drawing/2014/main" id="{FC0C0864-4D81-FAEB-692E-BE30BAD27BFA}"/>
              </a:ext>
            </a:extLst>
          </p:cNvPr>
          <p:cNvGrpSpPr/>
          <p:nvPr/>
        </p:nvGrpSpPr>
        <p:grpSpPr>
          <a:xfrm>
            <a:off x="1126192" y="4149439"/>
            <a:ext cx="4064117" cy="803177"/>
            <a:chOff x="1545760" y="4457519"/>
            <a:chExt cx="3853808" cy="860072"/>
          </a:xfrm>
          <a:solidFill>
            <a:schemeClr val="accent5"/>
          </a:solidFill>
        </p:grpSpPr>
        <p:sp>
          <p:nvSpPr>
            <p:cNvPr id="27" name="Shape 548">
              <a:extLst>
                <a:ext uri="{FF2B5EF4-FFF2-40B4-BE49-F238E27FC236}">
                  <a16:creationId xmlns:a16="http://schemas.microsoft.com/office/drawing/2014/main" id="{D6EDB87F-1975-F5B3-3ACE-8D90FA2B8D14}"/>
                </a:ext>
              </a:extLst>
            </p:cNvPr>
            <p:cNvSpPr/>
            <p:nvPr/>
          </p:nvSpPr>
          <p:spPr>
            <a:xfrm>
              <a:off x="1545760" y="4671632"/>
              <a:ext cx="3336278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6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Shape 549">
              <a:extLst>
                <a:ext uri="{FF2B5EF4-FFF2-40B4-BE49-F238E27FC236}">
                  <a16:creationId xmlns:a16="http://schemas.microsoft.com/office/drawing/2014/main" id="{834612C9-FF6D-8EF9-2835-08441DEE288E}"/>
                </a:ext>
              </a:extLst>
            </p:cNvPr>
            <p:cNvSpPr/>
            <p:nvPr/>
          </p:nvSpPr>
          <p:spPr>
            <a:xfrm>
              <a:off x="4883415" y="4457519"/>
              <a:ext cx="516153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03"/>
                  </a:lnTo>
                  <a:lnTo>
                    <a:pt x="18808" y="0"/>
                  </a:lnTo>
                  <a:lnTo>
                    <a:pt x="0" y="5417"/>
                  </a:lnTo>
                  <a:cubicBezTo>
                    <a:pt x="0" y="5417"/>
                    <a:pt x="0" y="21600"/>
                    <a:pt x="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4746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9" name="Shape 558">
            <a:extLst>
              <a:ext uri="{FF2B5EF4-FFF2-40B4-BE49-F238E27FC236}">
                <a16:creationId xmlns:a16="http://schemas.microsoft.com/office/drawing/2014/main" id="{B6EF151D-3427-6CD7-6824-89263EC3D249}"/>
              </a:ext>
            </a:extLst>
          </p:cNvPr>
          <p:cNvSpPr/>
          <p:nvPr/>
        </p:nvSpPr>
        <p:spPr>
          <a:xfrm>
            <a:off x="1119238" y="1713899"/>
            <a:ext cx="207990" cy="1745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3572" tIns="53572" rIns="53572" bIns="53572" numCol="1" anchor="ctr">
            <a:noAutofit/>
          </a:bodyPr>
          <a:lstStyle/>
          <a:p>
            <a:pPr>
              <a:lnSpc>
                <a:spcPct val="120000"/>
              </a:lnSpc>
              <a:spcBef>
                <a:spcPts val="4746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2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Shape 562">
            <a:extLst>
              <a:ext uri="{FF2B5EF4-FFF2-40B4-BE49-F238E27FC236}">
                <a16:creationId xmlns:a16="http://schemas.microsoft.com/office/drawing/2014/main" id="{2FA21185-5F5C-CE84-6378-BA75BEBB4457}"/>
              </a:ext>
            </a:extLst>
          </p:cNvPr>
          <p:cNvSpPr/>
          <p:nvPr/>
        </p:nvSpPr>
        <p:spPr>
          <a:xfrm>
            <a:off x="1119238" y="3220044"/>
            <a:ext cx="207990" cy="1745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3572" tIns="53572" rIns="53572" bIns="53572" numCol="1" anchor="ctr">
            <a:noAutofit/>
          </a:bodyPr>
          <a:lstStyle/>
          <a:p>
            <a:pPr>
              <a:lnSpc>
                <a:spcPct val="120000"/>
              </a:lnSpc>
              <a:spcBef>
                <a:spcPts val="4746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2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Shape 566">
            <a:extLst>
              <a:ext uri="{FF2B5EF4-FFF2-40B4-BE49-F238E27FC236}">
                <a16:creationId xmlns:a16="http://schemas.microsoft.com/office/drawing/2014/main" id="{F8E03E9F-9D7E-8675-66DD-2D3F845AFF33}"/>
              </a:ext>
            </a:extLst>
          </p:cNvPr>
          <p:cNvSpPr/>
          <p:nvPr/>
        </p:nvSpPr>
        <p:spPr>
          <a:xfrm>
            <a:off x="1119238" y="4621184"/>
            <a:ext cx="207990" cy="1745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3572" tIns="53572" rIns="53572" bIns="53572" numCol="1" anchor="ctr">
            <a:noAutofit/>
          </a:bodyPr>
          <a:lstStyle/>
          <a:p>
            <a:pPr>
              <a:lnSpc>
                <a:spcPct val="120000"/>
              </a:lnSpc>
              <a:spcBef>
                <a:spcPts val="4746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2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Shape 568">
            <a:extLst>
              <a:ext uri="{FF2B5EF4-FFF2-40B4-BE49-F238E27FC236}">
                <a16:creationId xmlns:a16="http://schemas.microsoft.com/office/drawing/2014/main" id="{FA1045CB-D470-0164-4B4A-D157D185566A}"/>
              </a:ext>
            </a:extLst>
          </p:cNvPr>
          <p:cNvSpPr/>
          <p:nvPr/>
        </p:nvSpPr>
        <p:spPr>
          <a:xfrm>
            <a:off x="10476205" y="1713899"/>
            <a:ext cx="207990" cy="1745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3572" tIns="53572" rIns="53572" bIns="53572" numCol="1" anchor="ctr">
            <a:noAutofit/>
          </a:bodyPr>
          <a:lstStyle/>
          <a:p>
            <a:pPr>
              <a:lnSpc>
                <a:spcPct val="120000"/>
              </a:lnSpc>
              <a:spcBef>
                <a:spcPts val="4746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2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Shape 572">
            <a:extLst>
              <a:ext uri="{FF2B5EF4-FFF2-40B4-BE49-F238E27FC236}">
                <a16:creationId xmlns:a16="http://schemas.microsoft.com/office/drawing/2014/main" id="{F2A79B63-E9F7-197E-9237-97240C23BF00}"/>
              </a:ext>
            </a:extLst>
          </p:cNvPr>
          <p:cNvSpPr/>
          <p:nvPr/>
        </p:nvSpPr>
        <p:spPr>
          <a:xfrm>
            <a:off x="10476205" y="3220044"/>
            <a:ext cx="207990" cy="1745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3572" tIns="53572" rIns="53572" bIns="53572" numCol="1" anchor="ctr">
            <a:noAutofit/>
          </a:bodyPr>
          <a:lstStyle/>
          <a:p>
            <a:pPr>
              <a:lnSpc>
                <a:spcPct val="120000"/>
              </a:lnSpc>
              <a:spcBef>
                <a:spcPts val="4746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2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Shape 576">
            <a:extLst>
              <a:ext uri="{FF2B5EF4-FFF2-40B4-BE49-F238E27FC236}">
                <a16:creationId xmlns:a16="http://schemas.microsoft.com/office/drawing/2014/main" id="{F09E068E-4BFA-4C98-03A4-F3F20FD280D2}"/>
              </a:ext>
            </a:extLst>
          </p:cNvPr>
          <p:cNvSpPr/>
          <p:nvPr/>
        </p:nvSpPr>
        <p:spPr>
          <a:xfrm>
            <a:off x="10490308" y="4621184"/>
            <a:ext cx="207990" cy="1745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3572" tIns="53572" rIns="53572" bIns="53572" numCol="1" anchor="ctr">
            <a:noAutofit/>
          </a:bodyPr>
          <a:lstStyle/>
          <a:p>
            <a:pPr>
              <a:lnSpc>
                <a:spcPct val="120000"/>
              </a:lnSpc>
              <a:spcBef>
                <a:spcPts val="4746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32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303CD1BF-263E-EB7E-E12D-29D9DD81BA0D}"/>
              </a:ext>
            </a:extLst>
          </p:cNvPr>
          <p:cNvSpPr txBox="1">
            <a:spLocks/>
          </p:cNvSpPr>
          <p:nvPr/>
        </p:nvSpPr>
        <p:spPr>
          <a:xfrm>
            <a:off x="1507964" y="1466872"/>
            <a:ext cx="2754800" cy="357573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交互式鼠标录入</a:t>
            </a:r>
            <a:endParaRPr lang="en-GB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8B8C5E56-50A3-5D0D-8EB6-19FE1CB0B908}"/>
              </a:ext>
            </a:extLst>
          </p:cNvPr>
          <p:cNvSpPr txBox="1">
            <a:spLocks/>
          </p:cNvSpPr>
          <p:nvPr/>
        </p:nvSpPr>
        <p:spPr>
          <a:xfrm>
            <a:off x="1402539" y="3007541"/>
            <a:ext cx="2754800" cy="357573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导入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Shapefile</a:t>
            </a:r>
            <a:endParaRPr lang="en-GB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 Placeholder 12">
            <a:extLst>
              <a:ext uri="{FF2B5EF4-FFF2-40B4-BE49-F238E27FC236}">
                <a16:creationId xmlns:a16="http://schemas.microsoft.com/office/drawing/2014/main" id="{10D2A061-071A-1048-40CB-2DC8DC90DBB7}"/>
              </a:ext>
            </a:extLst>
          </p:cNvPr>
          <p:cNvSpPr txBox="1">
            <a:spLocks/>
          </p:cNvSpPr>
          <p:nvPr/>
        </p:nvSpPr>
        <p:spPr>
          <a:xfrm>
            <a:off x="1500190" y="4435052"/>
            <a:ext cx="2754800" cy="357573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PostGIS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数据管理</a:t>
            </a:r>
            <a:endParaRPr lang="en-GB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53D1137-A0A0-762A-903D-A591699252C9}"/>
              </a:ext>
            </a:extLst>
          </p:cNvPr>
          <p:cNvSpPr txBox="1">
            <a:spLocks/>
          </p:cNvSpPr>
          <p:nvPr/>
        </p:nvSpPr>
        <p:spPr>
          <a:xfrm>
            <a:off x="7447089" y="1443586"/>
            <a:ext cx="2754800" cy="357573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图形的基本显示</a:t>
            </a:r>
            <a:endParaRPr lang="en-GB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7D34D078-9E7C-35E3-EF9B-7ECB4A9F0CA8}"/>
              </a:ext>
            </a:extLst>
          </p:cNvPr>
          <p:cNvSpPr txBox="1">
            <a:spLocks/>
          </p:cNvSpPr>
          <p:nvPr/>
        </p:nvSpPr>
        <p:spPr>
          <a:xfrm>
            <a:off x="7550278" y="3020868"/>
            <a:ext cx="2754800" cy="357573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鼠标交互地物选择</a:t>
            </a:r>
            <a:endParaRPr lang="en-GB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E61F318B-A504-E2FB-34FC-70E1830A288F}"/>
              </a:ext>
            </a:extLst>
          </p:cNvPr>
          <p:cNvSpPr txBox="1">
            <a:spLocks/>
          </p:cNvSpPr>
          <p:nvPr/>
        </p:nvSpPr>
        <p:spPr>
          <a:xfrm>
            <a:off x="7447089" y="4419284"/>
            <a:ext cx="2754800" cy="357573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符号及属性管理</a:t>
            </a:r>
            <a:endParaRPr lang="en-GB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1835202-9E72-90BE-178D-09ADBBD39043}"/>
              </a:ext>
            </a:extLst>
          </p:cNvPr>
          <p:cNvGrpSpPr/>
          <p:nvPr/>
        </p:nvGrpSpPr>
        <p:grpSpPr>
          <a:xfrm>
            <a:off x="4503707" y="1932794"/>
            <a:ext cx="2809304" cy="2487706"/>
            <a:chOff x="3566899" y="1605909"/>
            <a:chExt cx="1997947" cy="1997946"/>
          </a:xfrm>
        </p:grpSpPr>
        <p:sp>
          <p:nvSpPr>
            <p:cNvPr id="42" name="Shape 551">
              <a:extLst>
                <a:ext uri="{FF2B5EF4-FFF2-40B4-BE49-F238E27FC236}">
                  <a16:creationId xmlns:a16="http://schemas.microsoft.com/office/drawing/2014/main" id="{D3261B77-B322-C6E4-3FEC-8BC9405F01FB}"/>
                </a:ext>
              </a:extLst>
            </p:cNvPr>
            <p:cNvSpPr/>
            <p:nvPr/>
          </p:nvSpPr>
          <p:spPr>
            <a:xfrm>
              <a:off x="3566899" y="1605909"/>
              <a:ext cx="1997947" cy="199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53572" tIns="53572" rIns="53572" bIns="53572" anchor="ctr"/>
            <a:lstStyle/>
            <a:p>
              <a:pPr>
                <a:lnSpc>
                  <a:spcPct val="120000"/>
                </a:lnSpc>
                <a:spcBef>
                  <a:spcPts val="4746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2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CDD47B4-45F7-F1A2-1367-779A1C9B7F66}"/>
                </a:ext>
              </a:extLst>
            </p:cNvPr>
            <p:cNvSpPr/>
            <p:nvPr/>
          </p:nvSpPr>
          <p:spPr>
            <a:xfrm>
              <a:off x="3699991" y="1747171"/>
              <a:ext cx="1728790" cy="172879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主要功能</a:t>
              </a: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C4FBEBAB-57D8-66E0-5D79-DE38CFC0714D}"/>
              </a:ext>
            </a:extLst>
          </p:cNvPr>
          <p:cNvSpPr txBox="1"/>
          <p:nvPr/>
        </p:nvSpPr>
        <p:spPr>
          <a:xfrm>
            <a:off x="278341" y="5604627"/>
            <a:ext cx="34330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张俊龙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文件存储读取设计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560F76-8B3E-F28E-3FBC-E0BCDA1A1C37}"/>
              </a:ext>
            </a:extLst>
          </p:cNvPr>
          <p:cNvSpPr txBox="1"/>
          <p:nvPr/>
        </p:nvSpPr>
        <p:spPr>
          <a:xfrm>
            <a:off x="2779939" y="5593314"/>
            <a:ext cx="34330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张建学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图形界面设置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坐标系统转换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9F5454-4B46-D20A-E1C3-F005CEDCF822}"/>
              </a:ext>
            </a:extLst>
          </p:cNvPr>
          <p:cNvSpPr txBox="1"/>
          <p:nvPr/>
        </p:nvSpPr>
        <p:spPr>
          <a:xfrm>
            <a:off x="5063025" y="5576971"/>
            <a:ext cx="3433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王子仪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符号化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渲染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注记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201F94-5211-2895-2342-F7A2FC6A7E30}"/>
              </a:ext>
            </a:extLst>
          </p:cNvPr>
          <p:cNvSpPr txBox="1"/>
          <p:nvPr/>
        </p:nvSpPr>
        <p:spPr>
          <a:xfrm>
            <a:off x="7313011" y="5576971"/>
            <a:ext cx="34330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齐俊楠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要素查询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要素编辑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E7B8DA-50D9-BE13-38A9-80EE99BCCEF9}"/>
              </a:ext>
            </a:extLst>
          </p:cNvPr>
          <p:cNvSpPr txBox="1"/>
          <p:nvPr/>
        </p:nvSpPr>
        <p:spPr>
          <a:xfrm>
            <a:off x="9700600" y="5561252"/>
            <a:ext cx="23348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颜晓钦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数据表模式设计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增删改查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6456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5755F0D-E091-4021-92BC-6F5C17409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61B409C-6DF5-654F-81A4-524FF21D753D}"/>
              </a:ext>
            </a:extLst>
          </p:cNvPr>
          <p:cNvSpPr txBox="1"/>
          <p:nvPr/>
        </p:nvSpPr>
        <p:spPr>
          <a:xfrm>
            <a:off x="5102102" y="1696052"/>
            <a:ext cx="2060821" cy="221599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l"/>
            <a:r>
              <a:rPr kumimoji="1" lang="en-US" altLang="zh-CN" sz="13800" b="1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20000"/>
                        <a:lumOff val="80000"/>
                        <a:alpha val="0"/>
                      </a:schemeClr>
                    </a:gs>
                  </a:gsLst>
                  <a:lin ang="5400000" scaled="1"/>
                </a:gradFill>
              </a:rPr>
              <a:t>01</a:t>
            </a:r>
            <a:endParaRPr kumimoji="1" lang="zh-CN" altLang="en-US" sz="13800" b="1" dirty="0"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20000"/>
                      <a:lumOff val="80000"/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9" name="文本占位符 39">
            <a:extLst>
              <a:ext uri="{FF2B5EF4-FFF2-40B4-BE49-F238E27FC236}">
                <a16:creationId xmlns:a16="http://schemas.microsoft.com/office/drawing/2014/main" id="{FDF01BB6-2A63-CD46-AFA0-9CF49DACFE14}"/>
              </a:ext>
            </a:extLst>
          </p:cNvPr>
          <p:cNvSpPr txBox="1">
            <a:spLocks/>
          </p:cNvSpPr>
          <p:nvPr/>
        </p:nvSpPr>
        <p:spPr>
          <a:xfrm>
            <a:off x="3078999" y="3028846"/>
            <a:ext cx="6034004" cy="883197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zh-CN" altLang="en-US" sz="6000" b="1" dirty="0">
                <a:solidFill>
                  <a:schemeClr val="accent1"/>
                </a:solidFill>
              </a:rPr>
              <a:t>下周计划</a:t>
            </a:r>
          </a:p>
        </p:txBody>
      </p:sp>
      <p:pic>
        <p:nvPicPr>
          <p:cNvPr id="6" name="图片 5" descr="黑白色的标志&#10;&#10;中度可信度描述已自动生成">
            <a:extLst>
              <a:ext uri="{FF2B5EF4-FFF2-40B4-BE49-F238E27FC236}">
                <a16:creationId xmlns:a16="http://schemas.microsoft.com/office/drawing/2014/main" id="{D4E09F3F-08CC-48B1-A4A4-FCDE6B3BA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" y="556934"/>
            <a:ext cx="1722758" cy="48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2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AD30C20-2AF5-4F98-93A9-9773409B925E}"/>
              </a:ext>
            </a:extLst>
          </p:cNvPr>
          <p:cNvSpPr/>
          <p:nvPr/>
        </p:nvSpPr>
        <p:spPr>
          <a:xfrm>
            <a:off x="1107440" y="2838529"/>
            <a:ext cx="4612640" cy="2432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C486F9-9043-4291-9138-107B750FE763}"/>
              </a:ext>
            </a:extLst>
          </p:cNvPr>
          <p:cNvSpPr/>
          <p:nvPr/>
        </p:nvSpPr>
        <p:spPr>
          <a:xfrm>
            <a:off x="1107440" y="2069087"/>
            <a:ext cx="4612640" cy="769442"/>
          </a:xfrm>
          <a:prstGeom prst="rect">
            <a:avLst/>
          </a:prstGeom>
          <a:ln>
            <a:noFill/>
          </a:ln>
          <a:effectLst>
            <a:outerShdw blurRad="1905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35A8FE-C0C1-4301-A04F-CBD39FF48217}"/>
              </a:ext>
            </a:extLst>
          </p:cNvPr>
          <p:cNvSpPr txBox="1"/>
          <p:nvPr/>
        </p:nvSpPr>
        <p:spPr>
          <a:xfrm>
            <a:off x="1443948" y="2196097"/>
            <a:ext cx="1642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</a:t>
            </a: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IO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47CB4A-393A-4A54-9ABB-6E59A13A7A16}"/>
              </a:ext>
            </a:extLst>
          </p:cNvPr>
          <p:cNvSpPr/>
          <p:nvPr/>
        </p:nvSpPr>
        <p:spPr>
          <a:xfrm>
            <a:off x="1107440" y="5271514"/>
            <a:ext cx="4612640" cy="86358"/>
          </a:xfrm>
          <a:prstGeom prst="rect">
            <a:avLst/>
          </a:prstGeom>
          <a:ln>
            <a:noFill/>
          </a:ln>
          <a:effectLst>
            <a:outerShdw blurRad="1905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1F9647-4E00-44C6-9323-3695A5A87FD2}"/>
              </a:ext>
            </a:extLst>
          </p:cNvPr>
          <p:cNvSpPr txBox="1"/>
          <p:nvPr/>
        </p:nvSpPr>
        <p:spPr>
          <a:xfrm>
            <a:off x="1443948" y="3410328"/>
            <a:ext cx="4074160" cy="11564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PostGIS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连接、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shapefile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读取与内存中结构进行对应；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编写读入与输出代码。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6B40F5E-6B8C-45CA-90D6-E5A670B45D43}"/>
              </a:ext>
            </a:extLst>
          </p:cNvPr>
          <p:cNvSpPr/>
          <p:nvPr/>
        </p:nvSpPr>
        <p:spPr>
          <a:xfrm>
            <a:off x="6451600" y="2838529"/>
            <a:ext cx="4612640" cy="2432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61857F-8008-4FB8-8B1E-18FEFB75883E}"/>
              </a:ext>
            </a:extLst>
          </p:cNvPr>
          <p:cNvSpPr/>
          <p:nvPr/>
        </p:nvSpPr>
        <p:spPr>
          <a:xfrm>
            <a:off x="6451600" y="2069087"/>
            <a:ext cx="4612640" cy="76944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2AF0F03-AE33-4DB5-9C0B-B7813230F27F}"/>
              </a:ext>
            </a:extLst>
          </p:cNvPr>
          <p:cNvSpPr txBox="1"/>
          <p:nvPr/>
        </p:nvSpPr>
        <p:spPr>
          <a:xfrm>
            <a:off x="6788108" y="2196097"/>
            <a:ext cx="133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窗体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8667136-8405-4250-B5C4-EAACA6104460}"/>
              </a:ext>
            </a:extLst>
          </p:cNvPr>
          <p:cNvSpPr/>
          <p:nvPr/>
        </p:nvSpPr>
        <p:spPr>
          <a:xfrm>
            <a:off x="6451600" y="5271514"/>
            <a:ext cx="4612640" cy="8635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A5CDB77-7401-4230-8F2E-045D0B516F3D}"/>
              </a:ext>
            </a:extLst>
          </p:cNvPr>
          <p:cNvSpPr txBox="1"/>
          <p:nvPr/>
        </p:nvSpPr>
        <p:spPr>
          <a:xfrm>
            <a:off x="6788108" y="3410328"/>
            <a:ext cx="4074160" cy="11564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窗体设计；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窗体逻辑代码编写。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C545009-1425-4442-A837-0AA64B683C69}"/>
              </a:ext>
            </a:extLst>
          </p:cNvPr>
          <p:cNvCxnSpPr>
            <a:cxnSpLocks/>
          </p:cNvCxnSpPr>
          <p:nvPr/>
        </p:nvCxnSpPr>
        <p:spPr>
          <a:xfrm>
            <a:off x="528706" y="867990"/>
            <a:ext cx="5897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 descr="黑白色的标志&#10;&#10;中度可信度描述已自动生成">
            <a:extLst>
              <a:ext uri="{FF2B5EF4-FFF2-40B4-BE49-F238E27FC236}">
                <a16:creationId xmlns:a16="http://schemas.microsoft.com/office/drawing/2014/main" id="{EE983E8D-9591-4225-A131-12A5BF20E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CDB8A859-D127-44DF-9693-653DC41F0F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6170" r="45089"/>
          <a:stretch/>
        </p:blipFill>
        <p:spPr>
          <a:xfrm>
            <a:off x="4406901" y="2069085"/>
            <a:ext cx="1333500" cy="769443"/>
          </a:xfrm>
          <a:prstGeom prst="rect">
            <a:avLst/>
          </a:prstGeom>
        </p:spPr>
      </p:pic>
      <p:pic>
        <p:nvPicPr>
          <p:cNvPr id="33" name="图形 32">
            <a:extLst>
              <a:ext uri="{FF2B5EF4-FFF2-40B4-BE49-F238E27FC236}">
                <a16:creationId xmlns:a16="http://schemas.microsoft.com/office/drawing/2014/main" id="{9985F634-D76E-4AFE-8CB9-3418E46CD6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6170" r="45089"/>
          <a:stretch/>
        </p:blipFill>
        <p:spPr>
          <a:xfrm>
            <a:off x="9730740" y="2069085"/>
            <a:ext cx="1333500" cy="769443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3D42CCF-278D-44F5-9837-C9E62524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D17-A0D3-409F-BFF9-E5BAE63FEE36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776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4A167A3-E80E-4ED3-A67F-D900181E81C8}"/>
              </a:ext>
            </a:extLst>
          </p:cNvPr>
          <p:cNvSpPr/>
          <p:nvPr/>
        </p:nvSpPr>
        <p:spPr>
          <a:xfrm>
            <a:off x="0" y="1515573"/>
            <a:ext cx="12192000" cy="3826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62A2A6-6764-4650-AE75-A0A2F3B72049}"/>
              </a:ext>
            </a:extLst>
          </p:cNvPr>
          <p:cNvSpPr txBox="1"/>
          <p:nvPr/>
        </p:nvSpPr>
        <p:spPr>
          <a:xfrm>
            <a:off x="2248522" y="2670712"/>
            <a:ext cx="7723981" cy="1054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感谢老师批评与指导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4C0716F-AF22-44EE-8D0B-43E1638CE05F}"/>
              </a:ext>
            </a:extLst>
          </p:cNvPr>
          <p:cNvCxnSpPr/>
          <p:nvPr/>
        </p:nvCxnSpPr>
        <p:spPr>
          <a:xfrm>
            <a:off x="5875564" y="5029199"/>
            <a:ext cx="4408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79737-0AC2-4D5E-83CC-F1352AC76C63}"/>
              </a:ext>
            </a:extLst>
          </p:cNvPr>
          <p:cNvSpPr txBox="1"/>
          <p:nvPr/>
        </p:nvSpPr>
        <p:spPr>
          <a:xfrm>
            <a:off x="2467429" y="3687574"/>
            <a:ext cx="7271658" cy="38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THANKS TO THE TEACHER'S CAREFUL GUIDANCE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F8B02C2-C055-4B58-ADE3-F225E1BD55D6}"/>
              </a:ext>
            </a:extLst>
          </p:cNvPr>
          <p:cNvSpPr/>
          <p:nvPr/>
        </p:nvSpPr>
        <p:spPr>
          <a:xfrm>
            <a:off x="5197121" y="602182"/>
            <a:ext cx="1826782" cy="18267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D433142-9DF7-4A48-AA01-043DE9AC29CB}"/>
              </a:ext>
            </a:extLst>
          </p:cNvPr>
          <p:cNvGrpSpPr/>
          <p:nvPr/>
        </p:nvGrpSpPr>
        <p:grpSpPr>
          <a:xfrm>
            <a:off x="5317814" y="718939"/>
            <a:ext cx="1614432" cy="1610666"/>
            <a:chOff x="2105799" y="20055838"/>
            <a:chExt cx="6748090" cy="6732363"/>
          </a:xfrm>
          <a:solidFill>
            <a:schemeClr val="accent1"/>
          </a:solidFill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FB48508-A56E-46D9-A9CF-5CBF306C0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5799" y="20055838"/>
              <a:ext cx="6748090" cy="6732363"/>
            </a:xfrm>
            <a:custGeom>
              <a:avLst/>
              <a:gdLst>
                <a:gd name="T0" fmla="*/ 0 w 965"/>
                <a:gd name="T1" fmla="*/ 465 h 963"/>
                <a:gd name="T2" fmla="*/ 1 w 965"/>
                <a:gd name="T3" fmla="*/ 453 h 963"/>
                <a:gd name="T4" fmla="*/ 10 w 965"/>
                <a:gd name="T5" fmla="*/ 384 h 963"/>
                <a:gd name="T6" fmla="*/ 50 w 965"/>
                <a:gd name="T7" fmla="*/ 269 h 963"/>
                <a:gd name="T8" fmla="*/ 220 w 965"/>
                <a:gd name="T9" fmla="*/ 78 h 963"/>
                <a:gd name="T10" fmla="*/ 368 w 965"/>
                <a:gd name="T11" fmla="*/ 14 h 963"/>
                <a:gd name="T12" fmla="*/ 459 w 965"/>
                <a:gd name="T13" fmla="*/ 1 h 963"/>
                <a:gd name="T14" fmla="*/ 465 w 965"/>
                <a:gd name="T15" fmla="*/ 0 h 963"/>
                <a:gd name="T16" fmla="*/ 498 w 965"/>
                <a:gd name="T17" fmla="*/ 0 h 963"/>
                <a:gd name="T18" fmla="*/ 503 w 965"/>
                <a:gd name="T19" fmla="*/ 1 h 963"/>
                <a:gd name="T20" fmla="*/ 746 w 965"/>
                <a:gd name="T21" fmla="*/ 80 h 963"/>
                <a:gd name="T22" fmla="*/ 941 w 965"/>
                <a:gd name="T23" fmla="*/ 338 h 963"/>
                <a:gd name="T24" fmla="*/ 962 w 965"/>
                <a:gd name="T25" fmla="*/ 447 h 963"/>
                <a:gd name="T26" fmla="*/ 945 w 965"/>
                <a:gd name="T27" fmla="*/ 612 h 963"/>
                <a:gd name="T28" fmla="*/ 857 w 965"/>
                <a:gd name="T29" fmla="*/ 782 h 963"/>
                <a:gd name="T30" fmla="*/ 722 w 965"/>
                <a:gd name="T31" fmla="*/ 897 h 963"/>
                <a:gd name="T32" fmla="*/ 584 w 965"/>
                <a:gd name="T33" fmla="*/ 951 h 963"/>
                <a:gd name="T34" fmla="*/ 502 w 965"/>
                <a:gd name="T35" fmla="*/ 962 h 963"/>
                <a:gd name="T36" fmla="*/ 497 w 965"/>
                <a:gd name="T37" fmla="*/ 963 h 963"/>
                <a:gd name="T38" fmla="*/ 466 w 965"/>
                <a:gd name="T39" fmla="*/ 963 h 963"/>
                <a:gd name="T40" fmla="*/ 449 w 965"/>
                <a:gd name="T41" fmla="*/ 961 h 963"/>
                <a:gd name="T42" fmla="*/ 332 w 965"/>
                <a:gd name="T43" fmla="*/ 938 h 963"/>
                <a:gd name="T44" fmla="*/ 51 w 965"/>
                <a:gd name="T45" fmla="*/ 695 h 963"/>
                <a:gd name="T46" fmla="*/ 8 w 965"/>
                <a:gd name="T47" fmla="*/ 564 h 963"/>
                <a:gd name="T48" fmla="*/ 1 w 965"/>
                <a:gd name="T49" fmla="*/ 510 h 963"/>
                <a:gd name="T50" fmla="*/ 0 w 965"/>
                <a:gd name="T51" fmla="*/ 497 h 963"/>
                <a:gd name="T52" fmla="*/ 0 w 965"/>
                <a:gd name="T53" fmla="*/ 465 h 963"/>
                <a:gd name="T54" fmla="*/ 481 w 965"/>
                <a:gd name="T55" fmla="*/ 946 h 963"/>
                <a:gd name="T56" fmla="*/ 946 w 965"/>
                <a:gd name="T57" fmla="*/ 481 h 963"/>
                <a:gd name="T58" fmla="*/ 482 w 965"/>
                <a:gd name="T59" fmla="*/ 17 h 963"/>
                <a:gd name="T60" fmla="*/ 17 w 965"/>
                <a:gd name="T61" fmla="*/ 480 h 963"/>
                <a:gd name="T62" fmla="*/ 481 w 965"/>
                <a:gd name="T63" fmla="*/ 946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5" h="963">
                  <a:moveTo>
                    <a:pt x="0" y="465"/>
                  </a:moveTo>
                  <a:cubicBezTo>
                    <a:pt x="0" y="461"/>
                    <a:pt x="1" y="457"/>
                    <a:pt x="1" y="453"/>
                  </a:cubicBezTo>
                  <a:cubicBezTo>
                    <a:pt x="3" y="430"/>
                    <a:pt x="6" y="407"/>
                    <a:pt x="10" y="384"/>
                  </a:cubicBezTo>
                  <a:cubicBezTo>
                    <a:pt x="19" y="344"/>
                    <a:pt x="32" y="306"/>
                    <a:pt x="50" y="269"/>
                  </a:cubicBezTo>
                  <a:cubicBezTo>
                    <a:pt x="89" y="190"/>
                    <a:pt x="146" y="127"/>
                    <a:pt x="220" y="78"/>
                  </a:cubicBezTo>
                  <a:cubicBezTo>
                    <a:pt x="265" y="48"/>
                    <a:pt x="315" y="27"/>
                    <a:pt x="368" y="14"/>
                  </a:cubicBezTo>
                  <a:cubicBezTo>
                    <a:pt x="398" y="6"/>
                    <a:pt x="429" y="2"/>
                    <a:pt x="459" y="1"/>
                  </a:cubicBezTo>
                  <a:cubicBezTo>
                    <a:pt x="461" y="1"/>
                    <a:pt x="463" y="0"/>
                    <a:pt x="465" y="0"/>
                  </a:cubicBezTo>
                  <a:cubicBezTo>
                    <a:pt x="476" y="0"/>
                    <a:pt x="487" y="0"/>
                    <a:pt x="498" y="0"/>
                  </a:cubicBezTo>
                  <a:cubicBezTo>
                    <a:pt x="500" y="0"/>
                    <a:pt x="501" y="1"/>
                    <a:pt x="503" y="1"/>
                  </a:cubicBezTo>
                  <a:cubicBezTo>
                    <a:pt x="592" y="5"/>
                    <a:pt x="673" y="31"/>
                    <a:pt x="746" y="80"/>
                  </a:cubicBezTo>
                  <a:cubicBezTo>
                    <a:pt x="841" y="143"/>
                    <a:pt x="906" y="229"/>
                    <a:pt x="941" y="338"/>
                  </a:cubicBezTo>
                  <a:cubicBezTo>
                    <a:pt x="952" y="373"/>
                    <a:pt x="959" y="410"/>
                    <a:pt x="962" y="447"/>
                  </a:cubicBezTo>
                  <a:cubicBezTo>
                    <a:pt x="965" y="503"/>
                    <a:pt x="960" y="558"/>
                    <a:pt x="945" y="612"/>
                  </a:cubicBezTo>
                  <a:cubicBezTo>
                    <a:pt x="927" y="674"/>
                    <a:pt x="897" y="731"/>
                    <a:pt x="857" y="782"/>
                  </a:cubicBezTo>
                  <a:cubicBezTo>
                    <a:pt x="819" y="829"/>
                    <a:pt x="774" y="867"/>
                    <a:pt x="722" y="897"/>
                  </a:cubicBezTo>
                  <a:cubicBezTo>
                    <a:pt x="679" y="923"/>
                    <a:pt x="633" y="940"/>
                    <a:pt x="584" y="951"/>
                  </a:cubicBezTo>
                  <a:cubicBezTo>
                    <a:pt x="557" y="957"/>
                    <a:pt x="530" y="960"/>
                    <a:pt x="502" y="962"/>
                  </a:cubicBezTo>
                  <a:cubicBezTo>
                    <a:pt x="500" y="962"/>
                    <a:pt x="498" y="962"/>
                    <a:pt x="497" y="963"/>
                  </a:cubicBezTo>
                  <a:cubicBezTo>
                    <a:pt x="487" y="963"/>
                    <a:pt x="476" y="963"/>
                    <a:pt x="466" y="963"/>
                  </a:cubicBezTo>
                  <a:cubicBezTo>
                    <a:pt x="460" y="962"/>
                    <a:pt x="455" y="961"/>
                    <a:pt x="449" y="961"/>
                  </a:cubicBezTo>
                  <a:cubicBezTo>
                    <a:pt x="409" y="958"/>
                    <a:pt x="370" y="951"/>
                    <a:pt x="332" y="938"/>
                  </a:cubicBezTo>
                  <a:cubicBezTo>
                    <a:pt x="206" y="895"/>
                    <a:pt x="112" y="814"/>
                    <a:pt x="51" y="695"/>
                  </a:cubicBezTo>
                  <a:cubicBezTo>
                    <a:pt x="30" y="654"/>
                    <a:pt x="16" y="610"/>
                    <a:pt x="8" y="564"/>
                  </a:cubicBezTo>
                  <a:cubicBezTo>
                    <a:pt x="4" y="546"/>
                    <a:pt x="2" y="528"/>
                    <a:pt x="1" y="510"/>
                  </a:cubicBezTo>
                  <a:cubicBezTo>
                    <a:pt x="1" y="506"/>
                    <a:pt x="0" y="501"/>
                    <a:pt x="0" y="497"/>
                  </a:cubicBezTo>
                  <a:cubicBezTo>
                    <a:pt x="0" y="486"/>
                    <a:pt x="0" y="475"/>
                    <a:pt x="0" y="465"/>
                  </a:cubicBezTo>
                  <a:close/>
                  <a:moveTo>
                    <a:pt x="481" y="946"/>
                  </a:moveTo>
                  <a:cubicBezTo>
                    <a:pt x="738" y="946"/>
                    <a:pt x="946" y="736"/>
                    <a:pt x="946" y="481"/>
                  </a:cubicBezTo>
                  <a:cubicBezTo>
                    <a:pt x="947" y="228"/>
                    <a:pt x="740" y="17"/>
                    <a:pt x="482" y="17"/>
                  </a:cubicBezTo>
                  <a:cubicBezTo>
                    <a:pt x="226" y="16"/>
                    <a:pt x="17" y="225"/>
                    <a:pt x="17" y="480"/>
                  </a:cubicBezTo>
                  <a:cubicBezTo>
                    <a:pt x="16" y="736"/>
                    <a:pt x="225" y="945"/>
                    <a:pt x="481" y="9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42">
              <a:extLst>
                <a:ext uri="{FF2B5EF4-FFF2-40B4-BE49-F238E27FC236}">
                  <a16:creationId xmlns:a16="http://schemas.microsoft.com/office/drawing/2014/main" id="{30AD55C6-F255-4D4C-A404-73497A1E99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6668" y="20928842"/>
              <a:ext cx="4978486" cy="4970622"/>
            </a:xfrm>
            <a:custGeom>
              <a:avLst/>
              <a:gdLst>
                <a:gd name="T0" fmla="*/ 711 w 711"/>
                <a:gd name="T1" fmla="*/ 356 h 711"/>
                <a:gd name="T2" fmla="*/ 355 w 711"/>
                <a:gd name="T3" fmla="*/ 711 h 711"/>
                <a:gd name="T4" fmla="*/ 0 w 711"/>
                <a:gd name="T5" fmla="*/ 357 h 711"/>
                <a:gd name="T6" fmla="*/ 354 w 711"/>
                <a:gd name="T7" fmla="*/ 1 h 711"/>
                <a:gd name="T8" fmla="*/ 711 w 711"/>
                <a:gd name="T9" fmla="*/ 356 h 711"/>
                <a:gd name="T10" fmla="*/ 355 w 711"/>
                <a:gd name="T11" fmla="*/ 700 h 711"/>
                <a:gd name="T12" fmla="*/ 700 w 711"/>
                <a:gd name="T13" fmla="*/ 356 h 711"/>
                <a:gd name="T14" fmla="*/ 355 w 711"/>
                <a:gd name="T15" fmla="*/ 12 h 711"/>
                <a:gd name="T16" fmla="*/ 11 w 711"/>
                <a:gd name="T17" fmla="*/ 356 h 711"/>
                <a:gd name="T18" fmla="*/ 355 w 711"/>
                <a:gd name="T19" fmla="*/ 70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1" h="711">
                  <a:moveTo>
                    <a:pt x="711" y="356"/>
                  </a:moveTo>
                  <a:cubicBezTo>
                    <a:pt x="711" y="552"/>
                    <a:pt x="551" y="711"/>
                    <a:pt x="355" y="711"/>
                  </a:cubicBezTo>
                  <a:cubicBezTo>
                    <a:pt x="159" y="711"/>
                    <a:pt x="1" y="551"/>
                    <a:pt x="0" y="357"/>
                  </a:cubicBezTo>
                  <a:cubicBezTo>
                    <a:pt x="0" y="162"/>
                    <a:pt x="158" y="2"/>
                    <a:pt x="354" y="1"/>
                  </a:cubicBezTo>
                  <a:cubicBezTo>
                    <a:pt x="551" y="0"/>
                    <a:pt x="711" y="159"/>
                    <a:pt x="711" y="356"/>
                  </a:cubicBezTo>
                  <a:close/>
                  <a:moveTo>
                    <a:pt x="355" y="700"/>
                  </a:moveTo>
                  <a:cubicBezTo>
                    <a:pt x="545" y="701"/>
                    <a:pt x="700" y="546"/>
                    <a:pt x="700" y="356"/>
                  </a:cubicBezTo>
                  <a:cubicBezTo>
                    <a:pt x="700" y="166"/>
                    <a:pt x="545" y="12"/>
                    <a:pt x="355" y="12"/>
                  </a:cubicBezTo>
                  <a:cubicBezTo>
                    <a:pt x="166" y="12"/>
                    <a:pt x="11" y="166"/>
                    <a:pt x="11" y="356"/>
                  </a:cubicBezTo>
                  <a:cubicBezTo>
                    <a:pt x="11" y="545"/>
                    <a:pt x="166" y="700"/>
                    <a:pt x="355" y="7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43">
              <a:extLst>
                <a:ext uri="{FF2B5EF4-FFF2-40B4-BE49-F238E27FC236}">
                  <a16:creationId xmlns:a16="http://schemas.microsoft.com/office/drawing/2014/main" id="{9FF2ADF9-F15F-47C4-B3F4-FDEB024E80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990" y="21424332"/>
              <a:ext cx="550543" cy="660652"/>
            </a:xfrm>
            <a:custGeom>
              <a:avLst/>
              <a:gdLst>
                <a:gd name="T0" fmla="*/ 37 w 79"/>
                <a:gd name="T1" fmla="*/ 41 h 94"/>
                <a:gd name="T2" fmla="*/ 21 w 79"/>
                <a:gd name="T3" fmla="*/ 55 h 94"/>
                <a:gd name="T4" fmla="*/ 19 w 79"/>
                <a:gd name="T5" fmla="*/ 62 h 94"/>
                <a:gd name="T6" fmla="*/ 20 w 79"/>
                <a:gd name="T7" fmla="*/ 66 h 94"/>
                <a:gd name="T8" fmla="*/ 0 w 79"/>
                <a:gd name="T9" fmla="*/ 40 h 94"/>
                <a:gd name="T10" fmla="*/ 3 w 79"/>
                <a:gd name="T11" fmla="*/ 42 h 94"/>
                <a:gd name="T12" fmla="*/ 12 w 79"/>
                <a:gd name="T13" fmla="*/ 42 h 94"/>
                <a:gd name="T14" fmla="*/ 48 w 79"/>
                <a:gd name="T15" fmla="*/ 12 h 94"/>
                <a:gd name="T16" fmla="*/ 50 w 79"/>
                <a:gd name="T17" fmla="*/ 2 h 94"/>
                <a:gd name="T18" fmla="*/ 50 w 79"/>
                <a:gd name="T19" fmla="*/ 0 h 94"/>
                <a:gd name="T20" fmla="*/ 52 w 79"/>
                <a:gd name="T21" fmla="*/ 2 h 94"/>
                <a:gd name="T22" fmla="*/ 70 w 79"/>
                <a:gd name="T23" fmla="*/ 26 h 94"/>
                <a:gd name="T24" fmla="*/ 77 w 79"/>
                <a:gd name="T25" fmla="*/ 40 h 94"/>
                <a:gd name="T26" fmla="*/ 75 w 79"/>
                <a:gd name="T27" fmla="*/ 54 h 94"/>
                <a:gd name="T28" fmla="*/ 57 w 79"/>
                <a:gd name="T29" fmla="*/ 59 h 94"/>
                <a:gd name="T30" fmla="*/ 50 w 79"/>
                <a:gd name="T31" fmla="*/ 56 h 94"/>
                <a:gd name="T32" fmla="*/ 40 w 79"/>
                <a:gd name="T33" fmla="*/ 94 h 94"/>
                <a:gd name="T34" fmla="*/ 38 w 79"/>
                <a:gd name="T35" fmla="*/ 92 h 94"/>
                <a:gd name="T36" fmla="*/ 31 w 79"/>
                <a:gd name="T37" fmla="*/ 82 h 94"/>
                <a:gd name="T38" fmla="*/ 29 w 79"/>
                <a:gd name="T39" fmla="*/ 75 h 94"/>
                <a:gd name="T40" fmla="*/ 38 w 79"/>
                <a:gd name="T41" fmla="*/ 47 h 94"/>
                <a:gd name="T42" fmla="*/ 37 w 79"/>
                <a:gd name="T43" fmla="*/ 41 h 94"/>
                <a:gd name="T44" fmla="*/ 40 w 79"/>
                <a:gd name="T45" fmla="*/ 39 h 94"/>
                <a:gd name="T46" fmla="*/ 45 w 79"/>
                <a:gd name="T47" fmla="*/ 45 h 94"/>
                <a:gd name="T48" fmla="*/ 61 w 79"/>
                <a:gd name="T49" fmla="*/ 45 h 94"/>
                <a:gd name="T50" fmla="*/ 65 w 79"/>
                <a:gd name="T51" fmla="*/ 43 h 94"/>
                <a:gd name="T52" fmla="*/ 65 w 79"/>
                <a:gd name="T53" fmla="*/ 24 h 94"/>
                <a:gd name="T54" fmla="*/ 59 w 79"/>
                <a:gd name="T55" fmla="*/ 24 h 94"/>
                <a:gd name="T56" fmla="*/ 45 w 79"/>
                <a:gd name="T57" fmla="*/ 35 h 94"/>
                <a:gd name="T58" fmla="*/ 40 w 79"/>
                <a:gd name="T59" fmla="*/ 3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9" h="94">
                  <a:moveTo>
                    <a:pt x="37" y="41"/>
                  </a:moveTo>
                  <a:cubicBezTo>
                    <a:pt x="32" y="46"/>
                    <a:pt x="26" y="50"/>
                    <a:pt x="21" y="55"/>
                  </a:cubicBezTo>
                  <a:cubicBezTo>
                    <a:pt x="18" y="57"/>
                    <a:pt x="18" y="60"/>
                    <a:pt x="19" y="62"/>
                  </a:cubicBezTo>
                  <a:cubicBezTo>
                    <a:pt x="20" y="64"/>
                    <a:pt x="20" y="65"/>
                    <a:pt x="20" y="66"/>
                  </a:cubicBezTo>
                  <a:cubicBezTo>
                    <a:pt x="17" y="65"/>
                    <a:pt x="3" y="47"/>
                    <a:pt x="0" y="40"/>
                  </a:cubicBezTo>
                  <a:cubicBezTo>
                    <a:pt x="2" y="41"/>
                    <a:pt x="2" y="41"/>
                    <a:pt x="3" y="42"/>
                  </a:cubicBezTo>
                  <a:cubicBezTo>
                    <a:pt x="7" y="44"/>
                    <a:pt x="9" y="44"/>
                    <a:pt x="12" y="42"/>
                  </a:cubicBezTo>
                  <a:cubicBezTo>
                    <a:pt x="24" y="32"/>
                    <a:pt x="36" y="22"/>
                    <a:pt x="48" y="12"/>
                  </a:cubicBezTo>
                  <a:cubicBezTo>
                    <a:pt x="52" y="9"/>
                    <a:pt x="52" y="7"/>
                    <a:pt x="50" y="2"/>
                  </a:cubicBezTo>
                  <a:cubicBezTo>
                    <a:pt x="50" y="1"/>
                    <a:pt x="50" y="1"/>
                    <a:pt x="50" y="0"/>
                  </a:cubicBezTo>
                  <a:cubicBezTo>
                    <a:pt x="51" y="1"/>
                    <a:pt x="52" y="1"/>
                    <a:pt x="52" y="2"/>
                  </a:cubicBezTo>
                  <a:cubicBezTo>
                    <a:pt x="58" y="10"/>
                    <a:pt x="64" y="18"/>
                    <a:pt x="70" y="26"/>
                  </a:cubicBezTo>
                  <a:cubicBezTo>
                    <a:pt x="73" y="30"/>
                    <a:pt x="75" y="35"/>
                    <a:pt x="77" y="40"/>
                  </a:cubicBezTo>
                  <a:cubicBezTo>
                    <a:pt x="79" y="45"/>
                    <a:pt x="79" y="50"/>
                    <a:pt x="75" y="54"/>
                  </a:cubicBezTo>
                  <a:cubicBezTo>
                    <a:pt x="71" y="60"/>
                    <a:pt x="64" y="62"/>
                    <a:pt x="57" y="59"/>
                  </a:cubicBezTo>
                  <a:cubicBezTo>
                    <a:pt x="55" y="58"/>
                    <a:pt x="53" y="57"/>
                    <a:pt x="50" y="56"/>
                  </a:cubicBezTo>
                  <a:cubicBezTo>
                    <a:pt x="47" y="69"/>
                    <a:pt x="42" y="81"/>
                    <a:pt x="40" y="94"/>
                  </a:cubicBezTo>
                  <a:cubicBezTo>
                    <a:pt x="40" y="94"/>
                    <a:pt x="39" y="93"/>
                    <a:pt x="38" y="92"/>
                  </a:cubicBezTo>
                  <a:cubicBezTo>
                    <a:pt x="36" y="89"/>
                    <a:pt x="33" y="85"/>
                    <a:pt x="31" y="82"/>
                  </a:cubicBezTo>
                  <a:cubicBezTo>
                    <a:pt x="29" y="80"/>
                    <a:pt x="29" y="78"/>
                    <a:pt x="29" y="75"/>
                  </a:cubicBezTo>
                  <a:cubicBezTo>
                    <a:pt x="33" y="66"/>
                    <a:pt x="36" y="56"/>
                    <a:pt x="38" y="47"/>
                  </a:cubicBezTo>
                  <a:cubicBezTo>
                    <a:pt x="39" y="45"/>
                    <a:pt x="40" y="43"/>
                    <a:pt x="37" y="41"/>
                  </a:cubicBezTo>
                  <a:close/>
                  <a:moveTo>
                    <a:pt x="40" y="39"/>
                  </a:moveTo>
                  <a:cubicBezTo>
                    <a:pt x="42" y="41"/>
                    <a:pt x="43" y="43"/>
                    <a:pt x="45" y="45"/>
                  </a:cubicBezTo>
                  <a:cubicBezTo>
                    <a:pt x="50" y="50"/>
                    <a:pt x="55" y="50"/>
                    <a:pt x="61" y="45"/>
                  </a:cubicBezTo>
                  <a:cubicBezTo>
                    <a:pt x="63" y="45"/>
                    <a:pt x="64" y="44"/>
                    <a:pt x="65" y="43"/>
                  </a:cubicBezTo>
                  <a:cubicBezTo>
                    <a:pt x="71" y="37"/>
                    <a:pt x="71" y="31"/>
                    <a:pt x="65" y="24"/>
                  </a:cubicBezTo>
                  <a:cubicBezTo>
                    <a:pt x="63" y="22"/>
                    <a:pt x="62" y="21"/>
                    <a:pt x="59" y="24"/>
                  </a:cubicBezTo>
                  <a:cubicBezTo>
                    <a:pt x="54" y="27"/>
                    <a:pt x="50" y="31"/>
                    <a:pt x="45" y="35"/>
                  </a:cubicBezTo>
                  <a:cubicBezTo>
                    <a:pt x="44" y="36"/>
                    <a:pt x="42" y="38"/>
                    <a:pt x="40" y="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44">
              <a:extLst>
                <a:ext uri="{FF2B5EF4-FFF2-40B4-BE49-F238E27FC236}">
                  <a16:creationId xmlns:a16="http://schemas.microsoft.com/office/drawing/2014/main" id="{77753E9E-C3A8-46F8-9E32-80582A244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206" y="22674853"/>
              <a:ext cx="526949" cy="566274"/>
            </a:xfrm>
            <a:custGeom>
              <a:avLst/>
              <a:gdLst>
                <a:gd name="T0" fmla="*/ 0 w 76"/>
                <a:gd name="T1" fmla="*/ 68 h 80"/>
                <a:gd name="T2" fmla="*/ 5 w 76"/>
                <a:gd name="T3" fmla="*/ 36 h 80"/>
                <a:gd name="T4" fmla="*/ 7 w 76"/>
                <a:gd name="T5" fmla="*/ 36 h 80"/>
                <a:gd name="T6" fmla="*/ 7 w 76"/>
                <a:gd name="T7" fmla="*/ 39 h 80"/>
                <a:gd name="T8" fmla="*/ 13 w 76"/>
                <a:gd name="T9" fmla="*/ 46 h 80"/>
                <a:gd name="T10" fmla="*/ 35 w 76"/>
                <a:gd name="T11" fmla="*/ 50 h 80"/>
                <a:gd name="T12" fmla="*/ 33 w 76"/>
                <a:gd name="T13" fmla="*/ 47 h 80"/>
                <a:gd name="T14" fmla="*/ 18 w 76"/>
                <a:gd name="T15" fmla="*/ 24 h 80"/>
                <a:gd name="T16" fmla="*/ 17 w 76"/>
                <a:gd name="T17" fmla="*/ 22 h 80"/>
                <a:gd name="T18" fmla="*/ 10 w 76"/>
                <a:gd name="T19" fmla="*/ 23 h 80"/>
                <a:gd name="T20" fmla="*/ 8 w 76"/>
                <a:gd name="T21" fmla="*/ 29 h 80"/>
                <a:gd name="T22" fmla="*/ 12 w 76"/>
                <a:gd name="T23" fmla="*/ 0 h 80"/>
                <a:gd name="T24" fmla="*/ 13 w 76"/>
                <a:gd name="T25" fmla="*/ 1 h 80"/>
                <a:gd name="T26" fmla="*/ 19 w 76"/>
                <a:gd name="T27" fmla="*/ 19 h 80"/>
                <a:gd name="T28" fmla="*/ 29 w 76"/>
                <a:gd name="T29" fmla="*/ 35 h 80"/>
                <a:gd name="T30" fmla="*/ 33 w 76"/>
                <a:gd name="T31" fmla="*/ 34 h 80"/>
                <a:gd name="T32" fmla="*/ 69 w 76"/>
                <a:gd name="T33" fmla="*/ 13 h 80"/>
                <a:gd name="T34" fmla="*/ 75 w 76"/>
                <a:gd name="T35" fmla="*/ 8 h 80"/>
                <a:gd name="T36" fmla="*/ 74 w 76"/>
                <a:gd name="T37" fmla="*/ 18 h 80"/>
                <a:gd name="T38" fmla="*/ 72 w 76"/>
                <a:gd name="T39" fmla="*/ 30 h 80"/>
                <a:gd name="T40" fmla="*/ 70 w 76"/>
                <a:gd name="T41" fmla="*/ 40 h 80"/>
                <a:gd name="T42" fmla="*/ 69 w 76"/>
                <a:gd name="T43" fmla="*/ 40 h 80"/>
                <a:gd name="T44" fmla="*/ 68 w 76"/>
                <a:gd name="T45" fmla="*/ 32 h 80"/>
                <a:gd name="T46" fmla="*/ 64 w 76"/>
                <a:gd name="T47" fmla="*/ 33 h 80"/>
                <a:gd name="T48" fmla="*/ 39 w 76"/>
                <a:gd name="T49" fmla="*/ 48 h 80"/>
                <a:gd name="T50" fmla="*/ 42 w 76"/>
                <a:gd name="T51" fmla="*/ 51 h 80"/>
                <a:gd name="T52" fmla="*/ 60 w 76"/>
                <a:gd name="T53" fmla="*/ 55 h 80"/>
                <a:gd name="T54" fmla="*/ 66 w 76"/>
                <a:gd name="T55" fmla="*/ 51 h 80"/>
                <a:gd name="T56" fmla="*/ 68 w 76"/>
                <a:gd name="T57" fmla="*/ 48 h 80"/>
                <a:gd name="T58" fmla="*/ 63 w 76"/>
                <a:gd name="T59" fmla="*/ 80 h 80"/>
                <a:gd name="T60" fmla="*/ 62 w 76"/>
                <a:gd name="T61" fmla="*/ 80 h 80"/>
                <a:gd name="T62" fmla="*/ 62 w 76"/>
                <a:gd name="T63" fmla="*/ 77 h 80"/>
                <a:gd name="T64" fmla="*/ 55 w 76"/>
                <a:gd name="T65" fmla="*/ 70 h 80"/>
                <a:gd name="T66" fmla="*/ 11 w 76"/>
                <a:gd name="T67" fmla="*/ 62 h 80"/>
                <a:gd name="T68" fmla="*/ 3 w 76"/>
                <a:gd name="T69" fmla="*/ 66 h 80"/>
                <a:gd name="T70" fmla="*/ 1 w 76"/>
                <a:gd name="T71" fmla="*/ 68 h 80"/>
                <a:gd name="T72" fmla="*/ 0 w 76"/>
                <a:gd name="T73" fmla="*/ 6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80">
                  <a:moveTo>
                    <a:pt x="0" y="68"/>
                  </a:moveTo>
                  <a:cubicBezTo>
                    <a:pt x="2" y="57"/>
                    <a:pt x="4" y="47"/>
                    <a:pt x="5" y="36"/>
                  </a:cubicBezTo>
                  <a:cubicBezTo>
                    <a:pt x="6" y="36"/>
                    <a:pt x="6" y="36"/>
                    <a:pt x="7" y="36"/>
                  </a:cubicBezTo>
                  <a:cubicBezTo>
                    <a:pt x="7" y="37"/>
                    <a:pt x="7" y="38"/>
                    <a:pt x="7" y="39"/>
                  </a:cubicBezTo>
                  <a:cubicBezTo>
                    <a:pt x="8" y="43"/>
                    <a:pt x="9" y="45"/>
                    <a:pt x="13" y="46"/>
                  </a:cubicBezTo>
                  <a:cubicBezTo>
                    <a:pt x="20" y="48"/>
                    <a:pt x="27" y="49"/>
                    <a:pt x="35" y="50"/>
                  </a:cubicBezTo>
                  <a:cubicBezTo>
                    <a:pt x="34" y="49"/>
                    <a:pt x="34" y="48"/>
                    <a:pt x="33" y="47"/>
                  </a:cubicBezTo>
                  <a:cubicBezTo>
                    <a:pt x="28" y="39"/>
                    <a:pt x="23" y="32"/>
                    <a:pt x="18" y="24"/>
                  </a:cubicBezTo>
                  <a:cubicBezTo>
                    <a:pt x="18" y="24"/>
                    <a:pt x="17" y="23"/>
                    <a:pt x="17" y="22"/>
                  </a:cubicBezTo>
                  <a:cubicBezTo>
                    <a:pt x="14" y="19"/>
                    <a:pt x="12" y="20"/>
                    <a:pt x="10" y="23"/>
                  </a:cubicBezTo>
                  <a:cubicBezTo>
                    <a:pt x="10" y="25"/>
                    <a:pt x="9" y="26"/>
                    <a:pt x="8" y="29"/>
                  </a:cubicBezTo>
                  <a:cubicBezTo>
                    <a:pt x="7" y="24"/>
                    <a:pt x="10" y="4"/>
                    <a:pt x="12" y="0"/>
                  </a:cubicBezTo>
                  <a:cubicBezTo>
                    <a:pt x="13" y="0"/>
                    <a:pt x="13" y="1"/>
                    <a:pt x="13" y="1"/>
                  </a:cubicBezTo>
                  <a:cubicBezTo>
                    <a:pt x="13" y="8"/>
                    <a:pt x="16" y="14"/>
                    <a:pt x="19" y="19"/>
                  </a:cubicBezTo>
                  <a:cubicBezTo>
                    <a:pt x="22" y="25"/>
                    <a:pt x="26" y="30"/>
                    <a:pt x="29" y="35"/>
                  </a:cubicBezTo>
                  <a:cubicBezTo>
                    <a:pt x="31" y="35"/>
                    <a:pt x="32" y="34"/>
                    <a:pt x="33" y="34"/>
                  </a:cubicBezTo>
                  <a:cubicBezTo>
                    <a:pt x="45" y="27"/>
                    <a:pt x="57" y="20"/>
                    <a:pt x="69" y="13"/>
                  </a:cubicBezTo>
                  <a:cubicBezTo>
                    <a:pt x="71" y="12"/>
                    <a:pt x="73" y="10"/>
                    <a:pt x="75" y="8"/>
                  </a:cubicBezTo>
                  <a:cubicBezTo>
                    <a:pt x="76" y="12"/>
                    <a:pt x="74" y="15"/>
                    <a:pt x="74" y="18"/>
                  </a:cubicBezTo>
                  <a:cubicBezTo>
                    <a:pt x="73" y="22"/>
                    <a:pt x="73" y="26"/>
                    <a:pt x="72" y="30"/>
                  </a:cubicBezTo>
                  <a:cubicBezTo>
                    <a:pt x="71" y="33"/>
                    <a:pt x="71" y="37"/>
                    <a:pt x="70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8" y="38"/>
                    <a:pt x="68" y="35"/>
                    <a:pt x="68" y="32"/>
                  </a:cubicBezTo>
                  <a:cubicBezTo>
                    <a:pt x="66" y="32"/>
                    <a:pt x="65" y="33"/>
                    <a:pt x="64" y="33"/>
                  </a:cubicBezTo>
                  <a:cubicBezTo>
                    <a:pt x="55" y="38"/>
                    <a:pt x="47" y="43"/>
                    <a:pt x="39" y="48"/>
                  </a:cubicBezTo>
                  <a:cubicBezTo>
                    <a:pt x="39" y="50"/>
                    <a:pt x="40" y="51"/>
                    <a:pt x="42" y="51"/>
                  </a:cubicBezTo>
                  <a:cubicBezTo>
                    <a:pt x="48" y="53"/>
                    <a:pt x="54" y="54"/>
                    <a:pt x="60" y="55"/>
                  </a:cubicBezTo>
                  <a:cubicBezTo>
                    <a:pt x="63" y="55"/>
                    <a:pt x="64" y="54"/>
                    <a:pt x="66" y="51"/>
                  </a:cubicBezTo>
                  <a:cubicBezTo>
                    <a:pt x="66" y="50"/>
                    <a:pt x="67" y="49"/>
                    <a:pt x="68" y="48"/>
                  </a:cubicBezTo>
                  <a:cubicBezTo>
                    <a:pt x="67" y="58"/>
                    <a:pt x="65" y="69"/>
                    <a:pt x="63" y="80"/>
                  </a:cubicBezTo>
                  <a:cubicBezTo>
                    <a:pt x="63" y="80"/>
                    <a:pt x="63" y="80"/>
                    <a:pt x="62" y="80"/>
                  </a:cubicBezTo>
                  <a:cubicBezTo>
                    <a:pt x="62" y="79"/>
                    <a:pt x="62" y="78"/>
                    <a:pt x="62" y="77"/>
                  </a:cubicBezTo>
                  <a:cubicBezTo>
                    <a:pt x="61" y="72"/>
                    <a:pt x="60" y="71"/>
                    <a:pt x="55" y="70"/>
                  </a:cubicBezTo>
                  <a:cubicBezTo>
                    <a:pt x="40" y="67"/>
                    <a:pt x="26" y="64"/>
                    <a:pt x="11" y="62"/>
                  </a:cubicBezTo>
                  <a:cubicBezTo>
                    <a:pt x="6" y="61"/>
                    <a:pt x="5" y="62"/>
                    <a:pt x="3" y="66"/>
                  </a:cubicBezTo>
                  <a:cubicBezTo>
                    <a:pt x="2" y="67"/>
                    <a:pt x="2" y="68"/>
                    <a:pt x="1" y="68"/>
                  </a:cubicBezTo>
                  <a:cubicBezTo>
                    <a:pt x="1" y="68"/>
                    <a:pt x="1" y="68"/>
                    <a:pt x="0" y="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DDCC5860-8B56-45FC-BBA3-0EEE522A2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906" y="20865924"/>
              <a:ext cx="574138" cy="613463"/>
            </a:xfrm>
            <a:custGeom>
              <a:avLst/>
              <a:gdLst>
                <a:gd name="T0" fmla="*/ 61 w 82"/>
                <a:gd name="T1" fmla="*/ 37 h 87"/>
                <a:gd name="T2" fmla="*/ 42 w 82"/>
                <a:gd name="T3" fmla="*/ 65 h 87"/>
                <a:gd name="T4" fmla="*/ 44 w 82"/>
                <a:gd name="T5" fmla="*/ 59 h 87"/>
                <a:gd name="T6" fmla="*/ 37 w 82"/>
                <a:gd name="T7" fmla="*/ 42 h 87"/>
                <a:gd name="T8" fmla="*/ 36 w 82"/>
                <a:gd name="T9" fmla="*/ 44 h 87"/>
                <a:gd name="T10" fmla="*/ 24 w 82"/>
                <a:gd name="T11" fmla="*/ 61 h 87"/>
                <a:gd name="T12" fmla="*/ 25 w 82"/>
                <a:gd name="T13" fmla="*/ 68 h 87"/>
                <a:gd name="T14" fmla="*/ 54 w 82"/>
                <a:gd name="T15" fmla="*/ 74 h 87"/>
                <a:gd name="T16" fmla="*/ 59 w 82"/>
                <a:gd name="T17" fmla="*/ 73 h 87"/>
                <a:gd name="T18" fmla="*/ 45 w 82"/>
                <a:gd name="T19" fmla="*/ 87 h 87"/>
                <a:gd name="T20" fmla="*/ 0 w 82"/>
                <a:gd name="T21" fmla="*/ 52 h 87"/>
                <a:gd name="T22" fmla="*/ 4 w 82"/>
                <a:gd name="T23" fmla="*/ 54 h 87"/>
                <a:gd name="T24" fmla="*/ 12 w 82"/>
                <a:gd name="T25" fmla="*/ 51 h 87"/>
                <a:gd name="T26" fmla="*/ 39 w 82"/>
                <a:gd name="T27" fmla="*/ 12 h 87"/>
                <a:gd name="T28" fmla="*/ 39 w 82"/>
                <a:gd name="T29" fmla="*/ 3 h 87"/>
                <a:gd name="T30" fmla="*/ 37 w 82"/>
                <a:gd name="T31" fmla="*/ 0 h 87"/>
                <a:gd name="T32" fmla="*/ 82 w 82"/>
                <a:gd name="T33" fmla="*/ 33 h 87"/>
                <a:gd name="T34" fmla="*/ 70 w 82"/>
                <a:gd name="T35" fmla="*/ 48 h 87"/>
                <a:gd name="T36" fmla="*/ 70 w 82"/>
                <a:gd name="T37" fmla="*/ 46 h 87"/>
                <a:gd name="T38" fmla="*/ 65 w 82"/>
                <a:gd name="T39" fmla="*/ 24 h 87"/>
                <a:gd name="T40" fmla="*/ 58 w 82"/>
                <a:gd name="T41" fmla="*/ 19 h 87"/>
                <a:gd name="T42" fmla="*/ 53 w 82"/>
                <a:gd name="T43" fmla="*/ 20 h 87"/>
                <a:gd name="T44" fmla="*/ 41 w 82"/>
                <a:gd name="T45" fmla="*/ 36 h 87"/>
                <a:gd name="T46" fmla="*/ 40 w 82"/>
                <a:gd name="T47" fmla="*/ 39 h 87"/>
                <a:gd name="T48" fmla="*/ 51 w 82"/>
                <a:gd name="T49" fmla="*/ 43 h 87"/>
                <a:gd name="T50" fmla="*/ 61 w 82"/>
                <a:gd name="T51" fmla="*/ 3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87">
                  <a:moveTo>
                    <a:pt x="61" y="37"/>
                  </a:moveTo>
                  <a:cubicBezTo>
                    <a:pt x="60" y="41"/>
                    <a:pt x="46" y="62"/>
                    <a:pt x="42" y="65"/>
                  </a:cubicBezTo>
                  <a:cubicBezTo>
                    <a:pt x="43" y="62"/>
                    <a:pt x="43" y="60"/>
                    <a:pt x="44" y="59"/>
                  </a:cubicBezTo>
                  <a:cubicBezTo>
                    <a:pt x="46" y="52"/>
                    <a:pt x="44" y="46"/>
                    <a:pt x="37" y="42"/>
                  </a:cubicBezTo>
                  <a:cubicBezTo>
                    <a:pt x="37" y="42"/>
                    <a:pt x="36" y="43"/>
                    <a:pt x="36" y="44"/>
                  </a:cubicBezTo>
                  <a:cubicBezTo>
                    <a:pt x="32" y="50"/>
                    <a:pt x="28" y="55"/>
                    <a:pt x="24" y="61"/>
                  </a:cubicBezTo>
                  <a:cubicBezTo>
                    <a:pt x="22" y="64"/>
                    <a:pt x="22" y="66"/>
                    <a:pt x="25" y="68"/>
                  </a:cubicBezTo>
                  <a:cubicBezTo>
                    <a:pt x="33" y="76"/>
                    <a:pt x="42" y="80"/>
                    <a:pt x="54" y="74"/>
                  </a:cubicBezTo>
                  <a:cubicBezTo>
                    <a:pt x="56" y="73"/>
                    <a:pt x="56" y="73"/>
                    <a:pt x="59" y="73"/>
                  </a:cubicBezTo>
                  <a:cubicBezTo>
                    <a:pt x="57" y="76"/>
                    <a:pt x="50" y="84"/>
                    <a:pt x="45" y="87"/>
                  </a:cubicBezTo>
                  <a:cubicBezTo>
                    <a:pt x="36" y="82"/>
                    <a:pt x="2" y="56"/>
                    <a:pt x="0" y="52"/>
                  </a:cubicBezTo>
                  <a:cubicBezTo>
                    <a:pt x="2" y="53"/>
                    <a:pt x="3" y="53"/>
                    <a:pt x="4" y="54"/>
                  </a:cubicBezTo>
                  <a:cubicBezTo>
                    <a:pt x="8" y="55"/>
                    <a:pt x="10" y="54"/>
                    <a:pt x="12" y="51"/>
                  </a:cubicBezTo>
                  <a:cubicBezTo>
                    <a:pt x="21" y="38"/>
                    <a:pt x="30" y="25"/>
                    <a:pt x="39" y="12"/>
                  </a:cubicBezTo>
                  <a:cubicBezTo>
                    <a:pt x="42" y="8"/>
                    <a:pt x="41" y="6"/>
                    <a:pt x="39" y="3"/>
                  </a:cubicBezTo>
                  <a:cubicBezTo>
                    <a:pt x="38" y="2"/>
                    <a:pt x="38" y="1"/>
                    <a:pt x="37" y="0"/>
                  </a:cubicBezTo>
                  <a:cubicBezTo>
                    <a:pt x="40" y="1"/>
                    <a:pt x="76" y="27"/>
                    <a:pt x="82" y="33"/>
                  </a:cubicBezTo>
                  <a:cubicBezTo>
                    <a:pt x="79" y="38"/>
                    <a:pt x="73" y="46"/>
                    <a:pt x="70" y="48"/>
                  </a:cubicBezTo>
                  <a:cubicBezTo>
                    <a:pt x="70" y="47"/>
                    <a:pt x="70" y="46"/>
                    <a:pt x="70" y="46"/>
                  </a:cubicBezTo>
                  <a:cubicBezTo>
                    <a:pt x="74" y="36"/>
                    <a:pt x="72" y="30"/>
                    <a:pt x="65" y="24"/>
                  </a:cubicBezTo>
                  <a:cubicBezTo>
                    <a:pt x="63" y="22"/>
                    <a:pt x="61" y="20"/>
                    <a:pt x="58" y="19"/>
                  </a:cubicBezTo>
                  <a:cubicBezTo>
                    <a:pt x="56" y="17"/>
                    <a:pt x="54" y="18"/>
                    <a:pt x="53" y="20"/>
                  </a:cubicBezTo>
                  <a:cubicBezTo>
                    <a:pt x="49" y="25"/>
                    <a:pt x="45" y="30"/>
                    <a:pt x="41" y="36"/>
                  </a:cubicBezTo>
                  <a:cubicBezTo>
                    <a:pt x="41" y="37"/>
                    <a:pt x="40" y="38"/>
                    <a:pt x="40" y="39"/>
                  </a:cubicBezTo>
                  <a:cubicBezTo>
                    <a:pt x="43" y="42"/>
                    <a:pt x="46" y="44"/>
                    <a:pt x="51" y="43"/>
                  </a:cubicBezTo>
                  <a:cubicBezTo>
                    <a:pt x="54" y="42"/>
                    <a:pt x="58" y="39"/>
                    <a:pt x="61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46">
              <a:extLst>
                <a:ext uri="{FF2B5EF4-FFF2-40B4-BE49-F238E27FC236}">
                  <a16:creationId xmlns:a16="http://schemas.microsoft.com/office/drawing/2014/main" id="{5C504FEB-54D5-4E9B-950E-86D86A154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206" y="23555723"/>
              <a:ext cx="495489" cy="471895"/>
            </a:xfrm>
            <a:custGeom>
              <a:avLst/>
              <a:gdLst>
                <a:gd name="T0" fmla="*/ 49 w 71"/>
                <a:gd name="T1" fmla="*/ 20 h 68"/>
                <a:gd name="T2" fmla="*/ 37 w 71"/>
                <a:gd name="T3" fmla="*/ 29 h 68"/>
                <a:gd name="T4" fmla="*/ 38 w 71"/>
                <a:gd name="T5" fmla="*/ 39 h 68"/>
                <a:gd name="T6" fmla="*/ 44 w 71"/>
                <a:gd name="T7" fmla="*/ 38 h 68"/>
                <a:gd name="T8" fmla="*/ 60 w 71"/>
                <a:gd name="T9" fmla="*/ 36 h 68"/>
                <a:gd name="T10" fmla="*/ 65 w 71"/>
                <a:gd name="T11" fmla="*/ 30 h 68"/>
                <a:gd name="T12" fmla="*/ 48 w 71"/>
                <a:gd name="T13" fmla="*/ 4 h 68"/>
                <a:gd name="T14" fmla="*/ 44 w 71"/>
                <a:gd name="T15" fmla="*/ 0 h 68"/>
                <a:gd name="T16" fmla="*/ 63 w 71"/>
                <a:gd name="T17" fmla="*/ 1 h 68"/>
                <a:gd name="T18" fmla="*/ 70 w 71"/>
                <a:gd name="T19" fmla="*/ 59 h 68"/>
                <a:gd name="T20" fmla="*/ 68 w 71"/>
                <a:gd name="T21" fmla="*/ 55 h 68"/>
                <a:gd name="T22" fmla="*/ 62 w 71"/>
                <a:gd name="T23" fmla="*/ 51 h 68"/>
                <a:gd name="T24" fmla="*/ 16 w 71"/>
                <a:gd name="T25" fmla="*/ 58 h 68"/>
                <a:gd name="T26" fmla="*/ 9 w 71"/>
                <a:gd name="T27" fmla="*/ 65 h 68"/>
                <a:gd name="T28" fmla="*/ 9 w 71"/>
                <a:gd name="T29" fmla="*/ 68 h 68"/>
                <a:gd name="T30" fmla="*/ 1 w 71"/>
                <a:gd name="T31" fmla="*/ 11 h 68"/>
                <a:gd name="T32" fmla="*/ 18 w 71"/>
                <a:gd name="T33" fmla="*/ 9 h 68"/>
                <a:gd name="T34" fmla="*/ 19 w 71"/>
                <a:gd name="T35" fmla="*/ 10 h 68"/>
                <a:gd name="T36" fmla="*/ 17 w 71"/>
                <a:gd name="T37" fmla="*/ 11 h 68"/>
                <a:gd name="T38" fmla="*/ 6 w 71"/>
                <a:gd name="T39" fmla="*/ 30 h 68"/>
                <a:gd name="T40" fmla="*/ 7 w 71"/>
                <a:gd name="T41" fmla="*/ 38 h 68"/>
                <a:gd name="T42" fmla="*/ 13 w 71"/>
                <a:gd name="T43" fmla="*/ 42 h 68"/>
                <a:gd name="T44" fmla="*/ 33 w 71"/>
                <a:gd name="T45" fmla="*/ 39 h 68"/>
                <a:gd name="T46" fmla="*/ 29 w 71"/>
                <a:gd name="T47" fmla="*/ 28 h 68"/>
                <a:gd name="T48" fmla="*/ 18 w 71"/>
                <a:gd name="T49" fmla="*/ 24 h 68"/>
                <a:gd name="T50" fmla="*/ 19 w 71"/>
                <a:gd name="T51" fmla="*/ 22 h 68"/>
                <a:gd name="T52" fmla="*/ 49 w 71"/>
                <a:gd name="T53" fmla="*/ 18 h 68"/>
                <a:gd name="T54" fmla="*/ 49 w 71"/>
                <a:gd name="T55" fmla="*/ 2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1" h="68">
                  <a:moveTo>
                    <a:pt x="49" y="20"/>
                  </a:moveTo>
                  <a:cubicBezTo>
                    <a:pt x="44" y="22"/>
                    <a:pt x="39" y="24"/>
                    <a:pt x="37" y="29"/>
                  </a:cubicBezTo>
                  <a:cubicBezTo>
                    <a:pt x="36" y="32"/>
                    <a:pt x="36" y="35"/>
                    <a:pt x="38" y="39"/>
                  </a:cubicBezTo>
                  <a:cubicBezTo>
                    <a:pt x="40" y="38"/>
                    <a:pt x="42" y="38"/>
                    <a:pt x="44" y="38"/>
                  </a:cubicBezTo>
                  <a:cubicBezTo>
                    <a:pt x="49" y="37"/>
                    <a:pt x="54" y="36"/>
                    <a:pt x="60" y="36"/>
                  </a:cubicBezTo>
                  <a:cubicBezTo>
                    <a:pt x="63" y="35"/>
                    <a:pt x="64" y="34"/>
                    <a:pt x="65" y="30"/>
                  </a:cubicBezTo>
                  <a:cubicBezTo>
                    <a:pt x="65" y="18"/>
                    <a:pt x="59" y="8"/>
                    <a:pt x="48" y="4"/>
                  </a:cubicBezTo>
                  <a:cubicBezTo>
                    <a:pt x="47" y="3"/>
                    <a:pt x="45" y="3"/>
                    <a:pt x="44" y="0"/>
                  </a:cubicBezTo>
                  <a:cubicBezTo>
                    <a:pt x="51" y="0"/>
                    <a:pt x="57" y="1"/>
                    <a:pt x="63" y="1"/>
                  </a:cubicBezTo>
                  <a:cubicBezTo>
                    <a:pt x="65" y="5"/>
                    <a:pt x="71" y="54"/>
                    <a:pt x="70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2"/>
                    <a:pt x="65" y="51"/>
                    <a:pt x="62" y="51"/>
                  </a:cubicBezTo>
                  <a:cubicBezTo>
                    <a:pt x="46" y="53"/>
                    <a:pt x="31" y="55"/>
                    <a:pt x="16" y="58"/>
                  </a:cubicBezTo>
                  <a:cubicBezTo>
                    <a:pt x="12" y="58"/>
                    <a:pt x="10" y="60"/>
                    <a:pt x="9" y="65"/>
                  </a:cubicBezTo>
                  <a:cubicBezTo>
                    <a:pt x="9" y="66"/>
                    <a:pt x="9" y="67"/>
                    <a:pt x="9" y="68"/>
                  </a:cubicBezTo>
                  <a:cubicBezTo>
                    <a:pt x="7" y="65"/>
                    <a:pt x="0" y="17"/>
                    <a:pt x="1" y="11"/>
                  </a:cubicBezTo>
                  <a:cubicBezTo>
                    <a:pt x="7" y="10"/>
                    <a:pt x="12" y="9"/>
                    <a:pt x="18" y="9"/>
                  </a:cubicBezTo>
                  <a:cubicBezTo>
                    <a:pt x="18" y="9"/>
                    <a:pt x="19" y="9"/>
                    <a:pt x="19" y="10"/>
                  </a:cubicBezTo>
                  <a:cubicBezTo>
                    <a:pt x="18" y="10"/>
                    <a:pt x="18" y="11"/>
                    <a:pt x="17" y="11"/>
                  </a:cubicBezTo>
                  <a:cubicBezTo>
                    <a:pt x="8" y="14"/>
                    <a:pt x="5" y="21"/>
                    <a:pt x="6" y="30"/>
                  </a:cubicBezTo>
                  <a:cubicBezTo>
                    <a:pt x="6" y="32"/>
                    <a:pt x="6" y="35"/>
                    <a:pt x="7" y="38"/>
                  </a:cubicBezTo>
                  <a:cubicBezTo>
                    <a:pt x="7" y="42"/>
                    <a:pt x="8" y="43"/>
                    <a:pt x="13" y="42"/>
                  </a:cubicBezTo>
                  <a:cubicBezTo>
                    <a:pt x="20" y="41"/>
                    <a:pt x="26" y="40"/>
                    <a:pt x="33" y="39"/>
                  </a:cubicBezTo>
                  <a:cubicBezTo>
                    <a:pt x="34" y="34"/>
                    <a:pt x="33" y="30"/>
                    <a:pt x="29" y="28"/>
                  </a:cubicBezTo>
                  <a:cubicBezTo>
                    <a:pt x="26" y="26"/>
                    <a:pt x="22" y="25"/>
                    <a:pt x="18" y="24"/>
                  </a:cubicBezTo>
                  <a:cubicBezTo>
                    <a:pt x="18" y="23"/>
                    <a:pt x="19" y="23"/>
                    <a:pt x="19" y="22"/>
                  </a:cubicBezTo>
                  <a:cubicBezTo>
                    <a:pt x="29" y="21"/>
                    <a:pt x="39" y="20"/>
                    <a:pt x="49" y="18"/>
                  </a:cubicBezTo>
                  <a:cubicBezTo>
                    <a:pt x="49" y="19"/>
                    <a:pt x="49" y="19"/>
                    <a:pt x="49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D192F389-3CA8-48C7-B5E8-E9A872AB8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7841" y="26009575"/>
              <a:ext cx="346056" cy="495489"/>
            </a:xfrm>
            <a:custGeom>
              <a:avLst/>
              <a:gdLst>
                <a:gd name="T0" fmla="*/ 17 w 50"/>
                <a:gd name="T1" fmla="*/ 35 h 70"/>
                <a:gd name="T2" fmla="*/ 10 w 50"/>
                <a:gd name="T3" fmla="*/ 27 h 70"/>
                <a:gd name="T4" fmla="*/ 8 w 50"/>
                <a:gd name="T5" fmla="*/ 11 h 70"/>
                <a:gd name="T6" fmla="*/ 19 w 50"/>
                <a:gd name="T7" fmla="*/ 1 h 70"/>
                <a:gd name="T8" fmla="*/ 39 w 50"/>
                <a:gd name="T9" fmla="*/ 3 h 70"/>
                <a:gd name="T10" fmla="*/ 48 w 50"/>
                <a:gd name="T11" fmla="*/ 12 h 70"/>
                <a:gd name="T12" fmla="*/ 42 w 50"/>
                <a:gd name="T13" fmla="*/ 27 h 70"/>
                <a:gd name="T14" fmla="*/ 34 w 50"/>
                <a:gd name="T15" fmla="*/ 30 h 70"/>
                <a:gd name="T16" fmla="*/ 37 w 50"/>
                <a:gd name="T17" fmla="*/ 33 h 70"/>
                <a:gd name="T18" fmla="*/ 44 w 50"/>
                <a:gd name="T19" fmla="*/ 44 h 70"/>
                <a:gd name="T20" fmla="*/ 30 w 50"/>
                <a:gd name="T21" fmla="*/ 69 h 70"/>
                <a:gd name="T22" fmla="*/ 9 w 50"/>
                <a:gd name="T23" fmla="*/ 65 h 70"/>
                <a:gd name="T24" fmla="*/ 1 w 50"/>
                <a:gd name="T25" fmla="*/ 51 h 70"/>
                <a:gd name="T26" fmla="*/ 11 w 50"/>
                <a:gd name="T27" fmla="*/ 38 h 70"/>
                <a:gd name="T28" fmla="*/ 17 w 50"/>
                <a:gd name="T29" fmla="*/ 35 h 70"/>
                <a:gd name="T30" fmla="*/ 20 w 50"/>
                <a:gd name="T31" fmla="*/ 38 h 70"/>
                <a:gd name="T32" fmla="*/ 14 w 50"/>
                <a:gd name="T33" fmla="*/ 61 h 70"/>
                <a:gd name="T34" fmla="*/ 22 w 50"/>
                <a:gd name="T35" fmla="*/ 67 h 70"/>
                <a:gd name="T36" fmla="*/ 30 w 50"/>
                <a:gd name="T37" fmla="*/ 61 h 70"/>
                <a:gd name="T38" fmla="*/ 20 w 50"/>
                <a:gd name="T39" fmla="*/ 38 h 70"/>
                <a:gd name="T40" fmla="*/ 31 w 50"/>
                <a:gd name="T41" fmla="*/ 27 h 70"/>
                <a:gd name="T42" fmla="*/ 36 w 50"/>
                <a:gd name="T43" fmla="*/ 8 h 70"/>
                <a:gd name="T44" fmla="*/ 28 w 50"/>
                <a:gd name="T45" fmla="*/ 3 h 70"/>
                <a:gd name="T46" fmla="*/ 21 w 50"/>
                <a:gd name="T47" fmla="*/ 8 h 70"/>
                <a:gd name="T48" fmla="*/ 22 w 50"/>
                <a:gd name="T49" fmla="*/ 18 h 70"/>
                <a:gd name="T50" fmla="*/ 31 w 50"/>
                <a:gd name="T5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70">
                  <a:moveTo>
                    <a:pt x="17" y="35"/>
                  </a:moveTo>
                  <a:cubicBezTo>
                    <a:pt x="15" y="33"/>
                    <a:pt x="12" y="30"/>
                    <a:pt x="10" y="27"/>
                  </a:cubicBezTo>
                  <a:cubicBezTo>
                    <a:pt x="7" y="22"/>
                    <a:pt x="6" y="17"/>
                    <a:pt x="8" y="11"/>
                  </a:cubicBezTo>
                  <a:cubicBezTo>
                    <a:pt x="10" y="6"/>
                    <a:pt x="14" y="3"/>
                    <a:pt x="19" y="1"/>
                  </a:cubicBezTo>
                  <a:cubicBezTo>
                    <a:pt x="26" y="0"/>
                    <a:pt x="33" y="0"/>
                    <a:pt x="39" y="3"/>
                  </a:cubicBezTo>
                  <a:cubicBezTo>
                    <a:pt x="43" y="5"/>
                    <a:pt x="46" y="8"/>
                    <a:pt x="48" y="12"/>
                  </a:cubicBezTo>
                  <a:cubicBezTo>
                    <a:pt x="50" y="18"/>
                    <a:pt x="48" y="24"/>
                    <a:pt x="42" y="27"/>
                  </a:cubicBezTo>
                  <a:cubicBezTo>
                    <a:pt x="39" y="28"/>
                    <a:pt x="37" y="29"/>
                    <a:pt x="34" y="30"/>
                  </a:cubicBezTo>
                  <a:cubicBezTo>
                    <a:pt x="35" y="31"/>
                    <a:pt x="36" y="32"/>
                    <a:pt x="37" y="33"/>
                  </a:cubicBezTo>
                  <a:cubicBezTo>
                    <a:pt x="40" y="37"/>
                    <a:pt x="43" y="40"/>
                    <a:pt x="44" y="44"/>
                  </a:cubicBezTo>
                  <a:cubicBezTo>
                    <a:pt x="48" y="55"/>
                    <a:pt x="42" y="66"/>
                    <a:pt x="30" y="69"/>
                  </a:cubicBezTo>
                  <a:cubicBezTo>
                    <a:pt x="23" y="70"/>
                    <a:pt x="16" y="69"/>
                    <a:pt x="9" y="65"/>
                  </a:cubicBezTo>
                  <a:cubicBezTo>
                    <a:pt x="3" y="62"/>
                    <a:pt x="0" y="57"/>
                    <a:pt x="1" y="51"/>
                  </a:cubicBezTo>
                  <a:cubicBezTo>
                    <a:pt x="1" y="44"/>
                    <a:pt x="5" y="40"/>
                    <a:pt x="11" y="38"/>
                  </a:cubicBezTo>
                  <a:cubicBezTo>
                    <a:pt x="13" y="37"/>
                    <a:pt x="15" y="36"/>
                    <a:pt x="17" y="35"/>
                  </a:cubicBezTo>
                  <a:close/>
                  <a:moveTo>
                    <a:pt x="20" y="38"/>
                  </a:moveTo>
                  <a:cubicBezTo>
                    <a:pt x="13" y="44"/>
                    <a:pt x="10" y="54"/>
                    <a:pt x="14" y="61"/>
                  </a:cubicBezTo>
                  <a:cubicBezTo>
                    <a:pt x="15" y="65"/>
                    <a:pt x="18" y="67"/>
                    <a:pt x="22" y="67"/>
                  </a:cubicBezTo>
                  <a:cubicBezTo>
                    <a:pt x="26" y="67"/>
                    <a:pt x="28" y="64"/>
                    <a:pt x="30" y="61"/>
                  </a:cubicBezTo>
                  <a:cubicBezTo>
                    <a:pt x="33" y="53"/>
                    <a:pt x="29" y="44"/>
                    <a:pt x="20" y="38"/>
                  </a:cubicBezTo>
                  <a:close/>
                  <a:moveTo>
                    <a:pt x="31" y="27"/>
                  </a:moveTo>
                  <a:cubicBezTo>
                    <a:pt x="37" y="23"/>
                    <a:pt x="39" y="14"/>
                    <a:pt x="36" y="8"/>
                  </a:cubicBezTo>
                  <a:cubicBezTo>
                    <a:pt x="35" y="4"/>
                    <a:pt x="32" y="3"/>
                    <a:pt x="28" y="3"/>
                  </a:cubicBezTo>
                  <a:cubicBezTo>
                    <a:pt x="25" y="3"/>
                    <a:pt x="23" y="5"/>
                    <a:pt x="21" y="8"/>
                  </a:cubicBezTo>
                  <a:cubicBezTo>
                    <a:pt x="20" y="11"/>
                    <a:pt x="20" y="15"/>
                    <a:pt x="22" y="18"/>
                  </a:cubicBezTo>
                  <a:cubicBezTo>
                    <a:pt x="24" y="22"/>
                    <a:pt x="27" y="25"/>
                    <a:pt x="31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48">
              <a:extLst>
                <a:ext uri="{FF2B5EF4-FFF2-40B4-BE49-F238E27FC236}">
                  <a16:creationId xmlns:a16="http://schemas.microsoft.com/office/drawing/2014/main" id="{6A3CDB31-CC07-42F2-B582-483078329A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9829" y="24342214"/>
              <a:ext cx="511219" cy="440435"/>
            </a:xfrm>
            <a:custGeom>
              <a:avLst/>
              <a:gdLst>
                <a:gd name="T0" fmla="*/ 16 w 74"/>
                <a:gd name="T1" fmla="*/ 63 h 63"/>
                <a:gd name="T2" fmla="*/ 14 w 74"/>
                <a:gd name="T3" fmla="*/ 60 h 63"/>
                <a:gd name="T4" fmla="*/ 3 w 74"/>
                <a:gd name="T5" fmla="*/ 34 h 63"/>
                <a:gd name="T6" fmla="*/ 0 w 74"/>
                <a:gd name="T7" fmla="*/ 18 h 63"/>
                <a:gd name="T8" fmla="*/ 8 w 74"/>
                <a:gd name="T9" fmla="*/ 3 h 63"/>
                <a:gd name="T10" fmla="*/ 25 w 74"/>
                <a:gd name="T11" fmla="*/ 4 h 63"/>
                <a:gd name="T12" fmla="*/ 33 w 74"/>
                <a:gd name="T13" fmla="*/ 13 h 63"/>
                <a:gd name="T14" fmla="*/ 38 w 74"/>
                <a:gd name="T15" fmla="*/ 26 h 63"/>
                <a:gd name="T16" fmla="*/ 42 w 74"/>
                <a:gd name="T17" fmla="*/ 25 h 63"/>
                <a:gd name="T18" fmla="*/ 55 w 74"/>
                <a:gd name="T19" fmla="*/ 19 h 63"/>
                <a:gd name="T20" fmla="*/ 61 w 74"/>
                <a:gd name="T21" fmla="*/ 9 h 63"/>
                <a:gd name="T22" fmla="*/ 61 w 74"/>
                <a:gd name="T23" fmla="*/ 6 h 63"/>
                <a:gd name="T24" fmla="*/ 66 w 74"/>
                <a:gd name="T25" fmla="*/ 16 h 63"/>
                <a:gd name="T26" fmla="*/ 70 w 74"/>
                <a:gd name="T27" fmla="*/ 27 h 63"/>
                <a:gd name="T28" fmla="*/ 73 w 74"/>
                <a:gd name="T29" fmla="*/ 38 h 63"/>
                <a:gd name="T30" fmla="*/ 70 w 74"/>
                <a:gd name="T31" fmla="*/ 34 h 63"/>
                <a:gd name="T32" fmla="*/ 64 w 74"/>
                <a:gd name="T33" fmla="*/ 32 h 63"/>
                <a:gd name="T34" fmla="*/ 58 w 74"/>
                <a:gd name="T35" fmla="*/ 35 h 63"/>
                <a:gd name="T36" fmla="*/ 22 w 74"/>
                <a:gd name="T37" fmla="*/ 50 h 63"/>
                <a:gd name="T38" fmla="*/ 16 w 74"/>
                <a:gd name="T39" fmla="*/ 61 h 63"/>
                <a:gd name="T40" fmla="*/ 16 w 74"/>
                <a:gd name="T41" fmla="*/ 63 h 63"/>
                <a:gd name="T42" fmla="*/ 36 w 74"/>
                <a:gd name="T43" fmla="*/ 27 h 63"/>
                <a:gd name="T44" fmla="*/ 32 w 74"/>
                <a:gd name="T45" fmla="*/ 20 h 63"/>
                <a:gd name="T46" fmla="*/ 21 w 74"/>
                <a:gd name="T47" fmla="*/ 16 h 63"/>
                <a:gd name="T48" fmla="*/ 10 w 74"/>
                <a:gd name="T49" fmla="*/ 21 h 63"/>
                <a:gd name="T50" fmla="*/ 7 w 74"/>
                <a:gd name="T51" fmla="*/ 35 h 63"/>
                <a:gd name="T52" fmla="*/ 13 w 74"/>
                <a:gd name="T53" fmla="*/ 38 h 63"/>
                <a:gd name="T54" fmla="*/ 36 w 74"/>
                <a:gd name="T5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4" h="63">
                  <a:moveTo>
                    <a:pt x="16" y="63"/>
                  </a:moveTo>
                  <a:cubicBezTo>
                    <a:pt x="15" y="62"/>
                    <a:pt x="14" y="61"/>
                    <a:pt x="14" y="60"/>
                  </a:cubicBezTo>
                  <a:cubicBezTo>
                    <a:pt x="10" y="51"/>
                    <a:pt x="7" y="42"/>
                    <a:pt x="3" y="34"/>
                  </a:cubicBezTo>
                  <a:cubicBezTo>
                    <a:pt x="1" y="29"/>
                    <a:pt x="0" y="23"/>
                    <a:pt x="0" y="18"/>
                  </a:cubicBezTo>
                  <a:cubicBezTo>
                    <a:pt x="0" y="11"/>
                    <a:pt x="2" y="6"/>
                    <a:pt x="8" y="3"/>
                  </a:cubicBezTo>
                  <a:cubicBezTo>
                    <a:pt x="14" y="0"/>
                    <a:pt x="19" y="1"/>
                    <a:pt x="25" y="4"/>
                  </a:cubicBezTo>
                  <a:cubicBezTo>
                    <a:pt x="28" y="6"/>
                    <a:pt x="31" y="10"/>
                    <a:pt x="33" y="13"/>
                  </a:cubicBezTo>
                  <a:cubicBezTo>
                    <a:pt x="35" y="17"/>
                    <a:pt x="36" y="22"/>
                    <a:pt x="38" y="26"/>
                  </a:cubicBezTo>
                  <a:cubicBezTo>
                    <a:pt x="40" y="25"/>
                    <a:pt x="41" y="25"/>
                    <a:pt x="42" y="25"/>
                  </a:cubicBezTo>
                  <a:cubicBezTo>
                    <a:pt x="46" y="23"/>
                    <a:pt x="51" y="21"/>
                    <a:pt x="55" y="19"/>
                  </a:cubicBezTo>
                  <a:cubicBezTo>
                    <a:pt x="61" y="16"/>
                    <a:pt x="62" y="15"/>
                    <a:pt x="61" y="9"/>
                  </a:cubicBezTo>
                  <a:cubicBezTo>
                    <a:pt x="61" y="8"/>
                    <a:pt x="61" y="7"/>
                    <a:pt x="61" y="6"/>
                  </a:cubicBezTo>
                  <a:cubicBezTo>
                    <a:pt x="64" y="9"/>
                    <a:pt x="64" y="13"/>
                    <a:pt x="66" y="16"/>
                  </a:cubicBezTo>
                  <a:cubicBezTo>
                    <a:pt x="67" y="20"/>
                    <a:pt x="69" y="23"/>
                    <a:pt x="70" y="27"/>
                  </a:cubicBezTo>
                  <a:cubicBezTo>
                    <a:pt x="71" y="30"/>
                    <a:pt x="74" y="33"/>
                    <a:pt x="73" y="38"/>
                  </a:cubicBezTo>
                  <a:cubicBezTo>
                    <a:pt x="72" y="36"/>
                    <a:pt x="71" y="35"/>
                    <a:pt x="70" y="34"/>
                  </a:cubicBezTo>
                  <a:cubicBezTo>
                    <a:pt x="68" y="32"/>
                    <a:pt x="66" y="31"/>
                    <a:pt x="64" y="32"/>
                  </a:cubicBezTo>
                  <a:cubicBezTo>
                    <a:pt x="62" y="33"/>
                    <a:pt x="60" y="34"/>
                    <a:pt x="58" y="35"/>
                  </a:cubicBezTo>
                  <a:cubicBezTo>
                    <a:pt x="46" y="40"/>
                    <a:pt x="34" y="45"/>
                    <a:pt x="22" y="50"/>
                  </a:cubicBezTo>
                  <a:cubicBezTo>
                    <a:pt x="16" y="53"/>
                    <a:pt x="16" y="54"/>
                    <a:pt x="16" y="61"/>
                  </a:cubicBezTo>
                  <a:cubicBezTo>
                    <a:pt x="16" y="62"/>
                    <a:pt x="16" y="62"/>
                    <a:pt x="16" y="63"/>
                  </a:cubicBezTo>
                  <a:close/>
                  <a:moveTo>
                    <a:pt x="36" y="27"/>
                  </a:moveTo>
                  <a:cubicBezTo>
                    <a:pt x="34" y="25"/>
                    <a:pt x="34" y="22"/>
                    <a:pt x="32" y="20"/>
                  </a:cubicBezTo>
                  <a:cubicBezTo>
                    <a:pt x="29" y="16"/>
                    <a:pt x="25" y="14"/>
                    <a:pt x="21" y="16"/>
                  </a:cubicBezTo>
                  <a:cubicBezTo>
                    <a:pt x="17" y="17"/>
                    <a:pt x="13" y="19"/>
                    <a:pt x="10" y="21"/>
                  </a:cubicBezTo>
                  <a:cubicBezTo>
                    <a:pt x="5" y="24"/>
                    <a:pt x="4" y="30"/>
                    <a:pt x="7" y="35"/>
                  </a:cubicBezTo>
                  <a:cubicBezTo>
                    <a:pt x="9" y="38"/>
                    <a:pt x="10" y="39"/>
                    <a:pt x="13" y="38"/>
                  </a:cubicBezTo>
                  <a:cubicBezTo>
                    <a:pt x="20" y="34"/>
                    <a:pt x="28" y="31"/>
                    <a:pt x="36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49">
              <a:extLst>
                <a:ext uri="{FF2B5EF4-FFF2-40B4-BE49-F238E27FC236}">
                  <a16:creationId xmlns:a16="http://schemas.microsoft.com/office/drawing/2014/main" id="{C9C902C7-E572-41C9-BCAB-2F86C14B8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95" y="21353548"/>
              <a:ext cx="605598" cy="660652"/>
            </a:xfrm>
            <a:custGeom>
              <a:avLst/>
              <a:gdLst>
                <a:gd name="T0" fmla="*/ 0 w 87"/>
                <a:gd name="T1" fmla="*/ 51 h 95"/>
                <a:gd name="T2" fmla="*/ 6 w 87"/>
                <a:gd name="T3" fmla="*/ 43 h 95"/>
                <a:gd name="T4" fmla="*/ 22 w 87"/>
                <a:gd name="T5" fmla="*/ 36 h 95"/>
                <a:gd name="T6" fmla="*/ 59 w 87"/>
                <a:gd name="T7" fmla="*/ 36 h 95"/>
                <a:gd name="T8" fmla="*/ 64 w 87"/>
                <a:gd name="T9" fmla="*/ 36 h 95"/>
                <a:gd name="T10" fmla="*/ 62 w 87"/>
                <a:gd name="T11" fmla="*/ 33 h 95"/>
                <a:gd name="T12" fmla="*/ 44 w 87"/>
                <a:gd name="T13" fmla="*/ 18 h 95"/>
                <a:gd name="T14" fmla="*/ 30 w 87"/>
                <a:gd name="T15" fmla="*/ 16 h 95"/>
                <a:gd name="T16" fmla="*/ 29 w 87"/>
                <a:gd name="T17" fmla="*/ 16 h 95"/>
                <a:gd name="T18" fmla="*/ 42 w 87"/>
                <a:gd name="T19" fmla="*/ 0 h 95"/>
                <a:gd name="T20" fmla="*/ 42 w 87"/>
                <a:gd name="T21" fmla="*/ 3 h 95"/>
                <a:gd name="T22" fmla="*/ 44 w 87"/>
                <a:gd name="T23" fmla="*/ 13 h 95"/>
                <a:gd name="T24" fmla="*/ 74 w 87"/>
                <a:gd name="T25" fmla="*/ 38 h 95"/>
                <a:gd name="T26" fmla="*/ 87 w 87"/>
                <a:gd name="T27" fmla="*/ 50 h 95"/>
                <a:gd name="T28" fmla="*/ 83 w 87"/>
                <a:gd name="T29" fmla="*/ 52 h 95"/>
                <a:gd name="T30" fmla="*/ 77 w 87"/>
                <a:gd name="T31" fmla="*/ 52 h 95"/>
                <a:gd name="T32" fmla="*/ 25 w 87"/>
                <a:gd name="T33" fmla="*/ 51 h 95"/>
                <a:gd name="T34" fmla="*/ 19 w 87"/>
                <a:gd name="T35" fmla="*/ 51 h 95"/>
                <a:gd name="T36" fmla="*/ 22 w 87"/>
                <a:gd name="T37" fmla="*/ 55 h 95"/>
                <a:gd name="T38" fmla="*/ 47 w 87"/>
                <a:gd name="T39" fmla="*/ 77 h 95"/>
                <a:gd name="T40" fmla="*/ 61 w 87"/>
                <a:gd name="T41" fmla="*/ 78 h 95"/>
                <a:gd name="T42" fmla="*/ 61 w 87"/>
                <a:gd name="T43" fmla="*/ 77 h 95"/>
                <a:gd name="T44" fmla="*/ 48 w 87"/>
                <a:gd name="T45" fmla="*/ 95 h 95"/>
                <a:gd name="T46" fmla="*/ 49 w 87"/>
                <a:gd name="T47" fmla="*/ 91 h 95"/>
                <a:gd name="T48" fmla="*/ 47 w 87"/>
                <a:gd name="T49" fmla="*/ 82 h 95"/>
                <a:gd name="T50" fmla="*/ 30 w 87"/>
                <a:gd name="T51" fmla="*/ 67 h 95"/>
                <a:gd name="T52" fmla="*/ 15 w 87"/>
                <a:gd name="T53" fmla="*/ 54 h 95"/>
                <a:gd name="T54" fmla="*/ 7 w 87"/>
                <a:gd name="T55" fmla="*/ 51 h 95"/>
                <a:gd name="T56" fmla="*/ 1 w 87"/>
                <a:gd name="T57" fmla="*/ 52 h 95"/>
                <a:gd name="T58" fmla="*/ 0 w 87"/>
                <a:gd name="T59" fmla="*/ 5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" h="95">
                  <a:moveTo>
                    <a:pt x="0" y="51"/>
                  </a:moveTo>
                  <a:cubicBezTo>
                    <a:pt x="2" y="49"/>
                    <a:pt x="5" y="46"/>
                    <a:pt x="6" y="43"/>
                  </a:cubicBezTo>
                  <a:cubicBezTo>
                    <a:pt x="10" y="37"/>
                    <a:pt x="15" y="35"/>
                    <a:pt x="22" y="36"/>
                  </a:cubicBezTo>
                  <a:cubicBezTo>
                    <a:pt x="34" y="36"/>
                    <a:pt x="47" y="36"/>
                    <a:pt x="59" y="36"/>
                  </a:cubicBezTo>
                  <a:cubicBezTo>
                    <a:pt x="61" y="36"/>
                    <a:pt x="62" y="36"/>
                    <a:pt x="64" y="36"/>
                  </a:cubicBezTo>
                  <a:cubicBezTo>
                    <a:pt x="63" y="35"/>
                    <a:pt x="63" y="34"/>
                    <a:pt x="62" y="33"/>
                  </a:cubicBezTo>
                  <a:cubicBezTo>
                    <a:pt x="56" y="28"/>
                    <a:pt x="50" y="23"/>
                    <a:pt x="44" y="18"/>
                  </a:cubicBezTo>
                  <a:cubicBezTo>
                    <a:pt x="38" y="12"/>
                    <a:pt x="37" y="12"/>
                    <a:pt x="30" y="16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30" y="13"/>
                    <a:pt x="38" y="3"/>
                    <a:pt x="42" y="0"/>
                  </a:cubicBezTo>
                  <a:cubicBezTo>
                    <a:pt x="42" y="2"/>
                    <a:pt x="42" y="2"/>
                    <a:pt x="42" y="3"/>
                  </a:cubicBezTo>
                  <a:cubicBezTo>
                    <a:pt x="40" y="7"/>
                    <a:pt x="41" y="10"/>
                    <a:pt x="44" y="13"/>
                  </a:cubicBezTo>
                  <a:cubicBezTo>
                    <a:pt x="54" y="21"/>
                    <a:pt x="64" y="30"/>
                    <a:pt x="74" y="38"/>
                  </a:cubicBezTo>
                  <a:cubicBezTo>
                    <a:pt x="78" y="42"/>
                    <a:pt x="82" y="46"/>
                    <a:pt x="87" y="50"/>
                  </a:cubicBezTo>
                  <a:cubicBezTo>
                    <a:pt x="85" y="51"/>
                    <a:pt x="84" y="52"/>
                    <a:pt x="83" y="52"/>
                  </a:cubicBezTo>
                  <a:cubicBezTo>
                    <a:pt x="81" y="52"/>
                    <a:pt x="79" y="52"/>
                    <a:pt x="77" y="52"/>
                  </a:cubicBezTo>
                  <a:cubicBezTo>
                    <a:pt x="60" y="52"/>
                    <a:pt x="42" y="52"/>
                    <a:pt x="25" y="51"/>
                  </a:cubicBezTo>
                  <a:cubicBezTo>
                    <a:pt x="23" y="51"/>
                    <a:pt x="22" y="51"/>
                    <a:pt x="19" y="51"/>
                  </a:cubicBezTo>
                  <a:cubicBezTo>
                    <a:pt x="20" y="53"/>
                    <a:pt x="21" y="54"/>
                    <a:pt x="22" y="55"/>
                  </a:cubicBezTo>
                  <a:cubicBezTo>
                    <a:pt x="30" y="62"/>
                    <a:pt x="39" y="69"/>
                    <a:pt x="47" y="77"/>
                  </a:cubicBezTo>
                  <a:cubicBezTo>
                    <a:pt x="51" y="81"/>
                    <a:pt x="55" y="83"/>
                    <a:pt x="61" y="78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80"/>
                    <a:pt x="52" y="92"/>
                    <a:pt x="48" y="95"/>
                  </a:cubicBezTo>
                  <a:cubicBezTo>
                    <a:pt x="48" y="93"/>
                    <a:pt x="48" y="92"/>
                    <a:pt x="49" y="91"/>
                  </a:cubicBezTo>
                  <a:cubicBezTo>
                    <a:pt x="51" y="87"/>
                    <a:pt x="50" y="85"/>
                    <a:pt x="47" y="82"/>
                  </a:cubicBezTo>
                  <a:cubicBezTo>
                    <a:pt x="41" y="77"/>
                    <a:pt x="35" y="72"/>
                    <a:pt x="30" y="67"/>
                  </a:cubicBezTo>
                  <a:cubicBezTo>
                    <a:pt x="25" y="62"/>
                    <a:pt x="20" y="58"/>
                    <a:pt x="15" y="54"/>
                  </a:cubicBezTo>
                  <a:cubicBezTo>
                    <a:pt x="12" y="51"/>
                    <a:pt x="10" y="51"/>
                    <a:pt x="7" y="51"/>
                  </a:cubicBezTo>
                  <a:cubicBezTo>
                    <a:pt x="5" y="52"/>
                    <a:pt x="3" y="52"/>
                    <a:pt x="1" y="52"/>
                  </a:cubicBezTo>
                  <a:cubicBezTo>
                    <a:pt x="0" y="52"/>
                    <a:pt x="0" y="52"/>
                    <a:pt x="0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50">
              <a:extLst>
                <a:ext uri="{FF2B5EF4-FFF2-40B4-BE49-F238E27FC236}">
                  <a16:creationId xmlns:a16="http://schemas.microsoft.com/office/drawing/2014/main" id="{576357AC-98F1-4F72-B6E2-EA4BDA6ED8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3633" y="25797222"/>
              <a:ext cx="424705" cy="487624"/>
            </a:xfrm>
            <a:custGeom>
              <a:avLst/>
              <a:gdLst>
                <a:gd name="T0" fmla="*/ 36 w 61"/>
                <a:gd name="T1" fmla="*/ 26 h 70"/>
                <a:gd name="T2" fmla="*/ 46 w 61"/>
                <a:gd name="T3" fmla="*/ 29 h 70"/>
                <a:gd name="T4" fmla="*/ 60 w 61"/>
                <a:gd name="T5" fmla="*/ 45 h 70"/>
                <a:gd name="T6" fmla="*/ 55 w 61"/>
                <a:gd name="T7" fmla="*/ 59 h 70"/>
                <a:gd name="T8" fmla="*/ 34 w 61"/>
                <a:gd name="T9" fmla="*/ 69 h 70"/>
                <a:gd name="T10" fmla="*/ 21 w 61"/>
                <a:gd name="T11" fmla="*/ 62 h 70"/>
                <a:gd name="T12" fmla="*/ 21 w 61"/>
                <a:gd name="T13" fmla="*/ 46 h 70"/>
                <a:gd name="T14" fmla="*/ 26 w 61"/>
                <a:gd name="T15" fmla="*/ 39 h 70"/>
                <a:gd name="T16" fmla="*/ 17 w 61"/>
                <a:gd name="T17" fmla="*/ 37 h 70"/>
                <a:gd name="T18" fmla="*/ 11 w 61"/>
                <a:gd name="T19" fmla="*/ 8 h 70"/>
                <a:gd name="T20" fmla="*/ 28 w 61"/>
                <a:gd name="T21" fmla="*/ 0 h 70"/>
                <a:gd name="T22" fmla="*/ 42 w 61"/>
                <a:gd name="T23" fmla="*/ 7 h 70"/>
                <a:gd name="T24" fmla="*/ 40 w 61"/>
                <a:gd name="T25" fmla="*/ 21 h 70"/>
                <a:gd name="T26" fmla="*/ 36 w 61"/>
                <a:gd name="T27" fmla="*/ 26 h 70"/>
                <a:gd name="T28" fmla="*/ 29 w 61"/>
                <a:gd name="T29" fmla="*/ 40 h 70"/>
                <a:gd name="T30" fmla="*/ 28 w 61"/>
                <a:gd name="T31" fmla="*/ 48 h 70"/>
                <a:gd name="T32" fmla="*/ 37 w 61"/>
                <a:gd name="T33" fmla="*/ 63 h 70"/>
                <a:gd name="T34" fmla="*/ 46 w 61"/>
                <a:gd name="T35" fmla="*/ 64 h 70"/>
                <a:gd name="T36" fmla="*/ 50 w 61"/>
                <a:gd name="T37" fmla="*/ 55 h 70"/>
                <a:gd name="T38" fmla="*/ 41 w 61"/>
                <a:gd name="T39" fmla="*/ 43 h 70"/>
                <a:gd name="T40" fmla="*/ 29 w 61"/>
                <a:gd name="T41" fmla="*/ 40 h 70"/>
                <a:gd name="T42" fmla="*/ 33 w 61"/>
                <a:gd name="T43" fmla="*/ 26 h 70"/>
                <a:gd name="T44" fmla="*/ 28 w 61"/>
                <a:gd name="T45" fmla="*/ 7 h 70"/>
                <a:gd name="T46" fmla="*/ 22 w 61"/>
                <a:gd name="T47" fmla="*/ 5 h 70"/>
                <a:gd name="T48" fmla="*/ 14 w 61"/>
                <a:gd name="T49" fmla="*/ 10 h 70"/>
                <a:gd name="T50" fmla="*/ 16 w 61"/>
                <a:gd name="T51" fmla="*/ 19 h 70"/>
                <a:gd name="T52" fmla="*/ 33 w 61"/>
                <a:gd name="T53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1" h="70">
                  <a:moveTo>
                    <a:pt x="36" y="26"/>
                  </a:moveTo>
                  <a:cubicBezTo>
                    <a:pt x="40" y="27"/>
                    <a:pt x="43" y="28"/>
                    <a:pt x="46" y="29"/>
                  </a:cubicBezTo>
                  <a:cubicBezTo>
                    <a:pt x="54" y="31"/>
                    <a:pt x="59" y="37"/>
                    <a:pt x="60" y="45"/>
                  </a:cubicBezTo>
                  <a:cubicBezTo>
                    <a:pt x="61" y="51"/>
                    <a:pt x="59" y="55"/>
                    <a:pt x="55" y="59"/>
                  </a:cubicBezTo>
                  <a:cubicBezTo>
                    <a:pt x="50" y="65"/>
                    <a:pt x="42" y="69"/>
                    <a:pt x="34" y="69"/>
                  </a:cubicBezTo>
                  <a:cubicBezTo>
                    <a:pt x="28" y="70"/>
                    <a:pt x="24" y="67"/>
                    <a:pt x="21" y="62"/>
                  </a:cubicBezTo>
                  <a:cubicBezTo>
                    <a:pt x="17" y="57"/>
                    <a:pt x="17" y="51"/>
                    <a:pt x="21" y="46"/>
                  </a:cubicBezTo>
                  <a:cubicBezTo>
                    <a:pt x="22" y="44"/>
                    <a:pt x="24" y="42"/>
                    <a:pt x="26" y="39"/>
                  </a:cubicBezTo>
                  <a:cubicBezTo>
                    <a:pt x="23" y="39"/>
                    <a:pt x="20" y="38"/>
                    <a:pt x="17" y="37"/>
                  </a:cubicBezTo>
                  <a:cubicBezTo>
                    <a:pt x="3" y="32"/>
                    <a:pt x="0" y="17"/>
                    <a:pt x="11" y="8"/>
                  </a:cubicBezTo>
                  <a:cubicBezTo>
                    <a:pt x="16" y="4"/>
                    <a:pt x="22" y="1"/>
                    <a:pt x="28" y="0"/>
                  </a:cubicBezTo>
                  <a:cubicBezTo>
                    <a:pt x="34" y="0"/>
                    <a:pt x="39" y="2"/>
                    <a:pt x="42" y="7"/>
                  </a:cubicBezTo>
                  <a:cubicBezTo>
                    <a:pt x="45" y="12"/>
                    <a:pt x="43" y="17"/>
                    <a:pt x="40" y="21"/>
                  </a:cubicBezTo>
                  <a:cubicBezTo>
                    <a:pt x="39" y="23"/>
                    <a:pt x="38" y="24"/>
                    <a:pt x="36" y="26"/>
                  </a:cubicBezTo>
                  <a:close/>
                  <a:moveTo>
                    <a:pt x="29" y="40"/>
                  </a:moveTo>
                  <a:cubicBezTo>
                    <a:pt x="29" y="43"/>
                    <a:pt x="28" y="46"/>
                    <a:pt x="28" y="48"/>
                  </a:cubicBezTo>
                  <a:cubicBezTo>
                    <a:pt x="29" y="54"/>
                    <a:pt x="32" y="59"/>
                    <a:pt x="37" y="63"/>
                  </a:cubicBezTo>
                  <a:cubicBezTo>
                    <a:pt x="40" y="65"/>
                    <a:pt x="43" y="66"/>
                    <a:pt x="46" y="64"/>
                  </a:cubicBezTo>
                  <a:cubicBezTo>
                    <a:pt x="50" y="62"/>
                    <a:pt x="51" y="58"/>
                    <a:pt x="50" y="55"/>
                  </a:cubicBezTo>
                  <a:cubicBezTo>
                    <a:pt x="49" y="49"/>
                    <a:pt x="46" y="45"/>
                    <a:pt x="41" y="43"/>
                  </a:cubicBezTo>
                  <a:cubicBezTo>
                    <a:pt x="37" y="41"/>
                    <a:pt x="34" y="41"/>
                    <a:pt x="29" y="40"/>
                  </a:cubicBezTo>
                  <a:close/>
                  <a:moveTo>
                    <a:pt x="33" y="26"/>
                  </a:moveTo>
                  <a:cubicBezTo>
                    <a:pt x="35" y="18"/>
                    <a:pt x="33" y="12"/>
                    <a:pt x="28" y="7"/>
                  </a:cubicBezTo>
                  <a:cubicBezTo>
                    <a:pt x="26" y="5"/>
                    <a:pt x="24" y="5"/>
                    <a:pt x="22" y="5"/>
                  </a:cubicBezTo>
                  <a:cubicBezTo>
                    <a:pt x="18" y="5"/>
                    <a:pt x="16" y="7"/>
                    <a:pt x="14" y="10"/>
                  </a:cubicBezTo>
                  <a:cubicBezTo>
                    <a:pt x="13" y="13"/>
                    <a:pt x="14" y="16"/>
                    <a:pt x="16" y="19"/>
                  </a:cubicBezTo>
                  <a:cubicBezTo>
                    <a:pt x="21" y="24"/>
                    <a:pt x="26" y="25"/>
                    <a:pt x="33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59E9F59A-197F-482A-B573-A9294A1A2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833" y="20803004"/>
              <a:ext cx="574138" cy="558409"/>
            </a:xfrm>
            <a:custGeom>
              <a:avLst/>
              <a:gdLst>
                <a:gd name="T0" fmla="*/ 44 w 82"/>
                <a:gd name="T1" fmla="*/ 0 h 80"/>
                <a:gd name="T2" fmla="*/ 57 w 82"/>
                <a:gd name="T3" fmla="*/ 19 h 80"/>
                <a:gd name="T4" fmla="*/ 53 w 82"/>
                <a:gd name="T5" fmla="*/ 18 h 80"/>
                <a:gd name="T6" fmla="*/ 38 w 82"/>
                <a:gd name="T7" fmla="*/ 14 h 80"/>
                <a:gd name="T8" fmla="*/ 21 w 82"/>
                <a:gd name="T9" fmla="*/ 35 h 80"/>
                <a:gd name="T10" fmla="*/ 44 w 82"/>
                <a:gd name="T11" fmla="*/ 68 h 80"/>
                <a:gd name="T12" fmla="*/ 67 w 82"/>
                <a:gd name="T13" fmla="*/ 66 h 80"/>
                <a:gd name="T14" fmla="*/ 68 w 82"/>
                <a:gd name="T15" fmla="*/ 56 h 80"/>
                <a:gd name="T16" fmla="*/ 62 w 82"/>
                <a:gd name="T17" fmla="*/ 48 h 80"/>
                <a:gd name="T18" fmla="*/ 53 w 82"/>
                <a:gd name="T19" fmla="*/ 46 h 80"/>
                <a:gd name="T20" fmla="*/ 50 w 82"/>
                <a:gd name="T21" fmla="*/ 47 h 80"/>
                <a:gd name="T22" fmla="*/ 58 w 82"/>
                <a:gd name="T23" fmla="*/ 40 h 80"/>
                <a:gd name="T24" fmla="*/ 67 w 82"/>
                <a:gd name="T25" fmla="*/ 33 h 80"/>
                <a:gd name="T26" fmla="*/ 75 w 82"/>
                <a:gd name="T27" fmla="*/ 27 h 80"/>
                <a:gd name="T28" fmla="*/ 76 w 82"/>
                <a:gd name="T29" fmla="*/ 28 h 80"/>
                <a:gd name="T30" fmla="*/ 75 w 82"/>
                <a:gd name="T31" fmla="*/ 29 h 80"/>
                <a:gd name="T32" fmla="*/ 75 w 82"/>
                <a:gd name="T33" fmla="*/ 40 h 80"/>
                <a:gd name="T34" fmla="*/ 82 w 82"/>
                <a:gd name="T35" fmla="*/ 50 h 80"/>
                <a:gd name="T36" fmla="*/ 82 w 82"/>
                <a:gd name="T37" fmla="*/ 52 h 80"/>
                <a:gd name="T38" fmla="*/ 49 w 82"/>
                <a:gd name="T39" fmla="*/ 78 h 80"/>
                <a:gd name="T40" fmla="*/ 31 w 82"/>
                <a:gd name="T41" fmla="*/ 76 h 80"/>
                <a:gd name="T42" fmla="*/ 24 w 82"/>
                <a:gd name="T43" fmla="*/ 15 h 80"/>
                <a:gd name="T44" fmla="*/ 36 w 82"/>
                <a:gd name="T45" fmla="*/ 10 h 80"/>
                <a:gd name="T46" fmla="*/ 39 w 82"/>
                <a:gd name="T47" fmla="*/ 9 h 80"/>
                <a:gd name="T48" fmla="*/ 44 w 82"/>
                <a:gd name="T49" fmla="*/ 2 h 80"/>
                <a:gd name="T50" fmla="*/ 44 w 82"/>
                <a:gd name="T51" fmla="*/ 1 h 80"/>
                <a:gd name="T52" fmla="*/ 44 w 82"/>
                <a:gd name="T5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2" h="80">
                  <a:moveTo>
                    <a:pt x="44" y="0"/>
                  </a:moveTo>
                  <a:cubicBezTo>
                    <a:pt x="47" y="2"/>
                    <a:pt x="56" y="14"/>
                    <a:pt x="57" y="19"/>
                  </a:cubicBezTo>
                  <a:cubicBezTo>
                    <a:pt x="56" y="20"/>
                    <a:pt x="55" y="18"/>
                    <a:pt x="53" y="18"/>
                  </a:cubicBezTo>
                  <a:cubicBezTo>
                    <a:pt x="48" y="15"/>
                    <a:pt x="43" y="14"/>
                    <a:pt x="38" y="14"/>
                  </a:cubicBezTo>
                  <a:cubicBezTo>
                    <a:pt x="26" y="14"/>
                    <a:pt x="18" y="23"/>
                    <a:pt x="21" y="35"/>
                  </a:cubicBezTo>
                  <a:cubicBezTo>
                    <a:pt x="25" y="48"/>
                    <a:pt x="33" y="60"/>
                    <a:pt x="44" y="68"/>
                  </a:cubicBezTo>
                  <a:cubicBezTo>
                    <a:pt x="52" y="74"/>
                    <a:pt x="60" y="73"/>
                    <a:pt x="67" y="66"/>
                  </a:cubicBezTo>
                  <a:cubicBezTo>
                    <a:pt x="70" y="63"/>
                    <a:pt x="71" y="60"/>
                    <a:pt x="68" y="56"/>
                  </a:cubicBezTo>
                  <a:cubicBezTo>
                    <a:pt x="66" y="54"/>
                    <a:pt x="64" y="51"/>
                    <a:pt x="62" y="48"/>
                  </a:cubicBezTo>
                  <a:cubicBezTo>
                    <a:pt x="59" y="44"/>
                    <a:pt x="58" y="44"/>
                    <a:pt x="53" y="46"/>
                  </a:cubicBezTo>
                  <a:cubicBezTo>
                    <a:pt x="52" y="47"/>
                    <a:pt x="51" y="47"/>
                    <a:pt x="50" y="47"/>
                  </a:cubicBezTo>
                  <a:cubicBezTo>
                    <a:pt x="52" y="44"/>
                    <a:pt x="55" y="42"/>
                    <a:pt x="58" y="40"/>
                  </a:cubicBezTo>
                  <a:cubicBezTo>
                    <a:pt x="61" y="38"/>
                    <a:pt x="64" y="35"/>
                    <a:pt x="67" y="33"/>
                  </a:cubicBezTo>
                  <a:cubicBezTo>
                    <a:pt x="70" y="31"/>
                    <a:pt x="72" y="29"/>
                    <a:pt x="75" y="27"/>
                  </a:cubicBezTo>
                  <a:cubicBezTo>
                    <a:pt x="76" y="27"/>
                    <a:pt x="76" y="27"/>
                    <a:pt x="76" y="28"/>
                  </a:cubicBezTo>
                  <a:cubicBezTo>
                    <a:pt x="76" y="28"/>
                    <a:pt x="75" y="29"/>
                    <a:pt x="75" y="29"/>
                  </a:cubicBezTo>
                  <a:cubicBezTo>
                    <a:pt x="72" y="34"/>
                    <a:pt x="71" y="36"/>
                    <a:pt x="75" y="40"/>
                  </a:cubicBezTo>
                  <a:cubicBezTo>
                    <a:pt x="77" y="44"/>
                    <a:pt x="80" y="47"/>
                    <a:pt x="82" y="50"/>
                  </a:cubicBezTo>
                  <a:cubicBezTo>
                    <a:pt x="82" y="51"/>
                    <a:pt x="82" y="51"/>
                    <a:pt x="82" y="52"/>
                  </a:cubicBezTo>
                  <a:cubicBezTo>
                    <a:pt x="74" y="64"/>
                    <a:pt x="64" y="74"/>
                    <a:pt x="49" y="78"/>
                  </a:cubicBezTo>
                  <a:cubicBezTo>
                    <a:pt x="43" y="80"/>
                    <a:pt x="37" y="79"/>
                    <a:pt x="31" y="76"/>
                  </a:cubicBezTo>
                  <a:cubicBezTo>
                    <a:pt x="11" y="66"/>
                    <a:pt x="0" y="35"/>
                    <a:pt x="24" y="15"/>
                  </a:cubicBezTo>
                  <a:cubicBezTo>
                    <a:pt x="27" y="13"/>
                    <a:pt x="32" y="12"/>
                    <a:pt x="36" y="10"/>
                  </a:cubicBezTo>
                  <a:cubicBezTo>
                    <a:pt x="37" y="9"/>
                    <a:pt x="38" y="9"/>
                    <a:pt x="39" y="9"/>
                  </a:cubicBezTo>
                  <a:cubicBezTo>
                    <a:pt x="44" y="7"/>
                    <a:pt x="44" y="7"/>
                    <a:pt x="44" y="2"/>
                  </a:cubicBezTo>
                  <a:cubicBezTo>
                    <a:pt x="44" y="2"/>
                    <a:pt x="44" y="2"/>
                    <a:pt x="44" y="1"/>
                  </a:cubicBezTo>
                  <a:cubicBezTo>
                    <a:pt x="44" y="1"/>
                    <a:pt x="44" y="1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4EFCB31D-85FC-41CC-A0D5-1C6D61107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1653" y="20291785"/>
              <a:ext cx="456165" cy="495489"/>
            </a:xfrm>
            <a:custGeom>
              <a:avLst/>
              <a:gdLst>
                <a:gd name="T0" fmla="*/ 58 w 65"/>
                <a:gd name="T1" fmla="*/ 69 h 70"/>
                <a:gd name="T2" fmla="*/ 53 w 65"/>
                <a:gd name="T3" fmla="*/ 66 h 70"/>
                <a:gd name="T4" fmla="*/ 25 w 65"/>
                <a:gd name="T5" fmla="*/ 31 h 70"/>
                <a:gd name="T6" fmla="*/ 13 w 65"/>
                <a:gd name="T7" fmla="*/ 17 h 70"/>
                <a:gd name="T8" fmla="*/ 12 w 65"/>
                <a:gd name="T9" fmla="*/ 21 h 70"/>
                <a:gd name="T10" fmla="*/ 12 w 65"/>
                <a:gd name="T11" fmla="*/ 56 h 70"/>
                <a:gd name="T12" fmla="*/ 20 w 65"/>
                <a:gd name="T13" fmla="*/ 66 h 70"/>
                <a:gd name="T14" fmla="*/ 21 w 65"/>
                <a:gd name="T15" fmla="*/ 68 h 70"/>
                <a:gd name="T16" fmla="*/ 0 w 65"/>
                <a:gd name="T17" fmla="*/ 68 h 70"/>
                <a:gd name="T18" fmla="*/ 3 w 65"/>
                <a:gd name="T19" fmla="*/ 66 h 70"/>
                <a:gd name="T20" fmla="*/ 9 w 65"/>
                <a:gd name="T21" fmla="*/ 58 h 70"/>
                <a:gd name="T22" fmla="*/ 9 w 65"/>
                <a:gd name="T23" fmla="*/ 14 h 70"/>
                <a:gd name="T24" fmla="*/ 6 w 65"/>
                <a:gd name="T25" fmla="*/ 8 h 70"/>
                <a:gd name="T26" fmla="*/ 0 w 65"/>
                <a:gd name="T27" fmla="*/ 2 h 70"/>
                <a:gd name="T28" fmla="*/ 10 w 65"/>
                <a:gd name="T29" fmla="*/ 1 h 70"/>
                <a:gd name="T30" fmla="*/ 27 w 65"/>
                <a:gd name="T31" fmla="*/ 9 h 70"/>
                <a:gd name="T32" fmla="*/ 50 w 65"/>
                <a:gd name="T33" fmla="*/ 39 h 70"/>
                <a:gd name="T34" fmla="*/ 54 w 65"/>
                <a:gd name="T35" fmla="*/ 42 h 70"/>
                <a:gd name="T36" fmla="*/ 54 w 65"/>
                <a:gd name="T37" fmla="*/ 38 h 70"/>
                <a:gd name="T38" fmla="*/ 54 w 65"/>
                <a:gd name="T39" fmla="*/ 15 h 70"/>
                <a:gd name="T40" fmla="*/ 46 w 65"/>
                <a:gd name="T41" fmla="*/ 3 h 70"/>
                <a:gd name="T42" fmla="*/ 45 w 65"/>
                <a:gd name="T43" fmla="*/ 3 h 70"/>
                <a:gd name="T44" fmla="*/ 65 w 65"/>
                <a:gd name="T45" fmla="*/ 2 h 70"/>
                <a:gd name="T46" fmla="*/ 63 w 65"/>
                <a:gd name="T47" fmla="*/ 4 h 70"/>
                <a:gd name="T48" fmla="*/ 58 w 65"/>
                <a:gd name="T49" fmla="*/ 12 h 70"/>
                <a:gd name="T50" fmla="*/ 58 w 65"/>
                <a:gd name="T51" fmla="*/ 26 h 70"/>
                <a:gd name="T52" fmla="*/ 58 w 65"/>
                <a:gd name="T53" fmla="*/ 64 h 70"/>
                <a:gd name="T54" fmla="*/ 58 w 65"/>
                <a:gd name="T55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70">
                  <a:moveTo>
                    <a:pt x="58" y="69"/>
                  </a:moveTo>
                  <a:cubicBezTo>
                    <a:pt x="54" y="70"/>
                    <a:pt x="54" y="68"/>
                    <a:pt x="53" y="66"/>
                  </a:cubicBezTo>
                  <a:cubicBezTo>
                    <a:pt x="43" y="55"/>
                    <a:pt x="34" y="43"/>
                    <a:pt x="25" y="31"/>
                  </a:cubicBezTo>
                  <a:cubicBezTo>
                    <a:pt x="21" y="27"/>
                    <a:pt x="17" y="22"/>
                    <a:pt x="13" y="17"/>
                  </a:cubicBezTo>
                  <a:cubicBezTo>
                    <a:pt x="13" y="19"/>
                    <a:pt x="12" y="20"/>
                    <a:pt x="12" y="21"/>
                  </a:cubicBezTo>
                  <a:cubicBezTo>
                    <a:pt x="12" y="33"/>
                    <a:pt x="12" y="44"/>
                    <a:pt x="12" y="56"/>
                  </a:cubicBezTo>
                  <a:cubicBezTo>
                    <a:pt x="12" y="63"/>
                    <a:pt x="13" y="64"/>
                    <a:pt x="20" y="66"/>
                  </a:cubicBezTo>
                  <a:cubicBezTo>
                    <a:pt x="20" y="67"/>
                    <a:pt x="21" y="67"/>
                    <a:pt x="21" y="68"/>
                  </a:cubicBezTo>
                  <a:cubicBezTo>
                    <a:pt x="18" y="69"/>
                    <a:pt x="5" y="69"/>
                    <a:pt x="0" y="68"/>
                  </a:cubicBezTo>
                  <a:cubicBezTo>
                    <a:pt x="1" y="67"/>
                    <a:pt x="2" y="66"/>
                    <a:pt x="3" y="66"/>
                  </a:cubicBezTo>
                  <a:cubicBezTo>
                    <a:pt x="7" y="65"/>
                    <a:pt x="9" y="63"/>
                    <a:pt x="9" y="58"/>
                  </a:cubicBezTo>
                  <a:cubicBezTo>
                    <a:pt x="9" y="44"/>
                    <a:pt x="9" y="29"/>
                    <a:pt x="9" y="14"/>
                  </a:cubicBezTo>
                  <a:cubicBezTo>
                    <a:pt x="9" y="11"/>
                    <a:pt x="7" y="9"/>
                    <a:pt x="6" y="8"/>
                  </a:cubicBezTo>
                  <a:cubicBezTo>
                    <a:pt x="4" y="6"/>
                    <a:pt x="2" y="4"/>
                    <a:pt x="0" y="2"/>
                  </a:cubicBezTo>
                  <a:cubicBezTo>
                    <a:pt x="4" y="1"/>
                    <a:pt x="7" y="2"/>
                    <a:pt x="10" y="1"/>
                  </a:cubicBezTo>
                  <a:cubicBezTo>
                    <a:pt x="18" y="0"/>
                    <a:pt x="22" y="3"/>
                    <a:pt x="27" y="9"/>
                  </a:cubicBezTo>
                  <a:cubicBezTo>
                    <a:pt x="34" y="19"/>
                    <a:pt x="42" y="29"/>
                    <a:pt x="50" y="39"/>
                  </a:cubicBezTo>
                  <a:cubicBezTo>
                    <a:pt x="51" y="40"/>
                    <a:pt x="52" y="41"/>
                    <a:pt x="54" y="42"/>
                  </a:cubicBezTo>
                  <a:cubicBezTo>
                    <a:pt x="54" y="41"/>
                    <a:pt x="54" y="39"/>
                    <a:pt x="54" y="38"/>
                  </a:cubicBezTo>
                  <a:cubicBezTo>
                    <a:pt x="54" y="30"/>
                    <a:pt x="54" y="23"/>
                    <a:pt x="54" y="15"/>
                  </a:cubicBezTo>
                  <a:cubicBezTo>
                    <a:pt x="54" y="9"/>
                    <a:pt x="53" y="4"/>
                    <a:pt x="46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8" y="1"/>
                    <a:pt x="61" y="1"/>
                    <a:pt x="65" y="2"/>
                  </a:cubicBezTo>
                  <a:cubicBezTo>
                    <a:pt x="64" y="3"/>
                    <a:pt x="64" y="3"/>
                    <a:pt x="63" y="4"/>
                  </a:cubicBezTo>
                  <a:cubicBezTo>
                    <a:pt x="59" y="5"/>
                    <a:pt x="57" y="8"/>
                    <a:pt x="58" y="12"/>
                  </a:cubicBezTo>
                  <a:cubicBezTo>
                    <a:pt x="58" y="17"/>
                    <a:pt x="58" y="22"/>
                    <a:pt x="58" y="26"/>
                  </a:cubicBezTo>
                  <a:cubicBezTo>
                    <a:pt x="58" y="39"/>
                    <a:pt x="58" y="51"/>
                    <a:pt x="58" y="64"/>
                  </a:cubicBezTo>
                  <a:cubicBezTo>
                    <a:pt x="58" y="66"/>
                    <a:pt x="58" y="67"/>
                    <a:pt x="58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D86E934-8246-4467-BC93-E32046DB3A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0062" y="26009575"/>
              <a:ext cx="353921" cy="503354"/>
            </a:xfrm>
            <a:custGeom>
              <a:avLst/>
              <a:gdLst>
                <a:gd name="T0" fmla="*/ 9 w 50"/>
                <a:gd name="T1" fmla="*/ 71 h 71"/>
                <a:gd name="T2" fmla="*/ 31 w 50"/>
                <a:gd name="T3" fmla="*/ 41 h 71"/>
                <a:gd name="T4" fmla="*/ 23 w 50"/>
                <a:gd name="T5" fmla="*/ 44 h 71"/>
                <a:gd name="T6" fmla="*/ 3 w 50"/>
                <a:gd name="T7" fmla="*/ 33 h 71"/>
                <a:gd name="T8" fmla="*/ 3 w 50"/>
                <a:gd name="T9" fmla="*/ 13 h 71"/>
                <a:gd name="T10" fmla="*/ 21 w 50"/>
                <a:gd name="T11" fmla="*/ 1 h 71"/>
                <a:gd name="T12" fmla="*/ 41 w 50"/>
                <a:gd name="T13" fmla="*/ 11 h 71"/>
                <a:gd name="T14" fmla="*/ 34 w 50"/>
                <a:gd name="T15" fmla="*/ 59 h 71"/>
                <a:gd name="T16" fmla="*/ 9 w 50"/>
                <a:gd name="T17" fmla="*/ 71 h 71"/>
                <a:gd name="T18" fmla="*/ 31 w 50"/>
                <a:gd name="T19" fmla="*/ 32 h 71"/>
                <a:gd name="T20" fmla="*/ 32 w 50"/>
                <a:gd name="T21" fmla="*/ 32 h 71"/>
                <a:gd name="T22" fmla="*/ 28 w 50"/>
                <a:gd name="T23" fmla="*/ 12 h 71"/>
                <a:gd name="T24" fmla="*/ 25 w 50"/>
                <a:gd name="T25" fmla="*/ 6 h 71"/>
                <a:gd name="T26" fmla="*/ 19 w 50"/>
                <a:gd name="T27" fmla="*/ 3 h 71"/>
                <a:gd name="T28" fmla="*/ 15 w 50"/>
                <a:gd name="T29" fmla="*/ 8 h 71"/>
                <a:gd name="T30" fmla="*/ 14 w 50"/>
                <a:gd name="T31" fmla="*/ 10 h 71"/>
                <a:gd name="T32" fmla="*/ 18 w 50"/>
                <a:gd name="T33" fmla="*/ 32 h 71"/>
                <a:gd name="T34" fmla="*/ 21 w 50"/>
                <a:gd name="T35" fmla="*/ 37 h 71"/>
                <a:gd name="T36" fmla="*/ 29 w 50"/>
                <a:gd name="T37" fmla="*/ 39 h 71"/>
                <a:gd name="T38" fmla="*/ 31 w 50"/>
                <a:gd name="T39" fmla="*/ 33 h 71"/>
                <a:gd name="T40" fmla="*/ 31 w 50"/>
                <a:gd name="T41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1">
                  <a:moveTo>
                    <a:pt x="9" y="71"/>
                  </a:moveTo>
                  <a:cubicBezTo>
                    <a:pt x="22" y="66"/>
                    <a:pt x="29" y="55"/>
                    <a:pt x="31" y="41"/>
                  </a:cubicBezTo>
                  <a:cubicBezTo>
                    <a:pt x="28" y="42"/>
                    <a:pt x="26" y="43"/>
                    <a:pt x="23" y="44"/>
                  </a:cubicBezTo>
                  <a:cubicBezTo>
                    <a:pt x="14" y="46"/>
                    <a:pt x="7" y="42"/>
                    <a:pt x="3" y="33"/>
                  </a:cubicBezTo>
                  <a:cubicBezTo>
                    <a:pt x="0" y="26"/>
                    <a:pt x="1" y="19"/>
                    <a:pt x="3" y="13"/>
                  </a:cubicBezTo>
                  <a:cubicBezTo>
                    <a:pt x="7" y="5"/>
                    <a:pt x="13" y="1"/>
                    <a:pt x="21" y="1"/>
                  </a:cubicBezTo>
                  <a:cubicBezTo>
                    <a:pt x="29" y="0"/>
                    <a:pt x="36" y="3"/>
                    <a:pt x="41" y="11"/>
                  </a:cubicBezTo>
                  <a:cubicBezTo>
                    <a:pt x="50" y="26"/>
                    <a:pt x="47" y="47"/>
                    <a:pt x="34" y="59"/>
                  </a:cubicBezTo>
                  <a:cubicBezTo>
                    <a:pt x="28" y="65"/>
                    <a:pt x="17" y="70"/>
                    <a:pt x="9" y="71"/>
                  </a:cubicBezTo>
                  <a:close/>
                  <a:moveTo>
                    <a:pt x="31" y="32"/>
                  </a:moveTo>
                  <a:cubicBezTo>
                    <a:pt x="31" y="32"/>
                    <a:pt x="31" y="32"/>
                    <a:pt x="32" y="32"/>
                  </a:cubicBezTo>
                  <a:cubicBezTo>
                    <a:pt x="30" y="25"/>
                    <a:pt x="29" y="19"/>
                    <a:pt x="28" y="12"/>
                  </a:cubicBezTo>
                  <a:cubicBezTo>
                    <a:pt x="27" y="10"/>
                    <a:pt x="26" y="8"/>
                    <a:pt x="25" y="6"/>
                  </a:cubicBezTo>
                  <a:cubicBezTo>
                    <a:pt x="24" y="4"/>
                    <a:pt x="22" y="3"/>
                    <a:pt x="19" y="3"/>
                  </a:cubicBezTo>
                  <a:cubicBezTo>
                    <a:pt x="17" y="4"/>
                    <a:pt x="15" y="5"/>
                    <a:pt x="15" y="8"/>
                  </a:cubicBezTo>
                  <a:cubicBezTo>
                    <a:pt x="15" y="9"/>
                    <a:pt x="14" y="10"/>
                    <a:pt x="14" y="10"/>
                  </a:cubicBezTo>
                  <a:cubicBezTo>
                    <a:pt x="15" y="18"/>
                    <a:pt x="16" y="25"/>
                    <a:pt x="18" y="32"/>
                  </a:cubicBezTo>
                  <a:cubicBezTo>
                    <a:pt x="19" y="34"/>
                    <a:pt x="20" y="35"/>
                    <a:pt x="21" y="37"/>
                  </a:cubicBezTo>
                  <a:cubicBezTo>
                    <a:pt x="23" y="39"/>
                    <a:pt x="25" y="39"/>
                    <a:pt x="29" y="39"/>
                  </a:cubicBezTo>
                  <a:cubicBezTo>
                    <a:pt x="32" y="38"/>
                    <a:pt x="31" y="35"/>
                    <a:pt x="31" y="33"/>
                  </a:cubicBezTo>
                  <a:cubicBezTo>
                    <a:pt x="31" y="33"/>
                    <a:pt x="31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BA0DB3FD-4A33-4388-8638-9ECA1DF2B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703" y="20386164"/>
              <a:ext cx="471894" cy="534814"/>
            </a:xfrm>
            <a:custGeom>
              <a:avLst/>
              <a:gdLst>
                <a:gd name="T0" fmla="*/ 42 w 68"/>
                <a:gd name="T1" fmla="*/ 7 h 77"/>
                <a:gd name="T2" fmla="*/ 62 w 68"/>
                <a:gd name="T3" fmla="*/ 0 h 77"/>
                <a:gd name="T4" fmla="*/ 60 w 68"/>
                <a:gd name="T5" fmla="*/ 3 h 77"/>
                <a:gd name="T6" fmla="*/ 57 w 68"/>
                <a:gd name="T7" fmla="*/ 12 h 77"/>
                <a:gd name="T8" fmla="*/ 65 w 68"/>
                <a:gd name="T9" fmla="*/ 40 h 77"/>
                <a:gd name="T10" fmla="*/ 67 w 68"/>
                <a:gd name="T11" fmla="*/ 55 h 77"/>
                <a:gd name="T12" fmla="*/ 62 w 68"/>
                <a:gd name="T13" fmla="*/ 68 h 77"/>
                <a:gd name="T14" fmla="*/ 34 w 68"/>
                <a:gd name="T15" fmla="*/ 76 h 77"/>
                <a:gd name="T16" fmla="*/ 21 w 68"/>
                <a:gd name="T17" fmla="*/ 66 h 77"/>
                <a:gd name="T18" fmla="*/ 19 w 68"/>
                <a:gd name="T19" fmla="*/ 60 h 77"/>
                <a:gd name="T20" fmla="*/ 10 w 68"/>
                <a:gd name="T21" fmla="*/ 27 h 77"/>
                <a:gd name="T22" fmla="*/ 9 w 68"/>
                <a:gd name="T23" fmla="*/ 25 h 77"/>
                <a:gd name="T24" fmla="*/ 2 w 68"/>
                <a:gd name="T25" fmla="*/ 20 h 77"/>
                <a:gd name="T26" fmla="*/ 0 w 68"/>
                <a:gd name="T27" fmla="*/ 19 h 77"/>
                <a:gd name="T28" fmla="*/ 27 w 68"/>
                <a:gd name="T29" fmla="*/ 10 h 77"/>
                <a:gd name="T30" fmla="*/ 30 w 68"/>
                <a:gd name="T31" fmla="*/ 10 h 77"/>
                <a:gd name="T32" fmla="*/ 30 w 68"/>
                <a:gd name="T33" fmla="*/ 11 h 77"/>
                <a:gd name="T34" fmla="*/ 27 w 68"/>
                <a:gd name="T35" fmla="*/ 12 h 77"/>
                <a:gd name="T36" fmla="*/ 24 w 68"/>
                <a:gd name="T37" fmla="*/ 20 h 77"/>
                <a:gd name="T38" fmla="*/ 34 w 68"/>
                <a:gd name="T39" fmla="*/ 59 h 77"/>
                <a:gd name="T40" fmla="*/ 35 w 68"/>
                <a:gd name="T41" fmla="*/ 61 h 77"/>
                <a:gd name="T42" fmla="*/ 50 w 68"/>
                <a:gd name="T43" fmla="*/ 70 h 77"/>
                <a:gd name="T44" fmla="*/ 64 w 68"/>
                <a:gd name="T45" fmla="*/ 55 h 77"/>
                <a:gd name="T46" fmla="*/ 63 w 68"/>
                <a:gd name="T47" fmla="*/ 45 h 77"/>
                <a:gd name="T48" fmla="*/ 54 w 68"/>
                <a:gd name="T49" fmla="*/ 15 h 77"/>
                <a:gd name="T50" fmla="*/ 44 w 68"/>
                <a:gd name="T51" fmla="*/ 7 h 77"/>
                <a:gd name="T52" fmla="*/ 42 w 68"/>
                <a:gd name="T53" fmla="*/ 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" h="77">
                  <a:moveTo>
                    <a:pt x="42" y="7"/>
                  </a:moveTo>
                  <a:cubicBezTo>
                    <a:pt x="45" y="4"/>
                    <a:pt x="57" y="1"/>
                    <a:pt x="62" y="0"/>
                  </a:cubicBezTo>
                  <a:cubicBezTo>
                    <a:pt x="61" y="1"/>
                    <a:pt x="61" y="2"/>
                    <a:pt x="60" y="3"/>
                  </a:cubicBezTo>
                  <a:cubicBezTo>
                    <a:pt x="57" y="5"/>
                    <a:pt x="56" y="8"/>
                    <a:pt x="57" y="12"/>
                  </a:cubicBezTo>
                  <a:cubicBezTo>
                    <a:pt x="60" y="21"/>
                    <a:pt x="63" y="31"/>
                    <a:pt x="65" y="40"/>
                  </a:cubicBezTo>
                  <a:cubicBezTo>
                    <a:pt x="66" y="45"/>
                    <a:pt x="67" y="50"/>
                    <a:pt x="67" y="55"/>
                  </a:cubicBezTo>
                  <a:cubicBezTo>
                    <a:pt x="68" y="61"/>
                    <a:pt x="66" y="65"/>
                    <a:pt x="62" y="68"/>
                  </a:cubicBezTo>
                  <a:cubicBezTo>
                    <a:pt x="54" y="74"/>
                    <a:pt x="44" y="77"/>
                    <a:pt x="34" y="76"/>
                  </a:cubicBezTo>
                  <a:cubicBezTo>
                    <a:pt x="28" y="75"/>
                    <a:pt x="24" y="72"/>
                    <a:pt x="21" y="66"/>
                  </a:cubicBezTo>
                  <a:cubicBezTo>
                    <a:pt x="20" y="64"/>
                    <a:pt x="19" y="62"/>
                    <a:pt x="19" y="60"/>
                  </a:cubicBezTo>
                  <a:cubicBezTo>
                    <a:pt x="16" y="49"/>
                    <a:pt x="13" y="38"/>
                    <a:pt x="10" y="27"/>
                  </a:cubicBezTo>
                  <a:cubicBezTo>
                    <a:pt x="10" y="27"/>
                    <a:pt x="9" y="26"/>
                    <a:pt x="9" y="25"/>
                  </a:cubicBezTo>
                  <a:cubicBezTo>
                    <a:pt x="8" y="22"/>
                    <a:pt x="6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8" y="15"/>
                    <a:pt x="18" y="13"/>
                    <a:pt x="27" y="10"/>
                  </a:cubicBezTo>
                  <a:cubicBezTo>
                    <a:pt x="28" y="10"/>
                    <a:pt x="29" y="10"/>
                    <a:pt x="30" y="10"/>
                  </a:cubicBezTo>
                  <a:cubicBezTo>
                    <a:pt x="30" y="10"/>
                    <a:pt x="30" y="10"/>
                    <a:pt x="30" y="11"/>
                  </a:cubicBezTo>
                  <a:cubicBezTo>
                    <a:pt x="29" y="11"/>
                    <a:pt x="28" y="12"/>
                    <a:pt x="27" y="12"/>
                  </a:cubicBezTo>
                  <a:cubicBezTo>
                    <a:pt x="24" y="14"/>
                    <a:pt x="23" y="16"/>
                    <a:pt x="24" y="20"/>
                  </a:cubicBezTo>
                  <a:cubicBezTo>
                    <a:pt x="27" y="33"/>
                    <a:pt x="31" y="46"/>
                    <a:pt x="34" y="59"/>
                  </a:cubicBezTo>
                  <a:cubicBezTo>
                    <a:pt x="35" y="60"/>
                    <a:pt x="35" y="60"/>
                    <a:pt x="35" y="61"/>
                  </a:cubicBezTo>
                  <a:cubicBezTo>
                    <a:pt x="38" y="68"/>
                    <a:pt x="43" y="71"/>
                    <a:pt x="50" y="70"/>
                  </a:cubicBezTo>
                  <a:cubicBezTo>
                    <a:pt x="59" y="68"/>
                    <a:pt x="64" y="63"/>
                    <a:pt x="64" y="55"/>
                  </a:cubicBezTo>
                  <a:cubicBezTo>
                    <a:pt x="64" y="51"/>
                    <a:pt x="63" y="48"/>
                    <a:pt x="63" y="45"/>
                  </a:cubicBezTo>
                  <a:cubicBezTo>
                    <a:pt x="60" y="35"/>
                    <a:pt x="57" y="25"/>
                    <a:pt x="54" y="15"/>
                  </a:cubicBezTo>
                  <a:cubicBezTo>
                    <a:pt x="52" y="8"/>
                    <a:pt x="51" y="7"/>
                    <a:pt x="44" y="7"/>
                  </a:cubicBezTo>
                  <a:cubicBezTo>
                    <a:pt x="43" y="7"/>
                    <a:pt x="43" y="7"/>
                    <a:pt x="42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F2E60573-5576-4943-BCAE-6705D7CED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371" y="22195094"/>
              <a:ext cx="550543" cy="440435"/>
            </a:xfrm>
            <a:custGeom>
              <a:avLst/>
              <a:gdLst>
                <a:gd name="T0" fmla="*/ 0 w 79"/>
                <a:gd name="T1" fmla="*/ 22 h 63"/>
                <a:gd name="T2" fmla="*/ 20 w 79"/>
                <a:gd name="T3" fmla="*/ 13 h 63"/>
                <a:gd name="T4" fmla="*/ 20 w 79"/>
                <a:gd name="T5" fmla="*/ 17 h 63"/>
                <a:gd name="T6" fmla="*/ 12 w 79"/>
                <a:gd name="T7" fmla="*/ 26 h 63"/>
                <a:gd name="T8" fmla="*/ 13 w 79"/>
                <a:gd name="T9" fmla="*/ 46 h 63"/>
                <a:gd name="T10" fmla="*/ 24 w 79"/>
                <a:gd name="T11" fmla="*/ 50 h 63"/>
                <a:gd name="T12" fmla="*/ 32 w 79"/>
                <a:gd name="T13" fmla="*/ 42 h 63"/>
                <a:gd name="T14" fmla="*/ 32 w 79"/>
                <a:gd name="T15" fmla="*/ 35 h 63"/>
                <a:gd name="T16" fmla="*/ 35 w 79"/>
                <a:gd name="T17" fmla="*/ 14 h 63"/>
                <a:gd name="T18" fmla="*/ 51 w 79"/>
                <a:gd name="T19" fmla="*/ 1 h 63"/>
                <a:gd name="T20" fmla="*/ 66 w 79"/>
                <a:gd name="T21" fmla="*/ 7 h 63"/>
                <a:gd name="T22" fmla="*/ 73 w 79"/>
                <a:gd name="T23" fmla="*/ 24 h 63"/>
                <a:gd name="T24" fmla="*/ 73 w 79"/>
                <a:gd name="T25" fmla="*/ 28 h 63"/>
                <a:gd name="T26" fmla="*/ 76 w 79"/>
                <a:gd name="T27" fmla="*/ 32 h 63"/>
                <a:gd name="T28" fmla="*/ 79 w 79"/>
                <a:gd name="T29" fmla="*/ 34 h 63"/>
                <a:gd name="T30" fmla="*/ 59 w 79"/>
                <a:gd name="T31" fmla="*/ 42 h 63"/>
                <a:gd name="T32" fmla="*/ 62 w 79"/>
                <a:gd name="T33" fmla="*/ 38 h 63"/>
                <a:gd name="T34" fmla="*/ 69 w 79"/>
                <a:gd name="T35" fmla="*/ 26 h 63"/>
                <a:gd name="T36" fmla="*/ 65 w 79"/>
                <a:gd name="T37" fmla="*/ 12 h 63"/>
                <a:gd name="T38" fmla="*/ 50 w 79"/>
                <a:gd name="T39" fmla="*/ 14 h 63"/>
                <a:gd name="T40" fmla="*/ 49 w 79"/>
                <a:gd name="T41" fmla="*/ 21 h 63"/>
                <a:gd name="T42" fmla="*/ 48 w 79"/>
                <a:gd name="T43" fmla="*/ 39 h 63"/>
                <a:gd name="T44" fmla="*/ 45 w 79"/>
                <a:gd name="T45" fmla="*/ 50 h 63"/>
                <a:gd name="T46" fmla="*/ 15 w 79"/>
                <a:gd name="T47" fmla="*/ 53 h 63"/>
                <a:gd name="T48" fmla="*/ 7 w 79"/>
                <a:gd name="T49" fmla="*/ 34 h 63"/>
                <a:gd name="T50" fmla="*/ 0 w 79"/>
                <a:gd name="T51" fmla="*/ 2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63">
                  <a:moveTo>
                    <a:pt x="0" y="22"/>
                  </a:moveTo>
                  <a:cubicBezTo>
                    <a:pt x="7" y="19"/>
                    <a:pt x="14" y="16"/>
                    <a:pt x="20" y="13"/>
                  </a:cubicBezTo>
                  <a:cubicBezTo>
                    <a:pt x="22" y="15"/>
                    <a:pt x="21" y="16"/>
                    <a:pt x="20" y="17"/>
                  </a:cubicBezTo>
                  <a:cubicBezTo>
                    <a:pt x="17" y="20"/>
                    <a:pt x="14" y="23"/>
                    <a:pt x="12" y="26"/>
                  </a:cubicBezTo>
                  <a:cubicBezTo>
                    <a:pt x="8" y="33"/>
                    <a:pt x="9" y="39"/>
                    <a:pt x="13" y="46"/>
                  </a:cubicBezTo>
                  <a:cubicBezTo>
                    <a:pt x="16" y="50"/>
                    <a:pt x="19" y="51"/>
                    <a:pt x="24" y="50"/>
                  </a:cubicBezTo>
                  <a:cubicBezTo>
                    <a:pt x="28" y="49"/>
                    <a:pt x="31" y="46"/>
                    <a:pt x="32" y="42"/>
                  </a:cubicBezTo>
                  <a:cubicBezTo>
                    <a:pt x="32" y="40"/>
                    <a:pt x="32" y="37"/>
                    <a:pt x="32" y="35"/>
                  </a:cubicBezTo>
                  <a:cubicBezTo>
                    <a:pt x="33" y="28"/>
                    <a:pt x="33" y="21"/>
                    <a:pt x="35" y="14"/>
                  </a:cubicBezTo>
                  <a:cubicBezTo>
                    <a:pt x="37" y="6"/>
                    <a:pt x="43" y="2"/>
                    <a:pt x="51" y="1"/>
                  </a:cubicBezTo>
                  <a:cubicBezTo>
                    <a:pt x="57" y="0"/>
                    <a:pt x="62" y="3"/>
                    <a:pt x="66" y="7"/>
                  </a:cubicBezTo>
                  <a:cubicBezTo>
                    <a:pt x="70" y="12"/>
                    <a:pt x="72" y="18"/>
                    <a:pt x="73" y="24"/>
                  </a:cubicBezTo>
                  <a:cubicBezTo>
                    <a:pt x="73" y="26"/>
                    <a:pt x="73" y="27"/>
                    <a:pt x="73" y="28"/>
                  </a:cubicBezTo>
                  <a:cubicBezTo>
                    <a:pt x="73" y="30"/>
                    <a:pt x="74" y="32"/>
                    <a:pt x="76" y="32"/>
                  </a:cubicBezTo>
                  <a:cubicBezTo>
                    <a:pt x="77" y="32"/>
                    <a:pt x="78" y="33"/>
                    <a:pt x="79" y="34"/>
                  </a:cubicBezTo>
                  <a:cubicBezTo>
                    <a:pt x="75" y="37"/>
                    <a:pt x="63" y="42"/>
                    <a:pt x="59" y="42"/>
                  </a:cubicBezTo>
                  <a:cubicBezTo>
                    <a:pt x="60" y="40"/>
                    <a:pt x="61" y="39"/>
                    <a:pt x="62" y="38"/>
                  </a:cubicBezTo>
                  <a:cubicBezTo>
                    <a:pt x="65" y="34"/>
                    <a:pt x="68" y="31"/>
                    <a:pt x="69" y="26"/>
                  </a:cubicBezTo>
                  <a:cubicBezTo>
                    <a:pt x="70" y="21"/>
                    <a:pt x="69" y="16"/>
                    <a:pt x="65" y="12"/>
                  </a:cubicBezTo>
                  <a:cubicBezTo>
                    <a:pt x="61" y="7"/>
                    <a:pt x="53" y="8"/>
                    <a:pt x="50" y="14"/>
                  </a:cubicBezTo>
                  <a:cubicBezTo>
                    <a:pt x="49" y="16"/>
                    <a:pt x="49" y="19"/>
                    <a:pt x="49" y="21"/>
                  </a:cubicBezTo>
                  <a:cubicBezTo>
                    <a:pt x="48" y="27"/>
                    <a:pt x="49" y="33"/>
                    <a:pt x="48" y="39"/>
                  </a:cubicBezTo>
                  <a:cubicBezTo>
                    <a:pt x="47" y="42"/>
                    <a:pt x="47" y="46"/>
                    <a:pt x="45" y="50"/>
                  </a:cubicBezTo>
                  <a:cubicBezTo>
                    <a:pt x="39" y="60"/>
                    <a:pt x="24" y="63"/>
                    <a:pt x="15" y="53"/>
                  </a:cubicBezTo>
                  <a:cubicBezTo>
                    <a:pt x="11" y="47"/>
                    <a:pt x="8" y="41"/>
                    <a:pt x="7" y="34"/>
                  </a:cubicBezTo>
                  <a:cubicBezTo>
                    <a:pt x="5" y="27"/>
                    <a:pt x="5" y="27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9FEABDA7-AC14-49FD-B585-C1085A57D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2235" y="24263565"/>
              <a:ext cx="542679" cy="503354"/>
            </a:xfrm>
            <a:custGeom>
              <a:avLst/>
              <a:gdLst>
                <a:gd name="T0" fmla="*/ 64 w 77"/>
                <a:gd name="T1" fmla="*/ 40 h 72"/>
                <a:gd name="T2" fmla="*/ 65 w 77"/>
                <a:gd name="T3" fmla="*/ 37 h 72"/>
                <a:gd name="T4" fmla="*/ 59 w 77"/>
                <a:gd name="T5" fmla="*/ 30 h 72"/>
                <a:gd name="T6" fmla="*/ 45 w 77"/>
                <a:gd name="T7" fmla="*/ 32 h 72"/>
                <a:gd name="T8" fmla="*/ 37 w 77"/>
                <a:gd name="T9" fmla="*/ 32 h 72"/>
                <a:gd name="T10" fmla="*/ 33 w 77"/>
                <a:gd name="T11" fmla="*/ 33 h 72"/>
                <a:gd name="T12" fmla="*/ 39 w 77"/>
                <a:gd name="T13" fmla="*/ 41 h 72"/>
                <a:gd name="T14" fmla="*/ 47 w 77"/>
                <a:gd name="T15" fmla="*/ 52 h 72"/>
                <a:gd name="T16" fmla="*/ 50 w 77"/>
                <a:gd name="T17" fmla="*/ 56 h 72"/>
                <a:gd name="T18" fmla="*/ 57 w 77"/>
                <a:gd name="T19" fmla="*/ 55 h 72"/>
                <a:gd name="T20" fmla="*/ 60 w 77"/>
                <a:gd name="T21" fmla="*/ 51 h 72"/>
                <a:gd name="T22" fmla="*/ 53 w 77"/>
                <a:gd name="T23" fmla="*/ 72 h 72"/>
                <a:gd name="T24" fmla="*/ 52 w 77"/>
                <a:gd name="T25" fmla="*/ 71 h 72"/>
                <a:gd name="T26" fmla="*/ 48 w 77"/>
                <a:gd name="T27" fmla="*/ 60 h 72"/>
                <a:gd name="T28" fmla="*/ 31 w 77"/>
                <a:gd name="T29" fmla="*/ 37 h 72"/>
                <a:gd name="T30" fmla="*/ 26 w 77"/>
                <a:gd name="T31" fmla="*/ 33 h 72"/>
                <a:gd name="T32" fmla="*/ 13 w 77"/>
                <a:gd name="T33" fmla="*/ 27 h 72"/>
                <a:gd name="T34" fmla="*/ 2 w 77"/>
                <a:gd name="T35" fmla="*/ 31 h 72"/>
                <a:gd name="T36" fmla="*/ 1 w 77"/>
                <a:gd name="T37" fmla="*/ 32 h 72"/>
                <a:gd name="T38" fmla="*/ 0 w 77"/>
                <a:gd name="T39" fmla="*/ 30 h 72"/>
                <a:gd name="T40" fmla="*/ 12 w 77"/>
                <a:gd name="T41" fmla="*/ 1 h 72"/>
                <a:gd name="T42" fmla="*/ 13 w 77"/>
                <a:gd name="T43" fmla="*/ 0 h 72"/>
                <a:gd name="T44" fmla="*/ 13 w 77"/>
                <a:gd name="T45" fmla="*/ 3 h 72"/>
                <a:gd name="T46" fmla="*/ 18 w 77"/>
                <a:gd name="T47" fmla="*/ 12 h 72"/>
                <a:gd name="T48" fmla="*/ 30 w 77"/>
                <a:gd name="T49" fmla="*/ 17 h 72"/>
                <a:gd name="T50" fmla="*/ 34 w 77"/>
                <a:gd name="T51" fmla="*/ 18 h 72"/>
                <a:gd name="T52" fmla="*/ 67 w 77"/>
                <a:gd name="T53" fmla="*/ 14 h 72"/>
                <a:gd name="T54" fmla="*/ 76 w 77"/>
                <a:gd name="T55" fmla="*/ 8 h 72"/>
                <a:gd name="T56" fmla="*/ 77 w 77"/>
                <a:gd name="T57" fmla="*/ 10 h 72"/>
                <a:gd name="T58" fmla="*/ 66 w 77"/>
                <a:gd name="T59" fmla="*/ 39 h 72"/>
                <a:gd name="T60" fmla="*/ 64 w 77"/>
                <a:gd name="T61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72">
                  <a:moveTo>
                    <a:pt x="64" y="40"/>
                  </a:moveTo>
                  <a:cubicBezTo>
                    <a:pt x="65" y="39"/>
                    <a:pt x="65" y="38"/>
                    <a:pt x="65" y="37"/>
                  </a:cubicBezTo>
                  <a:cubicBezTo>
                    <a:pt x="67" y="31"/>
                    <a:pt x="66" y="30"/>
                    <a:pt x="59" y="30"/>
                  </a:cubicBezTo>
                  <a:cubicBezTo>
                    <a:pt x="54" y="31"/>
                    <a:pt x="50" y="31"/>
                    <a:pt x="45" y="32"/>
                  </a:cubicBezTo>
                  <a:cubicBezTo>
                    <a:pt x="42" y="32"/>
                    <a:pt x="40" y="32"/>
                    <a:pt x="37" y="32"/>
                  </a:cubicBezTo>
                  <a:cubicBezTo>
                    <a:pt x="36" y="33"/>
                    <a:pt x="35" y="33"/>
                    <a:pt x="33" y="33"/>
                  </a:cubicBezTo>
                  <a:cubicBezTo>
                    <a:pt x="35" y="36"/>
                    <a:pt x="37" y="39"/>
                    <a:pt x="39" y="41"/>
                  </a:cubicBezTo>
                  <a:cubicBezTo>
                    <a:pt x="41" y="45"/>
                    <a:pt x="44" y="48"/>
                    <a:pt x="47" y="52"/>
                  </a:cubicBezTo>
                  <a:cubicBezTo>
                    <a:pt x="48" y="53"/>
                    <a:pt x="49" y="55"/>
                    <a:pt x="50" y="56"/>
                  </a:cubicBezTo>
                  <a:cubicBezTo>
                    <a:pt x="53" y="58"/>
                    <a:pt x="55" y="58"/>
                    <a:pt x="57" y="55"/>
                  </a:cubicBezTo>
                  <a:cubicBezTo>
                    <a:pt x="58" y="54"/>
                    <a:pt x="59" y="53"/>
                    <a:pt x="60" y="51"/>
                  </a:cubicBezTo>
                  <a:cubicBezTo>
                    <a:pt x="60" y="55"/>
                    <a:pt x="56" y="68"/>
                    <a:pt x="53" y="72"/>
                  </a:cubicBezTo>
                  <a:cubicBezTo>
                    <a:pt x="53" y="71"/>
                    <a:pt x="52" y="71"/>
                    <a:pt x="52" y="71"/>
                  </a:cubicBezTo>
                  <a:cubicBezTo>
                    <a:pt x="52" y="67"/>
                    <a:pt x="50" y="64"/>
                    <a:pt x="48" y="60"/>
                  </a:cubicBezTo>
                  <a:cubicBezTo>
                    <a:pt x="42" y="53"/>
                    <a:pt x="37" y="45"/>
                    <a:pt x="31" y="37"/>
                  </a:cubicBezTo>
                  <a:cubicBezTo>
                    <a:pt x="30" y="35"/>
                    <a:pt x="29" y="34"/>
                    <a:pt x="26" y="33"/>
                  </a:cubicBezTo>
                  <a:cubicBezTo>
                    <a:pt x="22" y="31"/>
                    <a:pt x="17" y="29"/>
                    <a:pt x="13" y="27"/>
                  </a:cubicBezTo>
                  <a:cubicBezTo>
                    <a:pt x="7" y="25"/>
                    <a:pt x="6" y="25"/>
                    <a:pt x="2" y="31"/>
                  </a:cubicBezTo>
                  <a:cubicBezTo>
                    <a:pt x="2" y="31"/>
                    <a:pt x="1" y="31"/>
                    <a:pt x="1" y="32"/>
                  </a:cubicBezTo>
                  <a:cubicBezTo>
                    <a:pt x="1" y="31"/>
                    <a:pt x="0" y="31"/>
                    <a:pt x="0" y="30"/>
                  </a:cubicBezTo>
                  <a:cubicBezTo>
                    <a:pt x="4" y="20"/>
                    <a:pt x="8" y="11"/>
                    <a:pt x="12" y="1"/>
                  </a:cubicBezTo>
                  <a:cubicBezTo>
                    <a:pt x="12" y="1"/>
                    <a:pt x="12" y="0"/>
                    <a:pt x="13" y="0"/>
                  </a:cubicBezTo>
                  <a:cubicBezTo>
                    <a:pt x="13" y="1"/>
                    <a:pt x="13" y="2"/>
                    <a:pt x="13" y="3"/>
                  </a:cubicBezTo>
                  <a:cubicBezTo>
                    <a:pt x="12" y="8"/>
                    <a:pt x="13" y="10"/>
                    <a:pt x="18" y="12"/>
                  </a:cubicBezTo>
                  <a:cubicBezTo>
                    <a:pt x="22" y="14"/>
                    <a:pt x="26" y="16"/>
                    <a:pt x="30" y="17"/>
                  </a:cubicBezTo>
                  <a:cubicBezTo>
                    <a:pt x="31" y="18"/>
                    <a:pt x="33" y="18"/>
                    <a:pt x="34" y="18"/>
                  </a:cubicBezTo>
                  <a:cubicBezTo>
                    <a:pt x="45" y="17"/>
                    <a:pt x="56" y="15"/>
                    <a:pt x="67" y="14"/>
                  </a:cubicBezTo>
                  <a:cubicBezTo>
                    <a:pt x="70" y="13"/>
                    <a:pt x="74" y="12"/>
                    <a:pt x="76" y="8"/>
                  </a:cubicBezTo>
                  <a:cubicBezTo>
                    <a:pt x="77" y="9"/>
                    <a:pt x="77" y="10"/>
                    <a:pt x="77" y="10"/>
                  </a:cubicBezTo>
                  <a:cubicBezTo>
                    <a:pt x="74" y="20"/>
                    <a:pt x="70" y="29"/>
                    <a:pt x="66" y="39"/>
                  </a:cubicBezTo>
                  <a:cubicBezTo>
                    <a:pt x="66" y="39"/>
                    <a:pt x="66" y="39"/>
                    <a:pt x="64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0F42A0AB-E272-4259-9BDE-ACC8CAC0D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8858" y="23484939"/>
              <a:ext cx="479759" cy="424705"/>
            </a:xfrm>
            <a:custGeom>
              <a:avLst/>
              <a:gdLst>
                <a:gd name="T0" fmla="*/ 5 w 68"/>
                <a:gd name="T1" fmla="*/ 10 h 61"/>
                <a:gd name="T2" fmla="*/ 5 w 68"/>
                <a:gd name="T3" fmla="*/ 13 h 61"/>
                <a:gd name="T4" fmla="*/ 12 w 68"/>
                <a:gd name="T5" fmla="*/ 20 h 61"/>
                <a:gd name="T6" fmla="*/ 37 w 68"/>
                <a:gd name="T7" fmla="*/ 22 h 61"/>
                <a:gd name="T8" fmla="*/ 61 w 68"/>
                <a:gd name="T9" fmla="*/ 23 h 61"/>
                <a:gd name="T10" fmla="*/ 64 w 68"/>
                <a:gd name="T11" fmla="*/ 23 h 61"/>
                <a:gd name="T12" fmla="*/ 63 w 68"/>
                <a:gd name="T13" fmla="*/ 14 h 61"/>
                <a:gd name="T14" fmla="*/ 58 w 68"/>
                <a:gd name="T15" fmla="*/ 6 h 61"/>
                <a:gd name="T16" fmla="*/ 50 w 68"/>
                <a:gd name="T17" fmla="*/ 1 h 61"/>
                <a:gd name="T18" fmla="*/ 68 w 68"/>
                <a:gd name="T19" fmla="*/ 2 h 61"/>
                <a:gd name="T20" fmla="*/ 64 w 68"/>
                <a:gd name="T21" fmla="*/ 61 h 61"/>
                <a:gd name="T22" fmla="*/ 46 w 68"/>
                <a:gd name="T23" fmla="*/ 60 h 61"/>
                <a:gd name="T24" fmla="*/ 47 w 68"/>
                <a:gd name="T25" fmla="*/ 57 h 61"/>
                <a:gd name="T26" fmla="*/ 49 w 68"/>
                <a:gd name="T27" fmla="*/ 57 h 61"/>
                <a:gd name="T28" fmla="*/ 63 w 68"/>
                <a:gd name="T29" fmla="*/ 40 h 61"/>
                <a:gd name="T30" fmla="*/ 60 w 68"/>
                <a:gd name="T31" fmla="*/ 39 h 61"/>
                <a:gd name="T32" fmla="*/ 17 w 68"/>
                <a:gd name="T33" fmla="*/ 36 h 61"/>
                <a:gd name="T34" fmla="*/ 12 w 68"/>
                <a:gd name="T35" fmla="*/ 35 h 61"/>
                <a:gd name="T36" fmla="*/ 3 w 68"/>
                <a:gd name="T37" fmla="*/ 41 h 61"/>
                <a:gd name="T38" fmla="*/ 2 w 68"/>
                <a:gd name="T39" fmla="*/ 45 h 61"/>
                <a:gd name="T40" fmla="*/ 2 w 68"/>
                <a:gd name="T41" fmla="*/ 36 h 61"/>
                <a:gd name="T42" fmla="*/ 2 w 68"/>
                <a:gd name="T43" fmla="*/ 27 h 61"/>
                <a:gd name="T44" fmla="*/ 3 w 68"/>
                <a:gd name="T45" fmla="*/ 18 h 61"/>
                <a:gd name="T46" fmla="*/ 4 w 68"/>
                <a:gd name="T47" fmla="*/ 9 h 61"/>
                <a:gd name="T48" fmla="*/ 5 w 68"/>
                <a:gd name="T49" fmla="*/ 1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1">
                  <a:moveTo>
                    <a:pt x="5" y="10"/>
                  </a:moveTo>
                  <a:cubicBezTo>
                    <a:pt x="5" y="11"/>
                    <a:pt x="5" y="12"/>
                    <a:pt x="5" y="13"/>
                  </a:cubicBezTo>
                  <a:cubicBezTo>
                    <a:pt x="6" y="17"/>
                    <a:pt x="8" y="19"/>
                    <a:pt x="12" y="20"/>
                  </a:cubicBezTo>
                  <a:cubicBezTo>
                    <a:pt x="20" y="20"/>
                    <a:pt x="29" y="21"/>
                    <a:pt x="37" y="22"/>
                  </a:cubicBezTo>
                  <a:cubicBezTo>
                    <a:pt x="45" y="22"/>
                    <a:pt x="53" y="23"/>
                    <a:pt x="61" y="23"/>
                  </a:cubicBezTo>
                  <a:cubicBezTo>
                    <a:pt x="62" y="23"/>
                    <a:pt x="63" y="23"/>
                    <a:pt x="64" y="23"/>
                  </a:cubicBezTo>
                  <a:cubicBezTo>
                    <a:pt x="65" y="20"/>
                    <a:pt x="64" y="17"/>
                    <a:pt x="63" y="14"/>
                  </a:cubicBezTo>
                  <a:cubicBezTo>
                    <a:pt x="62" y="10"/>
                    <a:pt x="61" y="8"/>
                    <a:pt x="58" y="6"/>
                  </a:cubicBezTo>
                  <a:cubicBezTo>
                    <a:pt x="55" y="4"/>
                    <a:pt x="52" y="3"/>
                    <a:pt x="50" y="1"/>
                  </a:cubicBezTo>
                  <a:cubicBezTo>
                    <a:pt x="56" y="0"/>
                    <a:pt x="62" y="1"/>
                    <a:pt x="68" y="2"/>
                  </a:cubicBezTo>
                  <a:cubicBezTo>
                    <a:pt x="67" y="21"/>
                    <a:pt x="65" y="41"/>
                    <a:pt x="64" y="61"/>
                  </a:cubicBezTo>
                  <a:cubicBezTo>
                    <a:pt x="58" y="61"/>
                    <a:pt x="52" y="61"/>
                    <a:pt x="46" y="60"/>
                  </a:cubicBezTo>
                  <a:cubicBezTo>
                    <a:pt x="46" y="59"/>
                    <a:pt x="46" y="58"/>
                    <a:pt x="47" y="57"/>
                  </a:cubicBezTo>
                  <a:cubicBezTo>
                    <a:pt x="47" y="57"/>
                    <a:pt x="48" y="57"/>
                    <a:pt x="49" y="57"/>
                  </a:cubicBezTo>
                  <a:cubicBezTo>
                    <a:pt x="58" y="55"/>
                    <a:pt x="63" y="50"/>
                    <a:pt x="63" y="40"/>
                  </a:cubicBezTo>
                  <a:cubicBezTo>
                    <a:pt x="62" y="39"/>
                    <a:pt x="61" y="39"/>
                    <a:pt x="60" y="39"/>
                  </a:cubicBezTo>
                  <a:cubicBezTo>
                    <a:pt x="46" y="38"/>
                    <a:pt x="31" y="37"/>
                    <a:pt x="17" y="36"/>
                  </a:cubicBezTo>
                  <a:cubicBezTo>
                    <a:pt x="15" y="36"/>
                    <a:pt x="13" y="35"/>
                    <a:pt x="12" y="35"/>
                  </a:cubicBezTo>
                  <a:cubicBezTo>
                    <a:pt x="7" y="35"/>
                    <a:pt x="4" y="36"/>
                    <a:pt x="3" y="41"/>
                  </a:cubicBezTo>
                  <a:cubicBezTo>
                    <a:pt x="3" y="42"/>
                    <a:pt x="3" y="43"/>
                    <a:pt x="2" y="45"/>
                  </a:cubicBezTo>
                  <a:cubicBezTo>
                    <a:pt x="0" y="41"/>
                    <a:pt x="2" y="38"/>
                    <a:pt x="2" y="36"/>
                  </a:cubicBezTo>
                  <a:cubicBezTo>
                    <a:pt x="2" y="33"/>
                    <a:pt x="2" y="30"/>
                    <a:pt x="2" y="27"/>
                  </a:cubicBezTo>
                  <a:cubicBezTo>
                    <a:pt x="2" y="24"/>
                    <a:pt x="2" y="21"/>
                    <a:pt x="3" y="18"/>
                  </a:cubicBezTo>
                  <a:cubicBezTo>
                    <a:pt x="3" y="15"/>
                    <a:pt x="2" y="12"/>
                    <a:pt x="4" y="9"/>
                  </a:cubicBezTo>
                  <a:cubicBezTo>
                    <a:pt x="4" y="9"/>
                    <a:pt x="4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58">
              <a:extLst>
                <a:ext uri="{FF2B5EF4-FFF2-40B4-BE49-F238E27FC236}">
                  <a16:creationId xmlns:a16="http://schemas.microsoft.com/office/drawing/2014/main" id="{8389868A-1940-40B4-B652-B85AFFDBC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147" y="20480543"/>
              <a:ext cx="432570" cy="542679"/>
            </a:xfrm>
            <a:custGeom>
              <a:avLst/>
              <a:gdLst>
                <a:gd name="T0" fmla="*/ 6 w 61"/>
                <a:gd name="T1" fmla="*/ 77 h 77"/>
                <a:gd name="T2" fmla="*/ 5 w 61"/>
                <a:gd name="T3" fmla="*/ 71 h 77"/>
                <a:gd name="T4" fmla="*/ 5 w 61"/>
                <a:gd name="T5" fmla="*/ 14 h 77"/>
                <a:gd name="T6" fmla="*/ 0 w 61"/>
                <a:gd name="T7" fmla="*/ 1 h 77"/>
                <a:gd name="T8" fmla="*/ 29 w 61"/>
                <a:gd name="T9" fmla="*/ 14 h 77"/>
                <a:gd name="T10" fmla="*/ 25 w 61"/>
                <a:gd name="T11" fmla="*/ 13 h 77"/>
                <a:gd name="T12" fmla="*/ 20 w 61"/>
                <a:gd name="T13" fmla="*/ 16 h 77"/>
                <a:gd name="T14" fmla="*/ 20 w 61"/>
                <a:gd name="T15" fmla="*/ 19 h 77"/>
                <a:gd name="T16" fmla="*/ 19 w 61"/>
                <a:gd name="T17" fmla="*/ 55 h 77"/>
                <a:gd name="T18" fmla="*/ 20 w 61"/>
                <a:gd name="T19" fmla="*/ 57 h 77"/>
                <a:gd name="T20" fmla="*/ 21 w 61"/>
                <a:gd name="T21" fmla="*/ 57 h 77"/>
                <a:gd name="T22" fmla="*/ 45 w 61"/>
                <a:gd name="T23" fmla="*/ 31 h 77"/>
                <a:gd name="T24" fmla="*/ 45 w 61"/>
                <a:gd name="T25" fmla="*/ 31 h 77"/>
                <a:gd name="T26" fmla="*/ 44 w 61"/>
                <a:gd name="T27" fmla="*/ 21 h 77"/>
                <a:gd name="T28" fmla="*/ 43 w 61"/>
                <a:gd name="T29" fmla="*/ 19 h 77"/>
                <a:gd name="T30" fmla="*/ 61 w 61"/>
                <a:gd name="T31" fmla="*/ 26 h 77"/>
                <a:gd name="T32" fmla="*/ 59 w 61"/>
                <a:gd name="T33" fmla="*/ 27 h 77"/>
                <a:gd name="T34" fmla="*/ 49 w 61"/>
                <a:gd name="T35" fmla="*/ 32 h 77"/>
                <a:gd name="T36" fmla="*/ 10 w 61"/>
                <a:gd name="T37" fmla="*/ 73 h 77"/>
                <a:gd name="T38" fmla="*/ 6 w 61"/>
                <a:gd name="T3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77">
                  <a:moveTo>
                    <a:pt x="6" y="77"/>
                  </a:moveTo>
                  <a:cubicBezTo>
                    <a:pt x="5" y="74"/>
                    <a:pt x="5" y="73"/>
                    <a:pt x="5" y="71"/>
                  </a:cubicBezTo>
                  <a:cubicBezTo>
                    <a:pt x="5" y="52"/>
                    <a:pt x="5" y="33"/>
                    <a:pt x="5" y="14"/>
                  </a:cubicBezTo>
                  <a:cubicBezTo>
                    <a:pt x="5" y="9"/>
                    <a:pt x="5" y="4"/>
                    <a:pt x="0" y="1"/>
                  </a:cubicBezTo>
                  <a:cubicBezTo>
                    <a:pt x="4" y="0"/>
                    <a:pt x="26" y="10"/>
                    <a:pt x="29" y="14"/>
                  </a:cubicBezTo>
                  <a:cubicBezTo>
                    <a:pt x="28" y="13"/>
                    <a:pt x="27" y="13"/>
                    <a:pt x="25" y="13"/>
                  </a:cubicBezTo>
                  <a:cubicBezTo>
                    <a:pt x="22" y="12"/>
                    <a:pt x="21" y="13"/>
                    <a:pt x="20" y="16"/>
                  </a:cubicBezTo>
                  <a:cubicBezTo>
                    <a:pt x="20" y="17"/>
                    <a:pt x="20" y="18"/>
                    <a:pt x="20" y="19"/>
                  </a:cubicBezTo>
                  <a:cubicBezTo>
                    <a:pt x="19" y="31"/>
                    <a:pt x="19" y="43"/>
                    <a:pt x="19" y="55"/>
                  </a:cubicBezTo>
                  <a:cubicBezTo>
                    <a:pt x="19" y="55"/>
                    <a:pt x="19" y="56"/>
                    <a:pt x="20" y="57"/>
                  </a:cubicBezTo>
                  <a:cubicBezTo>
                    <a:pt x="20" y="57"/>
                    <a:pt x="21" y="57"/>
                    <a:pt x="21" y="57"/>
                  </a:cubicBezTo>
                  <a:cubicBezTo>
                    <a:pt x="29" y="48"/>
                    <a:pt x="37" y="40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9" y="26"/>
                    <a:pt x="49" y="24"/>
                    <a:pt x="44" y="21"/>
                  </a:cubicBezTo>
                  <a:cubicBezTo>
                    <a:pt x="43" y="20"/>
                    <a:pt x="43" y="20"/>
                    <a:pt x="43" y="19"/>
                  </a:cubicBezTo>
                  <a:cubicBezTo>
                    <a:pt x="49" y="20"/>
                    <a:pt x="55" y="23"/>
                    <a:pt x="61" y="26"/>
                  </a:cubicBezTo>
                  <a:cubicBezTo>
                    <a:pt x="60" y="27"/>
                    <a:pt x="60" y="27"/>
                    <a:pt x="59" y="27"/>
                  </a:cubicBezTo>
                  <a:cubicBezTo>
                    <a:pt x="55" y="27"/>
                    <a:pt x="52" y="29"/>
                    <a:pt x="49" y="32"/>
                  </a:cubicBezTo>
                  <a:cubicBezTo>
                    <a:pt x="36" y="46"/>
                    <a:pt x="23" y="60"/>
                    <a:pt x="10" y="73"/>
                  </a:cubicBezTo>
                  <a:cubicBezTo>
                    <a:pt x="9" y="74"/>
                    <a:pt x="8" y="75"/>
                    <a:pt x="6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59">
              <a:extLst>
                <a:ext uri="{FF2B5EF4-FFF2-40B4-BE49-F238E27FC236}">
                  <a16:creationId xmlns:a16="http://schemas.microsoft.com/office/drawing/2014/main" id="{2E43B1DD-8F2C-438C-83C2-E1EC0519C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558" y="22053525"/>
              <a:ext cx="495489" cy="432570"/>
            </a:xfrm>
            <a:custGeom>
              <a:avLst/>
              <a:gdLst>
                <a:gd name="T0" fmla="*/ 0 w 71"/>
                <a:gd name="T1" fmla="*/ 32 h 61"/>
                <a:gd name="T2" fmla="*/ 15 w 71"/>
                <a:gd name="T3" fmla="*/ 0 h 61"/>
                <a:gd name="T4" fmla="*/ 14 w 71"/>
                <a:gd name="T5" fmla="*/ 3 h 61"/>
                <a:gd name="T6" fmla="*/ 19 w 71"/>
                <a:gd name="T7" fmla="*/ 13 h 61"/>
                <a:gd name="T8" fmla="*/ 58 w 71"/>
                <a:gd name="T9" fmla="*/ 33 h 61"/>
                <a:gd name="T10" fmla="*/ 68 w 71"/>
                <a:gd name="T11" fmla="*/ 31 h 61"/>
                <a:gd name="T12" fmla="*/ 71 w 71"/>
                <a:gd name="T13" fmla="*/ 28 h 61"/>
                <a:gd name="T14" fmla="*/ 56 w 71"/>
                <a:gd name="T15" fmla="*/ 61 h 61"/>
                <a:gd name="T16" fmla="*/ 56 w 71"/>
                <a:gd name="T17" fmla="*/ 57 h 61"/>
                <a:gd name="T18" fmla="*/ 52 w 71"/>
                <a:gd name="T19" fmla="*/ 47 h 61"/>
                <a:gd name="T20" fmla="*/ 13 w 71"/>
                <a:gd name="T21" fmla="*/ 28 h 61"/>
                <a:gd name="T22" fmla="*/ 1 w 71"/>
                <a:gd name="T23" fmla="*/ 30 h 61"/>
                <a:gd name="T24" fmla="*/ 0 w 71"/>
                <a:gd name="T25" fmla="*/ 3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61">
                  <a:moveTo>
                    <a:pt x="0" y="32"/>
                  </a:moveTo>
                  <a:cubicBezTo>
                    <a:pt x="0" y="27"/>
                    <a:pt x="11" y="4"/>
                    <a:pt x="15" y="0"/>
                  </a:cubicBezTo>
                  <a:cubicBezTo>
                    <a:pt x="14" y="1"/>
                    <a:pt x="14" y="2"/>
                    <a:pt x="14" y="3"/>
                  </a:cubicBezTo>
                  <a:cubicBezTo>
                    <a:pt x="13" y="9"/>
                    <a:pt x="14" y="11"/>
                    <a:pt x="19" y="13"/>
                  </a:cubicBezTo>
                  <a:cubicBezTo>
                    <a:pt x="32" y="20"/>
                    <a:pt x="45" y="27"/>
                    <a:pt x="58" y="33"/>
                  </a:cubicBezTo>
                  <a:cubicBezTo>
                    <a:pt x="63" y="36"/>
                    <a:pt x="65" y="35"/>
                    <a:pt x="68" y="31"/>
                  </a:cubicBezTo>
                  <a:cubicBezTo>
                    <a:pt x="69" y="30"/>
                    <a:pt x="70" y="29"/>
                    <a:pt x="71" y="28"/>
                  </a:cubicBezTo>
                  <a:cubicBezTo>
                    <a:pt x="70" y="32"/>
                    <a:pt x="60" y="56"/>
                    <a:pt x="56" y="61"/>
                  </a:cubicBezTo>
                  <a:cubicBezTo>
                    <a:pt x="56" y="59"/>
                    <a:pt x="56" y="58"/>
                    <a:pt x="56" y="57"/>
                  </a:cubicBezTo>
                  <a:cubicBezTo>
                    <a:pt x="57" y="52"/>
                    <a:pt x="56" y="50"/>
                    <a:pt x="52" y="47"/>
                  </a:cubicBezTo>
                  <a:cubicBezTo>
                    <a:pt x="39" y="41"/>
                    <a:pt x="26" y="34"/>
                    <a:pt x="13" y="28"/>
                  </a:cubicBezTo>
                  <a:cubicBezTo>
                    <a:pt x="7" y="25"/>
                    <a:pt x="6" y="25"/>
                    <a:pt x="1" y="30"/>
                  </a:cubicBezTo>
                  <a:cubicBezTo>
                    <a:pt x="1" y="31"/>
                    <a:pt x="1" y="31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60">
              <a:extLst>
                <a:ext uri="{FF2B5EF4-FFF2-40B4-BE49-F238E27FC236}">
                  <a16:creationId xmlns:a16="http://schemas.microsoft.com/office/drawing/2014/main" id="{498C3487-FE88-43C7-BB72-F4F500538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0993" y="22863611"/>
              <a:ext cx="479759" cy="314596"/>
            </a:xfrm>
            <a:custGeom>
              <a:avLst/>
              <a:gdLst>
                <a:gd name="T0" fmla="*/ 5 w 69"/>
                <a:gd name="T1" fmla="*/ 45 h 45"/>
                <a:gd name="T2" fmla="*/ 0 w 69"/>
                <a:gd name="T3" fmla="*/ 13 h 45"/>
                <a:gd name="T4" fmla="*/ 1 w 69"/>
                <a:gd name="T5" fmla="*/ 11 h 45"/>
                <a:gd name="T6" fmla="*/ 3 w 69"/>
                <a:gd name="T7" fmla="*/ 15 h 45"/>
                <a:gd name="T8" fmla="*/ 11 w 69"/>
                <a:gd name="T9" fmla="*/ 19 h 45"/>
                <a:gd name="T10" fmla="*/ 47 w 69"/>
                <a:gd name="T11" fmla="*/ 13 h 45"/>
                <a:gd name="T12" fmla="*/ 55 w 69"/>
                <a:gd name="T13" fmla="*/ 12 h 45"/>
                <a:gd name="T14" fmla="*/ 62 w 69"/>
                <a:gd name="T15" fmla="*/ 5 h 45"/>
                <a:gd name="T16" fmla="*/ 62 w 69"/>
                <a:gd name="T17" fmla="*/ 0 h 45"/>
                <a:gd name="T18" fmla="*/ 64 w 69"/>
                <a:gd name="T19" fmla="*/ 3 h 45"/>
                <a:gd name="T20" fmla="*/ 69 w 69"/>
                <a:gd name="T21" fmla="*/ 35 h 45"/>
                <a:gd name="T22" fmla="*/ 67 w 69"/>
                <a:gd name="T23" fmla="*/ 35 h 45"/>
                <a:gd name="T24" fmla="*/ 66 w 69"/>
                <a:gd name="T25" fmla="*/ 33 h 45"/>
                <a:gd name="T26" fmla="*/ 57 w 69"/>
                <a:gd name="T27" fmla="*/ 27 h 45"/>
                <a:gd name="T28" fmla="*/ 14 w 69"/>
                <a:gd name="T29" fmla="*/ 35 h 45"/>
                <a:gd name="T30" fmla="*/ 7 w 69"/>
                <a:gd name="T31" fmla="*/ 42 h 45"/>
                <a:gd name="T32" fmla="*/ 6 w 69"/>
                <a:gd name="T33" fmla="*/ 45 h 45"/>
                <a:gd name="T34" fmla="*/ 5 w 69"/>
                <a:gd name="T3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45">
                  <a:moveTo>
                    <a:pt x="5" y="45"/>
                  </a:moveTo>
                  <a:cubicBezTo>
                    <a:pt x="3" y="35"/>
                    <a:pt x="2" y="24"/>
                    <a:pt x="0" y="13"/>
                  </a:cubicBezTo>
                  <a:cubicBezTo>
                    <a:pt x="0" y="13"/>
                    <a:pt x="0" y="12"/>
                    <a:pt x="1" y="11"/>
                  </a:cubicBezTo>
                  <a:cubicBezTo>
                    <a:pt x="2" y="13"/>
                    <a:pt x="2" y="14"/>
                    <a:pt x="3" y="15"/>
                  </a:cubicBezTo>
                  <a:cubicBezTo>
                    <a:pt x="5" y="19"/>
                    <a:pt x="6" y="20"/>
                    <a:pt x="11" y="19"/>
                  </a:cubicBezTo>
                  <a:cubicBezTo>
                    <a:pt x="23" y="17"/>
                    <a:pt x="35" y="15"/>
                    <a:pt x="47" y="13"/>
                  </a:cubicBezTo>
                  <a:cubicBezTo>
                    <a:pt x="50" y="13"/>
                    <a:pt x="52" y="12"/>
                    <a:pt x="55" y="12"/>
                  </a:cubicBezTo>
                  <a:cubicBezTo>
                    <a:pt x="60" y="11"/>
                    <a:pt x="61" y="9"/>
                    <a:pt x="62" y="5"/>
                  </a:cubicBezTo>
                  <a:cubicBezTo>
                    <a:pt x="62" y="4"/>
                    <a:pt x="62" y="3"/>
                    <a:pt x="62" y="0"/>
                  </a:cubicBezTo>
                  <a:cubicBezTo>
                    <a:pt x="63" y="2"/>
                    <a:pt x="64" y="3"/>
                    <a:pt x="64" y="3"/>
                  </a:cubicBezTo>
                  <a:cubicBezTo>
                    <a:pt x="65" y="14"/>
                    <a:pt x="67" y="24"/>
                    <a:pt x="69" y="35"/>
                  </a:cubicBezTo>
                  <a:cubicBezTo>
                    <a:pt x="68" y="35"/>
                    <a:pt x="68" y="35"/>
                    <a:pt x="67" y="35"/>
                  </a:cubicBezTo>
                  <a:cubicBezTo>
                    <a:pt x="67" y="35"/>
                    <a:pt x="66" y="34"/>
                    <a:pt x="66" y="33"/>
                  </a:cubicBezTo>
                  <a:cubicBezTo>
                    <a:pt x="64" y="28"/>
                    <a:pt x="62" y="27"/>
                    <a:pt x="57" y="27"/>
                  </a:cubicBezTo>
                  <a:cubicBezTo>
                    <a:pt x="43" y="30"/>
                    <a:pt x="28" y="32"/>
                    <a:pt x="14" y="35"/>
                  </a:cubicBezTo>
                  <a:cubicBezTo>
                    <a:pt x="9" y="35"/>
                    <a:pt x="7" y="37"/>
                    <a:pt x="7" y="42"/>
                  </a:cubicBezTo>
                  <a:cubicBezTo>
                    <a:pt x="7" y="43"/>
                    <a:pt x="6" y="44"/>
                    <a:pt x="6" y="45"/>
                  </a:cubicBezTo>
                  <a:cubicBezTo>
                    <a:pt x="6" y="45"/>
                    <a:pt x="5" y="45"/>
                    <a:pt x="5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61">
              <a:extLst>
                <a:ext uri="{FF2B5EF4-FFF2-40B4-BE49-F238E27FC236}">
                  <a16:creationId xmlns:a16="http://schemas.microsoft.com/office/drawing/2014/main" id="{ADDA50CE-91B2-4A94-91AF-680EDE067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225" y="20346840"/>
              <a:ext cx="291002" cy="487624"/>
            </a:xfrm>
            <a:custGeom>
              <a:avLst/>
              <a:gdLst>
                <a:gd name="T0" fmla="*/ 1 w 42"/>
                <a:gd name="T1" fmla="*/ 64 h 70"/>
                <a:gd name="T2" fmla="*/ 4 w 42"/>
                <a:gd name="T3" fmla="*/ 64 h 70"/>
                <a:gd name="T4" fmla="*/ 10 w 42"/>
                <a:gd name="T5" fmla="*/ 57 h 70"/>
                <a:gd name="T6" fmla="*/ 13 w 42"/>
                <a:gd name="T7" fmla="*/ 41 h 70"/>
                <a:gd name="T8" fmla="*/ 16 w 42"/>
                <a:gd name="T9" fmla="*/ 14 h 70"/>
                <a:gd name="T10" fmla="*/ 17 w 42"/>
                <a:gd name="T11" fmla="*/ 10 h 70"/>
                <a:gd name="T12" fmla="*/ 11 w 42"/>
                <a:gd name="T13" fmla="*/ 2 h 70"/>
                <a:gd name="T14" fmla="*/ 9 w 42"/>
                <a:gd name="T15" fmla="*/ 0 h 70"/>
                <a:gd name="T16" fmla="*/ 42 w 42"/>
                <a:gd name="T17" fmla="*/ 4 h 70"/>
                <a:gd name="T18" fmla="*/ 42 w 42"/>
                <a:gd name="T19" fmla="*/ 5 h 70"/>
                <a:gd name="T20" fmla="*/ 39 w 42"/>
                <a:gd name="T21" fmla="*/ 6 h 70"/>
                <a:gd name="T22" fmla="*/ 32 w 42"/>
                <a:gd name="T23" fmla="*/ 13 h 70"/>
                <a:gd name="T24" fmla="*/ 27 w 42"/>
                <a:gd name="T25" fmla="*/ 47 h 70"/>
                <a:gd name="T26" fmla="*/ 25 w 42"/>
                <a:gd name="T27" fmla="*/ 58 h 70"/>
                <a:gd name="T28" fmla="*/ 31 w 42"/>
                <a:gd name="T29" fmla="*/ 68 h 70"/>
                <a:gd name="T30" fmla="*/ 33 w 42"/>
                <a:gd name="T31" fmla="*/ 69 h 70"/>
                <a:gd name="T32" fmla="*/ 33 w 42"/>
                <a:gd name="T33" fmla="*/ 70 h 70"/>
                <a:gd name="T34" fmla="*/ 0 w 42"/>
                <a:gd name="T35" fmla="*/ 66 h 70"/>
                <a:gd name="T36" fmla="*/ 1 w 42"/>
                <a:gd name="T37" fmla="*/ 6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70">
                  <a:moveTo>
                    <a:pt x="1" y="64"/>
                  </a:moveTo>
                  <a:cubicBezTo>
                    <a:pt x="2" y="64"/>
                    <a:pt x="3" y="64"/>
                    <a:pt x="4" y="64"/>
                  </a:cubicBezTo>
                  <a:cubicBezTo>
                    <a:pt x="8" y="63"/>
                    <a:pt x="10" y="62"/>
                    <a:pt x="10" y="57"/>
                  </a:cubicBezTo>
                  <a:cubicBezTo>
                    <a:pt x="11" y="52"/>
                    <a:pt x="12" y="47"/>
                    <a:pt x="13" y="41"/>
                  </a:cubicBezTo>
                  <a:cubicBezTo>
                    <a:pt x="14" y="32"/>
                    <a:pt x="15" y="23"/>
                    <a:pt x="16" y="14"/>
                  </a:cubicBezTo>
                  <a:cubicBezTo>
                    <a:pt x="16" y="13"/>
                    <a:pt x="17" y="12"/>
                    <a:pt x="17" y="10"/>
                  </a:cubicBezTo>
                  <a:cubicBezTo>
                    <a:pt x="17" y="5"/>
                    <a:pt x="16" y="4"/>
                    <a:pt x="11" y="2"/>
                  </a:cubicBezTo>
                  <a:cubicBezTo>
                    <a:pt x="10" y="1"/>
                    <a:pt x="10" y="1"/>
                    <a:pt x="9" y="0"/>
                  </a:cubicBezTo>
                  <a:cubicBezTo>
                    <a:pt x="20" y="1"/>
                    <a:pt x="31" y="2"/>
                    <a:pt x="42" y="4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1" y="5"/>
                    <a:pt x="40" y="6"/>
                    <a:pt x="39" y="6"/>
                  </a:cubicBezTo>
                  <a:cubicBezTo>
                    <a:pt x="34" y="6"/>
                    <a:pt x="32" y="7"/>
                    <a:pt x="32" y="13"/>
                  </a:cubicBezTo>
                  <a:cubicBezTo>
                    <a:pt x="30" y="24"/>
                    <a:pt x="28" y="36"/>
                    <a:pt x="27" y="47"/>
                  </a:cubicBezTo>
                  <a:cubicBezTo>
                    <a:pt x="26" y="51"/>
                    <a:pt x="26" y="55"/>
                    <a:pt x="25" y="58"/>
                  </a:cubicBezTo>
                  <a:cubicBezTo>
                    <a:pt x="25" y="64"/>
                    <a:pt x="26" y="66"/>
                    <a:pt x="31" y="68"/>
                  </a:cubicBezTo>
                  <a:cubicBezTo>
                    <a:pt x="32" y="68"/>
                    <a:pt x="32" y="69"/>
                    <a:pt x="33" y="69"/>
                  </a:cubicBezTo>
                  <a:cubicBezTo>
                    <a:pt x="33" y="69"/>
                    <a:pt x="33" y="69"/>
                    <a:pt x="33" y="70"/>
                  </a:cubicBezTo>
                  <a:cubicBezTo>
                    <a:pt x="22" y="69"/>
                    <a:pt x="11" y="68"/>
                    <a:pt x="0" y="66"/>
                  </a:cubicBezTo>
                  <a:cubicBezTo>
                    <a:pt x="1" y="65"/>
                    <a:pt x="1" y="65"/>
                    <a:pt x="1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62">
              <a:extLst>
                <a:ext uri="{FF2B5EF4-FFF2-40B4-BE49-F238E27FC236}">
                  <a16:creationId xmlns:a16="http://schemas.microsoft.com/office/drawing/2014/main" id="{98F87416-C3EC-47F0-8F76-439B39862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756" y="25828682"/>
              <a:ext cx="361786" cy="471895"/>
            </a:xfrm>
            <a:custGeom>
              <a:avLst/>
              <a:gdLst>
                <a:gd name="T0" fmla="*/ 1 w 52"/>
                <a:gd name="T1" fmla="*/ 51 h 67"/>
                <a:gd name="T2" fmla="*/ 5 w 52"/>
                <a:gd name="T3" fmla="*/ 52 h 67"/>
                <a:gd name="T4" fmla="*/ 16 w 52"/>
                <a:gd name="T5" fmla="*/ 47 h 67"/>
                <a:gd name="T6" fmla="*/ 32 w 52"/>
                <a:gd name="T7" fmla="*/ 12 h 67"/>
                <a:gd name="T8" fmla="*/ 33 w 52"/>
                <a:gd name="T9" fmla="*/ 9 h 67"/>
                <a:gd name="T10" fmla="*/ 29 w 52"/>
                <a:gd name="T11" fmla="*/ 2 h 67"/>
                <a:gd name="T12" fmla="*/ 23 w 52"/>
                <a:gd name="T13" fmla="*/ 1 h 67"/>
                <a:gd name="T14" fmla="*/ 52 w 52"/>
                <a:gd name="T15" fmla="*/ 1 h 67"/>
                <a:gd name="T16" fmla="*/ 51 w 52"/>
                <a:gd name="T17" fmla="*/ 4 h 67"/>
                <a:gd name="T18" fmla="*/ 29 w 52"/>
                <a:gd name="T19" fmla="*/ 52 h 67"/>
                <a:gd name="T20" fmla="*/ 33 w 52"/>
                <a:gd name="T21" fmla="*/ 65 h 67"/>
                <a:gd name="T22" fmla="*/ 34 w 52"/>
                <a:gd name="T23" fmla="*/ 66 h 67"/>
                <a:gd name="T24" fmla="*/ 34 w 52"/>
                <a:gd name="T25" fmla="*/ 67 h 67"/>
                <a:gd name="T26" fmla="*/ 33 w 52"/>
                <a:gd name="T27" fmla="*/ 67 h 67"/>
                <a:gd name="T28" fmla="*/ 2 w 52"/>
                <a:gd name="T29" fmla="*/ 53 h 67"/>
                <a:gd name="T30" fmla="*/ 0 w 52"/>
                <a:gd name="T31" fmla="*/ 52 h 67"/>
                <a:gd name="T32" fmla="*/ 1 w 52"/>
                <a:gd name="T33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67">
                  <a:moveTo>
                    <a:pt x="1" y="51"/>
                  </a:moveTo>
                  <a:cubicBezTo>
                    <a:pt x="2" y="51"/>
                    <a:pt x="4" y="51"/>
                    <a:pt x="5" y="52"/>
                  </a:cubicBezTo>
                  <a:cubicBezTo>
                    <a:pt x="10" y="53"/>
                    <a:pt x="13" y="52"/>
                    <a:pt x="16" y="47"/>
                  </a:cubicBezTo>
                  <a:cubicBezTo>
                    <a:pt x="21" y="35"/>
                    <a:pt x="27" y="23"/>
                    <a:pt x="32" y="12"/>
                  </a:cubicBezTo>
                  <a:cubicBezTo>
                    <a:pt x="33" y="11"/>
                    <a:pt x="33" y="10"/>
                    <a:pt x="33" y="9"/>
                  </a:cubicBezTo>
                  <a:cubicBezTo>
                    <a:pt x="34" y="5"/>
                    <a:pt x="33" y="3"/>
                    <a:pt x="29" y="2"/>
                  </a:cubicBezTo>
                  <a:cubicBezTo>
                    <a:pt x="28" y="2"/>
                    <a:pt x="26" y="2"/>
                    <a:pt x="23" y="1"/>
                  </a:cubicBezTo>
                  <a:cubicBezTo>
                    <a:pt x="27" y="0"/>
                    <a:pt x="44" y="0"/>
                    <a:pt x="52" y="1"/>
                  </a:cubicBezTo>
                  <a:cubicBezTo>
                    <a:pt x="52" y="2"/>
                    <a:pt x="52" y="3"/>
                    <a:pt x="51" y="4"/>
                  </a:cubicBezTo>
                  <a:cubicBezTo>
                    <a:pt x="44" y="20"/>
                    <a:pt x="37" y="36"/>
                    <a:pt x="29" y="52"/>
                  </a:cubicBezTo>
                  <a:cubicBezTo>
                    <a:pt x="26" y="59"/>
                    <a:pt x="26" y="61"/>
                    <a:pt x="33" y="65"/>
                  </a:cubicBezTo>
                  <a:cubicBezTo>
                    <a:pt x="33" y="65"/>
                    <a:pt x="34" y="66"/>
                    <a:pt x="34" y="66"/>
                  </a:cubicBezTo>
                  <a:cubicBezTo>
                    <a:pt x="34" y="66"/>
                    <a:pt x="34" y="67"/>
                    <a:pt x="34" y="67"/>
                  </a:cubicBezTo>
                  <a:cubicBezTo>
                    <a:pt x="34" y="67"/>
                    <a:pt x="33" y="67"/>
                    <a:pt x="33" y="67"/>
                  </a:cubicBezTo>
                  <a:cubicBezTo>
                    <a:pt x="23" y="62"/>
                    <a:pt x="13" y="58"/>
                    <a:pt x="2" y="53"/>
                  </a:cubicBezTo>
                  <a:cubicBezTo>
                    <a:pt x="1" y="53"/>
                    <a:pt x="1" y="52"/>
                    <a:pt x="0" y="52"/>
                  </a:cubicBezTo>
                  <a:cubicBezTo>
                    <a:pt x="1" y="51"/>
                    <a:pt x="1" y="51"/>
                    <a:pt x="1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71">
              <a:extLst>
                <a:ext uri="{FF2B5EF4-FFF2-40B4-BE49-F238E27FC236}">
                  <a16:creationId xmlns:a16="http://schemas.microsoft.com/office/drawing/2014/main" id="{F9C10838-9DE2-4218-A89F-1E05D768A7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9023" y="21141194"/>
              <a:ext cx="4561646" cy="4553784"/>
            </a:xfrm>
            <a:custGeom>
              <a:avLst/>
              <a:gdLst>
                <a:gd name="T0" fmla="*/ 326 w 652"/>
                <a:gd name="T1" fmla="*/ 652 h 652"/>
                <a:gd name="T2" fmla="*/ 326 w 652"/>
                <a:gd name="T3" fmla="*/ 0 h 652"/>
                <a:gd name="T4" fmla="*/ 300 w 652"/>
                <a:gd name="T5" fmla="*/ 368 h 652"/>
                <a:gd name="T6" fmla="*/ 300 w 652"/>
                <a:gd name="T7" fmla="*/ 408 h 652"/>
                <a:gd name="T8" fmla="*/ 292 w 652"/>
                <a:gd name="T9" fmla="*/ 425 h 652"/>
                <a:gd name="T10" fmla="*/ 239 w 652"/>
                <a:gd name="T11" fmla="*/ 475 h 652"/>
                <a:gd name="T12" fmla="*/ 208 w 652"/>
                <a:gd name="T13" fmla="*/ 558 h 652"/>
                <a:gd name="T14" fmla="*/ 256 w 652"/>
                <a:gd name="T15" fmla="*/ 566 h 652"/>
                <a:gd name="T16" fmla="*/ 264 w 652"/>
                <a:gd name="T17" fmla="*/ 540 h 652"/>
                <a:gd name="T18" fmla="*/ 312 w 652"/>
                <a:gd name="T19" fmla="*/ 473 h 652"/>
                <a:gd name="T20" fmla="*/ 346 w 652"/>
                <a:gd name="T21" fmla="*/ 477 h 652"/>
                <a:gd name="T22" fmla="*/ 390 w 652"/>
                <a:gd name="T23" fmla="*/ 550 h 652"/>
                <a:gd name="T24" fmla="*/ 410 w 652"/>
                <a:gd name="T25" fmla="*/ 582 h 652"/>
                <a:gd name="T26" fmla="*/ 439 w 652"/>
                <a:gd name="T27" fmla="*/ 536 h 652"/>
                <a:gd name="T28" fmla="*/ 360 w 652"/>
                <a:gd name="T29" fmla="*/ 425 h 652"/>
                <a:gd name="T30" fmla="*/ 351 w 652"/>
                <a:gd name="T31" fmla="*/ 372 h 652"/>
                <a:gd name="T32" fmla="*/ 357 w 652"/>
                <a:gd name="T33" fmla="*/ 369 h 652"/>
                <a:gd name="T34" fmla="*/ 453 w 652"/>
                <a:gd name="T35" fmla="*/ 459 h 652"/>
                <a:gd name="T36" fmla="*/ 489 w 652"/>
                <a:gd name="T37" fmla="*/ 522 h 652"/>
                <a:gd name="T38" fmla="*/ 526 w 652"/>
                <a:gd name="T39" fmla="*/ 508 h 652"/>
                <a:gd name="T40" fmla="*/ 512 w 652"/>
                <a:gd name="T41" fmla="*/ 460 h 652"/>
                <a:gd name="T42" fmla="*/ 373 w 652"/>
                <a:gd name="T43" fmla="*/ 322 h 652"/>
                <a:gd name="T44" fmla="*/ 351 w 652"/>
                <a:gd name="T45" fmla="*/ 304 h 652"/>
                <a:gd name="T46" fmla="*/ 306 w 652"/>
                <a:gd name="T47" fmla="*/ 286 h 652"/>
                <a:gd name="T48" fmla="*/ 300 w 652"/>
                <a:gd name="T49" fmla="*/ 316 h 652"/>
                <a:gd name="T50" fmla="*/ 210 w 652"/>
                <a:gd name="T51" fmla="*/ 361 h 652"/>
                <a:gd name="T52" fmla="*/ 128 w 652"/>
                <a:gd name="T53" fmla="*/ 483 h 652"/>
                <a:gd name="T54" fmla="*/ 140 w 652"/>
                <a:gd name="T55" fmla="*/ 526 h 652"/>
                <a:gd name="T56" fmla="*/ 172 w 652"/>
                <a:gd name="T57" fmla="*/ 509 h 652"/>
                <a:gd name="T58" fmla="*/ 246 w 652"/>
                <a:gd name="T59" fmla="*/ 399 h 652"/>
                <a:gd name="T60" fmla="*/ 300 w 652"/>
                <a:gd name="T61" fmla="*/ 368 h 652"/>
                <a:gd name="T62" fmla="*/ 249 w 652"/>
                <a:gd name="T63" fmla="*/ 114 h 652"/>
                <a:gd name="T64" fmla="*/ 123 w 652"/>
                <a:gd name="T65" fmla="*/ 169 h 652"/>
                <a:gd name="T66" fmla="*/ 75 w 652"/>
                <a:gd name="T67" fmla="*/ 214 h 652"/>
                <a:gd name="T68" fmla="*/ 108 w 652"/>
                <a:gd name="T69" fmla="*/ 242 h 652"/>
                <a:gd name="T70" fmla="*/ 158 w 652"/>
                <a:gd name="T71" fmla="*/ 210 h 652"/>
                <a:gd name="T72" fmla="*/ 253 w 652"/>
                <a:gd name="T73" fmla="*/ 164 h 652"/>
                <a:gd name="T74" fmla="*/ 250 w 652"/>
                <a:gd name="T75" fmla="*/ 222 h 652"/>
                <a:gd name="T76" fmla="*/ 65 w 652"/>
                <a:gd name="T77" fmla="*/ 383 h 652"/>
                <a:gd name="T78" fmla="*/ 80 w 652"/>
                <a:gd name="T79" fmla="*/ 422 h 652"/>
                <a:gd name="T80" fmla="*/ 113 w 652"/>
                <a:gd name="T81" fmla="*/ 400 h 652"/>
                <a:gd name="T82" fmla="*/ 215 w 652"/>
                <a:gd name="T83" fmla="*/ 296 h 652"/>
                <a:gd name="T84" fmla="*/ 304 w 652"/>
                <a:gd name="T85" fmla="*/ 240 h 652"/>
                <a:gd name="T86" fmla="*/ 303 w 652"/>
                <a:gd name="T87" fmla="*/ 78 h 652"/>
                <a:gd name="T88" fmla="*/ 269 w 652"/>
                <a:gd name="T89" fmla="*/ 56 h 652"/>
                <a:gd name="T90" fmla="*/ 253 w 652"/>
                <a:gd name="T91" fmla="*/ 90 h 652"/>
                <a:gd name="T92" fmla="*/ 398 w 652"/>
                <a:gd name="T93" fmla="*/ 112 h 652"/>
                <a:gd name="T94" fmla="*/ 398 w 652"/>
                <a:gd name="T95" fmla="*/ 82 h 652"/>
                <a:gd name="T96" fmla="*/ 368 w 652"/>
                <a:gd name="T97" fmla="*/ 54 h 652"/>
                <a:gd name="T98" fmla="*/ 347 w 652"/>
                <a:gd name="T99" fmla="*/ 85 h 652"/>
                <a:gd name="T100" fmla="*/ 347 w 652"/>
                <a:gd name="T101" fmla="*/ 243 h 652"/>
                <a:gd name="T102" fmla="*/ 369 w 652"/>
                <a:gd name="T103" fmla="*/ 264 h 652"/>
                <a:gd name="T104" fmla="*/ 493 w 652"/>
                <a:gd name="T105" fmla="*/ 344 h 652"/>
                <a:gd name="T106" fmla="*/ 549 w 652"/>
                <a:gd name="T107" fmla="*/ 416 h 652"/>
                <a:gd name="T108" fmla="*/ 587 w 652"/>
                <a:gd name="T109" fmla="*/ 384 h 652"/>
                <a:gd name="T110" fmla="*/ 407 w 652"/>
                <a:gd name="T111" fmla="*/ 224 h 652"/>
                <a:gd name="T112" fmla="*/ 398 w 652"/>
                <a:gd name="T113" fmla="*/ 164 h 652"/>
                <a:gd name="T114" fmla="*/ 403 w 652"/>
                <a:gd name="T115" fmla="*/ 165 h 652"/>
                <a:gd name="T116" fmla="*/ 532 w 652"/>
                <a:gd name="T117" fmla="*/ 236 h 652"/>
                <a:gd name="T118" fmla="*/ 575 w 652"/>
                <a:gd name="T119" fmla="*/ 211 h 652"/>
                <a:gd name="T120" fmla="*/ 509 w 652"/>
                <a:gd name="T121" fmla="*/ 157 h 652"/>
                <a:gd name="T122" fmla="*/ 398 w 652"/>
                <a:gd name="T123" fmla="*/ 11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52" h="652">
                  <a:moveTo>
                    <a:pt x="652" y="326"/>
                  </a:moveTo>
                  <a:cubicBezTo>
                    <a:pt x="652" y="505"/>
                    <a:pt x="506" y="652"/>
                    <a:pt x="326" y="652"/>
                  </a:cubicBezTo>
                  <a:cubicBezTo>
                    <a:pt x="147" y="652"/>
                    <a:pt x="0" y="507"/>
                    <a:pt x="0" y="326"/>
                  </a:cubicBezTo>
                  <a:cubicBezTo>
                    <a:pt x="0" y="146"/>
                    <a:pt x="146" y="0"/>
                    <a:pt x="326" y="0"/>
                  </a:cubicBezTo>
                  <a:cubicBezTo>
                    <a:pt x="506" y="0"/>
                    <a:pt x="652" y="147"/>
                    <a:pt x="652" y="326"/>
                  </a:cubicBezTo>
                  <a:close/>
                  <a:moveTo>
                    <a:pt x="300" y="368"/>
                  </a:moveTo>
                  <a:cubicBezTo>
                    <a:pt x="300" y="370"/>
                    <a:pt x="300" y="371"/>
                    <a:pt x="300" y="373"/>
                  </a:cubicBezTo>
                  <a:cubicBezTo>
                    <a:pt x="300" y="385"/>
                    <a:pt x="300" y="396"/>
                    <a:pt x="300" y="408"/>
                  </a:cubicBezTo>
                  <a:cubicBezTo>
                    <a:pt x="300" y="409"/>
                    <a:pt x="300" y="410"/>
                    <a:pt x="300" y="411"/>
                  </a:cubicBezTo>
                  <a:cubicBezTo>
                    <a:pt x="300" y="417"/>
                    <a:pt x="297" y="422"/>
                    <a:pt x="292" y="425"/>
                  </a:cubicBezTo>
                  <a:cubicBezTo>
                    <a:pt x="290" y="426"/>
                    <a:pt x="288" y="428"/>
                    <a:pt x="285" y="429"/>
                  </a:cubicBezTo>
                  <a:cubicBezTo>
                    <a:pt x="267" y="441"/>
                    <a:pt x="252" y="457"/>
                    <a:pt x="239" y="475"/>
                  </a:cubicBezTo>
                  <a:cubicBezTo>
                    <a:pt x="225" y="496"/>
                    <a:pt x="216" y="520"/>
                    <a:pt x="210" y="544"/>
                  </a:cubicBezTo>
                  <a:cubicBezTo>
                    <a:pt x="209" y="549"/>
                    <a:pt x="208" y="553"/>
                    <a:pt x="208" y="558"/>
                  </a:cubicBezTo>
                  <a:cubicBezTo>
                    <a:pt x="207" y="571"/>
                    <a:pt x="215" y="581"/>
                    <a:pt x="228" y="583"/>
                  </a:cubicBezTo>
                  <a:cubicBezTo>
                    <a:pt x="239" y="585"/>
                    <a:pt x="252" y="581"/>
                    <a:pt x="256" y="566"/>
                  </a:cubicBezTo>
                  <a:cubicBezTo>
                    <a:pt x="256" y="565"/>
                    <a:pt x="257" y="563"/>
                    <a:pt x="257" y="562"/>
                  </a:cubicBezTo>
                  <a:cubicBezTo>
                    <a:pt x="260" y="555"/>
                    <a:pt x="262" y="547"/>
                    <a:pt x="264" y="540"/>
                  </a:cubicBezTo>
                  <a:cubicBezTo>
                    <a:pt x="270" y="523"/>
                    <a:pt x="278" y="508"/>
                    <a:pt x="289" y="493"/>
                  </a:cubicBezTo>
                  <a:cubicBezTo>
                    <a:pt x="295" y="485"/>
                    <a:pt x="303" y="478"/>
                    <a:pt x="312" y="473"/>
                  </a:cubicBezTo>
                  <a:cubicBezTo>
                    <a:pt x="321" y="468"/>
                    <a:pt x="330" y="468"/>
                    <a:pt x="339" y="473"/>
                  </a:cubicBezTo>
                  <a:cubicBezTo>
                    <a:pt x="341" y="474"/>
                    <a:pt x="344" y="475"/>
                    <a:pt x="346" y="477"/>
                  </a:cubicBezTo>
                  <a:cubicBezTo>
                    <a:pt x="355" y="483"/>
                    <a:pt x="362" y="491"/>
                    <a:pt x="368" y="500"/>
                  </a:cubicBezTo>
                  <a:cubicBezTo>
                    <a:pt x="378" y="516"/>
                    <a:pt x="385" y="533"/>
                    <a:pt x="390" y="550"/>
                  </a:cubicBezTo>
                  <a:cubicBezTo>
                    <a:pt x="392" y="556"/>
                    <a:pt x="394" y="563"/>
                    <a:pt x="396" y="569"/>
                  </a:cubicBezTo>
                  <a:cubicBezTo>
                    <a:pt x="399" y="576"/>
                    <a:pt x="403" y="580"/>
                    <a:pt x="410" y="582"/>
                  </a:cubicBezTo>
                  <a:cubicBezTo>
                    <a:pt x="425" y="588"/>
                    <a:pt x="446" y="577"/>
                    <a:pt x="443" y="555"/>
                  </a:cubicBezTo>
                  <a:cubicBezTo>
                    <a:pt x="442" y="548"/>
                    <a:pt x="440" y="542"/>
                    <a:pt x="439" y="536"/>
                  </a:cubicBezTo>
                  <a:cubicBezTo>
                    <a:pt x="433" y="515"/>
                    <a:pt x="426" y="496"/>
                    <a:pt x="414" y="478"/>
                  </a:cubicBezTo>
                  <a:cubicBezTo>
                    <a:pt x="400" y="456"/>
                    <a:pt x="382" y="439"/>
                    <a:pt x="360" y="425"/>
                  </a:cubicBezTo>
                  <a:cubicBezTo>
                    <a:pt x="354" y="422"/>
                    <a:pt x="351" y="417"/>
                    <a:pt x="351" y="410"/>
                  </a:cubicBezTo>
                  <a:cubicBezTo>
                    <a:pt x="351" y="397"/>
                    <a:pt x="351" y="385"/>
                    <a:pt x="351" y="372"/>
                  </a:cubicBezTo>
                  <a:cubicBezTo>
                    <a:pt x="351" y="371"/>
                    <a:pt x="351" y="370"/>
                    <a:pt x="352" y="368"/>
                  </a:cubicBezTo>
                  <a:cubicBezTo>
                    <a:pt x="354" y="368"/>
                    <a:pt x="355" y="369"/>
                    <a:pt x="357" y="369"/>
                  </a:cubicBezTo>
                  <a:cubicBezTo>
                    <a:pt x="376" y="376"/>
                    <a:pt x="392" y="386"/>
                    <a:pt x="406" y="400"/>
                  </a:cubicBezTo>
                  <a:cubicBezTo>
                    <a:pt x="425" y="417"/>
                    <a:pt x="439" y="437"/>
                    <a:pt x="453" y="459"/>
                  </a:cubicBezTo>
                  <a:cubicBezTo>
                    <a:pt x="462" y="475"/>
                    <a:pt x="471" y="492"/>
                    <a:pt x="479" y="509"/>
                  </a:cubicBezTo>
                  <a:cubicBezTo>
                    <a:pt x="481" y="514"/>
                    <a:pt x="484" y="518"/>
                    <a:pt x="489" y="522"/>
                  </a:cubicBezTo>
                  <a:cubicBezTo>
                    <a:pt x="494" y="526"/>
                    <a:pt x="501" y="529"/>
                    <a:pt x="508" y="527"/>
                  </a:cubicBezTo>
                  <a:cubicBezTo>
                    <a:pt x="518" y="524"/>
                    <a:pt x="524" y="518"/>
                    <a:pt x="526" y="508"/>
                  </a:cubicBezTo>
                  <a:cubicBezTo>
                    <a:pt x="528" y="500"/>
                    <a:pt x="527" y="493"/>
                    <a:pt x="524" y="486"/>
                  </a:cubicBezTo>
                  <a:cubicBezTo>
                    <a:pt x="520" y="477"/>
                    <a:pt x="516" y="469"/>
                    <a:pt x="512" y="460"/>
                  </a:cubicBezTo>
                  <a:cubicBezTo>
                    <a:pt x="498" y="429"/>
                    <a:pt x="480" y="400"/>
                    <a:pt x="456" y="375"/>
                  </a:cubicBezTo>
                  <a:cubicBezTo>
                    <a:pt x="432" y="351"/>
                    <a:pt x="405" y="333"/>
                    <a:pt x="373" y="322"/>
                  </a:cubicBezTo>
                  <a:cubicBezTo>
                    <a:pt x="366" y="320"/>
                    <a:pt x="359" y="318"/>
                    <a:pt x="351" y="316"/>
                  </a:cubicBezTo>
                  <a:cubicBezTo>
                    <a:pt x="351" y="312"/>
                    <a:pt x="351" y="308"/>
                    <a:pt x="351" y="304"/>
                  </a:cubicBezTo>
                  <a:cubicBezTo>
                    <a:pt x="350" y="298"/>
                    <a:pt x="349" y="291"/>
                    <a:pt x="345" y="286"/>
                  </a:cubicBezTo>
                  <a:cubicBezTo>
                    <a:pt x="335" y="271"/>
                    <a:pt x="316" y="271"/>
                    <a:pt x="306" y="286"/>
                  </a:cubicBezTo>
                  <a:cubicBezTo>
                    <a:pt x="302" y="292"/>
                    <a:pt x="301" y="299"/>
                    <a:pt x="301" y="305"/>
                  </a:cubicBezTo>
                  <a:cubicBezTo>
                    <a:pt x="300" y="309"/>
                    <a:pt x="300" y="312"/>
                    <a:pt x="300" y="316"/>
                  </a:cubicBezTo>
                  <a:cubicBezTo>
                    <a:pt x="299" y="317"/>
                    <a:pt x="298" y="317"/>
                    <a:pt x="296" y="317"/>
                  </a:cubicBezTo>
                  <a:cubicBezTo>
                    <a:pt x="264" y="325"/>
                    <a:pt x="235" y="339"/>
                    <a:pt x="210" y="361"/>
                  </a:cubicBezTo>
                  <a:cubicBezTo>
                    <a:pt x="191" y="378"/>
                    <a:pt x="175" y="398"/>
                    <a:pt x="161" y="420"/>
                  </a:cubicBezTo>
                  <a:cubicBezTo>
                    <a:pt x="148" y="440"/>
                    <a:pt x="138" y="462"/>
                    <a:pt x="128" y="483"/>
                  </a:cubicBezTo>
                  <a:cubicBezTo>
                    <a:pt x="126" y="490"/>
                    <a:pt x="124" y="497"/>
                    <a:pt x="125" y="504"/>
                  </a:cubicBezTo>
                  <a:cubicBezTo>
                    <a:pt x="126" y="515"/>
                    <a:pt x="130" y="522"/>
                    <a:pt x="140" y="526"/>
                  </a:cubicBezTo>
                  <a:cubicBezTo>
                    <a:pt x="150" y="530"/>
                    <a:pt x="159" y="526"/>
                    <a:pt x="165" y="519"/>
                  </a:cubicBezTo>
                  <a:cubicBezTo>
                    <a:pt x="168" y="516"/>
                    <a:pt x="170" y="512"/>
                    <a:pt x="172" y="509"/>
                  </a:cubicBezTo>
                  <a:cubicBezTo>
                    <a:pt x="181" y="493"/>
                    <a:pt x="189" y="476"/>
                    <a:pt x="198" y="461"/>
                  </a:cubicBezTo>
                  <a:cubicBezTo>
                    <a:pt x="211" y="438"/>
                    <a:pt x="227" y="417"/>
                    <a:pt x="246" y="399"/>
                  </a:cubicBezTo>
                  <a:cubicBezTo>
                    <a:pt x="260" y="386"/>
                    <a:pt x="276" y="376"/>
                    <a:pt x="294" y="370"/>
                  </a:cubicBezTo>
                  <a:cubicBezTo>
                    <a:pt x="296" y="369"/>
                    <a:pt x="298" y="368"/>
                    <a:pt x="300" y="368"/>
                  </a:cubicBezTo>
                  <a:close/>
                  <a:moveTo>
                    <a:pt x="253" y="112"/>
                  </a:moveTo>
                  <a:cubicBezTo>
                    <a:pt x="252" y="113"/>
                    <a:pt x="250" y="113"/>
                    <a:pt x="249" y="114"/>
                  </a:cubicBezTo>
                  <a:cubicBezTo>
                    <a:pt x="240" y="117"/>
                    <a:pt x="231" y="119"/>
                    <a:pt x="222" y="122"/>
                  </a:cubicBezTo>
                  <a:cubicBezTo>
                    <a:pt x="187" y="134"/>
                    <a:pt x="154" y="149"/>
                    <a:pt x="123" y="169"/>
                  </a:cubicBezTo>
                  <a:cubicBezTo>
                    <a:pt x="110" y="178"/>
                    <a:pt x="97" y="188"/>
                    <a:pt x="85" y="200"/>
                  </a:cubicBezTo>
                  <a:cubicBezTo>
                    <a:pt x="81" y="204"/>
                    <a:pt x="77" y="208"/>
                    <a:pt x="75" y="214"/>
                  </a:cubicBezTo>
                  <a:cubicBezTo>
                    <a:pt x="71" y="225"/>
                    <a:pt x="76" y="237"/>
                    <a:pt x="87" y="241"/>
                  </a:cubicBezTo>
                  <a:cubicBezTo>
                    <a:pt x="94" y="244"/>
                    <a:pt x="101" y="244"/>
                    <a:pt x="108" y="242"/>
                  </a:cubicBezTo>
                  <a:cubicBezTo>
                    <a:pt x="114" y="240"/>
                    <a:pt x="118" y="237"/>
                    <a:pt x="123" y="234"/>
                  </a:cubicBezTo>
                  <a:cubicBezTo>
                    <a:pt x="134" y="226"/>
                    <a:pt x="146" y="217"/>
                    <a:pt x="158" y="210"/>
                  </a:cubicBezTo>
                  <a:cubicBezTo>
                    <a:pt x="186" y="191"/>
                    <a:pt x="216" y="176"/>
                    <a:pt x="249" y="165"/>
                  </a:cubicBezTo>
                  <a:cubicBezTo>
                    <a:pt x="250" y="165"/>
                    <a:pt x="252" y="164"/>
                    <a:pt x="253" y="164"/>
                  </a:cubicBezTo>
                  <a:cubicBezTo>
                    <a:pt x="253" y="183"/>
                    <a:pt x="253" y="202"/>
                    <a:pt x="253" y="220"/>
                  </a:cubicBezTo>
                  <a:cubicBezTo>
                    <a:pt x="252" y="221"/>
                    <a:pt x="251" y="221"/>
                    <a:pt x="250" y="222"/>
                  </a:cubicBezTo>
                  <a:cubicBezTo>
                    <a:pt x="185" y="247"/>
                    <a:pt x="131" y="288"/>
                    <a:pt x="90" y="345"/>
                  </a:cubicBezTo>
                  <a:cubicBezTo>
                    <a:pt x="81" y="357"/>
                    <a:pt x="73" y="370"/>
                    <a:pt x="65" y="383"/>
                  </a:cubicBezTo>
                  <a:cubicBezTo>
                    <a:pt x="62" y="387"/>
                    <a:pt x="60" y="391"/>
                    <a:pt x="60" y="395"/>
                  </a:cubicBezTo>
                  <a:cubicBezTo>
                    <a:pt x="60" y="408"/>
                    <a:pt x="68" y="419"/>
                    <a:pt x="80" y="422"/>
                  </a:cubicBezTo>
                  <a:cubicBezTo>
                    <a:pt x="90" y="425"/>
                    <a:pt x="98" y="422"/>
                    <a:pt x="104" y="413"/>
                  </a:cubicBezTo>
                  <a:cubicBezTo>
                    <a:pt x="107" y="409"/>
                    <a:pt x="110" y="404"/>
                    <a:pt x="113" y="400"/>
                  </a:cubicBezTo>
                  <a:cubicBezTo>
                    <a:pt x="127" y="380"/>
                    <a:pt x="143" y="361"/>
                    <a:pt x="160" y="343"/>
                  </a:cubicBezTo>
                  <a:cubicBezTo>
                    <a:pt x="177" y="325"/>
                    <a:pt x="195" y="309"/>
                    <a:pt x="215" y="296"/>
                  </a:cubicBezTo>
                  <a:cubicBezTo>
                    <a:pt x="237" y="282"/>
                    <a:pt x="261" y="271"/>
                    <a:pt x="286" y="264"/>
                  </a:cubicBezTo>
                  <a:cubicBezTo>
                    <a:pt x="300" y="260"/>
                    <a:pt x="304" y="253"/>
                    <a:pt x="304" y="240"/>
                  </a:cubicBezTo>
                  <a:cubicBezTo>
                    <a:pt x="304" y="189"/>
                    <a:pt x="304" y="138"/>
                    <a:pt x="304" y="88"/>
                  </a:cubicBezTo>
                  <a:cubicBezTo>
                    <a:pt x="304" y="84"/>
                    <a:pt x="304" y="81"/>
                    <a:pt x="303" y="78"/>
                  </a:cubicBezTo>
                  <a:cubicBezTo>
                    <a:pt x="303" y="74"/>
                    <a:pt x="302" y="69"/>
                    <a:pt x="299" y="65"/>
                  </a:cubicBezTo>
                  <a:cubicBezTo>
                    <a:pt x="293" y="55"/>
                    <a:pt x="280" y="51"/>
                    <a:pt x="269" y="56"/>
                  </a:cubicBezTo>
                  <a:cubicBezTo>
                    <a:pt x="261" y="61"/>
                    <a:pt x="256" y="68"/>
                    <a:pt x="254" y="77"/>
                  </a:cubicBezTo>
                  <a:cubicBezTo>
                    <a:pt x="254" y="81"/>
                    <a:pt x="254" y="85"/>
                    <a:pt x="253" y="90"/>
                  </a:cubicBezTo>
                  <a:cubicBezTo>
                    <a:pt x="253" y="97"/>
                    <a:pt x="253" y="105"/>
                    <a:pt x="253" y="112"/>
                  </a:cubicBezTo>
                  <a:close/>
                  <a:moveTo>
                    <a:pt x="398" y="112"/>
                  </a:moveTo>
                  <a:cubicBezTo>
                    <a:pt x="398" y="110"/>
                    <a:pt x="398" y="108"/>
                    <a:pt x="398" y="106"/>
                  </a:cubicBezTo>
                  <a:cubicBezTo>
                    <a:pt x="398" y="98"/>
                    <a:pt x="398" y="90"/>
                    <a:pt x="398" y="82"/>
                  </a:cubicBezTo>
                  <a:cubicBezTo>
                    <a:pt x="397" y="76"/>
                    <a:pt x="396" y="70"/>
                    <a:pt x="392" y="65"/>
                  </a:cubicBezTo>
                  <a:cubicBezTo>
                    <a:pt x="386" y="57"/>
                    <a:pt x="378" y="53"/>
                    <a:pt x="368" y="54"/>
                  </a:cubicBezTo>
                  <a:cubicBezTo>
                    <a:pt x="358" y="56"/>
                    <a:pt x="352" y="62"/>
                    <a:pt x="349" y="71"/>
                  </a:cubicBezTo>
                  <a:cubicBezTo>
                    <a:pt x="348" y="75"/>
                    <a:pt x="347" y="80"/>
                    <a:pt x="347" y="85"/>
                  </a:cubicBezTo>
                  <a:cubicBezTo>
                    <a:pt x="347" y="137"/>
                    <a:pt x="347" y="189"/>
                    <a:pt x="347" y="242"/>
                  </a:cubicBezTo>
                  <a:cubicBezTo>
                    <a:pt x="347" y="242"/>
                    <a:pt x="347" y="243"/>
                    <a:pt x="347" y="243"/>
                  </a:cubicBezTo>
                  <a:cubicBezTo>
                    <a:pt x="347" y="251"/>
                    <a:pt x="351" y="257"/>
                    <a:pt x="358" y="260"/>
                  </a:cubicBezTo>
                  <a:cubicBezTo>
                    <a:pt x="361" y="262"/>
                    <a:pt x="365" y="263"/>
                    <a:pt x="369" y="264"/>
                  </a:cubicBezTo>
                  <a:cubicBezTo>
                    <a:pt x="387" y="270"/>
                    <a:pt x="405" y="277"/>
                    <a:pt x="421" y="286"/>
                  </a:cubicBezTo>
                  <a:cubicBezTo>
                    <a:pt x="449" y="301"/>
                    <a:pt x="473" y="321"/>
                    <a:pt x="493" y="344"/>
                  </a:cubicBezTo>
                  <a:cubicBezTo>
                    <a:pt x="513" y="365"/>
                    <a:pt x="530" y="388"/>
                    <a:pt x="546" y="412"/>
                  </a:cubicBezTo>
                  <a:cubicBezTo>
                    <a:pt x="547" y="413"/>
                    <a:pt x="548" y="415"/>
                    <a:pt x="549" y="416"/>
                  </a:cubicBezTo>
                  <a:cubicBezTo>
                    <a:pt x="553" y="421"/>
                    <a:pt x="558" y="423"/>
                    <a:pt x="564" y="423"/>
                  </a:cubicBezTo>
                  <a:cubicBezTo>
                    <a:pt x="584" y="423"/>
                    <a:pt x="598" y="402"/>
                    <a:pt x="587" y="384"/>
                  </a:cubicBezTo>
                  <a:cubicBezTo>
                    <a:pt x="581" y="374"/>
                    <a:pt x="576" y="365"/>
                    <a:pt x="569" y="355"/>
                  </a:cubicBezTo>
                  <a:cubicBezTo>
                    <a:pt x="528" y="296"/>
                    <a:pt x="474" y="251"/>
                    <a:pt x="407" y="224"/>
                  </a:cubicBezTo>
                  <a:cubicBezTo>
                    <a:pt x="404" y="223"/>
                    <a:pt x="401" y="222"/>
                    <a:pt x="398" y="220"/>
                  </a:cubicBezTo>
                  <a:cubicBezTo>
                    <a:pt x="398" y="201"/>
                    <a:pt x="398" y="183"/>
                    <a:pt x="398" y="164"/>
                  </a:cubicBezTo>
                  <a:cubicBezTo>
                    <a:pt x="399" y="164"/>
                    <a:pt x="399" y="164"/>
                    <a:pt x="399" y="164"/>
                  </a:cubicBezTo>
                  <a:cubicBezTo>
                    <a:pt x="401" y="165"/>
                    <a:pt x="402" y="165"/>
                    <a:pt x="403" y="165"/>
                  </a:cubicBezTo>
                  <a:cubicBezTo>
                    <a:pt x="439" y="177"/>
                    <a:pt x="473" y="195"/>
                    <a:pt x="504" y="217"/>
                  </a:cubicBezTo>
                  <a:cubicBezTo>
                    <a:pt x="513" y="223"/>
                    <a:pt x="522" y="230"/>
                    <a:pt x="532" y="236"/>
                  </a:cubicBezTo>
                  <a:cubicBezTo>
                    <a:pt x="539" y="242"/>
                    <a:pt x="547" y="244"/>
                    <a:pt x="556" y="243"/>
                  </a:cubicBezTo>
                  <a:cubicBezTo>
                    <a:pt x="573" y="242"/>
                    <a:pt x="582" y="226"/>
                    <a:pt x="575" y="211"/>
                  </a:cubicBezTo>
                  <a:cubicBezTo>
                    <a:pt x="572" y="206"/>
                    <a:pt x="569" y="202"/>
                    <a:pt x="566" y="199"/>
                  </a:cubicBezTo>
                  <a:cubicBezTo>
                    <a:pt x="549" y="182"/>
                    <a:pt x="529" y="169"/>
                    <a:pt x="509" y="157"/>
                  </a:cubicBezTo>
                  <a:cubicBezTo>
                    <a:pt x="480" y="141"/>
                    <a:pt x="450" y="129"/>
                    <a:pt x="418" y="119"/>
                  </a:cubicBezTo>
                  <a:cubicBezTo>
                    <a:pt x="412" y="116"/>
                    <a:pt x="405" y="114"/>
                    <a:pt x="398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37" name="图片 36" descr="卡通人物&#10;&#10;描述已自动生成">
            <a:extLst>
              <a:ext uri="{FF2B5EF4-FFF2-40B4-BE49-F238E27FC236}">
                <a16:creationId xmlns:a16="http://schemas.microsoft.com/office/drawing/2014/main" id="{9106B1E8-8103-4A65-A622-465A2AFC1A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903134"/>
            <a:ext cx="2948754" cy="1439294"/>
          </a:xfrm>
          <a:prstGeom prst="rect">
            <a:avLst/>
          </a:prstGeom>
        </p:spPr>
      </p:pic>
      <p:pic>
        <p:nvPicPr>
          <p:cNvPr id="38" name="图片 37" descr="卡通人物&#10;&#10;描述已自动生成">
            <a:extLst>
              <a:ext uri="{FF2B5EF4-FFF2-40B4-BE49-F238E27FC236}">
                <a16:creationId xmlns:a16="http://schemas.microsoft.com/office/drawing/2014/main" id="{76B85E29-BBC3-42EC-B83F-F03EA73B51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32274" y="3903134"/>
            <a:ext cx="2948754" cy="143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2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16F1DB0-110B-4CF2-BE27-DE836C3AE752}"/>
              </a:ext>
            </a:extLst>
          </p:cNvPr>
          <p:cNvGrpSpPr/>
          <p:nvPr/>
        </p:nvGrpSpPr>
        <p:grpSpPr>
          <a:xfrm>
            <a:off x="654955" y="2615998"/>
            <a:ext cx="3222172" cy="1564449"/>
            <a:chOff x="1042609" y="2403083"/>
            <a:chExt cx="3222172" cy="156444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FFC51FB-0EB3-418B-8FE0-2F12B4F45E53}"/>
                </a:ext>
              </a:extLst>
            </p:cNvPr>
            <p:cNvSpPr txBox="1"/>
            <p:nvPr/>
          </p:nvSpPr>
          <p:spPr>
            <a:xfrm>
              <a:off x="1042609" y="2403083"/>
              <a:ext cx="32221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200" b="0" i="0" u="none" strike="noStrike" kern="1200" cap="none" spc="160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目录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17C73DF-3DD7-4319-BB65-970ED9F6FD84}"/>
                </a:ext>
              </a:extLst>
            </p:cNvPr>
            <p:cNvSpPr txBox="1"/>
            <p:nvPr/>
          </p:nvSpPr>
          <p:spPr>
            <a:xfrm>
              <a:off x="1149203" y="3505867"/>
              <a:ext cx="2071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-4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CONTENTS</a:t>
              </a:r>
              <a:endParaRPr kumimoji="0" lang="zh-CN" altLang="en-US" sz="2400" b="0" i="0" u="none" strike="noStrike" kern="1200" cap="none" spc="-4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EE1EBD59-DE80-47A6-B522-2FD964AD3C91}"/>
              </a:ext>
            </a:extLst>
          </p:cNvPr>
          <p:cNvSpPr/>
          <p:nvPr/>
        </p:nvSpPr>
        <p:spPr>
          <a:xfrm>
            <a:off x="3657600" y="1012372"/>
            <a:ext cx="8534400" cy="48332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0D6622D-963C-4BEE-826C-EE53DB0F7E70}"/>
              </a:ext>
            </a:extLst>
          </p:cNvPr>
          <p:cNvGrpSpPr/>
          <p:nvPr/>
        </p:nvGrpSpPr>
        <p:grpSpPr>
          <a:xfrm>
            <a:off x="4906540" y="2525086"/>
            <a:ext cx="3921459" cy="584775"/>
            <a:chOff x="8025569" y="4309404"/>
            <a:chExt cx="3921459" cy="584775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FC921DC-C9A5-4470-9BC4-ED7B97820E79}"/>
                </a:ext>
              </a:extLst>
            </p:cNvPr>
            <p:cNvSpPr txBox="1"/>
            <p:nvPr/>
          </p:nvSpPr>
          <p:spPr>
            <a:xfrm>
              <a:off x="8783203" y="4355934"/>
              <a:ext cx="3163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spc="600" dirty="0">
                  <a:solidFill>
                    <a:prstClr val="white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上周工作</a:t>
              </a:r>
              <a:endParaRPr kumimoji="0" lang="zh-CN" altLang="en-US" sz="28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5B15EBC-F3EE-45F7-A7C0-00388EB051DD}"/>
                </a:ext>
              </a:extLst>
            </p:cNvPr>
            <p:cNvSpPr txBox="1"/>
            <p:nvPr/>
          </p:nvSpPr>
          <p:spPr>
            <a:xfrm>
              <a:off x="8025569" y="4309404"/>
              <a:ext cx="9710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5CBF42D-48CF-4D67-8B13-25BA4170FEE6}"/>
              </a:ext>
            </a:extLst>
          </p:cNvPr>
          <p:cNvGrpSpPr/>
          <p:nvPr/>
        </p:nvGrpSpPr>
        <p:grpSpPr>
          <a:xfrm>
            <a:off x="4906540" y="3514520"/>
            <a:ext cx="3913406" cy="584775"/>
            <a:chOff x="4517355" y="5469524"/>
            <a:chExt cx="3913406" cy="584775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CEF983E-4B1E-48FA-9B0C-DB88BB6BA3F2}"/>
                </a:ext>
              </a:extLst>
            </p:cNvPr>
            <p:cNvSpPr txBox="1"/>
            <p:nvPr/>
          </p:nvSpPr>
          <p:spPr>
            <a:xfrm>
              <a:off x="5266936" y="5523474"/>
              <a:ext cx="3163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cap="none" spc="60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6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下周计划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8463CC6-BD24-4F23-BE06-9363597A7BE0}"/>
                </a:ext>
              </a:extLst>
            </p:cNvPr>
            <p:cNvSpPr txBox="1"/>
            <p:nvPr/>
          </p:nvSpPr>
          <p:spPr>
            <a:xfrm>
              <a:off x="4517355" y="5469524"/>
              <a:ext cx="9710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BCD89C4-01BF-4457-9AF0-79558E50063F}"/>
              </a:ext>
            </a:extLst>
          </p:cNvPr>
          <p:cNvGrpSpPr/>
          <p:nvPr/>
        </p:nvGrpSpPr>
        <p:grpSpPr>
          <a:xfrm>
            <a:off x="7954667" y="1507952"/>
            <a:ext cx="3851076" cy="3842096"/>
            <a:chOff x="2105799" y="20055838"/>
            <a:chExt cx="6748090" cy="6732363"/>
          </a:xfrm>
          <a:solidFill>
            <a:schemeClr val="bg1">
              <a:alpha val="20000"/>
            </a:schemeClr>
          </a:solidFill>
        </p:grpSpPr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79AAE98A-2858-4266-B930-41181A588C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5799" y="20055838"/>
              <a:ext cx="6748090" cy="6732363"/>
            </a:xfrm>
            <a:custGeom>
              <a:avLst/>
              <a:gdLst>
                <a:gd name="T0" fmla="*/ 0 w 965"/>
                <a:gd name="T1" fmla="*/ 465 h 963"/>
                <a:gd name="T2" fmla="*/ 1 w 965"/>
                <a:gd name="T3" fmla="*/ 453 h 963"/>
                <a:gd name="T4" fmla="*/ 10 w 965"/>
                <a:gd name="T5" fmla="*/ 384 h 963"/>
                <a:gd name="T6" fmla="*/ 50 w 965"/>
                <a:gd name="T7" fmla="*/ 269 h 963"/>
                <a:gd name="T8" fmla="*/ 220 w 965"/>
                <a:gd name="T9" fmla="*/ 78 h 963"/>
                <a:gd name="T10" fmla="*/ 368 w 965"/>
                <a:gd name="T11" fmla="*/ 14 h 963"/>
                <a:gd name="T12" fmla="*/ 459 w 965"/>
                <a:gd name="T13" fmla="*/ 1 h 963"/>
                <a:gd name="T14" fmla="*/ 465 w 965"/>
                <a:gd name="T15" fmla="*/ 0 h 963"/>
                <a:gd name="T16" fmla="*/ 498 w 965"/>
                <a:gd name="T17" fmla="*/ 0 h 963"/>
                <a:gd name="T18" fmla="*/ 503 w 965"/>
                <a:gd name="T19" fmla="*/ 1 h 963"/>
                <a:gd name="T20" fmla="*/ 746 w 965"/>
                <a:gd name="T21" fmla="*/ 80 h 963"/>
                <a:gd name="T22" fmla="*/ 941 w 965"/>
                <a:gd name="T23" fmla="*/ 338 h 963"/>
                <a:gd name="T24" fmla="*/ 962 w 965"/>
                <a:gd name="T25" fmla="*/ 447 h 963"/>
                <a:gd name="T26" fmla="*/ 945 w 965"/>
                <a:gd name="T27" fmla="*/ 612 h 963"/>
                <a:gd name="T28" fmla="*/ 857 w 965"/>
                <a:gd name="T29" fmla="*/ 782 h 963"/>
                <a:gd name="T30" fmla="*/ 722 w 965"/>
                <a:gd name="T31" fmla="*/ 897 h 963"/>
                <a:gd name="T32" fmla="*/ 584 w 965"/>
                <a:gd name="T33" fmla="*/ 951 h 963"/>
                <a:gd name="T34" fmla="*/ 502 w 965"/>
                <a:gd name="T35" fmla="*/ 962 h 963"/>
                <a:gd name="T36" fmla="*/ 497 w 965"/>
                <a:gd name="T37" fmla="*/ 963 h 963"/>
                <a:gd name="T38" fmla="*/ 466 w 965"/>
                <a:gd name="T39" fmla="*/ 963 h 963"/>
                <a:gd name="T40" fmla="*/ 449 w 965"/>
                <a:gd name="T41" fmla="*/ 961 h 963"/>
                <a:gd name="T42" fmla="*/ 332 w 965"/>
                <a:gd name="T43" fmla="*/ 938 h 963"/>
                <a:gd name="T44" fmla="*/ 51 w 965"/>
                <a:gd name="T45" fmla="*/ 695 h 963"/>
                <a:gd name="T46" fmla="*/ 8 w 965"/>
                <a:gd name="T47" fmla="*/ 564 h 963"/>
                <a:gd name="T48" fmla="*/ 1 w 965"/>
                <a:gd name="T49" fmla="*/ 510 h 963"/>
                <a:gd name="T50" fmla="*/ 0 w 965"/>
                <a:gd name="T51" fmla="*/ 497 h 963"/>
                <a:gd name="T52" fmla="*/ 0 w 965"/>
                <a:gd name="T53" fmla="*/ 465 h 963"/>
                <a:gd name="T54" fmla="*/ 481 w 965"/>
                <a:gd name="T55" fmla="*/ 946 h 963"/>
                <a:gd name="T56" fmla="*/ 946 w 965"/>
                <a:gd name="T57" fmla="*/ 481 h 963"/>
                <a:gd name="T58" fmla="*/ 482 w 965"/>
                <a:gd name="T59" fmla="*/ 17 h 963"/>
                <a:gd name="T60" fmla="*/ 17 w 965"/>
                <a:gd name="T61" fmla="*/ 480 h 963"/>
                <a:gd name="T62" fmla="*/ 481 w 965"/>
                <a:gd name="T63" fmla="*/ 946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5" h="963">
                  <a:moveTo>
                    <a:pt x="0" y="465"/>
                  </a:moveTo>
                  <a:cubicBezTo>
                    <a:pt x="0" y="461"/>
                    <a:pt x="1" y="457"/>
                    <a:pt x="1" y="453"/>
                  </a:cubicBezTo>
                  <a:cubicBezTo>
                    <a:pt x="3" y="430"/>
                    <a:pt x="6" y="407"/>
                    <a:pt x="10" y="384"/>
                  </a:cubicBezTo>
                  <a:cubicBezTo>
                    <a:pt x="19" y="344"/>
                    <a:pt x="32" y="306"/>
                    <a:pt x="50" y="269"/>
                  </a:cubicBezTo>
                  <a:cubicBezTo>
                    <a:pt x="89" y="190"/>
                    <a:pt x="146" y="127"/>
                    <a:pt x="220" y="78"/>
                  </a:cubicBezTo>
                  <a:cubicBezTo>
                    <a:pt x="265" y="48"/>
                    <a:pt x="315" y="27"/>
                    <a:pt x="368" y="14"/>
                  </a:cubicBezTo>
                  <a:cubicBezTo>
                    <a:pt x="398" y="6"/>
                    <a:pt x="429" y="2"/>
                    <a:pt x="459" y="1"/>
                  </a:cubicBezTo>
                  <a:cubicBezTo>
                    <a:pt x="461" y="1"/>
                    <a:pt x="463" y="0"/>
                    <a:pt x="465" y="0"/>
                  </a:cubicBezTo>
                  <a:cubicBezTo>
                    <a:pt x="476" y="0"/>
                    <a:pt x="487" y="0"/>
                    <a:pt x="498" y="0"/>
                  </a:cubicBezTo>
                  <a:cubicBezTo>
                    <a:pt x="500" y="0"/>
                    <a:pt x="501" y="1"/>
                    <a:pt x="503" y="1"/>
                  </a:cubicBezTo>
                  <a:cubicBezTo>
                    <a:pt x="592" y="5"/>
                    <a:pt x="673" y="31"/>
                    <a:pt x="746" y="80"/>
                  </a:cubicBezTo>
                  <a:cubicBezTo>
                    <a:pt x="841" y="143"/>
                    <a:pt x="906" y="229"/>
                    <a:pt x="941" y="338"/>
                  </a:cubicBezTo>
                  <a:cubicBezTo>
                    <a:pt x="952" y="373"/>
                    <a:pt x="959" y="410"/>
                    <a:pt x="962" y="447"/>
                  </a:cubicBezTo>
                  <a:cubicBezTo>
                    <a:pt x="965" y="503"/>
                    <a:pt x="960" y="558"/>
                    <a:pt x="945" y="612"/>
                  </a:cubicBezTo>
                  <a:cubicBezTo>
                    <a:pt x="927" y="674"/>
                    <a:pt x="897" y="731"/>
                    <a:pt x="857" y="782"/>
                  </a:cubicBezTo>
                  <a:cubicBezTo>
                    <a:pt x="819" y="829"/>
                    <a:pt x="774" y="867"/>
                    <a:pt x="722" y="897"/>
                  </a:cubicBezTo>
                  <a:cubicBezTo>
                    <a:pt x="679" y="923"/>
                    <a:pt x="633" y="940"/>
                    <a:pt x="584" y="951"/>
                  </a:cubicBezTo>
                  <a:cubicBezTo>
                    <a:pt x="557" y="957"/>
                    <a:pt x="530" y="960"/>
                    <a:pt x="502" y="962"/>
                  </a:cubicBezTo>
                  <a:cubicBezTo>
                    <a:pt x="500" y="962"/>
                    <a:pt x="498" y="962"/>
                    <a:pt x="497" y="963"/>
                  </a:cubicBezTo>
                  <a:cubicBezTo>
                    <a:pt x="487" y="963"/>
                    <a:pt x="476" y="963"/>
                    <a:pt x="466" y="963"/>
                  </a:cubicBezTo>
                  <a:cubicBezTo>
                    <a:pt x="460" y="962"/>
                    <a:pt x="455" y="961"/>
                    <a:pt x="449" y="961"/>
                  </a:cubicBezTo>
                  <a:cubicBezTo>
                    <a:pt x="409" y="958"/>
                    <a:pt x="370" y="951"/>
                    <a:pt x="332" y="938"/>
                  </a:cubicBezTo>
                  <a:cubicBezTo>
                    <a:pt x="206" y="895"/>
                    <a:pt x="112" y="814"/>
                    <a:pt x="51" y="695"/>
                  </a:cubicBezTo>
                  <a:cubicBezTo>
                    <a:pt x="30" y="654"/>
                    <a:pt x="16" y="610"/>
                    <a:pt x="8" y="564"/>
                  </a:cubicBezTo>
                  <a:cubicBezTo>
                    <a:pt x="4" y="546"/>
                    <a:pt x="2" y="528"/>
                    <a:pt x="1" y="510"/>
                  </a:cubicBezTo>
                  <a:cubicBezTo>
                    <a:pt x="1" y="506"/>
                    <a:pt x="0" y="501"/>
                    <a:pt x="0" y="497"/>
                  </a:cubicBezTo>
                  <a:cubicBezTo>
                    <a:pt x="0" y="486"/>
                    <a:pt x="0" y="475"/>
                    <a:pt x="0" y="465"/>
                  </a:cubicBezTo>
                  <a:close/>
                  <a:moveTo>
                    <a:pt x="481" y="946"/>
                  </a:moveTo>
                  <a:cubicBezTo>
                    <a:pt x="738" y="946"/>
                    <a:pt x="946" y="736"/>
                    <a:pt x="946" y="481"/>
                  </a:cubicBezTo>
                  <a:cubicBezTo>
                    <a:pt x="947" y="228"/>
                    <a:pt x="740" y="17"/>
                    <a:pt x="482" y="17"/>
                  </a:cubicBezTo>
                  <a:cubicBezTo>
                    <a:pt x="226" y="16"/>
                    <a:pt x="17" y="225"/>
                    <a:pt x="17" y="480"/>
                  </a:cubicBezTo>
                  <a:cubicBezTo>
                    <a:pt x="16" y="736"/>
                    <a:pt x="225" y="945"/>
                    <a:pt x="481" y="9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6AF27BCA-EE53-49A1-BFE1-3B4DFBB9C9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6668" y="20928842"/>
              <a:ext cx="4978486" cy="4970622"/>
            </a:xfrm>
            <a:custGeom>
              <a:avLst/>
              <a:gdLst>
                <a:gd name="T0" fmla="*/ 711 w 711"/>
                <a:gd name="T1" fmla="*/ 356 h 711"/>
                <a:gd name="T2" fmla="*/ 355 w 711"/>
                <a:gd name="T3" fmla="*/ 711 h 711"/>
                <a:gd name="T4" fmla="*/ 0 w 711"/>
                <a:gd name="T5" fmla="*/ 357 h 711"/>
                <a:gd name="T6" fmla="*/ 354 w 711"/>
                <a:gd name="T7" fmla="*/ 1 h 711"/>
                <a:gd name="T8" fmla="*/ 711 w 711"/>
                <a:gd name="T9" fmla="*/ 356 h 711"/>
                <a:gd name="T10" fmla="*/ 355 w 711"/>
                <a:gd name="T11" fmla="*/ 700 h 711"/>
                <a:gd name="T12" fmla="*/ 700 w 711"/>
                <a:gd name="T13" fmla="*/ 356 h 711"/>
                <a:gd name="T14" fmla="*/ 355 w 711"/>
                <a:gd name="T15" fmla="*/ 12 h 711"/>
                <a:gd name="T16" fmla="*/ 11 w 711"/>
                <a:gd name="T17" fmla="*/ 356 h 711"/>
                <a:gd name="T18" fmla="*/ 355 w 711"/>
                <a:gd name="T19" fmla="*/ 70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1" h="711">
                  <a:moveTo>
                    <a:pt x="711" y="356"/>
                  </a:moveTo>
                  <a:cubicBezTo>
                    <a:pt x="711" y="552"/>
                    <a:pt x="551" y="711"/>
                    <a:pt x="355" y="711"/>
                  </a:cubicBezTo>
                  <a:cubicBezTo>
                    <a:pt x="159" y="711"/>
                    <a:pt x="1" y="551"/>
                    <a:pt x="0" y="357"/>
                  </a:cubicBezTo>
                  <a:cubicBezTo>
                    <a:pt x="0" y="162"/>
                    <a:pt x="158" y="2"/>
                    <a:pt x="354" y="1"/>
                  </a:cubicBezTo>
                  <a:cubicBezTo>
                    <a:pt x="551" y="0"/>
                    <a:pt x="711" y="159"/>
                    <a:pt x="711" y="356"/>
                  </a:cubicBezTo>
                  <a:close/>
                  <a:moveTo>
                    <a:pt x="355" y="700"/>
                  </a:moveTo>
                  <a:cubicBezTo>
                    <a:pt x="545" y="701"/>
                    <a:pt x="700" y="546"/>
                    <a:pt x="700" y="356"/>
                  </a:cubicBezTo>
                  <a:cubicBezTo>
                    <a:pt x="700" y="166"/>
                    <a:pt x="545" y="12"/>
                    <a:pt x="355" y="12"/>
                  </a:cubicBezTo>
                  <a:cubicBezTo>
                    <a:pt x="166" y="12"/>
                    <a:pt x="11" y="166"/>
                    <a:pt x="11" y="356"/>
                  </a:cubicBezTo>
                  <a:cubicBezTo>
                    <a:pt x="11" y="545"/>
                    <a:pt x="166" y="700"/>
                    <a:pt x="355" y="7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84FCCD42-98F1-4DF4-9A60-306FD773A2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990" y="21424332"/>
              <a:ext cx="550543" cy="660652"/>
            </a:xfrm>
            <a:custGeom>
              <a:avLst/>
              <a:gdLst>
                <a:gd name="T0" fmla="*/ 37 w 79"/>
                <a:gd name="T1" fmla="*/ 41 h 94"/>
                <a:gd name="T2" fmla="*/ 21 w 79"/>
                <a:gd name="T3" fmla="*/ 55 h 94"/>
                <a:gd name="T4" fmla="*/ 19 w 79"/>
                <a:gd name="T5" fmla="*/ 62 h 94"/>
                <a:gd name="T6" fmla="*/ 20 w 79"/>
                <a:gd name="T7" fmla="*/ 66 h 94"/>
                <a:gd name="T8" fmla="*/ 0 w 79"/>
                <a:gd name="T9" fmla="*/ 40 h 94"/>
                <a:gd name="T10" fmla="*/ 3 w 79"/>
                <a:gd name="T11" fmla="*/ 42 h 94"/>
                <a:gd name="T12" fmla="*/ 12 w 79"/>
                <a:gd name="T13" fmla="*/ 42 h 94"/>
                <a:gd name="T14" fmla="*/ 48 w 79"/>
                <a:gd name="T15" fmla="*/ 12 h 94"/>
                <a:gd name="T16" fmla="*/ 50 w 79"/>
                <a:gd name="T17" fmla="*/ 2 h 94"/>
                <a:gd name="T18" fmla="*/ 50 w 79"/>
                <a:gd name="T19" fmla="*/ 0 h 94"/>
                <a:gd name="T20" fmla="*/ 52 w 79"/>
                <a:gd name="T21" fmla="*/ 2 h 94"/>
                <a:gd name="T22" fmla="*/ 70 w 79"/>
                <a:gd name="T23" fmla="*/ 26 h 94"/>
                <a:gd name="T24" fmla="*/ 77 w 79"/>
                <a:gd name="T25" fmla="*/ 40 h 94"/>
                <a:gd name="T26" fmla="*/ 75 w 79"/>
                <a:gd name="T27" fmla="*/ 54 h 94"/>
                <a:gd name="T28" fmla="*/ 57 w 79"/>
                <a:gd name="T29" fmla="*/ 59 h 94"/>
                <a:gd name="T30" fmla="*/ 50 w 79"/>
                <a:gd name="T31" fmla="*/ 56 h 94"/>
                <a:gd name="T32" fmla="*/ 40 w 79"/>
                <a:gd name="T33" fmla="*/ 94 h 94"/>
                <a:gd name="T34" fmla="*/ 38 w 79"/>
                <a:gd name="T35" fmla="*/ 92 h 94"/>
                <a:gd name="T36" fmla="*/ 31 w 79"/>
                <a:gd name="T37" fmla="*/ 82 h 94"/>
                <a:gd name="T38" fmla="*/ 29 w 79"/>
                <a:gd name="T39" fmla="*/ 75 h 94"/>
                <a:gd name="T40" fmla="*/ 38 w 79"/>
                <a:gd name="T41" fmla="*/ 47 h 94"/>
                <a:gd name="T42" fmla="*/ 37 w 79"/>
                <a:gd name="T43" fmla="*/ 41 h 94"/>
                <a:gd name="T44" fmla="*/ 40 w 79"/>
                <a:gd name="T45" fmla="*/ 39 h 94"/>
                <a:gd name="T46" fmla="*/ 45 w 79"/>
                <a:gd name="T47" fmla="*/ 45 h 94"/>
                <a:gd name="T48" fmla="*/ 61 w 79"/>
                <a:gd name="T49" fmla="*/ 45 h 94"/>
                <a:gd name="T50" fmla="*/ 65 w 79"/>
                <a:gd name="T51" fmla="*/ 43 h 94"/>
                <a:gd name="T52" fmla="*/ 65 w 79"/>
                <a:gd name="T53" fmla="*/ 24 h 94"/>
                <a:gd name="T54" fmla="*/ 59 w 79"/>
                <a:gd name="T55" fmla="*/ 24 h 94"/>
                <a:gd name="T56" fmla="*/ 45 w 79"/>
                <a:gd name="T57" fmla="*/ 35 h 94"/>
                <a:gd name="T58" fmla="*/ 40 w 79"/>
                <a:gd name="T59" fmla="*/ 3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9" h="94">
                  <a:moveTo>
                    <a:pt x="37" y="41"/>
                  </a:moveTo>
                  <a:cubicBezTo>
                    <a:pt x="32" y="46"/>
                    <a:pt x="26" y="50"/>
                    <a:pt x="21" y="55"/>
                  </a:cubicBezTo>
                  <a:cubicBezTo>
                    <a:pt x="18" y="57"/>
                    <a:pt x="18" y="60"/>
                    <a:pt x="19" y="62"/>
                  </a:cubicBezTo>
                  <a:cubicBezTo>
                    <a:pt x="20" y="64"/>
                    <a:pt x="20" y="65"/>
                    <a:pt x="20" y="66"/>
                  </a:cubicBezTo>
                  <a:cubicBezTo>
                    <a:pt x="17" y="65"/>
                    <a:pt x="3" y="47"/>
                    <a:pt x="0" y="40"/>
                  </a:cubicBezTo>
                  <a:cubicBezTo>
                    <a:pt x="2" y="41"/>
                    <a:pt x="2" y="41"/>
                    <a:pt x="3" y="42"/>
                  </a:cubicBezTo>
                  <a:cubicBezTo>
                    <a:pt x="7" y="44"/>
                    <a:pt x="9" y="44"/>
                    <a:pt x="12" y="42"/>
                  </a:cubicBezTo>
                  <a:cubicBezTo>
                    <a:pt x="24" y="32"/>
                    <a:pt x="36" y="22"/>
                    <a:pt x="48" y="12"/>
                  </a:cubicBezTo>
                  <a:cubicBezTo>
                    <a:pt x="52" y="9"/>
                    <a:pt x="52" y="7"/>
                    <a:pt x="50" y="2"/>
                  </a:cubicBezTo>
                  <a:cubicBezTo>
                    <a:pt x="50" y="1"/>
                    <a:pt x="50" y="1"/>
                    <a:pt x="50" y="0"/>
                  </a:cubicBezTo>
                  <a:cubicBezTo>
                    <a:pt x="51" y="1"/>
                    <a:pt x="52" y="1"/>
                    <a:pt x="52" y="2"/>
                  </a:cubicBezTo>
                  <a:cubicBezTo>
                    <a:pt x="58" y="10"/>
                    <a:pt x="64" y="18"/>
                    <a:pt x="70" y="26"/>
                  </a:cubicBezTo>
                  <a:cubicBezTo>
                    <a:pt x="73" y="30"/>
                    <a:pt x="75" y="35"/>
                    <a:pt x="77" y="40"/>
                  </a:cubicBezTo>
                  <a:cubicBezTo>
                    <a:pt x="79" y="45"/>
                    <a:pt x="79" y="50"/>
                    <a:pt x="75" y="54"/>
                  </a:cubicBezTo>
                  <a:cubicBezTo>
                    <a:pt x="71" y="60"/>
                    <a:pt x="64" y="62"/>
                    <a:pt x="57" y="59"/>
                  </a:cubicBezTo>
                  <a:cubicBezTo>
                    <a:pt x="55" y="58"/>
                    <a:pt x="53" y="57"/>
                    <a:pt x="50" y="56"/>
                  </a:cubicBezTo>
                  <a:cubicBezTo>
                    <a:pt x="47" y="69"/>
                    <a:pt x="42" y="81"/>
                    <a:pt x="40" y="94"/>
                  </a:cubicBezTo>
                  <a:cubicBezTo>
                    <a:pt x="40" y="94"/>
                    <a:pt x="39" y="93"/>
                    <a:pt x="38" y="92"/>
                  </a:cubicBezTo>
                  <a:cubicBezTo>
                    <a:pt x="36" y="89"/>
                    <a:pt x="33" y="85"/>
                    <a:pt x="31" y="82"/>
                  </a:cubicBezTo>
                  <a:cubicBezTo>
                    <a:pt x="29" y="80"/>
                    <a:pt x="29" y="78"/>
                    <a:pt x="29" y="75"/>
                  </a:cubicBezTo>
                  <a:cubicBezTo>
                    <a:pt x="33" y="66"/>
                    <a:pt x="36" y="56"/>
                    <a:pt x="38" y="47"/>
                  </a:cubicBezTo>
                  <a:cubicBezTo>
                    <a:pt x="39" y="45"/>
                    <a:pt x="40" y="43"/>
                    <a:pt x="37" y="41"/>
                  </a:cubicBezTo>
                  <a:close/>
                  <a:moveTo>
                    <a:pt x="40" y="39"/>
                  </a:moveTo>
                  <a:cubicBezTo>
                    <a:pt x="42" y="41"/>
                    <a:pt x="43" y="43"/>
                    <a:pt x="45" y="45"/>
                  </a:cubicBezTo>
                  <a:cubicBezTo>
                    <a:pt x="50" y="50"/>
                    <a:pt x="55" y="50"/>
                    <a:pt x="61" y="45"/>
                  </a:cubicBezTo>
                  <a:cubicBezTo>
                    <a:pt x="63" y="45"/>
                    <a:pt x="64" y="44"/>
                    <a:pt x="65" y="43"/>
                  </a:cubicBezTo>
                  <a:cubicBezTo>
                    <a:pt x="71" y="37"/>
                    <a:pt x="71" y="31"/>
                    <a:pt x="65" y="24"/>
                  </a:cubicBezTo>
                  <a:cubicBezTo>
                    <a:pt x="63" y="22"/>
                    <a:pt x="62" y="21"/>
                    <a:pt x="59" y="24"/>
                  </a:cubicBezTo>
                  <a:cubicBezTo>
                    <a:pt x="54" y="27"/>
                    <a:pt x="50" y="31"/>
                    <a:pt x="45" y="35"/>
                  </a:cubicBezTo>
                  <a:cubicBezTo>
                    <a:pt x="44" y="36"/>
                    <a:pt x="42" y="38"/>
                    <a:pt x="40" y="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3991482C-9418-40C7-A43F-1E2E60BDD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206" y="22674853"/>
              <a:ext cx="526949" cy="566274"/>
            </a:xfrm>
            <a:custGeom>
              <a:avLst/>
              <a:gdLst>
                <a:gd name="T0" fmla="*/ 0 w 76"/>
                <a:gd name="T1" fmla="*/ 68 h 80"/>
                <a:gd name="T2" fmla="*/ 5 w 76"/>
                <a:gd name="T3" fmla="*/ 36 h 80"/>
                <a:gd name="T4" fmla="*/ 7 w 76"/>
                <a:gd name="T5" fmla="*/ 36 h 80"/>
                <a:gd name="T6" fmla="*/ 7 w 76"/>
                <a:gd name="T7" fmla="*/ 39 h 80"/>
                <a:gd name="T8" fmla="*/ 13 w 76"/>
                <a:gd name="T9" fmla="*/ 46 h 80"/>
                <a:gd name="T10" fmla="*/ 35 w 76"/>
                <a:gd name="T11" fmla="*/ 50 h 80"/>
                <a:gd name="T12" fmla="*/ 33 w 76"/>
                <a:gd name="T13" fmla="*/ 47 h 80"/>
                <a:gd name="T14" fmla="*/ 18 w 76"/>
                <a:gd name="T15" fmla="*/ 24 h 80"/>
                <a:gd name="T16" fmla="*/ 17 w 76"/>
                <a:gd name="T17" fmla="*/ 22 h 80"/>
                <a:gd name="T18" fmla="*/ 10 w 76"/>
                <a:gd name="T19" fmla="*/ 23 h 80"/>
                <a:gd name="T20" fmla="*/ 8 w 76"/>
                <a:gd name="T21" fmla="*/ 29 h 80"/>
                <a:gd name="T22" fmla="*/ 12 w 76"/>
                <a:gd name="T23" fmla="*/ 0 h 80"/>
                <a:gd name="T24" fmla="*/ 13 w 76"/>
                <a:gd name="T25" fmla="*/ 1 h 80"/>
                <a:gd name="T26" fmla="*/ 19 w 76"/>
                <a:gd name="T27" fmla="*/ 19 h 80"/>
                <a:gd name="T28" fmla="*/ 29 w 76"/>
                <a:gd name="T29" fmla="*/ 35 h 80"/>
                <a:gd name="T30" fmla="*/ 33 w 76"/>
                <a:gd name="T31" fmla="*/ 34 h 80"/>
                <a:gd name="T32" fmla="*/ 69 w 76"/>
                <a:gd name="T33" fmla="*/ 13 h 80"/>
                <a:gd name="T34" fmla="*/ 75 w 76"/>
                <a:gd name="T35" fmla="*/ 8 h 80"/>
                <a:gd name="T36" fmla="*/ 74 w 76"/>
                <a:gd name="T37" fmla="*/ 18 h 80"/>
                <a:gd name="T38" fmla="*/ 72 w 76"/>
                <a:gd name="T39" fmla="*/ 30 h 80"/>
                <a:gd name="T40" fmla="*/ 70 w 76"/>
                <a:gd name="T41" fmla="*/ 40 h 80"/>
                <a:gd name="T42" fmla="*/ 69 w 76"/>
                <a:gd name="T43" fmla="*/ 40 h 80"/>
                <a:gd name="T44" fmla="*/ 68 w 76"/>
                <a:gd name="T45" fmla="*/ 32 h 80"/>
                <a:gd name="T46" fmla="*/ 64 w 76"/>
                <a:gd name="T47" fmla="*/ 33 h 80"/>
                <a:gd name="T48" fmla="*/ 39 w 76"/>
                <a:gd name="T49" fmla="*/ 48 h 80"/>
                <a:gd name="T50" fmla="*/ 42 w 76"/>
                <a:gd name="T51" fmla="*/ 51 h 80"/>
                <a:gd name="T52" fmla="*/ 60 w 76"/>
                <a:gd name="T53" fmla="*/ 55 h 80"/>
                <a:gd name="T54" fmla="*/ 66 w 76"/>
                <a:gd name="T55" fmla="*/ 51 h 80"/>
                <a:gd name="T56" fmla="*/ 68 w 76"/>
                <a:gd name="T57" fmla="*/ 48 h 80"/>
                <a:gd name="T58" fmla="*/ 63 w 76"/>
                <a:gd name="T59" fmla="*/ 80 h 80"/>
                <a:gd name="T60" fmla="*/ 62 w 76"/>
                <a:gd name="T61" fmla="*/ 80 h 80"/>
                <a:gd name="T62" fmla="*/ 62 w 76"/>
                <a:gd name="T63" fmla="*/ 77 h 80"/>
                <a:gd name="T64" fmla="*/ 55 w 76"/>
                <a:gd name="T65" fmla="*/ 70 h 80"/>
                <a:gd name="T66" fmla="*/ 11 w 76"/>
                <a:gd name="T67" fmla="*/ 62 h 80"/>
                <a:gd name="T68" fmla="*/ 3 w 76"/>
                <a:gd name="T69" fmla="*/ 66 h 80"/>
                <a:gd name="T70" fmla="*/ 1 w 76"/>
                <a:gd name="T71" fmla="*/ 68 h 80"/>
                <a:gd name="T72" fmla="*/ 0 w 76"/>
                <a:gd name="T73" fmla="*/ 6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80">
                  <a:moveTo>
                    <a:pt x="0" y="68"/>
                  </a:moveTo>
                  <a:cubicBezTo>
                    <a:pt x="2" y="57"/>
                    <a:pt x="4" y="47"/>
                    <a:pt x="5" y="36"/>
                  </a:cubicBezTo>
                  <a:cubicBezTo>
                    <a:pt x="6" y="36"/>
                    <a:pt x="6" y="36"/>
                    <a:pt x="7" y="36"/>
                  </a:cubicBezTo>
                  <a:cubicBezTo>
                    <a:pt x="7" y="37"/>
                    <a:pt x="7" y="38"/>
                    <a:pt x="7" y="39"/>
                  </a:cubicBezTo>
                  <a:cubicBezTo>
                    <a:pt x="8" y="43"/>
                    <a:pt x="9" y="45"/>
                    <a:pt x="13" y="46"/>
                  </a:cubicBezTo>
                  <a:cubicBezTo>
                    <a:pt x="20" y="48"/>
                    <a:pt x="27" y="49"/>
                    <a:pt x="35" y="50"/>
                  </a:cubicBezTo>
                  <a:cubicBezTo>
                    <a:pt x="34" y="49"/>
                    <a:pt x="34" y="48"/>
                    <a:pt x="33" y="47"/>
                  </a:cubicBezTo>
                  <a:cubicBezTo>
                    <a:pt x="28" y="39"/>
                    <a:pt x="23" y="32"/>
                    <a:pt x="18" y="24"/>
                  </a:cubicBezTo>
                  <a:cubicBezTo>
                    <a:pt x="18" y="24"/>
                    <a:pt x="17" y="23"/>
                    <a:pt x="17" y="22"/>
                  </a:cubicBezTo>
                  <a:cubicBezTo>
                    <a:pt x="14" y="19"/>
                    <a:pt x="12" y="20"/>
                    <a:pt x="10" y="23"/>
                  </a:cubicBezTo>
                  <a:cubicBezTo>
                    <a:pt x="10" y="25"/>
                    <a:pt x="9" y="26"/>
                    <a:pt x="8" y="29"/>
                  </a:cubicBezTo>
                  <a:cubicBezTo>
                    <a:pt x="7" y="24"/>
                    <a:pt x="10" y="4"/>
                    <a:pt x="12" y="0"/>
                  </a:cubicBezTo>
                  <a:cubicBezTo>
                    <a:pt x="13" y="0"/>
                    <a:pt x="13" y="1"/>
                    <a:pt x="13" y="1"/>
                  </a:cubicBezTo>
                  <a:cubicBezTo>
                    <a:pt x="13" y="8"/>
                    <a:pt x="16" y="14"/>
                    <a:pt x="19" y="19"/>
                  </a:cubicBezTo>
                  <a:cubicBezTo>
                    <a:pt x="22" y="25"/>
                    <a:pt x="26" y="30"/>
                    <a:pt x="29" y="35"/>
                  </a:cubicBezTo>
                  <a:cubicBezTo>
                    <a:pt x="31" y="35"/>
                    <a:pt x="32" y="34"/>
                    <a:pt x="33" y="34"/>
                  </a:cubicBezTo>
                  <a:cubicBezTo>
                    <a:pt x="45" y="27"/>
                    <a:pt x="57" y="20"/>
                    <a:pt x="69" y="13"/>
                  </a:cubicBezTo>
                  <a:cubicBezTo>
                    <a:pt x="71" y="12"/>
                    <a:pt x="73" y="10"/>
                    <a:pt x="75" y="8"/>
                  </a:cubicBezTo>
                  <a:cubicBezTo>
                    <a:pt x="76" y="12"/>
                    <a:pt x="74" y="15"/>
                    <a:pt x="74" y="18"/>
                  </a:cubicBezTo>
                  <a:cubicBezTo>
                    <a:pt x="73" y="22"/>
                    <a:pt x="73" y="26"/>
                    <a:pt x="72" y="30"/>
                  </a:cubicBezTo>
                  <a:cubicBezTo>
                    <a:pt x="71" y="33"/>
                    <a:pt x="71" y="37"/>
                    <a:pt x="70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8" y="38"/>
                    <a:pt x="68" y="35"/>
                    <a:pt x="68" y="32"/>
                  </a:cubicBezTo>
                  <a:cubicBezTo>
                    <a:pt x="66" y="32"/>
                    <a:pt x="65" y="33"/>
                    <a:pt x="64" y="33"/>
                  </a:cubicBezTo>
                  <a:cubicBezTo>
                    <a:pt x="55" y="38"/>
                    <a:pt x="47" y="43"/>
                    <a:pt x="39" y="48"/>
                  </a:cubicBezTo>
                  <a:cubicBezTo>
                    <a:pt x="39" y="50"/>
                    <a:pt x="40" y="51"/>
                    <a:pt x="42" y="51"/>
                  </a:cubicBezTo>
                  <a:cubicBezTo>
                    <a:pt x="48" y="53"/>
                    <a:pt x="54" y="54"/>
                    <a:pt x="60" y="55"/>
                  </a:cubicBezTo>
                  <a:cubicBezTo>
                    <a:pt x="63" y="55"/>
                    <a:pt x="64" y="54"/>
                    <a:pt x="66" y="51"/>
                  </a:cubicBezTo>
                  <a:cubicBezTo>
                    <a:pt x="66" y="50"/>
                    <a:pt x="67" y="49"/>
                    <a:pt x="68" y="48"/>
                  </a:cubicBezTo>
                  <a:cubicBezTo>
                    <a:pt x="67" y="58"/>
                    <a:pt x="65" y="69"/>
                    <a:pt x="63" y="80"/>
                  </a:cubicBezTo>
                  <a:cubicBezTo>
                    <a:pt x="63" y="80"/>
                    <a:pt x="63" y="80"/>
                    <a:pt x="62" y="80"/>
                  </a:cubicBezTo>
                  <a:cubicBezTo>
                    <a:pt x="62" y="79"/>
                    <a:pt x="62" y="78"/>
                    <a:pt x="62" y="77"/>
                  </a:cubicBezTo>
                  <a:cubicBezTo>
                    <a:pt x="61" y="72"/>
                    <a:pt x="60" y="71"/>
                    <a:pt x="55" y="70"/>
                  </a:cubicBezTo>
                  <a:cubicBezTo>
                    <a:pt x="40" y="67"/>
                    <a:pt x="26" y="64"/>
                    <a:pt x="11" y="62"/>
                  </a:cubicBezTo>
                  <a:cubicBezTo>
                    <a:pt x="6" y="61"/>
                    <a:pt x="5" y="62"/>
                    <a:pt x="3" y="66"/>
                  </a:cubicBezTo>
                  <a:cubicBezTo>
                    <a:pt x="2" y="67"/>
                    <a:pt x="2" y="68"/>
                    <a:pt x="1" y="68"/>
                  </a:cubicBezTo>
                  <a:cubicBezTo>
                    <a:pt x="1" y="68"/>
                    <a:pt x="1" y="68"/>
                    <a:pt x="0" y="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C8F0283F-5609-4CF2-B95C-AE8A95754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906" y="20865924"/>
              <a:ext cx="574138" cy="613463"/>
            </a:xfrm>
            <a:custGeom>
              <a:avLst/>
              <a:gdLst>
                <a:gd name="T0" fmla="*/ 61 w 82"/>
                <a:gd name="T1" fmla="*/ 37 h 87"/>
                <a:gd name="T2" fmla="*/ 42 w 82"/>
                <a:gd name="T3" fmla="*/ 65 h 87"/>
                <a:gd name="T4" fmla="*/ 44 w 82"/>
                <a:gd name="T5" fmla="*/ 59 h 87"/>
                <a:gd name="T6" fmla="*/ 37 w 82"/>
                <a:gd name="T7" fmla="*/ 42 h 87"/>
                <a:gd name="T8" fmla="*/ 36 w 82"/>
                <a:gd name="T9" fmla="*/ 44 h 87"/>
                <a:gd name="T10" fmla="*/ 24 w 82"/>
                <a:gd name="T11" fmla="*/ 61 h 87"/>
                <a:gd name="T12" fmla="*/ 25 w 82"/>
                <a:gd name="T13" fmla="*/ 68 h 87"/>
                <a:gd name="T14" fmla="*/ 54 w 82"/>
                <a:gd name="T15" fmla="*/ 74 h 87"/>
                <a:gd name="T16" fmla="*/ 59 w 82"/>
                <a:gd name="T17" fmla="*/ 73 h 87"/>
                <a:gd name="T18" fmla="*/ 45 w 82"/>
                <a:gd name="T19" fmla="*/ 87 h 87"/>
                <a:gd name="T20" fmla="*/ 0 w 82"/>
                <a:gd name="T21" fmla="*/ 52 h 87"/>
                <a:gd name="T22" fmla="*/ 4 w 82"/>
                <a:gd name="T23" fmla="*/ 54 h 87"/>
                <a:gd name="T24" fmla="*/ 12 w 82"/>
                <a:gd name="T25" fmla="*/ 51 h 87"/>
                <a:gd name="T26" fmla="*/ 39 w 82"/>
                <a:gd name="T27" fmla="*/ 12 h 87"/>
                <a:gd name="T28" fmla="*/ 39 w 82"/>
                <a:gd name="T29" fmla="*/ 3 h 87"/>
                <a:gd name="T30" fmla="*/ 37 w 82"/>
                <a:gd name="T31" fmla="*/ 0 h 87"/>
                <a:gd name="T32" fmla="*/ 82 w 82"/>
                <a:gd name="T33" fmla="*/ 33 h 87"/>
                <a:gd name="T34" fmla="*/ 70 w 82"/>
                <a:gd name="T35" fmla="*/ 48 h 87"/>
                <a:gd name="T36" fmla="*/ 70 w 82"/>
                <a:gd name="T37" fmla="*/ 46 h 87"/>
                <a:gd name="T38" fmla="*/ 65 w 82"/>
                <a:gd name="T39" fmla="*/ 24 h 87"/>
                <a:gd name="T40" fmla="*/ 58 w 82"/>
                <a:gd name="T41" fmla="*/ 19 h 87"/>
                <a:gd name="T42" fmla="*/ 53 w 82"/>
                <a:gd name="T43" fmla="*/ 20 h 87"/>
                <a:gd name="T44" fmla="*/ 41 w 82"/>
                <a:gd name="T45" fmla="*/ 36 h 87"/>
                <a:gd name="T46" fmla="*/ 40 w 82"/>
                <a:gd name="T47" fmla="*/ 39 h 87"/>
                <a:gd name="T48" fmla="*/ 51 w 82"/>
                <a:gd name="T49" fmla="*/ 43 h 87"/>
                <a:gd name="T50" fmla="*/ 61 w 82"/>
                <a:gd name="T51" fmla="*/ 3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87">
                  <a:moveTo>
                    <a:pt x="61" y="37"/>
                  </a:moveTo>
                  <a:cubicBezTo>
                    <a:pt x="60" y="41"/>
                    <a:pt x="46" y="62"/>
                    <a:pt x="42" y="65"/>
                  </a:cubicBezTo>
                  <a:cubicBezTo>
                    <a:pt x="43" y="62"/>
                    <a:pt x="43" y="60"/>
                    <a:pt x="44" y="59"/>
                  </a:cubicBezTo>
                  <a:cubicBezTo>
                    <a:pt x="46" y="52"/>
                    <a:pt x="44" y="46"/>
                    <a:pt x="37" y="42"/>
                  </a:cubicBezTo>
                  <a:cubicBezTo>
                    <a:pt x="37" y="42"/>
                    <a:pt x="36" y="43"/>
                    <a:pt x="36" y="44"/>
                  </a:cubicBezTo>
                  <a:cubicBezTo>
                    <a:pt x="32" y="50"/>
                    <a:pt x="28" y="55"/>
                    <a:pt x="24" y="61"/>
                  </a:cubicBezTo>
                  <a:cubicBezTo>
                    <a:pt x="22" y="64"/>
                    <a:pt x="22" y="66"/>
                    <a:pt x="25" y="68"/>
                  </a:cubicBezTo>
                  <a:cubicBezTo>
                    <a:pt x="33" y="76"/>
                    <a:pt x="42" y="80"/>
                    <a:pt x="54" y="74"/>
                  </a:cubicBezTo>
                  <a:cubicBezTo>
                    <a:pt x="56" y="73"/>
                    <a:pt x="56" y="73"/>
                    <a:pt x="59" y="73"/>
                  </a:cubicBezTo>
                  <a:cubicBezTo>
                    <a:pt x="57" y="76"/>
                    <a:pt x="50" y="84"/>
                    <a:pt x="45" y="87"/>
                  </a:cubicBezTo>
                  <a:cubicBezTo>
                    <a:pt x="36" y="82"/>
                    <a:pt x="2" y="56"/>
                    <a:pt x="0" y="52"/>
                  </a:cubicBezTo>
                  <a:cubicBezTo>
                    <a:pt x="2" y="53"/>
                    <a:pt x="3" y="53"/>
                    <a:pt x="4" y="54"/>
                  </a:cubicBezTo>
                  <a:cubicBezTo>
                    <a:pt x="8" y="55"/>
                    <a:pt x="10" y="54"/>
                    <a:pt x="12" y="51"/>
                  </a:cubicBezTo>
                  <a:cubicBezTo>
                    <a:pt x="21" y="38"/>
                    <a:pt x="30" y="25"/>
                    <a:pt x="39" y="12"/>
                  </a:cubicBezTo>
                  <a:cubicBezTo>
                    <a:pt x="42" y="8"/>
                    <a:pt x="41" y="6"/>
                    <a:pt x="39" y="3"/>
                  </a:cubicBezTo>
                  <a:cubicBezTo>
                    <a:pt x="38" y="2"/>
                    <a:pt x="38" y="1"/>
                    <a:pt x="37" y="0"/>
                  </a:cubicBezTo>
                  <a:cubicBezTo>
                    <a:pt x="40" y="1"/>
                    <a:pt x="76" y="27"/>
                    <a:pt x="82" y="33"/>
                  </a:cubicBezTo>
                  <a:cubicBezTo>
                    <a:pt x="79" y="38"/>
                    <a:pt x="73" y="46"/>
                    <a:pt x="70" y="48"/>
                  </a:cubicBezTo>
                  <a:cubicBezTo>
                    <a:pt x="70" y="47"/>
                    <a:pt x="70" y="46"/>
                    <a:pt x="70" y="46"/>
                  </a:cubicBezTo>
                  <a:cubicBezTo>
                    <a:pt x="74" y="36"/>
                    <a:pt x="72" y="30"/>
                    <a:pt x="65" y="24"/>
                  </a:cubicBezTo>
                  <a:cubicBezTo>
                    <a:pt x="63" y="22"/>
                    <a:pt x="61" y="20"/>
                    <a:pt x="58" y="19"/>
                  </a:cubicBezTo>
                  <a:cubicBezTo>
                    <a:pt x="56" y="17"/>
                    <a:pt x="54" y="18"/>
                    <a:pt x="53" y="20"/>
                  </a:cubicBezTo>
                  <a:cubicBezTo>
                    <a:pt x="49" y="25"/>
                    <a:pt x="45" y="30"/>
                    <a:pt x="41" y="36"/>
                  </a:cubicBezTo>
                  <a:cubicBezTo>
                    <a:pt x="41" y="37"/>
                    <a:pt x="40" y="38"/>
                    <a:pt x="40" y="39"/>
                  </a:cubicBezTo>
                  <a:cubicBezTo>
                    <a:pt x="43" y="42"/>
                    <a:pt x="46" y="44"/>
                    <a:pt x="51" y="43"/>
                  </a:cubicBezTo>
                  <a:cubicBezTo>
                    <a:pt x="54" y="42"/>
                    <a:pt x="58" y="39"/>
                    <a:pt x="61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BAC8DD0E-5DF7-4AE7-B758-A9A1B3494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206" y="23555723"/>
              <a:ext cx="495489" cy="471895"/>
            </a:xfrm>
            <a:custGeom>
              <a:avLst/>
              <a:gdLst>
                <a:gd name="T0" fmla="*/ 49 w 71"/>
                <a:gd name="T1" fmla="*/ 20 h 68"/>
                <a:gd name="T2" fmla="*/ 37 w 71"/>
                <a:gd name="T3" fmla="*/ 29 h 68"/>
                <a:gd name="T4" fmla="*/ 38 w 71"/>
                <a:gd name="T5" fmla="*/ 39 h 68"/>
                <a:gd name="T6" fmla="*/ 44 w 71"/>
                <a:gd name="T7" fmla="*/ 38 h 68"/>
                <a:gd name="T8" fmla="*/ 60 w 71"/>
                <a:gd name="T9" fmla="*/ 36 h 68"/>
                <a:gd name="T10" fmla="*/ 65 w 71"/>
                <a:gd name="T11" fmla="*/ 30 h 68"/>
                <a:gd name="T12" fmla="*/ 48 w 71"/>
                <a:gd name="T13" fmla="*/ 4 h 68"/>
                <a:gd name="T14" fmla="*/ 44 w 71"/>
                <a:gd name="T15" fmla="*/ 0 h 68"/>
                <a:gd name="T16" fmla="*/ 63 w 71"/>
                <a:gd name="T17" fmla="*/ 1 h 68"/>
                <a:gd name="T18" fmla="*/ 70 w 71"/>
                <a:gd name="T19" fmla="*/ 59 h 68"/>
                <a:gd name="T20" fmla="*/ 68 w 71"/>
                <a:gd name="T21" fmla="*/ 55 h 68"/>
                <a:gd name="T22" fmla="*/ 62 w 71"/>
                <a:gd name="T23" fmla="*/ 51 h 68"/>
                <a:gd name="T24" fmla="*/ 16 w 71"/>
                <a:gd name="T25" fmla="*/ 58 h 68"/>
                <a:gd name="T26" fmla="*/ 9 w 71"/>
                <a:gd name="T27" fmla="*/ 65 h 68"/>
                <a:gd name="T28" fmla="*/ 9 w 71"/>
                <a:gd name="T29" fmla="*/ 68 h 68"/>
                <a:gd name="T30" fmla="*/ 1 w 71"/>
                <a:gd name="T31" fmla="*/ 11 h 68"/>
                <a:gd name="T32" fmla="*/ 18 w 71"/>
                <a:gd name="T33" fmla="*/ 9 h 68"/>
                <a:gd name="T34" fmla="*/ 19 w 71"/>
                <a:gd name="T35" fmla="*/ 10 h 68"/>
                <a:gd name="T36" fmla="*/ 17 w 71"/>
                <a:gd name="T37" fmla="*/ 11 h 68"/>
                <a:gd name="T38" fmla="*/ 6 w 71"/>
                <a:gd name="T39" fmla="*/ 30 h 68"/>
                <a:gd name="T40" fmla="*/ 7 w 71"/>
                <a:gd name="T41" fmla="*/ 38 h 68"/>
                <a:gd name="T42" fmla="*/ 13 w 71"/>
                <a:gd name="T43" fmla="*/ 42 h 68"/>
                <a:gd name="T44" fmla="*/ 33 w 71"/>
                <a:gd name="T45" fmla="*/ 39 h 68"/>
                <a:gd name="T46" fmla="*/ 29 w 71"/>
                <a:gd name="T47" fmla="*/ 28 h 68"/>
                <a:gd name="T48" fmla="*/ 18 w 71"/>
                <a:gd name="T49" fmla="*/ 24 h 68"/>
                <a:gd name="T50" fmla="*/ 19 w 71"/>
                <a:gd name="T51" fmla="*/ 22 h 68"/>
                <a:gd name="T52" fmla="*/ 49 w 71"/>
                <a:gd name="T53" fmla="*/ 18 h 68"/>
                <a:gd name="T54" fmla="*/ 49 w 71"/>
                <a:gd name="T55" fmla="*/ 2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1" h="68">
                  <a:moveTo>
                    <a:pt x="49" y="20"/>
                  </a:moveTo>
                  <a:cubicBezTo>
                    <a:pt x="44" y="22"/>
                    <a:pt x="39" y="24"/>
                    <a:pt x="37" y="29"/>
                  </a:cubicBezTo>
                  <a:cubicBezTo>
                    <a:pt x="36" y="32"/>
                    <a:pt x="36" y="35"/>
                    <a:pt x="38" y="39"/>
                  </a:cubicBezTo>
                  <a:cubicBezTo>
                    <a:pt x="40" y="38"/>
                    <a:pt x="42" y="38"/>
                    <a:pt x="44" y="38"/>
                  </a:cubicBezTo>
                  <a:cubicBezTo>
                    <a:pt x="49" y="37"/>
                    <a:pt x="54" y="36"/>
                    <a:pt x="60" y="36"/>
                  </a:cubicBezTo>
                  <a:cubicBezTo>
                    <a:pt x="63" y="35"/>
                    <a:pt x="64" y="34"/>
                    <a:pt x="65" y="30"/>
                  </a:cubicBezTo>
                  <a:cubicBezTo>
                    <a:pt x="65" y="18"/>
                    <a:pt x="59" y="8"/>
                    <a:pt x="48" y="4"/>
                  </a:cubicBezTo>
                  <a:cubicBezTo>
                    <a:pt x="47" y="3"/>
                    <a:pt x="45" y="3"/>
                    <a:pt x="44" y="0"/>
                  </a:cubicBezTo>
                  <a:cubicBezTo>
                    <a:pt x="51" y="0"/>
                    <a:pt x="57" y="1"/>
                    <a:pt x="63" y="1"/>
                  </a:cubicBezTo>
                  <a:cubicBezTo>
                    <a:pt x="65" y="5"/>
                    <a:pt x="71" y="54"/>
                    <a:pt x="70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2"/>
                    <a:pt x="65" y="51"/>
                    <a:pt x="62" y="51"/>
                  </a:cubicBezTo>
                  <a:cubicBezTo>
                    <a:pt x="46" y="53"/>
                    <a:pt x="31" y="55"/>
                    <a:pt x="16" y="58"/>
                  </a:cubicBezTo>
                  <a:cubicBezTo>
                    <a:pt x="12" y="58"/>
                    <a:pt x="10" y="60"/>
                    <a:pt x="9" y="65"/>
                  </a:cubicBezTo>
                  <a:cubicBezTo>
                    <a:pt x="9" y="66"/>
                    <a:pt x="9" y="67"/>
                    <a:pt x="9" y="68"/>
                  </a:cubicBezTo>
                  <a:cubicBezTo>
                    <a:pt x="7" y="65"/>
                    <a:pt x="0" y="17"/>
                    <a:pt x="1" y="11"/>
                  </a:cubicBezTo>
                  <a:cubicBezTo>
                    <a:pt x="7" y="10"/>
                    <a:pt x="12" y="9"/>
                    <a:pt x="18" y="9"/>
                  </a:cubicBezTo>
                  <a:cubicBezTo>
                    <a:pt x="18" y="9"/>
                    <a:pt x="19" y="9"/>
                    <a:pt x="19" y="10"/>
                  </a:cubicBezTo>
                  <a:cubicBezTo>
                    <a:pt x="18" y="10"/>
                    <a:pt x="18" y="11"/>
                    <a:pt x="17" y="11"/>
                  </a:cubicBezTo>
                  <a:cubicBezTo>
                    <a:pt x="8" y="14"/>
                    <a:pt x="5" y="21"/>
                    <a:pt x="6" y="30"/>
                  </a:cubicBezTo>
                  <a:cubicBezTo>
                    <a:pt x="6" y="32"/>
                    <a:pt x="6" y="35"/>
                    <a:pt x="7" y="38"/>
                  </a:cubicBezTo>
                  <a:cubicBezTo>
                    <a:pt x="7" y="42"/>
                    <a:pt x="8" y="43"/>
                    <a:pt x="13" y="42"/>
                  </a:cubicBezTo>
                  <a:cubicBezTo>
                    <a:pt x="20" y="41"/>
                    <a:pt x="26" y="40"/>
                    <a:pt x="33" y="39"/>
                  </a:cubicBezTo>
                  <a:cubicBezTo>
                    <a:pt x="34" y="34"/>
                    <a:pt x="33" y="30"/>
                    <a:pt x="29" y="28"/>
                  </a:cubicBezTo>
                  <a:cubicBezTo>
                    <a:pt x="26" y="26"/>
                    <a:pt x="22" y="25"/>
                    <a:pt x="18" y="24"/>
                  </a:cubicBezTo>
                  <a:cubicBezTo>
                    <a:pt x="18" y="23"/>
                    <a:pt x="19" y="23"/>
                    <a:pt x="19" y="22"/>
                  </a:cubicBezTo>
                  <a:cubicBezTo>
                    <a:pt x="29" y="21"/>
                    <a:pt x="39" y="20"/>
                    <a:pt x="49" y="18"/>
                  </a:cubicBezTo>
                  <a:cubicBezTo>
                    <a:pt x="49" y="19"/>
                    <a:pt x="49" y="19"/>
                    <a:pt x="49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2379E517-D02D-45F3-82A9-A375358BB6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7841" y="26009575"/>
              <a:ext cx="346056" cy="495489"/>
            </a:xfrm>
            <a:custGeom>
              <a:avLst/>
              <a:gdLst>
                <a:gd name="T0" fmla="*/ 17 w 50"/>
                <a:gd name="T1" fmla="*/ 35 h 70"/>
                <a:gd name="T2" fmla="*/ 10 w 50"/>
                <a:gd name="T3" fmla="*/ 27 h 70"/>
                <a:gd name="T4" fmla="*/ 8 w 50"/>
                <a:gd name="T5" fmla="*/ 11 h 70"/>
                <a:gd name="T6" fmla="*/ 19 w 50"/>
                <a:gd name="T7" fmla="*/ 1 h 70"/>
                <a:gd name="T8" fmla="*/ 39 w 50"/>
                <a:gd name="T9" fmla="*/ 3 h 70"/>
                <a:gd name="T10" fmla="*/ 48 w 50"/>
                <a:gd name="T11" fmla="*/ 12 h 70"/>
                <a:gd name="T12" fmla="*/ 42 w 50"/>
                <a:gd name="T13" fmla="*/ 27 h 70"/>
                <a:gd name="T14" fmla="*/ 34 w 50"/>
                <a:gd name="T15" fmla="*/ 30 h 70"/>
                <a:gd name="T16" fmla="*/ 37 w 50"/>
                <a:gd name="T17" fmla="*/ 33 h 70"/>
                <a:gd name="T18" fmla="*/ 44 w 50"/>
                <a:gd name="T19" fmla="*/ 44 h 70"/>
                <a:gd name="T20" fmla="*/ 30 w 50"/>
                <a:gd name="T21" fmla="*/ 69 h 70"/>
                <a:gd name="T22" fmla="*/ 9 w 50"/>
                <a:gd name="T23" fmla="*/ 65 h 70"/>
                <a:gd name="T24" fmla="*/ 1 w 50"/>
                <a:gd name="T25" fmla="*/ 51 h 70"/>
                <a:gd name="T26" fmla="*/ 11 w 50"/>
                <a:gd name="T27" fmla="*/ 38 h 70"/>
                <a:gd name="T28" fmla="*/ 17 w 50"/>
                <a:gd name="T29" fmla="*/ 35 h 70"/>
                <a:gd name="T30" fmla="*/ 20 w 50"/>
                <a:gd name="T31" fmla="*/ 38 h 70"/>
                <a:gd name="T32" fmla="*/ 14 w 50"/>
                <a:gd name="T33" fmla="*/ 61 h 70"/>
                <a:gd name="T34" fmla="*/ 22 w 50"/>
                <a:gd name="T35" fmla="*/ 67 h 70"/>
                <a:gd name="T36" fmla="*/ 30 w 50"/>
                <a:gd name="T37" fmla="*/ 61 h 70"/>
                <a:gd name="T38" fmla="*/ 20 w 50"/>
                <a:gd name="T39" fmla="*/ 38 h 70"/>
                <a:gd name="T40" fmla="*/ 31 w 50"/>
                <a:gd name="T41" fmla="*/ 27 h 70"/>
                <a:gd name="T42" fmla="*/ 36 w 50"/>
                <a:gd name="T43" fmla="*/ 8 h 70"/>
                <a:gd name="T44" fmla="*/ 28 w 50"/>
                <a:gd name="T45" fmla="*/ 3 h 70"/>
                <a:gd name="T46" fmla="*/ 21 w 50"/>
                <a:gd name="T47" fmla="*/ 8 h 70"/>
                <a:gd name="T48" fmla="*/ 22 w 50"/>
                <a:gd name="T49" fmla="*/ 18 h 70"/>
                <a:gd name="T50" fmla="*/ 31 w 50"/>
                <a:gd name="T5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70">
                  <a:moveTo>
                    <a:pt x="17" y="35"/>
                  </a:moveTo>
                  <a:cubicBezTo>
                    <a:pt x="15" y="33"/>
                    <a:pt x="12" y="30"/>
                    <a:pt x="10" y="27"/>
                  </a:cubicBezTo>
                  <a:cubicBezTo>
                    <a:pt x="7" y="22"/>
                    <a:pt x="6" y="17"/>
                    <a:pt x="8" y="11"/>
                  </a:cubicBezTo>
                  <a:cubicBezTo>
                    <a:pt x="10" y="6"/>
                    <a:pt x="14" y="3"/>
                    <a:pt x="19" y="1"/>
                  </a:cubicBezTo>
                  <a:cubicBezTo>
                    <a:pt x="26" y="0"/>
                    <a:pt x="33" y="0"/>
                    <a:pt x="39" y="3"/>
                  </a:cubicBezTo>
                  <a:cubicBezTo>
                    <a:pt x="43" y="5"/>
                    <a:pt x="46" y="8"/>
                    <a:pt x="48" y="12"/>
                  </a:cubicBezTo>
                  <a:cubicBezTo>
                    <a:pt x="50" y="18"/>
                    <a:pt x="48" y="24"/>
                    <a:pt x="42" y="27"/>
                  </a:cubicBezTo>
                  <a:cubicBezTo>
                    <a:pt x="39" y="28"/>
                    <a:pt x="37" y="29"/>
                    <a:pt x="34" y="30"/>
                  </a:cubicBezTo>
                  <a:cubicBezTo>
                    <a:pt x="35" y="31"/>
                    <a:pt x="36" y="32"/>
                    <a:pt x="37" y="33"/>
                  </a:cubicBezTo>
                  <a:cubicBezTo>
                    <a:pt x="40" y="37"/>
                    <a:pt x="43" y="40"/>
                    <a:pt x="44" y="44"/>
                  </a:cubicBezTo>
                  <a:cubicBezTo>
                    <a:pt x="48" y="55"/>
                    <a:pt x="42" y="66"/>
                    <a:pt x="30" y="69"/>
                  </a:cubicBezTo>
                  <a:cubicBezTo>
                    <a:pt x="23" y="70"/>
                    <a:pt x="16" y="69"/>
                    <a:pt x="9" y="65"/>
                  </a:cubicBezTo>
                  <a:cubicBezTo>
                    <a:pt x="3" y="62"/>
                    <a:pt x="0" y="57"/>
                    <a:pt x="1" y="51"/>
                  </a:cubicBezTo>
                  <a:cubicBezTo>
                    <a:pt x="1" y="44"/>
                    <a:pt x="5" y="40"/>
                    <a:pt x="11" y="38"/>
                  </a:cubicBezTo>
                  <a:cubicBezTo>
                    <a:pt x="13" y="37"/>
                    <a:pt x="15" y="36"/>
                    <a:pt x="17" y="35"/>
                  </a:cubicBezTo>
                  <a:close/>
                  <a:moveTo>
                    <a:pt x="20" y="38"/>
                  </a:moveTo>
                  <a:cubicBezTo>
                    <a:pt x="13" y="44"/>
                    <a:pt x="10" y="54"/>
                    <a:pt x="14" y="61"/>
                  </a:cubicBezTo>
                  <a:cubicBezTo>
                    <a:pt x="15" y="65"/>
                    <a:pt x="18" y="67"/>
                    <a:pt x="22" y="67"/>
                  </a:cubicBezTo>
                  <a:cubicBezTo>
                    <a:pt x="26" y="67"/>
                    <a:pt x="28" y="64"/>
                    <a:pt x="30" y="61"/>
                  </a:cubicBezTo>
                  <a:cubicBezTo>
                    <a:pt x="33" y="53"/>
                    <a:pt x="29" y="44"/>
                    <a:pt x="20" y="38"/>
                  </a:cubicBezTo>
                  <a:close/>
                  <a:moveTo>
                    <a:pt x="31" y="27"/>
                  </a:moveTo>
                  <a:cubicBezTo>
                    <a:pt x="37" y="23"/>
                    <a:pt x="39" y="14"/>
                    <a:pt x="36" y="8"/>
                  </a:cubicBezTo>
                  <a:cubicBezTo>
                    <a:pt x="35" y="4"/>
                    <a:pt x="32" y="3"/>
                    <a:pt x="28" y="3"/>
                  </a:cubicBezTo>
                  <a:cubicBezTo>
                    <a:pt x="25" y="3"/>
                    <a:pt x="23" y="5"/>
                    <a:pt x="21" y="8"/>
                  </a:cubicBezTo>
                  <a:cubicBezTo>
                    <a:pt x="20" y="11"/>
                    <a:pt x="20" y="15"/>
                    <a:pt x="22" y="18"/>
                  </a:cubicBezTo>
                  <a:cubicBezTo>
                    <a:pt x="24" y="22"/>
                    <a:pt x="27" y="25"/>
                    <a:pt x="31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id="{3F957794-E9E3-44B6-9B05-CFF03B63EF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9829" y="24342214"/>
              <a:ext cx="511219" cy="440435"/>
            </a:xfrm>
            <a:custGeom>
              <a:avLst/>
              <a:gdLst>
                <a:gd name="T0" fmla="*/ 16 w 74"/>
                <a:gd name="T1" fmla="*/ 63 h 63"/>
                <a:gd name="T2" fmla="*/ 14 w 74"/>
                <a:gd name="T3" fmla="*/ 60 h 63"/>
                <a:gd name="T4" fmla="*/ 3 w 74"/>
                <a:gd name="T5" fmla="*/ 34 h 63"/>
                <a:gd name="T6" fmla="*/ 0 w 74"/>
                <a:gd name="T7" fmla="*/ 18 h 63"/>
                <a:gd name="T8" fmla="*/ 8 w 74"/>
                <a:gd name="T9" fmla="*/ 3 h 63"/>
                <a:gd name="T10" fmla="*/ 25 w 74"/>
                <a:gd name="T11" fmla="*/ 4 h 63"/>
                <a:gd name="T12" fmla="*/ 33 w 74"/>
                <a:gd name="T13" fmla="*/ 13 h 63"/>
                <a:gd name="T14" fmla="*/ 38 w 74"/>
                <a:gd name="T15" fmla="*/ 26 h 63"/>
                <a:gd name="T16" fmla="*/ 42 w 74"/>
                <a:gd name="T17" fmla="*/ 25 h 63"/>
                <a:gd name="T18" fmla="*/ 55 w 74"/>
                <a:gd name="T19" fmla="*/ 19 h 63"/>
                <a:gd name="T20" fmla="*/ 61 w 74"/>
                <a:gd name="T21" fmla="*/ 9 h 63"/>
                <a:gd name="T22" fmla="*/ 61 w 74"/>
                <a:gd name="T23" fmla="*/ 6 h 63"/>
                <a:gd name="T24" fmla="*/ 66 w 74"/>
                <a:gd name="T25" fmla="*/ 16 h 63"/>
                <a:gd name="T26" fmla="*/ 70 w 74"/>
                <a:gd name="T27" fmla="*/ 27 h 63"/>
                <a:gd name="T28" fmla="*/ 73 w 74"/>
                <a:gd name="T29" fmla="*/ 38 h 63"/>
                <a:gd name="T30" fmla="*/ 70 w 74"/>
                <a:gd name="T31" fmla="*/ 34 h 63"/>
                <a:gd name="T32" fmla="*/ 64 w 74"/>
                <a:gd name="T33" fmla="*/ 32 h 63"/>
                <a:gd name="T34" fmla="*/ 58 w 74"/>
                <a:gd name="T35" fmla="*/ 35 h 63"/>
                <a:gd name="T36" fmla="*/ 22 w 74"/>
                <a:gd name="T37" fmla="*/ 50 h 63"/>
                <a:gd name="T38" fmla="*/ 16 w 74"/>
                <a:gd name="T39" fmla="*/ 61 h 63"/>
                <a:gd name="T40" fmla="*/ 16 w 74"/>
                <a:gd name="T41" fmla="*/ 63 h 63"/>
                <a:gd name="T42" fmla="*/ 36 w 74"/>
                <a:gd name="T43" fmla="*/ 27 h 63"/>
                <a:gd name="T44" fmla="*/ 32 w 74"/>
                <a:gd name="T45" fmla="*/ 20 h 63"/>
                <a:gd name="T46" fmla="*/ 21 w 74"/>
                <a:gd name="T47" fmla="*/ 16 h 63"/>
                <a:gd name="T48" fmla="*/ 10 w 74"/>
                <a:gd name="T49" fmla="*/ 21 h 63"/>
                <a:gd name="T50" fmla="*/ 7 w 74"/>
                <a:gd name="T51" fmla="*/ 35 h 63"/>
                <a:gd name="T52" fmla="*/ 13 w 74"/>
                <a:gd name="T53" fmla="*/ 38 h 63"/>
                <a:gd name="T54" fmla="*/ 36 w 74"/>
                <a:gd name="T5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4" h="63">
                  <a:moveTo>
                    <a:pt x="16" y="63"/>
                  </a:moveTo>
                  <a:cubicBezTo>
                    <a:pt x="15" y="62"/>
                    <a:pt x="14" y="61"/>
                    <a:pt x="14" y="60"/>
                  </a:cubicBezTo>
                  <a:cubicBezTo>
                    <a:pt x="10" y="51"/>
                    <a:pt x="7" y="42"/>
                    <a:pt x="3" y="34"/>
                  </a:cubicBezTo>
                  <a:cubicBezTo>
                    <a:pt x="1" y="29"/>
                    <a:pt x="0" y="23"/>
                    <a:pt x="0" y="18"/>
                  </a:cubicBezTo>
                  <a:cubicBezTo>
                    <a:pt x="0" y="11"/>
                    <a:pt x="2" y="6"/>
                    <a:pt x="8" y="3"/>
                  </a:cubicBezTo>
                  <a:cubicBezTo>
                    <a:pt x="14" y="0"/>
                    <a:pt x="19" y="1"/>
                    <a:pt x="25" y="4"/>
                  </a:cubicBezTo>
                  <a:cubicBezTo>
                    <a:pt x="28" y="6"/>
                    <a:pt x="31" y="10"/>
                    <a:pt x="33" y="13"/>
                  </a:cubicBezTo>
                  <a:cubicBezTo>
                    <a:pt x="35" y="17"/>
                    <a:pt x="36" y="22"/>
                    <a:pt x="38" y="26"/>
                  </a:cubicBezTo>
                  <a:cubicBezTo>
                    <a:pt x="40" y="25"/>
                    <a:pt x="41" y="25"/>
                    <a:pt x="42" y="25"/>
                  </a:cubicBezTo>
                  <a:cubicBezTo>
                    <a:pt x="46" y="23"/>
                    <a:pt x="51" y="21"/>
                    <a:pt x="55" y="19"/>
                  </a:cubicBezTo>
                  <a:cubicBezTo>
                    <a:pt x="61" y="16"/>
                    <a:pt x="62" y="15"/>
                    <a:pt x="61" y="9"/>
                  </a:cubicBezTo>
                  <a:cubicBezTo>
                    <a:pt x="61" y="8"/>
                    <a:pt x="61" y="7"/>
                    <a:pt x="61" y="6"/>
                  </a:cubicBezTo>
                  <a:cubicBezTo>
                    <a:pt x="64" y="9"/>
                    <a:pt x="64" y="13"/>
                    <a:pt x="66" y="16"/>
                  </a:cubicBezTo>
                  <a:cubicBezTo>
                    <a:pt x="67" y="20"/>
                    <a:pt x="69" y="23"/>
                    <a:pt x="70" y="27"/>
                  </a:cubicBezTo>
                  <a:cubicBezTo>
                    <a:pt x="71" y="30"/>
                    <a:pt x="74" y="33"/>
                    <a:pt x="73" y="38"/>
                  </a:cubicBezTo>
                  <a:cubicBezTo>
                    <a:pt x="72" y="36"/>
                    <a:pt x="71" y="35"/>
                    <a:pt x="70" y="34"/>
                  </a:cubicBezTo>
                  <a:cubicBezTo>
                    <a:pt x="68" y="32"/>
                    <a:pt x="66" y="31"/>
                    <a:pt x="64" y="32"/>
                  </a:cubicBezTo>
                  <a:cubicBezTo>
                    <a:pt x="62" y="33"/>
                    <a:pt x="60" y="34"/>
                    <a:pt x="58" y="35"/>
                  </a:cubicBezTo>
                  <a:cubicBezTo>
                    <a:pt x="46" y="40"/>
                    <a:pt x="34" y="45"/>
                    <a:pt x="22" y="50"/>
                  </a:cubicBezTo>
                  <a:cubicBezTo>
                    <a:pt x="16" y="53"/>
                    <a:pt x="16" y="54"/>
                    <a:pt x="16" y="61"/>
                  </a:cubicBezTo>
                  <a:cubicBezTo>
                    <a:pt x="16" y="62"/>
                    <a:pt x="16" y="62"/>
                    <a:pt x="16" y="63"/>
                  </a:cubicBezTo>
                  <a:close/>
                  <a:moveTo>
                    <a:pt x="36" y="27"/>
                  </a:moveTo>
                  <a:cubicBezTo>
                    <a:pt x="34" y="25"/>
                    <a:pt x="34" y="22"/>
                    <a:pt x="32" y="20"/>
                  </a:cubicBezTo>
                  <a:cubicBezTo>
                    <a:pt x="29" y="16"/>
                    <a:pt x="25" y="14"/>
                    <a:pt x="21" y="16"/>
                  </a:cubicBezTo>
                  <a:cubicBezTo>
                    <a:pt x="17" y="17"/>
                    <a:pt x="13" y="19"/>
                    <a:pt x="10" y="21"/>
                  </a:cubicBezTo>
                  <a:cubicBezTo>
                    <a:pt x="5" y="24"/>
                    <a:pt x="4" y="30"/>
                    <a:pt x="7" y="35"/>
                  </a:cubicBezTo>
                  <a:cubicBezTo>
                    <a:pt x="9" y="38"/>
                    <a:pt x="10" y="39"/>
                    <a:pt x="13" y="38"/>
                  </a:cubicBezTo>
                  <a:cubicBezTo>
                    <a:pt x="20" y="34"/>
                    <a:pt x="28" y="31"/>
                    <a:pt x="36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49">
              <a:extLst>
                <a:ext uri="{FF2B5EF4-FFF2-40B4-BE49-F238E27FC236}">
                  <a16:creationId xmlns:a16="http://schemas.microsoft.com/office/drawing/2014/main" id="{32C2E9C2-6FBE-4035-8C09-5FFFA59FA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95" y="21353548"/>
              <a:ext cx="605598" cy="660652"/>
            </a:xfrm>
            <a:custGeom>
              <a:avLst/>
              <a:gdLst>
                <a:gd name="T0" fmla="*/ 0 w 87"/>
                <a:gd name="T1" fmla="*/ 51 h 95"/>
                <a:gd name="T2" fmla="*/ 6 w 87"/>
                <a:gd name="T3" fmla="*/ 43 h 95"/>
                <a:gd name="T4" fmla="*/ 22 w 87"/>
                <a:gd name="T5" fmla="*/ 36 h 95"/>
                <a:gd name="T6" fmla="*/ 59 w 87"/>
                <a:gd name="T7" fmla="*/ 36 h 95"/>
                <a:gd name="T8" fmla="*/ 64 w 87"/>
                <a:gd name="T9" fmla="*/ 36 h 95"/>
                <a:gd name="T10" fmla="*/ 62 w 87"/>
                <a:gd name="T11" fmla="*/ 33 h 95"/>
                <a:gd name="T12" fmla="*/ 44 w 87"/>
                <a:gd name="T13" fmla="*/ 18 h 95"/>
                <a:gd name="T14" fmla="*/ 30 w 87"/>
                <a:gd name="T15" fmla="*/ 16 h 95"/>
                <a:gd name="T16" fmla="*/ 29 w 87"/>
                <a:gd name="T17" fmla="*/ 16 h 95"/>
                <a:gd name="T18" fmla="*/ 42 w 87"/>
                <a:gd name="T19" fmla="*/ 0 h 95"/>
                <a:gd name="T20" fmla="*/ 42 w 87"/>
                <a:gd name="T21" fmla="*/ 3 h 95"/>
                <a:gd name="T22" fmla="*/ 44 w 87"/>
                <a:gd name="T23" fmla="*/ 13 h 95"/>
                <a:gd name="T24" fmla="*/ 74 w 87"/>
                <a:gd name="T25" fmla="*/ 38 h 95"/>
                <a:gd name="T26" fmla="*/ 87 w 87"/>
                <a:gd name="T27" fmla="*/ 50 h 95"/>
                <a:gd name="T28" fmla="*/ 83 w 87"/>
                <a:gd name="T29" fmla="*/ 52 h 95"/>
                <a:gd name="T30" fmla="*/ 77 w 87"/>
                <a:gd name="T31" fmla="*/ 52 h 95"/>
                <a:gd name="T32" fmla="*/ 25 w 87"/>
                <a:gd name="T33" fmla="*/ 51 h 95"/>
                <a:gd name="T34" fmla="*/ 19 w 87"/>
                <a:gd name="T35" fmla="*/ 51 h 95"/>
                <a:gd name="T36" fmla="*/ 22 w 87"/>
                <a:gd name="T37" fmla="*/ 55 h 95"/>
                <a:gd name="T38" fmla="*/ 47 w 87"/>
                <a:gd name="T39" fmla="*/ 77 h 95"/>
                <a:gd name="T40" fmla="*/ 61 w 87"/>
                <a:gd name="T41" fmla="*/ 78 h 95"/>
                <a:gd name="T42" fmla="*/ 61 w 87"/>
                <a:gd name="T43" fmla="*/ 77 h 95"/>
                <a:gd name="T44" fmla="*/ 48 w 87"/>
                <a:gd name="T45" fmla="*/ 95 h 95"/>
                <a:gd name="T46" fmla="*/ 49 w 87"/>
                <a:gd name="T47" fmla="*/ 91 h 95"/>
                <a:gd name="T48" fmla="*/ 47 w 87"/>
                <a:gd name="T49" fmla="*/ 82 h 95"/>
                <a:gd name="T50" fmla="*/ 30 w 87"/>
                <a:gd name="T51" fmla="*/ 67 h 95"/>
                <a:gd name="T52" fmla="*/ 15 w 87"/>
                <a:gd name="T53" fmla="*/ 54 h 95"/>
                <a:gd name="T54" fmla="*/ 7 w 87"/>
                <a:gd name="T55" fmla="*/ 51 h 95"/>
                <a:gd name="T56" fmla="*/ 1 w 87"/>
                <a:gd name="T57" fmla="*/ 52 h 95"/>
                <a:gd name="T58" fmla="*/ 0 w 87"/>
                <a:gd name="T59" fmla="*/ 5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" h="95">
                  <a:moveTo>
                    <a:pt x="0" y="51"/>
                  </a:moveTo>
                  <a:cubicBezTo>
                    <a:pt x="2" y="49"/>
                    <a:pt x="5" y="46"/>
                    <a:pt x="6" y="43"/>
                  </a:cubicBezTo>
                  <a:cubicBezTo>
                    <a:pt x="10" y="37"/>
                    <a:pt x="15" y="35"/>
                    <a:pt x="22" y="36"/>
                  </a:cubicBezTo>
                  <a:cubicBezTo>
                    <a:pt x="34" y="36"/>
                    <a:pt x="47" y="36"/>
                    <a:pt x="59" y="36"/>
                  </a:cubicBezTo>
                  <a:cubicBezTo>
                    <a:pt x="61" y="36"/>
                    <a:pt x="62" y="36"/>
                    <a:pt x="64" y="36"/>
                  </a:cubicBezTo>
                  <a:cubicBezTo>
                    <a:pt x="63" y="35"/>
                    <a:pt x="63" y="34"/>
                    <a:pt x="62" y="33"/>
                  </a:cubicBezTo>
                  <a:cubicBezTo>
                    <a:pt x="56" y="28"/>
                    <a:pt x="50" y="23"/>
                    <a:pt x="44" y="18"/>
                  </a:cubicBezTo>
                  <a:cubicBezTo>
                    <a:pt x="38" y="12"/>
                    <a:pt x="37" y="12"/>
                    <a:pt x="30" y="16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30" y="13"/>
                    <a:pt x="38" y="3"/>
                    <a:pt x="42" y="0"/>
                  </a:cubicBezTo>
                  <a:cubicBezTo>
                    <a:pt x="42" y="2"/>
                    <a:pt x="42" y="2"/>
                    <a:pt x="42" y="3"/>
                  </a:cubicBezTo>
                  <a:cubicBezTo>
                    <a:pt x="40" y="7"/>
                    <a:pt x="41" y="10"/>
                    <a:pt x="44" y="13"/>
                  </a:cubicBezTo>
                  <a:cubicBezTo>
                    <a:pt x="54" y="21"/>
                    <a:pt x="64" y="30"/>
                    <a:pt x="74" y="38"/>
                  </a:cubicBezTo>
                  <a:cubicBezTo>
                    <a:pt x="78" y="42"/>
                    <a:pt x="82" y="46"/>
                    <a:pt x="87" y="50"/>
                  </a:cubicBezTo>
                  <a:cubicBezTo>
                    <a:pt x="85" y="51"/>
                    <a:pt x="84" y="52"/>
                    <a:pt x="83" y="52"/>
                  </a:cubicBezTo>
                  <a:cubicBezTo>
                    <a:pt x="81" y="52"/>
                    <a:pt x="79" y="52"/>
                    <a:pt x="77" y="52"/>
                  </a:cubicBezTo>
                  <a:cubicBezTo>
                    <a:pt x="60" y="52"/>
                    <a:pt x="42" y="52"/>
                    <a:pt x="25" y="51"/>
                  </a:cubicBezTo>
                  <a:cubicBezTo>
                    <a:pt x="23" y="51"/>
                    <a:pt x="22" y="51"/>
                    <a:pt x="19" y="51"/>
                  </a:cubicBezTo>
                  <a:cubicBezTo>
                    <a:pt x="20" y="53"/>
                    <a:pt x="21" y="54"/>
                    <a:pt x="22" y="55"/>
                  </a:cubicBezTo>
                  <a:cubicBezTo>
                    <a:pt x="30" y="62"/>
                    <a:pt x="39" y="69"/>
                    <a:pt x="47" y="77"/>
                  </a:cubicBezTo>
                  <a:cubicBezTo>
                    <a:pt x="51" y="81"/>
                    <a:pt x="55" y="83"/>
                    <a:pt x="61" y="78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80"/>
                    <a:pt x="52" y="92"/>
                    <a:pt x="48" y="95"/>
                  </a:cubicBezTo>
                  <a:cubicBezTo>
                    <a:pt x="48" y="93"/>
                    <a:pt x="48" y="92"/>
                    <a:pt x="49" y="91"/>
                  </a:cubicBezTo>
                  <a:cubicBezTo>
                    <a:pt x="51" y="87"/>
                    <a:pt x="50" y="85"/>
                    <a:pt x="47" y="82"/>
                  </a:cubicBezTo>
                  <a:cubicBezTo>
                    <a:pt x="41" y="77"/>
                    <a:pt x="35" y="72"/>
                    <a:pt x="30" y="67"/>
                  </a:cubicBezTo>
                  <a:cubicBezTo>
                    <a:pt x="25" y="62"/>
                    <a:pt x="20" y="58"/>
                    <a:pt x="15" y="54"/>
                  </a:cubicBezTo>
                  <a:cubicBezTo>
                    <a:pt x="12" y="51"/>
                    <a:pt x="10" y="51"/>
                    <a:pt x="7" y="51"/>
                  </a:cubicBezTo>
                  <a:cubicBezTo>
                    <a:pt x="5" y="52"/>
                    <a:pt x="3" y="52"/>
                    <a:pt x="1" y="52"/>
                  </a:cubicBezTo>
                  <a:cubicBezTo>
                    <a:pt x="0" y="52"/>
                    <a:pt x="0" y="52"/>
                    <a:pt x="0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50">
              <a:extLst>
                <a:ext uri="{FF2B5EF4-FFF2-40B4-BE49-F238E27FC236}">
                  <a16:creationId xmlns:a16="http://schemas.microsoft.com/office/drawing/2014/main" id="{EF27CBC6-3163-424F-9694-53C0ABAE04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3633" y="25797222"/>
              <a:ext cx="424705" cy="487624"/>
            </a:xfrm>
            <a:custGeom>
              <a:avLst/>
              <a:gdLst>
                <a:gd name="T0" fmla="*/ 36 w 61"/>
                <a:gd name="T1" fmla="*/ 26 h 70"/>
                <a:gd name="T2" fmla="*/ 46 w 61"/>
                <a:gd name="T3" fmla="*/ 29 h 70"/>
                <a:gd name="T4" fmla="*/ 60 w 61"/>
                <a:gd name="T5" fmla="*/ 45 h 70"/>
                <a:gd name="T6" fmla="*/ 55 w 61"/>
                <a:gd name="T7" fmla="*/ 59 h 70"/>
                <a:gd name="T8" fmla="*/ 34 w 61"/>
                <a:gd name="T9" fmla="*/ 69 h 70"/>
                <a:gd name="T10" fmla="*/ 21 w 61"/>
                <a:gd name="T11" fmla="*/ 62 h 70"/>
                <a:gd name="T12" fmla="*/ 21 w 61"/>
                <a:gd name="T13" fmla="*/ 46 h 70"/>
                <a:gd name="T14" fmla="*/ 26 w 61"/>
                <a:gd name="T15" fmla="*/ 39 h 70"/>
                <a:gd name="T16" fmla="*/ 17 w 61"/>
                <a:gd name="T17" fmla="*/ 37 h 70"/>
                <a:gd name="T18" fmla="*/ 11 w 61"/>
                <a:gd name="T19" fmla="*/ 8 h 70"/>
                <a:gd name="T20" fmla="*/ 28 w 61"/>
                <a:gd name="T21" fmla="*/ 0 h 70"/>
                <a:gd name="T22" fmla="*/ 42 w 61"/>
                <a:gd name="T23" fmla="*/ 7 h 70"/>
                <a:gd name="T24" fmla="*/ 40 w 61"/>
                <a:gd name="T25" fmla="*/ 21 h 70"/>
                <a:gd name="T26" fmla="*/ 36 w 61"/>
                <a:gd name="T27" fmla="*/ 26 h 70"/>
                <a:gd name="T28" fmla="*/ 29 w 61"/>
                <a:gd name="T29" fmla="*/ 40 h 70"/>
                <a:gd name="T30" fmla="*/ 28 w 61"/>
                <a:gd name="T31" fmla="*/ 48 h 70"/>
                <a:gd name="T32" fmla="*/ 37 w 61"/>
                <a:gd name="T33" fmla="*/ 63 h 70"/>
                <a:gd name="T34" fmla="*/ 46 w 61"/>
                <a:gd name="T35" fmla="*/ 64 h 70"/>
                <a:gd name="T36" fmla="*/ 50 w 61"/>
                <a:gd name="T37" fmla="*/ 55 h 70"/>
                <a:gd name="T38" fmla="*/ 41 w 61"/>
                <a:gd name="T39" fmla="*/ 43 h 70"/>
                <a:gd name="T40" fmla="*/ 29 w 61"/>
                <a:gd name="T41" fmla="*/ 40 h 70"/>
                <a:gd name="T42" fmla="*/ 33 w 61"/>
                <a:gd name="T43" fmla="*/ 26 h 70"/>
                <a:gd name="T44" fmla="*/ 28 w 61"/>
                <a:gd name="T45" fmla="*/ 7 h 70"/>
                <a:gd name="T46" fmla="*/ 22 w 61"/>
                <a:gd name="T47" fmla="*/ 5 h 70"/>
                <a:gd name="T48" fmla="*/ 14 w 61"/>
                <a:gd name="T49" fmla="*/ 10 h 70"/>
                <a:gd name="T50" fmla="*/ 16 w 61"/>
                <a:gd name="T51" fmla="*/ 19 h 70"/>
                <a:gd name="T52" fmla="*/ 33 w 61"/>
                <a:gd name="T53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1" h="70">
                  <a:moveTo>
                    <a:pt x="36" y="26"/>
                  </a:moveTo>
                  <a:cubicBezTo>
                    <a:pt x="40" y="27"/>
                    <a:pt x="43" y="28"/>
                    <a:pt x="46" y="29"/>
                  </a:cubicBezTo>
                  <a:cubicBezTo>
                    <a:pt x="54" y="31"/>
                    <a:pt x="59" y="37"/>
                    <a:pt x="60" y="45"/>
                  </a:cubicBezTo>
                  <a:cubicBezTo>
                    <a:pt x="61" y="51"/>
                    <a:pt x="59" y="55"/>
                    <a:pt x="55" y="59"/>
                  </a:cubicBezTo>
                  <a:cubicBezTo>
                    <a:pt x="50" y="65"/>
                    <a:pt x="42" y="69"/>
                    <a:pt x="34" y="69"/>
                  </a:cubicBezTo>
                  <a:cubicBezTo>
                    <a:pt x="28" y="70"/>
                    <a:pt x="24" y="67"/>
                    <a:pt x="21" y="62"/>
                  </a:cubicBezTo>
                  <a:cubicBezTo>
                    <a:pt x="17" y="57"/>
                    <a:pt x="17" y="51"/>
                    <a:pt x="21" y="46"/>
                  </a:cubicBezTo>
                  <a:cubicBezTo>
                    <a:pt x="22" y="44"/>
                    <a:pt x="24" y="42"/>
                    <a:pt x="26" y="39"/>
                  </a:cubicBezTo>
                  <a:cubicBezTo>
                    <a:pt x="23" y="39"/>
                    <a:pt x="20" y="38"/>
                    <a:pt x="17" y="37"/>
                  </a:cubicBezTo>
                  <a:cubicBezTo>
                    <a:pt x="3" y="32"/>
                    <a:pt x="0" y="17"/>
                    <a:pt x="11" y="8"/>
                  </a:cubicBezTo>
                  <a:cubicBezTo>
                    <a:pt x="16" y="4"/>
                    <a:pt x="22" y="1"/>
                    <a:pt x="28" y="0"/>
                  </a:cubicBezTo>
                  <a:cubicBezTo>
                    <a:pt x="34" y="0"/>
                    <a:pt x="39" y="2"/>
                    <a:pt x="42" y="7"/>
                  </a:cubicBezTo>
                  <a:cubicBezTo>
                    <a:pt x="45" y="12"/>
                    <a:pt x="43" y="17"/>
                    <a:pt x="40" y="21"/>
                  </a:cubicBezTo>
                  <a:cubicBezTo>
                    <a:pt x="39" y="23"/>
                    <a:pt x="38" y="24"/>
                    <a:pt x="36" y="26"/>
                  </a:cubicBezTo>
                  <a:close/>
                  <a:moveTo>
                    <a:pt x="29" y="40"/>
                  </a:moveTo>
                  <a:cubicBezTo>
                    <a:pt x="29" y="43"/>
                    <a:pt x="28" y="46"/>
                    <a:pt x="28" y="48"/>
                  </a:cubicBezTo>
                  <a:cubicBezTo>
                    <a:pt x="29" y="54"/>
                    <a:pt x="32" y="59"/>
                    <a:pt x="37" y="63"/>
                  </a:cubicBezTo>
                  <a:cubicBezTo>
                    <a:pt x="40" y="65"/>
                    <a:pt x="43" y="66"/>
                    <a:pt x="46" y="64"/>
                  </a:cubicBezTo>
                  <a:cubicBezTo>
                    <a:pt x="50" y="62"/>
                    <a:pt x="51" y="58"/>
                    <a:pt x="50" y="55"/>
                  </a:cubicBezTo>
                  <a:cubicBezTo>
                    <a:pt x="49" y="49"/>
                    <a:pt x="46" y="45"/>
                    <a:pt x="41" y="43"/>
                  </a:cubicBezTo>
                  <a:cubicBezTo>
                    <a:pt x="37" y="41"/>
                    <a:pt x="34" y="41"/>
                    <a:pt x="29" y="40"/>
                  </a:cubicBezTo>
                  <a:close/>
                  <a:moveTo>
                    <a:pt x="33" y="26"/>
                  </a:moveTo>
                  <a:cubicBezTo>
                    <a:pt x="35" y="18"/>
                    <a:pt x="33" y="12"/>
                    <a:pt x="28" y="7"/>
                  </a:cubicBezTo>
                  <a:cubicBezTo>
                    <a:pt x="26" y="5"/>
                    <a:pt x="24" y="5"/>
                    <a:pt x="22" y="5"/>
                  </a:cubicBezTo>
                  <a:cubicBezTo>
                    <a:pt x="18" y="5"/>
                    <a:pt x="16" y="7"/>
                    <a:pt x="14" y="10"/>
                  </a:cubicBezTo>
                  <a:cubicBezTo>
                    <a:pt x="13" y="13"/>
                    <a:pt x="14" y="16"/>
                    <a:pt x="16" y="19"/>
                  </a:cubicBezTo>
                  <a:cubicBezTo>
                    <a:pt x="21" y="24"/>
                    <a:pt x="26" y="25"/>
                    <a:pt x="33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B43DD560-59F8-44D1-BB11-F20BA225E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833" y="20803004"/>
              <a:ext cx="574138" cy="558409"/>
            </a:xfrm>
            <a:custGeom>
              <a:avLst/>
              <a:gdLst>
                <a:gd name="T0" fmla="*/ 44 w 82"/>
                <a:gd name="T1" fmla="*/ 0 h 80"/>
                <a:gd name="T2" fmla="*/ 57 w 82"/>
                <a:gd name="T3" fmla="*/ 19 h 80"/>
                <a:gd name="T4" fmla="*/ 53 w 82"/>
                <a:gd name="T5" fmla="*/ 18 h 80"/>
                <a:gd name="T6" fmla="*/ 38 w 82"/>
                <a:gd name="T7" fmla="*/ 14 h 80"/>
                <a:gd name="T8" fmla="*/ 21 w 82"/>
                <a:gd name="T9" fmla="*/ 35 h 80"/>
                <a:gd name="T10" fmla="*/ 44 w 82"/>
                <a:gd name="T11" fmla="*/ 68 h 80"/>
                <a:gd name="T12" fmla="*/ 67 w 82"/>
                <a:gd name="T13" fmla="*/ 66 h 80"/>
                <a:gd name="T14" fmla="*/ 68 w 82"/>
                <a:gd name="T15" fmla="*/ 56 h 80"/>
                <a:gd name="T16" fmla="*/ 62 w 82"/>
                <a:gd name="T17" fmla="*/ 48 h 80"/>
                <a:gd name="T18" fmla="*/ 53 w 82"/>
                <a:gd name="T19" fmla="*/ 46 h 80"/>
                <a:gd name="T20" fmla="*/ 50 w 82"/>
                <a:gd name="T21" fmla="*/ 47 h 80"/>
                <a:gd name="T22" fmla="*/ 58 w 82"/>
                <a:gd name="T23" fmla="*/ 40 h 80"/>
                <a:gd name="T24" fmla="*/ 67 w 82"/>
                <a:gd name="T25" fmla="*/ 33 h 80"/>
                <a:gd name="T26" fmla="*/ 75 w 82"/>
                <a:gd name="T27" fmla="*/ 27 h 80"/>
                <a:gd name="T28" fmla="*/ 76 w 82"/>
                <a:gd name="T29" fmla="*/ 28 h 80"/>
                <a:gd name="T30" fmla="*/ 75 w 82"/>
                <a:gd name="T31" fmla="*/ 29 h 80"/>
                <a:gd name="T32" fmla="*/ 75 w 82"/>
                <a:gd name="T33" fmla="*/ 40 h 80"/>
                <a:gd name="T34" fmla="*/ 82 w 82"/>
                <a:gd name="T35" fmla="*/ 50 h 80"/>
                <a:gd name="T36" fmla="*/ 82 w 82"/>
                <a:gd name="T37" fmla="*/ 52 h 80"/>
                <a:gd name="T38" fmla="*/ 49 w 82"/>
                <a:gd name="T39" fmla="*/ 78 h 80"/>
                <a:gd name="T40" fmla="*/ 31 w 82"/>
                <a:gd name="T41" fmla="*/ 76 h 80"/>
                <a:gd name="T42" fmla="*/ 24 w 82"/>
                <a:gd name="T43" fmla="*/ 15 h 80"/>
                <a:gd name="T44" fmla="*/ 36 w 82"/>
                <a:gd name="T45" fmla="*/ 10 h 80"/>
                <a:gd name="T46" fmla="*/ 39 w 82"/>
                <a:gd name="T47" fmla="*/ 9 h 80"/>
                <a:gd name="T48" fmla="*/ 44 w 82"/>
                <a:gd name="T49" fmla="*/ 2 h 80"/>
                <a:gd name="T50" fmla="*/ 44 w 82"/>
                <a:gd name="T51" fmla="*/ 1 h 80"/>
                <a:gd name="T52" fmla="*/ 44 w 82"/>
                <a:gd name="T5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2" h="80">
                  <a:moveTo>
                    <a:pt x="44" y="0"/>
                  </a:moveTo>
                  <a:cubicBezTo>
                    <a:pt x="47" y="2"/>
                    <a:pt x="56" y="14"/>
                    <a:pt x="57" y="19"/>
                  </a:cubicBezTo>
                  <a:cubicBezTo>
                    <a:pt x="56" y="20"/>
                    <a:pt x="55" y="18"/>
                    <a:pt x="53" y="18"/>
                  </a:cubicBezTo>
                  <a:cubicBezTo>
                    <a:pt x="48" y="15"/>
                    <a:pt x="43" y="14"/>
                    <a:pt x="38" y="14"/>
                  </a:cubicBezTo>
                  <a:cubicBezTo>
                    <a:pt x="26" y="14"/>
                    <a:pt x="18" y="23"/>
                    <a:pt x="21" y="35"/>
                  </a:cubicBezTo>
                  <a:cubicBezTo>
                    <a:pt x="25" y="48"/>
                    <a:pt x="33" y="60"/>
                    <a:pt x="44" y="68"/>
                  </a:cubicBezTo>
                  <a:cubicBezTo>
                    <a:pt x="52" y="74"/>
                    <a:pt x="60" y="73"/>
                    <a:pt x="67" y="66"/>
                  </a:cubicBezTo>
                  <a:cubicBezTo>
                    <a:pt x="70" y="63"/>
                    <a:pt x="71" y="60"/>
                    <a:pt x="68" y="56"/>
                  </a:cubicBezTo>
                  <a:cubicBezTo>
                    <a:pt x="66" y="54"/>
                    <a:pt x="64" y="51"/>
                    <a:pt x="62" y="48"/>
                  </a:cubicBezTo>
                  <a:cubicBezTo>
                    <a:pt x="59" y="44"/>
                    <a:pt x="58" y="44"/>
                    <a:pt x="53" y="46"/>
                  </a:cubicBezTo>
                  <a:cubicBezTo>
                    <a:pt x="52" y="47"/>
                    <a:pt x="51" y="47"/>
                    <a:pt x="50" y="47"/>
                  </a:cubicBezTo>
                  <a:cubicBezTo>
                    <a:pt x="52" y="44"/>
                    <a:pt x="55" y="42"/>
                    <a:pt x="58" y="40"/>
                  </a:cubicBezTo>
                  <a:cubicBezTo>
                    <a:pt x="61" y="38"/>
                    <a:pt x="64" y="35"/>
                    <a:pt x="67" y="33"/>
                  </a:cubicBezTo>
                  <a:cubicBezTo>
                    <a:pt x="70" y="31"/>
                    <a:pt x="72" y="29"/>
                    <a:pt x="75" y="27"/>
                  </a:cubicBezTo>
                  <a:cubicBezTo>
                    <a:pt x="76" y="27"/>
                    <a:pt x="76" y="27"/>
                    <a:pt x="76" y="28"/>
                  </a:cubicBezTo>
                  <a:cubicBezTo>
                    <a:pt x="76" y="28"/>
                    <a:pt x="75" y="29"/>
                    <a:pt x="75" y="29"/>
                  </a:cubicBezTo>
                  <a:cubicBezTo>
                    <a:pt x="72" y="34"/>
                    <a:pt x="71" y="36"/>
                    <a:pt x="75" y="40"/>
                  </a:cubicBezTo>
                  <a:cubicBezTo>
                    <a:pt x="77" y="44"/>
                    <a:pt x="80" y="47"/>
                    <a:pt x="82" y="50"/>
                  </a:cubicBezTo>
                  <a:cubicBezTo>
                    <a:pt x="82" y="51"/>
                    <a:pt x="82" y="51"/>
                    <a:pt x="82" y="52"/>
                  </a:cubicBezTo>
                  <a:cubicBezTo>
                    <a:pt x="74" y="64"/>
                    <a:pt x="64" y="74"/>
                    <a:pt x="49" y="78"/>
                  </a:cubicBezTo>
                  <a:cubicBezTo>
                    <a:pt x="43" y="80"/>
                    <a:pt x="37" y="79"/>
                    <a:pt x="31" y="76"/>
                  </a:cubicBezTo>
                  <a:cubicBezTo>
                    <a:pt x="11" y="66"/>
                    <a:pt x="0" y="35"/>
                    <a:pt x="24" y="15"/>
                  </a:cubicBezTo>
                  <a:cubicBezTo>
                    <a:pt x="27" y="13"/>
                    <a:pt x="32" y="12"/>
                    <a:pt x="36" y="10"/>
                  </a:cubicBezTo>
                  <a:cubicBezTo>
                    <a:pt x="37" y="9"/>
                    <a:pt x="38" y="9"/>
                    <a:pt x="39" y="9"/>
                  </a:cubicBezTo>
                  <a:cubicBezTo>
                    <a:pt x="44" y="7"/>
                    <a:pt x="44" y="7"/>
                    <a:pt x="44" y="2"/>
                  </a:cubicBezTo>
                  <a:cubicBezTo>
                    <a:pt x="44" y="2"/>
                    <a:pt x="44" y="2"/>
                    <a:pt x="44" y="1"/>
                  </a:cubicBezTo>
                  <a:cubicBezTo>
                    <a:pt x="44" y="1"/>
                    <a:pt x="44" y="1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0D3395C3-0ED8-4539-9326-A67C00FB8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1653" y="20291785"/>
              <a:ext cx="456165" cy="495489"/>
            </a:xfrm>
            <a:custGeom>
              <a:avLst/>
              <a:gdLst>
                <a:gd name="T0" fmla="*/ 58 w 65"/>
                <a:gd name="T1" fmla="*/ 69 h 70"/>
                <a:gd name="T2" fmla="*/ 53 w 65"/>
                <a:gd name="T3" fmla="*/ 66 h 70"/>
                <a:gd name="T4" fmla="*/ 25 w 65"/>
                <a:gd name="T5" fmla="*/ 31 h 70"/>
                <a:gd name="T6" fmla="*/ 13 w 65"/>
                <a:gd name="T7" fmla="*/ 17 h 70"/>
                <a:gd name="T8" fmla="*/ 12 w 65"/>
                <a:gd name="T9" fmla="*/ 21 h 70"/>
                <a:gd name="T10" fmla="*/ 12 w 65"/>
                <a:gd name="T11" fmla="*/ 56 h 70"/>
                <a:gd name="T12" fmla="*/ 20 w 65"/>
                <a:gd name="T13" fmla="*/ 66 h 70"/>
                <a:gd name="T14" fmla="*/ 21 w 65"/>
                <a:gd name="T15" fmla="*/ 68 h 70"/>
                <a:gd name="T16" fmla="*/ 0 w 65"/>
                <a:gd name="T17" fmla="*/ 68 h 70"/>
                <a:gd name="T18" fmla="*/ 3 w 65"/>
                <a:gd name="T19" fmla="*/ 66 h 70"/>
                <a:gd name="T20" fmla="*/ 9 w 65"/>
                <a:gd name="T21" fmla="*/ 58 h 70"/>
                <a:gd name="T22" fmla="*/ 9 w 65"/>
                <a:gd name="T23" fmla="*/ 14 h 70"/>
                <a:gd name="T24" fmla="*/ 6 w 65"/>
                <a:gd name="T25" fmla="*/ 8 h 70"/>
                <a:gd name="T26" fmla="*/ 0 w 65"/>
                <a:gd name="T27" fmla="*/ 2 h 70"/>
                <a:gd name="T28" fmla="*/ 10 w 65"/>
                <a:gd name="T29" fmla="*/ 1 h 70"/>
                <a:gd name="T30" fmla="*/ 27 w 65"/>
                <a:gd name="T31" fmla="*/ 9 h 70"/>
                <a:gd name="T32" fmla="*/ 50 w 65"/>
                <a:gd name="T33" fmla="*/ 39 h 70"/>
                <a:gd name="T34" fmla="*/ 54 w 65"/>
                <a:gd name="T35" fmla="*/ 42 h 70"/>
                <a:gd name="T36" fmla="*/ 54 w 65"/>
                <a:gd name="T37" fmla="*/ 38 h 70"/>
                <a:gd name="T38" fmla="*/ 54 w 65"/>
                <a:gd name="T39" fmla="*/ 15 h 70"/>
                <a:gd name="T40" fmla="*/ 46 w 65"/>
                <a:gd name="T41" fmla="*/ 3 h 70"/>
                <a:gd name="T42" fmla="*/ 45 w 65"/>
                <a:gd name="T43" fmla="*/ 3 h 70"/>
                <a:gd name="T44" fmla="*/ 65 w 65"/>
                <a:gd name="T45" fmla="*/ 2 h 70"/>
                <a:gd name="T46" fmla="*/ 63 w 65"/>
                <a:gd name="T47" fmla="*/ 4 h 70"/>
                <a:gd name="T48" fmla="*/ 58 w 65"/>
                <a:gd name="T49" fmla="*/ 12 h 70"/>
                <a:gd name="T50" fmla="*/ 58 w 65"/>
                <a:gd name="T51" fmla="*/ 26 h 70"/>
                <a:gd name="T52" fmla="*/ 58 w 65"/>
                <a:gd name="T53" fmla="*/ 64 h 70"/>
                <a:gd name="T54" fmla="*/ 58 w 65"/>
                <a:gd name="T55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70">
                  <a:moveTo>
                    <a:pt x="58" y="69"/>
                  </a:moveTo>
                  <a:cubicBezTo>
                    <a:pt x="54" y="70"/>
                    <a:pt x="54" y="68"/>
                    <a:pt x="53" y="66"/>
                  </a:cubicBezTo>
                  <a:cubicBezTo>
                    <a:pt x="43" y="55"/>
                    <a:pt x="34" y="43"/>
                    <a:pt x="25" y="31"/>
                  </a:cubicBezTo>
                  <a:cubicBezTo>
                    <a:pt x="21" y="27"/>
                    <a:pt x="17" y="22"/>
                    <a:pt x="13" y="17"/>
                  </a:cubicBezTo>
                  <a:cubicBezTo>
                    <a:pt x="13" y="19"/>
                    <a:pt x="12" y="20"/>
                    <a:pt x="12" y="21"/>
                  </a:cubicBezTo>
                  <a:cubicBezTo>
                    <a:pt x="12" y="33"/>
                    <a:pt x="12" y="44"/>
                    <a:pt x="12" y="56"/>
                  </a:cubicBezTo>
                  <a:cubicBezTo>
                    <a:pt x="12" y="63"/>
                    <a:pt x="13" y="64"/>
                    <a:pt x="20" y="66"/>
                  </a:cubicBezTo>
                  <a:cubicBezTo>
                    <a:pt x="20" y="67"/>
                    <a:pt x="21" y="67"/>
                    <a:pt x="21" y="68"/>
                  </a:cubicBezTo>
                  <a:cubicBezTo>
                    <a:pt x="18" y="69"/>
                    <a:pt x="5" y="69"/>
                    <a:pt x="0" y="68"/>
                  </a:cubicBezTo>
                  <a:cubicBezTo>
                    <a:pt x="1" y="67"/>
                    <a:pt x="2" y="66"/>
                    <a:pt x="3" y="66"/>
                  </a:cubicBezTo>
                  <a:cubicBezTo>
                    <a:pt x="7" y="65"/>
                    <a:pt x="9" y="63"/>
                    <a:pt x="9" y="58"/>
                  </a:cubicBezTo>
                  <a:cubicBezTo>
                    <a:pt x="9" y="44"/>
                    <a:pt x="9" y="29"/>
                    <a:pt x="9" y="14"/>
                  </a:cubicBezTo>
                  <a:cubicBezTo>
                    <a:pt x="9" y="11"/>
                    <a:pt x="7" y="9"/>
                    <a:pt x="6" y="8"/>
                  </a:cubicBezTo>
                  <a:cubicBezTo>
                    <a:pt x="4" y="6"/>
                    <a:pt x="2" y="4"/>
                    <a:pt x="0" y="2"/>
                  </a:cubicBezTo>
                  <a:cubicBezTo>
                    <a:pt x="4" y="1"/>
                    <a:pt x="7" y="2"/>
                    <a:pt x="10" y="1"/>
                  </a:cubicBezTo>
                  <a:cubicBezTo>
                    <a:pt x="18" y="0"/>
                    <a:pt x="22" y="3"/>
                    <a:pt x="27" y="9"/>
                  </a:cubicBezTo>
                  <a:cubicBezTo>
                    <a:pt x="34" y="19"/>
                    <a:pt x="42" y="29"/>
                    <a:pt x="50" y="39"/>
                  </a:cubicBezTo>
                  <a:cubicBezTo>
                    <a:pt x="51" y="40"/>
                    <a:pt x="52" y="41"/>
                    <a:pt x="54" y="42"/>
                  </a:cubicBezTo>
                  <a:cubicBezTo>
                    <a:pt x="54" y="41"/>
                    <a:pt x="54" y="39"/>
                    <a:pt x="54" y="38"/>
                  </a:cubicBezTo>
                  <a:cubicBezTo>
                    <a:pt x="54" y="30"/>
                    <a:pt x="54" y="23"/>
                    <a:pt x="54" y="15"/>
                  </a:cubicBezTo>
                  <a:cubicBezTo>
                    <a:pt x="54" y="9"/>
                    <a:pt x="53" y="4"/>
                    <a:pt x="46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8" y="1"/>
                    <a:pt x="61" y="1"/>
                    <a:pt x="65" y="2"/>
                  </a:cubicBezTo>
                  <a:cubicBezTo>
                    <a:pt x="64" y="3"/>
                    <a:pt x="64" y="3"/>
                    <a:pt x="63" y="4"/>
                  </a:cubicBezTo>
                  <a:cubicBezTo>
                    <a:pt x="59" y="5"/>
                    <a:pt x="57" y="8"/>
                    <a:pt x="58" y="12"/>
                  </a:cubicBezTo>
                  <a:cubicBezTo>
                    <a:pt x="58" y="17"/>
                    <a:pt x="58" y="22"/>
                    <a:pt x="58" y="26"/>
                  </a:cubicBezTo>
                  <a:cubicBezTo>
                    <a:pt x="58" y="39"/>
                    <a:pt x="58" y="51"/>
                    <a:pt x="58" y="64"/>
                  </a:cubicBezTo>
                  <a:cubicBezTo>
                    <a:pt x="58" y="66"/>
                    <a:pt x="58" y="67"/>
                    <a:pt x="58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11334AAE-90E7-478B-ACA0-3819E75EA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0062" y="26009575"/>
              <a:ext cx="353921" cy="503354"/>
            </a:xfrm>
            <a:custGeom>
              <a:avLst/>
              <a:gdLst>
                <a:gd name="T0" fmla="*/ 9 w 50"/>
                <a:gd name="T1" fmla="*/ 71 h 71"/>
                <a:gd name="T2" fmla="*/ 31 w 50"/>
                <a:gd name="T3" fmla="*/ 41 h 71"/>
                <a:gd name="T4" fmla="*/ 23 w 50"/>
                <a:gd name="T5" fmla="*/ 44 h 71"/>
                <a:gd name="T6" fmla="*/ 3 w 50"/>
                <a:gd name="T7" fmla="*/ 33 h 71"/>
                <a:gd name="T8" fmla="*/ 3 w 50"/>
                <a:gd name="T9" fmla="*/ 13 h 71"/>
                <a:gd name="T10" fmla="*/ 21 w 50"/>
                <a:gd name="T11" fmla="*/ 1 h 71"/>
                <a:gd name="T12" fmla="*/ 41 w 50"/>
                <a:gd name="T13" fmla="*/ 11 h 71"/>
                <a:gd name="T14" fmla="*/ 34 w 50"/>
                <a:gd name="T15" fmla="*/ 59 h 71"/>
                <a:gd name="T16" fmla="*/ 9 w 50"/>
                <a:gd name="T17" fmla="*/ 71 h 71"/>
                <a:gd name="T18" fmla="*/ 31 w 50"/>
                <a:gd name="T19" fmla="*/ 32 h 71"/>
                <a:gd name="T20" fmla="*/ 32 w 50"/>
                <a:gd name="T21" fmla="*/ 32 h 71"/>
                <a:gd name="T22" fmla="*/ 28 w 50"/>
                <a:gd name="T23" fmla="*/ 12 h 71"/>
                <a:gd name="T24" fmla="*/ 25 w 50"/>
                <a:gd name="T25" fmla="*/ 6 h 71"/>
                <a:gd name="T26" fmla="*/ 19 w 50"/>
                <a:gd name="T27" fmla="*/ 3 h 71"/>
                <a:gd name="T28" fmla="*/ 15 w 50"/>
                <a:gd name="T29" fmla="*/ 8 h 71"/>
                <a:gd name="T30" fmla="*/ 14 w 50"/>
                <a:gd name="T31" fmla="*/ 10 h 71"/>
                <a:gd name="T32" fmla="*/ 18 w 50"/>
                <a:gd name="T33" fmla="*/ 32 h 71"/>
                <a:gd name="T34" fmla="*/ 21 w 50"/>
                <a:gd name="T35" fmla="*/ 37 h 71"/>
                <a:gd name="T36" fmla="*/ 29 w 50"/>
                <a:gd name="T37" fmla="*/ 39 h 71"/>
                <a:gd name="T38" fmla="*/ 31 w 50"/>
                <a:gd name="T39" fmla="*/ 33 h 71"/>
                <a:gd name="T40" fmla="*/ 31 w 50"/>
                <a:gd name="T41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1">
                  <a:moveTo>
                    <a:pt x="9" y="71"/>
                  </a:moveTo>
                  <a:cubicBezTo>
                    <a:pt x="22" y="66"/>
                    <a:pt x="29" y="55"/>
                    <a:pt x="31" y="41"/>
                  </a:cubicBezTo>
                  <a:cubicBezTo>
                    <a:pt x="28" y="42"/>
                    <a:pt x="26" y="43"/>
                    <a:pt x="23" y="44"/>
                  </a:cubicBezTo>
                  <a:cubicBezTo>
                    <a:pt x="14" y="46"/>
                    <a:pt x="7" y="42"/>
                    <a:pt x="3" y="33"/>
                  </a:cubicBezTo>
                  <a:cubicBezTo>
                    <a:pt x="0" y="26"/>
                    <a:pt x="1" y="19"/>
                    <a:pt x="3" y="13"/>
                  </a:cubicBezTo>
                  <a:cubicBezTo>
                    <a:pt x="7" y="5"/>
                    <a:pt x="13" y="1"/>
                    <a:pt x="21" y="1"/>
                  </a:cubicBezTo>
                  <a:cubicBezTo>
                    <a:pt x="29" y="0"/>
                    <a:pt x="36" y="3"/>
                    <a:pt x="41" y="11"/>
                  </a:cubicBezTo>
                  <a:cubicBezTo>
                    <a:pt x="50" y="26"/>
                    <a:pt x="47" y="47"/>
                    <a:pt x="34" y="59"/>
                  </a:cubicBezTo>
                  <a:cubicBezTo>
                    <a:pt x="28" y="65"/>
                    <a:pt x="17" y="70"/>
                    <a:pt x="9" y="71"/>
                  </a:cubicBezTo>
                  <a:close/>
                  <a:moveTo>
                    <a:pt x="31" y="32"/>
                  </a:moveTo>
                  <a:cubicBezTo>
                    <a:pt x="31" y="32"/>
                    <a:pt x="31" y="32"/>
                    <a:pt x="32" y="32"/>
                  </a:cubicBezTo>
                  <a:cubicBezTo>
                    <a:pt x="30" y="25"/>
                    <a:pt x="29" y="19"/>
                    <a:pt x="28" y="12"/>
                  </a:cubicBezTo>
                  <a:cubicBezTo>
                    <a:pt x="27" y="10"/>
                    <a:pt x="26" y="8"/>
                    <a:pt x="25" y="6"/>
                  </a:cubicBezTo>
                  <a:cubicBezTo>
                    <a:pt x="24" y="4"/>
                    <a:pt x="22" y="3"/>
                    <a:pt x="19" y="3"/>
                  </a:cubicBezTo>
                  <a:cubicBezTo>
                    <a:pt x="17" y="4"/>
                    <a:pt x="15" y="5"/>
                    <a:pt x="15" y="8"/>
                  </a:cubicBezTo>
                  <a:cubicBezTo>
                    <a:pt x="15" y="9"/>
                    <a:pt x="14" y="10"/>
                    <a:pt x="14" y="10"/>
                  </a:cubicBezTo>
                  <a:cubicBezTo>
                    <a:pt x="15" y="18"/>
                    <a:pt x="16" y="25"/>
                    <a:pt x="18" y="32"/>
                  </a:cubicBezTo>
                  <a:cubicBezTo>
                    <a:pt x="19" y="34"/>
                    <a:pt x="20" y="35"/>
                    <a:pt x="21" y="37"/>
                  </a:cubicBezTo>
                  <a:cubicBezTo>
                    <a:pt x="23" y="39"/>
                    <a:pt x="25" y="39"/>
                    <a:pt x="29" y="39"/>
                  </a:cubicBezTo>
                  <a:cubicBezTo>
                    <a:pt x="32" y="38"/>
                    <a:pt x="31" y="35"/>
                    <a:pt x="31" y="33"/>
                  </a:cubicBezTo>
                  <a:cubicBezTo>
                    <a:pt x="31" y="33"/>
                    <a:pt x="31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A78F65D0-5DD2-49B6-AE90-587785B2F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703" y="20386164"/>
              <a:ext cx="471894" cy="534814"/>
            </a:xfrm>
            <a:custGeom>
              <a:avLst/>
              <a:gdLst>
                <a:gd name="T0" fmla="*/ 42 w 68"/>
                <a:gd name="T1" fmla="*/ 7 h 77"/>
                <a:gd name="T2" fmla="*/ 62 w 68"/>
                <a:gd name="T3" fmla="*/ 0 h 77"/>
                <a:gd name="T4" fmla="*/ 60 w 68"/>
                <a:gd name="T5" fmla="*/ 3 h 77"/>
                <a:gd name="T6" fmla="*/ 57 w 68"/>
                <a:gd name="T7" fmla="*/ 12 h 77"/>
                <a:gd name="T8" fmla="*/ 65 w 68"/>
                <a:gd name="T9" fmla="*/ 40 h 77"/>
                <a:gd name="T10" fmla="*/ 67 w 68"/>
                <a:gd name="T11" fmla="*/ 55 h 77"/>
                <a:gd name="T12" fmla="*/ 62 w 68"/>
                <a:gd name="T13" fmla="*/ 68 h 77"/>
                <a:gd name="T14" fmla="*/ 34 w 68"/>
                <a:gd name="T15" fmla="*/ 76 h 77"/>
                <a:gd name="T16" fmla="*/ 21 w 68"/>
                <a:gd name="T17" fmla="*/ 66 h 77"/>
                <a:gd name="T18" fmla="*/ 19 w 68"/>
                <a:gd name="T19" fmla="*/ 60 h 77"/>
                <a:gd name="T20" fmla="*/ 10 w 68"/>
                <a:gd name="T21" fmla="*/ 27 h 77"/>
                <a:gd name="T22" fmla="*/ 9 w 68"/>
                <a:gd name="T23" fmla="*/ 25 h 77"/>
                <a:gd name="T24" fmla="*/ 2 w 68"/>
                <a:gd name="T25" fmla="*/ 20 h 77"/>
                <a:gd name="T26" fmla="*/ 0 w 68"/>
                <a:gd name="T27" fmla="*/ 19 h 77"/>
                <a:gd name="T28" fmla="*/ 27 w 68"/>
                <a:gd name="T29" fmla="*/ 10 h 77"/>
                <a:gd name="T30" fmla="*/ 30 w 68"/>
                <a:gd name="T31" fmla="*/ 10 h 77"/>
                <a:gd name="T32" fmla="*/ 30 w 68"/>
                <a:gd name="T33" fmla="*/ 11 h 77"/>
                <a:gd name="T34" fmla="*/ 27 w 68"/>
                <a:gd name="T35" fmla="*/ 12 h 77"/>
                <a:gd name="T36" fmla="*/ 24 w 68"/>
                <a:gd name="T37" fmla="*/ 20 h 77"/>
                <a:gd name="T38" fmla="*/ 34 w 68"/>
                <a:gd name="T39" fmla="*/ 59 h 77"/>
                <a:gd name="T40" fmla="*/ 35 w 68"/>
                <a:gd name="T41" fmla="*/ 61 h 77"/>
                <a:gd name="T42" fmla="*/ 50 w 68"/>
                <a:gd name="T43" fmla="*/ 70 h 77"/>
                <a:gd name="T44" fmla="*/ 64 w 68"/>
                <a:gd name="T45" fmla="*/ 55 h 77"/>
                <a:gd name="T46" fmla="*/ 63 w 68"/>
                <a:gd name="T47" fmla="*/ 45 h 77"/>
                <a:gd name="T48" fmla="*/ 54 w 68"/>
                <a:gd name="T49" fmla="*/ 15 h 77"/>
                <a:gd name="T50" fmla="*/ 44 w 68"/>
                <a:gd name="T51" fmla="*/ 7 h 77"/>
                <a:gd name="T52" fmla="*/ 42 w 68"/>
                <a:gd name="T53" fmla="*/ 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" h="77">
                  <a:moveTo>
                    <a:pt x="42" y="7"/>
                  </a:moveTo>
                  <a:cubicBezTo>
                    <a:pt x="45" y="4"/>
                    <a:pt x="57" y="1"/>
                    <a:pt x="62" y="0"/>
                  </a:cubicBezTo>
                  <a:cubicBezTo>
                    <a:pt x="61" y="1"/>
                    <a:pt x="61" y="2"/>
                    <a:pt x="60" y="3"/>
                  </a:cubicBezTo>
                  <a:cubicBezTo>
                    <a:pt x="57" y="5"/>
                    <a:pt x="56" y="8"/>
                    <a:pt x="57" y="12"/>
                  </a:cubicBezTo>
                  <a:cubicBezTo>
                    <a:pt x="60" y="21"/>
                    <a:pt x="63" y="31"/>
                    <a:pt x="65" y="40"/>
                  </a:cubicBezTo>
                  <a:cubicBezTo>
                    <a:pt x="66" y="45"/>
                    <a:pt x="67" y="50"/>
                    <a:pt x="67" y="55"/>
                  </a:cubicBezTo>
                  <a:cubicBezTo>
                    <a:pt x="68" y="61"/>
                    <a:pt x="66" y="65"/>
                    <a:pt x="62" y="68"/>
                  </a:cubicBezTo>
                  <a:cubicBezTo>
                    <a:pt x="54" y="74"/>
                    <a:pt x="44" y="77"/>
                    <a:pt x="34" y="76"/>
                  </a:cubicBezTo>
                  <a:cubicBezTo>
                    <a:pt x="28" y="75"/>
                    <a:pt x="24" y="72"/>
                    <a:pt x="21" y="66"/>
                  </a:cubicBezTo>
                  <a:cubicBezTo>
                    <a:pt x="20" y="64"/>
                    <a:pt x="19" y="62"/>
                    <a:pt x="19" y="60"/>
                  </a:cubicBezTo>
                  <a:cubicBezTo>
                    <a:pt x="16" y="49"/>
                    <a:pt x="13" y="38"/>
                    <a:pt x="10" y="27"/>
                  </a:cubicBezTo>
                  <a:cubicBezTo>
                    <a:pt x="10" y="27"/>
                    <a:pt x="9" y="26"/>
                    <a:pt x="9" y="25"/>
                  </a:cubicBezTo>
                  <a:cubicBezTo>
                    <a:pt x="8" y="22"/>
                    <a:pt x="6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8" y="15"/>
                    <a:pt x="18" y="13"/>
                    <a:pt x="27" y="10"/>
                  </a:cubicBezTo>
                  <a:cubicBezTo>
                    <a:pt x="28" y="10"/>
                    <a:pt x="29" y="10"/>
                    <a:pt x="30" y="10"/>
                  </a:cubicBezTo>
                  <a:cubicBezTo>
                    <a:pt x="30" y="10"/>
                    <a:pt x="30" y="10"/>
                    <a:pt x="30" y="11"/>
                  </a:cubicBezTo>
                  <a:cubicBezTo>
                    <a:pt x="29" y="11"/>
                    <a:pt x="28" y="12"/>
                    <a:pt x="27" y="12"/>
                  </a:cubicBezTo>
                  <a:cubicBezTo>
                    <a:pt x="24" y="14"/>
                    <a:pt x="23" y="16"/>
                    <a:pt x="24" y="20"/>
                  </a:cubicBezTo>
                  <a:cubicBezTo>
                    <a:pt x="27" y="33"/>
                    <a:pt x="31" y="46"/>
                    <a:pt x="34" y="59"/>
                  </a:cubicBezTo>
                  <a:cubicBezTo>
                    <a:pt x="35" y="60"/>
                    <a:pt x="35" y="60"/>
                    <a:pt x="35" y="61"/>
                  </a:cubicBezTo>
                  <a:cubicBezTo>
                    <a:pt x="38" y="68"/>
                    <a:pt x="43" y="71"/>
                    <a:pt x="50" y="70"/>
                  </a:cubicBezTo>
                  <a:cubicBezTo>
                    <a:pt x="59" y="68"/>
                    <a:pt x="64" y="63"/>
                    <a:pt x="64" y="55"/>
                  </a:cubicBezTo>
                  <a:cubicBezTo>
                    <a:pt x="64" y="51"/>
                    <a:pt x="63" y="48"/>
                    <a:pt x="63" y="45"/>
                  </a:cubicBezTo>
                  <a:cubicBezTo>
                    <a:pt x="60" y="35"/>
                    <a:pt x="57" y="25"/>
                    <a:pt x="54" y="15"/>
                  </a:cubicBezTo>
                  <a:cubicBezTo>
                    <a:pt x="52" y="8"/>
                    <a:pt x="51" y="7"/>
                    <a:pt x="44" y="7"/>
                  </a:cubicBezTo>
                  <a:cubicBezTo>
                    <a:pt x="43" y="7"/>
                    <a:pt x="43" y="7"/>
                    <a:pt x="42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Freeform 55">
              <a:extLst>
                <a:ext uri="{FF2B5EF4-FFF2-40B4-BE49-F238E27FC236}">
                  <a16:creationId xmlns:a16="http://schemas.microsoft.com/office/drawing/2014/main" id="{758F5D24-301B-460A-BA6F-EE19C334B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371" y="22195094"/>
              <a:ext cx="550543" cy="440435"/>
            </a:xfrm>
            <a:custGeom>
              <a:avLst/>
              <a:gdLst>
                <a:gd name="T0" fmla="*/ 0 w 79"/>
                <a:gd name="T1" fmla="*/ 22 h 63"/>
                <a:gd name="T2" fmla="*/ 20 w 79"/>
                <a:gd name="T3" fmla="*/ 13 h 63"/>
                <a:gd name="T4" fmla="*/ 20 w 79"/>
                <a:gd name="T5" fmla="*/ 17 h 63"/>
                <a:gd name="T6" fmla="*/ 12 w 79"/>
                <a:gd name="T7" fmla="*/ 26 h 63"/>
                <a:gd name="T8" fmla="*/ 13 w 79"/>
                <a:gd name="T9" fmla="*/ 46 h 63"/>
                <a:gd name="T10" fmla="*/ 24 w 79"/>
                <a:gd name="T11" fmla="*/ 50 h 63"/>
                <a:gd name="T12" fmla="*/ 32 w 79"/>
                <a:gd name="T13" fmla="*/ 42 h 63"/>
                <a:gd name="T14" fmla="*/ 32 w 79"/>
                <a:gd name="T15" fmla="*/ 35 h 63"/>
                <a:gd name="T16" fmla="*/ 35 w 79"/>
                <a:gd name="T17" fmla="*/ 14 h 63"/>
                <a:gd name="T18" fmla="*/ 51 w 79"/>
                <a:gd name="T19" fmla="*/ 1 h 63"/>
                <a:gd name="T20" fmla="*/ 66 w 79"/>
                <a:gd name="T21" fmla="*/ 7 h 63"/>
                <a:gd name="T22" fmla="*/ 73 w 79"/>
                <a:gd name="T23" fmla="*/ 24 h 63"/>
                <a:gd name="T24" fmla="*/ 73 w 79"/>
                <a:gd name="T25" fmla="*/ 28 h 63"/>
                <a:gd name="T26" fmla="*/ 76 w 79"/>
                <a:gd name="T27" fmla="*/ 32 h 63"/>
                <a:gd name="T28" fmla="*/ 79 w 79"/>
                <a:gd name="T29" fmla="*/ 34 h 63"/>
                <a:gd name="T30" fmla="*/ 59 w 79"/>
                <a:gd name="T31" fmla="*/ 42 h 63"/>
                <a:gd name="T32" fmla="*/ 62 w 79"/>
                <a:gd name="T33" fmla="*/ 38 h 63"/>
                <a:gd name="T34" fmla="*/ 69 w 79"/>
                <a:gd name="T35" fmla="*/ 26 h 63"/>
                <a:gd name="T36" fmla="*/ 65 w 79"/>
                <a:gd name="T37" fmla="*/ 12 h 63"/>
                <a:gd name="T38" fmla="*/ 50 w 79"/>
                <a:gd name="T39" fmla="*/ 14 h 63"/>
                <a:gd name="T40" fmla="*/ 49 w 79"/>
                <a:gd name="T41" fmla="*/ 21 h 63"/>
                <a:gd name="T42" fmla="*/ 48 w 79"/>
                <a:gd name="T43" fmla="*/ 39 h 63"/>
                <a:gd name="T44" fmla="*/ 45 w 79"/>
                <a:gd name="T45" fmla="*/ 50 h 63"/>
                <a:gd name="T46" fmla="*/ 15 w 79"/>
                <a:gd name="T47" fmla="*/ 53 h 63"/>
                <a:gd name="T48" fmla="*/ 7 w 79"/>
                <a:gd name="T49" fmla="*/ 34 h 63"/>
                <a:gd name="T50" fmla="*/ 0 w 79"/>
                <a:gd name="T51" fmla="*/ 2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63">
                  <a:moveTo>
                    <a:pt x="0" y="22"/>
                  </a:moveTo>
                  <a:cubicBezTo>
                    <a:pt x="7" y="19"/>
                    <a:pt x="14" y="16"/>
                    <a:pt x="20" y="13"/>
                  </a:cubicBezTo>
                  <a:cubicBezTo>
                    <a:pt x="22" y="15"/>
                    <a:pt x="21" y="16"/>
                    <a:pt x="20" y="17"/>
                  </a:cubicBezTo>
                  <a:cubicBezTo>
                    <a:pt x="17" y="20"/>
                    <a:pt x="14" y="23"/>
                    <a:pt x="12" y="26"/>
                  </a:cubicBezTo>
                  <a:cubicBezTo>
                    <a:pt x="8" y="33"/>
                    <a:pt x="9" y="39"/>
                    <a:pt x="13" y="46"/>
                  </a:cubicBezTo>
                  <a:cubicBezTo>
                    <a:pt x="16" y="50"/>
                    <a:pt x="19" y="51"/>
                    <a:pt x="24" y="50"/>
                  </a:cubicBezTo>
                  <a:cubicBezTo>
                    <a:pt x="28" y="49"/>
                    <a:pt x="31" y="46"/>
                    <a:pt x="32" y="42"/>
                  </a:cubicBezTo>
                  <a:cubicBezTo>
                    <a:pt x="32" y="40"/>
                    <a:pt x="32" y="37"/>
                    <a:pt x="32" y="35"/>
                  </a:cubicBezTo>
                  <a:cubicBezTo>
                    <a:pt x="33" y="28"/>
                    <a:pt x="33" y="21"/>
                    <a:pt x="35" y="14"/>
                  </a:cubicBezTo>
                  <a:cubicBezTo>
                    <a:pt x="37" y="6"/>
                    <a:pt x="43" y="2"/>
                    <a:pt x="51" y="1"/>
                  </a:cubicBezTo>
                  <a:cubicBezTo>
                    <a:pt x="57" y="0"/>
                    <a:pt x="62" y="3"/>
                    <a:pt x="66" y="7"/>
                  </a:cubicBezTo>
                  <a:cubicBezTo>
                    <a:pt x="70" y="12"/>
                    <a:pt x="72" y="18"/>
                    <a:pt x="73" y="24"/>
                  </a:cubicBezTo>
                  <a:cubicBezTo>
                    <a:pt x="73" y="26"/>
                    <a:pt x="73" y="27"/>
                    <a:pt x="73" y="28"/>
                  </a:cubicBezTo>
                  <a:cubicBezTo>
                    <a:pt x="73" y="30"/>
                    <a:pt x="74" y="32"/>
                    <a:pt x="76" y="32"/>
                  </a:cubicBezTo>
                  <a:cubicBezTo>
                    <a:pt x="77" y="32"/>
                    <a:pt x="78" y="33"/>
                    <a:pt x="79" y="34"/>
                  </a:cubicBezTo>
                  <a:cubicBezTo>
                    <a:pt x="75" y="37"/>
                    <a:pt x="63" y="42"/>
                    <a:pt x="59" y="42"/>
                  </a:cubicBezTo>
                  <a:cubicBezTo>
                    <a:pt x="60" y="40"/>
                    <a:pt x="61" y="39"/>
                    <a:pt x="62" y="38"/>
                  </a:cubicBezTo>
                  <a:cubicBezTo>
                    <a:pt x="65" y="34"/>
                    <a:pt x="68" y="31"/>
                    <a:pt x="69" y="26"/>
                  </a:cubicBezTo>
                  <a:cubicBezTo>
                    <a:pt x="70" y="21"/>
                    <a:pt x="69" y="16"/>
                    <a:pt x="65" y="12"/>
                  </a:cubicBezTo>
                  <a:cubicBezTo>
                    <a:pt x="61" y="7"/>
                    <a:pt x="53" y="8"/>
                    <a:pt x="50" y="14"/>
                  </a:cubicBezTo>
                  <a:cubicBezTo>
                    <a:pt x="49" y="16"/>
                    <a:pt x="49" y="19"/>
                    <a:pt x="49" y="21"/>
                  </a:cubicBezTo>
                  <a:cubicBezTo>
                    <a:pt x="48" y="27"/>
                    <a:pt x="49" y="33"/>
                    <a:pt x="48" y="39"/>
                  </a:cubicBezTo>
                  <a:cubicBezTo>
                    <a:pt x="47" y="42"/>
                    <a:pt x="47" y="46"/>
                    <a:pt x="45" y="50"/>
                  </a:cubicBezTo>
                  <a:cubicBezTo>
                    <a:pt x="39" y="60"/>
                    <a:pt x="24" y="63"/>
                    <a:pt x="15" y="53"/>
                  </a:cubicBezTo>
                  <a:cubicBezTo>
                    <a:pt x="11" y="47"/>
                    <a:pt x="8" y="41"/>
                    <a:pt x="7" y="34"/>
                  </a:cubicBezTo>
                  <a:cubicBezTo>
                    <a:pt x="5" y="27"/>
                    <a:pt x="5" y="27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D23E12EB-6C6B-46F5-AB2A-171AFB094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2235" y="24263565"/>
              <a:ext cx="542679" cy="503354"/>
            </a:xfrm>
            <a:custGeom>
              <a:avLst/>
              <a:gdLst>
                <a:gd name="T0" fmla="*/ 64 w 77"/>
                <a:gd name="T1" fmla="*/ 40 h 72"/>
                <a:gd name="T2" fmla="*/ 65 w 77"/>
                <a:gd name="T3" fmla="*/ 37 h 72"/>
                <a:gd name="T4" fmla="*/ 59 w 77"/>
                <a:gd name="T5" fmla="*/ 30 h 72"/>
                <a:gd name="T6" fmla="*/ 45 w 77"/>
                <a:gd name="T7" fmla="*/ 32 h 72"/>
                <a:gd name="T8" fmla="*/ 37 w 77"/>
                <a:gd name="T9" fmla="*/ 32 h 72"/>
                <a:gd name="T10" fmla="*/ 33 w 77"/>
                <a:gd name="T11" fmla="*/ 33 h 72"/>
                <a:gd name="T12" fmla="*/ 39 w 77"/>
                <a:gd name="T13" fmla="*/ 41 h 72"/>
                <a:gd name="T14" fmla="*/ 47 w 77"/>
                <a:gd name="T15" fmla="*/ 52 h 72"/>
                <a:gd name="T16" fmla="*/ 50 w 77"/>
                <a:gd name="T17" fmla="*/ 56 h 72"/>
                <a:gd name="T18" fmla="*/ 57 w 77"/>
                <a:gd name="T19" fmla="*/ 55 h 72"/>
                <a:gd name="T20" fmla="*/ 60 w 77"/>
                <a:gd name="T21" fmla="*/ 51 h 72"/>
                <a:gd name="T22" fmla="*/ 53 w 77"/>
                <a:gd name="T23" fmla="*/ 72 h 72"/>
                <a:gd name="T24" fmla="*/ 52 w 77"/>
                <a:gd name="T25" fmla="*/ 71 h 72"/>
                <a:gd name="T26" fmla="*/ 48 w 77"/>
                <a:gd name="T27" fmla="*/ 60 h 72"/>
                <a:gd name="T28" fmla="*/ 31 w 77"/>
                <a:gd name="T29" fmla="*/ 37 h 72"/>
                <a:gd name="T30" fmla="*/ 26 w 77"/>
                <a:gd name="T31" fmla="*/ 33 h 72"/>
                <a:gd name="T32" fmla="*/ 13 w 77"/>
                <a:gd name="T33" fmla="*/ 27 h 72"/>
                <a:gd name="T34" fmla="*/ 2 w 77"/>
                <a:gd name="T35" fmla="*/ 31 h 72"/>
                <a:gd name="T36" fmla="*/ 1 w 77"/>
                <a:gd name="T37" fmla="*/ 32 h 72"/>
                <a:gd name="T38" fmla="*/ 0 w 77"/>
                <a:gd name="T39" fmla="*/ 30 h 72"/>
                <a:gd name="T40" fmla="*/ 12 w 77"/>
                <a:gd name="T41" fmla="*/ 1 h 72"/>
                <a:gd name="T42" fmla="*/ 13 w 77"/>
                <a:gd name="T43" fmla="*/ 0 h 72"/>
                <a:gd name="T44" fmla="*/ 13 w 77"/>
                <a:gd name="T45" fmla="*/ 3 h 72"/>
                <a:gd name="T46" fmla="*/ 18 w 77"/>
                <a:gd name="T47" fmla="*/ 12 h 72"/>
                <a:gd name="T48" fmla="*/ 30 w 77"/>
                <a:gd name="T49" fmla="*/ 17 h 72"/>
                <a:gd name="T50" fmla="*/ 34 w 77"/>
                <a:gd name="T51" fmla="*/ 18 h 72"/>
                <a:gd name="T52" fmla="*/ 67 w 77"/>
                <a:gd name="T53" fmla="*/ 14 h 72"/>
                <a:gd name="T54" fmla="*/ 76 w 77"/>
                <a:gd name="T55" fmla="*/ 8 h 72"/>
                <a:gd name="T56" fmla="*/ 77 w 77"/>
                <a:gd name="T57" fmla="*/ 10 h 72"/>
                <a:gd name="T58" fmla="*/ 66 w 77"/>
                <a:gd name="T59" fmla="*/ 39 h 72"/>
                <a:gd name="T60" fmla="*/ 64 w 77"/>
                <a:gd name="T61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72">
                  <a:moveTo>
                    <a:pt x="64" y="40"/>
                  </a:moveTo>
                  <a:cubicBezTo>
                    <a:pt x="65" y="39"/>
                    <a:pt x="65" y="38"/>
                    <a:pt x="65" y="37"/>
                  </a:cubicBezTo>
                  <a:cubicBezTo>
                    <a:pt x="67" y="31"/>
                    <a:pt x="66" y="30"/>
                    <a:pt x="59" y="30"/>
                  </a:cubicBezTo>
                  <a:cubicBezTo>
                    <a:pt x="54" y="31"/>
                    <a:pt x="50" y="31"/>
                    <a:pt x="45" y="32"/>
                  </a:cubicBezTo>
                  <a:cubicBezTo>
                    <a:pt x="42" y="32"/>
                    <a:pt x="40" y="32"/>
                    <a:pt x="37" y="32"/>
                  </a:cubicBezTo>
                  <a:cubicBezTo>
                    <a:pt x="36" y="33"/>
                    <a:pt x="35" y="33"/>
                    <a:pt x="33" y="33"/>
                  </a:cubicBezTo>
                  <a:cubicBezTo>
                    <a:pt x="35" y="36"/>
                    <a:pt x="37" y="39"/>
                    <a:pt x="39" y="41"/>
                  </a:cubicBezTo>
                  <a:cubicBezTo>
                    <a:pt x="41" y="45"/>
                    <a:pt x="44" y="48"/>
                    <a:pt x="47" y="52"/>
                  </a:cubicBezTo>
                  <a:cubicBezTo>
                    <a:pt x="48" y="53"/>
                    <a:pt x="49" y="55"/>
                    <a:pt x="50" y="56"/>
                  </a:cubicBezTo>
                  <a:cubicBezTo>
                    <a:pt x="53" y="58"/>
                    <a:pt x="55" y="58"/>
                    <a:pt x="57" y="55"/>
                  </a:cubicBezTo>
                  <a:cubicBezTo>
                    <a:pt x="58" y="54"/>
                    <a:pt x="59" y="53"/>
                    <a:pt x="60" y="51"/>
                  </a:cubicBezTo>
                  <a:cubicBezTo>
                    <a:pt x="60" y="55"/>
                    <a:pt x="56" y="68"/>
                    <a:pt x="53" y="72"/>
                  </a:cubicBezTo>
                  <a:cubicBezTo>
                    <a:pt x="53" y="71"/>
                    <a:pt x="52" y="71"/>
                    <a:pt x="52" y="71"/>
                  </a:cubicBezTo>
                  <a:cubicBezTo>
                    <a:pt x="52" y="67"/>
                    <a:pt x="50" y="64"/>
                    <a:pt x="48" y="60"/>
                  </a:cubicBezTo>
                  <a:cubicBezTo>
                    <a:pt x="42" y="53"/>
                    <a:pt x="37" y="45"/>
                    <a:pt x="31" y="37"/>
                  </a:cubicBezTo>
                  <a:cubicBezTo>
                    <a:pt x="30" y="35"/>
                    <a:pt x="29" y="34"/>
                    <a:pt x="26" y="33"/>
                  </a:cubicBezTo>
                  <a:cubicBezTo>
                    <a:pt x="22" y="31"/>
                    <a:pt x="17" y="29"/>
                    <a:pt x="13" y="27"/>
                  </a:cubicBezTo>
                  <a:cubicBezTo>
                    <a:pt x="7" y="25"/>
                    <a:pt x="6" y="25"/>
                    <a:pt x="2" y="31"/>
                  </a:cubicBezTo>
                  <a:cubicBezTo>
                    <a:pt x="2" y="31"/>
                    <a:pt x="1" y="31"/>
                    <a:pt x="1" y="32"/>
                  </a:cubicBezTo>
                  <a:cubicBezTo>
                    <a:pt x="1" y="31"/>
                    <a:pt x="0" y="31"/>
                    <a:pt x="0" y="30"/>
                  </a:cubicBezTo>
                  <a:cubicBezTo>
                    <a:pt x="4" y="20"/>
                    <a:pt x="8" y="11"/>
                    <a:pt x="12" y="1"/>
                  </a:cubicBezTo>
                  <a:cubicBezTo>
                    <a:pt x="12" y="1"/>
                    <a:pt x="12" y="0"/>
                    <a:pt x="13" y="0"/>
                  </a:cubicBezTo>
                  <a:cubicBezTo>
                    <a:pt x="13" y="1"/>
                    <a:pt x="13" y="2"/>
                    <a:pt x="13" y="3"/>
                  </a:cubicBezTo>
                  <a:cubicBezTo>
                    <a:pt x="12" y="8"/>
                    <a:pt x="13" y="10"/>
                    <a:pt x="18" y="12"/>
                  </a:cubicBezTo>
                  <a:cubicBezTo>
                    <a:pt x="22" y="14"/>
                    <a:pt x="26" y="16"/>
                    <a:pt x="30" y="17"/>
                  </a:cubicBezTo>
                  <a:cubicBezTo>
                    <a:pt x="31" y="18"/>
                    <a:pt x="33" y="18"/>
                    <a:pt x="34" y="18"/>
                  </a:cubicBezTo>
                  <a:cubicBezTo>
                    <a:pt x="45" y="17"/>
                    <a:pt x="56" y="15"/>
                    <a:pt x="67" y="14"/>
                  </a:cubicBezTo>
                  <a:cubicBezTo>
                    <a:pt x="70" y="13"/>
                    <a:pt x="74" y="12"/>
                    <a:pt x="76" y="8"/>
                  </a:cubicBezTo>
                  <a:cubicBezTo>
                    <a:pt x="77" y="9"/>
                    <a:pt x="77" y="10"/>
                    <a:pt x="77" y="10"/>
                  </a:cubicBezTo>
                  <a:cubicBezTo>
                    <a:pt x="74" y="20"/>
                    <a:pt x="70" y="29"/>
                    <a:pt x="66" y="39"/>
                  </a:cubicBezTo>
                  <a:cubicBezTo>
                    <a:pt x="66" y="39"/>
                    <a:pt x="66" y="39"/>
                    <a:pt x="64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A43D930-57AF-42F3-810A-B0ECA8EEF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8858" y="23484939"/>
              <a:ext cx="479759" cy="424705"/>
            </a:xfrm>
            <a:custGeom>
              <a:avLst/>
              <a:gdLst>
                <a:gd name="T0" fmla="*/ 5 w 68"/>
                <a:gd name="T1" fmla="*/ 10 h 61"/>
                <a:gd name="T2" fmla="*/ 5 w 68"/>
                <a:gd name="T3" fmla="*/ 13 h 61"/>
                <a:gd name="T4" fmla="*/ 12 w 68"/>
                <a:gd name="T5" fmla="*/ 20 h 61"/>
                <a:gd name="T6" fmla="*/ 37 w 68"/>
                <a:gd name="T7" fmla="*/ 22 h 61"/>
                <a:gd name="T8" fmla="*/ 61 w 68"/>
                <a:gd name="T9" fmla="*/ 23 h 61"/>
                <a:gd name="T10" fmla="*/ 64 w 68"/>
                <a:gd name="T11" fmla="*/ 23 h 61"/>
                <a:gd name="T12" fmla="*/ 63 w 68"/>
                <a:gd name="T13" fmla="*/ 14 h 61"/>
                <a:gd name="T14" fmla="*/ 58 w 68"/>
                <a:gd name="T15" fmla="*/ 6 h 61"/>
                <a:gd name="T16" fmla="*/ 50 w 68"/>
                <a:gd name="T17" fmla="*/ 1 h 61"/>
                <a:gd name="T18" fmla="*/ 68 w 68"/>
                <a:gd name="T19" fmla="*/ 2 h 61"/>
                <a:gd name="T20" fmla="*/ 64 w 68"/>
                <a:gd name="T21" fmla="*/ 61 h 61"/>
                <a:gd name="T22" fmla="*/ 46 w 68"/>
                <a:gd name="T23" fmla="*/ 60 h 61"/>
                <a:gd name="T24" fmla="*/ 47 w 68"/>
                <a:gd name="T25" fmla="*/ 57 h 61"/>
                <a:gd name="T26" fmla="*/ 49 w 68"/>
                <a:gd name="T27" fmla="*/ 57 h 61"/>
                <a:gd name="T28" fmla="*/ 63 w 68"/>
                <a:gd name="T29" fmla="*/ 40 h 61"/>
                <a:gd name="T30" fmla="*/ 60 w 68"/>
                <a:gd name="T31" fmla="*/ 39 h 61"/>
                <a:gd name="T32" fmla="*/ 17 w 68"/>
                <a:gd name="T33" fmla="*/ 36 h 61"/>
                <a:gd name="T34" fmla="*/ 12 w 68"/>
                <a:gd name="T35" fmla="*/ 35 h 61"/>
                <a:gd name="T36" fmla="*/ 3 w 68"/>
                <a:gd name="T37" fmla="*/ 41 h 61"/>
                <a:gd name="T38" fmla="*/ 2 w 68"/>
                <a:gd name="T39" fmla="*/ 45 h 61"/>
                <a:gd name="T40" fmla="*/ 2 w 68"/>
                <a:gd name="T41" fmla="*/ 36 h 61"/>
                <a:gd name="T42" fmla="*/ 2 w 68"/>
                <a:gd name="T43" fmla="*/ 27 h 61"/>
                <a:gd name="T44" fmla="*/ 3 w 68"/>
                <a:gd name="T45" fmla="*/ 18 h 61"/>
                <a:gd name="T46" fmla="*/ 4 w 68"/>
                <a:gd name="T47" fmla="*/ 9 h 61"/>
                <a:gd name="T48" fmla="*/ 5 w 68"/>
                <a:gd name="T49" fmla="*/ 1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1">
                  <a:moveTo>
                    <a:pt x="5" y="10"/>
                  </a:moveTo>
                  <a:cubicBezTo>
                    <a:pt x="5" y="11"/>
                    <a:pt x="5" y="12"/>
                    <a:pt x="5" y="13"/>
                  </a:cubicBezTo>
                  <a:cubicBezTo>
                    <a:pt x="6" y="17"/>
                    <a:pt x="8" y="19"/>
                    <a:pt x="12" y="20"/>
                  </a:cubicBezTo>
                  <a:cubicBezTo>
                    <a:pt x="20" y="20"/>
                    <a:pt x="29" y="21"/>
                    <a:pt x="37" y="22"/>
                  </a:cubicBezTo>
                  <a:cubicBezTo>
                    <a:pt x="45" y="22"/>
                    <a:pt x="53" y="23"/>
                    <a:pt x="61" y="23"/>
                  </a:cubicBezTo>
                  <a:cubicBezTo>
                    <a:pt x="62" y="23"/>
                    <a:pt x="63" y="23"/>
                    <a:pt x="64" y="23"/>
                  </a:cubicBezTo>
                  <a:cubicBezTo>
                    <a:pt x="65" y="20"/>
                    <a:pt x="64" y="17"/>
                    <a:pt x="63" y="14"/>
                  </a:cubicBezTo>
                  <a:cubicBezTo>
                    <a:pt x="62" y="10"/>
                    <a:pt x="61" y="8"/>
                    <a:pt x="58" y="6"/>
                  </a:cubicBezTo>
                  <a:cubicBezTo>
                    <a:pt x="55" y="4"/>
                    <a:pt x="52" y="3"/>
                    <a:pt x="50" y="1"/>
                  </a:cubicBezTo>
                  <a:cubicBezTo>
                    <a:pt x="56" y="0"/>
                    <a:pt x="62" y="1"/>
                    <a:pt x="68" y="2"/>
                  </a:cubicBezTo>
                  <a:cubicBezTo>
                    <a:pt x="67" y="21"/>
                    <a:pt x="65" y="41"/>
                    <a:pt x="64" y="61"/>
                  </a:cubicBezTo>
                  <a:cubicBezTo>
                    <a:pt x="58" y="61"/>
                    <a:pt x="52" y="61"/>
                    <a:pt x="46" y="60"/>
                  </a:cubicBezTo>
                  <a:cubicBezTo>
                    <a:pt x="46" y="59"/>
                    <a:pt x="46" y="58"/>
                    <a:pt x="47" y="57"/>
                  </a:cubicBezTo>
                  <a:cubicBezTo>
                    <a:pt x="47" y="57"/>
                    <a:pt x="48" y="57"/>
                    <a:pt x="49" y="57"/>
                  </a:cubicBezTo>
                  <a:cubicBezTo>
                    <a:pt x="58" y="55"/>
                    <a:pt x="63" y="50"/>
                    <a:pt x="63" y="40"/>
                  </a:cubicBezTo>
                  <a:cubicBezTo>
                    <a:pt x="62" y="39"/>
                    <a:pt x="61" y="39"/>
                    <a:pt x="60" y="39"/>
                  </a:cubicBezTo>
                  <a:cubicBezTo>
                    <a:pt x="46" y="38"/>
                    <a:pt x="31" y="37"/>
                    <a:pt x="17" y="36"/>
                  </a:cubicBezTo>
                  <a:cubicBezTo>
                    <a:pt x="15" y="36"/>
                    <a:pt x="13" y="35"/>
                    <a:pt x="12" y="35"/>
                  </a:cubicBezTo>
                  <a:cubicBezTo>
                    <a:pt x="7" y="35"/>
                    <a:pt x="4" y="36"/>
                    <a:pt x="3" y="41"/>
                  </a:cubicBezTo>
                  <a:cubicBezTo>
                    <a:pt x="3" y="42"/>
                    <a:pt x="3" y="43"/>
                    <a:pt x="2" y="45"/>
                  </a:cubicBezTo>
                  <a:cubicBezTo>
                    <a:pt x="0" y="41"/>
                    <a:pt x="2" y="38"/>
                    <a:pt x="2" y="36"/>
                  </a:cubicBezTo>
                  <a:cubicBezTo>
                    <a:pt x="2" y="33"/>
                    <a:pt x="2" y="30"/>
                    <a:pt x="2" y="27"/>
                  </a:cubicBezTo>
                  <a:cubicBezTo>
                    <a:pt x="2" y="24"/>
                    <a:pt x="2" y="21"/>
                    <a:pt x="3" y="18"/>
                  </a:cubicBezTo>
                  <a:cubicBezTo>
                    <a:pt x="3" y="15"/>
                    <a:pt x="2" y="12"/>
                    <a:pt x="4" y="9"/>
                  </a:cubicBezTo>
                  <a:cubicBezTo>
                    <a:pt x="4" y="9"/>
                    <a:pt x="4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C35C20AF-9414-4E8F-BA86-877CBA90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147" y="20480543"/>
              <a:ext cx="432570" cy="542679"/>
            </a:xfrm>
            <a:custGeom>
              <a:avLst/>
              <a:gdLst>
                <a:gd name="T0" fmla="*/ 6 w 61"/>
                <a:gd name="T1" fmla="*/ 77 h 77"/>
                <a:gd name="T2" fmla="*/ 5 w 61"/>
                <a:gd name="T3" fmla="*/ 71 h 77"/>
                <a:gd name="T4" fmla="*/ 5 w 61"/>
                <a:gd name="T5" fmla="*/ 14 h 77"/>
                <a:gd name="T6" fmla="*/ 0 w 61"/>
                <a:gd name="T7" fmla="*/ 1 h 77"/>
                <a:gd name="T8" fmla="*/ 29 w 61"/>
                <a:gd name="T9" fmla="*/ 14 h 77"/>
                <a:gd name="T10" fmla="*/ 25 w 61"/>
                <a:gd name="T11" fmla="*/ 13 h 77"/>
                <a:gd name="T12" fmla="*/ 20 w 61"/>
                <a:gd name="T13" fmla="*/ 16 h 77"/>
                <a:gd name="T14" fmla="*/ 20 w 61"/>
                <a:gd name="T15" fmla="*/ 19 h 77"/>
                <a:gd name="T16" fmla="*/ 19 w 61"/>
                <a:gd name="T17" fmla="*/ 55 h 77"/>
                <a:gd name="T18" fmla="*/ 20 w 61"/>
                <a:gd name="T19" fmla="*/ 57 h 77"/>
                <a:gd name="T20" fmla="*/ 21 w 61"/>
                <a:gd name="T21" fmla="*/ 57 h 77"/>
                <a:gd name="T22" fmla="*/ 45 w 61"/>
                <a:gd name="T23" fmla="*/ 31 h 77"/>
                <a:gd name="T24" fmla="*/ 45 w 61"/>
                <a:gd name="T25" fmla="*/ 31 h 77"/>
                <a:gd name="T26" fmla="*/ 44 w 61"/>
                <a:gd name="T27" fmla="*/ 21 h 77"/>
                <a:gd name="T28" fmla="*/ 43 w 61"/>
                <a:gd name="T29" fmla="*/ 19 h 77"/>
                <a:gd name="T30" fmla="*/ 61 w 61"/>
                <a:gd name="T31" fmla="*/ 26 h 77"/>
                <a:gd name="T32" fmla="*/ 59 w 61"/>
                <a:gd name="T33" fmla="*/ 27 h 77"/>
                <a:gd name="T34" fmla="*/ 49 w 61"/>
                <a:gd name="T35" fmla="*/ 32 h 77"/>
                <a:gd name="T36" fmla="*/ 10 w 61"/>
                <a:gd name="T37" fmla="*/ 73 h 77"/>
                <a:gd name="T38" fmla="*/ 6 w 61"/>
                <a:gd name="T3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77">
                  <a:moveTo>
                    <a:pt x="6" y="77"/>
                  </a:moveTo>
                  <a:cubicBezTo>
                    <a:pt x="5" y="74"/>
                    <a:pt x="5" y="73"/>
                    <a:pt x="5" y="71"/>
                  </a:cubicBezTo>
                  <a:cubicBezTo>
                    <a:pt x="5" y="52"/>
                    <a:pt x="5" y="33"/>
                    <a:pt x="5" y="14"/>
                  </a:cubicBezTo>
                  <a:cubicBezTo>
                    <a:pt x="5" y="9"/>
                    <a:pt x="5" y="4"/>
                    <a:pt x="0" y="1"/>
                  </a:cubicBezTo>
                  <a:cubicBezTo>
                    <a:pt x="4" y="0"/>
                    <a:pt x="26" y="10"/>
                    <a:pt x="29" y="14"/>
                  </a:cubicBezTo>
                  <a:cubicBezTo>
                    <a:pt x="28" y="13"/>
                    <a:pt x="27" y="13"/>
                    <a:pt x="25" y="13"/>
                  </a:cubicBezTo>
                  <a:cubicBezTo>
                    <a:pt x="22" y="12"/>
                    <a:pt x="21" y="13"/>
                    <a:pt x="20" y="16"/>
                  </a:cubicBezTo>
                  <a:cubicBezTo>
                    <a:pt x="20" y="17"/>
                    <a:pt x="20" y="18"/>
                    <a:pt x="20" y="19"/>
                  </a:cubicBezTo>
                  <a:cubicBezTo>
                    <a:pt x="19" y="31"/>
                    <a:pt x="19" y="43"/>
                    <a:pt x="19" y="55"/>
                  </a:cubicBezTo>
                  <a:cubicBezTo>
                    <a:pt x="19" y="55"/>
                    <a:pt x="19" y="56"/>
                    <a:pt x="20" y="57"/>
                  </a:cubicBezTo>
                  <a:cubicBezTo>
                    <a:pt x="20" y="57"/>
                    <a:pt x="21" y="57"/>
                    <a:pt x="21" y="57"/>
                  </a:cubicBezTo>
                  <a:cubicBezTo>
                    <a:pt x="29" y="48"/>
                    <a:pt x="37" y="40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9" y="26"/>
                    <a:pt x="49" y="24"/>
                    <a:pt x="44" y="21"/>
                  </a:cubicBezTo>
                  <a:cubicBezTo>
                    <a:pt x="43" y="20"/>
                    <a:pt x="43" y="20"/>
                    <a:pt x="43" y="19"/>
                  </a:cubicBezTo>
                  <a:cubicBezTo>
                    <a:pt x="49" y="20"/>
                    <a:pt x="55" y="23"/>
                    <a:pt x="61" y="26"/>
                  </a:cubicBezTo>
                  <a:cubicBezTo>
                    <a:pt x="60" y="27"/>
                    <a:pt x="60" y="27"/>
                    <a:pt x="59" y="27"/>
                  </a:cubicBezTo>
                  <a:cubicBezTo>
                    <a:pt x="55" y="27"/>
                    <a:pt x="52" y="29"/>
                    <a:pt x="49" y="32"/>
                  </a:cubicBezTo>
                  <a:cubicBezTo>
                    <a:pt x="36" y="46"/>
                    <a:pt x="23" y="60"/>
                    <a:pt x="10" y="73"/>
                  </a:cubicBezTo>
                  <a:cubicBezTo>
                    <a:pt x="9" y="74"/>
                    <a:pt x="8" y="75"/>
                    <a:pt x="6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Freeform 59">
              <a:extLst>
                <a:ext uri="{FF2B5EF4-FFF2-40B4-BE49-F238E27FC236}">
                  <a16:creationId xmlns:a16="http://schemas.microsoft.com/office/drawing/2014/main" id="{1D224BFB-ED8B-400D-A3EB-7FCACA307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558" y="22053525"/>
              <a:ext cx="495489" cy="432570"/>
            </a:xfrm>
            <a:custGeom>
              <a:avLst/>
              <a:gdLst>
                <a:gd name="T0" fmla="*/ 0 w 71"/>
                <a:gd name="T1" fmla="*/ 32 h 61"/>
                <a:gd name="T2" fmla="*/ 15 w 71"/>
                <a:gd name="T3" fmla="*/ 0 h 61"/>
                <a:gd name="T4" fmla="*/ 14 w 71"/>
                <a:gd name="T5" fmla="*/ 3 h 61"/>
                <a:gd name="T6" fmla="*/ 19 w 71"/>
                <a:gd name="T7" fmla="*/ 13 h 61"/>
                <a:gd name="T8" fmla="*/ 58 w 71"/>
                <a:gd name="T9" fmla="*/ 33 h 61"/>
                <a:gd name="T10" fmla="*/ 68 w 71"/>
                <a:gd name="T11" fmla="*/ 31 h 61"/>
                <a:gd name="T12" fmla="*/ 71 w 71"/>
                <a:gd name="T13" fmla="*/ 28 h 61"/>
                <a:gd name="T14" fmla="*/ 56 w 71"/>
                <a:gd name="T15" fmla="*/ 61 h 61"/>
                <a:gd name="T16" fmla="*/ 56 w 71"/>
                <a:gd name="T17" fmla="*/ 57 h 61"/>
                <a:gd name="T18" fmla="*/ 52 w 71"/>
                <a:gd name="T19" fmla="*/ 47 h 61"/>
                <a:gd name="T20" fmla="*/ 13 w 71"/>
                <a:gd name="T21" fmla="*/ 28 h 61"/>
                <a:gd name="T22" fmla="*/ 1 w 71"/>
                <a:gd name="T23" fmla="*/ 30 h 61"/>
                <a:gd name="T24" fmla="*/ 0 w 71"/>
                <a:gd name="T25" fmla="*/ 3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61">
                  <a:moveTo>
                    <a:pt x="0" y="32"/>
                  </a:moveTo>
                  <a:cubicBezTo>
                    <a:pt x="0" y="27"/>
                    <a:pt x="11" y="4"/>
                    <a:pt x="15" y="0"/>
                  </a:cubicBezTo>
                  <a:cubicBezTo>
                    <a:pt x="14" y="1"/>
                    <a:pt x="14" y="2"/>
                    <a:pt x="14" y="3"/>
                  </a:cubicBezTo>
                  <a:cubicBezTo>
                    <a:pt x="13" y="9"/>
                    <a:pt x="14" y="11"/>
                    <a:pt x="19" y="13"/>
                  </a:cubicBezTo>
                  <a:cubicBezTo>
                    <a:pt x="32" y="20"/>
                    <a:pt x="45" y="27"/>
                    <a:pt x="58" y="33"/>
                  </a:cubicBezTo>
                  <a:cubicBezTo>
                    <a:pt x="63" y="36"/>
                    <a:pt x="65" y="35"/>
                    <a:pt x="68" y="31"/>
                  </a:cubicBezTo>
                  <a:cubicBezTo>
                    <a:pt x="69" y="30"/>
                    <a:pt x="70" y="29"/>
                    <a:pt x="71" y="28"/>
                  </a:cubicBezTo>
                  <a:cubicBezTo>
                    <a:pt x="70" y="32"/>
                    <a:pt x="60" y="56"/>
                    <a:pt x="56" y="61"/>
                  </a:cubicBezTo>
                  <a:cubicBezTo>
                    <a:pt x="56" y="59"/>
                    <a:pt x="56" y="58"/>
                    <a:pt x="56" y="57"/>
                  </a:cubicBezTo>
                  <a:cubicBezTo>
                    <a:pt x="57" y="52"/>
                    <a:pt x="56" y="50"/>
                    <a:pt x="52" y="47"/>
                  </a:cubicBezTo>
                  <a:cubicBezTo>
                    <a:pt x="39" y="41"/>
                    <a:pt x="26" y="34"/>
                    <a:pt x="13" y="28"/>
                  </a:cubicBezTo>
                  <a:cubicBezTo>
                    <a:pt x="7" y="25"/>
                    <a:pt x="6" y="25"/>
                    <a:pt x="1" y="30"/>
                  </a:cubicBezTo>
                  <a:cubicBezTo>
                    <a:pt x="1" y="31"/>
                    <a:pt x="1" y="31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Freeform 60">
              <a:extLst>
                <a:ext uri="{FF2B5EF4-FFF2-40B4-BE49-F238E27FC236}">
                  <a16:creationId xmlns:a16="http://schemas.microsoft.com/office/drawing/2014/main" id="{5267C7E7-B082-41F9-8638-214CC5100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0993" y="22863611"/>
              <a:ext cx="479759" cy="314596"/>
            </a:xfrm>
            <a:custGeom>
              <a:avLst/>
              <a:gdLst>
                <a:gd name="T0" fmla="*/ 5 w 69"/>
                <a:gd name="T1" fmla="*/ 45 h 45"/>
                <a:gd name="T2" fmla="*/ 0 w 69"/>
                <a:gd name="T3" fmla="*/ 13 h 45"/>
                <a:gd name="T4" fmla="*/ 1 w 69"/>
                <a:gd name="T5" fmla="*/ 11 h 45"/>
                <a:gd name="T6" fmla="*/ 3 w 69"/>
                <a:gd name="T7" fmla="*/ 15 h 45"/>
                <a:gd name="T8" fmla="*/ 11 w 69"/>
                <a:gd name="T9" fmla="*/ 19 h 45"/>
                <a:gd name="T10" fmla="*/ 47 w 69"/>
                <a:gd name="T11" fmla="*/ 13 h 45"/>
                <a:gd name="T12" fmla="*/ 55 w 69"/>
                <a:gd name="T13" fmla="*/ 12 h 45"/>
                <a:gd name="T14" fmla="*/ 62 w 69"/>
                <a:gd name="T15" fmla="*/ 5 h 45"/>
                <a:gd name="T16" fmla="*/ 62 w 69"/>
                <a:gd name="T17" fmla="*/ 0 h 45"/>
                <a:gd name="T18" fmla="*/ 64 w 69"/>
                <a:gd name="T19" fmla="*/ 3 h 45"/>
                <a:gd name="T20" fmla="*/ 69 w 69"/>
                <a:gd name="T21" fmla="*/ 35 h 45"/>
                <a:gd name="T22" fmla="*/ 67 w 69"/>
                <a:gd name="T23" fmla="*/ 35 h 45"/>
                <a:gd name="T24" fmla="*/ 66 w 69"/>
                <a:gd name="T25" fmla="*/ 33 h 45"/>
                <a:gd name="T26" fmla="*/ 57 w 69"/>
                <a:gd name="T27" fmla="*/ 27 h 45"/>
                <a:gd name="T28" fmla="*/ 14 w 69"/>
                <a:gd name="T29" fmla="*/ 35 h 45"/>
                <a:gd name="T30" fmla="*/ 7 w 69"/>
                <a:gd name="T31" fmla="*/ 42 h 45"/>
                <a:gd name="T32" fmla="*/ 6 w 69"/>
                <a:gd name="T33" fmla="*/ 45 h 45"/>
                <a:gd name="T34" fmla="*/ 5 w 69"/>
                <a:gd name="T3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45">
                  <a:moveTo>
                    <a:pt x="5" y="45"/>
                  </a:moveTo>
                  <a:cubicBezTo>
                    <a:pt x="3" y="35"/>
                    <a:pt x="2" y="24"/>
                    <a:pt x="0" y="13"/>
                  </a:cubicBezTo>
                  <a:cubicBezTo>
                    <a:pt x="0" y="13"/>
                    <a:pt x="0" y="12"/>
                    <a:pt x="1" y="11"/>
                  </a:cubicBezTo>
                  <a:cubicBezTo>
                    <a:pt x="2" y="13"/>
                    <a:pt x="2" y="14"/>
                    <a:pt x="3" y="15"/>
                  </a:cubicBezTo>
                  <a:cubicBezTo>
                    <a:pt x="5" y="19"/>
                    <a:pt x="6" y="20"/>
                    <a:pt x="11" y="19"/>
                  </a:cubicBezTo>
                  <a:cubicBezTo>
                    <a:pt x="23" y="17"/>
                    <a:pt x="35" y="15"/>
                    <a:pt x="47" y="13"/>
                  </a:cubicBezTo>
                  <a:cubicBezTo>
                    <a:pt x="50" y="13"/>
                    <a:pt x="52" y="12"/>
                    <a:pt x="55" y="12"/>
                  </a:cubicBezTo>
                  <a:cubicBezTo>
                    <a:pt x="60" y="11"/>
                    <a:pt x="61" y="9"/>
                    <a:pt x="62" y="5"/>
                  </a:cubicBezTo>
                  <a:cubicBezTo>
                    <a:pt x="62" y="4"/>
                    <a:pt x="62" y="3"/>
                    <a:pt x="62" y="0"/>
                  </a:cubicBezTo>
                  <a:cubicBezTo>
                    <a:pt x="63" y="2"/>
                    <a:pt x="64" y="3"/>
                    <a:pt x="64" y="3"/>
                  </a:cubicBezTo>
                  <a:cubicBezTo>
                    <a:pt x="65" y="14"/>
                    <a:pt x="67" y="24"/>
                    <a:pt x="69" y="35"/>
                  </a:cubicBezTo>
                  <a:cubicBezTo>
                    <a:pt x="68" y="35"/>
                    <a:pt x="68" y="35"/>
                    <a:pt x="67" y="35"/>
                  </a:cubicBezTo>
                  <a:cubicBezTo>
                    <a:pt x="67" y="35"/>
                    <a:pt x="66" y="34"/>
                    <a:pt x="66" y="33"/>
                  </a:cubicBezTo>
                  <a:cubicBezTo>
                    <a:pt x="64" y="28"/>
                    <a:pt x="62" y="27"/>
                    <a:pt x="57" y="27"/>
                  </a:cubicBezTo>
                  <a:cubicBezTo>
                    <a:pt x="43" y="30"/>
                    <a:pt x="28" y="32"/>
                    <a:pt x="14" y="35"/>
                  </a:cubicBezTo>
                  <a:cubicBezTo>
                    <a:pt x="9" y="35"/>
                    <a:pt x="7" y="37"/>
                    <a:pt x="7" y="42"/>
                  </a:cubicBezTo>
                  <a:cubicBezTo>
                    <a:pt x="7" y="43"/>
                    <a:pt x="6" y="44"/>
                    <a:pt x="6" y="45"/>
                  </a:cubicBezTo>
                  <a:cubicBezTo>
                    <a:pt x="6" y="45"/>
                    <a:pt x="5" y="45"/>
                    <a:pt x="5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Freeform 61">
              <a:extLst>
                <a:ext uri="{FF2B5EF4-FFF2-40B4-BE49-F238E27FC236}">
                  <a16:creationId xmlns:a16="http://schemas.microsoft.com/office/drawing/2014/main" id="{150A37A0-0E83-4E3D-B77A-B96BE3FCE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225" y="20346840"/>
              <a:ext cx="291002" cy="487624"/>
            </a:xfrm>
            <a:custGeom>
              <a:avLst/>
              <a:gdLst>
                <a:gd name="T0" fmla="*/ 1 w 42"/>
                <a:gd name="T1" fmla="*/ 64 h 70"/>
                <a:gd name="T2" fmla="*/ 4 w 42"/>
                <a:gd name="T3" fmla="*/ 64 h 70"/>
                <a:gd name="T4" fmla="*/ 10 w 42"/>
                <a:gd name="T5" fmla="*/ 57 h 70"/>
                <a:gd name="T6" fmla="*/ 13 w 42"/>
                <a:gd name="T7" fmla="*/ 41 h 70"/>
                <a:gd name="T8" fmla="*/ 16 w 42"/>
                <a:gd name="T9" fmla="*/ 14 h 70"/>
                <a:gd name="T10" fmla="*/ 17 w 42"/>
                <a:gd name="T11" fmla="*/ 10 h 70"/>
                <a:gd name="T12" fmla="*/ 11 w 42"/>
                <a:gd name="T13" fmla="*/ 2 h 70"/>
                <a:gd name="T14" fmla="*/ 9 w 42"/>
                <a:gd name="T15" fmla="*/ 0 h 70"/>
                <a:gd name="T16" fmla="*/ 42 w 42"/>
                <a:gd name="T17" fmla="*/ 4 h 70"/>
                <a:gd name="T18" fmla="*/ 42 w 42"/>
                <a:gd name="T19" fmla="*/ 5 h 70"/>
                <a:gd name="T20" fmla="*/ 39 w 42"/>
                <a:gd name="T21" fmla="*/ 6 h 70"/>
                <a:gd name="T22" fmla="*/ 32 w 42"/>
                <a:gd name="T23" fmla="*/ 13 h 70"/>
                <a:gd name="T24" fmla="*/ 27 w 42"/>
                <a:gd name="T25" fmla="*/ 47 h 70"/>
                <a:gd name="T26" fmla="*/ 25 w 42"/>
                <a:gd name="T27" fmla="*/ 58 h 70"/>
                <a:gd name="T28" fmla="*/ 31 w 42"/>
                <a:gd name="T29" fmla="*/ 68 h 70"/>
                <a:gd name="T30" fmla="*/ 33 w 42"/>
                <a:gd name="T31" fmla="*/ 69 h 70"/>
                <a:gd name="T32" fmla="*/ 33 w 42"/>
                <a:gd name="T33" fmla="*/ 70 h 70"/>
                <a:gd name="T34" fmla="*/ 0 w 42"/>
                <a:gd name="T35" fmla="*/ 66 h 70"/>
                <a:gd name="T36" fmla="*/ 1 w 42"/>
                <a:gd name="T37" fmla="*/ 6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70">
                  <a:moveTo>
                    <a:pt x="1" y="64"/>
                  </a:moveTo>
                  <a:cubicBezTo>
                    <a:pt x="2" y="64"/>
                    <a:pt x="3" y="64"/>
                    <a:pt x="4" y="64"/>
                  </a:cubicBezTo>
                  <a:cubicBezTo>
                    <a:pt x="8" y="63"/>
                    <a:pt x="10" y="62"/>
                    <a:pt x="10" y="57"/>
                  </a:cubicBezTo>
                  <a:cubicBezTo>
                    <a:pt x="11" y="52"/>
                    <a:pt x="12" y="47"/>
                    <a:pt x="13" y="41"/>
                  </a:cubicBezTo>
                  <a:cubicBezTo>
                    <a:pt x="14" y="32"/>
                    <a:pt x="15" y="23"/>
                    <a:pt x="16" y="14"/>
                  </a:cubicBezTo>
                  <a:cubicBezTo>
                    <a:pt x="16" y="13"/>
                    <a:pt x="17" y="12"/>
                    <a:pt x="17" y="10"/>
                  </a:cubicBezTo>
                  <a:cubicBezTo>
                    <a:pt x="17" y="5"/>
                    <a:pt x="16" y="4"/>
                    <a:pt x="11" y="2"/>
                  </a:cubicBezTo>
                  <a:cubicBezTo>
                    <a:pt x="10" y="1"/>
                    <a:pt x="10" y="1"/>
                    <a:pt x="9" y="0"/>
                  </a:cubicBezTo>
                  <a:cubicBezTo>
                    <a:pt x="20" y="1"/>
                    <a:pt x="31" y="2"/>
                    <a:pt x="42" y="4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1" y="5"/>
                    <a:pt x="40" y="6"/>
                    <a:pt x="39" y="6"/>
                  </a:cubicBezTo>
                  <a:cubicBezTo>
                    <a:pt x="34" y="6"/>
                    <a:pt x="32" y="7"/>
                    <a:pt x="32" y="13"/>
                  </a:cubicBezTo>
                  <a:cubicBezTo>
                    <a:pt x="30" y="24"/>
                    <a:pt x="28" y="36"/>
                    <a:pt x="27" y="47"/>
                  </a:cubicBezTo>
                  <a:cubicBezTo>
                    <a:pt x="26" y="51"/>
                    <a:pt x="26" y="55"/>
                    <a:pt x="25" y="58"/>
                  </a:cubicBezTo>
                  <a:cubicBezTo>
                    <a:pt x="25" y="64"/>
                    <a:pt x="26" y="66"/>
                    <a:pt x="31" y="68"/>
                  </a:cubicBezTo>
                  <a:cubicBezTo>
                    <a:pt x="32" y="68"/>
                    <a:pt x="32" y="69"/>
                    <a:pt x="33" y="69"/>
                  </a:cubicBezTo>
                  <a:cubicBezTo>
                    <a:pt x="33" y="69"/>
                    <a:pt x="33" y="69"/>
                    <a:pt x="33" y="70"/>
                  </a:cubicBezTo>
                  <a:cubicBezTo>
                    <a:pt x="22" y="69"/>
                    <a:pt x="11" y="68"/>
                    <a:pt x="0" y="66"/>
                  </a:cubicBezTo>
                  <a:cubicBezTo>
                    <a:pt x="1" y="65"/>
                    <a:pt x="1" y="65"/>
                    <a:pt x="1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Freeform 62">
              <a:extLst>
                <a:ext uri="{FF2B5EF4-FFF2-40B4-BE49-F238E27FC236}">
                  <a16:creationId xmlns:a16="http://schemas.microsoft.com/office/drawing/2014/main" id="{94C09A7A-99C3-483B-8EFC-CE53A050E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756" y="25828682"/>
              <a:ext cx="361786" cy="471895"/>
            </a:xfrm>
            <a:custGeom>
              <a:avLst/>
              <a:gdLst>
                <a:gd name="T0" fmla="*/ 1 w 52"/>
                <a:gd name="T1" fmla="*/ 51 h 67"/>
                <a:gd name="T2" fmla="*/ 5 w 52"/>
                <a:gd name="T3" fmla="*/ 52 h 67"/>
                <a:gd name="T4" fmla="*/ 16 w 52"/>
                <a:gd name="T5" fmla="*/ 47 h 67"/>
                <a:gd name="T6" fmla="*/ 32 w 52"/>
                <a:gd name="T7" fmla="*/ 12 h 67"/>
                <a:gd name="T8" fmla="*/ 33 w 52"/>
                <a:gd name="T9" fmla="*/ 9 h 67"/>
                <a:gd name="T10" fmla="*/ 29 w 52"/>
                <a:gd name="T11" fmla="*/ 2 h 67"/>
                <a:gd name="T12" fmla="*/ 23 w 52"/>
                <a:gd name="T13" fmla="*/ 1 h 67"/>
                <a:gd name="T14" fmla="*/ 52 w 52"/>
                <a:gd name="T15" fmla="*/ 1 h 67"/>
                <a:gd name="T16" fmla="*/ 51 w 52"/>
                <a:gd name="T17" fmla="*/ 4 h 67"/>
                <a:gd name="T18" fmla="*/ 29 w 52"/>
                <a:gd name="T19" fmla="*/ 52 h 67"/>
                <a:gd name="T20" fmla="*/ 33 w 52"/>
                <a:gd name="T21" fmla="*/ 65 h 67"/>
                <a:gd name="T22" fmla="*/ 34 w 52"/>
                <a:gd name="T23" fmla="*/ 66 h 67"/>
                <a:gd name="T24" fmla="*/ 34 w 52"/>
                <a:gd name="T25" fmla="*/ 67 h 67"/>
                <a:gd name="T26" fmla="*/ 33 w 52"/>
                <a:gd name="T27" fmla="*/ 67 h 67"/>
                <a:gd name="T28" fmla="*/ 2 w 52"/>
                <a:gd name="T29" fmla="*/ 53 h 67"/>
                <a:gd name="T30" fmla="*/ 0 w 52"/>
                <a:gd name="T31" fmla="*/ 52 h 67"/>
                <a:gd name="T32" fmla="*/ 1 w 52"/>
                <a:gd name="T33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67">
                  <a:moveTo>
                    <a:pt x="1" y="51"/>
                  </a:moveTo>
                  <a:cubicBezTo>
                    <a:pt x="2" y="51"/>
                    <a:pt x="4" y="51"/>
                    <a:pt x="5" y="52"/>
                  </a:cubicBezTo>
                  <a:cubicBezTo>
                    <a:pt x="10" y="53"/>
                    <a:pt x="13" y="52"/>
                    <a:pt x="16" y="47"/>
                  </a:cubicBezTo>
                  <a:cubicBezTo>
                    <a:pt x="21" y="35"/>
                    <a:pt x="27" y="23"/>
                    <a:pt x="32" y="12"/>
                  </a:cubicBezTo>
                  <a:cubicBezTo>
                    <a:pt x="33" y="11"/>
                    <a:pt x="33" y="10"/>
                    <a:pt x="33" y="9"/>
                  </a:cubicBezTo>
                  <a:cubicBezTo>
                    <a:pt x="34" y="5"/>
                    <a:pt x="33" y="3"/>
                    <a:pt x="29" y="2"/>
                  </a:cubicBezTo>
                  <a:cubicBezTo>
                    <a:pt x="28" y="2"/>
                    <a:pt x="26" y="2"/>
                    <a:pt x="23" y="1"/>
                  </a:cubicBezTo>
                  <a:cubicBezTo>
                    <a:pt x="27" y="0"/>
                    <a:pt x="44" y="0"/>
                    <a:pt x="52" y="1"/>
                  </a:cubicBezTo>
                  <a:cubicBezTo>
                    <a:pt x="52" y="2"/>
                    <a:pt x="52" y="3"/>
                    <a:pt x="51" y="4"/>
                  </a:cubicBezTo>
                  <a:cubicBezTo>
                    <a:pt x="44" y="20"/>
                    <a:pt x="37" y="36"/>
                    <a:pt x="29" y="52"/>
                  </a:cubicBezTo>
                  <a:cubicBezTo>
                    <a:pt x="26" y="59"/>
                    <a:pt x="26" y="61"/>
                    <a:pt x="33" y="65"/>
                  </a:cubicBezTo>
                  <a:cubicBezTo>
                    <a:pt x="33" y="65"/>
                    <a:pt x="34" y="66"/>
                    <a:pt x="34" y="66"/>
                  </a:cubicBezTo>
                  <a:cubicBezTo>
                    <a:pt x="34" y="66"/>
                    <a:pt x="34" y="67"/>
                    <a:pt x="34" y="67"/>
                  </a:cubicBezTo>
                  <a:cubicBezTo>
                    <a:pt x="34" y="67"/>
                    <a:pt x="33" y="67"/>
                    <a:pt x="33" y="67"/>
                  </a:cubicBezTo>
                  <a:cubicBezTo>
                    <a:pt x="23" y="62"/>
                    <a:pt x="13" y="58"/>
                    <a:pt x="2" y="53"/>
                  </a:cubicBezTo>
                  <a:cubicBezTo>
                    <a:pt x="1" y="53"/>
                    <a:pt x="1" y="52"/>
                    <a:pt x="0" y="52"/>
                  </a:cubicBezTo>
                  <a:cubicBezTo>
                    <a:pt x="1" y="51"/>
                    <a:pt x="1" y="51"/>
                    <a:pt x="1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Freeform 71">
              <a:extLst>
                <a:ext uri="{FF2B5EF4-FFF2-40B4-BE49-F238E27FC236}">
                  <a16:creationId xmlns:a16="http://schemas.microsoft.com/office/drawing/2014/main" id="{C1E36534-E2CA-4745-BA48-C5A07199F7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9023" y="21141194"/>
              <a:ext cx="4561646" cy="4553784"/>
            </a:xfrm>
            <a:custGeom>
              <a:avLst/>
              <a:gdLst>
                <a:gd name="T0" fmla="*/ 326 w 652"/>
                <a:gd name="T1" fmla="*/ 652 h 652"/>
                <a:gd name="T2" fmla="*/ 326 w 652"/>
                <a:gd name="T3" fmla="*/ 0 h 652"/>
                <a:gd name="T4" fmla="*/ 300 w 652"/>
                <a:gd name="T5" fmla="*/ 368 h 652"/>
                <a:gd name="T6" fmla="*/ 300 w 652"/>
                <a:gd name="T7" fmla="*/ 408 h 652"/>
                <a:gd name="T8" fmla="*/ 292 w 652"/>
                <a:gd name="T9" fmla="*/ 425 h 652"/>
                <a:gd name="T10" fmla="*/ 239 w 652"/>
                <a:gd name="T11" fmla="*/ 475 h 652"/>
                <a:gd name="T12" fmla="*/ 208 w 652"/>
                <a:gd name="T13" fmla="*/ 558 h 652"/>
                <a:gd name="T14" fmla="*/ 256 w 652"/>
                <a:gd name="T15" fmla="*/ 566 h 652"/>
                <a:gd name="T16" fmla="*/ 264 w 652"/>
                <a:gd name="T17" fmla="*/ 540 h 652"/>
                <a:gd name="T18" fmla="*/ 312 w 652"/>
                <a:gd name="T19" fmla="*/ 473 h 652"/>
                <a:gd name="T20" fmla="*/ 346 w 652"/>
                <a:gd name="T21" fmla="*/ 477 h 652"/>
                <a:gd name="T22" fmla="*/ 390 w 652"/>
                <a:gd name="T23" fmla="*/ 550 h 652"/>
                <a:gd name="T24" fmla="*/ 410 w 652"/>
                <a:gd name="T25" fmla="*/ 582 h 652"/>
                <a:gd name="T26" fmla="*/ 439 w 652"/>
                <a:gd name="T27" fmla="*/ 536 h 652"/>
                <a:gd name="T28" fmla="*/ 360 w 652"/>
                <a:gd name="T29" fmla="*/ 425 h 652"/>
                <a:gd name="T30" fmla="*/ 351 w 652"/>
                <a:gd name="T31" fmla="*/ 372 h 652"/>
                <a:gd name="T32" fmla="*/ 357 w 652"/>
                <a:gd name="T33" fmla="*/ 369 h 652"/>
                <a:gd name="T34" fmla="*/ 453 w 652"/>
                <a:gd name="T35" fmla="*/ 459 h 652"/>
                <a:gd name="T36" fmla="*/ 489 w 652"/>
                <a:gd name="T37" fmla="*/ 522 h 652"/>
                <a:gd name="T38" fmla="*/ 526 w 652"/>
                <a:gd name="T39" fmla="*/ 508 h 652"/>
                <a:gd name="T40" fmla="*/ 512 w 652"/>
                <a:gd name="T41" fmla="*/ 460 h 652"/>
                <a:gd name="T42" fmla="*/ 373 w 652"/>
                <a:gd name="T43" fmla="*/ 322 h 652"/>
                <a:gd name="T44" fmla="*/ 351 w 652"/>
                <a:gd name="T45" fmla="*/ 304 h 652"/>
                <a:gd name="T46" fmla="*/ 306 w 652"/>
                <a:gd name="T47" fmla="*/ 286 h 652"/>
                <a:gd name="T48" fmla="*/ 300 w 652"/>
                <a:gd name="T49" fmla="*/ 316 h 652"/>
                <a:gd name="T50" fmla="*/ 210 w 652"/>
                <a:gd name="T51" fmla="*/ 361 h 652"/>
                <a:gd name="T52" fmla="*/ 128 w 652"/>
                <a:gd name="T53" fmla="*/ 483 h 652"/>
                <a:gd name="T54" fmla="*/ 140 w 652"/>
                <a:gd name="T55" fmla="*/ 526 h 652"/>
                <a:gd name="T56" fmla="*/ 172 w 652"/>
                <a:gd name="T57" fmla="*/ 509 h 652"/>
                <a:gd name="T58" fmla="*/ 246 w 652"/>
                <a:gd name="T59" fmla="*/ 399 h 652"/>
                <a:gd name="T60" fmla="*/ 300 w 652"/>
                <a:gd name="T61" fmla="*/ 368 h 652"/>
                <a:gd name="T62" fmla="*/ 249 w 652"/>
                <a:gd name="T63" fmla="*/ 114 h 652"/>
                <a:gd name="T64" fmla="*/ 123 w 652"/>
                <a:gd name="T65" fmla="*/ 169 h 652"/>
                <a:gd name="T66" fmla="*/ 75 w 652"/>
                <a:gd name="T67" fmla="*/ 214 h 652"/>
                <a:gd name="T68" fmla="*/ 108 w 652"/>
                <a:gd name="T69" fmla="*/ 242 h 652"/>
                <a:gd name="T70" fmla="*/ 158 w 652"/>
                <a:gd name="T71" fmla="*/ 210 h 652"/>
                <a:gd name="T72" fmla="*/ 253 w 652"/>
                <a:gd name="T73" fmla="*/ 164 h 652"/>
                <a:gd name="T74" fmla="*/ 250 w 652"/>
                <a:gd name="T75" fmla="*/ 222 h 652"/>
                <a:gd name="T76" fmla="*/ 65 w 652"/>
                <a:gd name="T77" fmla="*/ 383 h 652"/>
                <a:gd name="T78" fmla="*/ 80 w 652"/>
                <a:gd name="T79" fmla="*/ 422 h 652"/>
                <a:gd name="T80" fmla="*/ 113 w 652"/>
                <a:gd name="T81" fmla="*/ 400 h 652"/>
                <a:gd name="T82" fmla="*/ 215 w 652"/>
                <a:gd name="T83" fmla="*/ 296 h 652"/>
                <a:gd name="T84" fmla="*/ 304 w 652"/>
                <a:gd name="T85" fmla="*/ 240 h 652"/>
                <a:gd name="T86" fmla="*/ 303 w 652"/>
                <a:gd name="T87" fmla="*/ 78 h 652"/>
                <a:gd name="T88" fmla="*/ 269 w 652"/>
                <a:gd name="T89" fmla="*/ 56 h 652"/>
                <a:gd name="T90" fmla="*/ 253 w 652"/>
                <a:gd name="T91" fmla="*/ 90 h 652"/>
                <a:gd name="T92" fmla="*/ 398 w 652"/>
                <a:gd name="T93" fmla="*/ 112 h 652"/>
                <a:gd name="T94" fmla="*/ 398 w 652"/>
                <a:gd name="T95" fmla="*/ 82 h 652"/>
                <a:gd name="T96" fmla="*/ 368 w 652"/>
                <a:gd name="T97" fmla="*/ 54 h 652"/>
                <a:gd name="T98" fmla="*/ 347 w 652"/>
                <a:gd name="T99" fmla="*/ 85 h 652"/>
                <a:gd name="T100" fmla="*/ 347 w 652"/>
                <a:gd name="T101" fmla="*/ 243 h 652"/>
                <a:gd name="T102" fmla="*/ 369 w 652"/>
                <a:gd name="T103" fmla="*/ 264 h 652"/>
                <a:gd name="T104" fmla="*/ 493 w 652"/>
                <a:gd name="T105" fmla="*/ 344 h 652"/>
                <a:gd name="T106" fmla="*/ 549 w 652"/>
                <a:gd name="T107" fmla="*/ 416 h 652"/>
                <a:gd name="T108" fmla="*/ 587 w 652"/>
                <a:gd name="T109" fmla="*/ 384 h 652"/>
                <a:gd name="T110" fmla="*/ 407 w 652"/>
                <a:gd name="T111" fmla="*/ 224 h 652"/>
                <a:gd name="T112" fmla="*/ 398 w 652"/>
                <a:gd name="T113" fmla="*/ 164 h 652"/>
                <a:gd name="T114" fmla="*/ 403 w 652"/>
                <a:gd name="T115" fmla="*/ 165 h 652"/>
                <a:gd name="T116" fmla="*/ 532 w 652"/>
                <a:gd name="T117" fmla="*/ 236 h 652"/>
                <a:gd name="T118" fmla="*/ 575 w 652"/>
                <a:gd name="T119" fmla="*/ 211 h 652"/>
                <a:gd name="T120" fmla="*/ 509 w 652"/>
                <a:gd name="T121" fmla="*/ 157 h 652"/>
                <a:gd name="T122" fmla="*/ 398 w 652"/>
                <a:gd name="T123" fmla="*/ 11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52" h="652">
                  <a:moveTo>
                    <a:pt x="652" y="326"/>
                  </a:moveTo>
                  <a:cubicBezTo>
                    <a:pt x="652" y="505"/>
                    <a:pt x="506" y="652"/>
                    <a:pt x="326" y="652"/>
                  </a:cubicBezTo>
                  <a:cubicBezTo>
                    <a:pt x="147" y="652"/>
                    <a:pt x="0" y="507"/>
                    <a:pt x="0" y="326"/>
                  </a:cubicBezTo>
                  <a:cubicBezTo>
                    <a:pt x="0" y="146"/>
                    <a:pt x="146" y="0"/>
                    <a:pt x="326" y="0"/>
                  </a:cubicBezTo>
                  <a:cubicBezTo>
                    <a:pt x="506" y="0"/>
                    <a:pt x="652" y="147"/>
                    <a:pt x="652" y="326"/>
                  </a:cubicBezTo>
                  <a:close/>
                  <a:moveTo>
                    <a:pt x="300" y="368"/>
                  </a:moveTo>
                  <a:cubicBezTo>
                    <a:pt x="300" y="370"/>
                    <a:pt x="300" y="371"/>
                    <a:pt x="300" y="373"/>
                  </a:cubicBezTo>
                  <a:cubicBezTo>
                    <a:pt x="300" y="385"/>
                    <a:pt x="300" y="396"/>
                    <a:pt x="300" y="408"/>
                  </a:cubicBezTo>
                  <a:cubicBezTo>
                    <a:pt x="300" y="409"/>
                    <a:pt x="300" y="410"/>
                    <a:pt x="300" y="411"/>
                  </a:cubicBezTo>
                  <a:cubicBezTo>
                    <a:pt x="300" y="417"/>
                    <a:pt x="297" y="422"/>
                    <a:pt x="292" y="425"/>
                  </a:cubicBezTo>
                  <a:cubicBezTo>
                    <a:pt x="290" y="426"/>
                    <a:pt x="288" y="428"/>
                    <a:pt x="285" y="429"/>
                  </a:cubicBezTo>
                  <a:cubicBezTo>
                    <a:pt x="267" y="441"/>
                    <a:pt x="252" y="457"/>
                    <a:pt x="239" y="475"/>
                  </a:cubicBezTo>
                  <a:cubicBezTo>
                    <a:pt x="225" y="496"/>
                    <a:pt x="216" y="520"/>
                    <a:pt x="210" y="544"/>
                  </a:cubicBezTo>
                  <a:cubicBezTo>
                    <a:pt x="209" y="549"/>
                    <a:pt x="208" y="553"/>
                    <a:pt x="208" y="558"/>
                  </a:cubicBezTo>
                  <a:cubicBezTo>
                    <a:pt x="207" y="571"/>
                    <a:pt x="215" y="581"/>
                    <a:pt x="228" y="583"/>
                  </a:cubicBezTo>
                  <a:cubicBezTo>
                    <a:pt x="239" y="585"/>
                    <a:pt x="252" y="581"/>
                    <a:pt x="256" y="566"/>
                  </a:cubicBezTo>
                  <a:cubicBezTo>
                    <a:pt x="256" y="565"/>
                    <a:pt x="257" y="563"/>
                    <a:pt x="257" y="562"/>
                  </a:cubicBezTo>
                  <a:cubicBezTo>
                    <a:pt x="260" y="555"/>
                    <a:pt x="262" y="547"/>
                    <a:pt x="264" y="540"/>
                  </a:cubicBezTo>
                  <a:cubicBezTo>
                    <a:pt x="270" y="523"/>
                    <a:pt x="278" y="508"/>
                    <a:pt x="289" y="493"/>
                  </a:cubicBezTo>
                  <a:cubicBezTo>
                    <a:pt x="295" y="485"/>
                    <a:pt x="303" y="478"/>
                    <a:pt x="312" y="473"/>
                  </a:cubicBezTo>
                  <a:cubicBezTo>
                    <a:pt x="321" y="468"/>
                    <a:pt x="330" y="468"/>
                    <a:pt x="339" y="473"/>
                  </a:cubicBezTo>
                  <a:cubicBezTo>
                    <a:pt x="341" y="474"/>
                    <a:pt x="344" y="475"/>
                    <a:pt x="346" y="477"/>
                  </a:cubicBezTo>
                  <a:cubicBezTo>
                    <a:pt x="355" y="483"/>
                    <a:pt x="362" y="491"/>
                    <a:pt x="368" y="500"/>
                  </a:cubicBezTo>
                  <a:cubicBezTo>
                    <a:pt x="378" y="516"/>
                    <a:pt x="385" y="533"/>
                    <a:pt x="390" y="550"/>
                  </a:cubicBezTo>
                  <a:cubicBezTo>
                    <a:pt x="392" y="556"/>
                    <a:pt x="394" y="563"/>
                    <a:pt x="396" y="569"/>
                  </a:cubicBezTo>
                  <a:cubicBezTo>
                    <a:pt x="399" y="576"/>
                    <a:pt x="403" y="580"/>
                    <a:pt x="410" y="582"/>
                  </a:cubicBezTo>
                  <a:cubicBezTo>
                    <a:pt x="425" y="588"/>
                    <a:pt x="446" y="577"/>
                    <a:pt x="443" y="555"/>
                  </a:cubicBezTo>
                  <a:cubicBezTo>
                    <a:pt x="442" y="548"/>
                    <a:pt x="440" y="542"/>
                    <a:pt x="439" y="536"/>
                  </a:cubicBezTo>
                  <a:cubicBezTo>
                    <a:pt x="433" y="515"/>
                    <a:pt x="426" y="496"/>
                    <a:pt x="414" y="478"/>
                  </a:cubicBezTo>
                  <a:cubicBezTo>
                    <a:pt x="400" y="456"/>
                    <a:pt x="382" y="439"/>
                    <a:pt x="360" y="425"/>
                  </a:cubicBezTo>
                  <a:cubicBezTo>
                    <a:pt x="354" y="422"/>
                    <a:pt x="351" y="417"/>
                    <a:pt x="351" y="410"/>
                  </a:cubicBezTo>
                  <a:cubicBezTo>
                    <a:pt x="351" y="397"/>
                    <a:pt x="351" y="385"/>
                    <a:pt x="351" y="372"/>
                  </a:cubicBezTo>
                  <a:cubicBezTo>
                    <a:pt x="351" y="371"/>
                    <a:pt x="351" y="370"/>
                    <a:pt x="352" y="368"/>
                  </a:cubicBezTo>
                  <a:cubicBezTo>
                    <a:pt x="354" y="368"/>
                    <a:pt x="355" y="369"/>
                    <a:pt x="357" y="369"/>
                  </a:cubicBezTo>
                  <a:cubicBezTo>
                    <a:pt x="376" y="376"/>
                    <a:pt x="392" y="386"/>
                    <a:pt x="406" y="400"/>
                  </a:cubicBezTo>
                  <a:cubicBezTo>
                    <a:pt x="425" y="417"/>
                    <a:pt x="439" y="437"/>
                    <a:pt x="453" y="459"/>
                  </a:cubicBezTo>
                  <a:cubicBezTo>
                    <a:pt x="462" y="475"/>
                    <a:pt x="471" y="492"/>
                    <a:pt x="479" y="509"/>
                  </a:cubicBezTo>
                  <a:cubicBezTo>
                    <a:pt x="481" y="514"/>
                    <a:pt x="484" y="518"/>
                    <a:pt x="489" y="522"/>
                  </a:cubicBezTo>
                  <a:cubicBezTo>
                    <a:pt x="494" y="526"/>
                    <a:pt x="501" y="529"/>
                    <a:pt x="508" y="527"/>
                  </a:cubicBezTo>
                  <a:cubicBezTo>
                    <a:pt x="518" y="524"/>
                    <a:pt x="524" y="518"/>
                    <a:pt x="526" y="508"/>
                  </a:cubicBezTo>
                  <a:cubicBezTo>
                    <a:pt x="528" y="500"/>
                    <a:pt x="527" y="493"/>
                    <a:pt x="524" y="486"/>
                  </a:cubicBezTo>
                  <a:cubicBezTo>
                    <a:pt x="520" y="477"/>
                    <a:pt x="516" y="469"/>
                    <a:pt x="512" y="460"/>
                  </a:cubicBezTo>
                  <a:cubicBezTo>
                    <a:pt x="498" y="429"/>
                    <a:pt x="480" y="400"/>
                    <a:pt x="456" y="375"/>
                  </a:cubicBezTo>
                  <a:cubicBezTo>
                    <a:pt x="432" y="351"/>
                    <a:pt x="405" y="333"/>
                    <a:pt x="373" y="322"/>
                  </a:cubicBezTo>
                  <a:cubicBezTo>
                    <a:pt x="366" y="320"/>
                    <a:pt x="359" y="318"/>
                    <a:pt x="351" y="316"/>
                  </a:cubicBezTo>
                  <a:cubicBezTo>
                    <a:pt x="351" y="312"/>
                    <a:pt x="351" y="308"/>
                    <a:pt x="351" y="304"/>
                  </a:cubicBezTo>
                  <a:cubicBezTo>
                    <a:pt x="350" y="298"/>
                    <a:pt x="349" y="291"/>
                    <a:pt x="345" y="286"/>
                  </a:cubicBezTo>
                  <a:cubicBezTo>
                    <a:pt x="335" y="271"/>
                    <a:pt x="316" y="271"/>
                    <a:pt x="306" y="286"/>
                  </a:cubicBezTo>
                  <a:cubicBezTo>
                    <a:pt x="302" y="292"/>
                    <a:pt x="301" y="299"/>
                    <a:pt x="301" y="305"/>
                  </a:cubicBezTo>
                  <a:cubicBezTo>
                    <a:pt x="300" y="309"/>
                    <a:pt x="300" y="312"/>
                    <a:pt x="300" y="316"/>
                  </a:cubicBezTo>
                  <a:cubicBezTo>
                    <a:pt x="299" y="317"/>
                    <a:pt x="298" y="317"/>
                    <a:pt x="296" y="317"/>
                  </a:cubicBezTo>
                  <a:cubicBezTo>
                    <a:pt x="264" y="325"/>
                    <a:pt x="235" y="339"/>
                    <a:pt x="210" y="361"/>
                  </a:cubicBezTo>
                  <a:cubicBezTo>
                    <a:pt x="191" y="378"/>
                    <a:pt x="175" y="398"/>
                    <a:pt x="161" y="420"/>
                  </a:cubicBezTo>
                  <a:cubicBezTo>
                    <a:pt x="148" y="440"/>
                    <a:pt x="138" y="462"/>
                    <a:pt x="128" y="483"/>
                  </a:cubicBezTo>
                  <a:cubicBezTo>
                    <a:pt x="126" y="490"/>
                    <a:pt x="124" y="497"/>
                    <a:pt x="125" y="504"/>
                  </a:cubicBezTo>
                  <a:cubicBezTo>
                    <a:pt x="126" y="515"/>
                    <a:pt x="130" y="522"/>
                    <a:pt x="140" y="526"/>
                  </a:cubicBezTo>
                  <a:cubicBezTo>
                    <a:pt x="150" y="530"/>
                    <a:pt x="159" y="526"/>
                    <a:pt x="165" y="519"/>
                  </a:cubicBezTo>
                  <a:cubicBezTo>
                    <a:pt x="168" y="516"/>
                    <a:pt x="170" y="512"/>
                    <a:pt x="172" y="509"/>
                  </a:cubicBezTo>
                  <a:cubicBezTo>
                    <a:pt x="181" y="493"/>
                    <a:pt x="189" y="476"/>
                    <a:pt x="198" y="461"/>
                  </a:cubicBezTo>
                  <a:cubicBezTo>
                    <a:pt x="211" y="438"/>
                    <a:pt x="227" y="417"/>
                    <a:pt x="246" y="399"/>
                  </a:cubicBezTo>
                  <a:cubicBezTo>
                    <a:pt x="260" y="386"/>
                    <a:pt x="276" y="376"/>
                    <a:pt x="294" y="370"/>
                  </a:cubicBezTo>
                  <a:cubicBezTo>
                    <a:pt x="296" y="369"/>
                    <a:pt x="298" y="368"/>
                    <a:pt x="300" y="368"/>
                  </a:cubicBezTo>
                  <a:close/>
                  <a:moveTo>
                    <a:pt x="253" y="112"/>
                  </a:moveTo>
                  <a:cubicBezTo>
                    <a:pt x="252" y="113"/>
                    <a:pt x="250" y="113"/>
                    <a:pt x="249" y="114"/>
                  </a:cubicBezTo>
                  <a:cubicBezTo>
                    <a:pt x="240" y="117"/>
                    <a:pt x="231" y="119"/>
                    <a:pt x="222" y="122"/>
                  </a:cubicBezTo>
                  <a:cubicBezTo>
                    <a:pt x="187" y="134"/>
                    <a:pt x="154" y="149"/>
                    <a:pt x="123" y="169"/>
                  </a:cubicBezTo>
                  <a:cubicBezTo>
                    <a:pt x="110" y="178"/>
                    <a:pt x="97" y="188"/>
                    <a:pt x="85" y="200"/>
                  </a:cubicBezTo>
                  <a:cubicBezTo>
                    <a:pt x="81" y="204"/>
                    <a:pt x="77" y="208"/>
                    <a:pt x="75" y="214"/>
                  </a:cubicBezTo>
                  <a:cubicBezTo>
                    <a:pt x="71" y="225"/>
                    <a:pt x="76" y="237"/>
                    <a:pt x="87" y="241"/>
                  </a:cubicBezTo>
                  <a:cubicBezTo>
                    <a:pt x="94" y="244"/>
                    <a:pt x="101" y="244"/>
                    <a:pt x="108" y="242"/>
                  </a:cubicBezTo>
                  <a:cubicBezTo>
                    <a:pt x="114" y="240"/>
                    <a:pt x="118" y="237"/>
                    <a:pt x="123" y="234"/>
                  </a:cubicBezTo>
                  <a:cubicBezTo>
                    <a:pt x="134" y="226"/>
                    <a:pt x="146" y="217"/>
                    <a:pt x="158" y="210"/>
                  </a:cubicBezTo>
                  <a:cubicBezTo>
                    <a:pt x="186" y="191"/>
                    <a:pt x="216" y="176"/>
                    <a:pt x="249" y="165"/>
                  </a:cubicBezTo>
                  <a:cubicBezTo>
                    <a:pt x="250" y="165"/>
                    <a:pt x="252" y="164"/>
                    <a:pt x="253" y="164"/>
                  </a:cubicBezTo>
                  <a:cubicBezTo>
                    <a:pt x="253" y="183"/>
                    <a:pt x="253" y="202"/>
                    <a:pt x="253" y="220"/>
                  </a:cubicBezTo>
                  <a:cubicBezTo>
                    <a:pt x="252" y="221"/>
                    <a:pt x="251" y="221"/>
                    <a:pt x="250" y="222"/>
                  </a:cubicBezTo>
                  <a:cubicBezTo>
                    <a:pt x="185" y="247"/>
                    <a:pt x="131" y="288"/>
                    <a:pt x="90" y="345"/>
                  </a:cubicBezTo>
                  <a:cubicBezTo>
                    <a:pt x="81" y="357"/>
                    <a:pt x="73" y="370"/>
                    <a:pt x="65" y="383"/>
                  </a:cubicBezTo>
                  <a:cubicBezTo>
                    <a:pt x="62" y="387"/>
                    <a:pt x="60" y="391"/>
                    <a:pt x="60" y="395"/>
                  </a:cubicBezTo>
                  <a:cubicBezTo>
                    <a:pt x="60" y="408"/>
                    <a:pt x="68" y="419"/>
                    <a:pt x="80" y="422"/>
                  </a:cubicBezTo>
                  <a:cubicBezTo>
                    <a:pt x="90" y="425"/>
                    <a:pt x="98" y="422"/>
                    <a:pt x="104" y="413"/>
                  </a:cubicBezTo>
                  <a:cubicBezTo>
                    <a:pt x="107" y="409"/>
                    <a:pt x="110" y="404"/>
                    <a:pt x="113" y="400"/>
                  </a:cubicBezTo>
                  <a:cubicBezTo>
                    <a:pt x="127" y="380"/>
                    <a:pt x="143" y="361"/>
                    <a:pt x="160" y="343"/>
                  </a:cubicBezTo>
                  <a:cubicBezTo>
                    <a:pt x="177" y="325"/>
                    <a:pt x="195" y="309"/>
                    <a:pt x="215" y="296"/>
                  </a:cubicBezTo>
                  <a:cubicBezTo>
                    <a:pt x="237" y="282"/>
                    <a:pt x="261" y="271"/>
                    <a:pt x="286" y="264"/>
                  </a:cubicBezTo>
                  <a:cubicBezTo>
                    <a:pt x="300" y="260"/>
                    <a:pt x="304" y="253"/>
                    <a:pt x="304" y="240"/>
                  </a:cubicBezTo>
                  <a:cubicBezTo>
                    <a:pt x="304" y="189"/>
                    <a:pt x="304" y="138"/>
                    <a:pt x="304" y="88"/>
                  </a:cubicBezTo>
                  <a:cubicBezTo>
                    <a:pt x="304" y="84"/>
                    <a:pt x="304" y="81"/>
                    <a:pt x="303" y="78"/>
                  </a:cubicBezTo>
                  <a:cubicBezTo>
                    <a:pt x="303" y="74"/>
                    <a:pt x="302" y="69"/>
                    <a:pt x="299" y="65"/>
                  </a:cubicBezTo>
                  <a:cubicBezTo>
                    <a:pt x="293" y="55"/>
                    <a:pt x="280" y="51"/>
                    <a:pt x="269" y="56"/>
                  </a:cubicBezTo>
                  <a:cubicBezTo>
                    <a:pt x="261" y="61"/>
                    <a:pt x="256" y="68"/>
                    <a:pt x="254" y="77"/>
                  </a:cubicBezTo>
                  <a:cubicBezTo>
                    <a:pt x="254" y="81"/>
                    <a:pt x="254" y="85"/>
                    <a:pt x="253" y="90"/>
                  </a:cubicBezTo>
                  <a:cubicBezTo>
                    <a:pt x="253" y="97"/>
                    <a:pt x="253" y="105"/>
                    <a:pt x="253" y="112"/>
                  </a:cubicBezTo>
                  <a:close/>
                  <a:moveTo>
                    <a:pt x="398" y="112"/>
                  </a:moveTo>
                  <a:cubicBezTo>
                    <a:pt x="398" y="110"/>
                    <a:pt x="398" y="108"/>
                    <a:pt x="398" y="106"/>
                  </a:cubicBezTo>
                  <a:cubicBezTo>
                    <a:pt x="398" y="98"/>
                    <a:pt x="398" y="90"/>
                    <a:pt x="398" y="82"/>
                  </a:cubicBezTo>
                  <a:cubicBezTo>
                    <a:pt x="397" y="76"/>
                    <a:pt x="396" y="70"/>
                    <a:pt x="392" y="65"/>
                  </a:cubicBezTo>
                  <a:cubicBezTo>
                    <a:pt x="386" y="57"/>
                    <a:pt x="378" y="53"/>
                    <a:pt x="368" y="54"/>
                  </a:cubicBezTo>
                  <a:cubicBezTo>
                    <a:pt x="358" y="56"/>
                    <a:pt x="352" y="62"/>
                    <a:pt x="349" y="71"/>
                  </a:cubicBezTo>
                  <a:cubicBezTo>
                    <a:pt x="348" y="75"/>
                    <a:pt x="347" y="80"/>
                    <a:pt x="347" y="85"/>
                  </a:cubicBezTo>
                  <a:cubicBezTo>
                    <a:pt x="347" y="137"/>
                    <a:pt x="347" y="189"/>
                    <a:pt x="347" y="242"/>
                  </a:cubicBezTo>
                  <a:cubicBezTo>
                    <a:pt x="347" y="242"/>
                    <a:pt x="347" y="243"/>
                    <a:pt x="347" y="243"/>
                  </a:cubicBezTo>
                  <a:cubicBezTo>
                    <a:pt x="347" y="251"/>
                    <a:pt x="351" y="257"/>
                    <a:pt x="358" y="260"/>
                  </a:cubicBezTo>
                  <a:cubicBezTo>
                    <a:pt x="361" y="262"/>
                    <a:pt x="365" y="263"/>
                    <a:pt x="369" y="264"/>
                  </a:cubicBezTo>
                  <a:cubicBezTo>
                    <a:pt x="387" y="270"/>
                    <a:pt x="405" y="277"/>
                    <a:pt x="421" y="286"/>
                  </a:cubicBezTo>
                  <a:cubicBezTo>
                    <a:pt x="449" y="301"/>
                    <a:pt x="473" y="321"/>
                    <a:pt x="493" y="344"/>
                  </a:cubicBezTo>
                  <a:cubicBezTo>
                    <a:pt x="513" y="365"/>
                    <a:pt x="530" y="388"/>
                    <a:pt x="546" y="412"/>
                  </a:cubicBezTo>
                  <a:cubicBezTo>
                    <a:pt x="547" y="413"/>
                    <a:pt x="548" y="415"/>
                    <a:pt x="549" y="416"/>
                  </a:cubicBezTo>
                  <a:cubicBezTo>
                    <a:pt x="553" y="421"/>
                    <a:pt x="558" y="423"/>
                    <a:pt x="564" y="423"/>
                  </a:cubicBezTo>
                  <a:cubicBezTo>
                    <a:pt x="584" y="423"/>
                    <a:pt x="598" y="402"/>
                    <a:pt x="587" y="384"/>
                  </a:cubicBezTo>
                  <a:cubicBezTo>
                    <a:pt x="581" y="374"/>
                    <a:pt x="576" y="365"/>
                    <a:pt x="569" y="355"/>
                  </a:cubicBezTo>
                  <a:cubicBezTo>
                    <a:pt x="528" y="296"/>
                    <a:pt x="474" y="251"/>
                    <a:pt x="407" y="224"/>
                  </a:cubicBezTo>
                  <a:cubicBezTo>
                    <a:pt x="404" y="223"/>
                    <a:pt x="401" y="222"/>
                    <a:pt x="398" y="220"/>
                  </a:cubicBezTo>
                  <a:cubicBezTo>
                    <a:pt x="398" y="201"/>
                    <a:pt x="398" y="183"/>
                    <a:pt x="398" y="164"/>
                  </a:cubicBezTo>
                  <a:cubicBezTo>
                    <a:pt x="399" y="164"/>
                    <a:pt x="399" y="164"/>
                    <a:pt x="399" y="164"/>
                  </a:cubicBezTo>
                  <a:cubicBezTo>
                    <a:pt x="401" y="165"/>
                    <a:pt x="402" y="165"/>
                    <a:pt x="403" y="165"/>
                  </a:cubicBezTo>
                  <a:cubicBezTo>
                    <a:pt x="439" y="177"/>
                    <a:pt x="473" y="195"/>
                    <a:pt x="504" y="217"/>
                  </a:cubicBezTo>
                  <a:cubicBezTo>
                    <a:pt x="513" y="223"/>
                    <a:pt x="522" y="230"/>
                    <a:pt x="532" y="236"/>
                  </a:cubicBezTo>
                  <a:cubicBezTo>
                    <a:pt x="539" y="242"/>
                    <a:pt x="547" y="244"/>
                    <a:pt x="556" y="243"/>
                  </a:cubicBezTo>
                  <a:cubicBezTo>
                    <a:pt x="573" y="242"/>
                    <a:pt x="582" y="226"/>
                    <a:pt x="575" y="211"/>
                  </a:cubicBezTo>
                  <a:cubicBezTo>
                    <a:pt x="572" y="206"/>
                    <a:pt x="569" y="202"/>
                    <a:pt x="566" y="199"/>
                  </a:cubicBezTo>
                  <a:cubicBezTo>
                    <a:pt x="549" y="182"/>
                    <a:pt x="529" y="169"/>
                    <a:pt x="509" y="157"/>
                  </a:cubicBezTo>
                  <a:cubicBezTo>
                    <a:pt x="480" y="141"/>
                    <a:pt x="450" y="129"/>
                    <a:pt x="418" y="119"/>
                  </a:cubicBezTo>
                  <a:cubicBezTo>
                    <a:pt x="412" y="116"/>
                    <a:pt x="405" y="114"/>
                    <a:pt x="398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343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5755F0D-E091-4021-92BC-6F5C17409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61B409C-6DF5-654F-81A4-524FF21D753D}"/>
              </a:ext>
            </a:extLst>
          </p:cNvPr>
          <p:cNvSpPr txBox="1"/>
          <p:nvPr/>
        </p:nvSpPr>
        <p:spPr>
          <a:xfrm>
            <a:off x="5102102" y="1696052"/>
            <a:ext cx="2060821" cy="221599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l"/>
            <a:r>
              <a:rPr kumimoji="1" lang="en-US" altLang="zh-CN" sz="13800" b="1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20000"/>
                        <a:lumOff val="80000"/>
                        <a:alpha val="0"/>
                      </a:schemeClr>
                    </a:gs>
                  </a:gsLst>
                  <a:lin ang="5400000" scaled="1"/>
                </a:gradFill>
              </a:rPr>
              <a:t>01</a:t>
            </a:r>
            <a:endParaRPr kumimoji="1" lang="zh-CN" altLang="en-US" sz="13800" b="1" dirty="0"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20000"/>
                      <a:lumOff val="80000"/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9" name="文本占位符 39">
            <a:extLst>
              <a:ext uri="{FF2B5EF4-FFF2-40B4-BE49-F238E27FC236}">
                <a16:creationId xmlns:a16="http://schemas.microsoft.com/office/drawing/2014/main" id="{FDF01BB6-2A63-CD46-AFA0-9CF49DACFE14}"/>
              </a:ext>
            </a:extLst>
          </p:cNvPr>
          <p:cNvSpPr txBox="1">
            <a:spLocks/>
          </p:cNvSpPr>
          <p:nvPr/>
        </p:nvSpPr>
        <p:spPr>
          <a:xfrm>
            <a:off x="3078999" y="3028846"/>
            <a:ext cx="6034004" cy="883197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zh-CN" altLang="en-US" sz="6000" b="1" dirty="0">
                <a:solidFill>
                  <a:schemeClr val="accent1"/>
                </a:solidFill>
              </a:rPr>
              <a:t>上周工作</a:t>
            </a:r>
          </a:p>
        </p:txBody>
      </p:sp>
      <p:pic>
        <p:nvPicPr>
          <p:cNvPr id="6" name="图片 5" descr="黑白色的标志&#10;&#10;中度可信度描述已自动生成">
            <a:extLst>
              <a:ext uri="{FF2B5EF4-FFF2-40B4-BE49-F238E27FC236}">
                <a16:creationId xmlns:a16="http://schemas.microsoft.com/office/drawing/2014/main" id="{D4E09F3F-08CC-48B1-A4A4-FCDE6B3BA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" y="556934"/>
            <a:ext cx="1722758" cy="48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3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D1BFAE4-BD4E-4D10-9C2B-87B941338A0E}"/>
              </a:ext>
            </a:extLst>
          </p:cNvPr>
          <p:cNvCxnSpPr>
            <a:cxnSpLocks/>
          </p:cNvCxnSpPr>
          <p:nvPr/>
        </p:nvCxnSpPr>
        <p:spPr>
          <a:xfrm>
            <a:off x="528706" y="867990"/>
            <a:ext cx="5897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D5E17093-0899-4337-8912-0BAA95ECF2FC}"/>
              </a:ext>
            </a:extLst>
          </p:cNvPr>
          <p:cNvSpPr txBox="1"/>
          <p:nvPr/>
        </p:nvSpPr>
        <p:spPr>
          <a:xfrm>
            <a:off x="452512" y="300592"/>
            <a:ext cx="460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关键技术调研：</a:t>
            </a:r>
            <a:r>
              <a:rPr lang="en-US" altLang="zh-CN" sz="2400" b="1" dirty="0" err="1">
                <a:solidFill>
                  <a:schemeClr val="accent1"/>
                </a:solidFill>
                <a:latin typeface="+mj-ea"/>
                <a:ea typeface="+mj-ea"/>
              </a:rPr>
              <a:t>PostGIS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65" name="图片 64" descr="黑白色的标志&#10;&#10;中度可信度描述已自动生成">
            <a:extLst>
              <a:ext uri="{FF2B5EF4-FFF2-40B4-BE49-F238E27FC236}">
                <a16:creationId xmlns:a16="http://schemas.microsoft.com/office/drawing/2014/main" id="{AD07D73A-047A-4A03-B0EA-97ACF6CF4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2B7A1160-90E0-40C4-8323-7AFA8471728A}"/>
              </a:ext>
            </a:extLst>
          </p:cNvPr>
          <p:cNvGrpSpPr/>
          <p:nvPr/>
        </p:nvGrpSpPr>
        <p:grpSpPr>
          <a:xfrm>
            <a:off x="1485082" y="1465262"/>
            <a:ext cx="9710179" cy="4524374"/>
            <a:chOff x="1476615" y="1465262"/>
            <a:chExt cx="9710179" cy="452437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A7808AB-CD07-4F0B-8FCB-2C26F47C4938}"/>
                </a:ext>
              </a:extLst>
            </p:cNvPr>
            <p:cNvSpPr/>
            <p:nvPr/>
          </p:nvSpPr>
          <p:spPr>
            <a:xfrm>
              <a:off x="1476615" y="1465262"/>
              <a:ext cx="9710179" cy="45243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254000" sx="102000" sy="102000" algn="ctr" rotWithShape="0">
                <a:schemeClr val="tx1">
                  <a:alpha val="1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 descr="背景图案&#10;&#10;描述已自动生成">
              <a:extLst>
                <a:ext uri="{FF2B5EF4-FFF2-40B4-BE49-F238E27FC236}">
                  <a16:creationId xmlns:a16="http://schemas.microsoft.com/office/drawing/2014/main" id="{C98766EE-1D0A-48D4-B761-031AAA9CE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79" y="3330220"/>
              <a:ext cx="2494915" cy="2659415"/>
            </a:xfrm>
            <a:prstGeom prst="rect">
              <a:avLst/>
            </a:prstGeom>
          </p:spPr>
        </p:pic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CC2804C1-3505-436B-80CE-146C00739675}"/>
              </a:ext>
            </a:extLst>
          </p:cNvPr>
          <p:cNvSpPr/>
          <p:nvPr/>
        </p:nvSpPr>
        <p:spPr>
          <a:xfrm>
            <a:off x="5709338" y="2049692"/>
            <a:ext cx="2057294" cy="678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52927" defTabSz="181463"/>
            <a:r>
              <a:rPr lang="en-US" altLang="zh-CN" sz="3810" dirty="0" err="1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PostGIS</a:t>
            </a:r>
            <a:endParaRPr lang="zh-CN" altLang="zh-CN" sz="3810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C6129561-7A5D-4598-9BB6-F15A46A0F904}"/>
              </a:ext>
            </a:extLst>
          </p:cNvPr>
          <p:cNvSpPr/>
          <p:nvPr/>
        </p:nvSpPr>
        <p:spPr>
          <a:xfrm>
            <a:off x="5829996" y="2847698"/>
            <a:ext cx="4306871" cy="107083"/>
          </a:xfrm>
          <a:custGeom>
            <a:avLst/>
            <a:gdLst>
              <a:gd name="connsiteX0" fmla="*/ 0 w 10668000"/>
              <a:gd name="connsiteY0" fmla="*/ 0 h 0"/>
              <a:gd name="connsiteX1" fmla="*/ 10668000 w 10668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8000">
                <a:moveTo>
                  <a:pt x="0" y="0"/>
                </a:moveTo>
                <a:lnTo>
                  <a:pt x="10668000" y="0"/>
                </a:lnTo>
              </a:path>
            </a:pathLst>
          </a:custGeom>
          <a:noFill/>
          <a:ln w="1905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1463"/>
            <a:endParaRPr lang="zh-CN" altLang="en-US" sz="714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F4635C-343D-41F5-AD6E-FBABC8C0D1F1}"/>
              </a:ext>
            </a:extLst>
          </p:cNvPr>
          <p:cNvSpPr/>
          <p:nvPr/>
        </p:nvSpPr>
        <p:spPr>
          <a:xfrm>
            <a:off x="5829997" y="2992216"/>
            <a:ext cx="4712516" cy="385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1463"/>
            <a:r>
              <a:rPr lang="en-US" altLang="zh-CN" sz="1905" dirty="0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PostgreSQL</a:t>
            </a:r>
            <a:r>
              <a:rPr lang="zh-CN" altLang="en-US" sz="1905" dirty="0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的空间拓展</a:t>
            </a:r>
            <a:endParaRPr lang="zh-CN" altLang="zh-CN" sz="1905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EA9D15-B61D-46ED-B21A-42AA485272D5}"/>
              </a:ext>
            </a:extLst>
          </p:cNvPr>
          <p:cNvSpPr/>
          <p:nvPr/>
        </p:nvSpPr>
        <p:spPr>
          <a:xfrm>
            <a:off x="5829996" y="3721190"/>
            <a:ext cx="4784005" cy="1669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814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空间数据存储（矢量要素和栅格数据）；</a:t>
            </a:r>
            <a:endParaRPr lang="en-US" altLang="zh-CN" sz="1400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 defTabSz="1814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空间索引；</a:t>
            </a:r>
            <a:endParaRPr lang="en-US" altLang="zh-CN" sz="1400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 defTabSz="1814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空间函数（如测量、部分叠加分析、缓冲区等）；</a:t>
            </a:r>
            <a:endParaRPr lang="en-US" altLang="zh-CN" sz="1400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 defTabSz="1814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几何处理（如利用</a:t>
            </a:r>
            <a:r>
              <a:rPr lang="en-US" altLang="zh-CN" sz="1400" dirty="0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Douglas-</a:t>
            </a:r>
            <a:r>
              <a:rPr lang="en-US" altLang="zh-CN" sz="1400" dirty="0" err="1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Peucker</a:t>
            </a:r>
            <a:r>
              <a:rPr lang="zh-CN" altLang="en-US" sz="1400" dirty="0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算法对图形简化）；</a:t>
            </a:r>
            <a:endParaRPr lang="en-US" altLang="zh-CN" sz="1400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 defTabSz="1814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与</a:t>
            </a:r>
            <a:r>
              <a:rPr lang="en-US" altLang="zh-CN" sz="1400" dirty="0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GIS</a:t>
            </a:r>
            <a:r>
              <a:rPr lang="zh-CN" altLang="en-US" sz="1400" dirty="0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软件集成（如</a:t>
            </a:r>
            <a:r>
              <a:rPr lang="en-US" altLang="zh-CN" sz="1400" dirty="0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QGIS</a:t>
            </a:r>
            <a:r>
              <a:rPr lang="zh-CN" altLang="en-US" sz="1400" dirty="0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1400" dirty="0" err="1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GeoServer</a:t>
            </a:r>
            <a:r>
              <a:rPr lang="zh-CN" altLang="en-US" sz="1400" dirty="0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1400" dirty="0" err="1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MapServer</a:t>
            </a:r>
            <a:r>
              <a:rPr lang="zh-CN" altLang="en-US" sz="1400" dirty="0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等）</a:t>
            </a:r>
            <a:endParaRPr lang="en-US" altLang="zh-CN" sz="1400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427CC91-C3D7-4E19-A553-B2D4A93A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D17-A0D3-409F-BFF9-E5BAE63FEE36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8D7EC74-FF75-4C1A-BE6E-543471A7D1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5" r="16465"/>
          <a:stretch/>
        </p:blipFill>
        <p:spPr>
          <a:xfrm>
            <a:off x="2055133" y="1451266"/>
            <a:ext cx="3001456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4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D1BFAE4-BD4E-4D10-9C2B-87B941338A0E}"/>
              </a:ext>
            </a:extLst>
          </p:cNvPr>
          <p:cNvCxnSpPr>
            <a:cxnSpLocks/>
          </p:cNvCxnSpPr>
          <p:nvPr/>
        </p:nvCxnSpPr>
        <p:spPr>
          <a:xfrm>
            <a:off x="528706" y="867990"/>
            <a:ext cx="5897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D5E17093-0899-4337-8912-0BAA95ECF2FC}"/>
              </a:ext>
            </a:extLst>
          </p:cNvPr>
          <p:cNvSpPr txBox="1"/>
          <p:nvPr/>
        </p:nvSpPr>
        <p:spPr>
          <a:xfrm>
            <a:off x="452512" y="300592"/>
            <a:ext cx="460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关键技术调研：</a:t>
            </a:r>
            <a:r>
              <a:rPr lang="en-US" altLang="zh-CN" sz="2400" b="1" dirty="0" err="1">
                <a:solidFill>
                  <a:schemeClr val="accent1"/>
                </a:solidFill>
                <a:latin typeface="+mj-ea"/>
                <a:ea typeface="+mj-ea"/>
              </a:rPr>
              <a:t>PostGIS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（示例）</a:t>
            </a:r>
          </a:p>
        </p:txBody>
      </p:sp>
      <p:pic>
        <p:nvPicPr>
          <p:cNvPr id="65" name="图片 64" descr="黑白色的标志&#10;&#10;中度可信度描述已自动生成">
            <a:extLst>
              <a:ext uri="{FF2B5EF4-FFF2-40B4-BE49-F238E27FC236}">
                <a16:creationId xmlns:a16="http://schemas.microsoft.com/office/drawing/2014/main" id="{AD07D73A-047A-4A03-B0EA-97ACF6CF4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2B7A1160-90E0-40C4-8323-7AFA8471728A}"/>
              </a:ext>
            </a:extLst>
          </p:cNvPr>
          <p:cNvGrpSpPr/>
          <p:nvPr/>
        </p:nvGrpSpPr>
        <p:grpSpPr>
          <a:xfrm>
            <a:off x="1485082" y="1465262"/>
            <a:ext cx="9710179" cy="4524374"/>
            <a:chOff x="1476615" y="1465262"/>
            <a:chExt cx="9710179" cy="452437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A7808AB-CD07-4F0B-8FCB-2C26F47C4938}"/>
                </a:ext>
              </a:extLst>
            </p:cNvPr>
            <p:cNvSpPr/>
            <p:nvPr/>
          </p:nvSpPr>
          <p:spPr>
            <a:xfrm>
              <a:off x="1476615" y="1465262"/>
              <a:ext cx="9710179" cy="45243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254000" sx="102000" sy="102000" algn="ctr" rotWithShape="0">
                <a:schemeClr val="tx1">
                  <a:alpha val="1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 descr="背景图案&#10;&#10;描述已自动生成">
              <a:extLst>
                <a:ext uri="{FF2B5EF4-FFF2-40B4-BE49-F238E27FC236}">
                  <a16:creationId xmlns:a16="http://schemas.microsoft.com/office/drawing/2014/main" id="{C98766EE-1D0A-48D4-B761-031AAA9CE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79" y="3330220"/>
              <a:ext cx="2494915" cy="2659415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427CC91-C3D7-4E19-A553-B2D4A93A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D17-A0D3-409F-BFF9-E5BAE63FEE36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CBFC1F-D4E5-48AB-83A4-1E189741ECFF}"/>
              </a:ext>
            </a:extLst>
          </p:cNvPr>
          <p:cNvSpPr txBox="1"/>
          <p:nvPr/>
        </p:nvSpPr>
        <p:spPr>
          <a:xfrm>
            <a:off x="2103120" y="4744720"/>
            <a:ext cx="768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PostSQL</a:t>
            </a:r>
            <a:r>
              <a:rPr lang="en-US" altLang="zh-CN" dirty="0"/>
              <a:t>: </a:t>
            </a:r>
            <a:r>
              <a:rPr lang="en-US" altLang="zh-CN" dirty="0">
                <a:hlinkClick r:id="rId4"/>
              </a:rPr>
              <a:t>https://www.postgresql.org/download/windows/</a:t>
            </a:r>
            <a:endParaRPr lang="en-US" altLang="zh-CN" dirty="0"/>
          </a:p>
          <a:p>
            <a:r>
              <a:rPr lang="en-US" altLang="zh-CN" dirty="0" err="1"/>
              <a:t>PostGIS</a:t>
            </a:r>
            <a:r>
              <a:rPr lang="en-US" altLang="zh-CN" dirty="0"/>
              <a:t>: </a:t>
            </a:r>
            <a:r>
              <a:rPr lang="en-US" altLang="zh-CN" dirty="0">
                <a:hlinkClick r:id="rId5"/>
              </a:rPr>
              <a:t>https://download.osgeo.org/postgis/windows/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A8C572-DDB7-4EEA-B5A6-8DC3DAA8DF99}"/>
              </a:ext>
            </a:extLst>
          </p:cNvPr>
          <p:cNvSpPr txBox="1"/>
          <p:nvPr/>
        </p:nvSpPr>
        <p:spPr>
          <a:xfrm>
            <a:off x="2103120" y="1706880"/>
            <a:ext cx="669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0BD759-D0ED-4939-A57D-4CA167304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3932" y="1572145"/>
            <a:ext cx="7029901" cy="23346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5AF4321-E3A8-42CF-8D76-63450D3F4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6328" y="1083544"/>
            <a:ext cx="7327733" cy="370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5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D1BFAE4-BD4E-4D10-9C2B-87B941338A0E}"/>
              </a:ext>
            </a:extLst>
          </p:cNvPr>
          <p:cNvCxnSpPr>
            <a:cxnSpLocks/>
          </p:cNvCxnSpPr>
          <p:nvPr/>
        </p:nvCxnSpPr>
        <p:spPr>
          <a:xfrm>
            <a:off x="528706" y="867990"/>
            <a:ext cx="5897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D5E17093-0899-4337-8912-0BAA95ECF2FC}"/>
              </a:ext>
            </a:extLst>
          </p:cNvPr>
          <p:cNvSpPr txBox="1"/>
          <p:nvPr/>
        </p:nvSpPr>
        <p:spPr>
          <a:xfrm>
            <a:off x="452511" y="300592"/>
            <a:ext cx="96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关键技术调研：</a:t>
            </a:r>
            <a:r>
              <a:rPr lang="en-US" altLang="zh-CN" sz="2400" b="1" dirty="0" err="1">
                <a:solidFill>
                  <a:schemeClr val="accent1"/>
                </a:solidFill>
                <a:latin typeface="+mj-ea"/>
                <a:ea typeface="+mj-ea"/>
              </a:rPr>
              <a:t>PostGIS+QGIS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65" name="图片 64" descr="黑白色的标志&#10;&#10;中度可信度描述已自动生成">
            <a:extLst>
              <a:ext uri="{FF2B5EF4-FFF2-40B4-BE49-F238E27FC236}">
                <a16:creationId xmlns:a16="http://schemas.microsoft.com/office/drawing/2014/main" id="{AD07D73A-047A-4A03-B0EA-97ACF6CF4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2B7A1160-90E0-40C4-8323-7AFA8471728A}"/>
              </a:ext>
            </a:extLst>
          </p:cNvPr>
          <p:cNvGrpSpPr/>
          <p:nvPr/>
        </p:nvGrpSpPr>
        <p:grpSpPr>
          <a:xfrm>
            <a:off x="1485082" y="1465262"/>
            <a:ext cx="9710179" cy="4524374"/>
            <a:chOff x="1476615" y="1465262"/>
            <a:chExt cx="9710179" cy="452437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A7808AB-CD07-4F0B-8FCB-2C26F47C4938}"/>
                </a:ext>
              </a:extLst>
            </p:cNvPr>
            <p:cNvSpPr/>
            <p:nvPr/>
          </p:nvSpPr>
          <p:spPr>
            <a:xfrm>
              <a:off x="1476615" y="1465262"/>
              <a:ext cx="9710179" cy="45243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254000" sx="102000" sy="102000" algn="ctr" rotWithShape="0">
                <a:schemeClr val="tx1">
                  <a:alpha val="1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 descr="背景图案&#10;&#10;描述已自动生成">
              <a:extLst>
                <a:ext uri="{FF2B5EF4-FFF2-40B4-BE49-F238E27FC236}">
                  <a16:creationId xmlns:a16="http://schemas.microsoft.com/office/drawing/2014/main" id="{C98766EE-1D0A-48D4-B761-031AAA9CE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79" y="3330220"/>
              <a:ext cx="2494915" cy="2659415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427CC91-C3D7-4E19-A553-B2D4A93A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D17-A0D3-409F-BFF9-E5BAE63FEE36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0A5FDC-6E12-4C7A-A27C-E53889580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526" y="812501"/>
            <a:ext cx="3510947" cy="57264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99D0A15-D826-43F4-8CEF-4F939E73D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4300"/>
            <a:ext cx="12192000" cy="53893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AD9AB75-B4B4-4C92-807A-739D29B5C1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141"/>
            <a:ext cx="12192000" cy="6646158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86064EA-480B-49C0-9EE4-18A82054CCB7}"/>
              </a:ext>
            </a:extLst>
          </p:cNvPr>
          <p:cNvSpPr/>
          <p:nvPr/>
        </p:nvSpPr>
        <p:spPr>
          <a:xfrm>
            <a:off x="10442422" y="1744462"/>
            <a:ext cx="1389577" cy="28063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E36B95-CEEF-401A-B802-19EC84F959BE}"/>
              </a:ext>
            </a:extLst>
          </p:cNvPr>
          <p:cNvSpPr txBox="1"/>
          <p:nvPr/>
        </p:nvSpPr>
        <p:spPr>
          <a:xfrm>
            <a:off x="10506771" y="1602009"/>
            <a:ext cx="1260878" cy="289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200" b="1" spc="600" dirty="0">
                <a:solidFill>
                  <a:schemeClr val="accent1"/>
                </a:solidFill>
              </a:rPr>
              <a:t>连接</a:t>
            </a:r>
            <a:endParaRPr lang="en-US" altLang="zh-CN" sz="3200" b="1" spc="600" dirty="0">
              <a:solidFill>
                <a:schemeClr val="accent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zh-CN" altLang="en-US" sz="3200" b="1" spc="600" dirty="0">
                <a:solidFill>
                  <a:schemeClr val="accent1"/>
                </a:solidFill>
              </a:rPr>
              <a:t>渲染</a:t>
            </a:r>
          </a:p>
          <a:p>
            <a:pPr algn="ctr">
              <a:lnSpc>
                <a:spcPct val="200000"/>
              </a:lnSpc>
            </a:pPr>
            <a:r>
              <a:rPr lang="zh-CN" altLang="en-US" sz="3200" b="1" spc="600" dirty="0">
                <a:solidFill>
                  <a:schemeClr val="accent1"/>
                </a:solidFill>
              </a:rPr>
              <a:t>修改</a:t>
            </a:r>
          </a:p>
        </p:txBody>
      </p:sp>
    </p:spTree>
    <p:extLst>
      <p:ext uri="{BB962C8B-B14F-4D97-AF65-F5344CB8AC3E}">
        <p14:creationId xmlns:p14="http://schemas.microsoft.com/office/powerpoint/2010/main" val="76993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D1BFAE4-BD4E-4D10-9C2B-87B941338A0E}"/>
              </a:ext>
            </a:extLst>
          </p:cNvPr>
          <p:cNvCxnSpPr>
            <a:cxnSpLocks/>
          </p:cNvCxnSpPr>
          <p:nvPr/>
        </p:nvCxnSpPr>
        <p:spPr>
          <a:xfrm>
            <a:off x="528706" y="867990"/>
            <a:ext cx="5897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D5E17093-0899-4337-8912-0BAA95ECF2FC}"/>
              </a:ext>
            </a:extLst>
          </p:cNvPr>
          <p:cNvSpPr txBox="1"/>
          <p:nvPr/>
        </p:nvSpPr>
        <p:spPr>
          <a:xfrm>
            <a:off x="452511" y="300592"/>
            <a:ext cx="96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关键技术调研：</a:t>
            </a:r>
            <a:r>
              <a:rPr lang="en-US" altLang="zh-CN" sz="2400" b="1" dirty="0" err="1">
                <a:solidFill>
                  <a:schemeClr val="accent1"/>
                </a:solidFill>
                <a:latin typeface="+mj-ea"/>
                <a:ea typeface="+mj-ea"/>
              </a:rPr>
              <a:t>PostGIS+C</a:t>
            </a: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# </a:t>
            </a:r>
            <a:r>
              <a:rPr lang="en-US" altLang="zh-CN" sz="2400" b="1" dirty="0" err="1">
                <a:solidFill>
                  <a:schemeClr val="accent1"/>
                </a:solidFill>
                <a:latin typeface="+mj-ea"/>
                <a:ea typeface="+mj-ea"/>
              </a:rPr>
              <a:t>Npgsql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库</a:t>
            </a:r>
          </a:p>
        </p:txBody>
      </p:sp>
      <p:pic>
        <p:nvPicPr>
          <p:cNvPr id="65" name="图片 64" descr="黑白色的标志&#10;&#10;中度可信度描述已自动生成">
            <a:extLst>
              <a:ext uri="{FF2B5EF4-FFF2-40B4-BE49-F238E27FC236}">
                <a16:creationId xmlns:a16="http://schemas.microsoft.com/office/drawing/2014/main" id="{AD07D73A-047A-4A03-B0EA-97ACF6CF4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2B7A1160-90E0-40C4-8323-7AFA8471728A}"/>
              </a:ext>
            </a:extLst>
          </p:cNvPr>
          <p:cNvGrpSpPr/>
          <p:nvPr/>
        </p:nvGrpSpPr>
        <p:grpSpPr>
          <a:xfrm>
            <a:off x="1485082" y="1465262"/>
            <a:ext cx="9710179" cy="4524374"/>
            <a:chOff x="1476615" y="1465262"/>
            <a:chExt cx="9710179" cy="452437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A7808AB-CD07-4F0B-8FCB-2C26F47C4938}"/>
                </a:ext>
              </a:extLst>
            </p:cNvPr>
            <p:cNvSpPr/>
            <p:nvPr/>
          </p:nvSpPr>
          <p:spPr>
            <a:xfrm>
              <a:off x="1476615" y="1465262"/>
              <a:ext cx="9710179" cy="45243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254000" sx="102000" sy="102000" algn="ctr" rotWithShape="0">
                <a:schemeClr val="tx1">
                  <a:alpha val="1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 descr="背景图案&#10;&#10;描述已自动生成">
              <a:extLst>
                <a:ext uri="{FF2B5EF4-FFF2-40B4-BE49-F238E27FC236}">
                  <a16:creationId xmlns:a16="http://schemas.microsoft.com/office/drawing/2014/main" id="{C98766EE-1D0A-48D4-B761-031AAA9CE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79" y="3330220"/>
              <a:ext cx="2494915" cy="2659415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427CC91-C3D7-4E19-A553-B2D4A93A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D17-A0D3-409F-BFF9-E5BAE63FEE36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7D48F2-3CD3-4FDA-B583-E866F793C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92" y="1969625"/>
            <a:ext cx="6230168" cy="3908956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73C74A2C-A1B7-42BC-B3CF-C6802A60EAE9}"/>
              </a:ext>
            </a:extLst>
          </p:cNvPr>
          <p:cNvSpPr/>
          <p:nvPr/>
        </p:nvSpPr>
        <p:spPr>
          <a:xfrm>
            <a:off x="8963026" y="4972050"/>
            <a:ext cx="1562100" cy="420688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可视化需求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D20E732-3D1F-4BA7-9C79-2867906F2B7D}"/>
              </a:ext>
            </a:extLst>
          </p:cNvPr>
          <p:cNvSpPr/>
          <p:nvPr/>
        </p:nvSpPr>
        <p:spPr>
          <a:xfrm>
            <a:off x="8963026" y="3529431"/>
            <a:ext cx="1562100" cy="420688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编辑需求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34CF6F4-89AB-48F8-87BB-4075CA726B1D}"/>
              </a:ext>
            </a:extLst>
          </p:cNvPr>
          <p:cNvSpPr/>
          <p:nvPr/>
        </p:nvSpPr>
        <p:spPr>
          <a:xfrm>
            <a:off x="8963026" y="1539677"/>
            <a:ext cx="1562100" cy="420688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连接需求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98EC3FB-258A-4B41-A007-8CA288ADBD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082" y="1474522"/>
            <a:ext cx="6535062" cy="485843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97CE2C2-B080-43CB-B1F6-1F01EC8CCCA4}"/>
              </a:ext>
            </a:extLst>
          </p:cNvPr>
          <p:cNvCxnSpPr>
            <a:stCxn id="16" idx="1"/>
          </p:cNvCxnSpPr>
          <p:nvPr/>
        </p:nvCxnSpPr>
        <p:spPr>
          <a:xfrm flipH="1">
            <a:off x="8020144" y="1750021"/>
            <a:ext cx="94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E9B3FBD-C851-47AF-8C64-7AEA0BEFD8C2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581900" y="3739775"/>
            <a:ext cx="1381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0A3D78D-AB92-494C-91A5-10C1B28F7258}"/>
              </a:ext>
            </a:extLst>
          </p:cNvPr>
          <p:cNvCxnSpPr>
            <a:cxnSpLocks/>
          </p:cNvCxnSpPr>
          <p:nvPr/>
        </p:nvCxnSpPr>
        <p:spPr>
          <a:xfrm flipH="1">
            <a:off x="7581900" y="5178844"/>
            <a:ext cx="1381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63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D1BFAE4-BD4E-4D10-9C2B-87B941338A0E}"/>
              </a:ext>
            </a:extLst>
          </p:cNvPr>
          <p:cNvCxnSpPr>
            <a:cxnSpLocks/>
          </p:cNvCxnSpPr>
          <p:nvPr/>
        </p:nvCxnSpPr>
        <p:spPr>
          <a:xfrm>
            <a:off x="528706" y="867990"/>
            <a:ext cx="5897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D5E17093-0899-4337-8912-0BAA95ECF2FC}"/>
              </a:ext>
            </a:extLst>
          </p:cNvPr>
          <p:cNvSpPr txBox="1"/>
          <p:nvPr/>
        </p:nvSpPr>
        <p:spPr>
          <a:xfrm>
            <a:off x="452511" y="300592"/>
            <a:ext cx="963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关键技术调研：</a:t>
            </a: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C# shapefile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65" name="图片 64" descr="黑白色的标志&#10;&#10;中度可信度描述已自动生成">
            <a:extLst>
              <a:ext uri="{FF2B5EF4-FFF2-40B4-BE49-F238E27FC236}">
                <a16:creationId xmlns:a16="http://schemas.microsoft.com/office/drawing/2014/main" id="{AD07D73A-047A-4A03-B0EA-97ACF6CF4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2B7A1160-90E0-40C4-8323-7AFA8471728A}"/>
              </a:ext>
            </a:extLst>
          </p:cNvPr>
          <p:cNvGrpSpPr/>
          <p:nvPr/>
        </p:nvGrpSpPr>
        <p:grpSpPr>
          <a:xfrm>
            <a:off x="1485082" y="1465262"/>
            <a:ext cx="9710179" cy="4524374"/>
            <a:chOff x="1476615" y="1465262"/>
            <a:chExt cx="9710179" cy="452437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A7808AB-CD07-4F0B-8FCB-2C26F47C4938}"/>
                </a:ext>
              </a:extLst>
            </p:cNvPr>
            <p:cNvSpPr/>
            <p:nvPr/>
          </p:nvSpPr>
          <p:spPr>
            <a:xfrm>
              <a:off x="1476615" y="1465262"/>
              <a:ext cx="9710179" cy="45243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254000" sx="102000" sy="102000" algn="ctr" rotWithShape="0">
                <a:schemeClr val="tx1">
                  <a:alpha val="1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 descr="背景图案&#10;&#10;描述已自动生成">
              <a:extLst>
                <a:ext uri="{FF2B5EF4-FFF2-40B4-BE49-F238E27FC236}">
                  <a16:creationId xmlns:a16="http://schemas.microsoft.com/office/drawing/2014/main" id="{C98766EE-1D0A-48D4-B761-031AAA9CE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79" y="3330220"/>
              <a:ext cx="2494915" cy="2659415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427CC91-C3D7-4E19-A553-B2D4A93A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D17-A0D3-409F-BFF9-E5BAE63FEE36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F554B5-26F3-440C-AD36-FF287F881C7C}"/>
              </a:ext>
            </a:extLst>
          </p:cNvPr>
          <p:cNvSpPr txBox="1"/>
          <p:nvPr/>
        </p:nvSpPr>
        <p:spPr>
          <a:xfrm>
            <a:off x="1513840" y="1503680"/>
            <a:ext cx="9634463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dirty="0" err="1"/>
              <a:t>DotSpatial</a:t>
            </a:r>
            <a:r>
              <a:rPr lang="en-US" altLang="zh-CN" dirty="0"/>
              <a:t>: https://github.com/DotSpatial/DotSpatial</a:t>
            </a:r>
            <a:r>
              <a:rPr lang="zh-CN" altLang="en-US" dirty="0"/>
              <a:t>    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 err="1"/>
              <a:t>NetTopologySuite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https://github.com/NetTopologySuite/NetTopologySuite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GDAL / OGR: https://gdal.org/</a:t>
            </a:r>
          </a:p>
          <a:p>
            <a:pPr>
              <a:lnSpc>
                <a:spcPct val="200000"/>
              </a:lnSpc>
            </a:pPr>
            <a:r>
              <a:rPr lang="en-US" altLang="zh-CN" dirty="0" err="1"/>
              <a:t>MapWinGIS</a:t>
            </a:r>
            <a:r>
              <a:rPr lang="en-US" altLang="zh-CN" dirty="0"/>
              <a:t>: https://www.mapwindow.org/</a:t>
            </a:r>
          </a:p>
        </p:txBody>
      </p:sp>
    </p:spTree>
    <p:extLst>
      <p:ext uri="{BB962C8B-B14F-4D97-AF65-F5344CB8AC3E}">
        <p14:creationId xmlns:p14="http://schemas.microsoft.com/office/powerpoint/2010/main" val="409659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62BF4CF-5FE2-4D50-9075-93EA10E7D465}"/>
              </a:ext>
            </a:extLst>
          </p:cNvPr>
          <p:cNvSpPr/>
          <p:nvPr/>
        </p:nvSpPr>
        <p:spPr>
          <a:xfrm>
            <a:off x="4561974" y="1996260"/>
            <a:ext cx="3068052" cy="3068052"/>
          </a:xfrm>
          <a:prstGeom prst="ellipse">
            <a:avLst/>
          </a:prstGeom>
          <a:solidFill>
            <a:schemeClr val="bg1"/>
          </a:solidFill>
          <a:ln w="152400">
            <a:solidFill>
              <a:schemeClr val="bg1">
                <a:lumMod val="85000"/>
              </a:schemeClr>
            </a:solidFill>
          </a:ln>
          <a:effectLst>
            <a:outerShdw blurRad="762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弧形 4">
            <a:extLst>
              <a:ext uri="{FF2B5EF4-FFF2-40B4-BE49-F238E27FC236}">
                <a16:creationId xmlns:a16="http://schemas.microsoft.com/office/drawing/2014/main" id="{32AC4CC8-CDE7-4007-A070-1FF1BE3E7F51}"/>
              </a:ext>
            </a:extLst>
          </p:cNvPr>
          <p:cNvSpPr/>
          <p:nvPr/>
        </p:nvSpPr>
        <p:spPr>
          <a:xfrm>
            <a:off x="4219074" y="1653360"/>
            <a:ext cx="3753853" cy="3753853"/>
          </a:xfrm>
          <a:prstGeom prst="arc">
            <a:avLst>
              <a:gd name="adj1" fmla="val 16200000"/>
              <a:gd name="adj2" fmla="val 19455614"/>
            </a:avLst>
          </a:prstGeom>
          <a:ln w="50800" cap="rnd">
            <a:gradFill flip="none" rotWithShape="1">
              <a:gsLst>
                <a:gs pos="0">
                  <a:schemeClr val="tx2">
                    <a:lumMod val="20000"/>
                    <a:lumOff val="80000"/>
                    <a:alpha val="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B4C11C5A-66AE-4E47-BEC3-CEEAFCE50785}"/>
              </a:ext>
            </a:extLst>
          </p:cNvPr>
          <p:cNvSpPr/>
          <p:nvPr/>
        </p:nvSpPr>
        <p:spPr>
          <a:xfrm>
            <a:off x="4390524" y="1824810"/>
            <a:ext cx="3410952" cy="3410952"/>
          </a:xfrm>
          <a:prstGeom prst="arc">
            <a:avLst>
              <a:gd name="adj1" fmla="val 20453589"/>
              <a:gd name="adj2" fmla="val 1326856"/>
            </a:avLst>
          </a:prstGeom>
          <a:ln w="50800" cap="rnd">
            <a:gradFill flip="none" rotWithShape="1">
              <a:gsLst>
                <a:gs pos="0">
                  <a:schemeClr val="tx2">
                    <a:lumMod val="20000"/>
                    <a:lumOff val="80000"/>
                    <a:alpha val="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F53DA94D-752F-4942-8C01-AC9E16543684}"/>
              </a:ext>
            </a:extLst>
          </p:cNvPr>
          <p:cNvSpPr/>
          <p:nvPr/>
        </p:nvSpPr>
        <p:spPr>
          <a:xfrm>
            <a:off x="4304799" y="1739085"/>
            <a:ext cx="3582403" cy="3582403"/>
          </a:xfrm>
          <a:prstGeom prst="arc">
            <a:avLst>
              <a:gd name="adj1" fmla="val 2732978"/>
              <a:gd name="adj2" fmla="val 12989223"/>
            </a:avLst>
          </a:prstGeom>
          <a:ln w="50800" cap="rnd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350000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9EF6F3C3-68AF-49F8-AEF3-35E70C6A8715}"/>
              </a:ext>
            </a:extLst>
          </p:cNvPr>
          <p:cNvSpPr/>
          <p:nvPr/>
        </p:nvSpPr>
        <p:spPr>
          <a:xfrm>
            <a:off x="4095750" y="1530036"/>
            <a:ext cx="4000500" cy="4000500"/>
          </a:xfrm>
          <a:prstGeom prst="arc">
            <a:avLst>
              <a:gd name="adj1" fmla="val 7042663"/>
              <a:gd name="adj2" fmla="val 10787442"/>
            </a:avLst>
          </a:prstGeom>
          <a:ln w="50800" cap="rnd">
            <a:gradFill flip="none" rotWithShape="1">
              <a:gsLst>
                <a:gs pos="0">
                  <a:schemeClr val="tx2">
                    <a:lumMod val="20000"/>
                    <a:lumOff val="80000"/>
                    <a:alpha val="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Group 24">
            <a:extLst>
              <a:ext uri="{FF2B5EF4-FFF2-40B4-BE49-F238E27FC236}">
                <a16:creationId xmlns:a16="http://schemas.microsoft.com/office/drawing/2014/main" id="{B3BE23BF-6208-40EA-A7CD-0215EECC0B76}"/>
              </a:ext>
            </a:extLst>
          </p:cNvPr>
          <p:cNvGrpSpPr/>
          <p:nvPr/>
        </p:nvGrpSpPr>
        <p:grpSpPr>
          <a:xfrm>
            <a:off x="7504697" y="1350884"/>
            <a:ext cx="655843" cy="655843"/>
            <a:chOff x="3144253" y="2390274"/>
            <a:chExt cx="780047" cy="780047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9608B6D-915F-464A-9275-F39F418A6914}"/>
                </a:ext>
              </a:extLst>
            </p:cNvPr>
            <p:cNvSpPr/>
            <p:nvPr/>
          </p:nvSpPr>
          <p:spPr>
            <a:xfrm>
              <a:off x="3144253" y="2390274"/>
              <a:ext cx="780047" cy="7800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54000" dist="12700" dir="54000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executive-manager_71028">
              <a:extLst>
                <a:ext uri="{FF2B5EF4-FFF2-40B4-BE49-F238E27FC236}">
                  <a16:creationId xmlns:a16="http://schemas.microsoft.com/office/drawing/2014/main" id="{FB37B32D-3850-4C24-BA26-B1B30D30ED9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17233" y="2532043"/>
              <a:ext cx="439922" cy="439247"/>
            </a:xfrm>
            <a:custGeom>
              <a:avLst/>
              <a:gdLst>
                <a:gd name="connsiteX0" fmla="*/ 333891 w 578320"/>
                <a:gd name="connsiteY0" fmla="*/ 314976 h 577432"/>
                <a:gd name="connsiteX1" fmla="*/ 398475 w 578320"/>
                <a:gd name="connsiteY1" fmla="*/ 314976 h 577432"/>
                <a:gd name="connsiteX2" fmla="*/ 424308 w 578320"/>
                <a:gd name="connsiteY2" fmla="*/ 340761 h 577432"/>
                <a:gd name="connsiteX3" fmla="*/ 424308 w 578320"/>
                <a:gd name="connsiteY3" fmla="*/ 550726 h 577432"/>
                <a:gd name="connsiteX4" fmla="*/ 398475 w 578320"/>
                <a:gd name="connsiteY4" fmla="*/ 577432 h 577432"/>
                <a:gd name="connsiteX5" fmla="*/ 333891 w 578320"/>
                <a:gd name="connsiteY5" fmla="*/ 577432 h 577432"/>
                <a:gd name="connsiteX6" fmla="*/ 307135 w 578320"/>
                <a:gd name="connsiteY6" fmla="*/ 550726 h 577432"/>
                <a:gd name="connsiteX7" fmla="*/ 307135 w 578320"/>
                <a:gd name="connsiteY7" fmla="*/ 340761 h 577432"/>
                <a:gd name="connsiteX8" fmla="*/ 333891 w 578320"/>
                <a:gd name="connsiteY8" fmla="*/ 314976 h 577432"/>
                <a:gd name="connsiteX9" fmla="*/ 179853 w 578320"/>
                <a:gd name="connsiteY9" fmla="*/ 314976 h 577432"/>
                <a:gd name="connsiteX10" fmla="*/ 244456 w 578320"/>
                <a:gd name="connsiteY10" fmla="*/ 314976 h 577432"/>
                <a:gd name="connsiteX11" fmla="*/ 270297 w 578320"/>
                <a:gd name="connsiteY11" fmla="*/ 340761 h 577432"/>
                <a:gd name="connsiteX12" fmla="*/ 270297 w 578320"/>
                <a:gd name="connsiteY12" fmla="*/ 550726 h 577432"/>
                <a:gd name="connsiteX13" fmla="*/ 244456 w 578320"/>
                <a:gd name="connsiteY13" fmla="*/ 577432 h 577432"/>
                <a:gd name="connsiteX14" fmla="*/ 179853 w 578320"/>
                <a:gd name="connsiteY14" fmla="*/ 577432 h 577432"/>
                <a:gd name="connsiteX15" fmla="*/ 154012 w 578320"/>
                <a:gd name="connsiteY15" fmla="*/ 550726 h 577432"/>
                <a:gd name="connsiteX16" fmla="*/ 154012 w 578320"/>
                <a:gd name="connsiteY16" fmla="*/ 340761 h 577432"/>
                <a:gd name="connsiteX17" fmla="*/ 179853 w 578320"/>
                <a:gd name="connsiteY17" fmla="*/ 314976 h 577432"/>
                <a:gd name="connsiteX18" fmla="*/ 486981 w 578320"/>
                <a:gd name="connsiteY18" fmla="*/ 235677 h 577432"/>
                <a:gd name="connsiteX19" fmla="*/ 551564 w 578320"/>
                <a:gd name="connsiteY19" fmla="*/ 235677 h 577432"/>
                <a:gd name="connsiteX20" fmla="*/ 578320 w 578320"/>
                <a:gd name="connsiteY20" fmla="*/ 262391 h 577432"/>
                <a:gd name="connsiteX21" fmla="*/ 578320 w 578320"/>
                <a:gd name="connsiteY21" fmla="*/ 550718 h 577432"/>
                <a:gd name="connsiteX22" fmla="*/ 551564 w 578320"/>
                <a:gd name="connsiteY22" fmla="*/ 577432 h 577432"/>
                <a:gd name="connsiteX23" fmla="*/ 486981 w 578320"/>
                <a:gd name="connsiteY23" fmla="*/ 577432 h 577432"/>
                <a:gd name="connsiteX24" fmla="*/ 461147 w 578320"/>
                <a:gd name="connsiteY24" fmla="*/ 550718 h 577432"/>
                <a:gd name="connsiteX25" fmla="*/ 461147 w 578320"/>
                <a:gd name="connsiteY25" fmla="*/ 262391 h 577432"/>
                <a:gd name="connsiteX26" fmla="*/ 486981 w 578320"/>
                <a:gd name="connsiteY26" fmla="*/ 235677 h 577432"/>
                <a:gd name="connsiteX27" fmla="*/ 25833 w 578320"/>
                <a:gd name="connsiteY27" fmla="*/ 235677 h 577432"/>
                <a:gd name="connsiteX28" fmla="*/ 90417 w 578320"/>
                <a:gd name="connsiteY28" fmla="*/ 235677 h 577432"/>
                <a:gd name="connsiteX29" fmla="*/ 117173 w 578320"/>
                <a:gd name="connsiteY29" fmla="*/ 262391 h 577432"/>
                <a:gd name="connsiteX30" fmla="*/ 117173 w 578320"/>
                <a:gd name="connsiteY30" fmla="*/ 550718 h 577432"/>
                <a:gd name="connsiteX31" fmla="*/ 90417 w 578320"/>
                <a:gd name="connsiteY31" fmla="*/ 577432 h 577432"/>
                <a:gd name="connsiteX32" fmla="*/ 25833 w 578320"/>
                <a:gd name="connsiteY32" fmla="*/ 577432 h 577432"/>
                <a:gd name="connsiteX33" fmla="*/ 0 w 578320"/>
                <a:gd name="connsiteY33" fmla="*/ 550718 h 577432"/>
                <a:gd name="connsiteX34" fmla="*/ 0 w 578320"/>
                <a:gd name="connsiteY34" fmla="*/ 262391 h 577432"/>
                <a:gd name="connsiteX35" fmla="*/ 25833 w 578320"/>
                <a:gd name="connsiteY35" fmla="*/ 235677 h 577432"/>
                <a:gd name="connsiteX36" fmla="*/ 297075 w 578320"/>
                <a:gd name="connsiteY36" fmla="*/ 158450 h 577432"/>
                <a:gd name="connsiteX37" fmla="*/ 326516 w 578320"/>
                <a:gd name="connsiteY37" fmla="*/ 181440 h 577432"/>
                <a:gd name="connsiteX38" fmla="*/ 297075 w 578320"/>
                <a:gd name="connsiteY38" fmla="*/ 205349 h 577432"/>
                <a:gd name="connsiteX39" fmla="*/ 282280 w 578320"/>
                <a:gd name="connsiteY39" fmla="*/ 81074 h 577432"/>
                <a:gd name="connsiteX40" fmla="*/ 282280 w 578320"/>
                <a:gd name="connsiteY40" fmla="*/ 124274 h 577432"/>
                <a:gd name="connsiteX41" fmla="*/ 255502 w 578320"/>
                <a:gd name="connsiteY41" fmla="*/ 101295 h 577432"/>
                <a:gd name="connsiteX42" fmla="*/ 282280 w 578320"/>
                <a:gd name="connsiteY42" fmla="*/ 81074 h 577432"/>
                <a:gd name="connsiteX43" fmla="*/ 289621 w 578320"/>
                <a:gd name="connsiteY43" fmla="*/ 35910 h 577432"/>
                <a:gd name="connsiteX44" fmla="*/ 282244 w 578320"/>
                <a:gd name="connsiteY44" fmla="*/ 44197 h 577432"/>
                <a:gd name="connsiteX45" fmla="*/ 282244 w 578320"/>
                <a:gd name="connsiteY45" fmla="*/ 57087 h 577432"/>
                <a:gd name="connsiteX46" fmla="*/ 225069 w 578320"/>
                <a:gd name="connsiteY46" fmla="*/ 106808 h 577432"/>
                <a:gd name="connsiteX47" fmla="*/ 282244 w 578320"/>
                <a:gd name="connsiteY47" fmla="*/ 155609 h 577432"/>
                <a:gd name="connsiteX48" fmla="*/ 282244 w 578320"/>
                <a:gd name="connsiteY48" fmla="*/ 205330 h 577432"/>
                <a:gd name="connsiteX49" fmla="*/ 237057 w 578320"/>
                <a:gd name="connsiteY49" fmla="*/ 170341 h 577432"/>
                <a:gd name="connsiteX50" fmla="*/ 222302 w 578320"/>
                <a:gd name="connsiteY50" fmla="*/ 185994 h 577432"/>
                <a:gd name="connsiteX51" fmla="*/ 282244 w 578320"/>
                <a:gd name="connsiteY51" fmla="*/ 229269 h 577432"/>
                <a:gd name="connsiteX52" fmla="*/ 282244 w 578320"/>
                <a:gd name="connsiteY52" fmla="*/ 244002 h 577432"/>
                <a:gd name="connsiteX53" fmla="*/ 289621 w 578320"/>
                <a:gd name="connsiteY53" fmla="*/ 252288 h 577432"/>
                <a:gd name="connsiteX54" fmla="*/ 296999 w 578320"/>
                <a:gd name="connsiteY54" fmla="*/ 244002 h 577432"/>
                <a:gd name="connsiteX55" fmla="*/ 296999 w 578320"/>
                <a:gd name="connsiteY55" fmla="*/ 229269 h 577432"/>
                <a:gd name="connsiteX56" fmla="*/ 356018 w 578320"/>
                <a:gd name="connsiteY56" fmla="*/ 179548 h 577432"/>
                <a:gd name="connsiteX57" fmla="*/ 296999 w 578320"/>
                <a:gd name="connsiteY57" fmla="*/ 126144 h 577432"/>
                <a:gd name="connsiteX58" fmla="*/ 296999 w 578320"/>
                <a:gd name="connsiteY58" fmla="*/ 81027 h 577432"/>
                <a:gd name="connsiteX59" fmla="*/ 338497 w 578320"/>
                <a:gd name="connsiteY59" fmla="*/ 106808 h 577432"/>
                <a:gd name="connsiteX60" fmla="*/ 353252 w 578320"/>
                <a:gd name="connsiteY60" fmla="*/ 92076 h 577432"/>
                <a:gd name="connsiteX61" fmla="*/ 296999 w 578320"/>
                <a:gd name="connsiteY61" fmla="*/ 57087 h 577432"/>
                <a:gd name="connsiteX62" fmla="*/ 296999 w 578320"/>
                <a:gd name="connsiteY62" fmla="*/ 44197 h 577432"/>
                <a:gd name="connsiteX63" fmla="*/ 289621 w 578320"/>
                <a:gd name="connsiteY63" fmla="*/ 35910 h 577432"/>
                <a:gd name="connsiteX64" fmla="*/ 288699 w 578320"/>
                <a:gd name="connsiteY64" fmla="*/ 0 h 577432"/>
                <a:gd name="connsiteX65" fmla="*/ 433481 w 578320"/>
                <a:gd name="connsiteY65" fmla="*/ 144559 h 577432"/>
                <a:gd name="connsiteX66" fmla="*/ 288699 w 578320"/>
                <a:gd name="connsiteY66" fmla="*/ 288198 h 577432"/>
                <a:gd name="connsiteX67" fmla="*/ 144839 w 578320"/>
                <a:gd name="connsiteY67" fmla="*/ 144559 h 577432"/>
                <a:gd name="connsiteX68" fmla="*/ 288699 w 578320"/>
                <a:gd name="connsiteY68" fmla="*/ 0 h 57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578320" h="577432">
                  <a:moveTo>
                    <a:pt x="333891" y="314976"/>
                  </a:moveTo>
                  <a:lnTo>
                    <a:pt x="398475" y="314976"/>
                  </a:lnTo>
                  <a:cubicBezTo>
                    <a:pt x="412314" y="314976"/>
                    <a:pt x="424308" y="326948"/>
                    <a:pt x="424308" y="340761"/>
                  </a:cubicBezTo>
                  <a:lnTo>
                    <a:pt x="424308" y="550726"/>
                  </a:lnTo>
                  <a:cubicBezTo>
                    <a:pt x="424308" y="565460"/>
                    <a:pt x="412314" y="577432"/>
                    <a:pt x="398475" y="577432"/>
                  </a:cubicBezTo>
                  <a:lnTo>
                    <a:pt x="333891" y="577432"/>
                  </a:lnTo>
                  <a:cubicBezTo>
                    <a:pt x="319129" y="577432"/>
                    <a:pt x="307135" y="565460"/>
                    <a:pt x="307135" y="550726"/>
                  </a:cubicBezTo>
                  <a:lnTo>
                    <a:pt x="307135" y="340761"/>
                  </a:lnTo>
                  <a:cubicBezTo>
                    <a:pt x="307135" y="326948"/>
                    <a:pt x="319129" y="314976"/>
                    <a:pt x="333891" y="314976"/>
                  </a:cubicBezTo>
                  <a:close/>
                  <a:moveTo>
                    <a:pt x="179853" y="314976"/>
                  </a:moveTo>
                  <a:lnTo>
                    <a:pt x="244456" y="314976"/>
                  </a:lnTo>
                  <a:cubicBezTo>
                    <a:pt x="259222" y="314976"/>
                    <a:pt x="270297" y="326948"/>
                    <a:pt x="270297" y="340761"/>
                  </a:cubicBezTo>
                  <a:lnTo>
                    <a:pt x="270297" y="550726"/>
                  </a:lnTo>
                  <a:cubicBezTo>
                    <a:pt x="270297" y="565460"/>
                    <a:pt x="259222" y="577432"/>
                    <a:pt x="244456" y="577432"/>
                  </a:cubicBezTo>
                  <a:lnTo>
                    <a:pt x="179853" y="577432"/>
                  </a:lnTo>
                  <a:cubicBezTo>
                    <a:pt x="165087" y="577432"/>
                    <a:pt x="154012" y="565460"/>
                    <a:pt x="154012" y="550726"/>
                  </a:cubicBezTo>
                  <a:lnTo>
                    <a:pt x="154012" y="340761"/>
                  </a:lnTo>
                  <a:cubicBezTo>
                    <a:pt x="154012" y="326948"/>
                    <a:pt x="165087" y="314976"/>
                    <a:pt x="179853" y="314976"/>
                  </a:cubicBezTo>
                  <a:close/>
                  <a:moveTo>
                    <a:pt x="486981" y="235677"/>
                  </a:moveTo>
                  <a:lnTo>
                    <a:pt x="551564" y="235677"/>
                  </a:lnTo>
                  <a:cubicBezTo>
                    <a:pt x="566326" y="235677"/>
                    <a:pt x="578320" y="247652"/>
                    <a:pt x="578320" y="262391"/>
                  </a:cubicBezTo>
                  <a:lnTo>
                    <a:pt x="578320" y="550718"/>
                  </a:lnTo>
                  <a:cubicBezTo>
                    <a:pt x="578320" y="565457"/>
                    <a:pt x="566326" y="577432"/>
                    <a:pt x="551564" y="577432"/>
                  </a:cubicBezTo>
                  <a:lnTo>
                    <a:pt x="486981" y="577432"/>
                  </a:lnTo>
                  <a:cubicBezTo>
                    <a:pt x="473141" y="577432"/>
                    <a:pt x="461147" y="565457"/>
                    <a:pt x="461147" y="550718"/>
                  </a:cubicBezTo>
                  <a:lnTo>
                    <a:pt x="461147" y="262391"/>
                  </a:lnTo>
                  <a:cubicBezTo>
                    <a:pt x="461147" y="247652"/>
                    <a:pt x="473141" y="235677"/>
                    <a:pt x="486981" y="235677"/>
                  </a:cubicBezTo>
                  <a:close/>
                  <a:moveTo>
                    <a:pt x="25833" y="235677"/>
                  </a:moveTo>
                  <a:lnTo>
                    <a:pt x="90417" y="235677"/>
                  </a:lnTo>
                  <a:cubicBezTo>
                    <a:pt x="105179" y="235677"/>
                    <a:pt x="117173" y="247652"/>
                    <a:pt x="117173" y="262391"/>
                  </a:cubicBezTo>
                  <a:lnTo>
                    <a:pt x="117173" y="550718"/>
                  </a:lnTo>
                  <a:cubicBezTo>
                    <a:pt x="117173" y="565457"/>
                    <a:pt x="105179" y="577432"/>
                    <a:pt x="90417" y="577432"/>
                  </a:cubicBezTo>
                  <a:lnTo>
                    <a:pt x="25833" y="577432"/>
                  </a:lnTo>
                  <a:cubicBezTo>
                    <a:pt x="11994" y="577432"/>
                    <a:pt x="0" y="565457"/>
                    <a:pt x="0" y="550718"/>
                  </a:cubicBezTo>
                  <a:lnTo>
                    <a:pt x="0" y="262391"/>
                  </a:lnTo>
                  <a:cubicBezTo>
                    <a:pt x="0" y="247652"/>
                    <a:pt x="11994" y="235677"/>
                    <a:pt x="25833" y="235677"/>
                  </a:cubicBezTo>
                  <a:close/>
                  <a:moveTo>
                    <a:pt x="297075" y="158450"/>
                  </a:moveTo>
                  <a:cubicBezTo>
                    <a:pt x="309956" y="161209"/>
                    <a:pt x="326516" y="165807"/>
                    <a:pt x="326516" y="181440"/>
                  </a:cubicBezTo>
                  <a:cubicBezTo>
                    <a:pt x="326516" y="197992"/>
                    <a:pt x="310876" y="204429"/>
                    <a:pt x="297075" y="205349"/>
                  </a:cubicBezTo>
                  <a:close/>
                  <a:moveTo>
                    <a:pt x="282280" y="81074"/>
                  </a:moveTo>
                  <a:lnTo>
                    <a:pt x="282280" y="124274"/>
                  </a:lnTo>
                  <a:cubicBezTo>
                    <a:pt x="264736" y="120597"/>
                    <a:pt x="255502" y="113244"/>
                    <a:pt x="255502" y="101295"/>
                  </a:cubicBezTo>
                  <a:cubicBezTo>
                    <a:pt x="255502" y="91185"/>
                    <a:pt x="265659" y="81993"/>
                    <a:pt x="282280" y="81074"/>
                  </a:cubicBezTo>
                  <a:close/>
                  <a:moveTo>
                    <a:pt x="289621" y="35910"/>
                  </a:moveTo>
                  <a:cubicBezTo>
                    <a:pt x="285010" y="35910"/>
                    <a:pt x="282244" y="40514"/>
                    <a:pt x="282244" y="44197"/>
                  </a:cubicBezTo>
                  <a:lnTo>
                    <a:pt x="282244" y="57087"/>
                  </a:lnTo>
                  <a:cubicBezTo>
                    <a:pt x="252734" y="58008"/>
                    <a:pt x="225069" y="74582"/>
                    <a:pt x="225069" y="106808"/>
                  </a:cubicBezTo>
                  <a:cubicBezTo>
                    <a:pt x="225069" y="133510"/>
                    <a:pt x="247201" y="149163"/>
                    <a:pt x="282244" y="155609"/>
                  </a:cubicBezTo>
                  <a:lnTo>
                    <a:pt x="282244" y="205330"/>
                  </a:lnTo>
                  <a:cubicBezTo>
                    <a:pt x="242590" y="203488"/>
                    <a:pt x="263800" y="170341"/>
                    <a:pt x="237057" y="170341"/>
                  </a:cubicBezTo>
                  <a:cubicBezTo>
                    <a:pt x="227835" y="170341"/>
                    <a:pt x="222302" y="175865"/>
                    <a:pt x="222302" y="185994"/>
                  </a:cubicBezTo>
                  <a:cubicBezTo>
                    <a:pt x="222302" y="204409"/>
                    <a:pt x="241668" y="228349"/>
                    <a:pt x="282244" y="229269"/>
                  </a:cubicBezTo>
                  <a:lnTo>
                    <a:pt x="282244" y="244002"/>
                  </a:lnTo>
                  <a:cubicBezTo>
                    <a:pt x="282244" y="248605"/>
                    <a:pt x="285010" y="252288"/>
                    <a:pt x="289621" y="252288"/>
                  </a:cubicBezTo>
                  <a:cubicBezTo>
                    <a:pt x="293310" y="252288"/>
                    <a:pt x="296999" y="248605"/>
                    <a:pt x="296999" y="244002"/>
                  </a:cubicBezTo>
                  <a:lnTo>
                    <a:pt x="296999" y="229269"/>
                  </a:lnTo>
                  <a:cubicBezTo>
                    <a:pt x="332042" y="227428"/>
                    <a:pt x="356018" y="210854"/>
                    <a:pt x="356018" y="179548"/>
                  </a:cubicBezTo>
                  <a:cubicBezTo>
                    <a:pt x="356018" y="142718"/>
                    <a:pt x="328353" y="133510"/>
                    <a:pt x="296999" y="126144"/>
                  </a:cubicBezTo>
                  <a:lnTo>
                    <a:pt x="296999" y="81027"/>
                  </a:lnTo>
                  <a:cubicBezTo>
                    <a:pt x="322820" y="81948"/>
                    <a:pt x="322820" y="106808"/>
                    <a:pt x="338497" y="106808"/>
                  </a:cubicBezTo>
                  <a:cubicBezTo>
                    <a:pt x="346796" y="106808"/>
                    <a:pt x="353252" y="101284"/>
                    <a:pt x="353252" y="92076"/>
                  </a:cubicBezTo>
                  <a:cubicBezTo>
                    <a:pt x="353252" y="69057"/>
                    <a:pt x="315442" y="57087"/>
                    <a:pt x="296999" y="57087"/>
                  </a:cubicBezTo>
                  <a:lnTo>
                    <a:pt x="296999" y="44197"/>
                  </a:lnTo>
                  <a:cubicBezTo>
                    <a:pt x="296999" y="40514"/>
                    <a:pt x="293310" y="35910"/>
                    <a:pt x="289621" y="35910"/>
                  </a:cubicBezTo>
                  <a:close/>
                  <a:moveTo>
                    <a:pt x="288699" y="0"/>
                  </a:moveTo>
                  <a:cubicBezTo>
                    <a:pt x="368929" y="0"/>
                    <a:pt x="433481" y="64453"/>
                    <a:pt x="433481" y="144559"/>
                  </a:cubicBezTo>
                  <a:cubicBezTo>
                    <a:pt x="433481" y="223745"/>
                    <a:pt x="368929" y="288198"/>
                    <a:pt x="288699" y="288198"/>
                  </a:cubicBezTo>
                  <a:cubicBezTo>
                    <a:pt x="209392" y="288198"/>
                    <a:pt x="144839" y="223745"/>
                    <a:pt x="144839" y="144559"/>
                  </a:cubicBezTo>
                  <a:cubicBezTo>
                    <a:pt x="144839" y="64453"/>
                    <a:pt x="209392" y="0"/>
                    <a:pt x="288699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alpha val="7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BA9B1472-AA45-46FE-808F-C8F89618F492}"/>
              </a:ext>
            </a:extLst>
          </p:cNvPr>
          <p:cNvSpPr txBox="1"/>
          <p:nvPr/>
        </p:nvSpPr>
        <p:spPr>
          <a:xfrm>
            <a:off x="8344361" y="1190320"/>
            <a:ext cx="1615827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zh-CN" altLang="en-US" sz="2000" b="1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属性操作模块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6BCAFA-A16C-4BCB-8A06-2A5ABD48E9C1}"/>
              </a:ext>
            </a:extLst>
          </p:cNvPr>
          <p:cNvSpPr txBox="1"/>
          <p:nvPr/>
        </p:nvSpPr>
        <p:spPr>
          <a:xfrm>
            <a:off x="8344361" y="1623929"/>
            <a:ext cx="2853864" cy="1168173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属性表显示；</a:t>
            </a:r>
            <a:endParaRPr lang="en-US" altLang="zh-CN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属性查询；</a:t>
            </a:r>
            <a:endParaRPr lang="en-US" altLang="zh-CN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属性编辑（选）。</a:t>
            </a:r>
          </a:p>
        </p:txBody>
      </p:sp>
      <p:grpSp>
        <p:nvGrpSpPr>
          <p:cNvPr id="14" name="Group 29">
            <a:extLst>
              <a:ext uri="{FF2B5EF4-FFF2-40B4-BE49-F238E27FC236}">
                <a16:creationId xmlns:a16="http://schemas.microsoft.com/office/drawing/2014/main" id="{79078809-F52F-4839-9DBD-63EDE26B9F43}"/>
              </a:ext>
            </a:extLst>
          </p:cNvPr>
          <p:cNvGrpSpPr/>
          <p:nvPr/>
        </p:nvGrpSpPr>
        <p:grpSpPr>
          <a:xfrm>
            <a:off x="8141177" y="3519677"/>
            <a:ext cx="655843" cy="655843"/>
            <a:chOff x="3144253" y="2390274"/>
            <a:chExt cx="780047" cy="780047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89B1E63-3AAC-484E-8DF0-02F6110E47A6}"/>
                </a:ext>
              </a:extLst>
            </p:cNvPr>
            <p:cNvSpPr/>
            <p:nvPr/>
          </p:nvSpPr>
          <p:spPr>
            <a:xfrm>
              <a:off x="3144253" y="2390274"/>
              <a:ext cx="780047" cy="7800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54000" dist="12700" dir="54000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executive-manager_71028">
              <a:extLst>
                <a:ext uri="{FF2B5EF4-FFF2-40B4-BE49-F238E27FC236}">
                  <a16:creationId xmlns:a16="http://schemas.microsoft.com/office/drawing/2014/main" id="{0BA77327-D90F-4405-973A-52696FD82EA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64743" y="2532843"/>
              <a:ext cx="423848" cy="483368"/>
            </a:xfrm>
            <a:custGeom>
              <a:avLst/>
              <a:gdLst>
                <a:gd name="T0" fmla="*/ 4041 w 5067"/>
                <a:gd name="T1" fmla="*/ 2708 h 5787"/>
                <a:gd name="T2" fmla="*/ 2918 w 5067"/>
                <a:gd name="T3" fmla="*/ 2682 h 5787"/>
                <a:gd name="T4" fmla="*/ 2020 w 5067"/>
                <a:gd name="T5" fmla="*/ 0 h 5787"/>
                <a:gd name="T6" fmla="*/ 756 w 5067"/>
                <a:gd name="T7" fmla="*/ 2885 h 5787"/>
                <a:gd name="T8" fmla="*/ 0 w 5067"/>
                <a:gd name="T9" fmla="*/ 5084 h 5787"/>
                <a:gd name="T10" fmla="*/ 3496 w 5067"/>
                <a:gd name="T11" fmla="*/ 5262 h 5787"/>
                <a:gd name="T12" fmla="*/ 4559 w 5067"/>
                <a:gd name="T13" fmla="*/ 5256 h 5787"/>
                <a:gd name="T14" fmla="*/ 4515 w 5067"/>
                <a:gd name="T15" fmla="*/ 4732 h 5787"/>
                <a:gd name="T16" fmla="*/ 5067 w 5067"/>
                <a:gd name="T17" fmla="*/ 3660 h 5787"/>
                <a:gd name="T18" fmla="*/ 2628 w 5067"/>
                <a:gd name="T19" fmla="*/ 2837 h 5787"/>
                <a:gd name="T20" fmla="*/ 2579 w 5067"/>
                <a:gd name="T21" fmla="*/ 3212 h 5787"/>
                <a:gd name="T22" fmla="*/ 2173 w 5067"/>
                <a:gd name="T23" fmla="*/ 4005 h 5787"/>
                <a:gd name="T24" fmla="*/ 1767 w 5067"/>
                <a:gd name="T25" fmla="*/ 3212 h 5787"/>
                <a:gd name="T26" fmla="*/ 1718 w 5067"/>
                <a:gd name="T27" fmla="*/ 2837 h 5787"/>
                <a:gd name="T28" fmla="*/ 1804 w 5067"/>
                <a:gd name="T29" fmla="*/ 2776 h 5787"/>
                <a:gd name="T30" fmla="*/ 2340 w 5067"/>
                <a:gd name="T31" fmla="*/ 2827 h 5787"/>
                <a:gd name="T32" fmla="*/ 2603 w 5067"/>
                <a:gd name="T33" fmla="*/ 2781 h 5787"/>
                <a:gd name="T34" fmla="*/ 2909 w 5067"/>
                <a:gd name="T35" fmla="*/ 1692 h 5787"/>
                <a:gd name="T36" fmla="*/ 2335 w 5067"/>
                <a:gd name="T37" fmla="*/ 2502 h 5787"/>
                <a:gd name="T38" fmla="*/ 1653 w 5067"/>
                <a:gd name="T39" fmla="*/ 2192 h 5787"/>
                <a:gd name="T40" fmla="*/ 1433 w 5067"/>
                <a:gd name="T41" fmla="*/ 1667 h 5787"/>
                <a:gd name="T42" fmla="*/ 1347 w 5067"/>
                <a:gd name="T43" fmla="*/ 1578 h 5787"/>
                <a:gd name="T44" fmla="*/ 1408 w 5067"/>
                <a:gd name="T45" fmla="*/ 1418 h 5787"/>
                <a:gd name="T46" fmla="*/ 1432 w 5067"/>
                <a:gd name="T47" fmla="*/ 1211 h 5787"/>
                <a:gd name="T48" fmla="*/ 1520 w 5067"/>
                <a:gd name="T49" fmla="*/ 1157 h 5787"/>
                <a:gd name="T50" fmla="*/ 1987 w 5067"/>
                <a:gd name="T51" fmla="*/ 1203 h 5787"/>
                <a:gd name="T52" fmla="*/ 2094 w 5067"/>
                <a:gd name="T53" fmla="*/ 1200 h 5787"/>
                <a:gd name="T54" fmla="*/ 2861 w 5067"/>
                <a:gd name="T55" fmla="*/ 1354 h 5787"/>
                <a:gd name="T56" fmla="*/ 2913 w 5067"/>
                <a:gd name="T57" fmla="*/ 1418 h 5787"/>
                <a:gd name="T58" fmla="*/ 2998 w 5067"/>
                <a:gd name="T59" fmla="*/ 1479 h 5787"/>
                <a:gd name="T60" fmla="*/ 2971 w 5067"/>
                <a:gd name="T61" fmla="*/ 1629 h 5787"/>
                <a:gd name="T62" fmla="*/ 2909 w 5067"/>
                <a:gd name="T63" fmla="*/ 1692 h 5787"/>
                <a:gd name="T64" fmla="*/ 3807 w 5067"/>
                <a:gd name="T65" fmla="*/ 5256 h 5787"/>
                <a:gd name="T66" fmla="*/ 4266 w 5067"/>
                <a:gd name="T67" fmla="*/ 5256 h 5787"/>
                <a:gd name="T68" fmla="*/ 4449 w 5067"/>
                <a:gd name="T69" fmla="*/ 4318 h 5787"/>
                <a:gd name="T70" fmla="*/ 4055 w 5067"/>
                <a:gd name="T71" fmla="*/ 4886 h 5787"/>
                <a:gd name="T72" fmla="*/ 3919 w 5067"/>
                <a:gd name="T73" fmla="*/ 4835 h 5787"/>
                <a:gd name="T74" fmla="*/ 4198 w 5067"/>
                <a:gd name="T75" fmla="*/ 4078 h 5787"/>
                <a:gd name="T76" fmla="*/ 4047 w 5067"/>
                <a:gd name="T77" fmla="*/ 3360 h 5787"/>
                <a:gd name="T78" fmla="*/ 3491 w 5067"/>
                <a:gd name="T79" fmla="*/ 3778 h 5787"/>
                <a:gd name="T80" fmla="*/ 3362 w 5067"/>
                <a:gd name="T81" fmla="*/ 3715 h 5787"/>
                <a:gd name="T82" fmla="*/ 4050 w 5067"/>
                <a:gd name="T83" fmla="*/ 3009 h 5787"/>
                <a:gd name="T84" fmla="*/ 4449 w 5067"/>
                <a:gd name="T85" fmla="*/ 4318 h 5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67" h="5787">
                  <a:moveTo>
                    <a:pt x="4770" y="2962"/>
                  </a:moveTo>
                  <a:cubicBezTo>
                    <a:pt x="4584" y="2795"/>
                    <a:pt x="4332" y="2708"/>
                    <a:pt x="4041" y="2708"/>
                  </a:cubicBezTo>
                  <a:cubicBezTo>
                    <a:pt x="3828" y="2708"/>
                    <a:pt x="3634" y="2756"/>
                    <a:pt x="3472" y="2850"/>
                  </a:cubicBezTo>
                  <a:lnTo>
                    <a:pt x="2918" y="2682"/>
                  </a:lnTo>
                  <a:cubicBezTo>
                    <a:pt x="4053" y="2682"/>
                    <a:pt x="3417" y="0"/>
                    <a:pt x="2325" y="0"/>
                  </a:cubicBezTo>
                  <a:lnTo>
                    <a:pt x="2020" y="0"/>
                  </a:lnTo>
                  <a:cubicBezTo>
                    <a:pt x="746" y="0"/>
                    <a:pt x="351" y="2682"/>
                    <a:pt x="1427" y="2682"/>
                  </a:cubicBezTo>
                  <a:lnTo>
                    <a:pt x="756" y="2885"/>
                  </a:lnTo>
                  <a:cubicBezTo>
                    <a:pt x="283" y="3021"/>
                    <a:pt x="2" y="5063"/>
                    <a:pt x="2" y="5063"/>
                  </a:cubicBezTo>
                  <a:cubicBezTo>
                    <a:pt x="1" y="5070"/>
                    <a:pt x="0" y="5077"/>
                    <a:pt x="0" y="5084"/>
                  </a:cubicBezTo>
                  <a:cubicBezTo>
                    <a:pt x="0" y="5183"/>
                    <a:pt x="80" y="5262"/>
                    <a:pt x="178" y="5262"/>
                  </a:cubicBezTo>
                  <a:lnTo>
                    <a:pt x="3496" y="5262"/>
                  </a:lnTo>
                  <a:cubicBezTo>
                    <a:pt x="3500" y="5552"/>
                    <a:pt x="3737" y="5787"/>
                    <a:pt x="4027" y="5787"/>
                  </a:cubicBezTo>
                  <a:cubicBezTo>
                    <a:pt x="4320" y="5787"/>
                    <a:pt x="4559" y="5549"/>
                    <a:pt x="4559" y="5256"/>
                  </a:cubicBezTo>
                  <a:cubicBezTo>
                    <a:pt x="4559" y="5140"/>
                    <a:pt x="4521" y="5032"/>
                    <a:pt x="4457" y="4945"/>
                  </a:cubicBezTo>
                  <a:cubicBezTo>
                    <a:pt x="4492" y="4881"/>
                    <a:pt x="4513" y="4809"/>
                    <a:pt x="4515" y="4732"/>
                  </a:cubicBezTo>
                  <a:cubicBezTo>
                    <a:pt x="4517" y="4665"/>
                    <a:pt x="4528" y="4649"/>
                    <a:pt x="4646" y="4538"/>
                  </a:cubicBezTo>
                  <a:cubicBezTo>
                    <a:pt x="4803" y="4391"/>
                    <a:pt x="5067" y="4145"/>
                    <a:pt x="5067" y="3660"/>
                  </a:cubicBezTo>
                  <a:cubicBezTo>
                    <a:pt x="5067" y="3382"/>
                    <a:pt x="4961" y="3134"/>
                    <a:pt x="4770" y="2962"/>
                  </a:cubicBezTo>
                  <a:close/>
                  <a:moveTo>
                    <a:pt x="2628" y="2837"/>
                  </a:moveTo>
                  <a:lnTo>
                    <a:pt x="2584" y="3194"/>
                  </a:lnTo>
                  <a:cubicBezTo>
                    <a:pt x="2583" y="3200"/>
                    <a:pt x="2582" y="3206"/>
                    <a:pt x="2579" y="3212"/>
                  </a:cubicBezTo>
                  <a:lnTo>
                    <a:pt x="2228" y="3970"/>
                  </a:lnTo>
                  <a:cubicBezTo>
                    <a:pt x="2218" y="3991"/>
                    <a:pt x="2196" y="4005"/>
                    <a:pt x="2173" y="4005"/>
                  </a:cubicBezTo>
                  <a:cubicBezTo>
                    <a:pt x="2149" y="4005"/>
                    <a:pt x="2128" y="3991"/>
                    <a:pt x="2118" y="3970"/>
                  </a:cubicBezTo>
                  <a:lnTo>
                    <a:pt x="1767" y="3212"/>
                  </a:lnTo>
                  <a:cubicBezTo>
                    <a:pt x="1764" y="3206"/>
                    <a:pt x="1762" y="3200"/>
                    <a:pt x="1761" y="3194"/>
                  </a:cubicBezTo>
                  <a:lnTo>
                    <a:pt x="1718" y="2837"/>
                  </a:lnTo>
                  <a:cubicBezTo>
                    <a:pt x="1715" y="2815"/>
                    <a:pt x="1725" y="2793"/>
                    <a:pt x="1743" y="2781"/>
                  </a:cubicBezTo>
                  <a:cubicBezTo>
                    <a:pt x="1761" y="2768"/>
                    <a:pt x="1785" y="2766"/>
                    <a:pt x="1804" y="2776"/>
                  </a:cubicBezTo>
                  <a:cubicBezTo>
                    <a:pt x="1873" y="2810"/>
                    <a:pt x="1941" y="2827"/>
                    <a:pt x="2006" y="2827"/>
                  </a:cubicBezTo>
                  <a:lnTo>
                    <a:pt x="2340" y="2827"/>
                  </a:lnTo>
                  <a:cubicBezTo>
                    <a:pt x="2405" y="2827"/>
                    <a:pt x="2473" y="2810"/>
                    <a:pt x="2541" y="2776"/>
                  </a:cubicBezTo>
                  <a:cubicBezTo>
                    <a:pt x="2561" y="2766"/>
                    <a:pt x="2585" y="2768"/>
                    <a:pt x="2603" y="2781"/>
                  </a:cubicBezTo>
                  <a:cubicBezTo>
                    <a:pt x="2621" y="2793"/>
                    <a:pt x="2631" y="2815"/>
                    <a:pt x="2628" y="2837"/>
                  </a:cubicBezTo>
                  <a:close/>
                  <a:moveTo>
                    <a:pt x="2909" y="1692"/>
                  </a:moveTo>
                  <a:cubicBezTo>
                    <a:pt x="2890" y="1836"/>
                    <a:pt x="2809" y="2023"/>
                    <a:pt x="2692" y="2192"/>
                  </a:cubicBezTo>
                  <a:cubicBezTo>
                    <a:pt x="2545" y="2406"/>
                    <a:pt x="2407" y="2502"/>
                    <a:pt x="2335" y="2502"/>
                  </a:cubicBezTo>
                  <a:lnTo>
                    <a:pt x="2011" y="2502"/>
                  </a:lnTo>
                  <a:cubicBezTo>
                    <a:pt x="1939" y="2502"/>
                    <a:pt x="1801" y="2406"/>
                    <a:pt x="1653" y="2192"/>
                  </a:cubicBezTo>
                  <a:cubicBezTo>
                    <a:pt x="1537" y="2023"/>
                    <a:pt x="1456" y="1836"/>
                    <a:pt x="1437" y="1692"/>
                  </a:cubicBezTo>
                  <a:lnTo>
                    <a:pt x="1433" y="1667"/>
                  </a:lnTo>
                  <a:lnTo>
                    <a:pt x="1375" y="1629"/>
                  </a:lnTo>
                  <a:cubicBezTo>
                    <a:pt x="1358" y="1618"/>
                    <a:pt x="1347" y="1599"/>
                    <a:pt x="1347" y="1578"/>
                  </a:cubicBezTo>
                  <a:lnTo>
                    <a:pt x="1347" y="1479"/>
                  </a:lnTo>
                  <a:cubicBezTo>
                    <a:pt x="1347" y="1445"/>
                    <a:pt x="1374" y="1418"/>
                    <a:pt x="1408" y="1418"/>
                  </a:cubicBezTo>
                  <a:lnTo>
                    <a:pt x="1432" y="1418"/>
                  </a:lnTo>
                  <a:lnTo>
                    <a:pt x="1432" y="1211"/>
                  </a:lnTo>
                  <a:cubicBezTo>
                    <a:pt x="1432" y="1190"/>
                    <a:pt x="1443" y="1171"/>
                    <a:pt x="1461" y="1160"/>
                  </a:cubicBezTo>
                  <a:cubicBezTo>
                    <a:pt x="1479" y="1149"/>
                    <a:pt x="1501" y="1148"/>
                    <a:pt x="1520" y="1157"/>
                  </a:cubicBezTo>
                  <a:cubicBezTo>
                    <a:pt x="1612" y="1203"/>
                    <a:pt x="1736" y="1209"/>
                    <a:pt x="1821" y="1209"/>
                  </a:cubicBezTo>
                  <a:cubicBezTo>
                    <a:pt x="1879" y="1209"/>
                    <a:pt x="1936" y="1206"/>
                    <a:pt x="1987" y="1203"/>
                  </a:cubicBezTo>
                  <a:cubicBezTo>
                    <a:pt x="2003" y="1202"/>
                    <a:pt x="2018" y="1202"/>
                    <a:pt x="2033" y="1201"/>
                  </a:cubicBezTo>
                  <a:cubicBezTo>
                    <a:pt x="2053" y="1200"/>
                    <a:pt x="2074" y="1200"/>
                    <a:pt x="2094" y="1200"/>
                  </a:cubicBezTo>
                  <a:cubicBezTo>
                    <a:pt x="2343" y="1200"/>
                    <a:pt x="2551" y="1264"/>
                    <a:pt x="2703" y="1312"/>
                  </a:cubicBezTo>
                  <a:cubicBezTo>
                    <a:pt x="2770" y="1333"/>
                    <a:pt x="2823" y="1349"/>
                    <a:pt x="2861" y="1354"/>
                  </a:cubicBezTo>
                  <a:cubicBezTo>
                    <a:pt x="2891" y="1358"/>
                    <a:pt x="2913" y="1384"/>
                    <a:pt x="2913" y="1414"/>
                  </a:cubicBezTo>
                  <a:lnTo>
                    <a:pt x="2913" y="1418"/>
                  </a:lnTo>
                  <a:lnTo>
                    <a:pt x="2938" y="1418"/>
                  </a:lnTo>
                  <a:cubicBezTo>
                    <a:pt x="2971" y="1418"/>
                    <a:pt x="2998" y="1445"/>
                    <a:pt x="2998" y="1479"/>
                  </a:cubicBezTo>
                  <a:lnTo>
                    <a:pt x="2998" y="1578"/>
                  </a:lnTo>
                  <a:cubicBezTo>
                    <a:pt x="2998" y="1599"/>
                    <a:pt x="2988" y="1618"/>
                    <a:pt x="2971" y="1629"/>
                  </a:cubicBezTo>
                  <a:lnTo>
                    <a:pt x="2912" y="1667"/>
                  </a:lnTo>
                  <a:lnTo>
                    <a:pt x="2909" y="1692"/>
                  </a:lnTo>
                  <a:close/>
                  <a:moveTo>
                    <a:pt x="4037" y="5485"/>
                  </a:moveTo>
                  <a:cubicBezTo>
                    <a:pt x="3910" y="5485"/>
                    <a:pt x="3807" y="5383"/>
                    <a:pt x="3807" y="5256"/>
                  </a:cubicBezTo>
                  <a:cubicBezTo>
                    <a:pt x="3807" y="5129"/>
                    <a:pt x="3910" y="5026"/>
                    <a:pt x="4037" y="5026"/>
                  </a:cubicBezTo>
                  <a:cubicBezTo>
                    <a:pt x="4163" y="5026"/>
                    <a:pt x="4266" y="5129"/>
                    <a:pt x="4266" y="5256"/>
                  </a:cubicBezTo>
                  <a:cubicBezTo>
                    <a:pt x="4266" y="5383"/>
                    <a:pt x="4163" y="5485"/>
                    <a:pt x="4037" y="5485"/>
                  </a:cubicBezTo>
                  <a:close/>
                  <a:moveTo>
                    <a:pt x="4449" y="4318"/>
                  </a:moveTo>
                  <a:cubicBezTo>
                    <a:pt x="4326" y="4433"/>
                    <a:pt x="4229" y="4524"/>
                    <a:pt x="4223" y="4723"/>
                  </a:cubicBezTo>
                  <a:cubicBezTo>
                    <a:pt x="4220" y="4813"/>
                    <a:pt x="4146" y="4886"/>
                    <a:pt x="4055" y="4886"/>
                  </a:cubicBezTo>
                  <a:lnTo>
                    <a:pt x="4040" y="4886"/>
                  </a:lnTo>
                  <a:cubicBezTo>
                    <a:pt x="3994" y="4886"/>
                    <a:pt x="3951" y="4867"/>
                    <a:pt x="3919" y="4835"/>
                  </a:cubicBezTo>
                  <a:cubicBezTo>
                    <a:pt x="3888" y="4802"/>
                    <a:pt x="3870" y="4758"/>
                    <a:pt x="3872" y="4712"/>
                  </a:cubicBezTo>
                  <a:cubicBezTo>
                    <a:pt x="3882" y="4375"/>
                    <a:pt x="4057" y="4210"/>
                    <a:pt x="4198" y="4078"/>
                  </a:cubicBezTo>
                  <a:cubicBezTo>
                    <a:pt x="4329" y="3955"/>
                    <a:pt x="4423" y="3867"/>
                    <a:pt x="4423" y="3656"/>
                  </a:cubicBezTo>
                  <a:cubicBezTo>
                    <a:pt x="4423" y="3412"/>
                    <a:pt x="4219" y="3360"/>
                    <a:pt x="4047" y="3360"/>
                  </a:cubicBezTo>
                  <a:cubicBezTo>
                    <a:pt x="3821" y="3360"/>
                    <a:pt x="3696" y="3451"/>
                    <a:pt x="3675" y="3630"/>
                  </a:cubicBezTo>
                  <a:cubicBezTo>
                    <a:pt x="3665" y="3721"/>
                    <a:pt x="3583" y="3787"/>
                    <a:pt x="3491" y="3778"/>
                  </a:cubicBezTo>
                  <a:lnTo>
                    <a:pt x="3476" y="3777"/>
                  </a:lnTo>
                  <a:cubicBezTo>
                    <a:pt x="3431" y="3772"/>
                    <a:pt x="3390" y="3750"/>
                    <a:pt x="3362" y="3715"/>
                  </a:cubicBezTo>
                  <a:cubicBezTo>
                    <a:pt x="3334" y="3679"/>
                    <a:pt x="3321" y="3634"/>
                    <a:pt x="3326" y="3590"/>
                  </a:cubicBezTo>
                  <a:cubicBezTo>
                    <a:pt x="3368" y="3232"/>
                    <a:pt x="3646" y="3009"/>
                    <a:pt x="4050" y="3009"/>
                  </a:cubicBezTo>
                  <a:cubicBezTo>
                    <a:pt x="4490" y="3009"/>
                    <a:pt x="4775" y="3265"/>
                    <a:pt x="4775" y="3660"/>
                  </a:cubicBezTo>
                  <a:cubicBezTo>
                    <a:pt x="4775" y="4014"/>
                    <a:pt x="4594" y="4183"/>
                    <a:pt x="4449" y="4318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alpha val="7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264CF245-D01B-4772-9633-A7089F19903C}"/>
              </a:ext>
            </a:extLst>
          </p:cNvPr>
          <p:cNvSpPr txBox="1"/>
          <p:nvPr/>
        </p:nvSpPr>
        <p:spPr>
          <a:xfrm>
            <a:off x="8958636" y="3422613"/>
            <a:ext cx="1615827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zh-CN" altLang="en-US" sz="2000" b="1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图形操作模块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078D74-8729-43F4-BA82-0419536AD964}"/>
              </a:ext>
            </a:extLst>
          </p:cNvPr>
          <p:cNvSpPr txBox="1"/>
          <p:nvPr/>
        </p:nvSpPr>
        <p:spPr>
          <a:xfrm>
            <a:off x="8958636" y="3856222"/>
            <a:ext cx="2766204" cy="146209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图形数据编辑。</a:t>
            </a:r>
            <a:endParaRPr lang="en-US" altLang="zh-CN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8C80B2E-5000-4965-8C03-7A756A73295B}"/>
              </a:ext>
            </a:extLst>
          </p:cNvPr>
          <p:cNvCxnSpPr>
            <a:cxnSpLocks/>
          </p:cNvCxnSpPr>
          <p:nvPr/>
        </p:nvCxnSpPr>
        <p:spPr>
          <a:xfrm>
            <a:off x="8344361" y="1644931"/>
            <a:ext cx="2686496" cy="0"/>
          </a:xfrm>
          <a:prstGeom prst="line">
            <a:avLst/>
          </a:prstGeom>
          <a:ln>
            <a:solidFill>
              <a:schemeClr val="bg1">
                <a:lumMod val="65000"/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AAE66DD-1996-468A-98DB-20CCFA747F6B}"/>
              </a:ext>
            </a:extLst>
          </p:cNvPr>
          <p:cNvCxnSpPr>
            <a:cxnSpLocks/>
          </p:cNvCxnSpPr>
          <p:nvPr/>
        </p:nvCxnSpPr>
        <p:spPr>
          <a:xfrm>
            <a:off x="8958636" y="3866265"/>
            <a:ext cx="2384875" cy="0"/>
          </a:xfrm>
          <a:prstGeom prst="line">
            <a:avLst/>
          </a:prstGeom>
          <a:ln>
            <a:solidFill>
              <a:schemeClr val="bg1">
                <a:lumMod val="65000"/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72BF271-FC3F-46B7-973A-FB3987D7DB3D}"/>
              </a:ext>
            </a:extLst>
          </p:cNvPr>
          <p:cNvGrpSpPr/>
          <p:nvPr/>
        </p:nvGrpSpPr>
        <p:grpSpPr>
          <a:xfrm>
            <a:off x="3187495" y="2318984"/>
            <a:ext cx="655843" cy="655843"/>
            <a:chOff x="3144253" y="2390274"/>
            <a:chExt cx="780047" cy="780047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B4BE579-2CE5-4C5F-AC08-053FD4537381}"/>
                </a:ext>
              </a:extLst>
            </p:cNvPr>
            <p:cNvSpPr/>
            <p:nvPr/>
          </p:nvSpPr>
          <p:spPr>
            <a:xfrm>
              <a:off x="3144253" y="2390274"/>
              <a:ext cx="780047" cy="7800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54000" dist="12700" dir="54000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executive-manager_71028">
              <a:extLst>
                <a:ext uri="{FF2B5EF4-FFF2-40B4-BE49-F238E27FC236}">
                  <a16:creationId xmlns:a16="http://schemas.microsoft.com/office/drawing/2014/main" id="{26FA2196-9092-4B58-840E-1E80BAEFFA5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78905" y="2515163"/>
              <a:ext cx="510742" cy="530268"/>
            </a:xfrm>
            <a:custGeom>
              <a:avLst/>
              <a:gdLst>
                <a:gd name="connsiteX0" fmla="*/ 332623 w 583294"/>
                <a:gd name="connsiteY0" fmla="*/ 296967 h 605593"/>
                <a:gd name="connsiteX1" fmla="*/ 316983 w 583294"/>
                <a:gd name="connsiteY1" fmla="*/ 302537 h 605593"/>
                <a:gd name="connsiteX2" fmla="*/ 311624 w 583294"/>
                <a:gd name="connsiteY2" fmla="*/ 308872 h 605593"/>
                <a:gd name="connsiteX3" fmla="*/ 311624 w 583294"/>
                <a:gd name="connsiteY3" fmla="*/ 325036 h 605593"/>
                <a:gd name="connsiteX4" fmla="*/ 309108 w 583294"/>
                <a:gd name="connsiteY4" fmla="*/ 326784 h 605593"/>
                <a:gd name="connsiteX5" fmla="*/ 307467 w 583294"/>
                <a:gd name="connsiteY5" fmla="*/ 331698 h 605593"/>
                <a:gd name="connsiteX6" fmla="*/ 311077 w 583294"/>
                <a:gd name="connsiteY6" fmla="*/ 366102 h 605593"/>
                <a:gd name="connsiteX7" fmla="*/ 315780 w 583294"/>
                <a:gd name="connsiteY7" fmla="*/ 371673 h 605593"/>
                <a:gd name="connsiteX8" fmla="*/ 317530 w 583294"/>
                <a:gd name="connsiteY8" fmla="*/ 371891 h 605593"/>
                <a:gd name="connsiteX9" fmla="*/ 322670 w 583294"/>
                <a:gd name="connsiteY9" fmla="*/ 369379 h 605593"/>
                <a:gd name="connsiteX10" fmla="*/ 340826 w 583294"/>
                <a:gd name="connsiteY10" fmla="*/ 345242 h 605593"/>
                <a:gd name="connsiteX11" fmla="*/ 342139 w 583294"/>
                <a:gd name="connsiteY11" fmla="*/ 341310 h 605593"/>
                <a:gd name="connsiteX12" fmla="*/ 342139 w 583294"/>
                <a:gd name="connsiteY12" fmla="*/ 302646 h 605593"/>
                <a:gd name="connsiteX13" fmla="*/ 339076 w 583294"/>
                <a:gd name="connsiteY13" fmla="*/ 297076 h 605593"/>
                <a:gd name="connsiteX14" fmla="*/ 332623 w 583294"/>
                <a:gd name="connsiteY14" fmla="*/ 296967 h 605593"/>
                <a:gd name="connsiteX15" fmla="*/ 250702 w 583294"/>
                <a:gd name="connsiteY15" fmla="*/ 296967 h 605593"/>
                <a:gd name="connsiteX16" fmla="*/ 244249 w 583294"/>
                <a:gd name="connsiteY16" fmla="*/ 297076 h 605593"/>
                <a:gd name="connsiteX17" fmla="*/ 241187 w 583294"/>
                <a:gd name="connsiteY17" fmla="*/ 302646 h 605593"/>
                <a:gd name="connsiteX18" fmla="*/ 241077 w 583294"/>
                <a:gd name="connsiteY18" fmla="*/ 341310 h 605593"/>
                <a:gd name="connsiteX19" fmla="*/ 242390 w 583294"/>
                <a:gd name="connsiteY19" fmla="*/ 345242 h 605593"/>
                <a:gd name="connsiteX20" fmla="*/ 260655 w 583294"/>
                <a:gd name="connsiteY20" fmla="*/ 369379 h 605593"/>
                <a:gd name="connsiteX21" fmla="*/ 265796 w 583294"/>
                <a:gd name="connsiteY21" fmla="*/ 371891 h 605593"/>
                <a:gd name="connsiteX22" fmla="*/ 267546 w 583294"/>
                <a:gd name="connsiteY22" fmla="*/ 371673 h 605593"/>
                <a:gd name="connsiteX23" fmla="*/ 272249 w 583294"/>
                <a:gd name="connsiteY23" fmla="*/ 366102 h 605593"/>
                <a:gd name="connsiteX24" fmla="*/ 275858 w 583294"/>
                <a:gd name="connsiteY24" fmla="*/ 331698 h 605593"/>
                <a:gd name="connsiteX25" fmla="*/ 274218 w 583294"/>
                <a:gd name="connsiteY25" fmla="*/ 326674 h 605593"/>
                <a:gd name="connsiteX26" fmla="*/ 271702 w 583294"/>
                <a:gd name="connsiteY26" fmla="*/ 325036 h 605593"/>
                <a:gd name="connsiteX27" fmla="*/ 271702 w 583294"/>
                <a:gd name="connsiteY27" fmla="*/ 308872 h 605593"/>
                <a:gd name="connsiteX28" fmla="*/ 266343 w 583294"/>
                <a:gd name="connsiteY28" fmla="*/ 302537 h 605593"/>
                <a:gd name="connsiteX29" fmla="*/ 250702 w 583294"/>
                <a:gd name="connsiteY29" fmla="*/ 296967 h 605593"/>
                <a:gd name="connsiteX30" fmla="*/ 30625 w 583294"/>
                <a:gd name="connsiteY30" fmla="*/ 270619 h 605593"/>
                <a:gd name="connsiteX31" fmla="*/ 94718 w 583294"/>
                <a:gd name="connsiteY31" fmla="*/ 270619 h 605593"/>
                <a:gd name="connsiteX32" fmla="*/ 125343 w 583294"/>
                <a:gd name="connsiteY32" fmla="*/ 301200 h 605593"/>
                <a:gd name="connsiteX33" fmla="*/ 293999 w 583294"/>
                <a:gd name="connsiteY33" fmla="*/ 469616 h 605593"/>
                <a:gd name="connsiteX34" fmla="*/ 462654 w 583294"/>
                <a:gd name="connsiteY34" fmla="*/ 301200 h 605593"/>
                <a:gd name="connsiteX35" fmla="*/ 493279 w 583294"/>
                <a:gd name="connsiteY35" fmla="*/ 270619 h 605593"/>
                <a:gd name="connsiteX36" fmla="*/ 552669 w 583294"/>
                <a:gd name="connsiteY36" fmla="*/ 270619 h 605593"/>
                <a:gd name="connsiteX37" fmla="*/ 583294 w 583294"/>
                <a:gd name="connsiteY37" fmla="*/ 301200 h 605593"/>
                <a:gd name="connsiteX38" fmla="*/ 552669 w 583294"/>
                <a:gd name="connsiteY38" fmla="*/ 331782 h 605593"/>
                <a:gd name="connsiteX39" fmla="*/ 521935 w 583294"/>
                <a:gd name="connsiteY39" fmla="*/ 331782 h 605593"/>
                <a:gd name="connsiteX40" fmla="*/ 478513 w 583294"/>
                <a:gd name="connsiteY40" fmla="*/ 438052 h 605593"/>
                <a:gd name="connsiteX41" fmla="*/ 504982 w 583294"/>
                <a:gd name="connsiteY41" fmla="*/ 464592 h 605593"/>
                <a:gd name="connsiteX42" fmla="*/ 504982 w 583294"/>
                <a:gd name="connsiteY42" fmla="*/ 507842 h 605593"/>
                <a:gd name="connsiteX43" fmla="*/ 483326 w 583294"/>
                <a:gd name="connsiteY43" fmla="*/ 516798 h 605593"/>
                <a:gd name="connsiteX44" fmla="*/ 461670 w 583294"/>
                <a:gd name="connsiteY44" fmla="*/ 507842 h 605593"/>
                <a:gd name="connsiteX45" fmla="*/ 435638 w 583294"/>
                <a:gd name="connsiteY45" fmla="*/ 481957 h 605593"/>
                <a:gd name="connsiteX46" fmla="*/ 322327 w 583294"/>
                <a:gd name="connsiteY46" fmla="*/ 529140 h 605593"/>
                <a:gd name="connsiteX47" fmla="*/ 322327 w 583294"/>
                <a:gd name="connsiteY47" fmla="*/ 575012 h 605593"/>
                <a:gd name="connsiteX48" fmla="*/ 291592 w 583294"/>
                <a:gd name="connsiteY48" fmla="*/ 605593 h 605593"/>
                <a:gd name="connsiteX49" fmla="*/ 260967 w 583294"/>
                <a:gd name="connsiteY49" fmla="*/ 575012 h 605593"/>
                <a:gd name="connsiteX50" fmla="*/ 260967 w 583294"/>
                <a:gd name="connsiteY50" fmla="*/ 528485 h 605593"/>
                <a:gd name="connsiteX51" fmla="*/ 149624 w 583294"/>
                <a:gd name="connsiteY51" fmla="*/ 479882 h 605593"/>
                <a:gd name="connsiteX52" fmla="*/ 121624 w 583294"/>
                <a:gd name="connsiteY52" fmla="*/ 507842 h 605593"/>
                <a:gd name="connsiteX53" fmla="*/ 99968 w 583294"/>
                <a:gd name="connsiteY53" fmla="*/ 516798 h 605593"/>
                <a:gd name="connsiteX54" fmla="*/ 78312 w 583294"/>
                <a:gd name="connsiteY54" fmla="*/ 507842 h 605593"/>
                <a:gd name="connsiteX55" fmla="*/ 78312 w 583294"/>
                <a:gd name="connsiteY55" fmla="*/ 464592 h 605593"/>
                <a:gd name="connsiteX56" fmla="*/ 107515 w 583294"/>
                <a:gd name="connsiteY56" fmla="*/ 435430 h 605593"/>
                <a:gd name="connsiteX57" fmla="*/ 66062 w 583294"/>
                <a:gd name="connsiteY57" fmla="*/ 331782 h 605593"/>
                <a:gd name="connsiteX58" fmla="*/ 30625 w 583294"/>
                <a:gd name="connsiteY58" fmla="*/ 331782 h 605593"/>
                <a:gd name="connsiteX59" fmla="*/ 0 w 583294"/>
                <a:gd name="connsiteY59" fmla="*/ 301200 h 605593"/>
                <a:gd name="connsiteX60" fmla="*/ 30625 w 583294"/>
                <a:gd name="connsiteY60" fmla="*/ 270619 h 605593"/>
                <a:gd name="connsiteX61" fmla="*/ 260655 w 583294"/>
                <a:gd name="connsiteY61" fmla="*/ 122871 h 605593"/>
                <a:gd name="connsiteX62" fmla="*/ 215703 w 583294"/>
                <a:gd name="connsiteY62" fmla="*/ 134776 h 605593"/>
                <a:gd name="connsiteX63" fmla="*/ 212093 w 583294"/>
                <a:gd name="connsiteY63" fmla="*/ 140565 h 605593"/>
                <a:gd name="connsiteX64" fmla="*/ 212093 w 583294"/>
                <a:gd name="connsiteY64" fmla="*/ 152142 h 605593"/>
                <a:gd name="connsiteX65" fmla="*/ 209468 w 583294"/>
                <a:gd name="connsiteY65" fmla="*/ 152142 h 605593"/>
                <a:gd name="connsiteX66" fmla="*/ 203015 w 583294"/>
                <a:gd name="connsiteY66" fmla="*/ 158586 h 605593"/>
                <a:gd name="connsiteX67" fmla="*/ 203015 w 583294"/>
                <a:gd name="connsiteY67" fmla="*/ 169289 h 605593"/>
                <a:gd name="connsiteX68" fmla="*/ 205969 w 583294"/>
                <a:gd name="connsiteY68" fmla="*/ 174641 h 605593"/>
                <a:gd name="connsiteX69" fmla="*/ 212203 w 583294"/>
                <a:gd name="connsiteY69" fmla="*/ 178791 h 605593"/>
                <a:gd name="connsiteX70" fmla="*/ 212640 w 583294"/>
                <a:gd name="connsiteY70" fmla="*/ 181413 h 605593"/>
                <a:gd name="connsiteX71" fmla="*/ 235828 w 583294"/>
                <a:gd name="connsiteY71" fmla="*/ 235039 h 605593"/>
                <a:gd name="connsiteX72" fmla="*/ 274218 w 583294"/>
                <a:gd name="connsiteY72" fmla="*/ 268242 h 605593"/>
                <a:gd name="connsiteX73" fmla="*/ 309108 w 583294"/>
                <a:gd name="connsiteY73" fmla="*/ 268242 h 605593"/>
                <a:gd name="connsiteX74" fmla="*/ 347498 w 583294"/>
                <a:gd name="connsiteY74" fmla="*/ 235039 h 605593"/>
                <a:gd name="connsiteX75" fmla="*/ 370685 w 583294"/>
                <a:gd name="connsiteY75" fmla="*/ 181413 h 605593"/>
                <a:gd name="connsiteX76" fmla="*/ 371123 w 583294"/>
                <a:gd name="connsiteY76" fmla="*/ 178791 h 605593"/>
                <a:gd name="connsiteX77" fmla="*/ 377357 w 583294"/>
                <a:gd name="connsiteY77" fmla="*/ 174641 h 605593"/>
                <a:gd name="connsiteX78" fmla="*/ 380310 w 583294"/>
                <a:gd name="connsiteY78" fmla="*/ 169289 h 605593"/>
                <a:gd name="connsiteX79" fmla="*/ 380310 w 583294"/>
                <a:gd name="connsiteY79" fmla="*/ 158586 h 605593"/>
                <a:gd name="connsiteX80" fmla="*/ 373857 w 583294"/>
                <a:gd name="connsiteY80" fmla="*/ 152142 h 605593"/>
                <a:gd name="connsiteX81" fmla="*/ 370248 w 583294"/>
                <a:gd name="connsiteY81" fmla="*/ 152142 h 605593"/>
                <a:gd name="connsiteX82" fmla="*/ 368279 w 583294"/>
                <a:gd name="connsiteY82" fmla="*/ 149958 h 605593"/>
                <a:gd name="connsiteX83" fmla="*/ 362045 w 583294"/>
                <a:gd name="connsiteY83" fmla="*/ 149521 h 605593"/>
                <a:gd name="connsiteX84" fmla="*/ 336451 w 583294"/>
                <a:gd name="connsiteY84" fmla="*/ 155309 h 605593"/>
                <a:gd name="connsiteX85" fmla="*/ 296749 w 583294"/>
                <a:gd name="connsiteY85" fmla="*/ 137288 h 605593"/>
                <a:gd name="connsiteX86" fmla="*/ 260655 w 583294"/>
                <a:gd name="connsiteY86" fmla="*/ 122871 h 605593"/>
                <a:gd name="connsiteX87" fmla="*/ 275311 w 583294"/>
                <a:gd name="connsiteY87" fmla="*/ 0 h 605593"/>
                <a:gd name="connsiteX88" fmla="*/ 308014 w 583294"/>
                <a:gd name="connsiteY88" fmla="*/ 0 h 605593"/>
                <a:gd name="connsiteX89" fmla="*/ 409185 w 583294"/>
                <a:gd name="connsiteY89" fmla="*/ 101027 h 605593"/>
                <a:gd name="connsiteX90" fmla="*/ 409185 w 583294"/>
                <a:gd name="connsiteY90" fmla="*/ 132701 h 605593"/>
                <a:gd name="connsiteX91" fmla="*/ 414982 w 583294"/>
                <a:gd name="connsiteY91" fmla="*/ 150722 h 605593"/>
                <a:gd name="connsiteX92" fmla="*/ 414982 w 583294"/>
                <a:gd name="connsiteY92" fmla="*/ 173331 h 605593"/>
                <a:gd name="connsiteX93" fmla="*/ 403826 w 583294"/>
                <a:gd name="connsiteY93" fmla="*/ 197140 h 605593"/>
                <a:gd name="connsiteX94" fmla="*/ 397263 w 583294"/>
                <a:gd name="connsiteY94" fmla="*/ 214288 h 605593"/>
                <a:gd name="connsiteX95" fmla="*/ 375498 w 583294"/>
                <a:gd name="connsiteY95" fmla="*/ 255136 h 605593"/>
                <a:gd name="connsiteX96" fmla="*/ 360732 w 583294"/>
                <a:gd name="connsiteY96" fmla="*/ 273922 h 605593"/>
                <a:gd name="connsiteX97" fmla="*/ 371670 w 583294"/>
                <a:gd name="connsiteY97" fmla="*/ 287574 h 605593"/>
                <a:gd name="connsiteX98" fmla="*/ 432919 w 583294"/>
                <a:gd name="connsiteY98" fmla="*/ 306141 h 605593"/>
                <a:gd name="connsiteX99" fmla="*/ 294014 w 583294"/>
                <a:gd name="connsiteY99" fmla="*/ 433272 h 605593"/>
                <a:gd name="connsiteX100" fmla="*/ 154891 w 583294"/>
                <a:gd name="connsiteY100" fmla="*/ 304721 h 605593"/>
                <a:gd name="connsiteX101" fmla="*/ 211656 w 583294"/>
                <a:gd name="connsiteY101" fmla="*/ 287574 h 605593"/>
                <a:gd name="connsiteX102" fmla="*/ 222593 w 583294"/>
                <a:gd name="connsiteY102" fmla="*/ 273922 h 605593"/>
                <a:gd name="connsiteX103" fmla="*/ 207828 w 583294"/>
                <a:gd name="connsiteY103" fmla="*/ 255136 h 605593"/>
                <a:gd name="connsiteX104" fmla="*/ 186063 w 583294"/>
                <a:gd name="connsiteY104" fmla="*/ 214288 h 605593"/>
                <a:gd name="connsiteX105" fmla="*/ 179500 w 583294"/>
                <a:gd name="connsiteY105" fmla="*/ 197140 h 605593"/>
                <a:gd name="connsiteX106" fmla="*/ 168344 w 583294"/>
                <a:gd name="connsiteY106" fmla="*/ 173331 h 605593"/>
                <a:gd name="connsiteX107" fmla="*/ 168344 w 583294"/>
                <a:gd name="connsiteY107" fmla="*/ 150722 h 605593"/>
                <a:gd name="connsiteX108" fmla="*/ 174141 w 583294"/>
                <a:gd name="connsiteY108" fmla="*/ 132701 h 605593"/>
                <a:gd name="connsiteX109" fmla="*/ 174141 w 583294"/>
                <a:gd name="connsiteY109" fmla="*/ 101027 h 605593"/>
                <a:gd name="connsiteX110" fmla="*/ 275311 w 583294"/>
                <a:gd name="connsiteY110" fmla="*/ 0 h 60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583294" h="605593">
                  <a:moveTo>
                    <a:pt x="332623" y="296967"/>
                  </a:moveTo>
                  <a:cubicBezTo>
                    <a:pt x="327373" y="299697"/>
                    <a:pt x="322123" y="301663"/>
                    <a:pt x="316983" y="302537"/>
                  </a:cubicBezTo>
                  <a:cubicBezTo>
                    <a:pt x="313811" y="303083"/>
                    <a:pt x="311624" y="305814"/>
                    <a:pt x="311624" y="308872"/>
                  </a:cubicBezTo>
                  <a:lnTo>
                    <a:pt x="311624" y="325036"/>
                  </a:lnTo>
                  <a:cubicBezTo>
                    <a:pt x="310639" y="325364"/>
                    <a:pt x="309874" y="326019"/>
                    <a:pt x="309108" y="326784"/>
                  </a:cubicBezTo>
                  <a:cubicBezTo>
                    <a:pt x="307905" y="328094"/>
                    <a:pt x="307358" y="329951"/>
                    <a:pt x="307467" y="331698"/>
                  </a:cubicBezTo>
                  <a:lnTo>
                    <a:pt x="311077" y="366102"/>
                  </a:lnTo>
                  <a:cubicBezTo>
                    <a:pt x="311295" y="368724"/>
                    <a:pt x="313155" y="371017"/>
                    <a:pt x="315780" y="371673"/>
                  </a:cubicBezTo>
                  <a:cubicBezTo>
                    <a:pt x="316327" y="371891"/>
                    <a:pt x="316983" y="371891"/>
                    <a:pt x="317530" y="371891"/>
                  </a:cubicBezTo>
                  <a:cubicBezTo>
                    <a:pt x="319498" y="371891"/>
                    <a:pt x="321467" y="371017"/>
                    <a:pt x="322670" y="369379"/>
                  </a:cubicBezTo>
                  <a:lnTo>
                    <a:pt x="340826" y="345242"/>
                  </a:lnTo>
                  <a:cubicBezTo>
                    <a:pt x="341701" y="344149"/>
                    <a:pt x="342139" y="342730"/>
                    <a:pt x="342139" y="341310"/>
                  </a:cubicBezTo>
                  <a:lnTo>
                    <a:pt x="342139" y="302646"/>
                  </a:lnTo>
                  <a:cubicBezTo>
                    <a:pt x="342139" y="300353"/>
                    <a:pt x="340936" y="298277"/>
                    <a:pt x="339076" y="297076"/>
                  </a:cubicBezTo>
                  <a:cubicBezTo>
                    <a:pt x="337108" y="295984"/>
                    <a:pt x="334701" y="295875"/>
                    <a:pt x="332623" y="296967"/>
                  </a:cubicBezTo>
                  <a:close/>
                  <a:moveTo>
                    <a:pt x="250702" y="296967"/>
                  </a:moveTo>
                  <a:cubicBezTo>
                    <a:pt x="248624" y="295875"/>
                    <a:pt x="246218" y="295984"/>
                    <a:pt x="244249" y="297076"/>
                  </a:cubicBezTo>
                  <a:cubicBezTo>
                    <a:pt x="242281" y="298277"/>
                    <a:pt x="241187" y="300353"/>
                    <a:pt x="241187" y="302646"/>
                  </a:cubicBezTo>
                  <a:lnTo>
                    <a:pt x="241077" y="341310"/>
                  </a:lnTo>
                  <a:cubicBezTo>
                    <a:pt x="241077" y="342730"/>
                    <a:pt x="241624" y="344149"/>
                    <a:pt x="242390" y="345242"/>
                  </a:cubicBezTo>
                  <a:lnTo>
                    <a:pt x="260655" y="369379"/>
                  </a:lnTo>
                  <a:cubicBezTo>
                    <a:pt x="261859" y="371017"/>
                    <a:pt x="263827" y="371891"/>
                    <a:pt x="265796" y="371891"/>
                  </a:cubicBezTo>
                  <a:cubicBezTo>
                    <a:pt x="266343" y="371891"/>
                    <a:pt x="266999" y="371891"/>
                    <a:pt x="267546" y="371673"/>
                  </a:cubicBezTo>
                  <a:cubicBezTo>
                    <a:pt x="270171" y="371017"/>
                    <a:pt x="272030" y="368833"/>
                    <a:pt x="272249" y="366102"/>
                  </a:cubicBezTo>
                  <a:lnTo>
                    <a:pt x="275858" y="331698"/>
                  </a:lnTo>
                  <a:cubicBezTo>
                    <a:pt x="275968" y="329951"/>
                    <a:pt x="275421" y="328094"/>
                    <a:pt x="274218" y="326674"/>
                  </a:cubicBezTo>
                  <a:cubicBezTo>
                    <a:pt x="273452" y="326019"/>
                    <a:pt x="272687" y="325364"/>
                    <a:pt x="271702" y="325036"/>
                  </a:cubicBezTo>
                  <a:lnTo>
                    <a:pt x="271702" y="308872"/>
                  </a:lnTo>
                  <a:cubicBezTo>
                    <a:pt x="271702" y="305814"/>
                    <a:pt x="269515" y="303083"/>
                    <a:pt x="266343" y="302537"/>
                  </a:cubicBezTo>
                  <a:cubicBezTo>
                    <a:pt x="261202" y="301663"/>
                    <a:pt x="255952" y="299697"/>
                    <a:pt x="250702" y="296967"/>
                  </a:cubicBezTo>
                  <a:close/>
                  <a:moveTo>
                    <a:pt x="30625" y="270619"/>
                  </a:moveTo>
                  <a:lnTo>
                    <a:pt x="94718" y="270619"/>
                  </a:lnTo>
                  <a:cubicBezTo>
                    <a:pt x="111562" y="270619"/>
                    <a:pt x="125343" y="284271"/>
                    <a:pt x="125343" y="301200"/>
                  </a:cubicBezTo>
                  <a:cubicBezTo>
                    <a:pt x="125343" y="394036"/>
                    <a:pt x="201030" y="469616"/>
                    <a:pt x="293999" y="469616"/>
                  </a:cubicBezTo>
                  <a:cubicBezTo>
                    <a:pt x="386967" y="469616"/>
                    <a:pt x="462654" y="394036"/>
                    <a:pt x="462654" y="301200"/>
                  </a:cubicBezTo>
                  <a:cubicBezTo>
                    <a:pt x="462654" y="284271"/>
                    <a:pt x="476326" y="270619"/>
                    <a:pt x="493279" y="270619"/>
                  </a:cubicBezTo>
                  <a:lnTo>
                    <a:pt x="552669" y="270619"/>
                  </a:lnTo>
                  <a:cubicBezTo>
                    <a:pt x="569622" y="270619"/>
                    <a:pt x="583294" y="284271"/>
                    <a:pt x="583294" y="301200"/>
                  </a:cubicBezTo>
                  <a:cubicBezTo>
                    <a:pt x="583294" y="318129"/>
                    <a:pt x="569622" y="331782"/>
                    <a:pt x="552669" y="331782"/>
                  </a:cubicBezTo>
                  <a:lnTo>
                    <a:pt x="521935" y="331782"/>
                  </a:lnTo>
                  <a:cubicBezTo>
                    <a:pt x="516576" y="371319"/>
                    <a:pt x="501263" y="407579"/>
                    <a:pt x="478513" y="438052"/>
                  </a:cubicBezTo>
                  <a:lnTo>
                    <a:pt x="504982" y="464592"/>
                  </a:lnTo>
                  <a:cubicBezTo>
                    <a:pt x="516904" y="476497"/>
                    <a:pt x="516904" y="495937"/>
                    <a:pt x="504982" y="507842"/>
                  </a:cubicBezTo>
                  <a:cubicBezTo>
                    <a:pt x="498966" y="513849"/>
                    <a:pt x="491091" y="516798"/>
                    <a:pt x="483326" y="516798"/>
                  </a:cubicBezTo>
                  <a:cubicBezTo>
                    <a:pt x="475451" y="516798"/>
                    <a:pt x="467576" y="513849"/>
                    <a:pt x="461670" y="507842"/>
                  </a:cubicBezTo>
                  <a:lnTo>
                    <a:pt x="435638" y="481957"/>
                  </a:lnTo>
                  <a:cubicBezTo>
                    <a:pt x="403592" y="507078"/>
                    <a:pt x="364764" y="523897"/>
                    <a:pt x="322327" y="529140"/>
                  </a:cubicBezTo>
                  <a:lnTo>
                    <a:pt x="322327" y="575012"/>
                  </a:lnTo>
                  <a:cubicBezTo>
                    <a:pt x="322327" y="591832"/>
                    <a:pt x="308545" y="605593"/>
                    <a:pt x="291592" y="605593"/>
                  </a:cubicBezTo>
                  <a:cubicBezTo>
                    <a:pt x="274749" y="605593"/>
                    <a:pt x="260967" y="591832"/>
                    <a:pt x="260967" y="575012"/>
                  </a:cubicBezTo>
                  <a:lnTo>
                    <a:pt x="260967" y="528485"/>
                  </a:lnTo>
                  <a:cubicBezTo>
                    <a:pt x="219186" y="522478"/>
                    <a:pt x="181015" y="505221"/>
                    <a:pt x="149624" y="479882"/>
                  </a:cubicBezTo>
                  <a:lnTo>
                    <a:pt x="121624" y="507842"/>
                  </a:lnTo>
                  <a:cubicBezTo>
                    <a:pt x="115718" y="513849"/>
                    <a:pt x="107843" y="516798"/>
                    <a:pt x="99968" y="516798"/>
                  </a:cubicBezTo>
                  <a:cubicBezTo>
                    <a:pt x="92093" y="516798"/>
                    <a:pt x="84328" y="513849"/>
                    <a:pt x="78312" y="507842"/>
                  </a:cubicBezTo>
                  <a:cubicBezTo>
                    <a:pt x="66281" y="495937"/>
                    <a:pt x="66281" y="476497"/>
                    <a:pt x="78312" y="464592"/>
                  </a:cubicBezTo>
                  <a:lnTo>
                    <a:pt x="107515" y="435430"/>
                  </a:lnTo>
                  <a:cubicBezTo>
                    <a:pt x="85859" y="405504"/>
                    <a:pt x="71203" y="370117"/>
                    <a:pt x="66062" y="331782"/>
                  </a:cubicBezTo>
                  <a:lnTo>
                    <a:pt x="30625" y="331782"/>
                  </a:lnTo>
                  <a:cubicBezTo>
                    <a:pt x="13672" y="331782"/>
                    <a:pt x="0" y="318129"/>
                    <a:pt x="0" y="301200"/>
                  </a:cubicBezTo>
                  <a:cubicBezTo>
                    <a:pt x="0" y="284271"/>
                    <a:pt x="13672" y="270619"/>
                    <a:pt x="30625" y="270619"/>
                  </a:cubicBezTo>
                  <a:close/>
                  <a:moveTo>
                    <a:pt x="260655" y="122871"/>
                  </a:moveTo>
                  <a:cubicBezTo>
                    <a:pt x="242390" y="122871"/>
                    <a:pt x="224671" y="130298"/>
                    <a:pt x="215703" y="134776"/>
                  </a:cubicBezTo>
                  <a:cubicBezTo>
                    <a:pt x="213515" y="135868"/>
                    <a:pt x="212093" y="138162"/>
                    <a:pt x="212093" y="140565"/>
                  </a:cubicBezTo>
                  <a:lnTo>
                    <a:pt x="212093" y="152142"/>
                  </a:lnTo>
                  <a:lnTo>
                    <a:pt x="209468" y="152142"/>
                  </a:lnTo>
                  <a:cubicBezTo>
                    <a:pt x="205859" y="152142"/>
                    <a:pt x="203015" y="154982"/>
                    <a:pt x="203015" y="158586"/>
                  </a:cubicBezTo>
                  <a:lnTo>
                    <a:pt x="203015" y="169289"/>
                  </a:lnTo>
                  <a:cubicBezTo>
                    <a:pt x="203015" y="171474"/>
                    <a:pt x="204109" y="173440"/>
                    <a:pt x="205969" y="174641"/>
                  </a:cubicBezTo>
                  <a:lnTo>
                    <a:pt x="212203" y="178791"/>
                  </a:lnTo>
                  <a:lnTo>
                    <a:pt x="212640" y="181413"/>
                  </a:lnTo>
                  <a:cubicBezTo>
                    <a:pt x="214609" y="196922"/>
                    <a:pt x="223359" y="216909"/>
                    <a:pt x="235828" y="235039"/>
                  </a:cubicBezTo>
                  <a:cubicBezTo>
                    <a:pt x="251687" y="257975"/>
                    <a:pt x="266562" y="268242"/>
                    <a:pt x="274218" y="268242"/>
                  </a:cubicBezTo>
                  <a:lnTo>
                    <a:pt x="309108" y="268242"/>
                  </a:lnTo>
                  <a:cubicBezTo>
                    <a:pt x="316764" y="268242"/>
                    <a:pt x="331639" y="257975"/>
                    <a:pt x="347498" y="235039"/>
                  </a:cubicBezTo>
                  <a:cubicBezTo>
                    <a:pt x="359967" y="216909"/>
                    <a:pt x="368717" y="196922"/>
                    <a:pt x="370685" y="181413"/>
                  </a:cubicBezTo>
                  <a:lnTo>
                    <a:pt x="371123" y="178791"/>
                  </a:lnTo>
                  <a:lnTo>
                    <a:pt x="377357" y="174641"/>
                  </a:lnTo>
                  <a:cubicBezTo>
                    <a:pt x="379217" y="173440"/>
                    <a:pt x="380310" y="171474"/>
                    <a:pt x="380310" y="169289"/>
                  </a:cubicBezTo>
                  <a:lnTo>
                    <a:pt x="380310" y="158586"/>
                  </a:lnTo>
                  <a:cubicBezTo>
                    <a:pt x="380310" y="154982"/>
                    <a:pt x="377357" y="152142"/>
                    <a:pt x="373857" y="152142"/>
                  </a:cubicBezTo>
                  <a:lnTo>
                    <a:pt x="370248" y="152142"/>
                  </a:lnTo>
                  <a:cubicBezTo>
                    <a:pt x="369810" y="151268"/>
                    <a:pt x="369045" y="150504"/>
                    <a:pt x="368279" y="149958"/>
                  </a:cubicBezTo>
                  <a:cubicBezTo>
                    <a:pt x="366420" y="148756"/>
                    <a:pt x="364014" y="148538"/>
                    <a:pt x="362045" y="149521"/>
                  </a:cubicBezTo>
                  <a:cubicBezTo>
                    <a:pt x="353404" y="153343"/>
                    <a:pt x="344764" y="155309"/>
                    <a:pt x="336451" y="155309"/>
                  </a:cubicBezTo>
                  <a:cubicBezTo>
                    <a:pt x="321686" y="155309"/>
                    <a:pt x="308342" y="149302"/>
                    <a:pt x="296749" y="137288"/>
                  </a:cubicBezTo>
                  <a:cubicBezTo>
                    <a:pt x="287452" y="127786"/>
                    <a:pt x="275311" y="122871"/>
                    <a:pt x="260655" y="122871"/>
                  </a:cubicBezTo>
                  <a:close/>
                  <a:moveTo>
                    <a:pt x="275311" y="0"/>
                  </a:moveTo>
                  <a:lnTo>
                    <a:pt x="308014" y="0"/>
                  </a:lnTo>
                  <a:cubicBezTo>
                    <a:pt x="363795" y="0"/>
                    <a:pt x="409185" y="45326"/>
                    <a:pt x="409185" y="101027"/>
                  </a:cubicBezTo>
                  <a:lnTo>
                    <a:pt x="409185" y="132701"/>
                  </a:lnTo>
                  <a:cubicBezTo>
                    <a:pt x="412904" y="137944"/>
                    <a:pt x="414982" y="144278"/>
                    <a:pt x="414982" y="150722"/>
                  </a:cubicBezTo>
                  <a:lnTo>
                    <a:pt x="414982" y="173331"/>
                  </a:lnTo>
                  <a:cubicBezTo>
                    <a:pt x="414982" y="182505"/>
                    <a:pt x="410826" y="191352"/>
                    <a:pt x="403826" y="197140"/>
                  </a:cubicBezTo>
                  <a:cubicBezTo>
                    <a:pt x="402076" y="202820"/>
                    <a:pt x="399888" y="208608"/>
                    <a:pt x="397263" y="214288"/>
                  </a:cubicBezTo>
                  <a:cubicBezTo>
                    <a:pt x="392013" y="227940"/>
                    <a:pt x="384576" y="242029"/>
                    <a:pt x="375498" y="255136"/>
                  </a:cubicBezTo>
                  <a:cubicBezTo>
                    <a:pt x="371670" y="260706"/>
                    <a:pt x="366639" y="267368"/>
                    <a:pt x="360732" y="273922"/>
                  </a:cubicBezTo>
                  <a:cubicBezTo>
                    <a:pt x="366092" y="277853"/>
                    <a:pt x="370029" y="282331"/>
                    <a:pt x="371670" y="287574"/>
                  </a:cubicBezTo>
                  <a:lnTo>
                    <a:pt x="432919" y="306141"/>
                  </a:lnTo>
                  <a:cubicBezTo>
                    <a:pt x="426685" y="377243"/>
                    <a:pt x="366748" y="433272"/>
                    <a:pt x="294014" y="433272"/>
                  </a:cubicBezTo>
                  <a:cubicBezTo>
                    <a:pt x="220734" y="433272"/>
                    <a:pt x="160469" y="376478"/>
                    <a:pt x="154891" y="304721"/>
                  </a:cubicBezTo>
                  <a:lnTo>
                    <a:pt x="211656" y="287574"/>
                  </a:lnTo>
                  <a:cubicBezTo>
                    <a:pt x="213297" y="282331"/>
                    <a:pt x="217234" y="277853"/>
                    <a:pt x="222593" y="273922"/>
                  </a:cubicBezTo>
                  <a:cubicBezTo>
                    <a:pt x="216687" y="267368"/>
                    <a:pt x="211656" y="260706"/>
                    <a:pt x="207828" y="255136"/>
                  </a:cubicBezTo>
                  <a:cubicBezTo>
                    <a:pt x="198750" y="242029"/>
                    <a:pt x="191312" y="227940"/>
                    <a:pt x="186063" y="214288"/>
                  </a:cubicBezTo>
                  <a:cubicBezTo>
                    <a:pt x="183438" y="208608"/>
                    <a:pt x="181250" y="202820"/>
                    <a:pt x="179500" y="197140"/>
                  </a:cubicBezTo>
                  <a:cubicBezTo>
                    <a:pt x="172500" y="191242"/>
                    <a:pt x="168344" y="182505"/>
                    <a:pt x="168344" y="173331"/>
                  </a:cubicBezTo>
                  <a:lnTo>
                    <a:pt x="168344" y="150722"/>
                  </a:lnTo>
                  <a:cubicBezTo>
                    <a:pt x="168344" y="144278"/>
                    <a:pt x="170422" y="137944"/>
                    <a:pt x="174141" y="132701"/>
                  </a:cubicBezTo>
                  <a:lnTo>
                    <a:pt x="174141" y="101027"/>
                  </a:lnTo>
                  <a:cubicBezTo>
                    <a:pt x="174141" y="45326"/>
                    <a:pt x="219531" y="0"/>
                    <a:pt x="275311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alpha val="7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9D610C62-DFC2-4198-8DF6-A14DDF3F0A90}"/>
              </a:ext>
            </a:extLst>
          </p:cNvPr>
          <p:cNvSpPr txBox="1"/>
          <p:nvPr/>
        </p:nvSpPr>
        <p:spPr>
          <a:xfrm>
            <a:off x="1350369" y="2163392"/>
            <a:ext cx="1708160" cy="400110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algn="r"/>
            <a:r>
              <a:rPr lang="zh-CN" altLang="en-US" sz="2000" b="1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数据存取模块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3488DAA-8A8E-423A-BD72-6F1707E91256}"/>
              </a:ext>
            </a:extLst>
          </p:cNvPr>
          <p:cNvSpPr txBox="1"/>
          <p:nvPr/>
        </p:nvSpPr>
        <p:spPr>
          <a:xfrm>
            <a:off x="660400" y="2597002"/>
            <a:ext cx="2398127" cy="1299118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Shapefile</a:t>
            </a: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的读写；</a:t>
            </a:r>
            <a:endParaRPr lang="en-US" altLang="zh-CN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1600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PostGIS</a:t>
            </a: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的连接与操作；</a:t>
            </a:r>
            <a:endParaRPr lang="en-US" altLang="zh-CN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内存数据结构设计；</a:t>
            </a:r>
            <a:endParaRPr lang="en-US" altLang="zh-CN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数据改动时</a:t>
            </a:r>
            <a:r>
              <a:rPr lang="en-US" altLang="zh-CN" sz="1600" spc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PostGIS</a:t>
            </a: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数据库同步改动（选）。</a:t>
            </a:r>
            <a:endParaRPr lang="en-US" altLang="zh-CN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6" name="Group 19">
            <a:extLst>
              <a:ext uri="{FF2B5EF4-FFF2-40B4-BE49-F238E27FC236}">
                <a16:creationId xmlns:a16="http://schemas.microsoft.com/office/drawing/2014/main" id="{10DA0AD4-1975-416F-B8EC-E9FCEBB9023B}"/>
              </a:ext>
            </a:extLst>
          </p:cNvPr>
          <p:cNvGrpSpPr/>
          <p:nvPr/>
        </p:nvGrpSpPr>
        <p:grpSpPr>
          <a:xfrm>
            <a:off x="3709675" y="4716377"/>
            <a:ext cx="655843" cy="655843"/>
            <a:chOff x="3144253" y="2390274"/>
            <a:chExt cx="780047" cy="780047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ACD5300-5F26-4750-ACAE-FDF2EE8A75C0}"/>
                </a:ext>
              </a:extLst>
            </p:cNvPr>
            <p:cNvSpPr/>
            <p:nvPr/>
          </p:nvSpPr>
          <p:spPr>
            <a:xfrm>
              <a:off x="3144253" y="2390274"/>
              <a:ext cx="780047" cy="7800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54000" dist="12700" dir="54000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executive-manager_71028">
              <a:extLst>
                <a:ext uri="{FF2B5EF4-FFF2-40B4-BE49-F238E27FC236}">
                  <a16:creationId xmlns:a16="http://schemas.microsoft.com/office/drawing/2014/main" id="{7B3A4B12-B4DC-41CA-AE44-CC93A8F5CF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93434" y="2515163"/>
              <a:ext cx="481683" cy="530268"/>
            </a:xfrm>
            <a:custGeom>
              <a:avLst/>
              <a:gdLst>
                <a:gd name="T0" fmla="*/ 3910 w 3990"/>
                <a:gd name="T1" fmla="*/ 941 h 4400"/>
                <a:gd name="T2" fmla="*/ 3734 w 3990"/>
                <a:gd name="T3" fmla="*/ 909 h 4400"/>
                <a:gd name="T4" fmla="*/ 3397 w 3990"/>
                <a:gd name="T5" fmla="*/ 958 h 4400"/>
                <a:gd name="T6" fmla="*/ 2521 w 3990"/>
                <a:gd name="T7" fmla="*/ 698 h 4400"/>
                <a:gd name="T8" fmla="*/ 2195 w 3990"/>
                <a:gd name="T9" fmla="*/ 200 h 4400"/>
                <a:gd name="T10" fmla="*/ 1995 w 3990"/>
                <a:gd name="T11" fmla="*/ 0 h 4400"/>
                <a:gd name="T12" fmla="*/ 1795 w 3990"/>
                <a:gd name="T13" fmla="*/ 200 h 4400"/>
                <a:gd name="T14" fmla="*/ 1469 w 3990"/>
                <a:gd name="T15" fmla="*/ 698 h 4400"/>
                <a:gd name="T16" fmla="*/ 593 w 3990"/>
                <a:gd name="T17" fmla="*/ 958 h 4400"/>
                <a:gd name="T18" fmla="*/ 256 w 3990"/>
                <a:gd name="T19" fmla="*/ 909 h 4400"/>
                <a:gd name="T20" fmla="*/ 80 w 3990"/>
                <a:gd name="T21" fmla="*/ 941 h 4400"/>
                <a:gd name="T22" fmla="*/ 0 w 3990"/>
                <a:gd name="T23" fmla="*/ 1101 h 4400"/>
                <a:gd name="T24" fmla="*/ 749 w 3990"/>
                <a:gd name="T25" fmla="*/ 3406 h 4400"/>
                <a:gd name="T26" fmla="*/ 1379 w 3990"/>
                <a:gd name="T27" fmla="*/ 4111 h 4400"/>
                <a:gd name="T28" fmla="*/ 1995 w 3990"/>
                <a:gd name="T29" fmla="*/ 4400 h 4400"/>
                <a:gd name="T30" fmla="*/ 2611 w 3990"/>
                <a:gd name="T31" fmla="*/ 4111 h 4400"/>
                <a:gd name="T32" fmla="*/ 3241 w 3990"/>
                <a:gd name="T33" fmla="*/ 3406 h 4400"/>
                <a:gd name="T34" fmla="*/ 3990 w 3990"/>
                <a:gd name="T35" fmla="*/ 1101 h 4400"/>
                <a:gd name="T36" fmla="*/ 3910 w 3990"/>
                <a:gd name="T37" fmla="*/ 941 h 4400"/>
                <a:gd name="T38" fmla="*/ 1236 w 3990"/>
                <a:gd name="T39" fmla="*/ 3002 h 4400"/>
                <a:gd name="T40" fmla="*/ 1995 w 3990"/>
                <a:gd name="T41" fmla="*/ 2243 h 4400"/>
                <a:gd name="T42" fmla="*/ 1507 w 3990"/>
                <a:gd name="T43" fmla="*/ 1755 h 4400"/>
                <a:gd name="T44" fmla="*/ 1995 w 3990"/>
                <a:gd name="T45" fmla="*/ 1267 h 4400"/>
                <a:gd name="T46" fmla="*/ 2483 w 3990"/>
                <a:gd name="T47" fmla="*/ 1755 h 4400"/>
                <a:gd name="T48" fmla="*/ 1995 w 3990"/>
                <a:gd name="T49" fmla="*/ 2243 h 4400"/>
                <a:gd name="T50" fmla="*/ 2754 w 3990"/>
                <a:gd name="T51" fmla="*/ 3002 h 4400"/>
                <a:gd name="T52" fmla="*/ 1236 w 3990"/>
                <a:gd name="T53" fmla="*/ 3002 h 4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90" h="4400">
                  <a:moveTo>
                    <a:pt x="3910" y="941"/>
                  </a:moveTo>
                  <a:cubicBezTo>
                    <a:pt x="3860" y="903"/>
                    <a:pt x="3794" y="891"/>
                    <a:pt x="3734" y="909"/>
                  </a:cubicBezTo>
                  <a:cubicBezTo>
                    <a:pt x="3623" y="941"/>
                    <a:pt x="3509" y="958"/>
                    <a:pt x="3397" y="958"/>
                  </a:cubicBezTo>
                  <a:cubicBezTo>
                    <a:pt x="3075" y="958"/>
                    <a:pt x="2755" y="863"/>
                    <a:pt x="2521" y="698"/>
                  </a:cubicBezTo>
                  <a:cubicBezTo>
                    <a:pt x="2314" y="553"/>
                    <a:pt x="2195" y="371"/>
                    <a:pt x="2195" y="200"/>
                  </a:cubicBezTo>
                  <a:cubicBezTo>
                    <a:pt x="2195" y="90"/>
                    <a:pt x="2105" y="0"/>
                    <a:pt x="1995" y="0"/>
                  </a:cubicBezTo>
                  <a:cubicBezTo>
                    <a:pt x="1885" y="0"/>
                    <a:pt x="1795" y="90"/>
                    <a:pt x="1795" y="200"/>
                  </a:cubicBezTo>
                  <a:cubicBezTo>
                    <a:pt x="1795" y="371"/>
                    <a:pt x="1676" y="553"/>
                    <a:pt x="1469" y="698"/>
                  </a:cubicBezTo>
                  <a:cubicBezTo>
                    <a:pt x="1235" y="863"/>
                    <a:pt x="915" y="958"/>
                    <a:pt x="593" y="958"/>
                  </a:cubicBezTo>
                  <a:cubicBezTo>
                    <a:pt x="481" y="958"/>
                    <a:pt x="367" y="941"/>
                    <a:pt x="256" y="909"/>
                  </a:cubicBezTo>
                  <a:cubicBezTo>
                    <a:pt x="196" y="891"/>
                    <a:pt x="130" y="903"/>
                    <a:pt x="80" y="941"/>
                  </a:cubicBezTo>
                  <a:cubicBezTo>
                    <a:pt x="30" y="979"/>
                    <a:pt x="0" y="1038"/>
                    <a:pt x="0" y="1101"/>
                  </a:cubicBezTo>
                  <a:cubicBezTo>
                    <a:pt x="3" y="2165"/>
                    <a:pt x="470" y="3002"/>
                    <a:pt x="749" y="3406"/>
                  </a:cubicBezTo>
                  <a:cubicBezTo>
                    <a:pt x="943" y="3689"/>
                    <a:pt x="1162" y="3933"/>
                    <a:pt x="1379" y="4111"/>
                  </a:cubicBezTo>
                  <a:cubicBezTo>
                    <a:pt x="1540" y="4243"/>
                    <a:pt x="1777" y="4400"/>
                    <a:pt x="1995" y="4400"/>
                  </a:cubicBezTo>
                  <a:cubicBezTo>
                    <a:pt x="2213" y="4400"/>
                    <a:pt x="2450" y="4243"/>
                    <a:pt x="2611" y="4111"/>
                  </a:cubicBezTo>
                  <a:cubicBezTo>
                    <a:pt x="2828" y="3933"/>
                    <a:pt x="3047" y="3689"/>
                    <a:pt x="3241" y="3406"/>
                  </a:cubicBezTo>
                  <a:cubicBezTo>
                    <a:pt x="3520" y="3002"/>
                    <a:pt x="3987" y="2165"/>
                    <a:pt x="3990" y="1101"/>
                  </a:cubicBezTo>
                  <a:cubicBezTo>
                    <a:pt x="3990" y="1038"/>
                    <a:pt x="3960" y="979"/>
                    <a:pt x="3910" y="941"/>
                  </a:cubicBezTo>
                  <a:close/>
                  <a:moveTo>
                    <a:pt x="1236" y="3002"/>
                  </a:moveTo>
                  <a:cubicBezTo>
                    <a:pt x="1236" y="2583"/>
                    <a:pt x="1576" y="2243"/>
                    <a:pt x="1995" y="2243"/>
                  </a:cubicBezTo>
                  <a:cubicBezTo>
                    <a:pt x="1725" y="2243"/>
                    <a:pt x="1507" y="2024"/>
                    <a:pt x="1507" y="1755"/>
                  </a:cubicBezTo>
                  <a:cubicBezTo>
                    <a:pt x="1507" y="1485"/>
                    <a:pt x="1725" y="1267"/>
                    <a:pt x="1995" y="1267"/>
                  </a:cubicBezTo>
                  <a:cubicBezTo>
                    <a:pt x="2265" y="1267"/>
                    <a:pt x="2483" y="1485"/>
                    <a:pt x="2483" y="1755"/>
                  </a:cubicBezTo>
                  <a:cubicBezTo>
                    <a:pt x="2483" y="2024"/>
                    <a:pt x="2265" y="2243"/>
                    <a:pt x="1995" y="2243"/>
                  </a:cubicBezTo>
                  <a:cubicBezTo>
                    <a:pt x="2414" y="2243"/>
                    <a:pt x="2754" y="2583"/>
                    <a:pt x="2754" y="3002"/>
                  </a:cubicBezTo>
                  <a:lnTo>
                    <a:pt x="1236" y="3002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alpha val="7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1B9F95BC-BCB5-4A99-ABC2-26309CC3B5E6}"/>
              </a:ext>
            </a:extLst>
          </p:cNvPr>
          <p:cNvSpPr txBox="1"/>
          <p:nvPr/>
        </p:nvSpPr>
        <p:spPr>
          <a:xfrm>
            <a:off x="1090036" y="4555813"/>
            <a:ext cx="2516073" cy="400110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algn="r"/>
            <a:r>
              <a:rPr lang="zh-CN" altLang="en-US" sz="2000" b="1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地图操作与渲染模块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A5C7795-97AC-47ED-909E-312C340632EC}"/>
              </a:ext>
            </a:extLst>
          </p:cNvPr>
          <p:cNvSpPr txBox="1"/>
          <p:nvPr/>
        </p:nvSpPr>
        <p:spPr>
          <a:xfrm>
            <a:off x="102266" y="4989422"/>
            <a:ext cx="3503841" cy="109749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图层渲染；</a:t>
            </a:r>
            <a:endParaRPr lang="en-US" altLang="zh-CN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地图操作：</a:t>
            </a:r>
            <a:endParaRPr lang="en-US" altLang="zh-CN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（漫游、选择和缩放等）。</a:t>
            </a:r>
            <a:endParaRPr lang="en-US" altLang="zh-CN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B0F7F75-3666-4F6A-B868-A3F08550C550}"/>
              </a:ext>
            </a:extLst>
          </p:cNvPr>
          <p:cNvCxnSpPr>
            <a:cxnSpLocks/>
          </p:cNvCxnSpPr>
          <p:nvPr/>
        </p:nvCxnSpPr>
        <p:spPr>
          <a:xfrm>
            <a:off x="660400" y="2628604"/>
            <a:ext cx="2384875" cy="0"/>
          </a:xfrm>
          <a:prstGeom prst="line">
            <a:avLst/>
          </a:prstGeom>
          <a:ln>
            <a:solidFill>
              <a:schemeClr val="bg1">
                <a:lumMod val="65000"/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39C02BC-C5FA-457C-ACEA-42B2E39237D3}"/>
              </a:ext>
            </a:extLst>
          </p:cNvPr>
          <p:cNvCxnSpPr>
            <a:cxnSpLocks/>
          </p:cNvCxnSpPr>
          <p:nvPr/>
        </p:nvCxnSpPr>
        <p:spPr>
          <a:xfrm>
            <a:off x="989496" y="5020770"/>
            <a:ext cx="2580971" cy="0"/>
          </a:xfrm>
          <a:prstGeom prst="line">
            <a:avLst/>
          </a:prstGeom>
          <a:ln>
            <a:solidFill>
              <a:schemeClr val="bg1">
                <a:lumMod val="65000"/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id="{B9924353-C732-46A5-AA98-55395A46BB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0100" y="2049619"/>
            <a:ext cx="2971800" cy="2971800"/>
          </a:xfrm>
          <a:prstGeom prst="ellipse">
            <a:avLst/>
          </a:prstGeom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</p:pic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E3126DE-98B2-4178-B302-A1ED9ACBBACC}"/>
              </a:ext>
            </a:extLst>
          </p:cNvPr>
          <p:cNvCxnSpPr>
            <a:cxnSpLocks/>
          </p:cNvCxnSpPr>
          <p:nvPr/>
        </p:nvCxnSpPr>
        <p:spPr>
          <a:xfrm>
            <a:off x="528706" y="867990"/>
            <a:ext cx="5897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FF806DD-475F-4C35-B5BA-AA712AF42CCA}"/>
              </a:ext>
            </a:extLst>
          </p:cNvPr>
          <p:cNvSpPr txBox="1"/>
          <p:nvPr/>
        </p:nvSpPr>
        <p:spPr>
          <a:xfrm>
            <a:off x="452512" y="300592"/>
            <a:ext cx="460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模块设计</a:t>
            </a:r>
          </a:p>
        </p:txBody>
      </p:sp>
      <p:pic>
        <p:nvPicPr>
          <p:cNvPr id="37" name="图片 36" descr="黑白色的标志&#10;&#10;中度可信度描述已自动生成">
            <a:extLst>
              <a:ext uri="{FF2B5EF4-FFF2-40B4-BE49-F238E27FC236}">
                <a16:creationId xmlns:a16="http://schemas.microsoft.com/office/drawing/2014/main" id="{B2C6CC32-0B19-4142-BC57-1DA7D2CAC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E22C34-7A82-42D1-A2E7-88F80B7A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D17-A0D3-409F-BFF9-E5BAE63FEE36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23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北京大学-红色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4070A"/>
      </a:accent1>
      <a:accent2>
        <a:srgbClr val="D7C8B5"/>
      </a:accent2>
      <a:accent3>
        <a:srgbClr val="A5A5A5"/>
      </a:accent3>
      <a:accent4>
        <a:srgbClr val="0B4065"/>
      </a:accent4>
      <a:accent5>
        <a:srgbClr val="5B9BD5"/>
      </a:accent5>
      <a:accent6>
        <a:srgbClr val="70AD47"/>
      </a:accent6>
      <a:hlink>
        <a:srgbClr val="94070A"/>
      </a:hlink>
      <a:folHlink>
        <a:srgbClr val="954F72"/>
      </a:folHlink>
    </a:clrScheme>
    <a:fontScheme name="loawae3m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3464</TotalTime>
  <Words>417</Words>
  <Application>Microsoft Office PowerPoint</Application>
  <PresentationFormat>宽屏</PresentationFormat>
  <Paragraphs>96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Fish</dc:creator>
  <cp:lastModifiedBy>俊龙</cp:lastModifiedBy>
  <cp:revision>478</cp:revision>
  <dcterms:created xsi:type="dcterms:W3CDTF">2021-05-06T04:51:34Z</dcterms:created>
  <dcterms:modified xsi:type="dcterms:W3CDTF">2023-09-19T09:41:28Z</dcterms:modified>
</cp:coreProperties>
</file>