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4850" y="421005"/>
            <a:ext cx="250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焦点的概念：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04850" y="1144905"/>
            <a:ext cx="1130681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光学系统有两个焦点：物方焦点和像方焦点</a:t>
            </a:r>
            <a:endParaRPr lang="zh-CN" altLang="en-US" sz="2800"/>
          </a:p>
          <a:p>
            <a:r>
              <a:rPr lang="zh-CN" altLang="en-US" sz="2800"/>
              <a:t>物方焦点：像成在无穷远处时，物的位置</a:t>
            </a:r>
            <a:endParaRPr lang="zh-CN" altLang="en-US" sz="2800"/>
          </a:p>
          <a:p>
            <a:r>
              <a:rPr lang="zh-CN" altLang="en-US" sz="2800"/>
              <a:t>像方焦点：物在无穷远处时所成的像的位置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实像：光线汇聚而形成的像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虚像：光线发散，反向延长形成的像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疑问：把物体放在一倍焦距和两倍间距之间，会成一个什么像？？？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             显微镜和放大镜物体应该放在什么位置？？？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              显微镜和放大镜最后成实像还是虚像？？？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5290" y="433705"/>
            <a:ext cx="112395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显微镜光路图（物镜成倒立放大的实像，目镜成正立放大的虚像，最终成倒立放大的虚像）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特点：物镜焦距较短，目镜焦距较长，物镜与目镜之间的距离大于两个焦距之和</a:t>
            </a:r>
            <a:endParaRPr lang="zh-CN" altLang="en-US" sz="2800"/>
          </a:p>
        </p:txBody>
      </p:sp>
      <p:pic>
        <p:nvPicPr>
          <p:cNvPr id="5" name="图片 4" descr="OXX8]FA8]OUEJOSCA1](UK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545" y="2140585"/>
            <a:ext cx="722249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2585" y="328930"/>
            <a:ext cx="108839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望远镜光路图</a:t>
            </a:r>
            <a:r>
              <a:rPr lang="zh-CN" altLang="en-US" sz="2800">
                <a:sym typeface="+mn-ea"/>
              </a:rPr>
              <a:t>（物镜成倒立放大的实像，目镜成正立放大的虚像，最终成倒立放大的虚像）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特点：物镜焦距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较长</a:t>
            </a:r>
            <a:r>
              <a:rPr lang="zh-CN" altLang="en-US" sz="2800">
                <a:sym typeface="+mn-ea"/>
              </a:rPr>
              <a:t>，目镜焦距较短，物镜的像方焦点和目镜物方焦点几乎重合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</p:txBody>
      </p:sp>
      <p:pic>
        <p:nvPicPr>
          <p:cNvPr id="4" name="图片 3" descr="R$[WGO$E)IM[AO5}E0G%J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2285365"/>
            <a:ext cx="7110095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260" y="421005"/>
            <a:ext cx="9936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数值孔径：用以衡量该系统能够收集的光的角度范围，从而决定了透镜的收光能力和空间分辨率。</a:t>
            </a:r>
            <a:r>
              <a:rPr lang="zh-CN" altLang="en-US" sz="2400">
                <a:solidFill>
                  <a:srgbClr val="FF0000"/>
                </a:solidFill>
              </a:rPr>
              <a:t>是判断消位置色差能力的重要标志。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3" name="图片 2" descr="EE}GEI%UK~JXOJN$R)YFTX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645" y="2139950"/>
            <a:ext cx="3902710" cy="2954020"/>
          </a:xfrm>
          <a:prstGeom prst="rect">
            <a:avLst/>
          </a:prstGeom>
        </p:spPr>
      </p:pic>
      <p:pic>
        <p:nvPicPr>
          <p:cNvPr id="4" name="图片 3" descr="_[APA2SC~OCB[{K2@NTPK5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95" y="3154045"/>
            <a:ext cx="2391410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8685" y="631190"/>
            <a:ext cx="108858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光阑：光学系统中对光束起限制作用的实物。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视场：指摄像头能观察到的最大角度范围，通常以角度衡量，视场越大，观察到的范围越大。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分辨率：每英寸图片内的像素点数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分辨极限：仪器分辨开两个紧邻物体的极限。瑞利判据：当一个爱里斑的中心与另一个爱里斑的第一级暗环重合时，刚好能分辨出是两个像。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2015-05-05T08:02:00Z</dcterms:created>
  <dcterms:modified xsi:type="dcterms:W3CDTF">2018-01-29T12:58:55Z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