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847AD-8D14-6598-DBDA-CAB1FCA6D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FA330C-4223-A22E-AF6A-DE23F8AB1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E91E0-DAD0-375E-2D38-E6A250A5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8E5-6E70-4FBA-AB14-8D14E13A3011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31227-5AC4-6D07-7C47-05346F65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01ABC-A06D-EF2C-4CCF-2F1A6A72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9F06-688B-47F7-BE16-5978483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6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BE836-AF69-FFC8-2181-289814DA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9A50C-F279-F124-3DBA-1804D4251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52E4E-8D14-A910-B2A7-1DDEAC7D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8E5-6E70-4FBA-AB14-8D14E13A3011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1DC7B-3F4A-3EC9-8EB7-880B8E2C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C7F67-B0B2-91AF-4B7C-3AD90627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9F06-688B-47F7-BE16-5978483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83BC4C-27B8-8BF0-2DB7-CF1813ACE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2F272-9929-83D2-7433-59EC83A13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F0BDB-AC5A-8D0D-7681-1843D9B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8E5-6E70-4FBA-AB14-8D14E13A3011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A5254-8D79-33F9-3212-77858964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7BF3E-03D6-7EFD-E1C6-C6C1F20C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9F06-688B-47F7-BE16-5978483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713C7-5AAB-25CB-968D-ACE3226C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3BC2A-1671-0971-1E52-74BF22887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14BA1-346B-BC3E-3562-769C2C88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8E5-6E70-4FBA-AB14-8D14E13A3011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6A81E-20CD-61F0-EF9E-8ABCC812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1FD89-4C20-4AB1-8DB2-00C38658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9F06-688B-47F7-BE16-5978483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8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3CF45-AB6F-2A4E-6DA5-E313A40F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13199E-E127-588D-3722-21E743BE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BDEB5-3342-C412-8A64-481825ED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8E5-6E70-4FBA-AB14-8D14E13A3011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79CF4-C0BF-8683-3692-B8F4C666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28752-D8D4-86A0-20CD-F404402C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9F06-688B-47F7-BE16-5978483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3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FF3D1-E7BF-447B-19C3-03C0A8D0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EE7BA-DFFC-6E83-EACE-889E762C1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1DC54F-EEB5-FEA6-C85E-13FFC4396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D4629E-FDEC-B094-7B3C-2082FF25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8E5-6E70-4FBA-AB14-8D14E13A3011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D991D-68B1-3108-7D37-BFB4D928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BDC4D8-0A56-2195-4BF4-657EE94A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9F06-688B-47F7-BE16-5978483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33595-F388-04B0-CFD4-ECB37448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4AEF9-BBDA-9202-A357-EEF599128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8D65E-254D-9AE1-14DA-1286BCDED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D48349-9070-7815-F17F-477ABB783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49E462-B7AE-47AB-1959-5140701C9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E99C0C-BD8B-F7A9-5A90-F1E35CE2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8E5-6E70-4FBA-AB14-8D14E13A3011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45D27A-2998-7AF2-EFED-51851137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BC4C72-B1CF-1261-31CB-03B817B8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9F06-688B-47F7-BE16-5978483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0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3A699-0EEF-4EA8-41A3-898AD803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9F1D99-EE24-A2EC-3FB5-94ED7AC6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8E5-6E70-4FBA-AB14-8D14E13A3011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2484B4-D26D-5649-A940-B0750638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D6B475-2074-8BEB-5350-F6BAC61D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9F06-688B-47F7-BE16-5978483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03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01C567-8C2A-BC60-D847-72200011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8E5-6E70-4FBA-AB14-8D14E13A3011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A3E35F-653A-EBC3-DFA5-4C72A6A8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3660D-65C9-A22F-5CE7-FE3919C0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9F06-688B-47F7-BE16-5978483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3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832D7-899B-414B-653C-D966F70F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86D77-C09F-2800-FFD1-9DDCF592E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CCBFB5-3F21-E586-AD3C-AEA69FF22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9EE4B-55A6-EFAF-816D-6F112F75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8E5-6E70-4FBA-AB14-8D14E13A3011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02D09F-F4C5-2C31-BA10-6BDDCEF7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C66BE1-B08A-6ADF-2043-B8C80960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9F06-688B-47F7-BE16-5978483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4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39451-86AD-D1A7-DB2D-7D79AB82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14A876-CCF5-20D8-BB1D-8EE5DE5B5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66D58-9668-4FED-597D-87B14E21F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E0B07-0CEB-6B17-B8D9-AF1A5EE8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8E5-6E70-4FBA-AB14-8D14E13A3011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72669-B2F8-F172-2D4C-7C1E1056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4AAC3-3C97-B992-305F-54C88AD5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9F06-688B-47F7-BE16-5978483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8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FCABDF-3800-B016-1DE3-5761C3D1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D7FC30-3809-9695-B3DE-8078DC5E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0C7E2-9541-16A9-8411-1EEBBCF4C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C8E5-6E70-4FBA-AB14-8D14E13A3011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CC0C5-5359-9A9B-AED2-4F880AB79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25905-E807-503C-4D8A-72C5E1013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09F06-688B-47F7-BE16-597848308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8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41B26E6-AB74-C5EF-6BFD-457132130B41}"/>
              </a:ext>
            </a:extLst>
          </p:cNvPr>
          <p:cNvSpPr/>
          <p:nvPr/>
        </p:nvSpPr>
        <p:spPr>
          <a:xfrm>
            <a:off x="4616971" y="1004341"/>
            <a:ext cx="1334125" cy="876925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输入处理（含消抖）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7A34B0B-8C3A-86C0-8DB8-FEC2C58CF309}"/>
              </a:ext>
            </a:extLst>
          </p:cNvPr>
          <p:cNvSpPr/>
          <p:nvPr/>
        </p:nvSpPr>
        <p:spPr>
          <a:xfrm>
            <a:off x="4616971" y="2248525"/>
            <a:ext cx="1334125" cy="464695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分频器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9AE66FE-BA1C-7F92-567F-B911C63B8C5A}"/>
              </a:ext>
            </a:extLst>
          </p:cNvPr>
          <p:cNvSpPr/>
          <p:nvPr/>
        </p:nvSpPr>
        <p:spPr>
          <a:xfrm>
            <a:off x="4616970" y="3174168"/>
            <a:ext cx="1334125" cy="464695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输出显示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EB2394F-3C68-1F00-90A2-D9998990B78B}"/>
              </a:ext>
            </a:extLst>
          </p:cNvPr>
          <p:cNvSpPr/>
          <p:nvPr/>
        </p:nvSpPr>
        <p:spPr>
          <a:xfrm>
            <a:off x="4616970" y="4118550"/>
            <a:ext cx="1334125" cy="464695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音乐播放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BE6E70F-5A64-2D6F-91E7-C8A6464B1426}"/>
              </a:ext>
            </a:extLst>
          </p:cNvPr>
          <p:cNvSpPr/>
          <p:nvPr/>
        </p:nvSpPr>
        <p:spPr>
          <a:xfrm>
            <a:off x="6240907" y="1004342"/>
            <a:ext cx="369756" cy="3578903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控制模块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66CAB8-A971-C938-D68D-966E639352B2}"/>
              </a:ext>
            </a:extLst>
          </p:cNvPr>
          <p:cNvSpPr/>
          <p:nvPr/>
        </p:nvSpPr>
        <p:spPr>
          <a:xfrm>
            <a:off x="2653259" y="1004341"/>
            <a:ext cx="1334125" cy="87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矩阵键盘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A9DD11-3AA2-5275-9B21-6F025F0E5FE7}"/>
              </a:ext>
            </a:extLst>
          </p:cNvPr>
          <p:cNvSpPr/>
          <p:nvPr/>
        </p:nvSpPr>
        <p:spPr>
          <a:xfrm>
            <a:off x="2653259" y="2248525"/>
            <a:ext cx="1334125" cy="46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晶振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E1D041-C4C2-6F27-FA28-960CF7975D83}"/>
              </a:ext>
            </a:extLst>
          </p:cNvPr>
          <p:cNvSpPr/>
          <p:nvPr/>
        </p:nvSpPr>
        <p:spPr>
          <a:xfrm>
            <a:off x="2643267" y="3174168"/>
            <a:ext cx="1334125" cy="46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数码管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2F6217-5027-2365-7D92-C94ED4043890}"/>
              </a:ext>
            </a:extLst>
          </p:cNvPr>
          <p:cNvSpPr/>
          <p:nvPr/>
        </p:nvSpPr>
        <p:spPr>
          <a:xfrm>
            <a:off x="2643266" y="4118550"/>
            <a:ext cx="1334125" cy="464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蜂鸣器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5283453-534B-0137-0F5E-6325FE08D6F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3987384" y="1442804"/>
            <a:ext cx="6295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C5F3BC6-97E6-6CE9-F456-6DEF0D4A41D3}"/>
              </a:ext>
            </a:extLst>
          </p:cNvPr>
          <p:cNvCxnSpPr>
            <a:cxnSpLocks/>
          </p:cNvCxnSpPr>
          <p:nvPr/>
        </p:nvCxnSpPr>
        <p:spPr>
          <a:xfrm>
            <a:off x="5951095" y="1469037"/>
            <a:ext cx="2898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D310AB2-56F8-8F6E-FA1C-8C2B00E3FBD2}"/>
              </a:ext>
            </a:extLst>
          </p:cNvPr>
          <p:cNvCxnSpPr>
            <a:cxnSpLocks/>
          </p:cNvCxnSpPr>
          <p:nvPr/>
        </p:nvCxnSpPr>
        <p:spPr>
          <a:xfrm>
            <a:off x="5951095" y="2458388"/>
            <a:ext cx="2898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EEE1026-4463-5FE2-D02C-46079315C80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951095" y="3406516"/>
            <a:ext cx="2898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1417B5-6F0C-551D-7A76-7697480579C4}"/>
              </a:ext>
            </a:extLst>
          </p:cNvPr>
          <p:cNvCxnSpPr>
            <a:cxnSpLocks/>
          </p:cNvCxnSpPr>
          <p:nvPr/>
        </p:nvCxnSpPr>
        <p:spPr>
          <a:xfrm flipH="1">
            <a:off x="5951094" y="4350897"/>
            <a:ext cx="2898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DBB08E3-770A-FBAC-DC63-D287FE0A2F92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3977391" y="4350898"/>
            <a:ext cx="6395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194D1BF-6298-4052-3728-2939C8EE8BB2}"/>
              </a:ext>
            </a:extLst>
          </p:cNvPr>
          <p:cNvCxnSpPr>
            <a:cxnSpLocks/>
          </p:cNvCxnSpPr>
          <p:nvPr/>
        </p:nvCxnSpPr>
        <p:spPr>
          <a:xfrm flipH="1">
            <a:off x="3987384" y="3395275"/>
            <a:ext cx="6395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4AEAFFC-C8DF-26AC-60D7-562B16685B59}"/>
              </a:ext>
            </a:extLst>
          </p:cNvPr>
          <p:cNvCxnSpPr/>
          <p:nvPr/>
        </p:nvCxnSpPr>
        <p:spPr>
          <a:xfrm>
            <a:off x="3982386" y="2458388"/>
            <a:ext cx="6295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A04EEF3-8E8E-43BB-A184-C44301DAFD1E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284034" y="1881266"/>
            <a:ext cx="0" cy="367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2367E8-7503-2C54-853B-5B44CEA70F7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284033" y="2713220"/>
            <a:ext cx="1" cy="460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59BDF5-ECB9-534E-4590-5EE6D348229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284033" y="2713220"/>
            <a:ext cx="1" cy="14053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7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ED409-B50D-EAEB-A634-FC39F995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E18D6B-33FC-2433-5217-88F3B80D1D3E}"/>
              </a:ext>
            </a:extLst>
          </p:cNvPr>
          <p:cNvSpPr/>
          <p:nvPr/>
        </p:nvSpPr>
        <p:spPr>
          <a:xfrm>
            <a:off x="3461724" y="1442805"/>
            <a:ext cx="369756" cy="1392450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初始状态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16BA137-59A8-FFB2-6448-9BB5DDE261A6}"/>
              </a:ext>
            </a:extLst>
          </p:cNvPr>
          <p:cNvCxnSpPr>
            <a:cxnSpLocks/>
          </p:cNvCxnSpPr>
          <p:nvPr/>
        </p:nvCxnSpPr>
        <p:spPr>
          <a:xfrm>
            <a:off x="3831480" y="1797534"/>
            <a:ext cx="18975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DD0F6CA-AEF6-15DD-732B-6478AC501216}"/>
              </a:ext>
            </a:extLst>
          </p:cNvPr>
          <p:cNvCxnSpPr>
            <a:cxnSpLocks/>
          </p:cNvCxnSpPr>
          <p:nvPr/>
        </p:nvCxnSpPr>
        <p:spPr>
          <a:xfrm flipH="1">
            <a:off x="3831480" y="2485500"/>
            <a:ext cx="18975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3E911F2-EF63-DB91-9D91-4047A9E851ED}"/>
              </a:ext>
            </a:extLst>
          </p:cNvPr>
          <p:cNvSpPr/>
          <p:nvPr/>
        </p:nvSpPr>
        <p:spPr>
          <a:xfrm>
            <a:off x="10260768" y="1442803"/>
            <a:ext cx="369756" cy="1392450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充电状态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7D5B019-1E10-2DE8-A0C5-F6E8F9715897}"/>
              </a:ext>
            </a:extLst>
          </p:cNvPr>
          <p:cNvSpPr/>
          <p:nvPr/>
        </p:nvSpPr>
        <p:spPr>
          <a:xfrm>
            <a:off x="7993506" y="1442804"/>
            <a:ext cx="369756" cy="1392450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投币状态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BA38193-6A8E-E061-64A9-111164EEA75D}"/>
              </a:ext>
            </a:extLst>
          </p:cNvPr>
          <p:cNvCxnSpPr>
            <a:cxnSpLocks/>
          </p:cNvCxnSpPr>
          <p:nvPr/>
        </p:nvCxnSpPr>
        <p:spPr>
          <a:xfrm>
            <a:off x="8363262" y="1797534"/>
            <a:ext cx="18975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313BABA-0C40-8AFE-7326-6B919D710F9F}"/>
              </a:ext>
            </a:extLst>
          </p:cNvPr>
          <p:cNvSpPr txBox="1"/>
          <p:nvPr/>
        </p:nvSpPr>
        <p:spPr>
          <a:xfrm>
            <a:off x="4165851" y="146019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按下“开始”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0EFD5BD9-29D7-B39E-74B0-25B3AAE13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98573" y="1109895"/>
            <a:ext cx="332907" cy="33290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589145B-E006-B0B8-5DC2-090BDC4D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033010" y="1109894"/>
            <a:ext cx="332907" cy="332907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EEDC694-F9F6-563C-C5F9-166BF60F8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02927" y="1109894"/>
            <a:ext cx="332907" cy="33290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35584732-BB0F-3185-7C48-4E2778803CEA}"/>
              </a:ext>
            </a:extLst>
          </p:cNvPr>
          <p:cNvSpPr txBox="1"/>
          <p:nvPr/>
        </p:nvSpPr>
        <p:spPr>
          <a:xfrm>
            <a:off x="3808743" y="2163987"/>
            <a:ext cx="1951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10s</a:t>
            </a:r>
            <a:r>
              <a:rPr lang="zh-CN" altLang="en-US" dirty="0"/>
              <a:t>内无按“</a:t>
            </a:r>
            <a:r>
              <a:rPr lang="en-US" altLang="zh-CN" dirty="0"/>
              <a:t>0-9</a:t>
            </a:r>
            <a:r>
              <a:rPr lang="zh-CN" altLang="en-US" dirty="0"/>
              <a:t>”键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3BD2EA8-B168-91F7-397D-80B55173E026}"/>
              </a:ext>
            </a:extLst>
          </p:cNvPr>
          <p:cNvSpPr txBox="1"/>
          <p:nvPr/>
        </p:nvSpPr>
        <p:spPr>
          <a:xfrm>
            <a:off x="2861771" y="771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没按下开始键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4A8DC5-8062-2F2E-D27D-AB1A27E5EEDB}"/>
              </a:ext>
            </a:extLst>
          </p:cNvPr>
          <p:cNvSpPr txBox="1"/>
          <p:nvPr/>
        </p:nvSpPr>
        <p:spPr>
          <a:xfrm>
            <a:off x="7307617" y="729490"/>
            <a:ext cx="1783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没有按下确认键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7838F9-67FC-A99F-D48C-B9DC30A53450}"/>
              </a:ext>
            </a:extLst>
          </p:cNvPr>
          <p:cNvSpPr txBox="1"/>
          <p:nvPr/>
        </p:nvSpPr>
        <p:spPr>
          <a:xfrm>
            <a:off x="9429983" y="720175"/>
            <a:ext cx="20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充电倒计时未结束</a:t>
            </a:r>
            <a:endParaRPr lang="en-US" altLang="zh-CN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4BE965F-997C-D090-8F66-4C01640D69EE}"/>
              </a:ext>
            </a:extLst>
          </p:cNvPr>
          <p:cNvSpPr txBox="1"/>
          <p:nvPr/>
        </p:nvSpPr>
        <p:spPr>
          <a:xfrm>
            <a:off x="8282296" y="1435695"/>
            <a:ext cx="20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按下“确认”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E8EFDBA-98DE-5B52-F86B-57636046EC0F}"/>
              </a:ext>
            </a:extLst>
          </p:cNvPr>
          <p:cNvSpPr/>
          <p:nvPr/>
        </p:nvSpPr>
        <p:spPr>
          <a:xfrm>
            <a:off x="5730900" y="1442805"/>
            <a:ext cx="369756" cy="1392450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开始状态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650B2D7-29DF-1C31-4CB1-235BCF454BF1}"/>
              </a:ext>
            </a:extLst>
          </p:cNvPr>
          <p:cNvCxnSpPr>
            <a:cxnSpLocks/>
          </p:cNvCxnSpPr>
          <p:nvPr/>
        </p:nvCxnSpPr>
        <p:spPr>
          <a:xfrm>
            <a:off x="6100656" y="1797534"/>
            <a:ext cx="18975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35E3F66-FFD9-235B-847F-6DBD63EE0011}"/>
              </a:ext>
            </a:extLst>
          </p:cNvPr>
          <p:cNvCxnSpPr>
            <a:cxnSpLocks/>
          </p:cNvCxnSpPr>
          <p:nvPr/>
        </p:nvCxnSpPr>
        <p:spPr>
          <a:xfrm flipH="1">
            <a:off x="6100656" y="2485500"/>
            <a:ext cx="18975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1829D63-AABB-AB28-C851-E138A958C2C3}"/>
              </a:ext>
            </a:extLst>
          </p:cNvPr>
          <p:cNvSpPr txBox="1"/>
          <p:nvPr/>
        </p:nvSpPr>
        <p:spPr>
          <a:xfrm>
            <a:off x="6470412" y="145985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按下“</a:t>
            </a:r>
            <a:r>
              <a:rPr lang="en-US" altLang="zh-CN" dirty="0"/>
              <a:t>0-9</a:t>
            </a:r>
            <a:r>
              <a:rPr lang="zh-CN" altLang="en-US" dirty="0"/>
              <a:t>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4C1905-8FB9-00DF-CA90-92B169834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67749" y="1109895"/>
            <a:ext cx="332907" cy="3329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29B2F7-AD3D-402A-1B29-DF7B8B1CBD48}"/>
              </a:ext>
            </a:extLst>
          </p:cNvPr>
          <p:cNvSpPr txBox="1"/>
          <p:nvPr/>
        </p:nvSpPr>
        <p:spPr>
          <a:xfrm>
            <a:off x="6005595" y="2155711"/>
            <a:ext cx="2129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按“清零”或“开始”键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26FFBD-06DF-3F4B-FD09-AE525A7764DA}"/>
              </a:ext>
            </a:extLst>
          </p:cNvPr>
          <p:cNvSpPr txBox="1"/>
          <p:nvPr/>
        </p:nvSpPr>
        <p:spPr>
          <a:xfrm>
            <a:off x="4829060" y="550459"/>
            <a:ext cx="2097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距离上次操作</a:t>
            </a:r>
            <a:r>
              <a:rPr lang="en-US" altLang="zh-CN" dirty="0"/>
              <a:t>&lt;10s</a:t>
            </a:r>
          </a:p>
          <a:p>
            <a:r>
              <a:rPr lang="zh-CN" altLang="en-US" dirty="0"/>
              <a:t>没有按下</a:t>
            </a:r>
            <a:r>
              <a:rPr lang="en-US" altLang="zh-CN" dirty="0"/>
              <a:t>”0-9”</a:t>
            </a:r>
            <a:r>
              <a:rPr lang="zh-CN" altLang="en-US" dirty="0"/>
              <a:t>键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066323-A635-7A91-8B87-ED930CD781A3}"/>
              </a:ext>
            </a:extLst>
          </p:cNvPr>
          <p:cNvCxnSpPr>
            <a:stCxn id="2" idx="2"/>
          </p:cNvCxnSpPr>
          <p:nvPr/>
        </p:nvCxnSpPr>
        <p:spPr>
          <a:xfrm flipH="1">
            <a:off x="10445645" y="2835253"/>
            <a:ext cx="1" cy="472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9CB52EF-B63E-0267-771D-D5E4A0A352CC}"/>
              </a:ext>
            </a:extLst>
          </p:cNvPr>
          <p:cNvCxnSpPr>
            <a:endCxn id="8" idx="2"/>
          </p:cNvCxnSpPr>
          <p:nvPr/>
        </p:nvCxnSpPr>
        <p:spPr>
          <a:xfrm flipV="1">
            <a:off x="3646601" y="2835255"/>
            <a:ext cx="1" cy="4725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1462A24-FBD8-2AF6-11EE-2D5526253719}"/>
              </a:ext>
            </a:extLst>
          </p:cNvPr>
          <p:cNvSpPr txBox="1"/>
          <p:nvPr/>
        </p:nvSpPr>
        <p:spPr>
          <a:xfrm>
            <a:off x="4303607" y="2985047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音乐播放完毕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B68A385-CF15-986D-CD48-22B6BAB85B0A}"/>
              </a:ext>
            </a:extLst>
          </p:cNvPr>
          <p:cNvSpPr/>
          <p:nvPr/>
        </p:nvSpPr>
        <p:spPr>
          <a:xfrm>
            <a:off x="6247000" y="3153274"/>
            <a:ext cx="1646977" cy="309044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音乐播放状态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82245CA-C53F-CC87-2206-84C8E59B53D2}"/>
              </a:ext>
            </a:extLst>
          </p:cNvPr>
          <p:cNvCxnSpPr>
            <a:cxnSpLocks/>
          </p:cNvCxnSpPr>
          <p:nvPr/>
        </p:nvCxnSpPr>
        <p:spPr>
          <a:xfrm flipH="1">
            <a:off x="3646601" y="3307796"/>
            <a:ext cx="26003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47E4C57-9A8D-F532-E057-382DD73C3E27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893977" y="3307796"/>
            <a:ext cx="25516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5016704-E5F6-5003-A163-7CD6376C9711}"/>
              </a:ext>
            </a:extLst>
          </p:cNvPr>
          <p:cNvSpPr txBox="1"/>
          <p:nvPr/>
        </p:nvSpPr>
        <p:spPr>
          <a:xfrm>
            <a:off x="8282295" y="2972587"/>
            <a:ext cx="20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充电倒计时结束</a:t>
            </a:r>
            <a:endParaRPr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C63F8D7-6C93-335A-C795-EFC34F21F834}"/>
              </a:ext>
            </a:extLst>
          </p:cNvPr>
          <p:cNvSpPr txBox="1"/>
          <p:nvPr/>
        </p:nvSpPr>
        <p:spPr>
          <a:xfrm>
            <a:off x="6686223" y="2770266"/>
            <a:ext cx="1376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有投币操作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173AF11-C505-70CE-CC32-51509BED7CA6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7808628" y="2835254"/>
            <a:ext cx="369756" cy="310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2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82</Words>
  <Application>Microsoft Office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Hongyu Xia</dc:creator>
  <cp:lastModifiedBy>Hongyu Xia</cp:lastModifiedBy>
  <cp:revision>36</cp:revision>
  <dcterms:created xsi:type="dcterms:W3CDTF">2024-12-09T02:49:39Z</dcterms:created>
  <dcterms:modified xsi:type="dcterms:W3CDTF">2024-12-10T16:15:01Z</dcterms:modified>
</cp:coreProperties>
</file>