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D0EE-8F59-47F9-A3F8-FDE8CC894C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253A-9805-44DF-BFA7-0707715085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串口通信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https://blog.csdn.net/eastmoon502136/article/details/8190262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1896"/>
            <a:ext cx="10515600" cy="4351338"/>
          </a:xfrm>
        </p:spPr>
        <p:txBody>
          <a:bodyPr/>
          <a:lstStyle/>
          <a:p>
            <a:r>
              <a:rPr lang="zh-CN" altLang="en-US" dirty="0"/>
              <a:t>串口是计算机上一种非常通用设备通信的协议。</a:t>
            </a:r>
            <a:endParaRPr lang="en-US" altLang="zh-CN" dirty="0"/>
          </a:p>
          <a:p>
            <a:r>
              <a:rPr lang="zh-CN" altLang="en-US" dirty="0"/>
              <a:t>串口按位（</a:t>
            </a:r>
            <a:r>
              <a:rPr lang="en-US" altLang="zh-CN" dirty="0"/>
              <a:t>bit</a:t>
            </a:r>
            <a:r>
              <a:rPr lang="zh-CN" altLang="en-US" dirty="0"/>
              <a:t>）发送和接收字节。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3088957"/>
            <a:ext cx="5591175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361391"/>
            <a:ext cx="10515600" cy="4351338"/>
          </a:xfrm>
        </p:spPr>
        <p:txBody>
          <a:bodyPr/>
          <a:lstStyle/>
          <a:p>
            <a:r>
              <a:rPr lang="en-US" altLang="zh-CN" dirty="0"/>
              <a:t>start bit </a:t>
            </a:r>
            <a:r>
              <a:rPr lang="zh-CN" altLang="en-US" dirty="0"/>
              <a:t>、 </a:t>
            </a:r>
            <a:r>
              <a:rPr lang="en-US" altLang="zh-CN" dirty="0"/>
              <a:t>data bits  </a:t>
            </a:r>
            <a:r>
              <a:rPr lang="zh-CN" altLang="en-US" dirty="0"/>
              <a:t>、  </a:t>
            </a:r>
            <a:r>
              <a:rPr lang="en-US" altLang="zh-CN" dirty="0"/>
              <a:t>parity bit  </a:t>
            </a:r>
            <a:r>
              <a:rPr lang="zh-CN" altLang="en-US" dirty="0"/>
              <a:t>、     </a:t>
            </a:r>
            <a:r>
              <a:rPr lang="en-US" altLang="zh-CN" dirty="0"/>
              <a:t>stop bits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898304"/>
            <a:ext cx="5730671" cy="2006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251159"/>
            <a:ext cx="5101032" cy="1669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串口操作需要的头文件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5547303" cy="2294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打开串口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2566" y="1882501"/>
            <a:ext cx="11286868" cy="999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651669"/>
            <a:ext cx="912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串口位于</a:t>
            </a:r>
            <a:r>
              <a:rPr lang="en-US" altLang="zh-CN" sz="2400" dirty="0"/>
              <a:t>/dev/</a:t>
            </a:r>
            <a:r>
              <a:rPr lang="en-US" altLang="zh-CN" sz="2400" dirty="0" err="1"/>
              <a:t>ttyUSB</a:t>
            </a:r>
            <a:r>
              <a:rPr lang="en-US" altLang="zh-CN" sz="2400" dirty="0"/>
              <a:t>*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波特率、奇偶校验设置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40484"/>
            <a:ext cx="7790460" cy="3612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串口读写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364073"/>
            <a:ext cx="9507049" cy="51288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演示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串口通信</vt:lpstr>
      <vt:lpstr>WHAT</vt:lpstr>
      <vt:lpstr>帧格式</vt:lpstr>
      <vt:lpstr>串口操作需要的头文件</vt:lpstr>
      <vt:lpstr>打开串口</vt:lpstr>
      <vt:lpstr>波特率、奇偶校验设置</vt:lpstr>
      <vt:lpstr>串口读写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串口通信</dc:title>
  <dc:creator>931249495@qq.com</dc:creator>
  <cp:lastModifiedBy>sugar</cp:lastModifiedBy>
  <cp:revision>8</cp:revision>
  <dcterms:created xsi:type="dcterms:W3CDTF">2019-01-16T16:08:00Z</dcterms:created>
  <dcterms:modified xsi:type="dcterms:W3CDTF">2019-01-18T08:43:25Z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