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74F72-E4AE-41AF-A601-67B1DA48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52CD0-2B68-4312-9DE9-EBEEC6C9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0DCEB-72E7-4A9D-BC87-0DDC1B1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42CA3-BA83-415D-BBC4-FA356B49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2CFE-2BD5-49A6-9996-6097B830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8A97F-173D-4028-9D5B-EC89E641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17CEA-4C4A-4BE7-BE22-0F269CEC5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97E5C-BC74-4DA3-BF10-0574776A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467D2-3F42-4DCE-B455-33C196DF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89DF9-DF16-4E39-B1A3-B6446830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4C67E-5BD4-4D8E-BA72-8733A8A6A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5913B-50CF-4446-89B0-525639AF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F517D-A827-442E-BBB7-85155AC5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D235-5203-4DBD-BEEC-3D4B3AA1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21CFF-C020-4E84-8905-265C567A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57BB9-47C3-4E04-9726-64C7977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A320F-F2FD-4C7D-8CB2-B5078939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00191-E56A-42D0-AB71-6FF01A4C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03D43-F40F-461D-BBC9-8F56964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B21CA-283B-45F2-AEF7-317ADE06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0B098-0B70-4DFE-9E48-CBBB9CBE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3D2BB-06A3-47A3-83F8-B50CC04D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5CC97-240C-4DE4-981B-DBAEAF0A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1ACE6-F449-4076-971E-490CBFC6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35347-FCE9-4A29-9854-D5FC4E84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628D-066F-4FBC-8595-94423541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C797E-9093-4E2A-A7EE-B17A5A7DB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45C85-4303-4159-83D1-A60D071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9E224-AA53-4C2F-8293-3145879A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C4AC3-011E-472A-916D-A566DAA1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CDFD1-5541-4CF5-8CCB-6F190E96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48429-6D37-452B-BD62-574DEEA0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A16BB-8C1B-4746-B6EF-1B8F4A4A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615E5-561A-4D5E-8AEB-88399303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0F6F20-7AC3-47F5-8487-DCBBFB98A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3C98A-052A-4394-ACAE-9492EE52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85649-AFAF-471D-8B6E-EF4E481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124913-7D89-42CC-8FE2-E9C6577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BF35C-604D-47CB-B157-D8E56007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FDA3-7DBE-4AE7-82C5-69825B1B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5FBB2-EDA9-4F24-AA93-527C5E8D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822AE-F5F7-46A2-8B90-4261C777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1BFAE-172A-4146-B76D-09F9B8E1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425D16-5CE5-4E40-B21A-B583C0FD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E5102-D8D5-4EA2-B471-654C6D1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93F3B-2D6D-47E8-964B-9E32955E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C95B4-3DFD-4CFE-96E9-5563EE7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B62F9-7864-41FC-88C0-7E784D28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528F2-493B-4327-A865-50C1085A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AD122-4305-49D2-BF29-6F5DAAF6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84A90-9D6A-4A92-AB9F-E29ABB1D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A79A3-1F58-46C4-9666-3CA41A4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BF51-7A36-4A8D-8830-F44DD7E2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A7C27-381E-4BFE-9CB4-E334F5842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04CE7-9138-47B4-B0AB-ADB29335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4620B-6728-4CE4-AB4C-E9CE6275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31154-140B-4A84-ADB5-48F6D7C4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F5E57-77C7-4C71-B43A-DF94D759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ECDDA-752D-4405-8ED8-FA89A5F7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B4178-72A7-4956-B98A-76023C3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F1940-0C99-46DD-A430-F0AF7C0E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FED5-2B19-4EE3-961F-235015FA189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A3255-7919-479B-9C30-DA71ECCB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78D33-22B4-4667-BA80-7D2C3F2C7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B1E0-F5F8-4D3B-A4FE-BDE582B5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665B7-7A8B-4217-A7B8-49F88E95A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1C7D0C-2743-44F5-8549-4783EE43C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Amy Liu</dc:creator>
  <cp:lastModifiedBy>Amy Liu</cp:lastModifiedBy>
  <cp:revision>1</cp:revision>
  <dcterms:created xsi:type="dcterms:W3CDTF">2020-06-11T05:15:52Z</dcterms:created>
  <dcterms:modified xsi:type="dcterms:W3CDTF">2020-06-11T05:16:04Z</dcterms:modified>
</cp:coreProperties>
</file>