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76" r:id="rId3"/>
    <p:sldId id="272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BBD06"/>
    <a:srgbClr val="4384F1"/>
    <a:srgbClr val="33A952"/>
    <a:srgbClr val="E94236"/>
    <a:srgbClr val="E6E6E6"/>
    <a:srgbClr val="F0F0F0"/>
    <a:srgbClr val="FFFFFF"/>
    <a:srgbClr val="EE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3" autoAdjust="0"/>
    <p:restoredTop sz="95317" autoAdjust="0"/>
  </p:normalViewPr>
  <p:slideViewPr>
    <p:cSldViewPr snapToGrid="0" showGuides="1">
      <p:cViewPr varScale="1">
        <p:scale>
          <a:sx n="83" d="100"/>
          <a:sy n="83" d="100"/>
        </p:scale>
        <p:origin x="55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85DD-D063-4B01-A714-60316038D75D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66DE-B94F-48C8-B499-9EED89F4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7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9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1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5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8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8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7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1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071228" y="559715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400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7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281645" y="-43500"/>
            <a:ext cx="1945652" cy="2530764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1959268" y="1940202"/>
            <a:ext cx="5240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一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个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基本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的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项目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由后台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前端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和数据库组成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  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前端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html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就是大家看到的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网站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</a:p>
          <a:p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基本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流程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: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</a:endParaRPr>
          </a:p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1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点击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网站后会调用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java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后台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2 java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收到请求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处理后会调用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数据库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3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数据库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把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java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发送过来的请求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相应 的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找到数据返回给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java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4 java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接收到数据后返回给前端页面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 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5728678" y="5941107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10619369" y="5812704"/>
            <a:ext cx="498226" cy="126218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10819640" y="5723284"/>
            <a:ext cx="498226" cy="21538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1179783" y="5877577"/>
            <a:ext cx="498226" cy="61529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968818" y="5833987"/>
            <a:ext cx="498226" cy="104995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9788" y="814110"/>
            <a:ext cx="244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项目简介</a:t>
            </a:r>
            <a:endParaRPr lang="zh-CN" altLang="en-US" sz="40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03" y="2252427"/>
            <a:ext cx="3348279" cy="298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281645" y="-43500"/>
            <a:ext cx="1945652" cy="2530764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1959268" y="1940202"/>
            <a:ext cx="5309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一般的项目分为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5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个模块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组成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idea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不用管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是工具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自带的管理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文件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 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跟项目无关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 </a:t>
            </a:r>
          </a:p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5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个模块分别为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:</a:t>
            </a:r>
          </a:p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model: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用来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关联数据库表的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dao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: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用来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给数据库发送和接收信息的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 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Service: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中间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处理层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Controller: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用来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接收和返回页面传过来的信息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Web: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页面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5728678" y="5941107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10619369" y="5812704"/>
            <a:ext cx="498226" cy="126218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10819640" y="5723284"/>
            <a:ext cx="498226" cy="21538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1179783" y="5877577"/>
            <a:ext cx="498226" cy="61529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968818" y="5833987"/>
            <a:ext cx="498226" cy="104995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9788" y="814110"/>
            <a:ext cx="244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项目组成</a:t>
            </a:r>
            <a:endParaRPr lang="zh-CN" altLang="en-US" sz="40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3" y="2346299"/>
            <a:ext cx="3695890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-12989" y="603239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42723" y="178376"/>
            <a:ext cx="366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项目结构关联关系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69" y="1578595"/>
            <a:ext cx="8115717" cy="330217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87667" y="5087247"/>
            <a:ext cx="1056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dao,mysql,model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之间的关系为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: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dao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从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mysql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里取数，取了后放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model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里。然后用的时候从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model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里拿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69922" y="1180627"/>
            <a:ext cx="52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1-4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是依次调用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,5-8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是依次相应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8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708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  <p:bldP spid="46" grpId="0" animBg="1"/>
      <p:bldP spid="24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81A452A-234A-4E0B-9B6D-F8F88C8EBCF0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LAYERS_CUSTOMIZATION" val="UEsDBBQAAgAIABS9OU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vTlJJGX/Cx0DAAA2DAAAJwAAAHVuaXZlcnNhbC9mbGFzaF9wdWJsaXNoaW5nX3NldHRpbmdzLnhtbNVW3W7aMBS+5yksT70sabt261CgqgpoVVtAhWnrVWViQ6z6J4ttKL3a0+zB9iQ7joGC2nXpD9ImFBEfn/OdX39xfHQrBZqw3HCt6ni3uoMRU4mmXI3r+MugvX2IkbFEUSK0YnWsNEZHjUqcuaHgJu0za0HVIIBRppbZOk6tzWpRNJ1Oq9xkud/VwlnAN9VEyyjLmWHKsjzKBJnBn51lzOA5QgkAeKRWc7NGpYJQHJAuNHWCIU4hcsV9UkS0BTEpjoLakCQ341w7RU+00DnKx8M6fnd47H8LnQDV5JIpXxPTAKEX2xqhlPsoiOjzO4ZSxscphLu3j9GUU5sWr5HXj6OHKAV2SJ14lBMNNVB2Di+ZJZRYEpbBn2W31iwEQURnikieDGAH+fzruDm4/nzVa12en3bOrgfd7vngtBeCKGyidZw4WncUQ0Da5Qlb+omJtSRJIW6wGRFhWBytihZqI63WgvNrNNQCal9YwRjJIaMdItlKN/o3XLVBcxejESQiZnV8nHMiMOKWCJ4sjY0bGstt0fX2qiYCLBhPhi76+N59qE6Sktyw1bAWO8bXPGl81U5QNNMOCX7DkNUI8ncS3lKGVpuDRrmWhRTGxyIjOHiccDZl9Kio6RzwT46uwIV0YAmzmglmg4fvjt+hIRvpHHAZmcBkg5ybgF99FnBGjLkHJYsYt/rnp83W9Wmn2fq25RMkdEJU8kxwaDiTmd0IPpkhpe3CDsqREGdY0RTKabFXJrfqy9tguHQitPmtm7ECvcGWbMbLcxrz1whKu03JpDiI/nAV0HAEObQkYMJGAnTBlWNlAROikFZihkgCtGb8sZ5w7QxIwgEO0OblEQZ7xFWxGgO1gcecsrwU5M7u3vv9gw8fDz/VqtGvHz+3nzSaE35PEO8uMP7Jk5S/pP2HbBhHnqUfJ22bu3+Ts69a/TJl7XTLaHXPymhdho9Cb+WDUCoEIJFxOBRAI4JLbhl9y5F4QVtf9S0OM7GZtm4w59eM8n+Tclgtr3Vr97g4evSi6XckV1xCITyFLW+njYP9HbgZPrpVqQDa+l2/UfkNUEsDBBQAAgAIABS9OUlYCaByugIAAFUKAAAhAAAAdW5pdmVyc2FsL2ZsYXNoX3NraW5fc2V0dGluZ3MueG1slVZtb+IwDP5+vwJx3+nulZ2UITHGSZN2t+k27XvamjYiTarEZce/vyRNaQJ09LAmEft5bMexzYjeMrH4MJmQTHKpngGRiUJbTaebsPxmmjaIUswyKRAEzoRUFeXTxcef7kMSh7zEkjtQYzkbmkEfZu4+Yyg+xre5lSFCJquaiv2DLOQspdm2ULIR+cXUyn0NijOxNcirH/PVejAAZxrvEaoop/W1lXGUWoHWYFP6vrZykcVpCryLdOU+Izl9qPdvf0TbMc3Q0ZafrAzRalpAXOTrpZVhvDDe41eZW3mfgPAXDfTLZyuDUE73oGLnd1+tDDJk3dT/0yO1koUtaMx5/xEPHC5pbsbPZnVl5SLBXsgGuvgKvjzurncByH8N557YcVWSP9m6Hi0E++gph8WGcg0k6Y6tUZfy7bFBMyAHQKjqQU8m6yfaaFigajyq1/W4P/DGRB768poe8ip5U8GqzThwF+t7/Gp165ZF6PSgCzJUsPPKIMVe2SN/m8KeIANlj3zmLIdHwfcn8GNLy+ke+Zb65wzq33Kj8hsrCGqOubd2p85qIz3Y0dVBaK/oMJXMYaFtOi+sAvtsJHG6NqXkJCci6I4VFJkUvywu3bvLaJIcGXyvne8sggw5nGs4l6NZ0+F7ufOIfmx/FvrLtecJmi1+M6WINCsr87OkpxPPM2NiCjNNzjPsnjRwUPdiIwOOiz1EqqjagnqRko8NIySCHutetrM1BCdJUAOSnK8y8U7OlV80VQpqbV6Nge6qHCtbYMmKkps/fGXwBvkRY8DaUrE0/gRlh74MFL4JgKqs7Lq2PbSWquHIOOygm/1A4a48dDeiTZcONdwSH2CDYct5zaie9Kui75V4hQT6M/hXk1bk+Mgyou2RptrdLJr8bgv3uUR7udtmtvnCRebOvpcix8Z+WkGjtP9O/gNQSwMEFAACAAgAFL05SUZ2oPzyAgAARwsAACYAAAB1bml2ZXJzYWwvaHRtbF9wdWJsaXNoaW5nX3NldHRpbmdzLnhtbM1W3U7bMBS+71NYnrikAcY2VqVFiIJAY7SinTau0GnsNhaOndlOS7na0+zB9iQ7jtvSCtYFRKepihofn/OdP58vjg/vMknG3FihVZPu1nco4SrRTKhRk37pn24fUGIdKAZSK96kSlNy2KrFeTGQwqY97hyqWoIwyjZy16Spc3kjiiaTSV3Y3PhdLQuH+Lae6CzKDbdcOW6iXMIU/9w055bOECoA4JNpNTNr1WqExAHps2aF5EQwjFwJnxTIM5dJGgWtASS3I6MLxY611IaY0aBJ3xwc+d9cJyC1RcaVL4ltodCLXQMYEz4IkD1xz0nKxSjFaPf2KZkI5tLyNfL6cfQYpcQOmYNHOdZYAuVm8Bl3wMBBWAZ/jt85OxcEEZsqyETSxx3i02/Sdv/m7Lp7cnVxfvnppt/pXPTPuyGI0iZaxYmjVUcxBqQLk/CFnxicgyTFuNFmCNLyOFoWzdWGWq0E59dkoCWWvrSiZIiRymmTHhkBkhLhQIpksevAjLg7FRJz8La79aFy9AEw5JukYCxfdjTfsb6KSeurLiQjU10QKW45cZpgRkWGbykny+UmQ6OzUirBOmKlYJyMBZ9wdlhWaQb4J0fX6CIr0BIPXy65Cx6+F+KeDPhQG8TlMMajinJhA379WcA5WPsACvMYt3oX5+2Tm/PL9sm3LZ8gsDGo5Jng2EKe5W4j+DAlSru5HZYjgcLysilMsHKvSm71l7fBiqyQoc2v3Ywl6A22ZDNentOYv0ZQ2W0K43IQ/XCV0DiCAlsSMHEjwXEXquBVARNQRCs5JZAgUVk/1mOhC4uSMMAB2r48wmBPhCpXI/xyoEfDuKkEubO793b/3fsPBx8b9ejXj5/ba41mFN6V4N0FDj9eS+ILIn/MhnHkufNpGnam+FcsfH3Sq1Koy04Vrc6nKlpXgea7SxRfKQSkhVE45kgMUmTCcfaaTX5Bo9Z/L0MbX6lRG8xi7XH7f5MIq8X1aOU+FEdPXthqKF+9/LZqvwFQSwMEFAACAAgAFL05SRypIBCZAQAAHwYAAB8AAAB1bml2ZXJzYWwvaHRtbF9za2luX3NldHRpbmdzLmpzjZRNb8IwDIbv/AqUXSfEPmG7ocGkSRwmjdu0QyimVKRJlaQdDPHfV4ePNqk7Fl/Iy5PXsat41+mWi0Ws+9zdud9u/+7vnQaoWZ3Dta+LFj1FnRmRLGCWpCASCSxAitPRs7yvCMqYSWc6336gran5MYX/LLkwdTwjLDShGepwQYnfxOkNBf54tR3rOtRUa/Q8t1bJXqSkBWl7UumUO4ZdvbpVLzGAVQH6ArrkEXimA7fayMrxYYBR5yKVZlxupypWvTmP1rFWuVy05V9tM9DlJ18fgP7T4GXi2YnE2DcLaZh4MsRoJzMNxsAx7+MEg4QFn4Oo+fbd+gP1jJsFBXSRmMSe6NENRp3OeAyNLg1HGD4mS69GNwcYTc7Cxh6Iu1sMjxB8C7phNb7H8ECV5dk/PmCmVYwdaaDNnp9RofgikfExdR+D5PCyaNvWvapQd/0x856QCp7Qinp9advsCEFDgJZ8uibIO6XsBCVKIociNGpaVUPIu4wN5wjuP7uMW8ujVVqOh3I4lm3geg16ppQob/916Z5hrs7+F1BLAwQUAAIACAAUvTl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UvTlJNfmkRGYAAABrAAAAHAAAAHVuaXZlcnNhbC9sb2NhbF9zZXR0aW5ncy54bWwNyjsOg0AMBcCeU1ju8+tSsFBESkkKyAEssCIk73PEWlG4PdtNMW3/z0Y/3crqSHw7X5kUsy8rPonf0/N0ZyohWMQcmhjO1HdNaz6LjRpRY6Gvya7bpLkidJBc58MRiqAXbOdL1xx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FL05SW42vD5uAQAA9wIAACkAAAB1bml2ZXJzYWwvc2tpbl9jdXN0b21pemF0aW9uX3NldHRpbmdzLnhtbI1S22obMRB9z1eI/IAljW4LW4NuWwzFKcQQ8lQWrxKWOtqyUmgp+vhqkxjHrUureZo5Z84wo9Omr2O0zylPT+PPPo9TvA05j/Exra8QavfTYZo/zyGFnFanyt0Yh+n7Jj5MS61WU+7j0M+DXdC0xqh7eUhJrZyqGTOMIsk89Qo5z23FGnAN2Io5Smy7+k3iVXcO+xDzZdV2dYb+2bCJKcx5E4fwYw3n7PfQ+QYf534YKy+tBVuiHKcWx5ZAjHDJfaEaAASy3BGHi5SN1AR5zDiGYhQFCohwThpRiKQcatY1oqow3wjEJGPUFepp7UZaG0dtkdAQous0rxpbus5IjBEhBJgrXEBnMKpsqBoa1HJAcGBAFG00UYA625mOFe+8sBwp6gXGhRkDGJ+Oe9ru/blO1f9e53jOfwhe/IKL6OKt1QVztfvnea7kXXj6duhzQOPw4drebHd+u/tys/10f/3myxcPH1mLWevWf/X2L1BLAwQUAAIACAAUvTlJpeGFFHkCAADzVwAAFwAAAHVuaXZlcnNhbC91bml2ZXJzYWwucG5n7dzda1JhHAfwxzSxpWJ1czZsXnUxsqU2lsVam/gyGRsihisq3chmF81KL1zY0qjWKxbUYNHWwhGywJFBUTSTDQpmNKQXYbZcrC27sBEUFdPW2eU8p+gP+B44v4fnPM/v+TznH/ieNzUbRCVlJYQQkbFBayaEFySEe1TAp78cHu+dpQeO22zQkMhL6Wd6wmuvb6on5F5wdb51JT1fdaRht5sQ8djSy3nuCh8gxHrOqK23ePfn0srGMROl/5BfzKQ2NN6RZM3ZtVnLyPUejaTm7olKj+lmrUwqHn5VyOUWumyp7zF5Ysa9vc/3zs/hU/bl5ecnfv8mp+d2svt95lu+LV0t+b2NpzQJHcV7A08pqi/7q/xr9tgjgWF0DVeoiJPlJZ6IZ3UzTQ/TIqGi2FkqYr5+641ni9GCI/Kx/cUkc0tgQqV4nKyauO8dlKuKT6eLVHipo6ri7K1dwkKsECst7h+gJEGLztHL8pdv/F5e904J885+r2WupeutL8jSpLR3DsqHEixNs1f3hKktzBtO0SvRcCXLSo9hvG3zxY65g4zT/oGYh66pgAABAgQIECBAgAABAgQIECBAgAABAgQIECBAgAABAgQIECBAgAABAgQIECBAgAABAgQIECBAgAABAgQIECBAgAABAgQIECBAgAABAgQIECBAgAABAgQIECBAgAABAuR/kPh8ItTZz+GcZoat2qftdk/o0D6repolOZZSU9SUc/LHerH6r8GyXzKudHUdaWXp9pZSI84nhpqyeV8td4WALbo2tG5HZmP5Zdfe4dRCVH6lbpSZPusbCCTP6GXHT9oqbBqr7PWFB4R+jLpmbURjP/UHUEsDBBQAAgAIABS9OUnsHTlbSgAAAGsAAAAbAAAAdW5pdmVyc2FsL3VuaXZlcnNhbC5wbmcueG1ss7GvyM1RKEstKs7Mz7NVMtQzULK34+WyKShKLctMLVeoAIoZ6RlAgJJCJSq3PDOlJAMoZGhijBDMSM1MzyixVbIwNYcL6gPNBABQSwECAAAUAAIACAAUvTlJFQ6tKGQEAAAHEQAAHQAAAAAAAAABAAAAAAAAAAAAdW5pdmVyc2FsL2NvbW1vbl9tZXNzYWdlcy5sbmdQSwECAAAUAAIACAAUvTlJJGX/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/xAAAHVuaXZlcnNhbC9sb2NhbF9zZXR0aW5ncy54bWxQSwECAAAUAAIACABElFdHI7RO+/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=="/>
  <p:tag name="ISPRING_PRESENTATION_TITLE" val="演示文稿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heme/theme1.xml><?xml version="1.0" encoding="utf-8"?>
<a:theme xmlns:a="http://schemas.openxmlformats.org/drawingml/2006/main" name="第一PPT，www.1ppt.com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191</Words>
  <Application>Microsoft Office PowerPoint</Application>
  <PresentationFormat>宽屏</PresentationFormat>
  <Paragraphs>22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华文细黑</vt:lpstr>
      <vt:lpstr>宋体</vt:lpstr>
      <vt:lpstr>微软雅黑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白色极简</dc:title>
  <dc:creator>第一PPT</dc:creator>
  <cp:keywords>www.1ppt.com</cp:keywords>
  <dc:description>www.1ppt.com</dc:description>
  <cp:lastModifiedBy>JING JING</cp:lastModifiedBy>
  <cp:revision>32</cp:revision>
  <dcterms:created xsi:type="dcterms:W3CDTF">2016-09-14T22:36:34Z</dcterms:created>
  <dcterms:modified xsi:type="dcterms:W3CDTF">2018-10-24T05:21:28Z</dcterms:modified>
</cp:coreProperties>
</file>