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EEE7-A1BF-4EAF-BC17-7029EC3E122C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8181-A5E3-4757-97EB-86681F44A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2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EEE7-A1BF-4EAF-BC17-7029EC3E122C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8181-A5E3-4757-97EB-86681F44A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9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EEE7-A1BF-4EAF-BC17-7029EC3E122C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8181-A5E3-4757-97EB-86681F44A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33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EEE7-A1BF-4EAF-BC17-7029EC3E122C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8181-A5E3-4757-97EB-86681F44A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8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EEE7-A1BF-4EAF-BC17-7029EC3E122C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8181-A5E3-4757-97EB-86681F44A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1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EEE7-A1BF-4EAF-BC17-7029EC3E122C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8181-A5E3-4757-97EB-86681F44A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3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EEE7-A1BF-4EAF-BC17-7029EC3E122C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8181-A5E3-4757-97EB-86681F44A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5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EEE7-A1BF-4EAF-BC17-7029EC3E122C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8181-A5E3-4757-97EB-86681F44A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32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EEE7-A1BF-4EAF-BC17-7029EC3E122C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8181-A5E3-4757-97EB-86681F44A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9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EEE7-A1BF-4EAF-BC17-7029EC3E122C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8181-A5E3-4757-97EB-86681F44A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1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EEE7-A1BF-4EAF-BC17-7029EC3E122C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8181-A5E3-4757-97EB-86681F44A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92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4EEE7-A1BF-4EAF-BC17-7029EC3E122C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68181-A5E3-4757-97EB-86681F44A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93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1673"/>
            <a:ext cx="8303491" cy="6160654"/>
          </a:xfrm>
        </p:spPr>
        <p:txBody>
          <a:bodyPr/>
          <a:lstStyle/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学习开发第一步应该是输出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Hello,World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现在用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工具展示如何新建项目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以及怎么输出</a:t>
            </a:r>
            <a:r>
              <a:rPr lang="en-US" altLang="zh-CN" dirty="0" smtClean="0"/>
              <a:t>”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Hello,World</a:t>
            </a:r>
            <a:r>
              <a:rPr lang="en-US" altLang="zh-CN" dirty="0" smtClean="0"/>
              <a:t>”</a:t>
            </a:r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/>
              <a:t>第一</a:t>
            </a:r>
            <a:r>
              <a:rPr lang="zh-CN" altLang="en-US" dirty="0" smtClean="0"/>
              <a:t>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file-new-project</a:t>
            </a:r>
            <a:endParaRPr lang="en-US" altLang="zh-CN" dirty="0"/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749" y="2595995"/>
            <a:ext cx="68770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7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>
            <a:spLocks/>
          </p:cNvSpPr>
          <p:nvPr/>
        </p:nvSpPr>
        <p:spPr>
          <a:xfrm>
            <a:off x="1524000" y="249382"/>
            <a:ext cx="8303491" cy="6474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第二步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project 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这里选择自己安装的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的根目录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60" y="1138146"/>
            <a:ext cx="5070186" cy="54567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186" y="1600922"/>
            <a:ext cx="4113068" cy="466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1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>
            <a:spLocks/>
          </p:cNvSpPr>
          <p:nvPr/>
        </p:nvSpPr>
        <p:spPr>
          <a:xfrm>
            <a:off x="1524000" y="221673"/>
            <a:ext cx="8303491" cy="63453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第三步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选中</a:t>
            </a:r>
            <a:r>
              <a:rPr lang="en-US" altLang="zh-CN" dirty="0" smtClean="0"/>
              <a:t>create project from template,</a:t>
            </a:r>
            <a:r>
              <a:rPr lang="zh-CN" altLang="en-US" dirty="0" smtClean="0"/>
              <a:t>点</a:t>
            </a:r>
            <a:r>
              <a:rPr lang="en-US" altLang="zh-CN" dirty="0" smtClean="0"/>
              <a:t>next.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44673" y="5651114"/>
            <a:ext cx="8278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第四步</a:t>
            </a:r>
            <a:r>
              <a:rPr lang="en-US" altLang="zh-CN" sz="2800" dirty="0"/>
              <a:t>:</a:t>
            </a:r>
            <a:r>
              <a:rPr lang="zh-CN" altLang="en-US" sz="2800" dirty="0"/>
              <a:t>给项目起个名字</a:t>
            </a:r>
            <a:r>
              <a:rPr lang="en-US" altLang="zh-CN" sz="2800" dirty="0"/>
              <a:t>,</a:t>
            </a:r>
            <a:r>
              <a:rPr lang="zh-CN" altLang="en-US" sz="2800" dirty="0"/>
              <a:t>点</a:t>
            </a:r>
            <a:r>
              <a:rPr lang="en-US" altLang="zh-CN" sz="2800" dirty="0"/>
              <a:t>finish.</a:t>
            </a:r>
            <a:r>
              <a:rPr lang="zh-CN" altLang="en-US" sz="2800" dirty="0"/>
              <a:t>则项目创建完成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551" y="716322"/>
            <a:ext cx="6028387" cy="479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>
            <a:spLocks/>
          </p:cNvSpPr>
          <p:nvPr/>
        </p:nvSpPr>
        <p:spPr>
          <a:xfrm>
            <a:off x="1524000" y="683491"/>
            <a:ext cx="8303491" cy="52924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39260" y="447598"/>
            <a:ext cx="82783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项目创建完成后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会弹出这个界面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是输出函数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在里边敲什么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运行就会输出什么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如下图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260" y="1627476"/>
            <a:ext cx="9281303" cy="41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5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103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 JING</dc:creator>
  <cp:lastModifiedBy>JING JING</cp:lastModifiedBy>
  <cp:revision>8</cp:revision>
  <dcterms:created xsi:type="dcterms:W3CDTF">2018-10-23T09:34:51Z</dcterms:created>
  <dcterms:modified xsi:type="dcterms:W3CDTF">2018-10-23T10:19:24Z</dcterms:modified>
</cp:coreProperties>
</file>