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6" r:id="rId5"/>
    <p:sldId id="27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FBBD06"/>
    <a:srgbClr val="4384F1"/>
    <a:srgbClr val="33A952"/>
    <a:srgbClr val="E94236"/>
    <a:srgbClr val="E6E6E6"/>
    <a:srgbClr val="F0F0F0"/>
    <a:srgbClr val="FFFFFF"/>
    <a:srgbClr val="EE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3" autoAdjust="0"/>
    <p:restoredTop sz="95317" autoAdjust="0"/>
  </p:normalViewPr>
  <p:slideViewPr>
    <p:cSldViewPr snapToGrid="0" showGuides="1">
      <p:cViewPr varScale="1">
        <p:scale>
          <a:sx n="83" d="100"/>
          <a:sy n="83" d="100"/>
        </p:scale>
        <p:origin x="552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B85DD-D063-4B01-A714-60316038D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071228" y="559715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281645" y="-43500"/>
            <a:ext cx="1945652" cy="2530764"/>
            <a:chOff x="3384388" y="-1243695"/>
            <a:chExt cx="2448000" cy="3364010"/>
          </a:xfrm>
        </p:grpSpPr>
        <p:sp>
          <p:nvSpPr>
            <p:cNvPr id="110" name="圆角矩形 109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1" name="圆角矩形 110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18" name="任意多边形 11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14" name="任意多边形 11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1959268" y="1940202"/>
            <a:ext cx="52400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一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个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基本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的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项目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由后台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,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前端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和数据库组成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,  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前端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html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就是大家看到的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网站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</a:rPr>
              <a:t>基本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</a:rPr>
              <a:t>流程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</a:rPr>
              <a:t>: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</a:endParaRPr>
          </a:p>
          <a:p>
            <a:r>
              <a:rPr lang="en-US" altLang="zh-CN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1.</a:t>
            </a:r>
            <a:r>
              <a:rPr lang="en-US" altLang="zh-CN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点击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网站后会调用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java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后台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r>
              <a:rPr lang="en-US" altLang="zh-CN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2.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 java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收到请求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,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处理后会调用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数据库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r>
              <a:rPr lang="en-US" altLang="zh-CN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3.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数据库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把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java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发送过来的请求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相应 的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找到数据返回给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java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r>
              <a:rPr lang="en-US" altLang="zh-CN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4.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 java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接收到数据后返回给前端页面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 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5728678" y="5941107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10619369" y="5812704"/>
            <a:ext cx="498226" cy="126218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10819640" y="5723284"/>
            <a:ext cx="498226" cy="21538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1179783" y="5877577"/>
            <a:ext cx="498226" cy="61529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968818" y="5833987"/>
            <a:ext cx="498226" cy="104995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9788" y="814110"/>
            <a:ext cx="244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黑体" panose="02010600040101010101" charset="-122"/>
              </a:rPr>
              <a:t>项目简介</a:t>
            </a:r>
            <a:endParaRPr lang="zh-CN" altLang="en-US" sz="40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黑体" panose="02010600040101010101" charset="-122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203" y="2252427"/>
            <a:ext cx="3348279" cy="2985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 animBg="1"/>
      <p:bldP spid="76" grpId="0" animBg="1"/>
      <p:bldP spid="77" grpId="0" animBg="1"/>
      <p:bldP spid="78" grpId="0" animBg="1"/>
      <p:bldP spid="69" grpId="0"/>
      <p:bldP spid="69" grpId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281645" y="-43500"/>
            <a:ext cx="1945652" cy="2530764"/>
            <a:chOff x="3384388" y="-1243695"/>
            <a:chExt cx="2448000" cy="3364010"/>
          </a:xfrm>
        </p:grpSpPr>
        <p:sp>
          <p:nvSpPr>
            <p:cNvPr id="110" name="圆角矩形 109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1" name="圆角矩形 110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18" name="任意多边形 11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14" name="任意多边形 11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1959268" y="1940202"/>
            <a:ext cx="530975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一般的项目分为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5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个模块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组成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idea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文件夹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不用管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,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是工具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自带的管理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文件夹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, 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跟项目无关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 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r>
              <a:rPr lang="en-US" altLang="zh-CN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5</a:t>
            </a:r>
            <a:r>
              <a:rPr lang="zh-CN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个模块分别为</a:t>
            </a:r>
            <a:r>
              <a:rPr lang="en-US" altLang="zh-CN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: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r>
              <a:rPr lang="en-US" altLang="zh-CN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1.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 model: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用来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关联数据库表的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r>
              <a:rPr lang="en-US" altLang="zh-CN" sz="24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2.</a:t>
            </a:r>
            <a:r>
              <a:rPr lang="en-US" altLang="zh-CN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 dao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: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用来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给数据库发送和接收信息的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 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r>
              <a:rPr lang="en-US" altLang="zh-CN" sz="2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3.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 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Service: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中间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处理层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r>
              <a:rPr lang="en-US" altLang="zh-CN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4.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 Controller: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用来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接收和返回页面传过来的信息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 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r>
              <a:rPr lang="en-US" altLang="zh-CN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5.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 Web: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前端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页面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5728678" y="5941107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10619369" y="5812704"/>
            <a:ext cx="498226" cy="126218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10819640" y="5723284"/>
            <a:ext cx="498226" cy="21538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1179783" y="5877577"/>
            <a:ext cx="498226" cy="61529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968818" y="5833987"/>
            <a:ext cx="498226" cy="104995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9788" y="814110"/>
            <a:ext cx="244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黑体" panose="02010600040101010101" charset="-122"/>
              </a:rPr>
              <a:t>项目组成</a:t>
            </a:r>
            <a:endParaRPr lang="zh-CN" altLang="en-US" sz="40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黑体" panose="02010600040101010101" charset="-122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3" y="2346299"/>
            <a:ext cx="3695890" cy="2121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 animBg="1"/>
      <p:bldP spid="76" grpId="0" animBg="1"/>
      <p:bldP spid="77" grpId="0" animBg="1"/>
      <p:bldP spid="78" grpId="0" animBg="1"/>
      <p:bldP spid="69" grpId="0"/>
      <p:bldP spid="69" grpId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-12989" y="6032394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342723" y="178376"/>
            <a:ext cx="3663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项目结构关联关系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69" y="1578595"/>
            <a:ext cx="8115717" cy="330217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87667" y="5087247"/>
            <a:ext cx="1056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dao,mysql,model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之间的关系为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: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dao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从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mysql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里取数，取了后放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model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里。然后用的时候从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model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里拿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69922" y="1180627"/>
            <a:ext cx="52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1-4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是依次调用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,5-8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是依次相应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1.85185E-6 L 2.70833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  <p:bldP spid="46" grpId="0" animBg="1"/>
      <p:bldP spid="24" grpId="0"/>
      <p:bldP spid="25" grpId="0"/>
    </p:bldLst>
  </p:timing>
</p:sld>
</file>

<file path=ppt/tags/tag1.xml><?xml version="1.0" encoding="utf-8"?>
<p:tagLst xmlns:p="http://schemas.openxmlformats.org/presentationml/2006/main">
  <p:tag name="NORDRI TOOLS WATERMARK" val="1kgzvv05"/>
</p:tagLst>
</file>

<file path=ppt/tags/tag2.xml><?xml version="1.0" encoding="utf-8"?>
<p:tagLst xmlns:p="http://schemas.openxmlformats.org/presentationml/2006/main">
  <p:tag name="NORDRI TOOLS WATERMARK" val="1kgzvv05"/>
</p:tagLst>
</file>

<file path=ppt/tags/tag3.xml><?xml version="1.0" encoding="utf-8"?>
<p:tagLst xmlns:p="http://schemas.openxmlformats.org/presentationml/2006/main">
  <p:tag name="NORDRI TOOLS WATERMARK" val="1kgzvv05"/>
</p:tagLst>
</file>

<file path=ppt/theme/theme1.xml><?xml version="1.0" encoding="utf-8"?>
<a:theme xmlns:a="http://schemas.openxmlformats.org/drawingml/2006/main" name="第一PPT，www.1ppt.com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384F1"/>
      </a:accent1>
      <a:accent2>
        <a:srgbClr val="E94236"/>
      </a:accent2>
      <a:accent3>
        <a:srgbClr val="FBBD06"/>
      </a:accent3>
      <a:accent4>
        <a:srgbClr val="33A95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WPS 演示</Application>
  <PresentationFormat>宽屏</PresentationFormat>
  <Paragraphs>27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0" baseType="lpstr">
      <vt:lpstr>Arial</vt:lpstr>
      <vt:lpstr>方正书宋_GBK</vt:lpstr>
      <vt:lpstr>Wingdings</vt:lpstr>
      <vt:lpstr>Calibri</vt:lpstr>
      <vt:lpstr>宋体</vt:lpstr>
      <vt:lpstr>华文黑体</vt:lpstr>
      <vt:lpstr>Impact</vt:lpstr>
      <vt:lpstr>微软雅黑</vt:lpstr>
      <vt:lpstr>黑体-简</vt:lpstr>
      <vt:lpstr>微软雅黑</vt:lpstr>
      <vt:lpstr>宋体</vt:lpstr>
      <vt:lpstr>Arial Unicode MS</vt:lpstr>
      <vt:lpstr>Arial Black</vt:lpstr>
      <vt:lpstr>Helvetica Neue</vt:lpstr>
      <vt:lpstr>宋体-简</vt:lpstr>
      <vt:lpstr>苹方-简</vt:lpstr>
      <vt:lpstr>第一PPT，www.1ppt.com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白色极简</dc:title>
  <dc:creator>第一PPT</dc:creator>
  <cp:keywords>www.1ppt.com</cp:keywords>
  <dc:description>www.1ppt.com</dc:description>
  <cp:lastModifiedBy>xiajing</cp:lastModifiedBy>
  <cp:revision>33</cp:revision>
  <dcterms:created xsi:type="dcterms:W3CDTF">2018-10-24T06:01:26Z</dcterms:created>
  <dcterms:modified xsi:type="dcterms:W3CDTF">2018-10-24T06:01:26Z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