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7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057" cy="4066384"/>
          </a:xfrm>
          <a:prstGeom prst="rect">
            <a:avLst/>
          </a:prstGeom>
        </p:spPr>
      </p:pic>
      <p:sp>
        <p:nvSpPr>
          <p:cNvPr id="19" name="任意多边形: 形状 20"/>
          <p:cNvSpPr/>
          <p:nvPr userDrawn="1"/>
        </p:nvSpPr>
        <p:spPr>
          <a:xfrm rot="10800000">
            <a:off x="-18" y="0"/>
            <a:ext cx="12192001" cy="4066750"/>
          </a:xfrm>
          <a:custGeom>
            <a:avLst/>
            <a:gdLst>
              <a:gd name="connsiteX0" fmla="*/ 12192000 w 12192001"/>
              <a:gd name="connsiteY0" fmla="*/ 4062881 h 4062881"/>
              <a:gd name="connsiteX1" fmla="*/ 0 w 12192001"/>
              <a:gd name="connsiteY1" fmla="*/ 4062881 h 4062881"/>
              <a:gd name="connsiteX2" fmla="*/ 0 w 12192001"/>
              <a:gd name="connsiteY2" fmla="*/ 1441627 h 4062881"/>
              <a:gd name="connsiteX3" fmla="*/ 7949 w 12192001"/>
              <a:gd name="connsiteY3" fmla="*/ 1441627 h 4062881"/>
              <a:gd name="connsiteX4" fmla="*/ 6105511 w 12192001"/>
              <a:gd name="connsiteY4" fmla="*/ 0 h 4062881"/>
              <a:gd name="connsiteX5" fmla="*/ 12184078 w 12192001"/>
              <a:gd name="connsiteY5" fmla="*/ 1441627 h 4062881"/>
              <a:gd name="connsiteX6" fmla="*/ 12192000 w 12192001"/>
              <a:gd name="connsiteY6" fmla="*/ 1441627 h 4062881"/>
              <a:gd name="connsiteX7" fmla="*/ 12192000 w 12192001"/>
              <a:gd name="connsiteY7" fmla="*/ 1443506 h 4062881"/>
              <a:gd name="connsiteX8" fmla="*/ 12192001 w 12192001"/>
              <a:gd name="connsiteY8" fmla="*/ 1443506 h 4062881"/>
              <a:gd name="connsiteX9" fmla="*/ 12192000 w 12192001"/>
              <a:gd name="connsiteY9" fmla="*/ 1443506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4062881">
                <a:moveTo>
                  <a:pt x="12192000" y="4062881"/>
                </a:moveTo>
                <a:lnTo>
                  <a:pt x="0" y="4062881"/>
                </a:lnTo>
                <a:lnTo>
                  <a:pt x="0" y="1441627"/>
                </a:lnTo>
                <a:lnTo>
                  <a:pt x="7949" y="1441627"/>
                </a:lnTo>
                <a:lnTo>
                  <a:pt x="6105511" y="0"/>
                </a:lnTo>
                <a:lnTo>
                  <a:pt x="12184078" y="1441627"/>
                </a:lnTo>
                <a:lnTo>
                  <a:pt x="12192000" y="1441627"/>
                </a:lnTo>
                <a:lnTo>
                  <a:pt x="12192000" y="1443506"/>
                </a:lnTo>
                <a:lnTo>
                  <a:pt x="12192001" y="1443506"/>
                </a:lnTo>
                <a:lnTo>
                  <a:pt x="12192000" y="1443506"/>
                </a:lnTo>
                <a:close/>
              </a:path>
            </a:pathLst>
          </a:custGeom>
          <a:solidFill>
            <a:srgbClr val="006434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44"/>
          <p:cNvSpPr/>
          <p:nvPr userDrawn="1"/>
        </p:nvSpPr>
        <p:spPr>
          <a:xfrm>
            <a:off x="0" y="2329236"/>
            <a:ext cx="12191985" cy="1809343"/>
          </a:xfrm>
          <a:custGeom>
            <a:avLst/>
            <a:gdLst>
              <a:gd name="connsiteX0" fmla="*/ 11511615 w 12185612"/>
              <a:gd name="connsiteY0" fmla="*/ 0 h 1809343"/>
              <a:gd name="connsiteX1" fmla="*/ 12185612 w 12185612"/>
              <a:gd name="connsiteY1" fmla="*/ 134799 h 1809343"/>
              <a:gd name="connsiteX2" fmla="*/ 12185612 w 12185612"/>
              <a:gd name="connsiteY2" fmla="*/ 319795 h 1809343"/>
              <a:gd name="connsiteX3" fmla="*/ 11769269 w 12185612"/>
              <a:gd name="connsiteY3" fmla="*/ 431005 h 1809343"/>
              <a:gd name="connsiteX4" fmla="*/ 6098388 w 12185612"/>
              <a:gd name="connsiteY4" fmla="*/ 1809343 h 1809343"/>
              <a:gd name="connsiteX5" fmla="*/ 1030855 w 12185612"/>
              <a:gd name="connsiteY5" fmla="*/ 612528 h 1809343"/>
              <a:gd name="connsiteX6" fmla="*/ 0 w 12185612"/>
              <a:gd name="connsiteY6" fmla="*/ 339538 h 1809343"/>
              <a:gd name="connsiteX7" fmla="*/ 0 w 12185612"/>
              <a:gd name="connsiteY7" fmla="*/ 81678 h 1809343"/>
              <a:gd name="connsiteX8" fmla="*/ 637104 w 12185612"/>
              <a:gd name="connsiteY8" fmla="*/ 607 h 1809343"/>
              <a:gd name="connsiteX9" fmla="*/ 6098821 w 12185612"/>
              <a:gd name="connsiteY9" fmla="*/ 1643974 h 1809343"/>
              <a:gd name="connsiteX10" fmla="*/ 11511615 w 12185612"/>
              <a:gd name="connsiteY10" fmla="*/ 0 h 180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5612" h="1809343">
                <a:moveTo>
                  <a:pt x="11511615" y="0"/>
                </a:moveTo>
                <a:lnTo>
                  <a:pt x="12185612" y="134799"/>
                </a:lnTo>
                <a:lnTo>
                  <a:pt x="12185612" y="319795"/>
                </a:lnTo>
                <a:lnTo>
                  <a:pt x="11769269" y="431005"/>
                </a:lnTo>
                <a:cubicBezTo>
                  <a:pt x="9878327" y="928737"/>
                  <a:pt x="8015827" y="1369040"/>
                  <a:pt x="6098388" y="1809343"/>
                </a:cubicBezTo>
                <a:cubicBezTo>
                  <a:pt x="4410640" y="1441212"/>
                  <a:pt x="2720033" y="1046292"/>
                  <a:pt x="1030855" y="612528"/>
                </a:cubicBezTo>
                <a:lnTo>
                  <a:pt x="0" y="339538"/>
                </a:lnTo>
                <a:lnTo>
                  <a:pt x="0" y="81678"/>
                </a:lnTo>
                <a:lnTo>
                  <a:pt x="637104" y="607"/>
                </a:lnTo>
                <a:cubicBezTo>
                  <a:pt x="2471646" y="662696"/>
                  <a:pt x="4302378" y="1200960"/>
                  <a:pt x="6098821" y="1643974"/>
                </a:cubicBezTo>
                <a:cubicBezTo>
                  <a:pt x="7974840" y="1162658"/>
                  <a:pt x="9749895" y="681341"/>
                  <a:pt x="115116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任意多边形: 形状 49"/>
          <p:cNvSpPr/>
          <p:nvPr userDrawn="1"/>
        </p:nvSpPr>
        <p:spPr>
          <a:xfrm>
            <a:off x="450423" y="2315566"/>
            <a:ext cx="11342509" cy="1691715"/>
          </a:xfrm>
          <a:custGeom>
            <a:avLst/>
            <a:gdLst>
              <a:gd name="connsiteX0" fmla="*/ 9728 w 12217941"/>
              <a:gd name="connsiteY0" fmla="*/ 0 h 1605064"/>
              <a:gd name="connsiteX1" fmla="*/ 6108971 w 12217941"/>
              <a:gd name="connsiteY1" fmla="*/ 1498060 h 1605064"/>
              <a:gd name="connsiteX2" fmla="*/ 12208213 w 12217941"/>
              <a:gd name="connsiteY2" fmla="*/ 19456 h 1605064"/>
              <a:gd name="connsiteX3" fmla="*/ 12217941 w 12217941"/>
              <a:gd name="connsiteY3" fmla="*/ 282103 h 1605064"/>
              <a:gd name="connsiteX4" fmla="*/ 6118698 w 12217941"/>
              <a:gd name="connsiteY4" fmla="*/ 1605064 h 1605064"/>
              <a:gd name="connsiteX5" fmla="*/ 0 w 12217941"/>
              <a:gd name="connsiteY5" fmla="*/ 233464 h 1605064"/>
              <a:gd name="connsiteX6" fmla="*/ 9728 w 12217941"/>
              <a:gd name="connsiteY6" fmla="*/ 0 h 1605064"/>
              <a:gd name="connsiteX0-1" fmla="*/ 0 w 12208213"/>
              <a:gd name="connsiteY0-2" fmla="*/ 0 h 1605064"/>
              <a:gd name="connsiteX1-3" fmla="*/ 6099243 w 12208213"/>
              <a:gd name="connsiteY1-4" fmla="*/ 1498060 h 1605064"/>
              <a:gd name="connsiteX2-5" fmla="*/ 12198485 w 12208213"/>
              <a:gd name="connsiteY2-6" fmla="*/ 19456 h 1605064"/>
              <a:gd name="connsiteX3-7" fmla="*/ 12208213 w 12208213"/>
              <a:gd name="connsiteY3-8" fmla="*/ 282103 h 1605064"/>
              <a:gd name="connsiteX4-9" fmla="*/ 6108970 w 12208213"/>
              <a:gd name="connsiteY4-10" fmla="*/ 1605064 h 1605064"/>
              <a:gd name="connsiteX5-11" fmla="*/ 0 w 12208213"/>
              <a:gd name="connsiteY5-12" fmla="*/ 544749 h 1605064"/>
              <a:gd name="connsiteX6-13" fmla="*/ 0 w 12208213"/>
              <a:gd name="connsiteY6-14" fmla="*/ 0 h 1605064"/>
              <a:gd name="connsiteX0-15" fmla="*/ 0 w 12198485"/>
              <a:gd name="connsiteY0-16" fmla="*/ 0 h 1605064"/>
              <a:gd name="connsiteX1-17" fmla="*/ 6099243 w 12198485"/>
              <a:gd name="connsiteY1-18" fmla="*/ 1498060 h 1605064"/>
              <a:gd name="connsiteX2-19" fmla="*/ 12198485 w 12198485"/>
              <a:gd name="connsiteY2-20" fmla="*/ 19456 h 1605064"/>
              <a:gd name="connsiteX3-21" fmla="*/ 12198485 w 12198485"/>
              <a:gd name="connsiteY3-22" fmla="*/ 603115 h 1605064"/>
              <a:gd name="connsiteX4-23" fmla="*/ 6108970 w 12198485"/>
              <a:gd name="connsiteY4-24" fmla="*/ 1605064 h 1605064"/>
              <a:gd name="connsiteX5-25" fmla="*/ 0 w 12198485"/>
              <a:gd name="connsiteY5-26" fmla="*/ 544749 h 1605064"/>
              <a:gd name="connsiteX6-27" fmla="*/ 0 w 12198485"/>
              <a:gd name="connsiteY6-28" fmla="*/ 0 h 1605064"/>
              <a:gd name="connsiteX0-29" fmla="*/ 0 w 12198485"/>
              <a:gd name="connsiteY0-30" fmla="*/ 0 h 1605064"/>
              <a:gd name="connsiteX1-31" fmla="*/ 6108970 w 12198485"/>
              <a:gd name="connsiteY1-32" fmla="*/ 1507788 h 1605064"/>
              <a:gd name="connsiteX2-33" fmla="*/ 12198485 w 12198485"/>
              <a:gd name="connsiteY2-34" fmla="*/ 19456 h 1605064"/>
              <a:gd name="connsiteX3-35" fmla="*/ 12198485 w 12198485"/>
              <a:gd name="connsiteY3-36" fmla="*/ 603115 h 1605064"/>
              <a:gd name="connsiteX4-37" fmla="*/ 6108970 w 12198485"/>
              <a:gd name="connsiteY4-38" fmla="*/ 1605064 h 1605064"/>
              <a:gd name="connsiteX5-39" fmla="*/ 0 w 12198485"/>
              <a:gd name="connsiteY5-40" fmla="*/ 544749 h 1605064"/>
              <a:gd name="connsiteX6-41" fmla="*/ 0 w 12198485"/>
              <a:gd name="connsiteY6-42" fmla="*/ 0 h 1605064"/>
              <a:gd name="connsiteX0-43" fmla="*/ 632298 w 12830783"/>
              <a:gd name="connsiteY0-44" fmla="*/ 0 h 1605064"/>
              <a:gd name="connsiteX1-45" fmla="*/ 6741268 w 12830783"/>
              <a:gd name="connsiteY1-46" fmla="*/ 1507788 h 1605064"/>
              <a:gd name="connsiteX2-47" fmla="*/ 12830783 w 12830783"/>
              <a:gd name="connsiteY2-48" fmla="*/ 19456 h 1605064"/>
              <a:gd name="connsiteX3-49" fmla="*/ 12830783 w 12830783"/>
              <a:gd name="connsiteY3-50" fmla="*/ 603115 h 1605064"/>
              <a:gd name="connsiteX4-51" fmla="*/ 6741268 w 12830783"/>
              <a:gd name="connsiteY4-52" fmla="*/ 1605064 h 1605064"/>
              <a:gd name="connsiteX5-53" fmla="*/ 0 w 12830783"/>
              <a:gd name="connsiteY5-54" fmla="*/ 29183 h 1605064"/>
              <a:gd name="connsiteX6-55" fmla="*/ 632298 w 12830783"/>
              <a:gd name="connsiteY6-56" fmla="*/ 0 h 1605064"/>
              <a:gd name="connsiteX0-57" fmla="*/ 836579 w 12830783"/>
              <a:gd name="connsiteY0-58" fmla="*/ 0 h 1634247"/>
              <a:gd name="connsiteX1-59" fmla="*/ 6741268 w 12830783"/>
              <a:gd name="connsiteY1-60" fmla="*/ 1536971 h 1634247"/>
              <a:gd name="connsiteX2-61" fmla="*/ 12830783 w 12830783"/>
              <a:gd name="connsiteY2-62" fmla="*/ 48639 h 1634247"/>
              <a:gd name="connsiteX3-63" fmla="*/ 12830783 w 12830783"/>
              <a:gd name="connsiteY3-64" fmla="*/ 632298 h 1634247"/>
              <a:gd name="connsiteX4-65" fmla="*/ 6741268 w 12830783"/>
              <a:gd name="connsiteY4-66" fmla="*/ 1634247 h 1634247"/>
              <a:gd name="connsiteX5-67" fmla="*/ 0 w 12830783"/>
              <a:gd name="connsiteY5-68" fmla="*/ 58366 h 1634247"/>
              <a:gd name="connsiteX6-69" fmla="*/ 836579 w 12830783"/>
              <a:gd name="connsiteY6-70" fmla="*/ 0 h 1634247"/>
              <a:gd name="connsiteX0-71" fmla="*/ 836579 w 12830783"/>
              <a:gd name="connsiteY0-72" fmla="*/ 0 h 1702340"/>
              <a:gd name="connsiteX1-73" fmla="*/ 6741268 w 12830783"/>
              <a:gd name="connsiteY1-74" fmla="*/ 1536971 h 1702340"/>
              <a:gd name="connsiteX2-75" fmla="*/ 12830783 w 12830783"/>
              <a:gd name="connsiteY2-76" fmla="*/ 48639 h 1702340"/>
              <a:gd name="connsiteX3-77" fmla="*/ 12830783 w 12830783"/>
              <a:gd name="connsiteY3-78" fmla="*/ 632298 h 1702340"/>
              <a:gd name="connsiteX4-79" fmla="*/ 6750996 w 12830783"/>
              <a:gd name="connsiteY4-80" fmla="*/ 1702340 h 1702340"/>
              <a:gd name="connsiteX5-81" fmla="*/ 0 w 12830783"/>
              <a:gd name="connsiteY5-82" fmla="*/ 58366 h 1702340"/>
              <a:gd name="connsiteX6-83" fmla="*/ 836579 w 12830783"/>
              <a:gd name="connsiteY6-84" fmla="*/ 0 h 1702340"/>
              <a:gd name="connsiteX0-85" fmla="*/ 836579 w 12830783"/>
              <a:gd name="connsiteY0-86" fmla="*/ 0 h 1702340"/>
              <a:gd name="connsiteX1-87" fmla="*/ 6741268 w 12830783"/>
              <a:gd name="connsiteY1-88" fmla="*/ 1536971 h 1702340"/>
              <a:gd name="connsiteX2-89" fmla="*/ 12470860 w 12830783"/>
              <a:gd name="connsiteY2-90" fmla="*/ 19456 h 1702340"/>
              <a:gd name="connsiteX3-91" fmla="*/ 12830783 w 12830783"/>
              <a:gd name="connsiteY3-92" fmla="*/ 632298 h 1702340"/>
              <a:gd name="connsiteX4-93" fmla="*/ 6750996 w 12830783"/>
              <a:gd name="connsiteY4-94" fmla="*/ 1702340 h 1702340"/>
              <a:gd name="connsiteX5-95" fmla="*/ 0 w 12830783"/>
              <a:gd name="connsiteY5-96" fmla="*/ 58366 h 1702340"/>
              <a:gd name="connsiteX6-97" fmla="*/ 836579 w 12830783"/>
              <a:gd name="connsiteY6-98" fmla="*/ 0 h 1702340"/>
              <a:gd name="connsiteX0-99" fmla="*/ 836579 w 13239345"/>
              <a:gd name="connsiteY0-100" fmla="*/ 0 h 1702340"/>
              <a:gd name="connsiteX1-101" fmla="*/ 6741268 w 13239345"/>
              <a:gd name="connsiteY1-102" fmla="*/ 1536971 h 1702340"/>
              <a:gd name="connsiteX2-103" fmla="*/ 12470860 w 13239345"/>
              <a:gd name="connsiteY2-104" fmla="*/ 19456 h 1702340"/>
              <a:gd name="connsiteX3-105" fmla="*/ 13239345 w 13239345"/>
              <a:gd name="connsiteY3-106" fmla="*/ 107004 h 1702340"/>
              <a:gd name="connsiteX4-107" fmla="*/ 6750996 w 13239345"/>
              <a:gd name="connsiteY4-108" fmla="*/ 1702340 h 1702340"/>
              <a:gd name="connsiteX5-109" fmla="*/ 0 w 13239345"/>
              <a:gd name="connsiteY5-110" fmla="*/ 58366 h 1702340"/>
              <a:gd name="connsiteX6-111" fmla="*/ 836579 w 13239345"/>
              <a:gd name="connsiteY6-112" fmla="*/ 0 h 1702340"/>
              <a:gd name="connsiteX0-113" fmla="*/ 836579 w 13239345"/>
              <a:gd name="connsiteY0-114" fmla="*/ 107003 h 1809343"/>
              <a:gd name="connsiteX1-115" fmla="*/ 6741268 w 13239345"/>
              <a:gd name="connsiteY1-116" fmla="*/ 1643974 h 1809343"/>
              <a:gd name="connsiteX2-117" fmla="*/ 12169303 w 13239345"/>
              <a:gd name="connsiteY2-118" fmla="*/ 0 h 1809343"/>
              <a:gd name="connsiteX3-119" fmla="*/ 13239345 w 13239345"/>
              <a:gd name="connsiteY3-120" fmla="*/ 214007 h 1809343"/>
              <a:gd name="connsiteX4-121" fmla="*/ 6750996 w 13239345"/>
              <a:gd name="connsiteY4-122" fmla="*/ 1809343 h 1809343"/>
              <a:gd name="connsiteX5-123" fmla="*/ 0 w 13239345"/>
              <a:gd name="connsiteY5-124" fmla="*/ 165369 h 1809343"/>
              <a:gd name="connsiteX6-125" fmla="*/ 836579 w 13239345"/>
              <a:gd name="connsiteY6-126" fmla="*/ 107003 h 1809343"/>
              <a:gd name="connsiteX0-127" fmla="*/ 1342417 w 13239345"/>
              <a:gd name="connsiteY0-128" fmla="*/ 29182 h 1809343"/>
              <a:gd name="connsiteX1-129" fmla="*/ 6741268 w 13239345"/>
              <a:gd name="connsiteY1-130" fmla="*/ 1643974 h 1809343"/>
              <a:gd name="connsiteX2-131" fmla="*/ 12169303 w 13239345"/>
              <a:gd name="connsiteY2-132" fmla="*/ 0 h 1809343"/>
              <a:gd name="connsiteX3-133" fmla="*/ 13239345 w 13239345"/>
              <a:gd name="connsiteY3-134" fmla="*/ 214007 h 1809343"/>
              <a:gd name="connsiteX4-135" fmla="*/ 6750996 w 13239345"/>
              <a:gd name="connsiteY4-136" fmla="*/ 1809343 h 1809343"/>
              <a:gd name="connsiteX5-137" fmla="*/ 0 w 13239345"/>
              <a:gd name="connsiteY5-138" fmla="*/ 165369 h 1809343"/>
              <a:gd name="connsiteX6-139" fmla="*/ 1342417 w 13239345"/>
              <a:gd name="connsiteY6-140" fmla="*/ 29182 h 1809343"/>
              <a:gd name="connsiteX0-141" fmla="*/ 1294792 w 13239345"/>
              <a:gd name="connsiteY0-142" fmla="*/ 607 h 1809343"/>
              <a:gd name="connsiteX1-143" fmla="*/ 6741268 w 13239345"/>
              <a:gd name="connsiteY1-144" fmla="*/ 1643974 h 1809343"/>
              <a:gd name="connsiteX2-145" fmla="*/ 12169303 w 13239345"/>
              <a:gd name="connsiteY2-146" fmla="*/ 0 h 1809343"/>
              <a:gd name="connsiteX3-147" fmla="*/ 13239345 w 13239345"/>
              <a:gd name="connsiteY3-148" fmla="*/ 214007 h 1809343"/>
              <a:gd name="connsiteX4-149" fmla="*/ 6750996 w 13239345"/>
              <a:gd name="connsiteY4-150" fmla="*/ 1809343 h 1809343"/>
              <a:gd name="connsiteX5-151" fmla="*/ 0 w 13239345"/>
              <a:gd name="connsiteY5-152" fmla="*/ 165369 h 1809343"/>
              <a:gd name="connsiteX6-153" fmla="*/ 1294792 w 13239345"/>
              <a:gd name="connsiteY6-154" fmla="*/ 607 h 1809343"/>
              <a:gd name="connsiteX0-155" fmla="*/ 1294792 w 13239345"/>
              <a:gd name="connsiteY0-156" fmla="*/ 607 h 1809343"/>
              <a:gd name="connsiteX1-157" fmla="*/ 6741268 w 13239345"/>
              <a:gd name="connsiteY1-158" fmla="*/ 1643974 h 1809343"/>
              <a:gd name="connsiteX2-159" fmla="*/ 12169303 w 13239345"/>
              <a:gd name="connsiteY2-160" fmla="*/ 0 h 1809343"/>
              <a:gd name="connsiteX3-161" fmla="*/ 13239345 w 13239345"/>
              <a:gd name="connsiteY3-162" fmla="*/ 214007 h 1809343"/>
              <a:gd name="connsiteX4-163" fmla="*/ 6750996 w 13239345"/>
              <a:gd name="connsiteY4-164" fmla="*/ 1809343 h 1809343"/>
              <a:gd name="connsiteX5-165" fmla="*/ 0 w 13239345"/>
              <a:gd name="connsiteY5-166" fmla="*/ 165369 h 1809343"/>
              <a:gd name="connsiteX6-167" fmla="*/ 1294792 w 13239345"/>
              <a:gd name="connsiteY6-168" fmla="*/ 607 h 1809343"/>
              <a:gd name="connsiteX0-169" fmla="*/ 1294792 w 13239345"/>
              <a:gd name="connsiteY0-170" fmla="*/ 607 h 1809343"/>
              <a:gd name="connsiteX1-171" fmla="*/ 6741268 w 13239345"/>
              <a:gd name="connsiteY1-172" fmla="*/ 1643974 h 1809343"/>
              <a:gd name="connsiteX2-173" fmla="*/ 12169303 w 13239345"/>
              <a:gd name="connsiteY2-174" fmla="*/ 0 h 1809343"/>
              <a:gd name="connsiteX3-175" fmla="*/ 13239345 w 13239345"/>
              <a:gd name="connsiteY3-176" fmla="*/ 214007 h 1809343"/>
              <a:gd name="connsiteX4-177" fmla="*/ 6750996 w 13239345"/>
              <a:gd name="connsiteY4-178" fmla="*/ 1809343 h 1809343"/>
              <a:gd name="connsiteX5-179" fmla="*/ 0 w 13239345"/>
              <a:gd name="connsiteY5-180" fmla="*/ 165369 h 1809343"/>
              <a:gd name="connsiteX6-181" fmla="*/ 1294792 w 13239345"/>
              <a:gd name="connsiteY6-182" fmla="*/ 607 h 1809343"/>
              <a:gd name="connsiteX0-183" fmla="*/ 1294792 w 13239345"/>
              <a:gd name="connsiteY0-184" fmla="*/ 607 h 1809343"/>
              <a:gd name="connsiteX1-185" fmla="*/ 6741268 w 13239345"/>
              <a:gd name="connsiteY1-186" fmla="*/ 1643974 h 1809343"/>
              <a:gd name="connsiteX2-187" fmla="*/ 12169303 w 13239345"/>
              <a:gd name="connsiteY2-188" fmla="*/ 0 h 1809343"/>
              <a:gd name="connsiteX3-189" fmla="*/ 13239345 w 13239345"/>
              <a:gd name="connsiteY3-190" fmla="*/ 214007 h 1809343"/>
              <a:gd name="connsiteX4-191" fmla="*/ 6750996 w 13239345"/>
              <a:gd name="connsiteY4-192" fmla="*/ 1809343 h 1809343"/>
              <a:gd name="connsiteX5-193" fmla="*/ 0 w 13239345"/>
              <a:gd name="connsiteY5-194" fmla="*/ 165369 h 1809343"/>
              <a:gd name="connsiteX6-195" fmla="*/ 1294792 w 13239345"/>
              <a:gd name="connsiteY6-196" fmla="*/ 607 h 1809343"/>
              <a:gd name="connsiteX0-197" fmla="*/ 1294792 w 13239345"/>
              <a:gd name="connsiteY0-198" fmla="*/ 607 h 1809343"/>
              <a:gd name="connsiteX1-199" fmla="*/ 6741268 w 13239345"/>
              <a:gd name="connsiteY1-200" fmla="*/ 1643974 h 1809343"/>
              <a:gd name="connsiteX2-201" fmla="*/ 12169303 w 13239345"/>
              <a:gd name="connsiteY2-202" fmla="*/ 0 h 1809343"/>
              <a:gd name="connsiteX3-203" fmla="*/ 13239345 w 13239345"/>
              <a:gd name="connsiteY3-204" fmla="*/ 214007 h 1809343"/>
              <a:gd name="connsiteX4-205" fmla="*/ 6750996 w 13239345"/>
              <a:gd name="connsiteY4-206" fmla="*/ 1809343 h 1809343"/>
              <a:gd name="connsiteX5-207" fmla="*/ 0 w 13239345"/>
              <a:gd name="connsiteY5-208" fmla="*/ 165369 h 1809343"/>
              <a:gd name="connsiteX6-209" fmla="*/ 1294792 w 13239345"/>
              <a:gd name="connsiteY6-210" fmla="*/ 607 h 1809343"/>
              <a:gd name="connsiteX0-211" fmla="*/ 1294792 w 13239345"/>
              <a:gd name="connsiteY0-212" fmla="*/ 607 h 1809343"/>
              <a:gd name="connsiteX1-213" fmla="*/ 6741268 w 13239345"/>
              <a:gd name="connsiteY1-214" fmla="*/ 1643974 h 1809343"/>
              <a:gd name="connsiteX2-215" fmla="*/ 12169303 w 13239345"/>
              <a:gd name="connsiteY2-216" fmla="*/ 0 h 1809343"/>
              <a:gd name="connsiteX3-217" fmla="*/ 13239345 w 13239345"/>
              <a:gd name="connsiteY3-218" fmla="*/ 214007 h 1809343"/>
              <a:gd name="connsiteX4-219" fmla="*/ 6750996 w 13239345"/>
              <a:gd name="connsiteY4-220" fmla="*/ 1809343 h 1809343"/>
              <a:gd name="connsiteX5-221" fmla="*/ 0 w 13239345"/>
              <a:gd name="connsiteY5-222" fmla="*/ 165369 h 1809343"/>
              <a:gd name="connsiteX6-223" fmla="*/ 1294792 w 13239345"/>
              <a:gd name="connsiteY6-224" fmla="*/ 607 h 1809343"/>
              <a:gd name="connsiteX0-225" fmla="*/ 1294792 w 13239345"/>
              <a:gd name="connsiteY0-226" fmla="*/ 607 h 1809343"/>
              <a:gd name="connsiteX1-227" fmla="*/ 6741268 w 13239345"/>
              <a:gd name="connsiteY1-228" fmla="*/ 1643974 h 1809343"/>
              <a:gd name="connsiteX2-229" fmla="*/ 12169303 w 13239345"/>
              <a:gd name="connsiteY2-230" fmla="*/ 0 h 1809343"/>
              <a:gd name="connsiteX3-231" fmla="*/ 13239345 w 13239345"/>
              <a:gd name="connsiteY3-232" fmla="*/ 214007 h 1809343"/>
              <a:gd name="connsiteX4-233" fmla="*/ 6750996 w 13239345"/>
              <a:gd name="connsiteY4-234" fmla="*/ 1809343 h 1809343"/>
              <a:gd name="connsiteX5-235" fmla="*/ 0 w 13239345"/>
              <a:gd name="connsiteY5-236" fmla="*/ 165369 h 1809343"/>
              <a:gd name="connsiteX6-237" fmla="*/ 1294792 w 13239345"/>
              <a:gd name="connsiteY6-238" fmla="*/ 607 h 1809343"/>
              <a:gd name="connsiteX0-239" fmla="*/ 1294792 w 13239345"/>
              <a:gd name="connsiteY0-240" fmla="*/ 607 h 1809343"/>
              <a:gd name="connsiteX1-241" fmla="*/ 6741268 w 13239345"/>
              <a:gd name="connsiteY1-242" fmla="*/ 1643974 h 1809343"/>
              <a:gd name="connsiteX2-243" fmla="*/ 12169303 w 13239345"/>
              <a:gd name="connsiteY2-244" fmla="*/ 0 h 1809343"/>
              <a:gd name="connsiteX3-245" fmla="*/ 13239345 w 13239345"/>
              <a:gd name="connsiteY3-246" fmla="*/ 214007 h 1809343"/>
              <a:gd name="connsiteX4-247" fmla="*/ 6750996 w 13239345"/>
              <a:gd name="connsiteY4-248" fmla="*/ 1809343 h 1809343"/>
              <a:gd name="connsiteX5-249" fmla="*/ 0 w 13239345"/>
              <a:gd name="connsiteY5-250" fmla="*/ 165369 h 1809343"/>
              <a:gd name="connsiteX6-251" fmla="*/ 1294792 w 13239345"/>
              <a:gd name="connsiteY6-252" fmla="*/ 607 h 1809343"/>
              <a:gd name="connsiteX0-253" fmla="*/ 1294792 w 13239345"/>
              <a:gd name="connsiteY0-254" fmla="*/ 607 h 1809343"/>
              <a:gd name="connsiteX1-255" fmla="*/ 6741268 w 13239345"/>
              <a:gd name="connsiteY1-256" fmla="*/ 1643974 h 1809343"/>
              <a:gd name="connsiteX2-257" fmla="*/ 12169303 w 13239345"/>
              <a:gd name="connsiteY2-258" fmla="*/ 0 h 1809343"/>
              <a:gd name="connsiteX3-259" fmla="*/ 13239345 w 13239345"/>
              <a:gd name="connsiteY3-260" fmla="*/ 214007 h 1809343"/>
              <a:gd name="connsiteX4-261" fmla="*/ 6750996 w 13239345"/>
              <a:gd name="connsiteY4-262" fmla="*/ 1809343 h 1809343"/>
              <a:gd name="connsiteX5-263" fmla="*/ 0 w 13239345"/>
              <a:gd name="connsiteY5-264" fmla="*/ 165369 h 1809343"/>
              <a:gd name="connsiteX6-265" fmla="*/ 1294792 w 13239345"/>
              <a:gd name="connsiteY6-266" fmla="*/ 607 h 1809343"/>
              <a:gd name="connsiteX0-267" fmla="*/ 1294792 w 13239345"/>
              <a:gd name="connsiteY0-268" fmla="*/ 607 h 1809343"/>
              <a:gd name="connsiteX1-269" fmla="*/ 6741268 w 13239345"/>
              <a:gd name="connsiteY1-270" fmla="*/ 1643974 h 1809343"/>
              <a:gd name="connsiteX2-271" fmla="*/ 12169303 w 13239345"/>
              <a:gd name="connsiteY2-272" fmla="*/ 0 h 1809343"/>
              <a:gd name="connsiteX3-273" fmla="*/ 13239345 w 13239345"/>
              <a:gd name="connsiteY3-274" fmla="*/ 214007 h 1809343"/>
              <a:gd name="connsiteX4-275" fmla="*/ 6750996 w 13239345"/>
              <a:gd name="connsiteY4-276" fmla="*/ 1809343 h 1809343"/>
              <a:gd name="connsiteX5-277" fmla="*/ 0 w 13239345"/>
              <a:gd name="connsiteY5-278" fmla="*/ 165369 h 1809343"/>
              <a:gd name="connsiteX6-279" fmla="*/ 1294792 w 13239345"/>
              <a:gd name="connsiteY6-280" fmla="*/ 607 h 1809343"/>
              <a:gd name="connsiteX0-281" fmla="*/ 1294792 w 13239345"/>
              <a:gd name="connsiteY0-282" fmla="*/ 607 h 1809343"/>
              <a:gd name="connsiteX1-283" fmla="*/ 6741268 w 13239345"/>
              <a:gd name="connsiteY1-284" fmla="*/ 1643974 h 1809343"/>
              <a:gd name="connsiteX2-285" fmla="*/ 12169303 w 13239345"/>
              <a:gd name="connsiteY2-286" fmla="*/ 0 h 1809343"/>
              <a:gd name="connsiteX3-287" fmla="*/ 13239345 w 13239345"/>
              <a:gd name="connsiteY3-288" fmla="*/ 214007 h 1809343"/>
              <a:gd name="connsiteX4-289" fmla="*/ 6750996 w 13239345"/>
              <a:gd name="connsiteY4-290" fmla="*/ 1809343 h 1809343"/>
              <a:gd name="connsiteX5-291" fmla="*/ 0 w 13239345"/>
              <a:gd name="connsiteY5-292" fmla="*/ 165369 h 1809343"/>
              <a:gd name="connsiteX6-293" fmla="*/ 1294792 w 13239345"/>
              <a:gd name="connsiteY6-294" fmla="*/ 607 h 1809343"/>
              <a:gd name="connsiteX0-295" fmla="*/ 1294792 w 12651516"/>
              <a:gd name="connsiteY0-296" fmla="*/ 607 h 1809343"/>
              <a:gd name="connsiteX1-297" fmla="*/ 6741268 w 12651516"/>
              <a:gd name="connsiteY1-298" fmla="*/ 1643974 h 1809343"/>
              <a:gd name="connsiteX2-299" fmla="*/ 12169303 w 12651516"/>
              <a:gd name="connsiteY2-300" fmla="*/ 0 h 1809343"/>
              <a:gd name="connsiteX3-301" fmla="*/ 12651516 w 12651516"/>
              <a:gd name="connsiteY3-302" fmla="*/ 83379 h 1809343"/>
              <a:gd name="connsiteX4-303" fmla="*/ 6750996 w 12651516"/>
              <a:gd name="connsiteY4-304" fmla="*/ 1809343 h 1809343"/>
              <a:gd name="connsiteX5-305" fmla="*/ 0 w 12651516"/>
              <a:gd name="connsiteY5-306" fmla="*/ 165369 h 1809343"/>
              <a:gd name="connsiteX6-307" fmla="*/ 1294792 w 12651516"/>
              <a:gd name="connsiteY6-308" fmla="*/ 607 h 1809343"/>
              <a:gd name="connsiteX0-309" fmla="*/ 1294792 w 12564431"/>
              <a:gd name="connsiteY0-310" fmla="*/ 607 h 1809343"/>
              <a:gd name="connsiteX1-311" fmla="*/ 6741268 w 12564431"/>
              <a:gd name="connsiteY1-312" fmla="*/ 1643974 h 1809343"/>
              <a:gd name="connsiteX2-313" fmla="*/ 12169303 w 12564431"/>
              <a:gd name="connsiteY2-314" fmla="*/ 0 h 1809343"/>
              <a:gd name="connsiteX3-315" fmla="*/ 12564431 w 12564431"/>
              <a:gd name="connsiteY3-316" fmla="*/ 83379 h 1809343"/>
              <a:gd name="connsiteX4-317" fmla="*/ 6750996 w 12564431"/>
              <a:gd name="connsiteY4-318" fmla="*/ 1809343 h 1809343"/>
              <a:gd name="connsiteX5-319" fmla="*/ 0 w 12564431"/>
              <a:gd name="connsiteY5-320" fmla="*/ 165369 h 1809343"/>
              <a:gd name="connsiteX6-321" fmla="*/ 1294792 w 12564431"/>
              <a:gd name="connsiteY6-322" fmla="*/ 607 h 1809343"/>
              <a:gd name="connsiteX0-323" fmla="*/ 423935 w 11693574"/>
              <a:gd name="connsiteY0-324" fmla="*/ 607 h 1809343"/>
              <a:gd name="connsiteX1-325" fmla="*/ 5870411 w 11693574"/>
              <a:gd name="connsiteY1-326" fmla="*/ 1643974 h 1809343"/>
              <a:gd name="connsiteX2-327" fmla="*/ 11298446 w 11693574"/>
              <a:gd name="connsiteY2-328" fmla="*/ 0 h 1809343"/>
              <a:gd name="connsiteX3-329" fmla="*/ 11693574 w 11693574"/>
              <a:gd name="connsiteY3-330" fmla="*/ 83379 h 1809343"/>
              <a:gd name="connsiteX4-331" fmla="*/ 5880139 w 11693574"/>
              <a:gd name="connsiteY4-332" fmla="*/ 1809343 h 1809343"/>
              <a:gd name="connsiteX5-333" fmla="*/ 0 w 11693574"/>
              <a:gd name="connsiteY5-334" fmla="*/ 45626 h 1809343"/>
              <a:gd name="connsiteX6-335" fmla="*/ 423935 w 11693574"/>
              <a:gd name="connsiteY6-336" fmla="*/ 607 h 1809343"/>
              <a:gd name="connsiteX0-337" fmla="*/ 423935 w 11693574"/>
              <a:gd name="connsiteY0-338" fmla="*/ 607 h 1733143"/>
              <a:gd name="connsiteX1-339" fmla="*/ 5870411 w 11693574"/>
              <a:gd name="connsiteY1-340" fmla="*/ 1643974 h 1733143"/>
              <a:gd name="connsiteX2-341" fmla="*/ 11298446 w 11693574"/>
              <a:gd name="connsiteY2-342" fmla="*/ 0 h 1733143"/>
              <a:gd name="connsiteX3-343" fmla="*/ 11693574 w 11693574"/>
              <a:gd name="connsiteY3-344" fmla="*/ 83379 h 1733143"/>
              <a:gd name="connsiteX4-345" fmla="*/ 5880139 w 11693574"/>
              <a:gd name="connsiteY4-346" fmla="*/ 1733143 h 1733143"/>
              <a:gd name="connsiteX5-347" fmla="*/ 0 w 11693574"/>
              <a:gd name="connsiteY5-348" fmla="*/ 45626 h 1733143"/>
              <a:gd name="connsiteX6-349" fmla="*/ 423935 w 11693574"/>
              <a:gd name="connsiteY6-350" fmla="*/ 607 h 1733143"/>
              <a:gd name="connsiteX0-351" fmla="*/ 423935 w 11709902"/>
              <a:gd name="connsiteY0-352" fmla="*/ 607 h 1733143"/>
              <a:gd name="connsiteX1-353" fmla="*/ 5870411 w 11709902"/>
              <a:gd name="connsiteY1-354" fmla="*/ 1643974 h 1733143"/>
              <a:gd name="connsiteX2-355" fmla="*/ 11298446 w 11709902"/>
              <a:gd name="connsiteY2-356" fmla="*/ 0 h 1733143"/>
              <a:gd name="connsiteX3-357" fmla="*/ 11709902 w 11709902"/>
              <a:gd name="connsiteY3-358" fmla="*/ 83379 h 1733143"/>
              <a:gd name="connsiteX4-359" fmla="*/ 5880139 w 11709902"/>
              <a:gd name="connsiteY4-360" fmla="*/ 1733143 h 1733143"/>
              <a:gd name="connsiteX5-361" fmla="*/ 0 w 11709902"/>
              <a:gd name="connsiteY5-362" fmla="*/ 45626 h 1733143"/>
              <a:gd name="connsiteX6-363" fmla="*/ 423935 w 11709902"/>
              <a:gd name="connsiteY6-364" fmla="*/ 607 h 1733143"/>
              <a:gd name="connsiteX0-365" fmla="*/ 423935 w 11571109"/>
              <a:gd name="connsiteY0-366" fmla="*/ 607 h 1733143"/>
              <a:gd name="connsiteX1-367" fmla="*/ 5870411 w 11571109"/>
              <a:gd name="connsiteY1-368" fmla="*/ 1643974 h 1733143"/>
              <a:gd name="connsiteX2-369" fmla="*/ 11298446 w 11571109"/>
              <a:gd name="connsiteY2-370" fmla="*/ 0 h 1733143"/>
              <a:gd name="connsiteX3-371" fmla="*/ 11571109 w 11571109"/>
              <a:gd name="connsiteY3-372" fmla="*/ 116036 h 1733143"/>
              <a:gd name="connsiteX4-373" fmla="*/ 5880139 w 11571109"/>
              <a:gd name="connsiteY4-374" fmla="*/ 1733143 h 1733143"/>
              <a:gd name="connsiteX5-375" fmla="*/ 0 w 11571109"/>
              <a:gd name="connsiteY5-376" fmla="*/ 45626 h 1733143"/>
              <a:gd name="connsiteX6-377" fmla="*/ 423935 w 11571109"/>
              <a:gd name="connsiteY6-378" fmla="*/ 607 h 1733143"/>
              <a:gd name="connsiteX0-379" fmla="*/ 423935 w 11579274"/>
              <a:gd name="connsiteY0-380" fmla="*/ 607 h 1733143"/>
              <a:gd name="connsiteX1-381" fmla="*/ 5870411 w 11579274"/>
              <a:gd name="connsiteY1-382" fmla="*/ 1643974 h 1733143"/>
              <a:gd name="connsiteX2-383" fmla="*/ 11298446 w 11579274"/>
              <a:gd name="connsiteY2-384" fmla="*/ 0 h 1733143"/>
              <a:gd name="connsiteX3-385" fmla="*/ 11579274 w 11579274"/>
              <a:gd name="connsiteY3-386" fmla="*/ 116036 h 1733143"/>
              <a:gd name="connsiteX4-387" fmla="*/ 5880139 w 11579274"/>
              <a:gd name="connsiteY4-388" fmla="*/ 1733143 h 1733143"/>
              <a:gd name="connsiteX5-389" fmla="*/ 0 w 11579274"/>
              <a:gd name="connsiteY5-390" fmla="*/ 45626 h 1733143"/>
              <a:gd name="connsiteX6-391" fmla="*/ 423935 w 11579274"/>
              <a:gd name="connsiteY6-392" fmla="*/ 607 h 1733143"/>
              <a:gd name="connsiteX0-393" fmla="*/ 423935 w 11579274"/>
              <a:gd name="connsiteY0-394" fmla="*/ 0 h 1732536"/>
              <a:gd name="connsiteX1-395" fmla="*/ 5870411 w 11579274"/>
              <a:gd name="connsiteY1-396" fmla="*/ 1643367 h 1732536"/>
              <a:gd name="connsiteX2-397" fmla="*/ 11233132 w 11579274"/>
              <a:gd name="connsiteY2-398" fmla="*/ 48379 h 1732536"/>
              <a:gd name="connsiteX3-399" fmla="*/ 11579274 w 11579274"/>
              <a:gd name="connsiteY3-400" fmla="*/ 115429 h 1732536"/>
              <a:gd name="connsiteX4-401" fmla="*/ 5880139 w 11579274"/>
              <a:gd name="connsiteY4-402" fmla="*/ 1732536 h 1732536"/>
              <a:gd name="connsiteX5-403" fmla="*/ 0 w 11579274"/>
              <a:gd name="connsiteY5-404" fmla="*/ 45019 h 1732536"/>
              <a:gd name="connsiteX6-405" fmla="*/ 423935 w 11579274"/>
              <a:gd name="connsiteY6-406" fmla="*/ 0 h 1732536"/>
              <a:gd name="connsiteX0-407" fmla="*/ 423935 w 11579274"/>
              <a:gd name="connsiteY0-408" fmla="*/ 0 h 1732536"/>
              <a:gd name="connsiteX1-409" fmla="*/ 5870411 w 11579274"/>
              <a:gd name="connsiteY1-410" fmla="*/ 1643367 h 1732536"/>
              <a:gd name="connsiteX2-411" fmla="*/ 11241297 w 11579274"/>
              <a:gd name="connsiteY2-412" fmla="*/ 32050 h 1732536"/>
              <a:gd name="connsiteX3-413" fmla="*/ 11579274 w 11579274"/>
              <a:gd name="connsiteY3-414" fmla="*/ 115429 h 1732536"/>
              <a:gd name="connsiteX4-415" fmla="*/ 5880139 w 11579274"/>
              <a:gd name="connsiteY4-416" fmla="*/ 1732536 h 1732536"/>
              <a:gd name="connsiteX5-417" fmla="*/ 0 w 11579274"/>
              <a:gd name="connsiteY5-418" fmla="*/ 45019 h 1732536"/>
              <a:gd name="connsiteX6-419" fmla="*/ 423935 w 11579274"/>
              <a:gd name="connsiteY6-420" fmla="*/ 0 h 1732536"/>
              <a:gd name="connsiteX0-421" fmla="*/ 423935 w 11579274"/>
              <a:gd name="connsiteY0-422" fmla="*/ 0 h 1732536"/>
              <a:gd name="connsiteX1-423" fmla="*/ 5870411 w 11579274"/>
              <a:gd name="connsiteY1-424" fmla="*/ 1643367 h 1732536"/>
              <a:gd name="connsiteX2-425" fmla="*/ 11241297 w 11579274"/>
              <a:gd name="connsiteY2-426" fmla="*/ 32050 h 1732536"/>
              <a:gd name="connsiteX3-427" fmla="*/ 11579274 w 11579274"/>
              <a:gd name="connsiteY3-428" fmla="*/ 115429 h 1732536"/>
              <a:gd name="connsiteX4-429" fmla="*/ 5880139 w 11579274"/>
              <a:gd name="connsiteY4-430" fmla="*/ 1732536 h 1732536"/>
              <a:gd name="connsiteX5-431" fmla="*/ 0 w 11579274"/>
              <a:gd name="connsiteY5-432" fmla="*/ 45019 h 1732536"/>
              <a:gd name="connsiteX6-433" fmla="*/ 423935 w 11579274"/>
              <a:gd name="connsiteY6-434" fmla="*/ 0 h 1732536"/>
              <a:gd name="connsiteX0-435" fmla="*/ 423935 w 11579274"/>
              <a:gd name="connsiteY0-436" fmla="*/ 0 h 1732536"/>
              <a:gd name="connsiteX1-437" fmla="*/ 5870411 w 11579274"/>
              <a:gd name="connsiteY1-438" fmla="*/ 1643367 h 1732536"/>
              <a:gd name="connsiteX2-439" fmla="*/ 11224968 w 11579274"/>
              <a:gd name="connsiteY2-440" fmla="*/ 48379 h 1732536"/>
              <a:gd name="connsiteX3-441" fmla="*/ 11579274 w 11579274"/>
              <a:gd name="connsiteY3-442" fmla="*/ 115429 h 1732536"/>
              <a:gd name="connsiteX4-443" fmla="*/ 5880139 w 11579274"/>
              <a:gd name="connsiteY4-444" fmla="*/ 1732536 h 1732536"/>
              <a:gd name="connsiteX5-445" fmla="*/ 0 w 11579274"/>
              <a:gd name="connsiteY5-446" fmla="*/ 45019 h 1732536"/>
              <a:gd name="connsiteX6-447" fmla="*/ 423935 w 11579274"/>
              <a:gd name="connsiteY6-448" fmla="*/ 0 h 1732536"/>
              <a:gd name="connsiteX0-449" fmla="*/ 219828 w 11375167"/>
              <a:gd name="connsiteY0-450" fmla="*/ 0 h 1732536"/>
              <a:gd name="connsiteX1-451" fmla="*/ 5666304 w 11375167"/>
              <a:gd name="connsiteY1-452" fmla="*/ 1643367 h 1732536"/>
              <a:gd name="connsiteX2-453" fmla="*/ 11020861 w 11375167"/>
              <a:gd name="connsiteY2-454" fmla="*/ 48379 h 1732536"/>
              <a:gd name="connsiteX3-455" fmla="*/ 11375167 w 11375167"/>
              <a:gd name="connsiteY3-456" fmla="*/ 115429 h 1732536"/>
              <a:gd name="connsiteX4-457" fmla="*/ 5676032 w 11375167"/>
              <a:gd name="connsiteY4-458" fmla="*/ 1732536 h 1732536"/>
              <a:gd name="connsiteX5-459" fmla="*/ 0 w 11375167"/>
              <a:gd name="connsiteY5-460" fmla="*/ 77676 h 1732536"/>
              <a:gd name="connsiteX6-461" fmla="*/ 219828 w 11375167"/>
              <a:gd name="connsiteY6-462" fmla="*/ 0 h 1732536"/>
              <a:gd name="connsiteX0-463" fmla="*/ 293307 w 11375167"/>
              <a:gd name="connsiteY0-464" fmla="*/ 0 h 1708044"/>
              <a:gd name="connsiteX1-465" fmla="*/ 5666304 w 11375167"/>
              <a:gd name="connsiteY1-466" fmla="*/ 1618875 h 1708044"/>
              <a:gd name="connsiteX2-467" fmla="*/ 11020861 w 11375167"/>
              <a:gd name="connsiteY2-468" fmla="*/ 23887 h 1708044"/>
              <a:gd name="connsiteX3-469" fmla="*/ 11375167 w 11375167"/>
              <a:gd name="connsiteY3-470" fmla="*/ 90937 h 1708044"/>
              <a:gd name="connsiteX4-471" fmla="*/ 5676032 w 11375167"/>
              <a:gd name="connsiteY4-472" fmla="*/ 1708044 h 1708044"/>
              <a:gd name="connsiteX5-473" fmla="*/ 0 w 11375167"/>
              <a:gd name="connsiteY5-474" fmla="*/ 53184 h 1708044"/>
              <a:gd name="connsiteX6-475" fmla="*/ 293307 w 11375167"/>
              <a:gd name="connsiteY6-476" fmla="*/ 0 h 1708044"/>
              <a:gd name="connsiteX0-477" fmla="*/ 317800 w 11375167"/>
              <a:gd name="connsiteY0-478" fmla="*/ 606 h 1684157"/>
              <a:gd name="connsiteX1-479" fmla="*/ 5666304 w 11375167"/>
              <a:gd name="connsiteY1-480" fmla="*/ 1594988 h 1684157"/>
              <a:gd name="connsiteX2-481" fmla="*/ 11020861 w 11375167"/>
              <a:gd name="connsiteY2-482" fmla="*/ 0 h 1684157"/>
              <a:gd name="connsiteX3-483" fmla="*/ 11375167 w 11375167"/>
              <a:gd name="connsiteY3-484" fmla="*/ 67050 h 1684157"/>
              <a:gd name="connsiteX4-485" fmla="*/ 5676032 w 11375167"/>
              <a:gd name="connsiteY4-486" fmla="*/ 1684157 h 1684157"/>
              <a:gd name="connsiteX5-487" fmla="*/ 0 w 11375167"/>
              <a:gd name="connsiteY5-488" fmla="*/ 29297 h 1684157"/>
              <a:gd name="connsiteX6-489" fmla="*/ 317800 w 11375167"/>
              <a:gd name="connsiteY6-490" fmla="*/ 606 h 1684157"/>
              <a:gd name="connsiteX0-491" fmla="*/ 285142 w 11342509"/>
              <a:gd name="connsiteY0-492" fmla="*/ 606 h 1684157"/>
              <a:gd name="connsiteX1-493" fmla="*/ 5633646 w 11342509"/>
              <a:gd name="connsiteY1-494" fmla="*/ 1594988 h 1684157"/>
              <a:gd name="connsiteX2-495" fmla="*/ 10988203 w 11342509"/>
              <a:gd name="connsiteY2-496" fmla="*/ 0 h 1684157"/>
              <a:gd name="connsiteX3-497" fmla="*/ 11342509 w 11342509"/>
              <a:gd name="connsiteY3-498" fmla="*/ 67050 h 1684157"/>
              <a:gd name="connsiteX4-499" fmla="*/ 5643374 w 11342509"/>
              <a:gd name="connsiteY4-500" fmla="*/ 1684157 h 1684157"/>
              <a:gd name="connsiteX5-501" fmla="*/ 0 w 11342509"/>
              <a:gd name="connsiteY5-502" fmla="*/ 29297 h 1684157"/>
              <a:gd name="connsiteX6-503" fmla="*/ 285142 w 11342509"/>
              <a:gd name="connsiteY6-504" fmla="*/ 606 h 1684157"/>
              <a:gd name="connsiteX0-505" fmla="*/ 276977 w 11342509"/>
              <a:gd name="connsiteY0-506" fmla="*/ 0 h 1691715"/>
              <a:gd name="connsiteX1-507" fmla="*/ 5633646 w 11342509"/>
              <a:gd name="connsiteY1-508" fmla="*/ 1602546 h 1691715"/>
              <a:gd name="connsiteX2-509" fmla="*/ 10988203 w 11342509"/>
              <a:gd name="connsiteY2-510" fmla="*/ 7558 h 1691715"/>
              <a:gd name="connsiteX3-511" fmla="*/ 11342509 w 11342509"/>
              <a:gd name="connsiteY3-512" fmla="*/ 74608 h 1691715"/>
              <a:gd name="connsiteX4-513" fmla="*/ 5643374 w 11342509"/>
              <a:gd name="connsiteY4-514" fmla="*/ 1691715 h 1691715"/>
              <a:gd name="connsiteX5-515" fmla="*/ 0 w 11342509"/>
              <a:gd name="connsiteY5-516" fmla="*/ 36855 h 1691715"/>
              <a:gd name="connsiteX6-517" fmla="*/ 276977 w 11342509"/>
              <a:gd name="connsiteY6-518" fmla="*/ 0 h 1691715"/>
              <a:gd name="connsiteX0-519" fmla="*/ 276977 w 11342509"/>
              <a:gd name="connsiteY0-520" fmla="*/ 0 h 1691715"/>
              <a:gd name="connsiteX1-521" fmla="*/ 5633646 w 11342509"/>
              <a:gd name="connsiteY1-522" fmla="*/ 1602546 h 1691715"/>
              <a:gd name="connsiteX2-523" fmla="*/ 11018020 w 11342509"/>
              <a:gd name="connsiteY2-524" fmla="*/ 17498 h 1691715"/>
              <a:gd name="connsiteX3-525" fmla="*/ 11342509 w 11342509"/>
              <a:gd name="connsiteY3-526" fmla="*/ 74608 h 1691715"/>
              <a:gd name="connsiteX4-527" fmla="*/ 5643374 w 11342509"/>
              <a:gd name="connsiteY4-528" fmla="*/ 1691715 h 1691715"/>
              <a:gd name="connsiteX5-529" fmla="*/ 0 w 11342509"/>
              <a:gd name="connsiteY5-530" fmla="*/ 36855 h 1691715"/>
              <a:gd name="connsiteX6-531" fmla="*/ 276977 w 11342509"/>
              <a:gd name="connsiteY6-532" fmla="*/ 0 h 1691715"/>
              <a:gd name="connsiteX0-533" fmla="*/ 276977 w 11342509"/>
              <a:gd name="connsiteY0-534" fmla="*/ 0 h 1691715"/>
              <a:gd name="connsiteX1-535" fmla="*/ 5633646 w 11342509"/>
              <a:gd name="connsiteY1-536" fmla="*/ 1602546 h 1691715"/>
              <a:gd name="connsiteX2-537" fmla="*/ 11018020 w 11342509"/>
              <a:gd name="connsiteY2-538" fmla="*/ 17498 h 1691715"/>
              <a:gd name="connsiteX3-539" fmla="*/ 11342509 w 11342509"/>
              <a:gd name="connsiteY3-540" fmla="*/ 74608 h 1691715"/>
              <a:gd name="connsiteX4-541" fmla="*/ 5643374 w 11342509"/>
              <a:gd name="connsiteY4-542" fmla="*/ 1691715 h 1691715"/>
              <a:gd name="connsiteX5-543" fmla="*/ 0 w 11342509"/>
              <a:gd name="connsiteY5-544" fmla="*/ 36855 h 1691715"/>
              <a:gd name="connsiteX6-545" fmla="*/ 276977 w 11342509"/>
              <a:gd name="connsiteY6-546" fmla="*/ 0 h 1691715"/>
              <a:gd name="connsiteX0-547" fmla="*/ 276977 w 11342509"/>
              <a:gd name="connsiteY0-548" fmla="*/ 0 h 1691715"/>
              <a:gd name="connsiteX1-549" fmla="*/ 5633646 w 11342509"/>
              <a:gd name="connsiteY1-550" fmla="*/ 1602546 h 1691715"/>
              <a:gd name="connsiteX2-551" fmla="*/ 11047837 w 11342509"/>
              <a:gd name="connsiteY2-552" fmla="*/ 17498 h 1691715"/>
              <a:gd name="connsiteX3-553" fmla="*/ 11342509 w 11342509"/>
              <a:gd name="connsiteY3-554" fmla="*/ 74608 h 1691715"/>
              <a:gd name="connsiteX4-555" fmla="*/ 5643374 w 11342509"/>
              <a:gd name="connsiteY4-556" fmla="*/ 1691715 h 1691715"/>
              <a:gd name="connsiteX5-557" fmla="*/ 0 w 11342509"/>
              <a:gd name="connsiteY5-558" fmla="*/ 36855 h 1691715"/>
              <a:gd name="connsiteX6-559" fmla="*/ 276977 w 11342509"/>
              <a:gd name="connsiteY6-560" fmla="*/ 0 h 1691715"/>
              <a:gd name="connsiteX0-561" fmla="*/ 276977 w 11342509"/>
              <a:gd name="connsiteY0-562" fmla="*/ 0 h 1691715"/>
              <a:gd name="connsiteX1-563" fmla="*/ 5633646 w 11342509"/>
              <a:gd name="connsiteY1-564" fmla="*/ 1602546 h 1691715"/>
              <a:gd name="connsiteX2-565" fmla="*/ 11080494 w 11342509"/>
              <a:gd name="connsiteY2-566" fmla="*/ 17498 h 1691715"/>
              <a:gd name="connsiteX3-567" fmla="*/ 11342509 w 11342509"/>
              <a:gd name="connsiteY3-568" fmla="*/ 74608 h 1691715"/>
              <a:gd name="connsiteX4-569" fmla="*/ 5643374 w 11342509"/>
              <a:gd name="connsiteY4-570" fmla="*/ 1691715 h 1691715"/>
              <a:gd name="connsiteX5-571" fmla="*/ 0 w 11342509"/>
              <a:gd name="connsiteY5-572" fmla="*/ 36855 h 1691715"/>
              <a:gd name="connsiteX6-573" fmla="*/ 276977 w 11342509"/>
              <a:gd name="connsiteY6-574" fmla="*/ 0 h 1691715"/>
              <a:gd name="connsiteX0-575" fmla="*/ 276977 w 11342509"/>
              <a:gd name="connsiteY0-576" fmla="*/ 0 h 1691715"/>
              <a:gd name="connsiteX1-577" fmla="*/ 5633646 w 11342509"/>
              <a:gd name="connsiteY1-578" fmla="*/ 1602546 h 1691715"/>
              <a:gd name="connsiteX2-579" fmla="*/ 11080494 w 11342509"/>
              <a:gd name="connsiteY2-580" fmla="*/ 17498 h 1691715"/>
              <a:gd name="connsiteX3-581" fmla="*/ 11342509 w 11342509"/>
              <a:gd name="connsiteY3-582" fmla="*/ 74608 h 1691715"/>
              <a:gd name="connsiteX4-583" fmla="*/ 5643374 w 11342509"/>
              <a:gd name="connsiteY4-584" fmla="*/ 1691715 h 1691715"/>
              <a:gd name="connsiteX5-585" fmla="*/ 0 w 11342509"/>
              <a:gd name="connsiteY5-586" fmla="*/ 36855 h 1691715"/>
              <a:gd name="connsiteX6-587" fmla="*/ 276977 w 11342509"/>
              <a:gd name="connsiteY6-588" fmla="*/ 0 h 1691715"/>
              <a:gd name="connsiteX0-589" fmla="*/ 276977 w 11342509"/>
              <a:gd name="connsiteY0-590" fmla="*/ 0 h 1691715"/>
              <a:gd name="connsiteX1-591" fmla="*/ 5633646 w 11342509"/>
              <a:gd name="connsiteY1-592" fmla="*/ 1602546 h 1691715"/>
              <a:gd name="connsiteX2-593" fmla="*/ 11080494 w 11342509"/>
              <a:gd name="connsiteY2-594" fmla="*/ 17498 h 1691715"/>
              <a:gd name="connsiteX3-595" fmla="*/ 11342509 w 11342509"/>
              <a:gd name="connsiteY3-596" fmla="*/ 74608 h 1691715"/>
              <a:gd name="connsiteX4-597" fmla="*/ 5643374 w 11342509"/>
              <a:gd name="connsiteY4-598" fmla="*/ 1691715 h 1691715"/>
              <a:gd name="connsiteX5-599" fmla="*/ 0 w 11342509"/>
              <a:gd name="connsiteY5-600" fmla="*/ 36855 h 1691715"/>
              <a:gd name="connsiteX6-601" fmla="*/ 276977 w 11342509"/>
              <a:gd name="connsiteY6-602" fmla="*/ 0 h 1691715"/>
              <a:gd name="connsiteX0-603" fmla="*/ 276977 w 11342509"/>
              <a:gd name="connsiteY0-604" fmla="*/ 0 h 1691715"/>
              <a:gd name="connsiteX1-605" fmla="*/ 5643806 w 11342509"/>
              <a:gd name="connsiteY1-606" fmla="*/ 1602546 h 1691715"/>
              <a:gd name="connsiteX2-607" fmla="*/ 11080494 w 11342509"/>
              <a:gd name="connsiteY2-608" fmla="*/ 17498 h 1691715"/>
              <a:gd name="connsiteX3-609" fmla="*/ 11342509 w 11342509"/>
              <a:gd name="connsiteY3-610" fmla="*/ 74608 h 1691715"/>
              <a:gd name="connsiteX4-611" fmla="*/ 5643374 w 11342509"/>
              <a:gd name="connsiteY4-612" fmla="*/ 1691715 h 1691715"/>
              <a:gd name="connsiteX5-613" fmla="*/ 0 w 11342509"/>
              <a:gd name="connsiteY5-614" fmla="*/ 36855 h 1691715"/>
              <a:gd name="connsiteX6-615" fmla="*/ 276977 w 11342509"/>
              <a:gd name="connsiteY6-616" fmla="*/ 0 h 16917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342509" h="1691715">
                <a:moveTo>
                  <a:pt x="276977" y="0"/>
                </a:moveTo>
                <a:cubicBezTo>
                  <a:pt x="2111519" y="662089"/>
                  <a:pt x="3847364" y="1159532"/>
                  <a:pt x="5643806" y="1602546"/>
                </a:cubicBezTo>
                <a:cubicBezTo>
                  <a:pt x="7519826" y="1121230"/>
                  <a:pt x="9471175" y="643464"/>
                  <a:pt x="11080494" y="17498"/>
                </a:cubicBezTo>
                <a:lnTo>
                  <a:pt x="11342509" y="74608"/>
                </a:lnTo>
                <a:cubicBezTo>
                  <a:pt x="9170201" y="663537"/>
                  <a:pt x="7834732" y="1188511"/>
                  <a:pt x="5643374" y="1691715"/>
                </a:cubicBezTo>
                <a:cubicBezTo>
                  <a:pt x="3393042" y="1200874"/>
                  <a:pt x="2250332" y="651521"/>
                  <a:pt x="0" y="36855"/>
                </a:cubicBezTo>
                <a:lnTo>
                  <a:pt x="2769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1" name="组合 90"/>
          <p:cNvGrpSpPr>
            <a:grpSpLocks noChangeAspect="1"/>
          </p:cNvGrpSpPr>
          <p:nvPr userDrawn="1"/>
        </p:nvGrpSpPr>
        <p:grpSpPr>
          <a:xfrm>
            <a:off x="4341141" y="1555200"/>
            <a:ext cx="3509719" cy="774000"/>
            <a:chOff x="468000" y="514800"/>
            <a:chExt cx="2301723" cy="507600"/>
          </a:xfrm>
        </p:grpSpPr>
        <p:sp>
          <p:nvSpPr>
            <p:cNvPr id="92" name="任意多边形: 形状 91"/>
            <p:cNvSpPr/>
            <p:nvPr/>
          </p:nvSpPr>
          <p:spPr>
            <a:xfrm>
              <a:off x="1074082" y="585500"/>
              <a:ext cx="1695641" cy="384233"/>
            </a:xfrm>
            <a:custGeom>
              <a:avLst/>
              <a:gdLst>
                <a:gd name="connsiteX0" fmla="*/ 337551 w 1695641"/>
                <a:gd name="connsiteY0" fmla="*/ 383456 h 384233"/>
                <a:gd name="connsiteX1" fmla="*/ 338074 w 1695641"/>
                <a:gd name="connsiteY1" fmla="*/ 383688 h 384233"/>
                <a:gd name="connsiteX2" fmla="*/ 337450 w 1695641"/>
                <a:gd name="connsiteY2" fmla="*/ 383510 h 384233"/>
                <a:gd name="connsiteX3" fmla="*/ 27042 w 1695641"/>
                <a:gd name="connsiteY3" fmla="*/ 352807 h 384233"/>
                <a:gd name="connsiteX4" fmla="*/ 27132 w 1695641"/>
                <a:gd name="connsiteY4" fmla="*/ 370567 h 384233"/>
                <a:gd name="connsiteX5" fmla="*/ 42750 w 1695641"/>
                <a:gd name="connsiteY5" fmla="*/ 370567 h 384233"/>
                <a:gd name="connsiteX6" fmla="*/ 50336 w 1695641"/>
                <a:gd name="connsiteY6" fmla="*/ 368247 h 384233"/>
                <a:gd name="connsiteX7" fmla="*/ 52835 w 1695641"/>
                <a:gd name="connsiteY7" fmla="*/ 361107 h 384233"/>
                <a:gd name="connsiteX8" fmla="*/ 50246 w 1695641"/>
                <a:gd name="connsiteY8" fmla="*/ 354859 h 384233"/>
                <a:gd name="connsiteX9" fmla="*/ 42482 w 1695641"/>
                <a:gd name="connsiteY9" fmla="*/ 352807 h 384233"/>
                <a:gd name="connsiteX10" fmla="*/ 27042 w 1695641"/>
                <a:gd name="connsiteY10" fmla="*/ 326836 h 384233"/>
                <a:gd name="connsiteX11" fmla="*/ 27132 w 1695641"/>
                <a:gd name="connsiteY11" fmla="*/ 341562 h 384233"/>
                <a:gd name="connsiteX12" fmla="*/ 41857 w 1695641"/>
                <a:gd name="connsiteY12" fmla="*/ 341562 h 384233"/>
                <a:gd name="connsiteX13" fmla="*/ 49086 w 1695641"/>
                <a:gd name="connsiteY13" fmla="*/ 339599 h 384233"/>
                <a:gd name="connsiteX14" fmla="*/ 51407 w 1695641"/>
                <a:gd name="connsiteY14" fmla="*/ 333619 h 384233"/>
                <a:gd name="connsiteX15" fmla="*/ 48908 w 1695641"/>
                <a:gd name="connsiteY15" fmla="*/ 328532 h 384233"/>
                <a:gd name="connsiteX16" fmla="*/ 41322 w 1695641"/>
                <a:gd name="connsiteY16" fmla="*/ 326836 h 384233"/>
                <a:gd name="connsiteX17" fmla="*/ 1530352 w 1695641"/>
                <a:gd name="connsiteY17" fmla="*/ 324967 h 384233"/>
                <a:gd name="connsiteX18" fmla="*/ 1519062 w 1695641"/>
                <a:gd name="connsiteY18" fmla="*/ 327682 h 384233"/>
                <a:gd name="connsiteX19" fmla="*/ 1515712 w 1695641"/>
                <a:gd name="connsiteY19" fmla="*/ 331030 h 384233"/>
                <a:gd name="connsiteX20" fmla="*/ 1511249 w 1695641"/>
                <a:gd name="connsiteY20" fmla="*/ 348880 h 384233"/>
                <a:gd name="connsiteX21" fmla="*/ 1515623 w 1695641"/>
                <a:gd name="connsiteY21" fmla="*/ 365838 h 384233"/>
                <a:gd name="connsiteX22" fmla="*/ 1537102 w 1695641"/>
                <a:gd name="connsiteY22" fmla="*/ 368992 h 384233"/>
                <a:gd name="connsiteX23" fmla="*/ 1540255 w 1695641"/>
                <a:gd name="connsiteY23" fmla="*/ 365838 h 384233"/>
                <a:gd name="connsiteX24" fmla="*/ 1540255 w 1695641"/>
                <a:gd name="connsiteY24" fmla="*/ 365838 h 384233"/>
                <a:gd name="connsiteX25" fmla="*/ 1544717 w 1695641"/>
                <a:gd name="connsiteY25" fmla="*/ 348880 h 384233"/>
                <a:gd name="connsiteX26" fmla="*/ 1540255 w 1695641"/>
                <a:gd name="connsiteY26" fmla="*/ 331030 h 384233"/>
                <a:gd name="connsiteX27" fmla="*/ 1530352 w 1695641"/>
                <a:gd name="connsiteY27" fmla="*/ 324967 h 384233"/>
                <a:gd name="connsiteX28" fmla="*/ 1404435 w 1695641"/>
                <a:gd name="connsiteY28" fmla="*/ 324962 h 384233"/>
                <a:gd name="connsiteX29" fmla="*/ 1393086 w 1695641"/>
                <a:gd name="connsiteY29" fmla="*/ 327727 h 384233"/>
                <a:gd name="connsiteX30" fmla="*/ 1389782 w 1695641"/>
                <a:gd name="connsiteY30" fmla="*/ 331031 h 384233"/>
                <a:gd name="connsiteX31" fmla="*/ 1385409 w 1695641"/>
                <a:gd name="connsiteY31" fmla="*/ 348881 h 384233"/>
                <a:gd name="connsiteX32" fmla="*/ 1389782 w 1695641"/>
                <a:gd name="connsiteY32" fmla="*/ 365838 h 384233"/>
                <a:gd name="connsiteX33" fmla="*/ 1411261 w 1695641"/>
                <a:gd name="connsiteY33" fmla="*/ 368991 h 384233"/>
                <a:gd name="connsiteX34" fmla="*/ 1414415 w 1695641"/>
                <a:gd name="connsiteY34" fmla="*/ 365838 h 384233"/>
                <a:gd name="connsiteX35" fmla="*/ 1418788 w 1695641"/>
                <a:gd name="connsiteY35" fmla="*/ 348881 h 384233"/>
                <a:gd name="connsiteX36" fmla="*/ 1414415 w 1695641"/>
                <a:gd name="connsiteY36" fmla="*/ 331031 h 384233"/>
                <a:gd name="connsiteX37" fmla="*/ 1404435 w 1695641"/>
                <a:gd name="connsiteY37" fmla="*/ 324962 h 384233"/>
                <a:gd name="connsiteX38" fmla="*/ 939002 w 1695641"/>
                <a:gd name="connsiteY38" fmla="*/ 324962 h 384233"/>
                <a:gd name="connsiteX39" fmla="*/ 927653 w 1695641"/>
                <a:gd name="connsiteY39" fmla="*/ 327727 h 384233"/>
                <a:gd name="connsiteX40" fmla="*/ 924349 w 1695641"/>
                <a:gd name="connsiteY40" fmla="*/ 331031 h 384233"/>
                <a:gd name="connsiteX41" fmla="*/ 919976 w 1695641"/>
                <a:gd name="connsiteY41" fmla="*/ 348881 h 384233"/>
                <a:gd name="connsiteX42" fmla="*/ 924349 w 1695641"/>
                <a:gd name="connsiteY42" fmla="*/ 365838 h 384233"/>
                <a:gd name="connsiteX43" fmla="*/ 945828 w 1695641"/>
                <a:gd name="connsiteY43" fmla="*/ 368991 h 384233"/>
                <a:gd name="connsiteX44" fmla="*/ 948982 w 1695641"/>
                <a:gd name="connsiteY44" fmla="*/ 365838 h 384233"/>
                <a:gd name="connsiteX45" fmla="*/ 953355 w 1695641"/>
                <a:gd name="connsiteY45" fmla="*/ 348881 h 384233"/>
                <a:gd name="connsiteX46" fmla="*/ 948982 w 1695641"/>
                <a:gd name="connsiteY46" fmla="*/ 331031 h 384233"/>
                <a:gd name="connsiteX47" fmla="*/ 939002 w 1695641"/>
                <a:gd name="connsiteY47" fmla="*/ 324962 h 384233"/>
                <a:gd name="connsiteX48" fmla="*/ 1636450 w 1695641"/>
                <a:gd name="connsiteY48" fmla="*/ 315451 h 384233"/>
                <a:gd name="connsiteX49" fmla="*/ 1644036 w 1695641"/>
                <a:gd name="connsiteY49" fmla="*/ 315451 h 384233"/>
                <a:gd name="connsiteX50" fmla="*/ 1651712 w 1695641"/>
                <a:gd name="connsiteY50" fmla="*/ 315451 h 384233"/>
                <a:gd name="connsiteX51" fmla="*/ 1664518 w 1695641"/>
                <a:gd name="connsiteY51" fmla="*/ 344353 h 384233"/>
                <a:gd name="connsiteX52" fmla="*/ 1664475 w 1695641"/>
                <a:gd name="connsiteY52" fmla="*/ 344457 h 384233"/>
                <a:gd name="connsiteX53" fmla="*/ 1664564 w 1695641"/>
                <a:gd name="connsiteY53" fmla="*/ 344457 h 384233"/>
                <a:gd name="connsiteX54" fmla="*/ 1664518 w 1695641"/>
                <a:gd name="connsiteY54" fmla="*/ 344353 h 384233"/>
                <a:gd name="connsiteX55" fmla="*/ 1676522 w 1695641"/>
                <a:gd name="connsiteY55" fmla="*/ 315451 h 384233"/>
                <a:gd name="connsiteX56" fmla="*/ 1683841 w 1695641"/>
                <a:gd name="connsiteY56" fmla="*/ 315451 h 384233"/>
                <a:gd name="connsiteX57" fmla="*/ 1691070 w 1695641"/>
                <a:gd name="connsiteY57" fmla="*/ 315451 h 384233"/>
                <a:gd name="connsiteX58" fmla="*/ 1670721 w 1695641"/>
                <a:gd name="connsiteY58" fmla="*/ 356951 h 384233"/>
                <a:gd name="connsiteX59" fmla="*/ 1670721 w 1695641"/>
                <a:gd name="connsiteY59" fmla="*/ 382388 h 384233"/>
                <a:gd name="connsiteX60" fmla="*/ 1664385 w 1695641"/>
                <a:gd name="connsiteY60" fmla="*/ 382388 h 384233"/>
                <a:gd name="connsiteX61" fmla="*/ 1657870 w 1695641"/>
                <a:gd name="connsiteY61" fmla="*/ 382388 h 384233"/>
                <a:gd name="connsiteX62" fmla="*/ 1657870 w 1695641"/>
                <a:gd name="connsiteY62" fmla="*/ 357219 h 384233"/>
                <a:gd name="connsiteX63" fmla="*/ 1445726 w 1695641"/>
                <a:gd name="connsiteY63" fmla="*/ 315451 h 384233"/>
                <a:gd name="connsiteX64" fmla="*/ 1452152 w 1695641"/>
                <a:gd name="connsiteY64" fmla="*/ 315451 h 384233"/>
                <a:gd name="connsiteX65" fmla="*/ 1458578 w 1695641"/>
                <a:gd name="connsiteY65" fmla="*/ 315451 h 384233"/>
                <a:gd name="connsiteX66" fmla="*/ 1458578 w 1695641"/>
                <a:gd name="connsiteY66" fmla="*/ 370428 h 384233"/>
                <a:gd name="connsiteX67" fmla="*/ 1489101 w 1695641"/>
                <a:gd name="connsiteY67" fmla="*/ 370428 h 384233"/>
                <a:gd name="connsiteX68" fmla="*/ 1489101 w 1695641"/>
                <a:gd name="connsiteY68" fmla="*/ 376408 h 384233"/>
                <a:gd name="connsiteX69" fmla="*/ 1489101 w 1695641"/>
                <a:gd name="connsiteY69" fmla="*/ 382298 h 384233"/>
                <a:gd name="connsiteX70" fmla="*/ 1445726 w 1695641"/>
                <a:gd name="connsiteY70" fmla="*/ 382298 h 384233"/>
                <a:gd name="connsiteX71" fmla="*/ 1309711 w 1695641"/>
                <a:gd name="connsiteY71" fmla="*/ 315451 h 384233"/>
                <a:gd name="connsiteX72" fmla="*/ 1316405 w 1695641"/>
                <a:gd name="connsiteY72" fmla="*/ 315451 h 384233"/>
                <a:gd name="connsiteX73" fmla="*/ 1323099 w 1695641"/>
                <a:gd name="connsiteY73" fmla="*/ 315451 h 384233"/>
                <a:gd name="connsiteX74" fmla="*/ 1347820 w 1695641"/>
                <a:gd name="connsiteY74" fmla="*/ 362396 h 384233"/>
                <a:gd name="connsiteX75" fmla="*/ 1347820 w 1695641"/>
                <a:gd name="connsiteY75" fmla="*/ 315451 h 384233"/>
                <a:gd name="connsiteX76" fmla="*/ 1353800 w 1695641"/>
                <a:gd name="connsiteY76" fmla="*/ 315451 h 384233"/>
                <a:gd name="connsiteX77" fmla="*/ 1359868 w 1695641"/>
                <a:gd name="connsiteY77" fmla="*/ 315451 h 384233"/>
                <a:gd name="connsiteX78" fmla="*/ 1359868 w 1695641"/>
                <a:gd name="connsiteY78" fmla="*/ 382298 h 384233"/>
                <a:gd name="connsiteX79" fmla="*/ 1353442 w 1695641"/>
                <a:gd name="connsiteY79" fmla="*/ 382298 h 384233"/>
                <a:gd name="connsiteX80" fmla="*/ 1347016 w 1695641"/>
                <a:gd name="connsiteY80" fmla="*/ 382298 h 384233"/>
                <a:gd name="connsiteX81" fmla="*/ 1321670 w 1695641"/>
                <a:gd name="connsiteY81" fmla="*/ 334104 h 384233"/>
                <a:gd name="connsiteX82" fmla="*/ 1321670 w 1695641"/>
                <a:gd name="connsiteY82" fmla="*/ 382298 h 384233"/>
                <a:gd name="connsiteX83" fmla="*/ 1315691 w 1695641"/>
                <a:gd name="connsiteY83" fmla="*/ 382298 h 384233"/>
                <a:gd name="connsiteX84" fmla="*/ 1309711 w 1695641"/>
                <a:gd name="connsiteY84" fmla="*/ 382298 h 384233"/>
                <a:gd name="connsiteX85" fmla="*/ 1244559 w 1695641"/>
                <a:gd name="connsiteY85" fmla="*/ 315451 h 384233"/>
                <a:gd name="connsiteX86" fmla="*/ 1250896 w 1695641"/>
                <a:gd name="connsiteY86" fmla="*/ 315451 h 384233"/>
                <a:gd name="connsiteX87" fmla="*/ 1257322 w 1695641"/>
                <a:gd name="connsiteY87" fmla="*/ 315451 h 384233"/>
                <a:gd name="connsiteX88" fmla="*/ 1257322 w 1695641"/>
                <a:gd name="connsiteY88" fmla="*/ 340530 h 384233"/>
                <a:gd name="connsiteX89" fmla="*/ 1281418 w 1695641"/>
                <a:gd name="connsiteY89" fmla="*/ 340530 h 384233"/>
                <a:gd name="connsiteX90" fmla="*/ 1281418 w 1695641"/>
                <a:gd name="connsiteY90" fmla="*/ 315451 h 384233"/>
                <a:gd name="connsiteX91" fmla="*/ 1287844 w 1695641"/>
                <a:gd name="connsiteY91" fmla="*/ 315451 h 384233"/>
                <a:gd name="connsiteX92" fmla="*/ 1294270 w 1695641"/>
                <a:gd name="connsiteY92" fmla="*/ 315451 h 384233"/>
                <a:gd name="connsiteX93" fmla="*/ 1294270 w 1695641"/>
                <a:gd name="connsiteY93" fmla="*/ 382298 h 384233"/>
                <a:gd name="connsiteX94" fmla="*/ 1287844 w 1695641"/>
                <a:gd name="connsiteY94" fmla="*/ 382298 h 384233"/>
                <a:gd name="connsiteX95" fmla="*/ 1281418 w 1695641"/>
                <a:gd name="connsiteY95" fmla="*/ 382298 h 384233"/>
                <a:gd name="connsiteX96" fmla="*/ 1281418 w 1695641"/>
                <a:gd name="connsiteY96" fmla="*/ 352043 h 384233"/>
                <a:gd name="connsiteX97" fmla="*/ 1257322 w 1695641"/>
                <a:gd name="connsiteY97" fmla="*/ 352043 h 384233"/>
                <a:gd name="connsiteX98" fmla="*/ 1257322 w 1695641"/>
                <a:gd name="connsiteY98" fmla="*/ 382298 h 384233"/>
                <a:gd name="connsiteX99" fmla="*/ 1250985 w 1695641"/>
                <a:gd name="connsiteY99" fmla="*/ 382298 h 384233"/>
                <a:gd name="connsiteX100" fmla="*/ 1244559 w 1695641"/>
                <a:gd name="connsiteY100" fmla="*/ 382298 h 384233"/>
                <a:gd name="connsiteX101" fmla="*/ 1119075 w 1695641"/>
                <a:gd name="connsiteY101" fmla="*/ 315451 h 384233"/>
                <a:gd name="connsiteX102" fmla="*/ 1164324 w 1695641"/>
                <a:gd name="connsiteY102" fmla="*/ 315451 h 384233"/>
                <a:gd name="connsiteX103" fmla="*/ 1164324 w 1695641"/>
                <a:gd name="connsiteY103" fmla="*/ 321341 h 384233"/>
                <a:gd name="connsiteX104" fmla="*/ 1164324 w 1695641"/>
                <a:gd name="connsiteY104" fmla="*/ 327321 h 384233"/>
                <a:gd name="connsiteX105" fmla="*/ 1131927 w 1695641"/>
                <a:gd name="connsiteY105" fmla="*/ 327321 h 384233"/>
                <a:gd name="connsiteX106" fmla="*/ 1131927 w 1695641"/>
                <a:gd name="connsiteY106" fmla="*/ 341512 h 384233"/>
                <a:gd name="connsiteX107" fmla="*/ 1162003 w 1695641"/>
                <a:gd name="connsiteY107" fmla="*/ 341512 h 384233"/>
                <a:gd name="connsiteX108" fmla="*/ 1162003 w 1695641"/>
                <a:gd name="connsiteY108" fmla="*/ 347224 h 384233"/>
                <a:gd name="connsiteX109" fmla="*/ 1162003 w 1695641"/>
                <a:gd name="connsiteY109" fmla="*/ 353024 h 384233"/>
                <a:gd name="connsiteX110" fmla="*/ 1131927 w 1695641"/>
                <a:gd name="connsiteY110" fmla="*/ 353024 h 384233"/>
                <a:gd name="connsiteX111" fmla="*/ 1131927 w 1695641"/>
                <a:gd name="connsiteY111" fmla="*/ 370428 h 384233"/>
                <a:gd name="connsiteX112" fmla="*/ 1165752 w 1695641"/>
                <a:gd name="connsiteY112" fmla="*/ 370428 h 384233"/>
                <a:gd name="connsiteX113" fmla="*/ 1165752 w 1695641"/>
                <a:gd name="connsiteY113" fmla="*/ 376408 h 384233"/>
                <a:gd name="connsiteX114" fmla="*/ 1165752 w 1695641"/>
                <a:gd name="connsiteY114" fmla="*/ 382298 h 384233"/>
                <a:gd name="connsiteX115" fmla="*/ 1119075 w 1695641"/>
                <a:gd name="connsiteY115" fmla="*/ 382298 h 384233"/>
                <a:gd name="connsiteX116" fmla="*/ 1057939 w 1695641"/>
                <a:gd name="connsiteY116" fmla="*/ 315451 h 384233"/>
                <a:gd name="connsiteX117" fmla="*/ 1108007 w 1695641"/>
                <a:gd name="connsiteY117" fmla="*/ 315451 h 384233"/>
                <a:gd name="connsiteX118" fmla="*/ 1108007 w 1695641"/>
                <a:gd name="connsiteY118" fmla="*/ 321341 h 384233"/>
                <a:gd name="connsiteX119" fmla="*/ 1108007 w 1695641"/>
                <a:gd name="connsiteY119" fmla="*/ 327321 h 384233"/>
                <a:gd name="connsiteX120" fmla="*/ 1089354 w 1695641"/>
                <a:gd name="connsiteY120" fmla="*/ 327321 h 384233"/>
                <a:gd name="connsiteX121" fmla="*/ 1089354 w 1695641"/>
                <a:gd name="connsiteY121" fmla="*/ 382298 h 384233"/>
                <a:gd name="connsiteX122" fmla="*/ 1083017 w 1695641"/>
                <a:gd name="connsiteY122" fmla="*/ 382298 h 384233"/>
                <a:gd name="connsiteX123" fmla="*/ 1076592 w 1695641"/>
                <a:gd name="connsiteY123" fmla="*/ 382298 h 384233"/>
                <a:gd name="connsiteX124" fmla="*/ 1076592 w 1695641"/>
                <a:gd name="connsiteY124" fmla="*/ 327321 h 384233"/>
                <a:gd name="connsiteX125" fmla="*/ 1057939 w 1695641"/>
                <a:gd name="connsiteY125" fmla="*/ 327321 h 384233"/>
                <a:gd name="connsiteX126" fmla="*/ 1057939 w 1695641"/>
                <a:gd name="connsiteY126" fmla="*/ 321431 h 384233"/>
                <a:gd name="connsiteX127" fmla="*/ 980293 w 1695641"/>
                <a:gd name="connsiteY127" fmla="*/ 315451 h 384233"/>
                <a:gd name="connsiteX128" fmla="*/ 1024024 w 1695641"/>
                <a:gd name="connsiteY128" fmla="*/ 315451 h 384233"/>
                <a:gd name="connsiteX129" fmla="*/ 1024024 w 1695641"/>
                <a:gd name="connsiteY129" fmla="*/ 321341 h 384233"/>
                <a:gd name="connsiteX130" fmla="*/ 1024024 w 1695641"/>
                <a:gd name="connsiteY130" fmla="*/ 327321 h 384233"/>
                <a:gd name="connsiteX131" fmla="*/ 993145 w 1695641"/>
                <a:gd name="connsiteY131" fmla="*/ 327321 h 384233"/>
                <a:gd name="connsiteX132" fmla="*/ 993145 w 1695641"/>
                <a:gd name="connsiteY132" fmla="*/ 342494 h 384233"/>
                <a:gd name="connsiteX133" fmla="*/ 1020098 w 1695641"/>
                <a:gd name="connsiteY133" fmla="*/ 342494 h 384233"/>
                <a:gd name="connsiteX134" fmla="*/ 1020098 w 1695641"/>
                <a:gd name="connsiteY134" fmla="*/ 348295 h 384233"/>
                <a:gd name="connsiteX135" fmla="*/ 1020098 w 1695641"/>
                <a:gd name="connsiteY135" fmla="*/ 354006 h 384233"/>
                <a:gd name="connsiteX136" fmla="*/ 993145 w 1695641"/>
                <a:gd name="connsiteY136" fmla="*/ 354006 h 384233"/>
                <a:gd name="connsiteX137" fmla="*/ 993145 w 1695641"/>
                <a:gd name="connsiteY137" fmla="*/ 382298 h 384233"/>
                <a:gd name="connsiteX138" fmla="*/ 986719 w 1695641"/>
                <a:gd name="connsiteY138" fmla="*/ 382298 h 384233"/>
                <a:gd name="connsiteX139" fmla="*/ 980293 w 1695641"/>
                <a:gd name="connsiteY139" fmla="*/ 382298 h 384233"/>
                <a:gd name="connsiteX140" fmla="*/ 822323 w 1695641"/>
                <a:gd name="connsiteY140" fmla="*/ 315451 h 384233"/>
                <a:gd name="connsiteX141" fmla="*/ 867661 w 1695641"/>
                <a:gd name="connsiteY141" fmla="*/ 315451 h 384233"/>
                <a:gd name="connsiteX142" fmla="*/ 867661 w 1695641"/>
                <a:gd name="connsiteY142" fmla="*/ 321341 h 384233"/>
                <a:gd name="connsiteX143" fmla="*/ 867661 w 1695641"/>
                <a:gd name="connsiteY143" fmla="*/ 327321 h 384233"/>
                <a:gd name="connsiteX144" fmla="*/ 835175 w 1695641"/>
                <a:gd name="connsiteY144" fmla="*/ 327321 h 384233"/>
                <a:gd name="connsiteX145" fmla="*/ 835175 w 1695641"/>
                <a:gd name="connsiteY145" fmla="*/ 341512 h 384233"/>
                <a:gd name="connsiteX146" fmla="*/ 865251 w 1695641"/>
                <a:gd name="connsiteY146" fmla="*/ 341512 h 384233"/>
                <a:gd name="connsiteX147" fmla="*/ 865251 w 1695641"/>
                <a:gd name="connsiteY147" fmla="*/ 347224 h 384233"/>
                <a:gd name="connsiteX148" fmla="*/ 865251 w 1695641"/>
                <a:gd name="connsiteY148" fmla="*/ 353024 h 384233"/>
                <a:gd name="connsiteX149" fmla="*/ 835175 w 1695641"/>
                <a:gd name="connsiteY149" fmla="*/ 353024 h 384233"/>
                <a:gd name="connsiteX150" fmla="*/ 835175 w 1695641"/>
                <a:gd name="connsiteY150" fmla="*/ 370428 h 384233"/>
                <a:gd name="connsiteX151" fmla="*/ 869089 w 1695641"/>
                <a:gd name="connsiteY151" fmla="*/ 370428 h 384233"/>
                <a:gd name="connsiteX152" fmla="*/ 869089 w 1695641"/>
                <a:gd name="connsiteY152" fmla="*/ 376408 h 384233"/>
                <a:gd name="connsiteX153" fmla="*/ 869089 w 1695641"/>
                <a:gd name="connsiteY153" fmla="*/ 382298 h 384233"/>
                <a:gd name="connsiteX154" fmla="*/ 822323 w 1695641"/>
                <a:gd name="connsiteY154" fmla="*/ 382298 h 384233"/>
                <a:gd name="connsiteX155" fmla="*/ 761277 w 1695641"/>
                <a:gd name="connsiteY155" fmla="*/ 315451 h 384233"/>
                <a:gd name="connsiteX156" fmla="*/ 811256 w 1695641"/>
                <a:gd name="connsiteY156" fmla="*/ 315451 h 384233"/>
                <a:gd name="connsiteX157" fmla="*/ 811256 w 1695641"/>
                <a:gd name="connsiteY157" fmla="*/ 321341 h 384233"/>
                <a:gd name="connsiteX158" fmla="*/ 811256 w 1695641"/>
                <a:gd name="connsiteY158" fmla="*/ 327321 h 384233"/>
                <a:gd name="connsiteX159" fmla="*/ 792692 w 1695641"/>
                <a:gd name="connsiteY159" fmla="*/ 327321 h 384233"/>
                <a:gd name="connsiteX160" fmla="*/ 792692 w 1695641"/>
                <a:gd name="connsiteY160" fmla="*/ 382298 h 384233"/>
                <a:gd name="connsiteX161" fmla="*/ 786266 w 1695641"/>
                <a:gd name="connsiteY161" fmla="*/ 382298 h 384233"/>
                <a:gd name="connsiteX162" fmla="*/ 779841 w 1695641"/>
                <a:gd name="connsiteY162" fmla="*/ 382298 h 384233"/>
                <a:gd name="connsiteX163" fmla="*/ 779841 w 1695641"/>
                <a:gd name="connsiteY163" fmla="*/ 327321 h 384233"/>
                <a:gd name="connsiteX164" fmla="*/ 761277 w 1695641"/>
                <a:gd name="connsiteY164" fmla="*/ 327321 h 384233"/>
                <a:gd name="connsiteX165" fmla="*/ 761277 w 1695641"/>
                <a:gd name="connsiteY165" fmla="*/ 321431 h 384233"/>
                <a:gd name="connsiteX166" fmla="*/ 640166 w 1695641"/>
                <a:gd name="connsiteY166" fmla="*/ 315451 h 384233"/>
                <a:gd name="connsiteX167" fmla="*/ 690145 w 1695641"/>
                <a:gd name="connsiteY167" fmla="*/ 315451 h 384233"/>
                <a:gd name="connsiteX168" fmla="*/ 690145 w 1695641"/>
                <a:gd name="connsiteY168" fmla="*/ 321341 h 384233"/>
                <a:gd name="connsiteX169" fmla="*/ 690145 w 1695641"/>
                <a:gd name="connsiteY169" fmla="*/ 327321 h 384233"/>
                <a:gd name="connsiteX170" fmla="*/ 671581 w 1695641"/>
                <a:gd name="connsiteY170" fmla="*/ 327321 h 384233"/>
                <a:gd name="connsiteX171" fmla="*/ 671581 w 1695641"/>
                <a:gd name="connsiteY171" fmla="*/ 382298 h 384233"/>
                <a:gd name="connsiteX172" fmla="*/ 665155 w 1695641"/>
                <a:gd name="connsiteY172" fmla="*/ 382298 h 384233"/>
                <a:gd name="connsiteX173" fmla="*/ 658730 w 1695641"/>
                <a:gd name="connsiteY173" fmla="*/ 382298 h 384233"/>
                <a:gd name="connsiteX174" fmla="*/ 658730 w 1695641"/>
                <a:gd name="connsiteY174" fmla="*/ 327321 h 384233"/>
                <a:gd name="connsiteX175" fmla="*/ 640166 w 1695641"/>
                <a:gd name="connsiteY175" fmla="*/ 327321 h 384233"/>
                <a:gd name="connsiteX176" fmla="*/ 640166 w 1695641"/>
                <a:gd name="connsiteY176" fmla="*/ 321431 h 384233"/>
                <a:gd name="connsiteX177" fmla="*/ 617140 w 1695641"/>
                <a:gd name="connsiteY177" fmla="*/ 315451 h 384233"/>
                <a:gd name="connsiteX178" fmla="*/ 623566 w 1695641"/>
                <a:gd name="connsiteY178" fmla="*/ 315451 h 384233"/>
                <a:gd name="connsiteX179" fmla="*/ 629992 w 1695641"/>
                <a:gd name="connsiteY179" fmla="*/ 315451 h 384233"/>
                <a:gd name="connsiteX180" fmla="*/ 629992 w 1695641"/>
                <a:gd name="connsiteY180" fmla="*/ 382298 h 384233"/>
                <a:gd name="connsiteX181" fmla="*/ 623655 w 1695641"/>
                <a:gd name="connsiteY181" fmla="*/ 382298 h 384233"/>
                <a:gd name="connsiteX182" fmla="*/ 617140 w 1695641"/>
                <a:gd name="connsiteY182" fmla="*/ 382298 h 384233"/>
                <a:gd name="connsiteX183" fmla="*/ 557165 w 1695641"/>
                <a:gd name="connsiteY183" fmla="*/ 315451 h 384233"/>
                <a:gd name="connsiteX184" fmla="*/ 607144 w 1695641"/>
                <a:gd name="connsiteY184" fmla="*/ 315451 h 384233"/>
                <a:gd name="connsiteX185" fmla="*/ 607144 w 1695641"/>
                <a:gd name="connsiteY185" fmla="*/ 321341 h 384233"/>
                <a:gd name="connsiteX186" fmla="*/ 607144 w 1695641"/>
                <a:gd name="connsiteY186" fmla="*/ 327321 h 384233"/>
                <a:gd name="connsiteX187" fmla="*/ 588580 w 1695641"/>
                <a:gd name="connsiteY187" fmla="*/ 327321 h 384233"/>
                <a:gd name="connsiteX188" fmla="*/ 588580 w 1695641"/>
                <a:gd name="connsiteY188" fmla="*/ 382298 h 384233"/>
                <a:gd name="connsiteX189" fmla="*/ 582154 w 1695641"/>
                <a:gd name="connsiteY189" fmla="*/ 382298 h 384233"/>
                <a:gd name="connsiteX190" fmla="*/ 575729 w 1695641"/>
                <a:gd name="connsiteY190" fmla="*/ 382298 h 384233"/>
                <a:gd name="connsiteX191" fmla="*/ 575729 w 1695641"/>
                <a:gd name="connsiteY191" fmla="*/ 327321 h 384233"/>
                <a:gd name="connsiteX192" fmla="*/ 557165 w 1695641"/>
                <a:gd name="connsiteY192" fmla="*/ 327321 h 384233"/>
                <a:gd name="connsiteX193" fmla="*/ 557165 w 1695641"/>
                <a:gd name="connsiteY193" fmla="*/ 321431 h 384233"/>
                <a:gd name="connsiteX194" fmla="*/ 435876 w 1695641"/>
                <a:gd name="connsiteY194" fmla="*/ 315451 h 384233"/>
                <a:gd name="connsiteX195" fmla="*/ 442659 w 1695641"/>
                <a:gd name="connsiteY195" fmla="*/ 315451 h 384233"/>
                <a:gd name="connsiteX196" fmla="*/ 449353 w 1695641"/>
                <a:gd name="connsiteY196" fmla="*/ 315451 h 384233"/>
                <a:gd name="connsiteX197" fmla="*/ 474074 w 1695641"/>
                <a:gd name="connsiteY197" fmla="*/ 362396 h 384233"/>
                <a:gd name="connsiteX198" fmla="*/ 474074 w 1695641"/>
                <a:gd name="connsiteY198" fmla="*/ 315451 h 384233"/>
                <a:gd name="connsiteX199" fmla="*/ 480054 w 1695641"/>
                <a:gd name="connsiteY199" fmla="*/ 315451 h 384233"/>
                <a:gd name="connsiteX200" fmla="*/ 486123 w 1695641"/>
                <a:gd name="connsiteY200" fmla="*/ 315451 h 384233"/>
                <a:gd name="connsiteX201" fmla="*/ 486123 w 1695641"/>
                <a:gd name="connsiteY201" fmla="*/ 382298 h 384233"/>
                <a:gd name="connsiteX202" fmla="*/ 479697 w 1695641"/>
                <a:gd name="connsiteY202" fmla="*/ 382298 h 384233"/>
                <a:gd name="connsiteX203" fmla="*/ 473271 w 1695641"/>
                <a:gd name="connsiteY203" fmla="*/ 382298 h 384233"/>
                <a:gd name="connsiteX204" fmla="*/ 447925 w 1695641"/>
                <a:gd name="connsiteY204" fmla="*/ 334104 h 384233"/>
                <a:gd name="connsiteX205" fmla="*/ 447925 w 1695641"/>
                <a:gd name="connsiteY205" fmla="*/ 382298 h 384233"/>
                <a:gd name="connsiteX206" fmla="*/ 441945 w 1695641"/>
                <a:gd name="connsiteY206" fmla="*/ 382298 h 384233"/>
                <a:gd name="connsiteX207" fmla="*/ 435876 w 1695641"/>
                <a:gd name="connsiteY207" fmla="*/ 382298 h 384233"/>
                <a:gd name="connsiteX208" fmla="*/ 408298 w 1695641"/>
                <a:gd name="connsiteY208" fmla="*/ 315451 h 384233"/>
                <a:gd name="connsiteX209" fmla="*/ 414635 w 1695641"/>
                <a:gd name="connsiteY209" fmla="*/ 315451 h 384233"/>
                <a:gd name="connsiteX210" fmla="*/ 421150 w 1695641"/>
                <a:gd name="connsiteY210" fmla="*/ 315451 h 384233"/>
                <a:gd name="connsiteX211" fmla="*/ 421150 w 1695641"/>
                <a:gd name="connsiteY211" fmla="*/ 382298 h 384233"/>
                <a:gd name="connsiteX212" fmla="*/ 414724 w 1695641"/>
                <a:gd name="connsiteY212" fmla="*/ 382298 h 384233"/>
                <a:gd name="connsiteX213" fmla="*/ 408298 w 1695641"/>
                <a:gd name="connsiteY213" fmla="*/ 382298 h 384233"/>
                <a:gd name="connsiteX214" fmla="*/ 246043 w 1695641"/>
                <a:gd name="connsiteY214" fmla="*/ 315451 h 384233"/>
                <a:gd name="connsiteX215" fmla="*/ 252737 w 1695641"/>
                <a:gd name="connsiteY215" fmla="*/ 315451 h 384233"/>
                <a:gd name="connsiteX216" fmla="*/ 259520 w 1695641"/>
                <a:gd name="connsiteY216" fmla="*/ 315451 h 384233"/>
                <a:gd name="connsiteX217" fmla="*/ 284152 w 1695641"/>
                <a:gd name="connsiteY217" fmla="*/ 362396 h 384233"/>
                <a:gd name="connsiteX218" fmla="*/ 284152 w 1695641"/>
                <a:gd name="connsiteY218" fmla="*/ 315451 h 384233"/>
                <a:gd name="connsiteX219" fmla="*/ 290131 w 1695641"/>
                <a:gd name="connsiteY219" fmla="*/ 315451 h 384233"/>
                <a:gd name="connsiteX220" fmla="*/ 296200 w 1695641"/>
                <a:gd name="connsiteY220" fmla="*/ 315451 h 384233"/>
                <a:gd name="connsiteX221" fmla="*/ 296200 w 1695641"/>
                <a:gd name="connsiteY221" fmla="*/ 382298 h 384233"/>
                <a:gd name="connsiteX222" fmla="*/ 289775 w 1695641"/>
                <a:gd name="connsiteY222" fmla="*/ 382298 h 384233"/>
                <a:gd name="connsiteX223" fmla="*/ 283349 w 1695641"/>
                <a:gd name="connsiteY223" fmla="*/ 382298 h 384233"/>
                <a:gd name="connsiteX224" fmla="*/ 258002 w 1695641"/>
                <a:gd name="connsiteY224" fmla="*/ 334104 h 384233"/>
                <a:gd name="connsiteX225" fmla="*/ 258002 w 1695641"/>
                <a:gd name="connsiteY225" fmla="*/ 382298 h 384233"/>
                <a:gd name="connsiteX226" fmla="*/ 252023 w 1695641"/>
                <a:gd name="connsiteY226" fmla="*/ 382298 h 384233"/>
                <a:gd name="connsiteX227" fmla="*/ 246043 w 1695641"/>
                <a:gd name="connsiteY227" fmla="*/ 382298 h 384233"/>
                <a:gd name="connsiteX228" fmla="*/ 218377 w 1695641"/>
                <a:gd name="connsiteY228" fmla="*/ 315451 h 384233"/>
                <a:gd name="connsiteX229" fmla="*/ 224803 w 1695641"/>
                <a:gd name="connsiteY229" fmla="*/ 315451 h 384233"/>
                <a:gd name="connsiteX230" fmla="*/ 231229 w 1695641"/>
                <a:gd name="connsiteY230" fmla="*/ 315451 h 384233"/>
                <a:gd name="connsiteX231" fmla="*/ 231229 w 1695641"/>
                <a:gd name="connsiteY231" fmla="*/ 382298 h 384233"/>
                <a:gd name="connsiteX232" fmla="*/ 224803 w 1695641"/>
                <a:gd name="connsiteY232" fmla="*/ 382298 h 384233"/>
                <a:gd name="connsiteX233" fmla="*/ 218377 w 1695641"/>
                <a:gd name="connsiteY233" fmla="*/ 382298 h 384233"/>
                <a:gd name="connsiteX234" fmla="*/ 140016 w 1695641"/>
                <a:gd name="connsiteY234" fmla="*/ 315451 h 384233"/>
                <a:gd name="connsiteX235" fmla="*/ 146442 w 1695641"/>
                <a:gd name="connsiteY235" fmla="*/ 315451 h 384233"/>
                <a:gd name="connsiteX236" fmla="*/ 152868 w 1695641"/>
                <a:gd name="connsiteY236" fmla="*/ 315451 h 384233"/>
                <a:gd name="connsiteX237" fmla="*/ 152868 w 1695641"/>
                <a:gd name="connsiteY237" fmla="*/ 382298 h 384233"/>
                <a:gd name="connsiteX238" fmla="*/ 146531 w 1695641"/>
                <a:gd name="connsiteY238" fmla="*/ 382298 h 384233"/>
                <a:gd name="connsiteX239" fmla="*/ 140016 w 1695641"/>
                <a:gd name="connsiteY239" fmla="*/ 382298 h 384233"/>
                <a:gd name="connsiteX240" fmla="*/ 80487 w 1695641"/>
                <a:gd name="connsiteY240" fmla="*/ 315451 h 384233"/>
                <a:gd name="connsiteX241" fmla="*/ 125736 w 1695641"/>
                <a:gd name="connsiteY241" fmla="*/ 315451 h 384233"/>
                <a:gd name="connsiteX242" fmla="*/ 125736 w 1695641"/>
                <a:gd name="connsiteY242" fmla="*/ 321341 h 384233"/>
                <a:gd name="connsiteX243" fmla="*/ 125736 w 1695641"/>
                <a:gd name="connsiteY243" fmla="*/ 327321 h 384233"/>
                <a:gd name="connsiteX244" fmla="*/ 93339 w 1695641"/>
                <a:gd name="connsiteY244" fmla="*/ 327321 h 384233"/>
                <a:gd name="connsiteX245" fmla="*/ 93339 w 1695641"/>
                <a:gd name="connsiteY245" fmla="*/ 341512 h 384233"/>
                <a:gd name="connsiteX246" fmla="*/ 123415 w 1695641"/>
                <a:gd name="connsiteY246" fmla="*/ 341512 h 384233"/>
                <a:gd name="connsiteX247" fmla="*/ 123415 w 1695641"/>
                <a:gd name="connsiteY247" fmla="*/ 347224 h 384233"/>
                <a:gd name="connsiteX248" fmla="*/ 123415 w 1695641"/>
                <a:gd name="connsiteY248" fmla="*/ 353024 h 384233"/>
                <a:gd name="connsiteX249" fmla="*/ 93339 w 1695641"/>
                <a:gd name="connsiteY249" fmla="*/ 353024 h 384233"/>
                <a:gd name="connsiteX250" fmla="*/ 93339 w 1695641"/>
                <a:gd name="connsiteY250" fmla="*/ 370428 h 384233"/>
                <a:gd name="connsiteX251" fmla="*/ 127164 w 1695641"/>
                <a:gd name="connsiteY251" fmla="*/ 370428 h 384233"/>
                <a:gd name="connsiteX252" fmla="*/ 127164 w 1695641"/>
                <a:gd name="connsiteY252" fmla="*/ 376408 h 384233"/>
                <a:gd name="connsiteX253" fmla="*/ 127164 w 1695641"/>
                <a:gd name="connsiteY253" fmla="*/ 382298 h 384233"/>
                <a:gd name="connsiteX254" fmla="*/ 80487 w 1695641"/>
                <a:gd name="connsiteY254" fmla="*/ 382298 h 384233"/>
                <a:gd name="connsiteX255" fmla="*/ 190189 w 1695641"/>
                <a:gd name="connsiteY255" fmla="*/ 315324 h 384233"/>
                <a:gd name="connsiteX256" fmla="*/ 202952 w 1695641"/>
                <a:gd name="connsiteY256" fmla="*/ 315324 h 384233"/>
                <a:gd name="connsiteX257" fmla="*/ 202952 w 1695641"/>
                <a:gd name="connsiteY257" fmla="*/ 363429 h 384233"/>
                <a:gd name="connsiteX258" fmla="*/ 197954 w 1695641"/>
                <a:gd name="connsiteY258" fmla="*/ 378779 h 384233"/>
                <a:gd name="connsiteX259" fmla="*/ 183138 w 1695641"/>
                <a:gd name="connsiteY259" fmla="*/ 384045 h 384233"/>
                <a:gd name="connsiteX260" fmla="*/ 167878 w 1695641"/>
                <a:gd name="connsiteY260" fmla="*/ 378243 h 384233"/>
                <a:gd name="connsiteX261" fmla="*/ 163326 w 1695641"/>
                <a:gd name="connsiteY261" fmla="*/ 360394 h 384233"/>
                <a:gd name="connsiteX262" fmla="*/ 163326 w 1695641"/>
                <a:gd name="connsiteY262" fmla="*/ 356914 h 384233"/>
                <a:gd name="connsiteX263" fmla="*/ 175553 w 1695641"/>
                <a:gd name="connsiteY263" fmla="*/ 356914 h 384233"/>
                <a:gd name="connsiteX264" fmla="*/ 175553 w 1695641"/>
                <a:gd name="connsiteY264" fmla="*/ 360930 h 384233"/>
                <a:gd name="connsiteX265" fmla="*/ 177248 w 1695641"/>
                <a:gd name="connsiteY265" fmla="*/ 369854 h 384233"/>
                <a:gd name="connsiteX266" fmla="*/ 183049 w 1695641"/>
                <a:gd name="connsiteY266" fmla="*/ 372799 h 384233"/>
                <a:gd name="connsiteX267" fmla="*/ 188493 w 1695641"/>
                <a:gd name="connsiteY267" fmla="*/ 370657 h 384233"/>
                <a:gd name="connsiteX268" fmla="*/ 190189 w 1695641"/>
                <a:gd name="connsiteY268" fmla="*/ 363697 h 384233"/>
                <a:gd name="connsiteX269" fmla="*/ 14815 w 1695641"/>
                <a:gd name="connsiteY269" fmla="*/ 315323 h 384233"/>
                <a:gd name="connsiteX270" fmla="*/ 44891 w 1695641"/>
                <a:gd name="connsiteY270" fmla="*/ 315323 h 384233"/>
                <a:gd name="connsiteX271" fmla="*/ 58814 w 1695641"/>
                <a:gd name="connsiteY271" fmla="*/ 319785 h 384233"/>
                <a:gd name="connsiteX272" fmla="*/ 63902 w 1695641"/>
                <a:gd name="connsiteY272" fmla="*/ 332280 h 384233"/>
                <a:gd name="connsiteX273" fmla="*/ 58189 w 1695641"/>
                <a:gd name="connsiteY273" fmla="*/ 344864 h 384233"/>
                <a:gd name="connsiteX274" fmla="*/ 56137 w 1695641"/>
                <a:gd name="connsiteY274" fmla="*/ 346203 h 384233"/>
                <a:gd name="connsiteX275" fmla="*/ 60064 w 1695641"/>
                <a:gd name="connsiteY275" fmla="*/ 348434 h 384233"/>
                <a:gd name="connsiteX276" fmla="*/ 65954 w 1695641"/>
                <a:gd name="connsiteY276" fmla="*/ 361285 h 384233"/>
                <a:gd name="connsiteX277" fmla="*/ 60064 w 1695641"/>
                <a:gd name="connsiteY277" fmla="*/ 376815 h 384233"/>
                <a:gd name="connsiteX278" fmla="*/ 43017 w 1695641"/>
                <a:gd name="connsiteY278" fmla="*/ 382170 h 384233"/>
                <a:gd name="connsiteX279" fmla="*/ 15083 w 1695641"/>
                <a:gd name="connsiteY279" fmla="*/ 382170 h 384233"/>
                <a:gd name="connsiteX280" fmla="*/ 700246 w 1695641"/>
                <a:gd name="connsiteY280" fmla="*/ 315235 h 384233"/>
                <a:gd name="connsiteX281" fmla="*/ 713098 w 1695641"/>
                <a:gd name="connsiteY281" fmla="*/ 315235 h 384233"/>
                <a:gd name="connsiteX282" fmla="*/ 713098 w 1695641"/>
                <a:gd name="connsiteY282" fmla="*/ 357360 h 384233"/>
                <a:gd name="connsiteX283" fmla="*/ 716132 w 1695641"/>
                <a:gd name="connsiteY283" fmla="*/ 368159 h 384233"/>
                <a:gd name="connsiteX284" fmla="*/ 725057 w 1695641"/>
                <a:gd name="connsiteY284" fmla="*/ 371729 h 384233"/>
                <a:gd name="connsiteX285" fmla="*/ 733982 w 1695641"/>
                <a:gd name="connsiteY285" fmla="*/ 368427 h 384233"/>
                <a:gd name="connsiteX286" fmla="*/ 736749 w 1695641"/>
                <a:gd name="connsiteY286" fmla="*/ 357360 h 384233"/>
                <a:gd name="connsiteX287" fmla="*/ 736749 w 1695641"/>
                <a:gd name="connsiteY287" fmla="*/ 315235 h 384233"/>
                <a:gd name="connsiteX288" fmla="*/ 749958 w 1695641"/>
                <a:gd name="connsiteY288" fmla="*/ 315235 h 384233"/>
                <a:gd name="connsiteX289" fmla="*/ 749958 w 1695641"/>
                <a:gd name="connsiteY289" fmla="*/ 356914 h 384233"/>
                <a:gd name="connsiteX290" fmla="*/ 744156 w 1695641"/>
                <a:gd name="connsiteY290" fmla="*/ 377620 h 384233"/>
                <a:gd name="connsiteX291" fmla="*/ 725146 w 1695641"/>
                <a:gd name="connsiteY291" fmla="*/ 383956 h 384233"/>
                <a:gd name="connsiteX292" fmla="*/ 706404 w 1695641"/>
                <a:gd name="connsiteY292" fmla="*/ 377352 h 384233"/>
                <a:gd name="connsiteX293" fmla="*/ 700246 w 1695641"/>
                <a:gd name="connsiteY293" fmla="*/ 356914 h 384233"/>
                <a:gd name="connsiteX294" fmla="*/ 1526374 w 1695641"/>
                <a:gd name="connsiteY294" fmla="*/ 313761 h 384233"/>
                <a:gd name="connsiteX295" fmla="*/ 1547261 w 1695641"/>
                <a:gd name="connsiteY295" fmla="*/ 321079 h 384233"/>
                <a:gd name="connsiteX296" fmla="*/ 1549537 w 1695641"/>
                <a:gd name="connsiteY296" fmla="*/ 323355 h 384233"/>
                <a:gd name="connsiteX297" fmla="*/ 1557570 w 1695641"/>
                <a:gd name="connsiteY297" fmla="*/ 349327 h 384233"/>
                <a:gd name="connsiteX298" fmla="*/ 1549537 w 1695641"/>
                <a:gd name="connsiteY298" fmla="*/ 374763 h 384233"/>
                <a:gd name="connsiteX299" fmla="*/ 1508175 w 1695641"/>
                <a:gd name="connsiteY299" fmla="*/ 376508 h 384233"/>
                <a:gd name="connsiteX300" fmla="*/ 1506430 w 1695641"/>
                <a:gd name="connsiteY300" fmla="*/ 374763 h 384233"/>
                <a:gd name="connsiteX301" fmla="*/ 1498397 w 1695641"/>
                <a:gd name="connsiteY301" fmla="*/ 349327 h 384233"/>
                <a:gd name="connsiteX302" fmla="*/ 1506430 w 1695641"/>
                <a:gd name="connsiteY302" fmla="*/ 323355 h 384233"/>
                <a:gd name="connsiteX303" fmla="*/ 1526374 w 1695641"/>
                <a:gd name="connsiteY303" fmla="*/ 313761 h 384233"/>
                <a:gd name="connsiteX304" fmla="*/ 1400517 w 1695641"/>
                <a:gd name="connsiteY304" fmla="*/ 313754 h 384233"/>
                <a:gd name="connsiteX305" fmla="*/ 1421460 w 1695641"/>
                <a:gd name="connsiteY305" fmla="*/ 321118 h 384233"/>
                <a:gd name="connsiteX306" fmla="*/ 1423697 w 1695641"/>
                <a:gd name="connsiteY306" fmla="*/ 323355 h 384233"/>
                <a:gd name="connsiteX307" fmla="*/ 1431641 w 1695641"/>
                <a:gd name="connsiteY307" fmla="*/ 349327 h 384233"/>
                <a:gd name="connsiteX308" fmla="*/ 1423697 w 1695641"/>
                <a:gd name="connsiteY308" fmla="*/ 374763 h 384233"/>
                <a:gd name="connsiteX309" fmla="*/ 1382207 w 1695641"/>
                <a:gd name="connsiteY309" fmla="*/ 376469 h 384233"/>
                <a:gd name="connsiteX310" fmla="*/ 1380501 w 1695641"/>
                <a:gd name="connsiteY310" fmla="*/ 374763 h 384233"/>
                <a:gd name="connsiteX311" fmla="*/ 1380500 w 1695641"/>
                <a:gd name="connsiteY311" fmla="*/ 374763 h 384233"/>
                <a:gd name="connsiteX312" fmla="*/ 1372557 w 1695641"/>
                <a:gd name="connsiteY312" fmla="*/ 349327 h 384233"/>
                <a:gd name="connsiteX313" fmla="*/ 1380500 w 1695641"/>
                <a:gd name="connsiteY313" fmla="*/ 323355 h 384233"/>
                <a:gd name="connsiteX314" fmla="*/ 1400517 w 1695641"/>
                <a:gd name="connsiteY314" fmla="*/ 313754 h 384233"/>
                <a:gd name="connsiteX315" fmla="*/ 935084 w 1695641"/>
                <a:gd name="connsiteY315" fmla="*/ 313754 h 384233"/>
                <a:gd name="connsiteX316" fmla="*/ 956027 w 1695641"/>
                <a:gd name="connsiteY316" fmla="*/ 321118 h 384233"/>
                <a:gd name="connsiteX317" fmla="*/ 958264 w 1695641"/>
                <a:gd name="connsiteY317" fmla="*/ 323355 h 384233"/>
                <a:gd name="connsiteX318" fmla="*/ 966208 w 1695641"/>
                <a:gd name="connsiteY318" fmla="*/ 349327 h 384233"/>
                <a:gd name="connsiteX319" fmla="*/ 958264 w 1695641"/>
                <a:gd name="connsiteY319" fmla="*/ 374763 h 384233"/>
                <a:gd name="connsiteX320" fmla="*/ 916774 w 1695641"/>
                <a:gd name="connsiteY320" fmla="*/ 376469 h 384233"/>
                <a:gd name="connsiteX321" fmla="*/ 915068 w 1695641"/>
                <a:gd name="connsiteY321" fmla="*/ 374763 h 384233"/>
                <a:gd name="connsiteX322" fmla="*/ 915067 w 1695641"/>
                <a:gd name="connsiteY322" fmla="*/ 374763 h 384233"/>
                <a:gd name="connsiteX323" fmla="*/ 907124 w 1695641"/>
                <a:gd name="connsiteY323" fmla="*/ 349327 h 384233"/>
                <a:gd name="connsiteX324" fmla="*/ 915067 w 1695641"/>
                <a:gd name="connsiteY324" fmla="*/ 323355 h 384233"/>
                <a:gd name="connsiteX325" fmla="*/ 935084 w 1695641"/>
                <a:gd name="connsiteY325" fmla="*/ 313754 h 384233"/>
                <a:gd name="connsiteX326" fmla="*/ 1598624 w 1695641"/>
                <a:gd name="connsiteY326" fmla="*/ 313717 h 384233"/>
                <a:gd name="connsiteX327" fmla="*/ 1617099 w 1695641"/>
                <a:gd name="connsiteY327" fmla="*/ 319786 h 384233"/>
                <a:gd name="connsiteX328" fmla="*/ 1625578 w 1695641"/>
                <a:gd name="connsiteY328" fmla="*/ 336207 h 384233"/>
                <a:gd name="connsiteX329" fmla="*/ 1612994 w 1695641"/>
                <a:gd name="connsiteY329" fmla="*/ 336207 h 384233"/>
                <a:gd name="connsiteX330" fmla="*/ 1608442 w 1695641"/>
                <a:gd name="connsiteY330" fmla="*/ 328621 h 384233"/>
                <a:gd name="connsiteX331" fmla="*/ 1599517 w 1695641"/>
                <a:gd name="connsiteY331" fmla="*/ 325319 h 384233"/>
                <a:gd name="connsiteX332" fmla="*/ 1586397 w 1695641"/>
                <a:gd name="connsiteY332" fmla="*/ 331566 h 384233"/>
                <a:gd name="connsiteX333" fmla="*/ 1586397 w 1695641"/>
                <a:gd name="connsiteY333" fmla="*/ 366373 h 384233"/>
                <a:gd name="connsiteX334" fmla="*/ 1599696 w 1695641"/>
                <a:gd name="connsiteY334" fmla="*/ 372353 h 384233"/>
                <a:gd name="connsiteX335" fmla="*/ 1611298 w 1695641"/>
                <a:gd name="connsiteY335" fmla="*/ 366106 h 384233"/>
                <a:gd name="connsiteX336" fmla="*/ 1614689 w 1695641"/>
                <a:gd name="connsiteY336" fmla="*/ 357895 h 384233"/>
                <a:gd name="connsiteX337" fmla="*/ 1600231 w 1695641"/>
                <a:gd name="connsiteY337" fmla="*/ 357895 h 384233"/>
                <a:gd name="connsiteX338" fmla="*/ 1600231 w 1695641"/>
                <a:gd name="connsiteY338" fmla="*/ 346382 h 384233"/>
                <a:gd name="connsiteX339" fmla="*/ 1626024 w 1695641"/>
                <a:gd name="connsiteY339" fmla="*/ 346382 h 384233"/>
                <a:gd name="connsiteX340" fmla="*/ 1626024 w 1695641"/>
                <a:gd name="connsiteY340" fmla="*/ 382081 h 384233"/>
                <a:gd name="connsiteX341" fmla="*/ 1617099 w 1695641"/>
                <a:gd name="connsiteY341" fmla="*/ 382081 h 384233"/>
                <a:gd name="connsiteX342" fmla="*/ 1615850 w 1695641"/>
                <a:gd name="connsiteY342" fmla="*/ 373156 h 384233"/>
                <a:gd name="connsiteX343" fmla="*/ 1615671 w 1695641"/>
                <a:gd name="connsiteY343" fmla="*/ 374762 h 384233"/>
                <a:gd name="connsiteX344" fmla="*/ 1597821 w 1695641"/>
                <a:gd name="connsiteY344" fmla="*/ 384223 h 384233"/>
                <a:gd name="connsiteX345" fmla="*/ 1597821 w 1695641"/>
                <a:gd name="connsiteY345" fmla="*/ 383687 h 384233"/>
                <a:gd name="connsiteX346" fmla="*/ 1576401 w 1695641"/>
                <a:gd name="connsiteY346" fmla="*/ 374762 h 384233"/>
                <a:gd name="connsiteX347" fmla="*/ 1576401 w 1695641"/>
                <a:gd name="connsiteY347" fmla="*/ 323356 h 384233"/>
                <a:gd name="connsiteX348" fmla="*/ 1598624 w 1695641"/>
                <a:gd name="connsiteY348" fmla="*/ 313717 h 384233"/>
                <a:gd name="connsiteX349" fmla="*/ 1205662 w 1695641"/>
                <a:gd name="connsiteY349" fmla="*/ 313538 h 384233"/>
                <a:gd name="connsiteX350" fmla="*/ 1223511 w 1695641"/>
                <a:gd name="connsiteY350" fmla="*/ 319964 h 384233"/>
                <a:gd name="connsiteX351" fmla="*/ 1232436 w 1695641"/>
                <a:gd name="connsiteY351" fmla="*/ 337367 h 384233"/>
                <a:gd name="connsiteX352" fmla="*/ 1219584 w 1695641"/>
                <a:gd name="connsiteY352" fmla="*/ 337367 h 384233"/>
                <a:gd name="connsiteX353" fmla="*/ 1215300 w 1695641"/>
                <a:gd name="connsiteY353" fmla="*/ 328442 h 384233"/>
                <a:gd name="connsiteX354" fmla="*/ 1206376 w 1695641"/>
                <a:gd name="connsiteY354" fmla="*/ 325229 h 384233"/>
                <a:gd name="connsiteX355" fmla="*/ 1195130 w 1695641"/>
                <a:gd name="connsiteY355" fmla="*/ 331477 h 384233"/>
                <a:gd name="connsiteX356" fmla="*/ 1191114 w 1695641"/>
                <a:gd name="connsiteY356" fmla="*/ 348702 h 384233"/>
                <a:gd name="connsiteX357" fmla="*/ 1195130 w 1695641"/>
                <a:gd name="connsiteY357" fmla="*/ 365480 h 384233"/>
                <a:gd name="connsiteX358" fmla="*/ 1214212 w 1695641"/>
                <a:gd name="connsiteY358" fmla="*/ 369182 h 384233"/>
                <a:gd name="connsiteX359" fmla="*/ 1215746 w 1695641"/>
                <a:gd name="connsiteY359" fmla="*/ 367979 h 384233"/>
                <a:gd name="connsiteX360" fmla="*/ 1220030 w 1695641"/>
                <a:gd name="connsiteY360" fmla="*/ 358430 h 384233"/>
                <a:gd name="connsiteX361" fmla="*/ 1231901 w 1695641"/>
                <a:gd name="connsiteY361" fmla="*/ 358787 h 384233"/>
                <a:gd name="connsiteX362" fmla="*/ 1223511 w 1695641"/>
                <a:gd name="connsiteY362" fmla="*/ 377172 h 384233"/>
                <a:gd name="connsiteX363" fmla="*/ 1205662 w 1695641"/>
                <a:gd name="connsiteY363" fmla="*/ 384044 h 384233"/>
                <a:gd name="connsiteX364" fmla="*/ 1185045 w 1695641"/>
                <a:gd name="connsiteY364" fmla="*/ 374584 h 384233"/>
                <a:gd name="connsiteX365" fmla="*/ 1177370 w 1695641"/>
                <a:gd name="connsiteY365" fmla="*/ 349148 h 384233"/>
                <a:gd name="connsiteX366" fmla="*/ 1185045 w 1695641"/>
                <a:gd name="connsiteY366" fmla="*/ 323177 h 384233"/>
                <a:gd name="connsiteX367" fmla="*/ 1205662 w 1695641"/>
                <a:gd name="connsiteY367" fmla="*/ 313538 h 384233"/>
                <a:gd name="connsiteX368" fmla="*/ 523890 w 1695641"/>
                <a:gd name="connsiteY368" fmla="*/ 313538 h 384233"/>
                <a:gd name="connsiteX369" fmla="*/ 540758 w 1695641"/>
                <a:gd name="connsiteY369" fmla="*/ 319428 h 384233"/>
                <a:gd name="connsiteX370" fmla="*/ 547898 w 1695641"/>
                <a:gd name="connsiteY370" fmla="*/ 335404 h 384233"/>
                <a:gd name="connsiteX371" fmla="*/ 534867 w 1695641"/>
                <a:gd name="connsiteY371" fmla="*/ 335404 h 384233"/>
                <a:gd name="connsiteX372" fmla="*/ 531029 w 1695641"/>
                <a:gd name="connsiteY372" fmla="*/ 327817 h 384233"/>
                <a:gd name="connsiteX373" fmla="*/ 522105 w 1695641"/>
                <a:gd name="connsiteY373" fmla="*/ 325051 h 384233"/>
                <a:gd name="connsiteX374" fmla="*/ 514519 w 1695641"/>
                <a:gd name="connsiteY374" fmla="*/ 327371 h 384233"/>
                <a:gd name="connsiteX375" fmla="*/ 511752 w 1695641"/>
                <a:gd name="connsiteY375" fmla="*/ 333886 h 384233"/>
                <a:gd name="connsiteX376" fmla="*/ 514608 w 1695641"/>
                <a:gd name="connsiteY376" fmla="*/ 338527 h 384233"/>
                <a:gd name="connsiteX377" fmla="*/ 526745 w 1695641"/>
                <a:gd name="connsiteY377" fmla="*/ 342365 h 384233"/>
                <a:gd name="connsiteX378" fmla="*/ 544595 w 1695641"/>
                <a:gd name="connsiteY378" fmla="*/ 349951 h 384233"/>
                <a:gd name="connsiteX379" fmla="*/ 549058 w 1695641"/>
                <a:gd name="connsiteY379" fmla="*/ 363517 h 384233"/>
                <a:gd name="connsiteX380" fmla="*/ 542274 w 1695641"/>
                <a:gd name="connsiteY380" fmla="*/ 378510 h 384233"/>
                <a:gd name="connsiteX381" fmla="*/ 523801 w 1695641"/>
                <a:gd name="connsiteY381" fmla="*/ 384044 h 384233"/>
                <a:gd name="connsiteX382" fmla="*/ 505951 w 1695641"/>
                <a:gd name="connsiteY382" fmla="*/ 378153 h 384233"/>
                <a:gd name="connsiteX383" fmla="*/ 498900 w 1695641"/>
                <a:gd name="connsiteY383" fmla="*/ 361464 h 384233"/>
                <a:gd name="connsiteX384" fmla="*/ 511306 w 1695641"/>
                <a:gd name="connsiteY384" fmla="*/ 361465 h 384233"/>
                <a:gd name="connsiteX385" fmla="*/ 514876 w 1695641"/>
                <a:gd name="connsiteY385" fmla="*/ 369675 h 384233"/>
                <a:gd name="connsiteX386" fmla="*/ 523801 w 1695641"/>
                <a:gd name="connsiteY386" fmla="*/ 372531 h 384233"/>
                <a:gd name="connsiteX387" fmla="*/ 533439 w 1695641"/>
                <a:gd name="connsiteY387" fmla="*/ 370389 h 384233"/>
                <a:gd name="connsiteX388" fmla="*/ 536920 w 1695641"/>
                <a:gd name="connsiteY388" fmla="*/ 364410 h 384233"/>
                <a:gd name="connsiteX389" fmla="*/ 534421 w 1695641"/>
                <a:gd name="connsiteY389" fmla="*/ 358787 h 384233"/>
                <a:gd name="connsiteX390" fmla="*/ 523979 w 1695641"/>
                <a:gd name="connsiteY390" fmla="*/ 355128 h 384233"/>
                <a:gd name="connsiteX391" fmla="*/ 504434 w 1695641"/>
                <a:gd name="connsiteY391" fmla="*/ 347452 h 384233"/>
                <a:gd name="connsiteX392" fmla="*/ 499525 w 1695641"/>
                <a:gd name="connsiteY392" fmla="*/ 334690 h 384233"/>
                <a:gd name="connsiteX393" fmla="*/ 506040 w 1695641"/>
                <a:gd name="connsiteY393" fmla="*/ 319249 h 384233"/>
                <a:gd name="connsiteX394" fmla="*/ 523890 w 1695641"/>
                <a:gd name="connsiteY394" fmla="*/ 313538 h 384233"/>
                <a:gd name="connsiteX395" fmla="*/ 336367 w 1695641"/>
                <a:gd name="connsiteY395" fmla="*/ 313293 h 384233"/>
                <a:gd name="connsiteX396" fmla="*/ 357351 w 1695641"/>
                <a:gd name="connsiteY396" fmla="*/ 319250 h 384233"/>
                <a:gd name="connsiteX397" fmla="*/ 365830 w 1695641"/>
                <a:gd name="connsiteY397" fmla="*/ 335672 h 384233"/>
                <a:gd name="connsiteX398" fmla="*/ 352978 w 1695641"/>
                <a:gd name="connsiteY398" fmla="*/ 335672 h 384233"/>
                <a:gd name="connsiteX399" fmla="*/ 348515 w 1695641"/>
                <a:gd name="connsiteY399" fmla="*/ 328086 h 384233"/>
                <a:gd name="connsiteX400" fmla="*/ 339591 w 1695641"/>
                <a:gd name="connsiteY400" fmla="*/ 324783 h 384233"/>
                <a:gd name="connsiteX401" fmla="*/ 326472 w 1695641"/>
                <a:gd name="connsiteY401" fmla="*/ 331031 h 384233"/>
                <a:gd name="connsiteX402" fmla="*/ 321741 w 1695641"/>
                <a:gd name="connsiteY402" fmla="*/ 348881 h 384233"/>
                <a:gd name="connsiteX403" fmla="*/ 326293 w 1695641"/>
                <a:gd name="connsiteY403" fmla="*/ 366195 h 384233"/>
                <a:gd name="connsiteX404" fmla="*/ 339591 w 1695641"/>
                <a:gd name="connsiteY404" fmla="*/ 372175 h 384233"/>
                <a:gd name="connsiteX405" fmla="*/ 351193 w 1695641"/>
                <a:gd name="connsiteY405" fmla="*/ 365928 h 384233"/>
                <a:gd name="connsiteX406" fmla="*/ 354584 w 1695641"/>
                <a:gd name="connsiteY406" fmla="*/ 357717 h 384233"/>
                <a:gd name="connsiteX407" fmla="*/ 340127 w 1695641"/>
                <a:gd name="connsiteY407" fmla="*/ 357717 h 384233"/>
                <a:gd name="connsiteX408" fmla="*/ 340127 w 1695641"/>
                <a:gd name="connsiteY408" fmla="*/ 346203 h 384233"/>
                <a:gd name="connsiteX409" fmla="*/ 366187 w 1695641"/>
                <a:gd name="connsiteY409" fmla="*/ 346203 h 384233"/>
                <a:gd name="connsiteX410" fmla="*/ 366187 w 1695641"/>
                <a:gd name="connsiteY410" fmla="*/ 381903 h 384233"/>
                <a:gd name="connsiteX411" fmla="*/ 357262 w 1695641"/>
                <a:gd name="connsiteY411" fmla="*/ 381903 h 384233"/>
                <a:gd name="connsiteX412" fmla="*/ 356012 w 1695641"/>
                <a:gd name="connsiteY412" fmla="*/ 372978 h 384233"/>
                <a:gd name="connsiteX413" fmla="*/ 355299 w 1695641"/>
                <a:gd name="connsiteY413" fmla="*/ 374049 h 384233"/>
                <a:gd name="connsiteX414" fmla="*/ 337551 w 1695641"/>
                <a:gd name="connsiteY414" fmla="*/ 383456 h 384233"/>
                <a:gd name="connsiteX415" fmla="*/ 316743 w 1695641"/>
                <a:gd name="connsiteY415" fmla="*/ 374228 h 384233"/>
                <a:gd name="connsiteX416" fmla="*/ 316743 w 1695641"/>
                <a:gd name="connsiteY416" fmla="*/ 322820 h 384233"/>
                <a:gd name="connsiteX417" fmla="*/ 336367 w 1695641"/>
                <a:gd name="connsiteY417" fmla="*/ 313293 h 384233"/>
                <a:gd name="connsiteX418" fmla="*/ 381539 w 1695641"/>
                <a:gd name="connsiteY418" fmla="*/ 228751 h 384233"/>
                <a:gd name="connsiteX419" fmla="*/ 381449 w 1695641"/>
                <a:gd name="connsiteY419" fmla="*/ 228930 h 384233"/>
                <a:gd name="connsiteX420" fmla="*/ 381464 w 1695641"/>
                <a:gd name="connsiteY420" fmla="*/ 228833 h 384233"/>
                <a:gd name="connsiteX421" fmla="*/ 350212 w 1695641"/>
                <a:gd name="connsiteY421" fmla="*/ 205101 h 384233"/>
                <a:gd name="connsiteX422" fmla="*/ 359137 w 1695641"/>
                <a:gd name="connsiteY422" fmla="*/ 216256 h 384233"/>
                <a:gd name="connsiteX423" fmla="*/ 368597 w 1695641"/>
                <a:gd name="connsiteY423" fmla="*/ 213936 h 384233"/>
                <a:gd name="connsiteX424" fmla="*/ 379575 w 1695641"/>
                <a:gd name="connsiteY424" fmla="*/ 213936 h 384233"/>
                <a:gd name="connsiteX425" fmla="*/ 383413 w 1695641"/>
                <a:gd name="connsiteY425" fmla="*/ 215721 h 384233"/>
                <a:gd name="connsiteX426" fmla="*/ 382520 w 1695641"/>
                <a:gd name="connsiteY426" fmla="*/ 221968 h 384233"/>
                <a:gd name="connsiteX427" fmla="*/ 381464 w 1695641"/>
                <a:gd name="connsiteY427" fmla="*/ 228833 h 384233"/>
                <a:gd name="connsiteX428" fmla="*/ 376719 w 1695641"/>
                <a:gd name="connsiteY428" fmla="*/ 234017 h 384233"/>
                <a:gd name="connsiteX429" fmla="*/ 371810 w 1695641"/>
                <a:gd name="connsiteY429" fmla="*/ 237676 h 384233"/>
                <a:gd name="connsiteX430" fmla="*/ 368330 w 1695641"/>
                <a:gd name="connsiteY430" fmla="*/ 247583 h 384233"/>
                <a:gd name="connsiteX431" fmla="*/ 361368 w 1695641"/>
                <a:gd name="connsiteY431" fmla="*/ 252313 h 384233"/>
                <a:gd name="connsiteX432" fmla="*/ 353336 w 1695641"/>
                <a:gd name="connsiteY432" fmla="*/ 253027 h 384233"/>
                <a:gd name="connsiteX433" fmla="*/ 342715 w 1695641"/>
                <a:gd name="connsiteY433" fmla="*/ 257490 h 384233"/>
                <a:gd name="connsiteX434" fmla="*/ 330041 w 1695641"/>
                <a:gd name="connsiteY434" fmla="*/ 247048 h 384233"/>
                <a:gd name="connsiteX435" fmla="*/ 331380 w 1695641"/>
                <a:gd name="connsiteY435" fmla="*/ 239193 h 384233"/>
                <a:gd name="connsiteX436" fmla="*/ 329506 w 1695641"/>
                <a:gd name="connsiteY436" fmla="*/ 232946 h 384233"/>
                <a:gd name="connsiteX437" fmla="*/ 333344 w 1695641"/>
                <a:gd name="connsiteY437" fmla="*/ 225627 h 384233"/>
                <a:gd name="connsiteX438" fmla="*/ 343072 w 1695641"/>
                <a:gd name="connsiteY438" fmla="*/ 208939 h 384233"/>
                <a:gd name="connsiteX439" fmla="*/ 350212 w 1695641"/>
                <a:gd name="connsiteY439" fmla="*/ 205101 h 384233"/>
                <a:gd name="connsiteX440" fmla="*/ 469269 w 1695641"/>
                <a:gd name="connsiteY440" fmla="*/ 183145 h 384233"/>
                <a:gd name="connsiteX441" fmla="*/ 476410 w 1695641"/>
                <a:gd name="connsiteY441" fmla="*/ 184752 h 384233"/>
                <a:gd name="connsiteX442" fmla="*/ 483639 w 1695641"/>
                <a:gd name="connsiteY442" fmla="*/ 188500 h 384233"/>
                <a:gd name="connsiteX443" fmla="*/ 490868 w 1695641"/>
                <a:gd name="connsiteY443" fmla="*/ 189125 h 384233"/>
                <a:gd name="connsiteX444" fmla="*/ 498008 w 1695641"/>
                <a:gd name="connsiteY444" fmla="*/ 191356 h 384233"/>
                <a:gd name="connsiteX445" fmla="*/ 504166 w 1695641"/>
                <a:gd name="connsiteY445" fmla="*/ 190375 h 384233"/>
                <a:gd name="connsiteX446" fmla="*/ 518802 w 1695641"/>
                <a:gd name="connsiteY446" fmla="*/ 203316 h 384233"/>
                <a:gd name="connsiteX447" fmla="*/ 517999 w 1695641"/>
                <a:gd name="connsiteY447" fmla="*/ 203494 h 384233"/>
                <a:gd name="connsiteX448" fmla="*/ 521837 w 1695641"/>
                <a:gd name="connsiteY448" fmla="*/ 209117 h 384233"/>
                <a:gd name="connsiteX449" fmla="*/ 521837 w 1695641"/>
                <a:gd name="connsiteY449" fmla="*/ 216435 h 384233"/>
                <a:gd name="connsiteX450" fmla="*/ 516660 w 1695641"/>
                <a:gd name="connsiteY450" fmla="*/ 223219 h 384233"/>
                <a:gd name="connsiteX451" fmla="*/ 512644 w 1695641"/>
                <a:gd name="connsiteY451" fmla="*/ 231430 h 384233"/>
                <a:gd name="connsiteX452" fmla="*/ 507915 w 1695641"/>
                <a:gd name="connsiteY452" fmla="*/ 236963 h 384233"/>
                <a:gd name="connsiteX453" fmla="*/ 499704 w 1695641"/>
                <a:gd name="connsiteY453" fmla="*/ 240265 h 384233"/>
                <a:gd name="connsiteX454" fmla="*/ 492742 w 1695641"/>
                <a:gd name="connsiteY454" fmla="*/ 240265 h 384233"/>
                <a:gd name="connsiteX455" fmla="*/ 485424 w 1695641"/>
                <a:gd name="connsiteY455" fmla="*/ 243746 h 384233"/>
                <a:gd name="connsiteX456" fmla="*/ 479712 w 1695641"/>
                <a:gd name="connsiteY456" fmla="*/ 237677 h 384233"/>
                <a:gd name="connsiteX457" fmla="*/ 479712 w 1695641"/>
                <a:gd name="connsiteY457" fmla="*/ 229645 h 384233"/>
                <a:gd name="connsiteX458" fmla="*/ 473821 w 1695641"/>
                <a:gd name="connsiteY458" fmla="*/ 218845 h 384233"/>
                <a:gd name="connsiteX459" fmla="*/ 469091 w 1695641"/>
                <a:gd name="connsiteY459" fmla="*/ 209474 h 384233"/>
                <a:gd name="connsiteX460" fmla="*/ 466324 w 1695641"/>
                <a:gd name="connsiteY460" fmla="*/ 199032 h 384233"/>
                <a:gd name="connsiteX461" fmla="*/ 466860 w 1695641"/>
                <a:gd name="connsiteY461" fmla="*/ 192606 h 384233"/>
                <a:gd name="connsiteX462" fmla="*/ 469269 w 1695641"/>
                <a:gd name="connsiteY462" fmla="*/ 183145 h 384233"/>
                <a:gd name="connsiteX463" fmla="*/ 443656 w 1695641"/>
                <a:gd name="connsiteY463" fmla="*/ 131382 h 384233"/>
                <a:gd name="connsiteX464" fmla="*/ 437051 w 1695641"/>
                <a:gd name="connsiteY464" fmla="*/ 132274 h 384233"/>
                <a:gd name="connsiteX465" fmla="*/ 430269 w 1695641"/>
                <a:gd name="connsiteY465" fmla="*/ 134505 h 384233"/>
                <a:gd name="connsiteX466" fmla="*/ 425181 w 1695641"/>
                <a:gd name="connsiteY466" fmla="*/ 137718 h 384233"/>
                <a:gd name="connsiteX467" fmla="*/ 411972 w 1695641"/>
                <a:gd name="connsiteY467" fmla="*/ 143429 h 384233"/>
                <a:gd name="connsiteX468" fmla="*/ 407956 w 1695641"/>
                <a:gd name="connsiteY468" fmla="*/ 150212 h 384233"/>
                <a:gd name="connsiteX469" fmla="*/ 413668 w 1695641"/>
                <a:gd name="connsiteY469" fmla="*/ 155924 h 384233"/>
                <a:gd name="connsiteX470" fmla="*/ 423753 w 1695641"/>
                <a:gd name="connsiteY470" fmla="*/ 152801 h 384233"/>
                <a:gd name="connsiteX471" fmla="*/ 433214 w 1695641"/>
                <a:gd name="connsiteY471" fmla="*/ 145482 h 384233"/>
                <a:gd name="connsiteX472" fmla="*/ 441068 w 1695641"/>
                <a:gd name="connsiteY472" fmla="*/ 138521 h 384233"/>
                <a:gd name="connsiteX473" fmla="*/ 443656 w 1695641"/>
                <a:gd name="connsiteY473" fmla="*/ 131382 h 384233"/>
                <a:gd name="connsiteX474" fmla="*/ 757186 w 1695641"/>
                <a:gd name="connsiteY474" fmla="*/ 117012 h 384233"/>
                <a:gd name="connsiteX475" fmla="*/ 746743 w 1695641"/>
                <a:gd name="connsiteY475" fmla="*/ 118797 h 384233"/>
                <a:gd name="connsiteX476" fmla="*/ 744244 w 1695641"/>
                <a:gd name="connsiteY476" fmla="*/ 124330 h 384233"/>
                <a:gd name="connsiteX477" fmla="*/ 745048 w 1695641"/>
                <a:gd name="connsiteY477" fmla="*/ 129507 h 384233"/>
                <a:gd name="connsiteX478" fmla="*/ 753973 w 1695641"/>
                <a:gd name="connsiteY478" fmla="*/ 130488 h 384233"/>
                <a:gd name="connsiteX479" fmla="*/ 754062 w 1695641"/>
                <a:gd name="connsiteY479" fmla="*/ 130488 h 384233"/>
                <a:gd name="connsiteX480" fmla="*/ 760042 w 1695641"/>
                <a:gd name="connsiteY480" fmla="*/ 120135 h 384233"/>
                <a:gd name="connsiteX481" fmla="*/ 760062 w 1695641"/>
                <a:gd name="connsiteY481" fmla="*/ 119664 h 384233"/>
                <a:gd name="connsiteX482" fmla="*/ 757186 w 1695641"/>
                <a:gd name="connsiteY482" fmla="*/ 117012 h 384233"/>
                <a:gd name="connsiteX483" fmla="*/ 788423 w 1695641"/>
                <a:gd name="connsiteY483" fmla="*/ 107730 h 384233"/>
                <a:gd name="connsiteX484" fmla="*/ 780302 w 1695641"/>
                <a:gd name="connsiteY484" fmla="*/ 110407 h 384233"/>
                <a:gd name="connsiteX485" fmla="*/ 779319 w 1695641"/>
                <a:gd name="connsiteY485" fmla="*/ 118529 h 384233"/>
                <a:gd name="connsiteX486" fmla="*/ 784317 w 1695641"/>
                <a:gd name="connsiteY486" fmla="*/ 123080 h 384233"/>
                <a:gd name="connsiteX487" fmla="*/ 793242 w 1695641"/>
                <a:gd name="connsiteY487" fmla="*/ 116387 h 384233"/>
                <a:gd name="connsiteX488" fmla="*/ 793600 w 1695641"/>
                <a:gd name="connsiteY488" fmla="*/ 116387 h 384233"/>
                <a:gd name="connsiteX489" fmla="*/ 793600 w 1695641"/>
                <a:gd name="connsiteY489" fmla="*/ 109604 h 384233"/>
                <a:gd name="connsiteX490" fmla="*/ 788423 w 1695641"/>
                <a:gd name="connsiteY490" fmla="*/ 107730 h 384233"/>
                <a:gd name="connsiteX491" fmla="*/ 462041 w 1695641"/>
                <a:gd name="connsiteY491" fmla="*/ 97466 h 384233"/>
                <a:gd name="connsiteX492" fmla="*/ 469716 w 1695641"/>
                <a:gd name="connsiteY492" fmla="*/ 100412 h 384233"/>
                <a:gd name="connsiteX493" fmla="*/ 478641 w 1695641"/>
                <a:gd name="connsiteY493" fmla="*/ 100412 h 384233"/>
                <a:gd name="connsiteX494" fmla="*/ 491225 w 1695641"/>
                <a:gd name="connsiteY494" fmla="*/ 108623 h 384233"/>
                <a:gd name="connsiteX495" fmla="*/ 494706 w 1695641"/>
                <a:gd name="connsiteY495" fmla="*/ 119065 h 384233"/>
                <a:gd name="connsiteX496" fmla="*/ 494706 w 1695641"/>
                <a:gd name="connsiteY496" fmla="*/ 127187 h 384233"/>
                <a:gd name="connsiteX497" fmla="*/ 484085 w 1695641"/>
                <a:gd name="connsiteY497" fmla="*/ 137985 h 384233"/>
                <a:gd name="connsiteX498" fmla="*/ 483728 w 1695641"/>
                <a:gd name="connsiteY498" fmla="*/ 137985 h 384233"/>
                <a:gd name="connsiteX499" fmla="*/ 478641 w 1695641"/>
                <a:gd name="connsiteY499" fmla="*/ 146910 h 384233"/>
                <a:gd name="connsiteX500" fmla="*/ 461951 w 1695641"/>
                <a:gd name="connsiteY500" fmla="*/ 176006 h 384233"/>
                <a:gd name="connsiteX501" fmla="*/ 454633 w 1695641"/>
                <a:gd name="connsiteY501" fmla="*/ 185377 h 384233"/>
                <a:gd name="connsiteX502" fmla="*/ 449189 w 1695641"/>
                <a:gd name="connsiteY502" fmla="*/ 186091 h 384233"/>
                <a:gd name="connsiteX503" fmla="*/ 444013 w 1695641"/>
                <a:gd name="connsiteY503" fmla="*/ 191892 h 384233"/>
                <a:gd name="connsiteX504" fmla="*/ 445709 w 1695641"/>
                <a:gd name="connsiteY504" fmla="*/ 202513 h 384233"/>
                <a:gd name="connsiteX505" fmla="*/ 445709 w 1695641"/>
                <a:gd name="connsiteY505" fmla="*/ 249725 h 384233"/>
                <a:gd name="connsiteX506" fmla="*/ 436784 w 1695641"/>
                <a:gd name="connsiteY506" fmla="*/ 263113 h 384233"/>
                <a:gd name="connsiteX507" fmla="*/ 427234 w 1695641"/>
                <a:gd name="connsiteY507" fmla="*/ 272662 h 384233"/>
                <a:gd name="connsiteX508" fmla="*/ 418309 w 1695641"/>
                <a:gd name="connsiteY508" fmla="*/ 277214 h 384233"/>
                <a:gd name="connsiteX509" fmla="*/ 414293 w 1695641"/>
                <a:gd name="connsiteY509" fmla="*/ 274447 h 384233"/>
                <a:gd name="connsiteX510" fmla="*/ 408045 w 1695641"/>
                <a:gd name="connsiteY510" fmla="*/ 271681 h 384233"/>
                <a:gd name="connsiteX511" fmla="*/ 403136 w 1695641"/>
                <a:gd name="connsiteY511" fmla="*/ 267843 h 384233"/>
                <a:gd name="connsiteX512" fmla="*/ 394926 w 1695641"/>
                <a:gd name="connsiteY512" fmla="*/ 263827 h 384233"/>
                <a:gd name="connsiteX513" fmla="*/ 390464 w 1695641"/>
                <a:gd name="connsiteY513" fmla="*/ 255437 h 384233"/>
                <a:gd name="connsiteX514" fmla="*/ 377880 w 1695641"/>
                <a:gd name="connsiteY514" fmla="*/ 242585 h 384233"/>
                <a:gd name="connsiteX515" fmla="*/ 385912 w 1695641"/>
                <a:gd name="connsiteY515" fmla="*/ 239283 h 384233"/>
                <a:gd name="connsiteX516" fmla="*/ 397781 w 1695641"/>
                <a:gd name="connsiteY516" fmla="*/ 243388 h 384233"/>
                <a:gd name="connsiteX517" fmla="*/ 407331 w 1695641"/>
                <a:gd name="connsiteY517" fmla="*/ 232232 h 384233"/>
                <a:gd name="connsiteX518" fmla="*/ 407331 w 1695641"/>
                <a:gd name="connsiteY518" fmla="*/ 224467 h 384233"/>
                <a:gd name="connsiteX519" fmla="*/ 407331 w 1695641"/>
                <a:gd name="connsiteY519" fmla="*/ 213847 h 384233"/>
                <a:gd name="connsiteX520" fmla="*/ 409027 w 1695641"/>
                <a:gd name="connsiteY520" fmla="*/ 199657 h 384233"/>
                <a:gd name="connsiteX521" fmla="*/ 406439 w 1695641"/>
                <a:gd name="connsiteY521" fmla="*/ 194837 h 384233"/>
                <a:gd name="connsiteX522" fmla="*/ 398763 w 1695641"/>
                <a:gd name="connsiteY522" fmla="*/ 192695 h 384233"/>
                <a:gd name="connsiteX523" fmla="*/ 392695 w 1695641"/>
                <a:gd name="connsiteY523" fmla="*/ 193766 h 384233"/>
                <a:gd name="connsiteX524" fmla="*/ 382967 w 1695641"/>
                <a:gd name="connsiteY524" fmla="*/ 192874 h 384233"/>
                <a:gd name="connsiteX525" fmla="*/ 379486 w 1695641"/>
                <a:gd name="connsiteY525" fmla="*/ 189750 h 384233"/>
                <a:gd name="connsiteX526" fmla="*/ 377522 w 1695641"/>
                <a:gd name="connsiteY526" fmla="*/ 182610 h 384233"/>
                <a:gd name="connsiteX527" fmla="*/ 375827 w 1695641"/>
                <a:gd name="connsiteY527" fmla="*/ 178772 h 384233"/>
                <a:gd name="connsiteX528" fmla="*/ 374934 w 1695641"/>
                <a:gd name="connsiteY528" fmla="*/ 171275 h 384233"/>
                <a:gd name="connsiteX529" fmla="*/ 372524 w 1695641"/>
                <a:gd name="connsiteY529" fmla="*/ 160298 h 384233"/>
                <a:gd name="connsiteX530" fmla="*/ 370204 w 1695641"/>
                <a:gd name="connsiteY530" fmla="*/ 146196 h 384233"/>
                <a:gd name="connsiteX531" fmla="*/ 369490 w 1695641"/>
                <a:gd name="connsiteY531" fmla="*/ 131917 h 384233"/>
                <a:gd name="connsiteX532" fmla="*/ 378415 w 1695641"/>
                <a:gd name="connsiteY532" fmla="*/ 115763 h 384233"/>
                <a:gd name="connsiteX533" fmla="*/ 386626 w 1695641"/>
                <a:gd name="connsiteY533" fmla="*/ 112104 h 384233"/>
                <a:gd name="connsiteX534" fmla="*/ 393944 w 1695641"/>
                <a:gd name="connsiteY534" fmla="*/ 115941 h 384233"/>
                <a:gd name="connsiteX535" fmla="*/ 397424 w 1695641"/>
                <a:gd name="connsiteY535" fmla="*/ 120582 h 384233"/>
                <a:gd name="connsiteX536" fmla="*/ 412597 w 1695641"/>
                <a:gd name="connsiteY536" fmla="*/ 116120 h 384233"/>
                <a:gd name="connsiteX537" fmla="*/ 423842 w 1695641"/>
                <a:gd name="connsiteY537" fmla="*/ 113085 h 384233"/>
                <a:gd name="connsiteX538" fmla="*/ 432053 w 1695641"/>
                <a:gd name="connsiteY538" fmla="*/ 110140 h 384233"/>
                <a:gd name="connsiteX539" fmla="*/ 438479 w 1695641"/>
                <a:gd name="connsiteY539" fmla="*/ 108266 h 384233"/>
                <a:gd name="connsiteX540" fmla="*/ 447404 w 1695641"/>
                <a:gd name="connsiteY540" fmla="*/ 104785 h 384233"/>
                <a:gd name="connsiteX541" fmla="*/ 452492 w 1695641"/>
                <a:gd name="connsiteY541" fmla="*/ 101483 h 384233"/>
                <a:gd name="connsiteX542" fmla="*/ 456953 w 1695641"/>
                <a:gd name="connsiteY542" fmla="*/ 99162 h 384233"/>
                <a:gd name="connsiteX543" fmla="*/ 462041 w 1695641"/>
                <a:gd name="connsiteY543" fmla="*/ 97466 h 384233"/>
                <a:gd name="connsiteX544" fmla="*/ 754508 w 1695641"/>
                <a:gd name="connsiteY544" fmla="*/ 82830 h 384233"/>
                <a:gd name="connsiteX545" fmla="*/ 745583 w 1695641"/>
                <a:gd name="connsiteY545" fmla="*/ 88988 h 384233"/>
                <a:gd name="connsiteX546" fmla="*/ 746565 w 1695641"/>
                <a:gd name="connsiteY546" fmla="*/ 97913 h 384233"/>
                <a:gd name="connsiteX547" fmla="*/ 750402 w 1695641"/>
                <a:gd name="connsiteY547" fmla="*/ 100234 h 384233"/>
                <a:gd name="connsiteX548" fmla="*/ 760577 w 1695641"/>
                <a:gd name="connsiteY548" fmla="*/ 90595 h 384233"/>
                <a:gd name="connsiteX549" fmla="*/ 761023 w 1695641"/>
                <a:gd name="connsiteY549" fmla="*/ 90327 h 384233"/>
                <a:gd name="connsiteX550" fmla="*/ 754508 w 1695641"/>
                <a:gd name="connsiteY550" fmla="*/ 82830 h 384233"/>
                <a:gd name="connsiteX551" fmla="*/ 802702 w 1695641"/>
                <a:gd name="connsiteY551" fmla="*/ 69710 h 384233"/>
                <a:gd name="connsiteX552" fmla="*/ 782265 w 1695641"/>
                <a:gd name="connsiteY552" fmla="*/ 77742 h 384233"/>
                <a:gd name="connsiteX553" fmla="*/ 785210 w 1695641"/>
                <a:gd name="connsiteY553" fmla="*/ 87381 h 384233"/>
                <a:gd name="connsiteX554" fmla="*/ 796188 w 1695641"/>
                <a:gd name="connsiteY554" fmla="*/ 88006 h 384233"/>
                <a:gd name="connsiteX555" fmla="*/ 803505 w 1695641"/>
                <a:gd name="connsiteY555" fmla="*/ 77564 h 384233"/>
                <a:gd name="connsiteX556" fmla="*/ 802702 w 1695641"/>
                <a:gd name="connsiteY556" fmla="*/ 69710 h 384233"/>
                <a:gd name="connsiteX557" fmla="*/ 1094368 w 1695641"/>
                <a:gd name="connsiteY557" fmla="*/ 67658 h 384233"/>
                <a:gd name="connsiteX558" fmla="*/ 1100348 w 1695641"/>
                <a:gd name="connsiteY558" fmla="*/ 71139 h 384233"/>
                <a:gd name="connsiteX559" fmla="*/ 1109273 w 1695641"/>
                <a:gd name="connsiteY559" fmla="*/ 79438 h 384233"/>
                <a:gd name="connsiteX560" fmla="*/ 1111950 w 1695641"/>
                <a:gd name="connsiteY560" fmla="*/ 87649 h 384233"/>
                <a:gd name="connsiteX561" fmla="*/ 1115430 w 1695641"/>
                <a:gd name="connsiteY561" fmla="*/ 93093 h 384233"/>
                <a:gd name="connsiteX562" fmla="*/ 1101597 w 1695641"/>
                <a:gd name="connsiteY562" fmla="*/ 105945 h 384233"/>
                <a:gd name="connsiteX563" fmla="*/ 1090709 w 1695641"/>
                <a:gd name="connsiteY563" fmla="*/ 114870 h 384233"/>
                <a:gd name="connsiteX564" fmla="*/ 1082319 w 1695641"/>
                <a:gd name="connsiteY564" fmla="*/ 120493 h 384233"/>
                <a:gd name="connsiteX565" fmla="*/ 1065630 w 1695641"/>
                <a:gd name="connsiteY565" fmla="*/ 132185 h 384233"/>
                <a:gd name="connsiteX566" fmla="*/ 1069646 w 1695641"/>
                <a:gd name="connsiteY566" fmla="*/ 146108 h 384233"/>
                <a:gd name="connsiteX567" fmla="*/ 1066879 w 1695641"/>
                <a:gd name="connsiteY567" fmla="*/ 152533 h 384233"/>
                <a:gd name="connsiteX568" fmla="*/ 1064648 w 1695641"/>
                <a:gd name="connsiteY568" fmla="*/ 158423 h 384233"/>
                <a:gd name="connsiteX569" fmla="*/ 1062952 w 1695641"/>
                <a:gd name="connsiteY569" fmla="*/ 164671 h 384233"/>
                <a:gd name="connsiteX570" fmla="*/ 1061792 w 1695641"/>
                <a:gd name="connsiteY570" fmla="*/ 171275 h 384233"/>
                <a:gd name="connsiteX571" fmla="*/ 1062684 w 1695641"/>
                <a:gd name="connsiteY571" fmla="*/ 188411 h 384233"/>
                <a:gd name="connsiteX572" fmla="*/ 1093565 w 1695641"/>
                <a:gd name="connsiteY572" fmla="*/ 187697 h 384233"/>
                <a:gd name="connsiteX573" fmla="*/ 1101598 w 1695641"/>
                <a:gd name="connsiteY573" fmla="*/ 184574 h 384233"/>
                <a:gd name="connsiteX574" fmla="*/ 1109273 w 1695641"/>
                <a:gd name="connsiteY574" fmla="*/ 183770 h 384233"/>
                <a:gd name="connsiteX575" fmla="*/ 1117662 w 1695641"/>
                <a:gd name="connsiteY575" fmla="*/ 186002 h 384233"/>
                <a:gd name="connsiteX576" fmla="*/ 1125872 w 1695641"/>
                <a:gd name="connsiteY576" fmla="*/ 190553 h 384233"/>
                <a:gd name="connsiteX577" fmla="*/ 1136582 w 1695641"/>
                <a:gd name="connsiteY577" fmla="*/ 199478 h 384233"/>
                <a:gd name="connsiteX578" fmla="*/ 1137564 w 1695641"/>
                <a:gd name="connsiteY578" fmla="*/ 206797 h 384233"/>
                <a:gd name="connsiteX579" fmla="*/ 1136046 w 1695641"/>
                <a:gd name="connsiteY579" fmla="*/ 206975 h 384233"/>
                <a:gd name="connsiteX580" fmla="*/ 1137117 w 1695641"/>
                <a:gd name="connsiteY580" fmla="*/ 209653 h 384233"/>
                <a:gd name="connsiteX581" fmla="*/ 1137832 w 1695641"/>
                <a:gd name="connsiteY581" fmla="*/ 213580 h 384233"/>
                <a:gd name="connsiteX582" fmla="*/ 1135154 w 1695641"/>
                <a:gd name="connsiteY582" fmla="*/ 219917 h 384233"/>
                <a:gd name="connsiteX583" fmla="*/ 1129799 w 1695641"/>
                <a:gd name="connsiteY583" fmla="*/ 225360 h 384233"/>
                <a:gd name="connsiteX584" fmla="*/ 1119357 w 1695641"/>
                <a:gd name="connsiteY584" fmla="*/ 225985 h 384233"/>
                <a:gd name="connsiteX585" fmla="*/ 1108023 w 1695641"/>
                <a:gd name="connsiteY585" fmla="*/ 224021 h 384233"/>
                <a:gd name="connsiteX586" fmla="*/ 1096421 w 1695641"/>
                <a:gd name="connsiteY586" fmla="*/ 225003 h 384233"/>
                <a:gd name="connsiteX587" fmla="*/ 1077232 w 1695641"/>
                <a:gd name="connsiteY587" fmla="*/ 223397 h 384233"/>
                <a:gd name="connsiteX588" fmla="*/ 1059382 w 1695641"/>
                <a:gd name="connsiteY588" fmla="*/ 223397 h 384233"/>
                <a:gd name="connsiteX589" fmla="*/ 1041532 w 1695641"/>
                <a:gd name="connsiteY589" fmla="*/ 224824 h 384233"/>
                <a:gd name="connsiteX590" fmla="*/ 1024486 w 1695641"/>
                <a:gd name="connsiteY590" fmla="*/ 227234 h 384233"/>
                <a:gd name="connsiteX591" fmla="*/ 1005119 w 1695641"/>
                <a:gd name="connsiteY591" fmla="*/ 226788 h 384233"/>
                <a:gd name="connsiteX592" fmla="*/ 970758 w 1695641"/>
                <a:gd name="connsiteY592" fmla="*/ 233839 h 384233"/>
                <a:gd name="connsiteX593" fmla="*/ 928633 w 1695641"/>
                <a:gd name="connsiteY593" fmla="*/ 249904 h 384233"/>
                <a:gd name="connsiteX594" fmla="*/ 912568 w 1695641"/>
                <a:gd name="connsiteY594" fmla="*/ 234731 h 384233"/>
                <a:gd name="connsiteX595" fmla="*/ 912568 w 1695641"/>
                <a:gd name="connsiteY595" fmla="*/ 225806 h 384233"/>
                <a:gd name="connsiteX596" fmla="*/ 911586 w 1695641"/>
                <a:gd name="connsiteY596" fmla="*/ 214919 h 384233"/>
                <a:gd name="connsiteX597" fmla="*/ 929436 w 1695641"/>
                <a:gd name="connsiteY597" fmla="*/ 205190 h 384233"/>
                <a:gd name="connsiteX598" fmla="*/ 939789 w 1695641"/>
                <a:gd name="connsiteY598" fmla="*/ 206172 h 384233"/>
                <a:gd name="connsiteX599" fmla="*/ 961208 w 1695641"/>
                <a:gd name="connsiteY599" fmla="*/ 198050 h 384233"/>
                <a:gd name="connsiteX600" fmla="*/ 970133 w 1695641"/>
                <a:gd name="connsiteY600" fmla="*/ 196355 h 384233"/>
                <a:gd name="connsiteX601" fmla="*/ 993606 w 1695641"/>
                <a:gd name="connsiteY601" fmla="*/ 186537 h 384233"/>
                <a:gd name="connsiteX602" fmla="*/ 1011991 w 1695641"/>
                <a:gd name="connsiteY602" fmla="*/ 155121 h 384233"/>
                <a:gd name="connsiteX603" fmla="*/ 1013866 w 1695641"/>
                <a:gd name="connsiteY603" fmla="*/ 144591 h 384233"/>
                <a:gd name="connsiteX604" fmla="*/ 1011991 w 1695641"/>
                <a:gd name="connsiteY604" fmla="*/ 136290 h 384233"/>
                <a:gd name="connsiteX605" fmla="*/ 1003066 w 1695641"/>
                <a:gd name="connsiteY605" fmla="*/ 137718 h 384233"/>
                <a:gd name="connsiteX606" fmla="*/ 991375 w 1695641"/>
                <a:gd name="connsiteY606" fmla="*/ 138522 h 384233"/>
                <a:gd name="connsiteX607" fmla="*/ 987805 w 1695641"/>
                <a:gd name="connsiteY607" fmla="*/ 127901 h 384233"/>
                <a:gd name="connsiteX608" fmla="*/ 980843 w 1695641"/>
                <a:gd name="connsiteY608" fmla="*/ 115138 h 384233"/>
                <a:gd name="connsiteX609" fmla="*/ 979058 w 1695641"/>
                <a:gd name="connsiteY609" fmla="*/ 104874 h 384233"/>
                <a:gd name="connsiteX610" fmla="*/ 978166 w 1695641"/>
                <a:gd name="connsiteY610" fmla="*/ 94968 h 384233"/>
                <a:gd name="connsiteX611" fmla="*/ 987091 w 1695641"/>
                <a:gd name="connsiteY611" fmla="*/ 87560 h 384233"/>
                <a:gd name="connsiteX612" fmla="*/ 1002799 w 1695641"/>
                <a:gd name="connsiteY612" fmla="*/ 91308 h 384233"/>
                <a:gd name="connsiteX613" fmla="*/ 1040283 w 1695641"/>
                <a:gd name="connsiteY613" fmla="*/ 85061 h 384233"/>
                <a:gd name="connsiteX614" fmla="*/ 1046798 w 1695641"/>
                <a:gd name="connsiteY614" fmla="*/ 83276 h 384233"/>
                <a:gd name="connsiteX615" fmla="*/ 1051439 w 1695641"/>
                <a:gd name="connsiteY615" fmla="*/ 81491 h 384233"/>
                <a:gd name="connsiteX616" fmla="*/ 1079553 w 1695641"/>
                <a:gd name="connsiteY616" fmla="*/ 69622 h 384233"/>
                <a:gd name="connsiteX617" fmla="*/ 1087496 w 1695641"/>
                <a:gd name="connsiteY617" fmla="*/ 68640 h 384233"/>
                <a:gd name="connsiteX618" fmla="*/ 1094368 w 1695641"/>
                <a:gd name="connsiteY618" fmla="*/ 67658 h 384233"/>
                <a:gd name="connsiteX619" fmla="*/ 699531 w 1695641"/>
                <a:gd name="connsiteY619" fmla="*/ 57304 h 384233"/>
                <a:gd name="connsiteX620" fmla="*/ 707564 w 1695641"/>
                <a:gd name="connsiteY620" fmla="*/ 67836 h 384233"/>
                <a:gd name="connsiteX621" fmla="*/ 705689 w 1695641"/>
                <a:gd name="connsiteY621" fmla="*/ 78456 h 384233"/>
                <a:gd name="connsiteX622" fmla="*/ 702030 w 1695641"/>
                <a:gd name="connsiteY622" fmla="*/ 90594 h 384233"/>
                <a:gd name="connsiteX623" fmla="*/ 695426 w 1695641"/>
                <a:gd name="connsiteY623" fmla="*/ 99519 h 384233"/>
                <a:gd name="connsiteX624" fmla="*/ 684449 w 1695641"/>
                <a:gd name="connsiteY624" fmla="*/ 111656 h 384233"/>
                <a:gd name="connsiteX625" fmla="*/ 683288 w 1695641"/>
                <a:gd name="connsiteY625" fmla="*/ 125133 h 384233"/>
                <a:gd name="connsiteX626" fmla="*/ 684091 w 1695641"/>
                <a:gd name="connsiteY626" fmla="*/ 134058 h 384233"/>
                <a:gd name="connsiteX627" fmla="*/ 691231 w 1695641"/>
                <a:gd name="connsiteY627" fmla="*/ 134058 h 384233"/>
                <a:gd name="connsiteX628" fmla="*/ 693552 w 1695641"/>
                <a:gd name="connsiteY628" fmla="*/ 140573 h 384233"/>
                <a:gd name="connsiteX629" fmla="*/ 697925 w 1695641"/>
                <a:gd name="connsiteY629" fmla="*/ 151016 h 384233"/>
                <a:gd name="connsiteX630" fmla="*/ 696408 w 1695641"/>
                <a:gd name="connsiteY630" fmla="*/ 155210 h 384233"/>
                <a:gd name="connsiteX631" fmla="*/ 675791 w 1695641"/>
                <a:gd name="connsiteY631" fmla="*/ 175023 h 384233"/>
                <a:gd name="connsiteX632" fmla="*/ 676773 w 1695641"/>
                <a:gd name="connsiteY632" fmla="*/ 183145 h 384233"/>
                <a:gd name="connsiteX633" fmla="*/ 684627 w 1695641"/>
                <a:gd name="connsiteY633" fmla="*/ 183145 h 384233"/>
                <a:gd name="connsiteX634" fmla="*/ 684359 w 1695641"/>
                <a:gd name="connsiteY634" fmla="*/ 183680 h 384233"/>
                <a:gd name="connsiteX635" fmla="*/ 691499 w 1695641"/>
                <a:gd name="connsiteY635" fmla="*/ 188321 h 384233"/>
                <a:gd name="connsiteX636" fmla="*/ 693641 w 1695641"/>
                <a:gd name="connsiteY636" fmla="*/ 195997 h 384233"/>
                <a:gd name="connsiteX637" fmla="*/ 673560 w 1695641"/>
                <a:gd name="connsiteY637" fmla="*/ 220094 h 384233"/>
                <a:gd name="connsiteX638" fmla="*/ 640806 w 1695641"/>
                <a:gd name="connsiteY638" fmla="*/ 236426 h 384233"/>
                <a:gd name="connsiteX639" fmla="*/ 624830 w 1695641"/>
                <a:gd name="connsiteY639" fmla="*/ 250706 h 384233"/>
                <a:gd name="connsiteX640" fmla="*/ 618494 w 1695641"/>
                <a:gd name="connsiteY640" fmla="*/ 250706 h 384233"/>
                <a:gd name="connsiteX641" fmla="*/ 609569 w 1695641"/>
                <a:gd name="connsiteY641" fmla="*/ 248207 h 384233"/>
                <a:gd name="connsiteX642" fmla="*/ 605732 w 1695641"/>
                <a:gd name="connsiteY642" fmla="*/ 240353 h 384233"/>
                <a:gd name="connsiteX643" fmla="*/ 600198 w 1695641"/>
                <a:gd name="connsiteY643" fmla="*/ 232411 h 384233"/>
                <a:gd name="connsiteX644" fmla="*/ 597699 w 1695641"/>
                <a:gd name="connsiteY644" fmla="*/ 217952 h 384233"/>
                <a:gd name="connsiteX645" fmla="*/ 611889 w 1695641"/>
                <a:gd name="connsiteY645" fmla="*/ 204297 h 384233"/>
                <a:gd name="connsiteX646" fmla="*/ 620011 w 1695641"/>
                <a:gd name="connsiteY646" fmla="*/ 198317 h 384233"/>
                <a:gd name="connsiteX647" fmla="*/ 625812 w 1695641"/>
                <a:gd name="connsiteY647" fmla="*/ 192337 h 384233"/>
                <a:gd name="connsiteX648" fmla="*/ 627329 w 1695641"/>
                <a:gd name="connsiteY648" fmla="*/ 186536 h 384233"/>
                <a:gd name="connsiteX649" fmla="*/ 629024 w 1695641"/>
                <a:gd name="connsiteY649" fmla="*/ 179039 h 384233"/>
                <a:gd name="connsiteX650" fmla="*/ 626347 w 1695641"/>
                <a:gd name="connsiteY650" fmla="*/ 173060 h 384233"/>
                <a:gd name="connsiteX651" fmla="*/ 623134 w 1695641"/>
                <a:gd name="connsiteY651" fmla="*/ 167884 h 384233"/>
                <a:gd name="connsiteX652" fmla="*/ 616708 w 1695641"/>
                <a:gd name="connsiteY652" fmla="*/ 156728 h 384233"/>
                <a:gd name="connsiteX653" fmla="*/ 626972 w 1695641"/>
                <a:gd name="connsiteY653" fmla="*/ 146107 h 384233"/>
                <a:gd name="connsiteX654" fmla="*/ 633844 w 1695641"/>
                <a:gd name="connsiteY654" fmla="*/ 146107 h 384233"/>
                <a:gd name="connsiteX655" fmla="*/ 643484 w 1695641"/>
                <a:gd name="connsiteY655" fmla="*/ 138164 h 384233"/>
                <a:gd name="connsiteX656" fmla="*/ 645625 w 1695641"/>
                <a:gd name="connsiteY656" fmla="*/ 123527 h 384233"/>
                <a:gd name="connsiteX657" fmla="*/ 638128 w 1695641"/>
                <a:gd name="connsiteY657" fmla="*/ 116565 h 384233"/>
                <a:gd name="connsiteX658" fmla="*/ 629203 w 1695641"/>
                <a:gd name="connsiteY658" fmla="*/ 113352 h 384233"/>
                <a:gd name="connsiteX659" fmla="*/ 623581 w 1695641"/>
                <a:gd name="connsiteY659" fmla="*/ 107195 h 384233"/>
                <a:gd name="connsiteX660" fmla="*/ 618940 w 1695641"/>
                <a:gd name="connsiteY660" fmla="*/ 104071 h 384233"/>
                <a:gd name="connsiteX661" fmla="*/ 616440 w 1695641"/>
                <a:gd name="connsiteY661" fmla="*/ 93629 h 384233"/>
                <a:gd name="connsiteX662" fmla="*/ 621260 w 1695641"/>
                <a:gd name="connsiteY662" fmla="*/ 90594 h 384233"/>
                <a:gd name="connsiteX663" fmla="*/ 624919 w 1695641"/>
                <a:gd name="connsiteY663" fmla="*/ 84972 h 384233"/>
                <a:gd name="connsiteX664" fmla="*/ 632684 w 1695641"/>
                <a:gd name="connsiteY664" fmla="*/ 80420 h 384233"/>
                <a:gd name="connsiteX665" fmla="*/ 642859 w 1695641"/>
                <a:gd name="connsiteY665" fmla="*/ 79260 h 384233"/>
                <a:gd name="connsiteX666" fmla="*/ 686947 w 1695641"/>
                <a:gd name="connsiteY666" fmla="*/ 58197 h 384233"/>
                <a:gd name="connsiteX667" fmla="*/ 699531 w 1695641"/>
                <a:gd name="connsiteY667" fmla="*/ 57304 h 384233"/>
                <a:gd name="connsiteX668" fmla="*/ 1315527 w 1695641"/>
                <a:gd name="connsiteY668" fmla="*/ 56948 h 384233"/>
                <a:gd name="connsiteX669" fmla="*/ 1328468 w 1695641"/>
                <a:gd name="connsiteY669" fmla="*/ 57483 h 384233"/>
                <a:gd name="connsiteX670" fmla="*/ 1338821 w 1695641"/>
                <a:gd name="connsiteY670" fmla="*/ 65962 h 384233"/>
                <a:gd name="connsiteX671" fmla="*/ 1341231 w 1695641"/>
                <a:gd name="connsiteY671" fmla="*/ 73280 h 384233"/>
                <a:gd name="connsiteX672" fmla="*/ 1342659 w 1695641"/>
                <a:gd name="connsiteY672" fmla="*/ 80330 h 384233"/>
                <a:gd name="connsiteX673" fmla="*/ 1337215 w 1695641"/>
                <a:gd name="connsiteY673" fmla="*/ 93450 h 384233"/>
                <a:gd name="connsiteX674" fmla="*/ 1337215 w 1695641"/>
                <a:gd name="connsiteY674" fmla="*/ 101125 h 384233"/>
                <a:gd name="connsiteX675" fmla="*/ 1342481 w 1695641"/>
                <a:gd name="connsiteY675" fmla="*/ 99787 h 384233"/>
                <a:gd name="connsiteX676" fmla="*/ 1349085 w 1695641"/>
                <a:gd name="connsiteY676" fmla="*/ 96841 h 384233"/>
                <a:gd name="connsiteX677" fmla="*/ 1356849 w 1695641"/>
                <a:gd name="connsiteY677" fmla="*/ 94164 h 384233"/>
                <a:gd name="connsiteX678" fmla="*/ 1365774 w 1695641"/>
                <a:gd name="connsiteY678" fmla="*/ 87738 h 384233"/>
                <a:gd name="connsiteX679" fmla="*/ 1379697 w 1695641"/>
                <a:gd name="connsiteY679" fmla="*/ 87738 h 384233"/>
                <a:gd name="connsiteX680" fmla="*/ 1391835 w 1695641"/>
                <a:gd name="connsiteY680" fmla="*/ 91665 h 384233"/>
                <a:gd name="connsiteX681" fmla="*/ 1400224 w 1695641"/>
                <a:gd name="connsiteY681" fmla="*/ 107641 h 384233"/>
                <a:gd name="connsiteX682" fmla="*/ 1397011 w 1695641"/>
                <a:gd name="connsiteY682" fmla="*/ 111657 h 384233"/>
                <a:gd name="connsiteX683" fmla="*/ 1390318 w 1695641"/>
                <a:gd name="connsiteY683" fmla="*/ 116655 h 384233"/>
                <a:gd name="connsiteX684" fmla="*/ 1374877 w 1695641"/>
                <a:gd name="connsiteY684" fmla="*/ 123259 h 384233"/>
                <a:gd name="connsiteX685" fmla="*/ 1365952 w 1695641"/>
                <a:gd name="connsiteY685" fmla="*/ 127097 h 384233"/>
                <a:gd name="connsiteX686" fmla="*/ 1355600 w 1695641"/>
                <a:gd name="connsiteY686" fmla="*/ 128436 h 384233"/>
                <a:gd name="connsiteX687" fmla="*/ 1339714 w 1695641"/>
                <a:gd name="connsiteY687" fmla="*/ 134505 h 384233"/>
                <a:gd name="connsiteX688" fmla="*/ 1334448 w 1695641"/>
                <a:gd name="connsiteY688" fmla="*/ 142180 h 384233"/>
                <a:gd name="connsiteX689" fmla="*/ 1336322 w 1695641"/>
                <a:gd name="connsiteY689" fmla="*/ 154496 h 384233"/>
                <a:gd name="connsiteX690" fmla="*/ 1362561 w 1695641"/>
                <a:gd name="connsiteY690" fmla="*/ 181271 h 384233"/>
                <a:gd name="connsiteX691" fmla="*/ 1381928 w 1695641"/>
                <a:gd name="connsiteY691" fmla="*/ 203137 h 384233"/>
                <a:gd name="connsiteX692" fmla="*/ 1401831 w 1695641"/>
                <a:gd name="connsiteY692" fmla="*/ 216791 h 384233"/>
                <a:gd name="connsiteX693" fmla="*/ 1413255 w 1695641"/>
                <a:gd name="connsiteY693" fmla="*/ 221254 h 384233"/>
                <a:gd name="connsiteX694" fmla="*/ 1422179 w 1695641"/>
                <a:gd name="connsiteY694" fmla="*/ 226877 h 384233"/>
                <a:gd name="connsiteX695" fmla="*/ 1441903 w 1695641"/>
                <a:gd name="connsiteY695" fmla="*/ 234195 h 384233"/>
                <a:gd name="connsiteX696" fmla="*/ 1448686 w 1695641"/>
                <a:gd name="connsiteY696" fmla="*/ 237319 h 384233"/>
                <a:gd name="connsiteX697" fmla="*/ 1447972 w 1695641"/>
                <a:gd name="connsiteY697" fmla="*/ 238211 h 384233"/>
                <a:gd name="connsiteX698" fmla="*/ 1445830 w 1695641"/>
                <a:gd name="connsiteY698" fmla="*/ 243388 h 384233"/>
                <a:gd name="connsiteX699" fmla="*/ 1444849 w 1695641"/>
                <a:gd name="connsiteY699" fmla="*/ 250706 h 384233"/>
                <a:gd name="connsiteX700" fmla="*/ 1433514 w 1695641"/>
                <a:gd name="connsiteY700" fmla="*/ 256597 h 384233"/>
                <a:gd name="connsiteX701" fmla="*/ 1428873 w 1695641"/>
                <a:gd name="connsiteY701" fmla="*/ 260435 h 384233"/>
                <a:gd name="connsiteX702" fmla="*/ 1424231 w 1695641"/>
                <a:gd name="connsiteY702" fmla="*/ 261416 h 384233"/>
                <a:gd name="connsiteX703" fmla="*/ 1413790 w 1695641"/>
                <a:gd name="connsiteY703" fmla="*/ 260792 h 384233"/>
                <a:gd name="connsiteX704" fmla="*/ 1402991 w 1695641"/>
                <a:gd name="connsiteY704" fmla="*/ 260792 h 384233"/>
                <a:gd name="connsiteX705" fmla="*/ 1393530 w 1695641"/>
                <a:gd name="connsiteY705" fmla="*/ 259007 h 384233"/>
                <a:gd name="connsiteX706" fmla="*/ 1378715 w 1695641"/>
                <a:gd name="connsiteY706" fmla="*/ 256954 h 384233"/>
                <a:gd name="connsiteX707" fmla="*/ 1370326 w 1695641"/>
                <a:gd name="connsiteY707" fmla="*/ 251153 h 384233"/>
                <a:gd name="connsiteX708" fmla="*/ 1357474 w 1695641"/>
                <a:gd name="connsiteY708" fmla="*/ 228215 h 384233"/>
                <a:gd name="connsiteX709" fmla="*/ 1342927 w 1695641"/>
                <a:gd name="connsiteY709" fmla="*/ 209741 h 384233"/>
                <a:gd name="connsiteX710" fmla="*/ 1334002 w 1695641"/>
                <a:gd name="connsiteY710" fmla="*/ 199656 h 384233"/>
                <a:gd name="connsiteX711" fmla="*/ 1313742 w 1695641"/>
                <a:gd name="connsiteY711" fmla="*/ 181806 h 384233"/>
                <a:gd name="connsiteX712" fmla="*/ 1299730 w 1695641"/>
                <a:gd name="connsiteY712" fmla="*/ 203048 h 384233"/>
                <a:gd name="connsiteX713" fmla="*/ 1279470 w 1695641"/>
                <a:gd name="connsiteY713" fmla="*/ 222860 h 384233"/>
                <a:gd name="connsiteX714" fmla="*/ 1258676 w 1695641"/>
                <a:gd name="connsiteY714" fmla="*/ 235534 h 384233"/>
                <a:gd name="connsiteX715" fmla="*/ 1243236 w 1695641"/>
                <a:gd name="connsiteY715" fmla="*/ 243923 h 384233"/>
                <a:gd name="connsiteX716" fmla="*/ 1229045 w 1695641"/>
                <a:gd name="connsiteY716" fmla="*/ 247583 h 384233"/>
                <a:gd name="connsiteX717" fmla="*/ 1221280 w 1695641"/>
                <a:gd name="connsiteY717" fmla="*/ 249011 h 384233"/>
                <a:gd name="connsiteX718" fmla="*/ 1216014 w 1695641"/>
                <a:gd name="connsiteY718" fmla="*/ 244459 h 384233"/>
                <a:gd name="connsiteX719" fmla="*/ 1211998 w 1695641"/>
                <a:gd name="connsiteY719" fmla="*/ 236426 h 384233"/>
                <a:gd name="connsiteX720" fmla="*/ 1205216 w 1695641"/>
                <a:gd name="connsiteY720" fmla="*/ 234106 h 384233"/>
                <a:gd name="connsiteX721" fmla="*/ 1209589 w 1695641"/>
                <a:gd name="connsiteY721" fmla="*/ 229019 h 384233"/>
                <a:gd name="connsiteX722" fmla="*/ 1219584 w 1695641"/>
                <a:gd name="connsiteY722" fmla="*/ 223128 h 384233"/>
                <a:gd name="connsiteX723" fmla="*/ 1226457 w 1695641"/>
                <a:gd name="connsiteY723" fmla="*/ 218041 h 384233"/>
                <a:gd name="connsiteX724" fmla="*/ 1231277 w 1695641"/>
                <a:gd name="connsiteY724" fmla="*/ 215899 h 384233"/>
                <a:gd name="connsiteX725" fmla="*/ 1263406 w 1695641"/>
                <a:gd name="connsiteY725" fmla="*/ 185109 h 384233"/>
                <a:gd name="connsiteX726" fmla="*/ 1275812 w 1695641"/>
                <a:gd name="connsiteY726" fmla="*/ 163332 h 384233"/>
                <a:gd name="connsiteX727" fmla="*/ 1278400 w 1695641"/>
                <a:gd name="connsiteY727" fmla="*/ 154407 h 384233"/>
                <a:gd name="connsiteX728" fmla="*/ 1271974 w 1695641"/>
                <a:gd name="connsiteY728" fmla="*/ 154407 h 384233"/>
                <a:gd name="connsiteX729" fmla="*/ 1267065 w 1695641"/>
                <a:gd name="connsiteY729" fmla="*/ 154407 h 384233"/>
                <a:gd name="connsiteX730" fmla="*/ 1260461 w 1695641"/>
                <a:gd name="connsiteY730" fmla="*/ 156192 h 384233"/>
                <a:gd name="connsiteX731" fmla="*/ 1254124 w 1695641"/>
                <a:gd name="connsiteY731" fmla="*/ 156192 h 384233"/>
                <a:gd name="connsiteX732" fmla="*/ 1244395 w 1695641"/>
                <a:gd name="connsiteY732" fmla="*/ 151640 h 384233"/>
                <a:gd name="connsiteX733" fmla="*/ 1233060 w 1695641"/>
                <a:gd name="connsiteY733" fmla="*/ 137539 h 384233"/>
                <a:gd name="connsiteX734" fmla="*/ 1236095 w 1695641"/>
                <a:gd name="connsiteY734" fmla="*/ 128614 h 384233"/>
                <a:gd name="connsiteX735" fmla="*/ 1241451 w 1695641"/>
                <a:gd name="connsiteY735" fmla="*/ 123081 h 384233"/>
                <a:gd name="connsiteX736" fmla="*/ 1248234 w 1695641"/>
                <a:gd name="connsiteY736" fmla="*/ 120493 h 384233"/>
                <a:gd name="connsiteX737" fmla="*/ 1253945 w 1695641"/>
                <a:gd name="connsiteY737" fmla="*/ 116744 h 384233"/>
                <a:gd name="connsiteX738" fmla="*/ 1267869 w 1695641"/>
                <a:gd name="connsiteY738" fmla="*/ 116744 h 384233"/>
                <a:gd name="connsiteX739" fmla="*/ 1290805 w 1695641"/>
                <a:gd name="connsiteY739" fmla="*/ 108622 h 384233"/>
                <a:gd name="connsiteX740" fmla="*/ 1295178 w 1695641"/>
                <a:gd name="connsiteY740" fmla="*/ 87470 h 384233"/>
                <a:gd name="connsiteX741" fmla="*/ 1296695 w 1695641"/>
                <a:gd name="connsiteY741" fmla="*/ 74084 h 384233"/>
                <a:gd name="connsiteX742" fmla="*/ 1296071 w 1695641"/>
                <a:gd name="connsiteY742" fmla="*/ 62570 h 384233"/>
                <a:gd name="connsiteX743" fmla="*/ 1299641 w 1695641"/>
                <a:gd name="connsiteY743" fmla="*/ 58465 h 384233"/>
                <a:gd name="connsiteX744" fmla="*/ 1308566 w 1695641"/>
                <a:gd name="connsiteY744" fmla="*/ 59179 h 384233"/>
                <a:gd name="connsiteX745" fmla="*/ 1315527 w 1695641"/>
                <a:gd name="connsiteY745" fmla="*/ 56948 h 384233"/>
                <a:gd name="connsiteX746" fmla="*/ 80146 w 1695641"/>
                <a:gd name="connsiteY746" fmla="*/ 54092 h 384233"/>
                <a:gd name="connsiteX747" fmla="*/ 86750 w 1695641"/>
                <a:gd name="connsiteY747" fmla="*/ 57751 h 384233"/>
                <a:gd name="connsiteX748" fmla="*/ 97280 w 1695641"/>
                <a:gd name="connsiteY748" fmla="*/ 58912 h 384233"/>
                <a:gd name="connsiteX749" fmla="*/ 107991 w 1695641"/>
                <a:gd name="connsiteY749" fmla="*/ 58912 h 384233"/>
                <a:gd name="connsiteX750" fmla="*/ 114952 w 1695641"/>
                <a:gd name="connsiteY750" fmla="*/ 60697 h 384233"/>
                <a:gd name="connsiteX751" fmla="*/ 121110 w 1695641"/>
                <a:gd name="connsiteY751" fmla="*/ 63642 h 384233"/>
                <a:gd name="connsiteX752" fmla="*/ 127715 w 1695641"/>
                <a:gd name="connsiteY752" fmla="*/ 73906 h 384233"/>
                <a:gd name="connsiteX753" fmla="*/ 126554 w 1695641"/>
                <a:gd name="connsiteY753" fmla="*/ 74352 h 384233"/>
                <a:gd name="connsiteX754" fmla="*/ 126019 w 1695641"/>
                <a:gd name="connsiteY754" fmla="*/ 81135 h 384233"/>
                <a:gd name="connsiteX755" fmla="*/ 126019 w 1695641"/>
                <a:gd name="connsiteY755" fmla="*/ 91488 h 384233"/>
                <a:gd name="connsiteX756" fmla="*/ 120753 w 1695641"/>
                <a:gd name="connsiteY756" fmla="*/ 102734 h 384233"/>
                <a:gd name="connsiteX757" fmla="*/ 119236 w 1695641"/>
                <a:gd name="connsiteY757" fmla="*/ 114335 h 384233"/>
                <a:gd name="connsiteX758" fmla="*/ 118076 w 1695641"/>
                <a:gd name="connsiteY758" fmla="*/ 135398 h 384233"/>
                <a:gd name="connsiteX759" fmla="*/ 116201 w 1695641"/>
                <a:gd name="connsiteY759" fmla="*/ 148250 h 384233"/>
                <a:gd name="connsiteX760" fmla="*/ 115398 w 1695641"/>
                <a:gd name="connsiteY760" fmla="*/ 159138 h 384233"/>
                <a:gd name="connsiteX761" fmla="*/ 117897 w 1695641"/>
                <a:gd name="connsiteY761" fmla="*/ 166546 h 384233"/>
                <a:gd name="connsiteX762" fmla="*/ 118611 w 1695641"/>
                <a:gd name="connsiteY762" fmla="*/ 170830 h 384233"/>
                <a:gd name="connsiteX763" fmla="*/ 120039 w 1695641"/>
                <a:gd name="connsiteY763" fmla="*/ 177524 h 384233"/>
                <a:gd name="connsiteX764" fmla="*/ 116023 w 1695641"/>
                <a:gd name="connsiteY764" fmla="*/ 191892 h 384233"/>
                <a:gd name="connsiteX765" fmla="*/ 110936 w 1695641"/>
                <a:gd name="connsiteY765" fmla="*/ 199746 h 384233"/>
                <a:gd name="connsiteX766" fmla="*/ 95763 w 1695641"/>
                <a:gd name="connsiteY766" fmla="*/ 208671 h 384233"/>
                <a:gd name="connsiteX767" fmla="*/ 82466 w 1695641"/>
                <a:gd name="connsiteY767" fmla="*/ 221255 h 384233"/>
                <a:gd name="connsiteX768" fmla="*/ 68454 w 1695641"/>
                <a:gd name="connsiteY768" fmla="*/ 227592 h 384233"/>
                <a:gd name="connsiteX769" fmla="*/ 50604 w 1695641"/>
                <a:gd name="connsiteY769" fmla="*/ 238213 h 384233"/>
                <a:gd name="connsiteX770" fmla="*/ 39626 w 1695641"/>
                <a:gd name="connsiteY770" fmla="*/ 242854 h 384233"/>
                <a:gd name="connsiteX771" fmla="*/ 22491 w 1695641"/>
                <a:gd name="connsiteY771" fmla="*/ 255170 h 384233"/>
                <a:gd name="connsiteX772" fmla="*/ 11513 w 1695641"/>
                <a:gd name="connsiteY772" fmla="*/ 245263 h 384233"/>
                <a:gd name="connsiteX773" fmla="*/ 4463 w 1695641"/>
                <a:gd name="connsiteY773" fmla="*/ 239820 h 384233"/>
                <a:gd name="connsiteX774" fmla="*/ 2499 w 1695641"/>
                <a:gd name="connsiteY774" fmla="*/ 230895 h 384233"/>
                <a:gd name="connsiteX775" fmla="*/ 0 w 1695641"/>
                <a:gd name="connsiteY775" fmla="*/ 223130 h 384233"/>
                <a:gd name="connsiteX776" fmla="*/ 4284 w 1695641"/>
                <a:gd name="connsiteY776" fmla="*/ 217239 h 384233"/>
                <a:gd name="connsiteX777" fmla="*/ 10889 w 1695641"/>
                <a:gd name="connsiteY777" fmla="*/ 216614 h 384233"/>
                <a:gd name="connsiteX778" fmla="*/ 21152 w 1695641"/>
                <a:gd name="connsiteY778" fmla="*/ 210545 h 384233"/>
                <a:gd name="connsiteX779" fmla="*/ 32129 w 1695641"/>
                <a:gd name="connsiteY779" fmla="*/ 206351 h 384233"/>
                <a:gd name="connsiteX780" fmla="*/ 51139 w 1695641"/>
                <a:gd name="connsiteY780" fmla="*/ 195819 h 384233"/>
                <a:gd name="connsiteX781" fmla="*/ 60064 w 1695641"/>
                <a:gd name="connsiteY781" fmla="*/ 186894 h 384233"/>
                <a:gd name="connsiteX782" fmla="*/ 59529 w 1695641"/>
                <a:gd name="connsiteY782" fmla="*/ 166725 h 384233"/>
                <a:gd name="connsiteX783" fmla="*/ 54799 w 1695641"/>
                <a:gd name="connsiteY783" fmla="*/ 163869 h 384233"/>
                <a:gd name="connsiteX784" fmla="*/ 45874 w 1695641"/>
                <a:gd name="connsiteY784" fmla="*/ 165029 h 384233"/>
                <a:gd name="connsiteX785" fmla="*/ 37484 w 1695641"/>
                <a:gd name="connsiteY785" fmla="*/ 168063 h 384233"/>
                <a:gd name="connsiteX786" fmla="*/ 31147 w 1695641"/>
                <a:gd name="connsiteY786" fmla="*/ 168867 h 384233"/>
                <a:gd name="connsiteX787" fmla="*/ 27042 w 1695641"/>
                <a:gd name="connsiteY787" fmla="*/ 165386 h 384233"/>
                <a:gd name="connsiteX788" fmla="*/ 25168 w 1695641"/>
                <a:gd name="connsiteY788" fmla="*/ 155033 h 384233"/>
                <a:gd name="connsiteX789" fmla="*/ 23383 w 1695641"/>
                <a:gd name="connsiteY789" fmla="*/ 147804 h 384233"/>
                <a:gd name="connsiteX790" fmla="*/ 24187 w 1695641"/>
                <a:gd name="connsiteY790" fmla="*/ 133167 h 384233"/>
                <a:gd name="connsiteX791" fmla="*/ 33111 w 1695641"/>
                <a:gd name="connsiteY791" fmla="*/ 124688 h 384233"/>
                <a:gd name="connsiteX792" fmla="*/ 44981 w 1695641"/>
                <a:gd name="connsiteY792" fmla="*/ 120940 h 384233"/>
                <a:gd name="connsiteX793" fmla="*/ 53906 w 1695641"/>
                <a:gd name="connsiteY793" fmla="*/ 120315 h 384233"/>
                <a:gd name="connsiteX794" fmla="*/ 65866 w 1695641"/>
                <a:gd name="connsiteY794" fmla="*/ 114871 h 384233"/>
                <a:gd name="connsiteX795" fmla="*/ 71667 w 1695641"/>
                <a:gd name="connsiteY795" fmla="*/ 103983 h 384233"/>
                <a:gd name="connsiteX796" fmla="*/ 75326 w 1695641"/>
                <a:gd name="connsiteY796" fmla="*/ 80510 h 384233"/>
                <a:gd name="connsiteX797" fmla="*/ 69346 w 1695641"/>
                <a:gd name="connsiteY797" fmla="*/ 65338 h 384233"/>
                <a:gd name="connsiteX798" fmla="*/ 69346 w 1695641"/>
                <a:gd name="connsiteY798" fmla="*/ 61054 h 384233"/>
                <a:gd name="connsiteX799" fmla="*/ 76040 w 1695641"/>
                <a:gd name="connsiteY799" fmla="*/ 55877 h 384233"/>
                <a:gd name="connsiteX800" fmla="*/ 80146 w 1695641"/>
                <a:gd name="connsiteY800" fmla="*/ 54092 h 384233"/>
                <a:gd name="connsiteX801" fmla="*/ 206879 w 1695641"/>
                <a:gd name="connsiteY801" fmla="*/ 42222 h 384233"/>
                <a:gd name="connsiteX802" fmla="*/ 213394 w 1695641"/>
                <a:gd name="connsiteY802" fmla="*/ 46059 h 384233"/>
                <a:gd name="connsiteX803" fmla="*/ 218838 w 1695641"/>
                <a:gd name="connsiteY803" fmla="*/ 47308 h 384233"/>
                <a:gd name="connsiteX804" fmla="*/ 223033 w 1695641"/>
                <a:gd name="connsiteY804" fmla="*/ 52038 h 384233"/>
                <a:gd name="connsiteX805" fmla="*/ 226424 w 1695641"/>
                <a:gd name="connsiteY805" fmla="*/ 65158 h 384233"/>
                <a:gd name="connsiteX806" fmla="*/ 216696 w 1695641"/>
                <a:gd name="connsiteY806" fmla="*/ 83008 h 384233"/>
                <a:gd name="connsiteX807" fmla="*/ 214822 w 1695641"/>
                <a:gd name="connsiteY807" fmla="*/ 91933 h 384233"/>
                <a:gd name="connsiteX808" fmla="*/ 222854 w 1695641"/>
                <a:gd name="connsiteY808" fmla="*/ 94700 h 384233"/>
                <a:gd name="connsiteX809" fmla="*/ 230887 w 1695641"/>
                <a:gd name="connsiteY809" fmla="*/ 90148 h 384233"/>
                <a:gd name="connsiteX810" fmla="*/ 243827 w 1695641"/>
                <a:gd name="connsiteY810" fmla="*/ 94700 h 384233"/>
                <a:gd name="connsiteX811" fmla="*/ 251056 w 1695641"/>
                <a:gd name="connsiteY811" fmla="*/ 108177 h 384233"/>
                <a:gd name="connsiteX812" fmla="*/ 252573 w 1695641"/>
                <a:gd name="connsiteY812" fmla="*/ 117815 h 384233"/>
                <a:gd name="connsiteX813" fmla="*/ 248200 w 1695641"/>
                <a:gd name="connsiteY813" fmla="*/ 122813 h 384233"/>
                <a:gd name="connsiteX814" fmla="*/ 239276 w 1695641"/>
                <a:gd name="connsiteY814" fmla="*/ 125133 h 384233"/>
                <a:gd name="connsiteX815" fmla="*/ 231512 w 1695641"/>
                <a:gd name="connsiteY815" fmla="*/ 130577 h 384233"/>
                <a:gd name="connsiteX816" fmla="*/ 220623 w 1695641"/>
                <a:gd name="connsiteY816" fmla="*/ 136646 h 384233"/>
                <a:gd name="connsiteX817" fmla="*/ 203309 w 1695641"/>
                <a:gd name="connsiteY817" fmla="*/ 145036 h 384233"/>
                <a:gd name="connsiteX818" fmla="*/ 197329 w 1695641"/>
                <a:gd name="connsiteY818" fmla="*/ 164135 h 384233"/>
                <a:gd name="connsiteX819" fmla="*/ 197954 w 1695641"/>
                <a:gd name="connsiteY819" fmla="*/ 173060 h 384233"/>
                <a:gd name="connsiteX820" fmla="*/ 202773 w 1695641"/>
                <a:gd name="connsiteY820" fmla="*/ 188857 h 384233"/>
                <a:gd name="connsiteX821" fmla="*/ 215982 w 1695641"/>
                <a:gd name="connsiteY821" fmla="*/ 194747 h 384233"/>
                <a:gd name="connsiteX822" fmla="*/ 225443 w 1695641"/>
                <a:gd name="connsiteY822" fmla="*/ 195997 h 384233"/>
                <a:gd name="connsiteX823" fmla="*/ 232136 w 1695641"/>
                <a:gd name="connsiteY823" fmla="*/ 197425 h 384233"/>
                <a:gd name="connsiteX824" fmla="*/ 238741 w 1695641"/>
                <a:gd name="connsiteY824" fmla="*/ 200013 h 384233"/>
                <a:gd name="connsiteX825" fmla="*/ 249093 w 1695641"/>
                <a:gd name="connsiteY825" fmla="*/ 201084 h 384233"/>
                <a:gd name="connsiteX826" fmla="*/ 249539 w 1695641"/>
                <a:gd name="connsiteY826" fmla="*/ 201262 h 384233"/>
                <a:gd name="connsiteX827" fmla="*/ 255340 w 1695641"/>
                <a:gd name="connsiteY827" fmla="*/ 214561 h 384233"/>
                <a:gd name="connsiteX828" fmla="*/ 250164 w 1695641"/>
                <a:gd name="connsiteY828" fmla="*/ 229376 h 384233"/>
                <a:gd name="connsiteX829" fmla="*/ 245880 w 1695641"/>
                <a:gd name="connsiteY829" fmla="*/ 239105 h 384233"/>
                <a:gd name="connsiteX830" fmla="*/ 234725 w 1695641"/>
                <a:gd name="connsiteY830" fmla="*/ 240800 h 384233"/>
                <a:gd name="connsiteX831" fmla="*/ 223747 w 1695641"/>
                <a:gd name="connsiteY831" fmla="*/ 243388 h 384233"/>
                <a:gd name="connsiteX832" fmla="*/ 216071 w 1695641"/>
                <a:gd name="connsiteY832" fmla="*/ 240086 h 384233"/>
                <a:gd name="connsiteX833" fmla="*/ 204201 w 1695641"/>
                <a:gd name="connsiteY833" fmla="*/ 238926 h 384233"/>
                <a:gd name="connsiteX834" fmla="*/ 192509 w 1695641"/>
                <a:gd name="connsiteY834" fmla="*/ 238926 h 384233"/>
                <a:gd name="connsiteX835" fmla="*/ 182603 w 1695641"/>
                <a:gd name="connsiteY835" fmla="*/ 236070 h 384233"/>
                <a:gd name="connsiteX836" fmla="*/ 168145 w 1695641"/>
                <a:gd name="connsiteY836" fmla="*/ 235267 h 384233"/>
                <a:gd name="connsiteX837" fmla="*/ 160827 w 1695641"/>
                <a:gd name="connsiteY837" fmla="*/ 231250 h 384233"/>
                <a:gd name="connsiteX838" fmla="*/ 154044 w 1695641"/>
                <a:gd name="connsiteY838" fmla="*/ 220362 h 384233"/>
                <a:gd name="connsiteX839" fmla="*/ 153151 w 1695641"/>
                <a:gd name="connsiteY839" fmla="*/ 207688 h 384233"/>
                <a:gd name="connsiteX840" fmla="*/ 150027 w 1695641"/>
                <a:gd name="connsiteY840" fmla="*/ 192605 h 384233"/>
                <a:gd name="connsiteX841" fmla="*/ 149403 w 1695641"/>
                <a:gd name="connsiteY841" fmla="*/ 183145 h 384233"/>
                <a:gd name="connsiteX842" fmla="*/ 148243 w 1695641"/>
                <a:gd name="connsiteY842" fmla="*/ 174221 h 384233"/>
                <a:gd name="connsiteX843" fmla="*/ 146814 w 1695641"/>
                <a:gd name="connsiteY843" fmla="*/ 160209 h 384233"/>
                <a:gd name="connsiteX844" fmla="*/ 150563 w 1695641"/>
                <a:gd name="connsiteY844" fmla="*/ 137628 h 384233"/>
                <a:gd name="connsiteX845" fmla="*/ 153687 w 1695641"/>
                <a:gd name="connsiteY845" fmla="*/ 130577 h 384233"/>
                <a:gd name="connsiteX846" fmla="*/ 156364 w 1695641"/>
                <a:gd name="connsiteY846" fmla="*/ 118975 h 384233"/>
                <a:gd name="connsiteX847" fmla="*/ 158863 w 1695641"/>
                <a:gd name="connsiteY847" fmla="*/ 107106 h 384233"/>
                <a:gd name="connsiteX848" fmla="*/ 159935 w 1695641"/>
                <a:gd name="connsiteY848" fmla="*/ 88631 h 384233"/>
                <a:gd name="connsiteX849" fmla="*/ 162612 w 1695641"/>
                <a:gd name="connsiteY849" fmla="*/ 77385 h 384233"/>
                <a:gd name="connsiteX850" fmla="*/ 166450 w 1695641"/>
                <a:gd name="connsiteY850" fmla="*/ 59535 h 384233"/>
                <a:gd name="connsiteX851" fmla="*/ 166896 w 1695641"/>
                <a:gd name="connsiteY851" fmla="*/ 47308 h 384233"/>
                <a:gd name="connsiteX852" fmla="*/ 173946 w 1695641"/>
                <a:gd name="connsiteY852" fmla="*/ 42311 h 384233"/>
                <a:gd name="connsiteX853" fmla="*/ 182870 w 1695641"/>
                <a:gd name="connsiteY853" fmla="*/ 44185 h 384233"/>
                <a:gd name="connsiteX854" fmla="*/ 190814 w 1695641"/>
                <a:gd name="connsiteY854" fmla="*/ 42490 h 384233"/>
                <a:gd name="connsiteX855" fmla="*/ 197954 w 1695641"/>
                <a:gd name="connsiteY855" fmla="*/ 43917 h 384233"/>
                <a:gd name="connsiteX856" fmla="*/ 206879 w 1695641"/>
                <a:gd name="connsiteY856" fmla="*/ 42222 h 384233"/>
                <a:gd name="connsiteX857" fmla="*/ 815643 w 1695641"/>
                <a:gd name="connsiteY857" fmla="*/ 39723 h 384233"/>
                <a:gd name="connsiteX858" fmla="*/ 824568 w 1695641"/>
                <a:gd name="connsiteY858" fmla="*/ 43203 h 384233"/>
                <a:gd name="connsiteX859" fmla="*/ 842418 w 1695641"/>
                <a:gd name="connsiteY859" fmla="*/ 44541 h 384233"/>
                <a:gd name="connsiteX860" fmla="*/ 843222 w 1695641"/>
                <a:gd name="connsiteY860" fmla="*/ 44988 h 384233"/>
                <a:gd name="connsiteX861" fmla="*/ 846256 w 1695641"/>
                <a:gd name="connsiteY861" fmla="*/ 52306 h 384233"/>
                <a:gd name="connsiteX862" fmla="*/ 852414 w 1695641"/>
                <a:gd name="connsiteY862" fmla="*/ 64801 h 384233"/>
                <a:gd name="connsiteX863" fmla="*/ 847416 w 1695641"/>
                <a:gd name="connsiteY863" fmla="*/ 75422 h 384233"/>
                <a:gd name="connsiteX864" fmla="*/ 845096 w 1695641"/>
                <a:gd name="connsiteY864" fmla="*/ 85239 h 384233"/>
                <a:gd name="connsiteX865" fmla="*/ 836171 w 1695641"/>
                <a:gd name="connsiteY865" fmla="*/ 101037 h 384233"/>
                <a:gd name="connsiteX866" fmla="*/ 828138 w 1695641"/>
                <a:gd name="connsiteY866" fmla="*/ 109961 h 384233"/>
                <a:gd name="connsiteX867" fmla="*/ 810288 w 1695641"/>
                <a:gd name="connsiteY867" fmla="*/ 147267 h 384233"/>
                <a:gd name="connsiteX868" fmla="*/ 804309 w 1695641"/>
                <a:gd name="connsiteY868" fmla="*/ 153247 h 384233"/>
                <a:gd name="connsiteX869" fmla="*/ 796991 w 1695641"/>
                <a:gd name="connsiteY869" fmla="*/ 153247 h 384233"/>
                <a:gd name="connsiteX870" fmla="*/ 789315 w 1695641"/>
                <a:gd name="connsiteY870" fmla="*/ 155746 h 384233"/>
                <a:gd name="connsiteX871" fmla="*/ 777892 w 1695641"/>
                <a:gd name="connsiteY871" fmla="*/ 159227 h 384233"/>
                <a:gd name="connsiteX872" fmla="*/ 777892 w 1695641"/>
                <a:gd name="connsiteY872" fmla="*/ 168152 h 384233"/>
                <a:gd name="connsiteX873" fmla="*/ 786816 w 1695641"/>
                <a:gd name="connsiteY873" fmla="*/ 166545 h 384233"/>
                <a:gd name="connsiteX874" fmla="*/ 793778 w 1695641"/>
                <a:gd name="connsiteY874" fmla="*/ 163332 h 384233"/>
                <a:gd name="connsiteX875" fmla="*/ 803416 w 1695641"/>
                <a:gd name="connsiteY875" fmla="*/ 166367 h 384233"/>
                <a:gd name="connsiteX876" fmla="*/ 807254 w 1695641"/>
                <a:gd name="connsiteY876" fmla="*/ 170829 h 384233"/>
                <a:gd name="connsiteX877" fmla="*/ 809753 w 1695641"/>
                <a:gd name="connsiteY877" fmla="*/ 182966 h 384233"/>
                <a:gd name="connsiteX878" fmla="*/ 808236 w 1695641"/>
                <a:gd name="connsiteY878" fmla="*/ 187964 h 384233"/>
                <a:gd name="connsiteX879" fmla="*/ 799311 w 1695641"/>
                <a:gd name="connsiteY879" fmla="*/ 194122 h 384233"/>
                <a:gd name="connsiteX880" fmla="*/ 789315 w 1695641"/>
                <a:gd name="connsiteY880" fmla="*/ 197782 h 384233"/>
                <a:gd name="connsiteX881" fmla="*/ 786192 w 1695641"/>
                <a:gd name="connsiteY881" fmla="*/ 203583 h 384233"/>
                <a:gd name="connsiteX882" fmla="*/ 791011 w 1695641"/>
                <a:gd name="connsiteY882" fmla="*/ 207421 h 384233"/>
                <a:gd name="connsiteX883" fmla="*/ 804309 w 1695641"/>
                <a:gd name="connsiteY883" fmla="*/ 204922 h 384233"/>
                <a:gd name="connsiteX884" fmla="*/ 814305 w 1695641"/>
                <a:gd name="connsiteY884" fmla="*/ 204922 h 384233"/>
                <a:gd name="connsiteX885" fmla="*/ 826621 w 1695641"/>
                <a:gd name="connsiteY885" fmla="*/ 202423 h 384233"/>
                <a:gd name="connsiteX886" fmla="*/ 837420 w 1695641"/>
                <a:gd name="connsiteY886" fmla="*/ 202423 h 384233"/>
                <a:gd name="connsiteX887" fmla="*/ 846345 w 1695641"/>
                <a:gd name="connsiteY887" fmla="*/ 216435 h 384233"/>
                <a:gd name="connsiteX888" fmla="*/ 830548 w 1695641"/>
                <a:gd name="connsiteY888" fmla="*/ 239193 h 384233"/>
                <a:gd name="connsiteX889" fmla="*/ 816179 w 1695641"/>
                <a:gd name="connsiteY889" fmla="*/ 236694 h 384233"/>
                <a:gd name="connsiteX890" fmla="*/ 792439 w 1695641"/>
                <a:gd name="connsiteY890" fmla="*/ 237676 h 384233"/>
                <a:gd name="connsiteX891" fmla="*/ 779498 w 1695641"/>
                <a:gd name="connsiteY891" fmla="*/ 236873 h 384233"/>
                <a:gd name="connsiteX892" fmla="*/ 768163 w 1695641"/>
                <a:gd name="connsiteY892" fmla="*/ 238033 h 384233"/>
                <a:gd name="connsiteX893" fmla="*/ 755490 w 1695641"/>
                <a:gd name="connsiteY893" fmla="*/ 240175 h 384233"/>
                <a:gd name="connsiteX894" fmla="*/ 740050 w 1695641"/>
                <a:gd name="connsiteY894" fmla="*/ 243209 h 384233"/>
                <a:gd name="connsiteX895" fmla="*/ 724074 w 1695641"/>
                <a:gd name="connsiteY895" fmla="*/ 244815 h 384233"/>
                <a:gd name="connsiteX896" fmla="*/ 707652 w 1695641"/>
                <a:gd name="connsiteY896" fmla="*/ 249813 h 384233"/>
                <a:gd name="connsiteX897" fmla="*/ 697300 w 1695641"/>
                <a:gd name="connsiteY897" fmla="*/ 244369 h 384233"/>
                <a:gd name="connsiteX898" fmla="*/ 694980 w 1695641"/>
                <a:gd name="connsiteY898" fmla="*/ 230536 h 384233"/>
                <a:gd name="connsiteX899" fmla="*/ 695514 w 1695641"/>
                <a:gd name="connsiteY899" fmla="*/ 224200 h 384233"/>
                <a:gd name="connsiteX900" fmla="*/ 698995 w 1695641"/>
                <a:gd name="connsiteY900" fmla="*/ 216881 h 384233"/>
                <a:gd name="connsiteX901" fmla="*/ 702833 w 1695641"/>
                <a:gd name="connsiteY901" fmla="*/ 213758 h 384233"/>
                <a:gd name="connsiteX902" fmla="*/ 707652 w 1695641"/>
                <a:gd name="connsiteY902" fmla="*/ 216078 h 384233"/>
                <a:gd name="connsiteX903" fmla="*/ 721754 w 1695641"/>
                <a:gd name="connsiteY903" fmla="*/ 211259 h 384233"/>
                <a:gd name="connsiteX904" fmla="*/ 739604 w 1695641"/>
                <a:gd name="connsiteY904" fmla="*/ 203405 h 384233"/>
                <a:gd name="connsiteX905" fmla="*/ 736658 w 1695641"/>
                <a:gd name="connsiteY905" fmla="*/ 198407 h 384233"/>
                <a:gd name="connsiteX906" fmla="*/ 729340 w 1695641"/>
                <a:gd name="connsiteY906" fmla="*/ 197425 h 384233"/>
                <a:gd name="connsiteX907" fmla="*/ 723181 w 1695641"/>
                <a:gd name="connsiteY907" fmla="*/ 194301 h 384233"/>
                <a:gd name="connsiteX908" fmla="*/ 723181 w 1695641"/>
                <a:gd name="connsiteY908" fmla="*/ 188321 h 384233"/>
                <a:gd name="connsiteX909" fmla="*/ 723985 w 1695641"/>
                <a:gd name="connsiteY909" fmla="*/ 181003 h 384233"/>
                <a:gd name="connsiteX910" fmla="*/ 728001 w 1695641"/>
                <a:gd name="connsiteY910" fmla="*/ 175648 h 384233"/>
                <a:gd name="connsiteX911" fmla="*/ 732106 w 1695641"/>
                <a:gd name="connsiteY911" fmla="*/ 176986 h 384233"/>
                <a:gd name="connsiteX912" fmla="*/ 736480 w 1695641"/>
                <a:gd name="connsiteY912" fmla="*/ 176183 h 384233"/>
                <a:gd name="connsiteX913" fmla="*/ 740764 w 1695641"/>
                <a:gd name="connsiteY913" fmla="*/ 176183 h 384233"/>
                <a:gd name="connsiteX914" fmla="*/ 744602 w 1695641"/>
                <a:gd name="connsiteY914" fmla="*/ 172703 h 384233"/>
                <a:gd name="connsiteX915" fmla="*/ 745583 w 1695641"/>
                <a:gd name="connsiteY915" fmla="*/ 163778 h 384233"/>
                <a:gd name="connsiteX916" fmla="*/ 740317 w 1695641"/>
                <a:gd name="connsiteY916" fmla="*/ 163064 h 384233"/>
                <a:gd name="connsiteX917" fmla="*/ 733623 w 1695641"/>
                <a:gd name="connsiteY917" fmla="*/ 164939 h 384233"/>
                <a:gd name="connsiteX918" fmla="*/ 727465 w 1695641"/>
                <a:gd name="connsiteY918" fmla="*/ 166277 h 384233"/>
                <a:gd name="connsiteX919" fmla="*/ 722467 w 1695641"/>
                <a:gd name="connsiteY919" fmla="*/ 165563 h 384233"/>
                <a:gd name="connsiteX920" fmla="*/ 719968 w 1695641"/>
                <a:gd name="connsiteY920" fmla="*/ 161636 h 384233"/>
                <a:gd name="connsiteX921" fmla="*/ 718005 w 1695641"/>
                <a:gd name="connsiteY921" fmla="*/ 155924 h 384233"/>
                <a:gd name="connsiteX922" fmla="*/ 713543 w 1695641"/>
                <a:gd name="connsiteY922" fmla="*/ 147624 h 384233"/>
                <a:gd name="connsiteX923" fmla="*/ 711043 w 1695641"/>
                <a:gd name="connsiteY923" fmla="*/ 138699 h 384233"/>
                <a:gd name="connsiteX924" fmla="*/ 715863 w 1695641"/>
                <a:gd name="connsiteY924" fmla="*/ 124687 h 384233"/>
                <a:gd name="connsiteX925" fmla="*/ 713542 w 1695641"/>
                <a:gd name="connsiteY925" fmla="*/ 102108 h 384233"/>
                <a:gd name="connsiteX926" fmla="*/ 710686 w 1695641"/>
                <a:gd name="connsiteY926" fmla="*/ 92469 h 384233"/>
                <a:gd name="connsiteX927" fmla="*/ 711846 w 1695641"/>
                <a:gd name="connsiteY927" fmla="*/ 85150 h 384233"/>
                <a:gd name="connsiteX928" fmla="*/ 714346 w 1695641"/>
                <a:gd name="connsiteY928" fmla="*/ 72655 h 384233"/>
                <a:gd name="connsiteX929" fmla="*/ 720504 w 1695641"/>
                <a:gd name="connsiteY929" fmla="*/ 59982 h 384233"/>
                <a:gd name="connsiteX930" fmla="*/ 728447 w 1695641"/>
                <a:gd name="connsiteY930" fmla="*/ 64801 h 384233"/>
                <a:gd name="connsiteX931" fmla="*/ 735944 w 1695641"/>
                <a:gd name="connsiteY931" fmla="*/ 63998 h 384233"/>
                <a:gd name="connsiteX932" fmla="*/ 745762 w 1695641"/>
                <a:gd name="connsiteY932" fmla="*/ 60874 h 384233"/>
                <a:gd name="connsiteX933" fmla="*/ 762540 w 1695641"/>
                <a:gd name="connsiteY933" fmla="*/ 54002 h 384233"/>
                <a:gd name="connsiteX934" fmla="*/ 775839 w 1695641"/>
                <a:gd name="connsiteY934" fmla="*/ 52663 h 384233"/>
                <a:gd name="connsiteX935" fmla="*/ 815643 w 1695641"/>
                <a:gd name="connsiteY935" fmla="*/ 39723 h 384233"/>
                <a:gd name="connsiteX936" fmla="*/ 439014 w 1695641"/>
                <a:gd name="connsiteY936" fmla="*/ 1614 h 384233"/>
                <a:gd name="connsiteX937" fmla="*/ 445798 w 1695641"/>
                <a:gd name="connsiteY937" fmla="*/ 2328 h 384233"/>
                <a:gd name="connsiteX938" fmla="*/ 454187 w 1695641"/>
                <a:gd name="connsiteY938" fmla="*/ 2328 h 384233"/>
                <a:gd name="connsiteX939" fmla="*/ 458560 w 1695641"/>
                <a:gd name="connsiteY939" fmla="*/ 5808 h 384233"/>
                <a:gd name="connsiteX940" fmla="*/ 466415 w 1695641"/>
                <a:gd name="connsiteY940" fmla="*/ 8217 h 384233"/>
                <a:gd name="connsiteX941" fmla="*/ 469003 w 1695641"/>
                <a:gd name="connsiteY941" fmla="*/ 17142 h 384233"/>
                <a:gd name="connsiteX942" fmla="*/ 475072 w 1695641"/>
                <a:gd name="connsiteY942" fmla="*/ 30530 h 384233"/>
                <a:gd name="connsiteX943" fmla="*/ 467575 w 1695641"/>
                <a:gd name="connsiteY943" fmla="*/ 44275 h 384233"/>
                <a:gd name="connsiteX944" fmla="*/ 469003 w 1695641"/>
                <a:gd name="connsiteY944" fmla="*/ 48826 h 384233"/>
                <a:gd name="connsiteX945" fmla="*/ 495777 w 1695641"/>
                <a:gd name="connsiteY945" fmla="*/ 42579 h 384233"/>
                <a:gd name="connsiteX946" fmla="*/ 511039 w 1695641"/>
                <a:gd name="connsiteY946" fmla="*/ 39098 h 384233"/>
                <a:gd name="connsiteX947" fmla="*/ 517554 w 1695641"/>
                <a:gd name="connsiteY947" fmla="*/ 41865 h 384233"/>
                <a:gd name="connsiteX948" fmla="*/ 524337 w 1695641"/>
                <a:gd name="connsiteY948" fmla="*/ 44096 h 384233"/>
                <a:gd name="connsiteX949" fmla="*/ 532458 w 1695641"/>
                <a:gd name="connsiteY949" fmla="*/ 51236 h 384233"/>
                <a:gd name="connsiteX950" fmla="*/ 532280 w 1695641"/>
                <a:gd name="connsiteY950" fmla="*/ 51236 h 384233"/>
                <a:gd name="connsiteX951" fmla="*/ 535939 w 1695641"/>
                <a:gd name="connsiteY951" fmla="*/ 55252 h 384233"/>
                <a:gd name="connsiteX952" fmla="*/ 535493 w 1695641"/>
                <a:gd name="connsiteY952" fmla="*/ 63463 h 384233"/>
                <a:gd name="connsiteX953" fmla="*/ 520856 w 1695641"/>
                <a:gd name="connsiteY953" fmla="*/ 75868 h 384233"/>
                <a:gd name="connsiteX954" fmla="*/ 513002 w 1695641"/>
                <a:gd name="connsiteY954" fmla="*/ 73548 h 384233"/>
                <a:gd name="connsiteX955" fmla="*/ 499704 w 1695641"/>
                <a:gd name="connsiteY955" fmla="*/ 74440 h 384233"/>
                <a:gd name="connsiteX956" fmla="*/ 489083 w 1695641"/>
                <a:gd name="connsiteY956" fmla="*/ 75690 h 384233"/>
                <a:gd name="connsiteX957" fmla="*/ 479356 w 1695641"/>
                <a:gd name="connsiteY957" fmla="*/ 78635 h 384233"/>
                <a:gd name="connsiteX958" fmla="*/ 469627 w 1695641"/>
                <a:gd name="connsiteY958" fmla="*/ 82116 h 384233"/>
                <a:gd name="connsiteX959" fmla="*/ 460702 w 1695641"/>
                <a:gd name="connsiteY959" fmla="*/ 82116 h 384233"/>
                <a:gd name="connsiteX960" fmla="*/ 447136 w 1695641"/>
                <a:gd name="connsiteY960" fmla="*/ 87827 h 384233"/>
                <a:gd name="connsiteX961" fmla="*/ 415453 w 1695641"/>
                <a:gd name="connsiteY961" fmla="*/ 95681 h 384233"/>
                <a:gd name="connsiteX962" fmla="*/ 406528 w 1695641"/>
                <a:gd name="connsiteY962" fmla="*/ 98002 h 384233"/>
                <a:gd name="connsiteX963" fmla="*/ 397604 w 1695641"/>
                <a:gd name="connsiteY963" fmla="*/ 100233 h 384233"/>
                <a:gd name="connsiteX964" fmla="*/ 389571 w 1695641"/>
                <a:gd name="connsiteY964" fmla="*/ 102286 h 384233"/>
                <a:gd name="connsiteX965" fmla="*/ 382788 w 1695641"/>
                <a:gd name="connsiteY965" fmla="*/ 103178 h 384233"/>
                <a:gd name="connsiteX966" fmla="*/ 375470 w 1695641"/>
                <a:gd name="connsiteY966" fmla="*/ 105142 h 384233"/>
                <a:gd name="connsiteX967" fmla="*/ 369044 w 1695641"/>
                <a:gd name="connsiteY967" fmla="*/ 105142 h 384233"/>
                <a:gd name="connsiteX968" fmla="*/ 363956 w 1695641"/>
                <a:gd name="connsiteY968" fmla="*/ 105142 h 384233"/>
                <a:gd name="connsiteX969" fmla="*/ 355745 w 1695641"/>
                <a:gd name="connsiteY969" fmla="*/ 107373 h 384233"/>
                <a:gd name="connsiteX970" fmla="*/ 348784 w 1695641"/>
                <a:gd name="connsiteY970" fmla="*/ 109783 h 384233"/>
                <a:gd name="connsiteX971" fmla="*/ 342715 w 1695641"/>
                <a:gd name="connsiteY971" fmla="*/ 113264 h 384233"/>
                <a:gd name="connsiteX972" fmla="*/ 337806 w 1695641"/>
                <a:gd name="connsiteY972" fmla="*/ 109783 h 384233"/>
                <a:gd name="connsiteX973" fmla="*/ 328881 w 1695641"/>
                <a:gd name="connsiteY973" fmla="*/ 109248 h 384233"/>
                <a:gd name="connsiteX974" fmla="*/ 326561 w 1695641"/>
                <a:gd name="connsiteY974" fmla="*/ 99698 h 384233"/>
                <a:gd name="connsiteX975" fmla="*/ 326115 w 1695641"/>
                <a:gd name="connsiteY975" fmla="*/ 91844 h 384233"/>
                <a:gd name="connsiteX976" fmla="*/ 327810 w 1695641"/>
                <a:gd name="connsiteY976" fmla="*/ 85596 h 384233"/>
                <a:gd name="connsiteX977" fmla="*/ 345660 w 1695641"/>
                <a:gd name="connsiteY977" fmla="*/ 76671 h 384233"/>
                <a:gd name="connsiteX978" fmla="*/ 350391 w 1695641"/>
                <a:gd name="connsiteY978" fmla="*/ 79349 h 384233"/>
                <a:gd name="connsiteX979" fmla="*/ 360654 w 1695641"/>
                <a:gd name="connsiteY979" fmla="*/ 75868 h 384233"/>
                <a:gd name="connsiteX980" fmla="*/ 385198 w 1695641"/>
                <a:gd name="connsiteY980" fmla="*/ 70959 h 384233"/>
                <a:gd name="connsiteX981" fmla="*/ 395640 w 1695641"/>
                <a:gd name="connsiteY981" fmla="*/ 69531 h 384233"/>
                <a:gd name="connsiteX982" fmla="*/ 414828 w 1695641"/>
                <a:gd name="connsiteY982" fmla="*/ 63641 h 384233"/>
                <a:gd name="connsiteX983" fmla="*/ 422682 w 1695641"/>
                <a:gd name="connsiteY983" fmla="*/ 59090 h 384233"/>
                <a:gd name="connsiteX984" fmla="*/ 421790 w 1695641"/>
                <a:gd name="connsiteY984" fmla="*/ 53735 h 384233"/>
                <a:gd name="connsiteX985" fmla="*/ 416256 w 1695641"/>
                <a:gd name="connsiteY985" fmla="*/ 51950 h 384233"/>
                <a:gd name="connsiteX986" fmla="*/ 410990 w 1695641"/>
                <a:gd name="connsiteY986" fmla="*/ 47934 h 384233"/>
                <a:gd name="connsiteX987" fmla="*/ 412240 w 1695641"/>
                <a:gd name="connsiteY987" fmla="*/ 42400 h 384233"/>
                <a:gd name="connsiteX988" fmla="*/ 414293 w 1695641"/>
                <a:gd name="connsiteY988" fmla="*/ 37134 h 384233"/>
                <a:gd name="connsiteX989" fmla="*/ 416434 w 1695641"/>
                <a:gd name="connsiteY989" fmla="*/ 30530 h 384233"/>
                <a:gd name="connsiteX990" fmla="*/ 409741 w 1695641"/>
                <a:gd name="connsiteY990" fmla="*/ 14019 h 384233"/>
                <a:gd name="connsiteX991" fmla="*/ 411704 w 1695641"/>
                <a:gd name="connsiteY991" fmla="*/ 8396 h 384233"/>
                <a:gd name="connsiteX992" fmla="*/ 421790 w 1695641"/>
                <a:gd name="connsiteY992" fmla="*/ 6700 h 384233"/>
                <a:gd name="connsiteX993" fmla="*/ 427680 w 1695641"/>
                <a:gd name="connsiteY993" fmla="*/ 4380 h 384233"/>
                <a:gd name="connsiteX994" fmla="*/ 433303 w 1695641"/>
                <a:gd name="connsiteY994" fmla="*/ 3755 h 384233"/>
                <a:gd name="connsiteX995" fmla="*/ 439014 w 1695641"/>
                <a:gd name="connsiteY995" fmla="*/ 1614 h 384233"/>
                <a:gd name="connsiteX996" fmla="*/ 1616919 w 1695641"/>
                <a:gd name="connsiteY996" fmla="*/ 7 h 384233"/>
                <a:gd name="connsiteX997" fmla="*/ 1626380 w 1695641"/>
                <a:gd name="connsiteY997" fmla="*/ 7326 h 384233"/>
                <a:gd name="connsiteX998" fmla="*/ 1622363 w 1695641"/>
                <a:gd name="connsiteY998" fmla="*/ 18928 h 384233"/>
                <a:gd name="connsiteX999" fmla="*/ 1614599 w 1695641"/>
                <a:gd name="connsiteY999" fmla="*/ 29103 h 384233"/>
                <a:gd name="connsiteX1000" fmla="*/ 1614599 w 1695641"/>
                <a:gd name="connsiteY1000" fmla="*/ 38027 h 384233"/>
                <a:gd name="connsiteX1001" fmla="*/ 1619418 w 1695641"/>
                <a:gd name="connsiteY1001" fmla="*/ 45256 h 384233"/>
                <a:gd name="connsiteX1002" fmla="*/ 1608886 w 1695641"/>
                <a:gd name="connsiteY1002" fmla="*/ 66587 h 384233"/>
                <a:gd name="connsiteX1003" fmla="*/ 1600943 w 1695641"/>
                <a:gd name="connsiteY1003" fmla="*/ 78100 h 384233"/>
                <a:gd name="connsiteX1004" fmla="*/ 1610582 w 1695641"/>
                <a:gd name="connsiteY1004" fmla="*/ 83187 h 384233"/>
                <a:gd name="connsiteX1005" fmla="*/ 1615313 w 1695641"/>
                <a:gd name="connsiteY1005" fmla="*/ 90773 h 384233"/>
                <a:gd name="connsiteX1006" fmla="*/ 1624238 w 1695641"/>
                <a:gd name="connsiteY1006" fmla="*/ 81848 h 384233"/>
                <a:gd name="connsiteX1007" fmla="*/ 1616473 w 1695641"/>
                <a:gd name="connsiteY1007" fmla="*/ 79260 h 384233"/>
                <a:gd name="connsiteX1008" fmla="*/ 1614688 w 1695641"/>
                <a:gd name="connsiteY1008" fmla="*/ 70335 h 384233"/>
                <a:gd name="connsiteX1009" fmla="*/ 1619775 w 1695641"/>
                <a:gd name="connsiteY1009" fmla="*/ 66319 h 384233"/>
                <a:gd name="connsiteX1010" fmla="*/ 1623880 w 1695641"/>
                <a:gd name="connsiteY1010" fmla="*/ 61499 h 384233"/>
                <a:gd name="connsiteX1011" fmla="*/ 1623167 w 1695641"/>
                <a:gd name="connsiteY1011" fmla="*/ 53021 h 384233"/>
                <a:gd name="connsiteX1012" fmla="*/ 1630396 w 1695641"/>
                <a:gd name="connsiteY1012" fmla="*/ 49361 h 384233"/>
                <a:gd name="connsiteX1013" fmla="*/ 1634501 w 1695641"/>
                <a:gd name="connsiteY1013" fmla="*/ 43203 h 384233"/>
                <a:gd name="connsiteX1014" fmla="*/ 1636376 w 1695641"/>
                <a:gd name="connsiteY1014" fmla="*/ 36420 h 384233"/>
                <a:gd name="connsiteX1015" fmla="*/ 1631199 w 1695641"/>
                <a:gd name="connsiteY1015" fmla="*/ 23926 h 384233"/>
                <a:gd name="connsiteX1016" fmla="*/ 1657171 w 1695641"/>
                <a:gd name="connsiteY1016" fmla="*/ 10182 h 384233"/>
                <a:gd name="connsiteX1017" fmla="*/ 1659492 w 1695641"/>
                <a:gd name="connsiteY1017" fmla="*/ 6880 h 384233"/>
                <a:gd name="connsiteX1018" fmla="*/ 1667256 w 1695641"/>
                <a:gd name="connsiteY1018" fmla="*/ 5987 h 384233"/>
                <a:gd name="connsiteX1019" fmla="*/ 1675646 w 1695641"/>
                <a:gd name="connsiteY1019" fmla="*/ 11253 h 384233"/>
                <a:gd name="connsiteX1020" fmla="*/ 1677788 w 1695641"/>
                <a:gd name="connsiteY1020" fmla="*/ 17411 h 384233"/>
                <a:gd name="connsiteX1021" fmla="*/ 1676806 w 1695641"/>
                <a:gd name="connsiteY1021" fmla="*/ 28210 h 384233"/>
                <a:gd name="connsiteX1022" fmla="*/ 1665382 w 1695641"/>
                <a:gd name="connsiteY1022" fmla="*/ 37134 h 384233"/>
                <a:gd name="connsiteX1023" fmla="*/ 1656457 w 1695641"/>
                <a:gd name="connsiteY1023" fmla="*/ 58733 h 384233"/>
                <a:gd name="connsiteX1024" fmla="*/ 1653779 w 1695641"/>
                <a:gd name="connsiteY1024" fmla="*/ 66230 h 384233"/>
                <a:gd name="connsiteX1025" fmla="*/ 1651548 w 1695641"/>
                <a:gd name="connsiteY1025" fmla="*/ 75155 h 384233"/>
                <a:gd name="connsiteX1026" fmla="*/ 1649763 w 1695641"/>
                <a:gd name="connsiteY1026" fmla="*/ 86400 h 384233"/>
                <a:gd name="connsiteX1027" fmla="*/ 1654939 w 1695641"/>
                <a:gd name="connsiteY1027" fmla="*/ 88007 h 384233"/>
                <a:gd name="connsiteX1028" fmla="*/ 1665025 w 1695641"/>
                <a:gd name="connsiteY1028" fmla="*/ 82473 h 384233"/>
                <a:gd name="connsiteX1029" fmla="*/ 1671986 w 1695641"/>
                <a:gd name="connsiteY1029" fmla="*/ 82473 h 384233"/>
                <a:gd name="connsiteX1030" fmla="*/ 1677609 w 1695641"/>
                <a:gd name="connsiteY1030" fmla="*/ 86579 h 384233"/>
                <a:gd name="connsiteX1031" fmla="*/ 1683946 w 1695641"/>
                <a:gd name="connsiteY1031" fmla="*/ 88453 h 384233"/>
                <a:gd name="connsiteX1032" fmla="*/ 1691174 w 1695641"/>
                <a:gd name="connsiteY1032" fmla="*/ 91041 h 384233"/>
                <a:gd name="connsiteX1033" fmla="*/ 1691710 w 1695641"/>
                <a:gd name="connsiteY1033" fmla="*/ 90952 h 384233"/>
                <a:gd name="connsiteX1034" fmla="*/ 1695548 w 1695641"/>
                <a:gd name="connsiteY1034" fmla="*/ 107462 h 384233"/>
                <a:gd name="connsiteX1035" fmla="*/ 1691442 w 1695641"/>
                <a:gd name="connsiteY1035" fmla="*/ 122367 h 384233"/>
                <a:gd name="connsiteX1036" fmla="*/ 1668952 w 1695641"/>
                <a:gd name="connsiteY1036" fmla="*/ 128347 h 384233"/>
                <a:gd name="connsiteX1037" fmla="*/ 1661990 w 1695641"/>
                <a:gd name="connsiteY1037" fmla="*/ 131292 h 384233"/>
                <a:gd name="connsiteX1038" fmla="*/ 1653065 w 1695641"/>
                <a:gd name="connsiteY1038" fmla="*/ 130489 h 384233"/>
                <a:gd name="connsiteX1039" fmla="*/ 1641909 w 1695641"/>
                <a:gd name="connsiteY1039" fmla="*/ 130489 h 384233"/>
                <a:gd name="connsiteX1040" fmla="*/ 1622720 w 1695641"/>
                <a:gd name="connsiteY1040" fmla="*/ 144144 h 384233"/>
                <a:gd name="connsiteX1041" fmla="*/ 1615670 w 1695641"/>
                <a:gd name="connsiteY1041" fmla="*/ 151641 h 384233"/>
                <a:gd name="connsiteX1042" fmla="*/ 1604424 w 1695641"/>
                <a:gd name="connsiteY1042" fmla="*/ 161994 h 384233"/>
                <a:gd name="connsiteX1043" fmla="*/ 1602639 w 1695641"/>
                <a:gd name="connsiteY1043" fmla="*/ 172614 h 384233"/>
                <a:gd name="connsiteX1044" fmla="*/ 1607994 w 1695641"/>
                <a:gd name="connsiteY1044" fmla="*/ 173685 h 384233"/>
                <a:gd name="connsiteX1045" fmla="*/ 1617633 w 1695641"/>
                <a:gd name="connsiteY1045" fmla="*/ 169847 h 384233"/>
                <a:gd name="connsiteX1046" fmla="*/ 1623970 w 1695641"/>
                <a:gd name="connsiteY1046" fmla="*/ 166456 h 384233"/>
                <a:gd name="connsiteX1047" fmla="*/ 1635037 w 1695641"/>
                <a:gd name="connsiteY1047" fmla="*/ 172078 h 384233"/>
                <a:gd name="connsiteX1048" fmla="*/ 1645836 w 1695641"/>
                <a:gd name="connsiteY1048" fmla="*/ 176541 h 384233"/>
                <a:gd name="connsiteX1049" fmla="*/ 1650031 w 1695641"/>
                <a:gd name="connsiteY1049" fmla="*/ 180825 h 384233"/>
                <a:gd name="connsiteX1050" fmla="*/ 1647264 w 1695641"/>
                <a:gd name="connsiteY1050" fmla="*/ 192070 h 384233"/>
                <a:gd name="connsiteX1051" fmla="*/ 1640838 w 1695641"/>
                <a:gd name="connsiteY1051" fmla="*/ 197604 h 384233"/>
                <a:gd name="connsiteX1052" fmla="*/ 1629503 w 1695641"/>
                <a:gd name="connsiteY1052" fmla="*/ 199746 h 384233"/>
                <a:gd name="connsiteX1053" fmla="*/ 1621828 w 1695641"/>
                <a:gd name="connsiteY1053" fmla="*/ 202334 h 384233"/>
                <a:gd name="connsiteX1054" fmla="*/ 1603978 w 1695641"/>
                <a:gd name="connsiteY1054" fmla="*/ 210366 h 384233"/>
                <a:gd name="connsiteX1055" fmla="*/ 1604781 w 1695641"/>
                <a:gd name="connsiteY1055" fmla="*/ 222683 h 384233"/>
                <a:gd name="connsiteX1056" fmla="*/ 1603442 w 1695641"/>
                <a:gd name="connsiteY1056" fmla="*/ 233214 h 384233"/>
                <a:gd name="connsiteX1057" fmla="*/ 1600943 w 1695641"/>
                <a:gd name="connsiteY1057" fmla="*/ 245262 h 384233"/>
                <a:gd name="connsiteX1058" fmla="*/ 1596303 w 1695641"/>
                <a:gd name="connsiteY1058" fmla="*/ 253295 h 384233"/>
                <a:gd name="connsiteX1059" fmla="*/ 1587378 w 1695641"/>
                <a:gd name="connsiteY1059" fmla="*/ 270609 h 384233"/>
                <a:gd name="connsiteX1060" fmla="*/ 1574348 w 1695641"/>
                <a:gd name="connsiteY1060" fmla="*/ 275250 h 384233"/>
                <a:gd name="connsiteX1061" fmla="*/ 1563906 w 1695641"/>
                <a:gd name="connsiteY1061" fmla="*/ 278106 h 384233"/>
                <a:gd name="connsiteX1062" fmla="*/ 1548198 w 1695641"/>
                <a:gd name="connsiteY1062" fmla="*/ 278106 h 384233"/>
                <a:gd name="connsiteX1063" fmla="*/ 1547216 w 1695641"/>
                <a:gd name="connsiteY1063" fmla="*/ 268646 h 384233"/>
                <a:gd name="connsiteX1064" fmla="*/ 1532043 w 1695641"/>
                <a:gd name="connsiteY1064" fmla="*/ 254276 h 384233"/>
                <a:gd name="connsiteX1065" fmla="*/ 1540165 w 1695641"/>
                <a:gd name="connsiteY1065" fmla="*/ 250260 h 384233"/>
                <a:gd name="connsiteX1066" fmla="*/ 1559800 w 1695641"/>
                <a:gd name="connsiteY1066" fmla="*/ 246690 h 384233"/>
                <a:gd name="connsiteX1067" fmla="*/ 1575240 w 1695641"/>
                <a:gd name="connsiteY1067" fmla="*/ 219916 h 384233"/>
                <a:gd name="connsiteX1068" fmla="*/ 1570956 w 1695641"/>
                <a:gd name="connsiteY1068" fmla="*/ 213847 h 384233"/>
                <a:gd name="connsiteX1069" fmla="*/ 1556498 w 1695641"/>
                <a:gd name="connsiteY1069" fmla="*/ 216436 h 384233"/>
                <a:gd name="connsiteX1070" fmla="*/ 1541593 w 1695641"/>
                <a:gd name="connsiteY1070" fmla="*/ 219024 h 384233"/>
                <a:gd name="connsiteX1071" fmla="*/ 1529366 w 1695641"/>
                <a:gd name="connsiteY1071" fmla="*/ 223397 h 384233"/>
                <a:gd name="connsiteX1072" fmla="*/ 1518388 w 1695641"/>
                <a:gd name="connsiteY1072" fmla="*/ 220720 h 384233"/>
                <a:gd name="connsiteX1073" fmla="*/ 1513390 w 1695641"/>
                <a:gd name="connsiteY1073" fmla="*/ 218488 h 384233"/>
                <a:gd name="connsiteX1074" fmla="*/ 1512230 w 1695641"/>
                <a:gd name="connsiteY1074" fmla="*/ 210456 h 384233"/>
                <a:gd name="connsiteX1075" fmla="*/ 1514461 w 1695641"/>
                <a:gd name="connsiteY1075" fmla="*/ 199389 h 384233"/>
                <a:gd name="connsiteX1076" fmla="*/ 1527848 w 1695641"/>
                <a:gd name="connsiteY1076" fmla="*/ 191088 h 384233"/>
                <a:gd name="connsiteX1077" fmla="*/ 1537577 w 1695641"/>
                <a:gd name="connsiteY1077" fmla="*/ 193587 h 384233"/>
                <a:gd name="connsiteX1078" fmla="*/ 1547037 w 1695641"/>
                <a:gd name="connsiteY1078" fmla="*/ 187697 h 384233"/>
                <a:gd name="connsiteX1079" fmla="*/ 1558729 w 1695641"/>
                <a:gd name="connsiteY1079" fmla="*/ 184573 h 384233"/>
                <a:gd name="connsiteX1080" fmla="*/ 1565780 w 1695641"/>
                <a:gd name="connsiteY1080" fmla="*/ 181003 h 384233"/>
                <a:gd name="connsiteX1081" fmla="*/ 1568279 w 1695641"/>
                <a:gd name="connsiteY1081" fmla="*/ 176898 h 384233"/>
                <a:gd name="connsiteX1082" fmla="*/ 1569528 w 1695641"/>
                <a:gd name="connsiteY1082" fmla="*/ 167973 h 384233"/>
                <a:gd name="connsiteX1083" fmla="*/ 1572831 w 1695641"/>
                <a:gd name="connsiteY1083" fmla="*/ 159049 h 384233"/>
                <a:gd name="connsiteX1084" fmla="*/ 1566048 w 1695641"/>
                <a:gd name="connsiteY1084" fmla="*/ 158424 h 384233"/>
                <a:gd name="connsiteX1085" fmla="*/ 1558550 w 1695641"/>
                <a:gd name="connsiteY1085" fmla="*/ 163333 h 384233"/>
                <a:gd name="connsiteX1086" fmla="*/ 1550071 w 1695641"/>
                <a:gd name="connsiteY1086" fmla="*/ 167706 h 384233"/>
                <a:gd name="connsiteX1087" fmla="*/ 1542932 w 1695641"/>
                <a:gd name="connsiteY1087" fmla="*/ 167706 h 384233"/>
                <a:gd name="connsiteX1088" fmla="*/ 1540255 w 1695641"/>
                <a:gd name="connsiteY1088" fmla="*/ 161191 h 384233"/>
                <a:gd name="connsiteX1089" fmla="*/ 1542218 w 1695641"/>
                <a:gd name="connsiteY1089" fmla="*/ 151462 h 384233"/>
                <a:gd name="connsiteX1090" fmla="*/ 1549715 w 1695641"/>
                <a:gd name="connsiteY1090" fmla="*/ 133612 h 384233"/>
                <a:gd name="connsiteX1091" fmla="*/ 1560246 w 1695641"/>
                <a:gd name="connsiteY1091" fmla="*/ 132898 h 384233"/>
                <a:gd name="connsiteX1092" fmla="*/ 1564173 w 1695641"/>
                <a:gd name="connsiteY1092" fmla="*/ 130310 h 384233"/>
                <a:gd name="connsiteX1093" fmla="*/ 1573902 w 1695641"/>
                <a:gd name="connsiteY1093" fmla="*/ 129418 h 384233"/>
                <a:gd name="connsiteX1094" fmla="*/ 1584969 w 1695641"/>
                <a:gd name="connsiteY1094" fmla="*/ 126651 h 384233"/>
                <a:gd name="connsiteX1095" fmla="*/ 1593269 w 1695641"/>
                <a:gd name="connsiteY1095" fmla="*/ 125223 h 384233"/>
                <a:gd name="connsiteX1096" fmla="*/ 1600230 w 1695641"/>
                <a:gd name="connsiteY1096" fmla="*/ 122724 h 384233"/>
                <a:gd name="connsiteX1097" fmla="*/ 1604335 w 1695641"/>
                <a:gd name="connsiteY1097" fmla="*/ 119779 h 384233"/>
                <a:gd name="connsiteX1098" fmla="*/ 1614063 w 1695641"/>
                <a:gd name="connsiteY1098" fmla="*/ 119779 h 384233"/>
                <a:gd name="connsiteX1099" fmla="*/ 1622007 w 1695641"/>
                <a:gd name="connsiteY1099" fmla="*/ 119779 h 384233"/>
                <a:gd name="connsiteX1100" fmla="*/ 1630217 w 1695641"/>
                <a:gd name="connsiteY1100" fmla="*/ 121742 h 384233"/>
                <a:gd name="connsiteX1101" fmla="*/ 1639142 w 1695641"/>
                <a:gd name="connsiteY1101" fmla="*/ 117369 h 384233"/>
                <a:gd name="connsiteX1102" fmla="*/ 1644140 w 1695641"/>
                <a:gd name="connsiteY1102" fmla="*/ 107819 h 384233"/>
                <a:gd name="connsiteX1103" fmla="*/ 1632270 w 1695641"/>
                <a:gd name="connsiteY1103" fmla="*/ 109158 h 384233"/>
                <a:gd name="connsiteX1104" fmla="*/ 1619775 w 1695641"/>
                <a:gd name="connsiteY1104" fmla="*/ 110943 h 384233"/>
                <a:gd name="connsiteX1105" fmla="*/ 1600140 w 1695641"/>
                <a:gd name="connsiteY1105" fmla="*/ 112996 h 384233"/>
                <a:gd name="connsiteX1106" fmla="*/ 1590234 w 1695641"/>
                <a:gd name="connsiteY1106" fmla="*/ 115316 h 384233"/>
                <a:gd name="connsiteX1107" fmla="*/ 1580327 w 1695641"/>
                <a:gd name="connsiteY1107" fmla="*/ 117369 h 384233"/>
                <a:gd name="connsiteX1108" fmla="*/ 1564262 w 1695641"/>
                <a:gd name="connsiteY1108" fmla="*/ 119422 h 384233"/>
                <a:gd name="connsiteX1109" fmla="*/ 1551946 w 1695641"/>
                <a:gd name="connsiteY1109" fmla="*/ 121921 h 384233"/>
                <a:gd name="connsiteX1110" fmla="*/ 1537398 w 1695641"/>
                <a:gd name="connsiteY1110" fmla="*/ 127811 h 384233"/>
                <a:gd name="connsiteX1111" fmla="*/ 1528473 w 1695641"/>
                <a:gd name="connsiteY1111" fmla="*/ 139681 h 384233"/>
                <a:gd name="connsiteX1112" fmla="*/ 1524189 w 1695641"/>
                <a:gd name="connsiteY1112" fmla="*/ 144769 h 384233"/>
                <a:gd name="connsiteX1113" fmla="*/ 1505626 w 1695641"/>
                <a:gd name="connsiteY1113" fmla="*/ 158960 h 384233"/>
                <a:gd name="connsiteX1114" fmla="*/ 1498397 w 1695641"/>
                <a:gd name="connsiteY1114" fmla="*/ 156014 h 384233"/>
                <a:gd name="connsiteX1115" fmla="*/ 1492953 w 1695641"/>
                <a:gd name="connsiteY1115" fmla="*/ 138967 h 384233"/>
                <a:gd name="connsiteX1116" fmla="*/ 1492953 w 1695641"/>
                <a:gd name="connsiteY1116" fmla="*/ 121831 h 384233"/>
                <a:gd name="connsiteX1117" fmla="*/ 1495630 w 1695641"/>
                <a:gd name="connsiteY1117" fmla="*/ 114870 h 384233"/>
                <a:gd name="connsiteX1118" fmla="*/ 1500539 w 1695641"/>
                <a:gd name="connsiteY1118" fmla="*/ 111657 h 384233"/>
                <a:gd name="connsiteX1119" fmla="*/ 1512498 w 1695641"/>
                <a:gd name="connsiteY1119" fmla="*/ 91844 h 384233"/>
                <a:gd name="connsiteX1120" fmla="*/ 1515889 w 1695641"/>
                <a:gd name="connsiteY1120" fmla="*/ 91844 h 384233"/>
                <a:gd name="connsiteX1121" fmla="*/ 1518299 w 1695641"/>
                <a:gd name="connsiteY1121" fmla="*/ 107194 h 384233"/>
                <a:gd name="connsiteX1122" fmla="*/ 1518530 w 1695641"/>
                <a:gd name="connsiteY1122" fmla="*/ 108779 h 384233"/>
                <a:gd name="connsiteX1123" fmla="*/ 1523564 w 1695641"/>
                <a:gd name="connsiteY1123" fmla="*/ 111121 h 384233"/>
                <a:gd name="connsiteX1124" fmla="*/ 1533828 w 1695641"/>
                <a:gd name="connsiteY1124" fmla="*/ 107105 h 384233"/>
                <a:gd name="connsiteX1125" fmla="*/ 1537309 w 1695641"/>
                <a:gd name="connsiteY1125" fmla="*/ 103625 h 384233"/>
                <a:gd name="connsiteX1126" fmla="*/ 1534631 w 1695641"/>
                <a:gd name="connsiteY1126" fmla="*/ 96486 h 384233"/>
                <a:gd name="connsiteX1127" fmla="*/ 1532846 w 1695641"/>
                <a:gd name="connsiteY1127" fmla="*/ 86132 h 384233"/>
                <a:gd name="connsiteX1128" fmla="*/ 1534453 w 1695641"/>
                <a:gd name="connsiteY1128" fmla="*/ 64891 h 384233"/>
                <a:gd name="connsiteX1129" fmla="*/ 1532936 w 1695641"/>
                <a:gd name="connsiteY1129" fmla="*/ 42400 h 384233"/>
                <a:gd name="connsiteX1130" fmla="*/ 1530883 w 1695641"/>
                <a:gd name="connsiteY1130" fmla="*/ 29549 h 384233"/>
                <a:gd name="connsiteX1131" fmla="*/ 1535167 w 1695641"/>
                <a:gd name="connsiteY1131" fmla="*/ 22141 h 384233"/>
                <a:gd name="connsiteX1132" fmla="*/ 1541325 w 1695641"/>
                <a:gd name="connsiteY1132" fmla="*/ 22141 h 384233"/>
                <a:gd name="connsiteX1133" fmla="*/ 1544449 w 1695641"/>
                <a:gd name="connsiteY1133" fmla="*/ 20088 h 384233"/>
                <a:gd name="connsiteX1134" fmla="*/ 1547127 w 1695641"/>
                <a:gd name="connsiteY1134" fmla="*/ 24105 h 384233"/>
                <a:gd name="connsiteX1135" fmla="*/ 1548198 w 1695641"/>
                <a:gd name="connsiteY1135" fmla="*/ 31423 h 384233"/>
                <a:gd name="connsiteX1136" fmla="*/ 1549001 w 1695641"/>
                <a:gd name="connsiteY1136" fmla="*/ 40347 h 384233"/>
                <a:gd name="connsiteX1137" fmla="*/ 1549001 w 1695641"/>
                <a:gd name="connsiteY1137" fmla="*/ 45970 h 384233"/>
                <a:gd name="connsiteX1138" fmla="*/ 1549001 w 1695641"/>
                <a:gd name="connsiteY1138" fmla="*/ 52128 h 384233"/>
                <a:gd name="connsiteX1139" fmla="*/ 1549001 w 1695641"/>
                <a:gd name="connsiteY1139" fmla="*/ 59893 h 384233"/>
                <a:gd name="connsiteX1140" fmla="*/ 1549893 w 1695641"/>
                <a:gd name="connsiteY1140" fmla="*/ 75065 h 384233"/>
                <a:gd name="connsiteX1141" fmla="*/ 1551857 w 1695641"/>
                <a:gd name="connsiteY1141" fmla="*/ 85240 h 384233"/>
                <a:gd name="connsiteX1142" fmla="*/ 1551857 w 1695641"/>
                <a:gd name="connsiteY1142" fmla="*/ 92737 h 384233"/>
                <a:gd name="connsiteX1143" fmla="*/ 1548822 w 1695641"/>
                <a:gd name="connsiteY1143" fmla="*/ 101662 h 384233"/>
                <a:gd name="connsiteX1144" fmla="*/ 1553106 w 1695641"/>
                <a:gd name="connsiteY1144" fmla="*/ 106034 h 384233"/>
                <a:gd name="connsiteX1145" fmla="*/ 1561584 w 1695641"/>
                <a:gd name="connsiteY1145" fmla="*/ 103714 h 384233"/>
                <a:gd name="connsiteX1146" fmla="*/ 1568903 w 1695641"/>
                <a:gd name="connsiteY1146" fmla="*/ 103268 h 384233"/>
                <a:gd name="connsiteX1147" fmla="*/ 1580863 w 1695641"/>
                <a:gd name="connsiteY1147" fmla="*/ 101126 h 384233"/>
                <a:gd name="connsiteX1148" fmla="*/ 1587378 w 1695641"/>
                <a:gd name="connsiteY1148" fmla="*/ 98895 h 384233"/>
                <a:gd name="connsiteX1149" fmla="*/ 1592465 w 1695641"/>
                <a:gd name="connsiteY1149" fmla="*/ 95504 h 384233"/>
                <a:gd name="connsiteX1150" fmla="*/ 1593179 w 1695641"/>
                <a:gd name="connsiteY1150" fmla="*/ 91666 h 384233"/>
                <a:gd name="connsiteX1151" fmla="*/ 1586039 w 1695641"/>
                <a:gd name="connsiteY1151" fmla="*/ 90952 h 384233"/>
                <a:gd name="connsiteX1152" fmla="*/ 1579524 w 1695641"/>
                <a:gd name="connsiteY1152" fmla="*/ 93629 h 384233"/>
                <a:gd name="connsiteX1153" fmla="*/ 1577650 w 1695641"/>
                <a:gd name="connsiteY1153" fmla="*/ 87650 h 384233"/>
                <a:gd name="connsiteX1154" fmla="*/ 1573723 w 1695641"/>
                <a:gd name="connsiteY1154" fmla="*/ 82741 h 384233"/>
                <a:gd name="connsiteX1155" fmla="*/ 1571135 w 1695641"/>
                <a:gd name="connsiteY1155" fmla="*/ 90060 h 384233"/>
                <a:gd name="connsiteX1156" fmla="*/ 1568011 w 1695641"/>
                <a:gd name="connsiteY1156" fmla="*/ 94433 h 384233"/>
                <a:gd name="connsiteX1157" fmla="*/ 1563638 w 1695641"/>
                <a:gd name="connsiteY1157" fmla="*/ 96753 h 384233"/>
                <a:gd name="connsiteX1158" fmla="*/ 1559175 w 1695641"/>
                <a:gd name="connsiteY1158" fmla="*/ 88364 h 384233"/>
                <a:gd name="connsiteX1159" fmla="*/ 1559800 w 1695641"/>
                <a:gd name="connsiteY1159" fmla="*/ 71049 h 384233"/>
                <a:gd name="connsiteX1160" fmla="*/ 1557837 w 1695641"/>
                <a:gd name="connsiteY1160" fmla="*/ 59268 h 384233"/>
                <a:gd name="connsiteX1161" fmla="*/ 1557837 w 1695641"/>
                <a:gd name="connsiteY1161" fmla="*/ 42579 h 384233"/>
                <a:gd name="connsiteX1162" fmla="*/ 1556587 w 1695641"/>
                <a:gd name="connsiteY1162" fmla="*/ 36956 h 384233"/>
                <a:gd name="connsiteX1163" fmla="*/ 1559979 w 1695641"/>
                <a:gd name="connsiteY1163" fmla="*/ 28835 h 384233"/>
                <a:gd name="connsiteX1164" fmla="*/ 1565691 w 1695641"/>
                <a:gd name="connsiteY1164" fmla="*/ 25622 h 384233"/>
                <a:gd name="connsiteX1165" fmla="*/ 1568457 w 1695641"/>
                <a:gd name="connsiteY1165" fmla="*/ 34546 h 384233"/>
                <a:gd name="connsiteX1166" fmla="*/ 1570331 w 1695641"/>
                <a:gd name="connsiteY1166" fmla="*/ 40169 h 384233"/>
                <a:gd name="connsiteX1167" fmla="*/ 1573009 w 1695641"/>
                <a:gd name="connsiteY1167" fmla="*/ 59000 h 384233"/>
                <a:gd name="connsiteX1168" fmla="*/ 1575508 w 1695641"/>
                <a:gd name="connsiteY1168" fmla="*/ 63374 h 384233"/>
                <a:gd name="connsiteX1169" fmla="*/ 1585237 w 1695641"/>
                <a:gd name="connsiteY1169" fmla="*/ 63374 h 384233"/>
                <a:gd name="connsiteX1170" fmla="*/ 1588896 w 1695641"/>
                <a:gd name="connsiteY1170" fmla="*/ 68015 h 384233"/>
                <a:gd name="connsiteX1171" fmla="*/ 1597820 w 1695641"/>
                <a:gd name="connsiteY1171" fmla="*/ 59714 h 384233"/>
                <a:gd name="connsiteX1172" fmla="*/ 1593090 w 1695641"/>
                <a:gd name="connsiteY1172" fmla="*/ 48469 h 384233"/>
                <a:gd name="connsiteX1173" fmla="*/ 1585237 w 1695641"/>
                <a:gd name="connsiteY1173" fmla="*/ 51503 h 384233"/>
                <a:gd name="connsiteX1174" fmla="*/ 1579703 w 1695641"/>
                <a:gd name="connsiteY1174" fmla="*/ 54092 h 384233"/>
                <a:gd name="connsiteX1175" fmla="*/ 1579703 w 1695641"/>
                <a:gd name="connsiteY1175" fmla="*/ 42936 h 384233"/>
                <a:gd name="connsiteX1176" fmla="*/ 1583094 w 1695641"/>
                <a:gd name="connsiteY1176" fmla="*/ 34011 h 384233"/>
                <a:gd name="connsiteX1177" fmla="*/ 1579346 w 1695641"/>
                <a:gd name="connsiteY1177" fmla="*/ 24105 h 384233"/>
                <a:gd name="connsiteX1178" fmla="*/ 1585593 w 1695641"/>
                <a:gd name="connsiteY1178" fmla="*/ 17857 h 384233"/>
                <a:gd name="connsiteX1179" fmla="*/ 1592466 w 1695641"/>
                <a:gd name="connsiteY1179" fmla="*/ 23480 h 384233"/>
                <a:gd name="connsiteX1180" fmla="*/ 1600765 w 1695641"/>
                <a:gd name="connsiteY1180" fmla="*/ 12502 h 384233"/>
                <a:gd name="connsiteX1181" fmla="*/ 1606923 w 1695641"/>
                <a:gd name="connsiteY1181" fmla="*/ 1078 h 384233"/>
                <a:gd name="connsiteX1182" fmla="*/ 1611921 w 1695641"/>
                <a:gd name="connsiteY1182" fmla="*/ 1078 h 384233"/>
                <a:gd name="connsiteX1183" fmla="*/ 1616919 w 1695641"/>
                <a:gd name="connsiteY1183" fmla="*/ 7 h 3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</a:cxnLst>
              <a:rect l="l" t="t" r="r" b="b"/>
              <a:pathLst>
                <a:path w="1695641" h="384233">
                  <a:moveTo>
                    <a:pt x="337551" y="383456"/>
                  </a:moveTo>
                  <a:lnTo>
                    <a:pt x="338074" y="383688"/>
                  </a:lnTo>
                  <a:lnTo>
                    <a:pt x="337450" y="383510"/>
                  </a:lnTo>
                  <a:close/>
                  <a:moveTo>
                    <a:pt x="27042" y="352807"/>
                  </a:moveTo>
                  <a:lnTo>
                    <a:pt x="27132" y="370567"/>
                  </a:lnTo>
                  <a:lnTo>
                    <a:pt x="42750" y="370567"/>
                  </a:lnTo>
                  <a:cubicBezTo>
                    <a:pt x="45484" y="370803"/>
                    <a:pt x="48202" y="369971"/>
                    <a:pt x="50336" y="368247"/>
                  </a:cubicBezTo>
                  <a:cubicBezTo>
                    <a:pt x="52107" y="366307"/>
                    <a:pt x="53010" y="363728"/>
                    <a:pt x="52835" y="361107"/>
                  </a:cubicBezTo>
                  <a:cubicBezTo>
                    <a:pt x="52999" y="358734"/>
                    <a:pt x="52042" y="356421"/>
                    <a:pt x="50246" y="354859"/>
                  </a:cubicBezTo>
                  <a:cubicBezTo>
                    <a:pt x="47976" y="353295"/>
                    <a:pt x="45231" y="352569"/>
                    <a:pt x="42482" y="352807"/>
                  </a:cubicBezTo>
                  <a:close/>
                  <a:moveTo>
                    <a:pt x="27042" y="326836"/>
                  </a:moveTo>
                  <a:lnTo>
                    <a:pt x="27132" y="341562"/>
                  </a:lnTo>
                  <a:lnTo>
                    <a:pt x="41857" y="341562"/>
                  </a:lnTo>
                  <a:cubicBezTo>
                    <a:pt x="44417" y="341725"/>
                    <a:pt x="46960" y="341034"/>
                    <a:pt x="49086" y="339599"/>
                  </a:cubicBezTo>
                  <a:cubicBezTo>
                    <a:pt x="50717" y="338054"/>
                    <a:pt x="51568" y="335859"/>
                    <a:pt x="51407" y="333619"/>
                  </a:cubicBezTo>
                  <a:cubicBezTo>
                    <a:pt x="51533" y="331601"/>
                    <a:pt x="50583" y="329666"/>
                    <a:pt x="48908" y="328532"/>
                  </a:cubicBezTo>
                  <a:cubicBezTo>
                    <a:pt x="46601" y="327233"/>
                    <a:pt x="43962" y="326644"/>
                    <a:pt x="41322" y="326836"/>
                  </a:cubicBezTo>
                  <a:close/>
                  <a:moveTo>
                    <a:pt x="1530352" y="324967"/>
                  </a:moveTo>
                  <a:cubicBezTo>
                    <a:pt x="1526517" y="324361"/>
                    <a:pt x="1522450" y="325218"/>
                    <a:pt x="1519062" y="327682"/>
                  </a:cubicBezTo>
                  <a:cubicBezTo>
                    <a:pt x="1517776" y="328616"/>
                    <a:pt x="1516646" y="329746"/>
                    <a:pt x="1515712" y="331030"/>
                  </a:cubicBezTo>
                  <a:cubicBezTo>
                    <a:pt x="1512385" y="336364"/>
                    <a:pt x="1510823" y="342610"/>
                    <a:pt x="1511249" y="348880"/>
                  </a:cubicBezTo>
                  <a:cubicBezTo>
                    <a:pt x="1510937" y="354848"/>
                    <a:pt x="1512463" y="360766"/>
                    <a:pt x="1515623" y="365838"/>
                  </a:cubicBezTo>
                  <a:cubicBezTo>
                    <a:pt x="1520683" y="372640"/>
                    <a:pt x="1530299" y="374052"/>
                    <a:pt x="1537102" y="368992"/>
                  </a:cubicBezTo>
                  <a:cubicBezTo>
                    <a:pt x="1538300" y="368099"/>
                    <a:pt x="1539363" y="367037"/>
                    <a:pt x="1540255" y="365838"/>
                  </a:cubicBezTo>
                  <a:lnTo>
                    <a:pt x="1540255" y="365838"/>
                  </a:lnTo>
                  <a:cubicBezTo>
                    <a:pt x="1543483" y="360793"/>
                    <a:pt x="1545045" y="354861"/>
                    <a:pt x="1544717" y="348880"/>
                  </a:cubicBezTo>
                  <a:cubicBezTo>
                    <a:pt x="1545144" y="342610"/>
                    <a:pt x="1543582" y="336364"/>
                    <a:pt x="1540255" y="331030"/>
                  </a:cubicBezTo>
                  <a:cubicBezTo>
                    <a:pt x="1537792" y="327642"/>
                    <a:pt x="1534187" y="325573"/>
                    <a:pt x="1530352" y="324967"/>
                  </a:cubicBezTo>
                  <a:close/>
                  <a:moveTo>
                    <a:pt x="1404435" y="324962"/>
                  </a:moveTo>
                  <a:cubicBezTo>
                    <a:pt x="1400575" y="324364"/>
                    <a:pt x="1396487" y="325238"/>
                    <a:pt x="1393086" y="327727"/>
                  </a:cubicBezTo>
                  <a:cubicBezTo>
                    <a:pt x="1391822" y="328652"/>
                    <a:pt x="1390707" y="329767"/>
                    <a:pt x="1389782" y="331031"/>
                  </a:cubicBezTo>
                  <a:cubicBezTo>
                    <a:pt x="1386487" y="336375"/>
                    <a:pt x="1384956" y="342620"/>
                    <a:pt x="1385409" y="348881"/>
                  </a:cubicBezTo>
                  <a:cubicBezTo>
                    <a:pt x="1385055" y="354852"/>
                    <a:pt x="1386584" y="360783"/>
                    <a:pt x="1389782" y="365838"/>
                  </a:cubicBezTo>
                  <a:cubicBezTo>
                    <a:pt x="1394843" y="372640"/>
                    <a:pt x="1404459" y="374052"/>
                    <a:pt x="1411261" y="368991"/>
                  </a:cubicBezTo>
                  <a:cubicBezTo>
                    <a:pt x="1412460" y="368099"/>
                    <a:pt x="1413523" y="367037"/>
                    <a:pt x="1414415" y="365838"/>
                  </a:cubicBezTo>
                  <a:cubicBezTo>
                    <a:pt x="1417613" y="360783"/>
                    <a:pt x="1419142" y="354851"/>
                    <a:pt x="1418788" y="348881"/>
                  </a:cubicBezTo>
                  <a:cubicBezTo>
                    <a:pt x="1419240" y="342620"/>
                    <a:pt x="1417710" y="336375"/>
                    <a:pt x="1414415" y="331031"/>
                  </a:cubicBezTo>
                  <a:cubicBezTo>
                    <a:pt x="1411926" y="327630"/>
                    <a:pt x="1408295" y="325560"/>
                    <a:pt x="1404435" y="324962"/>
                  </a:cubicBezTo>
                  <a:close/>
                  <a:moveTo>
                    <a:pt x="939002" y="324962"/>
                  </a:moveTo>
                  <a:cubicBezTo>
                    <a:pt x="935142" y="324364"/>
                    <a:pt x="931054" y="325238"/>
                    <a:pt x="927653" y="327727"/>
                  </a:cubicBezTo>
                  <a:cubicBezTo>
                    <a:pt x="926389" y="328652"/>
                    <a:pt x="925274" y="329767"/>
                    <a:pt x="924349" y="331031"/>
                  </a:cubicBezTo>
                  <a:cubicBezTo>
                    <a:pt x="921053" y="336375"/>
                    <a:pt x="919523" y="342620"/>
                    <a:pt x="919976" y="348881"/>
                  </a:cubicBezTo>
                  <a:cubicBezTo>
                    <a:pt x="919622" y="354852"/>
                    <a:pt x="921151" y="360783"/>
                    <a:pt x="924349" y="365838"/>
                  </a:cubicBezTo>
                  <a:cubicBezTo>
                    <a:pt x="929410" y="372640"/>
                    <a:pt x="939026" y="374052"/>
                    <a:pt x="945828" y="368991"/>
                  </a:cubicBezTo>
                  <a:cubicBezTo>
                    <a:pt x="947027" y="368099"/>
                    <a:pt x="948090" y="367037"/>
                    <a:pt x="948982" y="365838"/>
                  </a:cubicBezTo>
                  <a:cubicBezTo>
                    <a:pt x="952180" y="360783"/>
                    <a:pt x="953709" y="354851"/>
                    <a:pt x="953355" y="348881"/>
                  </a:cubicBezTo>
                  <a:cubicBezTo>
                    <a:pt x="953807" y="342620"/>
                    <a:pt x="952277" y="336375"/>
                    <a:pt x="948982" y="331031"/>
                  </a:cubicBezTo>
                  <a:cubicBezTo>
                    <a:pt x="946493" y="327630"/>
                    <a:pt x="942861" y="325560"/>
                    <a:pt x="939002" y="324962"/>
                  </a:cubicBezTo>
                  <a:close/>
                  <a:moveTo>
                    <a:pt x="1636450" y="315451"/>
                  </a:moveTo>
                  <a:lnTo>
                    <a:pt x="1644036" y="315451"/>
                  </a:lnTo>
                  <a:lnTo>
                    <a:pt x="1651712" y="315451"/>
                  </a:lnTo>
                  <a:lnTo>
                    <a:pt x="1664518" y="344353"/>
                  </a:lnTo>
                  <a:lnTo>
                    <a:pt x="1664475" y="344457"/>
                  </a:lnTo>
                  <a:lnTo>
                    <a:pt x="1664564" y="344457"/>
                  </a:lnTo>
                  <a:lnTo>
                    <a:pt x="1664518" y="344353"/>
                  </a:lnTo>
                  <a:lnTo>
                    <a:pt x="1676522" y="315451"/>
                  </a:lnTo>
                  <a:lnTo>
                    <a:pt x="1683841" y="315451"/>
                  </a:lnTo>
                  <a:lnTo>
                    <a:pt x="1691070" y="315451"/>
                  </a:lnTo>
                  <a:lnTo>
                    <a:pt x="1670721" y="356951"/>
                  </a:lnTo>
                  <a:lnTo>
                    <a:pt x="1670721" y="382388"/>
                  </a:lnTo>
                  <a:lnTo>
                    <a:pt x="1664385" y="382388"/>
                  </a:lnTo>
                  <a:lnTo>
                    <a:pt x="1657870" y="382388"/>
                  </a:lnTo>
                  <a:lnTo>
                    <a:pt x="1657870" y="357219"/>
                  </a:lnTo>
                  <a:close/>
                  <a:moveTo>
                    <a:pt x="1445726" y="315451"/>
                  </a:moveTo>
                  <a:lnTo>
                    <a:pt x="1452152" y="315451"/>
                  </a:lnTo>
                  <a:lnTo>
                    <a:pt x="1458578" y="315451"/>
                  </a:lnTo>
                  <a:lnTo>
                    <a:pt x="1458578" y="370428"/>
                  </a:lnTo>
                  <a:lnTo>
                    <a:pt x="1489101" y="370428"/>
                  </a:lnTo>
                  <a:lnTo>
                    <a:pt x="1489101" y="376408"/>
                  </a:lnTo>
                  <a:lnTo>
                    <a:pt x="1489101" y="382298"/>
                  </a:lnTo>
                  <a:lnTo>
                    <a:pt x="1445726" y="382298"/>
                  </a:lnTo>
                  <a:close/>
                  <a:moveTo>
                    <a:pt x="1309711" y="315451"/>
                  </a:moveTo>
                  <a:lnTo>
                    <a:pt x="1316405" y="315451"/>
                  </a:lnTo>
                  <a:lnTo>
                    <a:pt x="1323099" y="315451"/>
                  </a:lnTo>
                  <a:lnTo>
                    <a:pt x="1347820" y="362396"/>
                  </a:lnTo>
                  <a:lnTo>
                    <a:pt x="1347820" y="315451"/>
                  </a:lnTo>
                  <a:lnTo>
                    <a:pt x="1353800" y="315451"/>
                  </a:lnTo>
                  <a:lnTo>
                    <a:pt x="1359868" y="315451"/>
                  </a:lnTo>
                  <a:lnTo>
                    <a:pt x="1359868" y="382298"/>
                  </a:lnTo>
                  <a:lnTo>
                    <a:pt x="1353442" y="382298"/>
                  </a:lnTo>
                  <a:lnTo>
                    <a:pt x="1347016" y="382298"/>
                  </a:lnTo>
                  <a:lnTo>
                    <a:pt x="1321670" y="334104"/>
                  </a:lnTo>
                  <a:lnTo>
                    <a:pt x="1321670" y="382298"/>
                  </a:lnTo>
                  <a:lnTo>
                    <a:pt x="1315691" y="382298"/>
                  </a:lnTo>
                  <a:lnTo>
                    <a:pt x="1309711" y="382298"/>
                  </a:lnTo>
                  <a:close/>
                  <a:moveTo>
                    <a:pt x="1244559" y="315451"/>
                  </a:moveTo>
                  <a:lnTo>
                    <a:pt x="1250896" y="315451"/>
                  </a:lnTo>
                  <a:lnTo>
                    <a:pt x="1257322" y="315451"/>
                  </a:lnTo>
                  <a:lnTo>
                    <a:pt x="1257322" y="340530"/>
                  </a:lnTo>
                  <a:lnTo>
                    <a:pt x="1281418" y="340530"/>
                  </a:lnTo>
                  <a:lnTo>
                    <a:pt x="1281418" y="315451"/>
                  </a:lnTo>
                  <a:lnTo>
                    <a:pt x="1287844" y="315451"/>
                  </a:lnTo>
                  <a:lnTo>
                    <a:pt x="1294270" y="315451"/>
                  </a:lnTo>
                  <a:lnTo>
                    <a:pt x="1294270" y="382298"/>
                  </a:lnTo>
                  <a:lnTo>
                    <a:pt x="1287844" y="382298"/>
                  </a:lnTo>
                  <a:lnTo>
                    <a:pt x="1281418" y="382298"/>
                  </a:lnTo>
                  <a:lnTo>
                    <a:pt x="1281418" y="352043"/>
                  </a:lnTo>
                  <a:lnTo>
                    <a:pt x="1257322" y="352043"/>
                  </a:lnTo>
                  <a:lnTo>
                    <a:pt x="1257322" y="382298"/>
                  </a:lnTo>
                  <a:lnTo>
                    <a:pt x="1250985" y="382298"/>
                  </a:lnTo>
                  <a:lnTo>
                    <a:pt x="1244559" y="382298"/>
                  </a:lnTo>
                  <a:close/>
                  <a:moveTo>
                    <a:pt x="1119075" y="315451"/>
                  </a:moveTo>
                  <a:lnTo>
                    <a:pt x="1164324" y="315451"/>
                  </a:lnTo>
                  <a:lnTo>
                    <a:pt x="1164324" y="321341"/>
                  </a:lnTo>
                  <a:lnTo>
                    <a:pt x="1164324" y="327321"/>
                  </a:lnTo>
                  <a:lnTo>
                    <a:pt x="1131927" y="327321"/>
                  </a:lnTo>
                  <a:lnTo>
                    <a:pt x="1131927" y="341512"/>
                  </a:lnTo>
                  <a:lnTo>
                    <a:pt x="1162003" y="341512"/>
                  </a:lnTo>
                  <a:lnTo>
                    <a:pt x="1162003" y="347224"/>
                  </a:lnTo>
                  <a:lnTo>
                    <a:pt x="1162003" y="353024"/>
                  </a:lnTo>
                  <a:lnTo>
                    <a:pt x="1131927" y="353024"/>
                  </a:lnTo>
                  <a:lnTo>
                    <a:pt x="1131927" y="370428"/>
                  </a:lnTo>
                  <a:lnTo>
                    <a:pt x="1165752" y="370428"/>
                  </a:lnTo>
                  <a:lnTo>
                    <a:pt x="1165752" y="376408"/>
                  </a:lnTo>
                  <a:lnTo>
                    <a:pt x="1165752" y="382298"/>
                  </a:lnTo>
                  <a:lnTo>
                    <a:pt x="1119075" y="382298"/>
                  </a:lnTo>
                  <a:close/>
                  <a:moveTo>
                    <a:pt x="1057939" y="315451"/>
                  </a:moveTo>
                  <a:lnTo>
                    <a:pt x="1108007" y="315451"/>
                  </a:lnTo>
                  <a:lnTo>
                    <a:pt x="1108007" y="321341"/>
                  </a:lnTo>
                  <a:lnTo>
                    <a:pt x="1108007" y="327321"/>
                  </a:lnTo>
                  <a:lnTo>
                    <a:pt x="1089354" y="327321"/>
                  </a:lnTo>
                  <a:lnTo>
                    <a:pt x="1089354" y="382298"/>
                  </a:lnTo>
                  <a:lnTo>
                    <a:pt x="1083017" y="382298"/>
                  </a:lnTo>
                  <a:lnTo>
                    <a:pt x="1076592" y="382298"/>
                  </a:lnTo>
                  <a:lnTo>
                    <a:pt x="1076592" y="327321"/>
                  </a:lnTo>
                  <a:lnTo>
                    <a:pt x="1057939" y="327321"/>
                  </a:lnTo>
                  <a:lnTo>
                    <a:pt x="1057939" y="321431"/>
                  </a:lnTo>
                  <a:close/>
                  <a:moveTo>
                    <a:pt x="980293" y="315451"/>
                  </a:moveTo>
                  <a:lnTo>
                    <a:pt x="1024024" y="315451"/>
                  </a:lnTo>
                  <a:lnTo>
                    <a:pt x="1024024" y="321341"/>
                  </a:lnTo>
                  <a:lnTo>
                    <a:pt x="1024024" y="327321"/>
                  </a:lnTo>
                  <a:lnTo>
                    <a:pt x="993145" y="327321"/>
                  </a:lnTo>
                  <a:lnTo>
                    <a:pt x="993145" y="342494"/>
                  </a:lnTo>
                  <a:lnTo>
                    <a:pt x="1020098" y="342494"/>
                  </a:lnTo>
                  <a:lnTo>
                    <a:pt x="1020098" y="348295"/>
                  </a:lnTo>
                  <a:lnTo>
                    <a:pt x="1020098" y="354006"/>
                  </a:lnTo>
                  <a:lnTo>
                    <a:pt x="993145" y="354006"/>
                  </a:lnTo>
                  <a:lnTo>
                    <a:pt x="993145" y="382298"/>
                  </a:lnTo>
                  <a:lnTo>
                    <a:pt x="986719" y="382298"/>
                  </a:lnTo>
                  <a:lnTo>
                    <a:pt x="980293" y="382298"/>
                  </a:lnTo>
                  <a:close/>
                  <a:moveTo>
                    <a:pt x="822323" y="315451"/>
                  </a:moveTo>
                  <a:lnTo>
                    <a:pt x="867661" y="315451"/>
                  </a:lnTo>
                  <a:lnTo>
                    <a:pt x="867661" y="321341"/>
                  </a:lnTo>
                  <a:lnTo>
                    <a:pt x="867661" y="327321"/>
                  </a:lnTo>
                  <a:lnTo>
                    <a:pt x="835175" y="327321"/>
                  </a:lnTo>
                  <a:lnTo>
                    <a:pt x="835175" y="341512"/>
                  </a:lnTo>
                  <a:lnTo>
                    <a:pt x="865251" y="341512"/>
                  </a:lnTo>
                  <a:lnTo>
                    <a:pt x="865251" y="347224"/>
                  </a:lnTo>
                  <a:lnTo>
                    <a:pt x="865251" y="353024"/>
                  </a:lnTo>
                  <a:lnTo>
                    <a:pt x="835175" y="353024"/>
                  </a:lnTo>
                  <a:lnTo>
                    <a:pt x="835175" y="370428"/>
                  </a:lnTo>
                  <a:lnTo>
                    <a:pt x="869089" y="370428"/>
                  </a:lnTo>
                  <a:lnTo>
                    <a:pt x="869089" y="376408"/>
                  </a:lnTo>
                  <a:lnTo>
                    <a:pt x="869089" y="382298"/>
                  </a:lnTo>
                  <a:lnTo>
                    <a:pt x="822323" y="382298"/>
                  </a:lnTo>
                  <a:close/>
                  <a:moveTo>
                    <a:pt x="761277" y="315451"/>
                  </a:moveTo>
                  <a:lnTo>
                    <a:pt x="811256" y="315451"/>
                  </a:lnTo>
                  <a:lnTo>
                    <a:pt x="811256" y="321341"/>
                  </a:lnTo>
                  <a:lnTo>
                    <a:pt x="811256" y="327321"/>
                  </a:lnTo>
                  <a:lnTo>
                    <a:pt x="792692" y="327321"/>
                  </a:lnTo>
                  <a:lnTo>
                    <a:pt x="792692" y="382298"/>
                  </a:lnTo>
                  <a:lnTo>
                    <a:pt x="786266" y="382298"/>
                  </a:lnTo>
                  <a:lnTo>
                    <a:pt x="779841" y="382298"/>
                  </a:lnTo>
                  <a:lnTo>
                    <a:pt x="779841" y="327321"/>
                  </a:lnTo>
                  <a:lnTo>
                    <a:pt x="761277" y="327321"/>
                  </a:lnTo>
                  <a:lnTo>
                    <a:pt x="761277" y="321431"/>
                  </a:lnTo>
                  <a:close/>
                  <a:moveTo>
                    <a:pt x="640166" y="315451"/>
                  </a:moveTo>
                  <a:lnTo>
                    <a:pt x="690145" y="315451"/>
                  </a:lnTo>
                  <a:lnTo>
                    <a:pt x="690145" y="321341"/>
                  </a:lnTo>
                  <a:lnTo>
                    <a:pt x="690145" y="327321"/>
                  </a:lnTo>
                  <a:lnTo>
                    <a:pt x="671581" y="327321"/>
                  </a:lnTo>
                  <a:lnTo>
                    <a:pt x="671581" y="382298"/>
                  </a:lnTo>
                  <a:lnTo>
                    <a:pt x="665155" y="382298"/>
                  </a:lnTo>
                  <a:lnTo>
                    <a:pt x="658730" y="382298"/>
                  </a:lnTo>
                  <a:lnTo>
                    <a:pt x="658730" y="327321"/>
                  </a:lnTo>
                  <a:lnTo>
                    <a:pt x="640166" y="327321"/>
                  </a:lnTo>
                  <a:lnTo>
                    <a:pt x="640166" y="321431"/>
                  </a:lnTo>
                  <a:close/>
                  <a:moveTo>
                    <a:pt x="617140" y="315451"/>
                  </a:moveTo>
                  <a:lnTo>
                    <a:pt x="623566" y="315451"/>
                  </a:lnTo>
                  <a:lnTo>
                    <a:pt x="629992" y="315451"/>
                  </a:lnTo>
                  <a:lnTo>
                    <a:pt x="629992" y="382298"/>
                  </a:lnTo>
                  <a:lnTo>
                    <a:pt x="623655" y="382298"/>
                  </a:lnTo>
                  <a:lnTo>
                    <a:pt x="617140" y="382298"/>
                  </a:lnTo>
                  <a:close/>
                  <a:moveTo>
                    <a:pt x="557165" y="315451"/>
                  </a:moveTo>
                  <a:lnTo>
                    <a:pt x="607144" y="315451"/>
                  </a:lnTo>
                  <a:lnTo>
                    <a:pt x="607144" y="321341"/>
                  </a:lnTo>
                  <a:lnTo>
                    <a:pt x="607144" y="327321"/>
                  </a:lnTo>
                  <a:lnTo>
                    <a:pt x="588580" y="327321"/>
                  </a:lnTo>
                  <a:lnTo>
                    <a:pt x="588580" y="382298"/>
                  </a:lnTo>
                  <a:lnTo>
                    <a:pt x="582154" y="382298"/>
                  </a:lnTo>
                  <a:lnTo>
                    <a:pt x="575729" y="382298"/>
                  </a:lnTo>
                  <a:lnTo>
                    <a:pt x="575729" y="327321"/>
                  </a:lnTo>
                  <a:lnTo>
                    <a:pt x="557165" y="327321"/>
                  </a:lnTo>
                  <a:lnTo>
                    <a:pt x="557165" y="321431"/>
                  </a:lnTo>
                  <a:close/>
                  <a:moveTo>
                    <a:pt x="435876" y="315451"/>
                  </a:moveTo>
                  <a:lnTo>
                    <a:pt x="442659" y="315451"/>
                  </a:lnTo>
                  <a:lnTo>
                    <a:pt x="449353" y="315451"/>
                  </a:lnTo>
                  <a:lnTo>
                    <a:pt x="474074" y="362396"/>
                  </a:lnTo>
                  <a:lnTo>
                    <a:pt x="474074" y="315451"/>
                  </a:lnTo>
                  <a:lnTo>
                    <a:pt x="480054" y="315451"/>
                  </a:lnTo>
                  <a:lnTo>
                    <a:pt x="486123" y="315451"/>
                  </a:lnTo>
                  <a:lnTo>
                    <a:pt x="486123" y="382298"/>
                  </a:lnTo>
                  <a:lnTo>
                    <a:pt x="479697" y="382298"/>
                  </a:lnTo>
                  <a:lnTo>
                    <a:pt x="473271" y="382298"/>
                  </a:lnTo>
                  <a:lnTo>
                    <a:pt x="447925" y="334104"/>
                  </a:lnTo>
                  <a:lnTo>
                    <a:pt x="447925" y="382298"/>
                  </a:lnTo>
                  <a:lnTo>
                    <a:pt x="441945" y="382298"/>
                  </a:lnTo>
                  <a:lnTo>
                    <a:pt x="435876" y="382298"/>
                  </a:lnTo>
                  <a:close/>
                  <a:moveTo>
                    <a:pt x="408298" y="315451"/>
                  </a:moveTo>
                  <a:lnTo>
                    <a:pt x="414635" y="315451"/>
                  </a:lnTo>
                  <a:lnTo>
                    <a:pt x="421150" y="315451"/>
                  </a:lnTo>
                  <a:lnTo>
                    <a:pt x="421150" y="382298"/>
                  </a:lnTo>
                  <a:lnTo>
                    <a:pt x="414724" y="382298"/>
                  </a:lnTo>
                  <a:lnTo>
                    <a:pt x="408298" y="382298"/>
                  </a:lnTo>
                  <a:close/>
                  <a:moveTo>
                    <a:pt x="246043" y="315451"/>
                  </a:moveTo>
                  <a:lnTo>
                    <a:pt x="252737" y="315451"/>
                  </a:lnTo>
                  <a:lnTo>
                    <a:pt x="259520" y="315451"/>
                  </a:lnTo>
                  <a:lnTo>
                    <a:pt x="284152" y="362396"/>
                  </a:lnTo>
                  <a:lnTo>
                    <a:pt x="284152" y="315451"/>
                  </a:lnTo>
                  <a:lnTo>
                    <a:pt x="290131" y="315451"/>
                  </a:lnTo>
                  <a:lnTo>
                    <a:pt x="296200" y="315451"/>
                  </a:lnTo>
                  <a:lnTo>
                    <a:pt x="296200" y="382298"/>
                  </a:lnTo>
                  <a:lnTo>
                    <a:pt x="289775" y="382298"/>
                  </a:lnTo>
                  <a:lnTo>
                    <a:pt x="283349" y="382298"/>
                  </a:lnTo>
                  <a:lnTo>
                    <a:pt x="258002" y="334104"/>
                  </a:lnTo>
                  <a:lnTo>
                    <a:pt x="258002" y="382298"/>
                  </a:lnTo>
                  <a:lnTo>
                    <a:pt x="252023" y="382298"/>
                  </a:lnTo>
                  <a:lnTo>
                    <a:pt x="246043" y="382298"/>
                  </a:lnTo>
                  <a:close/>
                  <a:moveTo>
                    <a:pt x="218377" y="315451"/>
                  </a:moveTo>
                  <a:lnTo>
                    <a:pt x="224803" y="315451"/>
                  </a:lnTo>
                  <a:lnTo>
                    <a:pt x="231229" y="315451"/>
                  </a:lnTo>
                  <a:lnTo>
                    <a:pt x="231229" y="382298"/>
                  </a:lnTo>
                  <a:lnTo>
                    <a:pt x="224803" y="382298"/>
                  </a:lnTo>
                  <a:lnTo>
                    <a:pt x="218377" y="382298"/>
                  </a:lnTo>
                  <a:close/>
                  <a:moveTo>
                    <a:pt x="140016" y="315451"/>
                  </a:moveTo>
                  <a:lnTo>
                    <a:pt x="146442" y="315451"/>
                  </a:lnTo>
                  <a:lnTo>
                    <a:pt x="152868" y="315451"/>
                  </a:lnTo>
                  <a:lnTo>
                    <a:pt x="152868" y="382298"/>
                  </a:lnTo>
                  <a:lnTo>
                    <a:pt x="146531" y="382298"/>
                  </a:lnTo>
                  <a:lnTo>
                    <a:pt x="140016" y="382298"/>
                  </a:lnTo>
                  <a:close/>
                  <a:moveTo>
                    <a:pt x="80487" y="315451"/>
                  </a:moveTo>
                  <a:lnTo>
                    <a:pt x="125736" y="315451"/>
                  </a:lnTo>
                  <a:lnTo>
                    <a:pt x="125736" y="321341"/>
                  </a:lnTo>
                  <a:lnTo>
                    <a:pt x="125736" y="327321"/>
                  </a:lnTo>
                  <a:lnTo>
                    <a:pt x="93339" y="327321"/>
                  </a:lnTo>
                  <a:lnTo>
                    <a:pt x="93339" y="341512"/>
                  </a:lnTo>
                  <a:lnTo>
                    <a:pt x="123415" y="341512"/>
                  </a:lnTo>
                  <a:lnTo>
                    <a:pt x="123415" y="347224"/>
                  </a:lnTo>
                  <a:lnTo>
                    <a:pt x="123415" y="353024"/>
                  </a:lnTo>
                  <a:lnTo>
                    <a:pt x="93339" y="353024"/>
                  </a:lnTo>
                  <a:lnTo>
                    <a:pt x="93339" y="370428"/>
                  </a:lnTo>
                  <a:lnTo>
                    <a:pt x="127164" y="370428"/>
                  </a:lnTo>
                  <a:lnTo>
                    <a:pt x="127164" y="376408"/>
                  </a:lnTo>
                  <a:lnTo>
                    <a:pt x="127164" y="382298"/>
                  </a:lnTo>
                  <a:lnTo>
                    <a:pt x="80487" y="382298"/>
                  </a:lnTo>
                  <a:close/>
                  <a:moveTo>
                    <a:pt x="190189" y="315324"/>
                  </a:moveTo>
                  <a:lnTo>
                    <a:pt x="202952" y="315324"/>
                  </a:lnTo>
                  <a:lnTo>
                    <a:pt x="202952" y="363429"/>
                  </a:lnTo>
                  <a:cubicBezTo>
                    <a:pt x="203391" y="369006"/>
                    <a:pt x="201593" y="374529"/>
                    <a:pt x="197954" y="378779"/>
                  </a:cubicBezTo>
                  <a:cubicBezTo>
                    <a:pt x="193965" y="382522"/>
                    <a:pt x="188596" y="384430"/>
                    <a:pt x="183138" y="384045"/>
                  </a:cubicBezTo>
                  <a:cubicBezTo>
                    <a:pt x="177434" y="384531"/>
                    <a:pt x="171819" y="382397"/>
                    <a:pt x="167878" y="378243"/>
                  </a:cubicBezTo>
                  <a:cubicBezTo>
                    <a:pt x="164222" y="373053"/>
                    <a:pt x="162602" y="366701"/>
                    <a:pt x="163326" y="360394"/>
                  </a:cubicBezTo>
                  <a:lnTo>
                    <a:pt x="163326" y="356914"/>
                  </a:lnTo>
                  <a:lnTo>
                    <a:pt x="175553" y="356914"/>
                  </a:lnTo>
                  <a:lnTo>
                    <a:pt x="175553" y="360930"/>
                  </a:lnTo>
                  <a:cubicBezTo>
                    <a:pt x="175263" y="364005"/>
                    <a:pt x="175850" y="367100"/>
                    <a:pt x="177248" y="369854"/>
                  </a:cubicBezTo>
                  <a:cubicBezTo>
                    <a:pt x="178479" y="371845"/>
                    <a:pt x="180717" y="372981"/>
                    <a:pt x="183049" y="372799"/>
                  </a:cubicBezTo>
                  <a:cubicBezTo>
                    <a:pt x="185103" y="373001"/>
                    <a:pt x="187128" y="372204"/>
                    <a:pt x="188493" y="370657"/>
                  </a:cubicBezTo>
                  <a:cubicBezTo>
                    <a:pt x="189773" y="368572"/>
                    <a:pt x="190366" y="366136"/>
                    <a:pt x="190189" y="363697"/>
                  </a:cubicBezTo>
                  <a:close/>
                  <a:moveTo>
                    <a:pt x="14815" y="315323"/>
                  </a:moveTo>
                  <a:lnTo>
                    <a:pt x="44891" y="315323"/>
                  </a:lnTo>
                  <a:cubicBezTo>
                    <a:pt x="49926" y="315025"/>
                    <a:pt x="54891" y="316617"/>
                    <a:pt x="58814" y="319785"/>
                  </a:cubicBezTo>
                  <a:cubicBezTo>
                    <a:pt x="62292" y="322980"/>
                    <a:pt x="64159" y="327564"/>
                    <a:pt x="63902" y="332280"/>
                  </a:cubicBezTo>
                  <a:cubicBezTo>
                    <a:pt x="64223" y="337166"/>
                    <a:pt x="62079" y="341889"/>
                    <a:pt x="58189" y="344864"/>
                  </a:cubicBezTo>
                  <a:cubicBezTo>
                    <a:pt x="57592" y="345431"/>
                    <a:pt x="56897" y="345885"/>
                    <a:pt x="56137" y="346203"/>
                  </a:cubicBezTo>
                  <a:cubicBezTo>
                    <a:pt x="57541" y="346765"/>
                    <a:pt x="58862" y="347515"/>
                    <a:pt x="60064" y="348434"/>
                  </a:cubicBezTo>
                  <a:cubicBezTo>
                    <a:pt x="64038" y="351475"/>
                    <a:pt x="66245" y="356290"/>
                    <a:pt x="65954" y="361285"/>
                  </a:cubicBezTo>
                  <a:cubicBezTo>
                    <a:pt x="66360" y="367075"/>
                    <a:pt x="64207" y="372751"/>
                    <a:pt x="60064" y="376815"/>
                  </a:cubicBezTo>
                  <a:cubicBezTo>
                    <a:pt x="55269" y="380702"/>
                    <a:pt x="49174" y="382617"/>
                    <a:pt x="43017" y="382170"/>
                  </a:cubicBezTo>
                  <a:lnTo>
                    <a:pt x="15083" y="382170"/>
                  </a:lnTo>
                  <a:close/>
                  <a:moveTo>
                    <a:pt x="700246" y="315235"/>
                  </a:moveTo>
                  <a:lnTo>
                    <a:pt x="713098" y="315235"/>
                  </a:lnTo>
                  <a:lnTo>
                    <a:pt x="713098" y="357360"/>
                  </a:lnTo>
                  <a:cubicBezTo>
                    <a:pt x="712840" y="361202"/>
                    <a:pt x="713911" y="365014"/>
                    <a:pt x="716132" y="368159"/>
                  </a:cubicBezTo>
                  <a:cubicBezTo>
                    <a:pt x="718400" y="370658"/>
                    <a:pt x="721692" y="371974"/>
                    <a:pt x="725057" y="371729"/>
                  </a:cubicBezTo>
                  <a:cubicBezTo>
                    <a:pt x="728374" y="372003"/>
                    <a:pt x="731642" y="370795"/>
                    <a:pt x="733982" y="368427"/>
                  </a:cubicBezTo>
                  <a:cubicBezTo>
                    <a:pt x="736148" y="365165"/>
                    <a:pt x="737124" y="361257"/>
                    <a:pt x="736749" y="357360"/>
                  </a:cubicBezTo>
                  <a:lnTo>
                    <a:pt x="736749" y="315235"/>
                  </a:lnTo>
                  <a:lnTo>
                    <a:pt x="749958" y="315235"/>
                  </a:lnTo>
                  <a:lnTo>
                    <a:pt x="749958" y="356914"/>
                  </a:lnTo>
                  <a:cubicBezTo>
                    <a:pt x="750641" y="364295"/>
                    <a:pt x="748575" y="371668"/>
                    <a:pt x="744156" y="377620"/>
                  </a:cubicBezTo>
                  <a:cubicBezTo>
                    <a:pt x="738981" y="382290"/>
                    <a:pt x="732089" y="384588"/>
                    <a:pt x="725146" y="383956"/>
                  </a:cubicBezTo>
                  <a:cubicBezTo>
                    <a:pt x="718247" y="384495"/>
                    <a:pt x="711440" y="382097"/>
                    <a:pt x="706404" y="377352"/>
                  </a:cubicBezTo>
                  <a:cubicBezTo>
                    <a:pt x="701929" y="371517"/>
                    <a:pt x="699739" y="364250"/>
                    <a:pt x="700246" y="356914"/>
                  </a:cubicBezTo>
                  <a:close/>
                  <a:moveTo>
                    <a:pt x="1526374" y="313761"/>
                  </a:moveTo>
                  <a:cubicBezTo>
                    <a:pt x="1533763" y="313349"/>
                    <a:pt x="1541309" y="315755"/>
                    <a:pt x="1547261" y="321079"/>
                  </a:cubicBezTo>
                  <a:cubicBezTo>
                    <a:pt x="1548062" y="321795"/>
                    <a:pt x="1548821" y="322555"/>
                    <a:pt x="1549537" y="323355"/>
                  </a:cubicBezTo>
                  <a:cubicBezTo>
                    <a:pt x="1555243" y="330769"/>
                    <a:pt x="1558093" y="339986"/>
                    <a:pt x="1557570" y="349327"/>
                  </a:cubicBezTo>
                  <a:cubicBezTo>
                    <a:pt x="1558076" y="358500"/>
                    <a:pt x="1555221" y="367544"/>
                    <a:pt x="1549537" y="374763"/>
                  </a:cubicBezTo>
                  <a:cubicBezTo>
                    <a:pt x="1538598" y="386667"/>
                    <a:pt x="1520079" y="387448"/>
                    <a:pt x="1508175" y="376508"/>
                  </a:cubicBezTo>
                  <a:cubicBezTo>
                    <a:pt x="1507569" y="375951"/>
                    <a:pt x="1506986" y="375369"/>
                    <a:pt x="1506430" y="374763"/>
                  </a:cubicBezTo>
                  <a:cubicBezTo>
                    <a:pt x="1500747" y="367544"/>
                    <a:pt x="1497891" y="358500"/>
                    <a:pt x="1498397" y="349327"/>
                  </a:cubicBezTo>
                  <a:cubicBezTo>
                    <a:pt x="1497873" y="339986"/>
                    <a:pt x="1500724" y="330769"/>
                    <a:pt x="1506430" y="323355"/>
                  </a:cubicBezTo>
                  <a:cubicBezTo>
                    <a:pt x="1511753" y="317404"/>
                    <a:pt x="1518985" y="314173"/>
                    <a:pt x="1526374" y="313761"/>
                  </a:cubicBezTo>
                  <a:close/>
                  <a:moveTo>
                    <a:pt x="1400517" y="313754"/>
                  </a:moveTo>
                  <a:cubicBezTo>
                    <a:pt x="1407929" y="313349"/>
                    <a:pt x="1415496" y="315772"/>
                    <a:pt x="1421460" y="321118"/>
                  </a:cubicBezTo>
                  <a:cubicBezTo>
                    <a:pt x="1422246" y="321823"/>
                    <a:pt x="1422992" y="322570"/>
                    <a:pt x="1423697" y="323355"/>
                  </a:cubicBezTo>
                  <a:cubicBezTo>
                    <a:pt x="1429378" y="330778"/>
                    <a:pt x="1432198" y="339997"/>
                    <a:pt x="1431641" y="349327"/>
                  </a:cubicBezTo>
                  <a:cubicBezTo>
                    <a:pt x="1432173" y="358490"/>
                    <a:pt x="1429349" y="367532"/>
                    <a:pt x="1423697" y="374763"/>
                  </a:cubicBezTo>
                  <a:cubicBezTo>
                    <a:pt x="1412711" y="386691"/>
                    <a:pt x="1394135" y="387455"/>
                    <a:pt x="1382207" y="376469"/>
                  </a:cubicBezTo>
                  <a:cubicBezTo>
                    <a:pt x="1381615" y="375924"/>
                    <a:pt x="1381046" y="375355"/>
                    <a:pt x="1380501" y="374763"/>
                  </a:cubicBezTo>
                  <a:lnTo>
                    <a:pt x="1380500" y="374763"/>
                  </a:lnTo>
                  <a:cubicBezTo>
                    <a:pt x="1374886" y="367513"/>
                    <a:pt x="1372065" y="358484"/>
                    <a:pt x="1372557" y="349327"/>
                  </a:cubicBezTo>
                  <a:cubicBezTo>
                    <a:pt x="1372047" y="340003"/>
                    <a:pt x="1374862" y="330800"/>
                    <a:pt x="1380500" y="323355"/>
                  </a:cubicBezTo>
                  <a:cubicBezTo>
                    <a:pt x="1385847" y="317391"/>
                    <a:pt x="1393104" y="314159"/>
                    <a:pt x="1400517" y="313754"/>
                  </a:cubicBezTo>
                  <a:close/>
                  <a:moveTo>
                    <a:pt x="935084" y="313754"/>
                  </a:moveTo>
                  <a:cubicBezTo>
                    <a:pt x="942496" y="313349"/>
                    <a:pt x="950063" y="315772"/>
                    <a:pt x="956027" y="321118"/>
                  </a:cubicBezTo>
                  <a:cubicBezTo>
                    <a:pt x="956813" y="321823"/>
                    <a:pt x="957559" y="322570"/>
                    <a:pt x="958264" y="323355"/>
                  </a:cubicBezTo>
                  <a:cubicBezTo>
                    <a:pt x="963945" y="330778"/>
                    <a:pt x="966765" y="339997"/>
                    <a:pt x="966208" y="349327"/>
                  </a:cubicBezTo>
                  <a:cubicBezTo>
                    <a:pt x="966740" y="358490"/>
                    <a:pt x="963916" y="367532"/>
                    <a:pt x="958264" y="374763"/>
                  </a:cubicBezTo>
                  <a:cubicBezTo>
                    <a:pt x="947278" y="386691"/>
                    <a:pt x="928702" y="387455"/>
                    <a:pt x="916774" y="376469"/>
                  </a:cubicBezTo>
                  <a:cubicBezTo>
                    <a:pt x="916182" y="375924"/>
                    <a:pt x="915613" y="375355"/>
                    <a:pt x="915068" y="374763"/>
                  </a:cubicBezTo>
                  <a:lnTo>
                    <a:pt x="915067" y="374763"/>
                  </a:lnTo>
                  <a:cubicBezTo>
                    <a:pt x="909452" y="367513"/>
                    <a:pt x="906632" y="358484"/>
                    <a:pt x="907124" y="349327"/>
                  </a:cubicBezTo>
                  <a:cubicBezTo>
                    <a:pt x="906614" y="340003"/>
                    <a:pt x="909429" y="330800"/>
                    <a:pt x="915067" y="323355"/>
                  </a:cubicBezTo>
                  <a:cubicBezTo>
                    <a:pt x="920413" y="317391"/>
                    <a:pt x="927671" y="314159"/>
                    <a:pt x="935084" y="313754"/>
                  </a:cubicBezTo>
                  <a:close/>
                  <a:moveTo>
                    <a:pt x="1598624" y="313717"/>
                  </a:moveTo>
                  <a:cubicBezTo>
                    <a:pt x="1605317" y="313413"/>
                    <a:pt x="1611889" y="315572"/>
                    <a:pt x="1617099" y="319786"/>
                  </a:cubicBezTo>
                  <a:cubicBezTo>
                    <a:pt x="1621980" y="323927"/>
                    <a:pt x="1625027" y="329829"/>
                    <a:pt x="1625578" y="336207"/>
                  </a:cubicBezTo>
                  <a:lnTo>
                    <a:pt x="1612994" y="336207"/>
                  </a:lnTo>
                  <a:cubicBezTo>
                    <a:pt x="1612548" y="333173"/>
                    <a:pt x="1610909" y="330443"/>
                    <a:pt x="1608442" y="328621"/>
                  </a:cubicBezTo>
                  <a:cubicBezTo>
                    <a:pt x="1605968" y="326472"/>
                    <a:pt x="1602795" y="325298"/>
                    <a:pt x="1599517" y="325319"/>
                  </a:cubicBezTo>
                  <a:cubicBezTo>
                    <a:pt x="1594372" y="325068"/>
                    <a:pt x="1589445" y="327415"/>
                    <a:pt x="1586397" y="331566"/>
                  </a:cubicBezTo>
                  <a:cubicBezTo>
                    <a:pt x="1580217" y="342345"/>
                    <a:pt x="1580217" y="355594"/>
                    <a:pt x="1586397" y="366373"/>
                  </a:cubicBezTo>
                  <a:cubicBezTo>
                    <a:pt x="1589591" y="370415"/>
                    <a:pt x="1594553" y="372647"/>
                    <a:pt x="1599696" y="372353"/>
                  </a:cubicBezTo>
                  <a:cubicBezTo>
                    <a:pt x="1604408" y="372523"/>
                    <a:pt x="1608846" y="370134"/>
                    <a:pt x="1611298" y="366106"/>
                  </a:cubicBezTo>
                  <a:cubicBezTo>
                    <a:pt x="1612941" y="363609"/>
                    <a:pt x="1614092" y="360823"/>
                    <a:pt x="1614689" y="357895"/>
                  </a:cubicBezTo>
                  <a:lnTo>
                    <a:pt x="1600231" y="357895"/>
                  </a:lnTo>
                  <a:lnTo>
                    <a:pt x="1600231" y="346382"/>
                  </a:lnTo>
                  <a:lnTo>
                    <a:pt x="1626024" y="346382"/>
                  </a:lnTo>
                  <a:lnTo>
                    <a:pt x="1626024" y="382081"/>
                  </a:lnTo>
                  <a:lnTo>
                    <a:pt x="1617099" y="382081"/>
                  </a:lnTo>
                  <a:lnTo>
                    <a:pt x="1615850" y="373156"/>
                  </a:lnTo>
                  <a:lnTo>
                    <a:pt x="1615671" y="374762"/>
                  </a:lnTo>
                  <a:cubicBezTo>
                    <a:pt x="1611817" y="380856"/>
                    <a:pt x="1605027" y="384454"/>
                    <a:pt x="1597821" y="384223"/>
                  </a:cubicBezTo>
                  <a:lnTo>
                    <a:pt x="1597821" y="383687"/>
                  </a:lnTo>
                  <a:cubicBezTo>
                    <a:pt x="1589696" y="384122"/>
                    <a:pt x="1581814" y="380838"/>
                    <a:pt x="1576401" y="374762"/>
                  </a:cubicBezTo>
                  <a:cubicBezTo>
                    <a:pt x="1565540" y="359348"/>
                    <a:pt x="1565540" y="338770"/>
                    <a:pt x="1576401" y="323356"/>
                  </a:cubicBezTo>
                  <a:cubicBezTo>
                    <a:pt x="1581942" y="316909"/>
                    <a:pt x="1590131" y="313358"/>
                    <a:pt x="1598624" y="313717"/>
                  </a:cubicBezTo>
                  <a:close/>
                  <a:moveTo>
                    <a:pt x="1205662" y="313538"/>
                  </a:moveTo>
                  <a:cubicBezTo>
                    <a:pt x="1212206" y="313370"/>
                    <a:pt x="1218575" y="315663"/>
                    <a:pt x="1223511" y="319964"/>
                  </a:cubicBezTo>
                  <a:cubicBezTo>
                    <a:pt x="1228575" y="324432"/>
                    <a:pt x="1231762" y="330648"/>
                    <a:pt x="1232436" y="337367"/>
                  </a:cubicBezTo>
                  <a:lnTo>
                    <a:pt x="1219584" y="337367"/>
                  </a:lnTo>
                  <a:cubicBezTo>
                    <a:pt x="1219368" y="333950"/>
                    <a:pt x="1217831" y="330749"/>
                    <a:pt x="1215300" y="328442"/>
                  </a:cubicBezTo>
                  <a:cubicBezTo>
                    <a:pt x="1212801" y="326346"/>
                    <a:pt x="1209638" y="325208"/>
                    <a:pt x="1206376" y="325229"/>
                  </a:cubicBezTo>
                  <a:cubicBezTo>
                    <a:pt x="1201775" y="325133"/>
                    <a:pt x="1197479" y="327519"/>
                    <a:pt x="1195130" y="331477"/>
                  </a:cubicBezTo>
                  <a:cubicBezTo>
                    <a:pt x="1192174" y="336718"/>
                    <a:pt x="1190781" y="342695"/>
                    <a:pt x="1191114" y="348702"/>
                  </a:cubicBezTo>
                  <a:cubicBezTo>
                    <a:pt x="1190786" y="354566"/>
                    <a:pt x="1192182" y="360400"/>
                    <a:pt x="1195130" y="365480"/>
                  </a:cubicBezTo>
                  <a:cubicBezTo>
                    <a:pt x="1199377" y="371772"/>
                    <a:pt x="1207921" y="373429"/>
                    <a:pt x="1214212" y="369182"/>
                  </a:cubicBezTo>
                  <a:cubicBezTo>
                    <a:pt x="1214751" y="368818"/>
                    <a:pt x="1215264" y="368416"/>
                    <a:pt x="1215746" y="367979"/>
                  </a:cubicBezTo>
                  <a:cubicBezTo>
                    <a:pt x="1218269" y="365409"/>
                    <a:pt x="1219789" y="362022"/>
                    <a:pt x="1220030" y="358430"/>
                  </a:cubicBezTo>
                  <a:lnTo>
                    <a:pt x="1231901" y="358787"/>
                  </a:lnTo>
                  <a:cubicBezTo>
                    <a:pt x="1231455" y="365737"/>
                    <a:pt x="1228469" y="372281"/>
                    <a:pt x="1223511" y="377172"/>
                  </a:cubicBezTo>
                  <a:cubicBezTo>
                    <a:pt x="1218688" y="381706"/>
                    <a:pt x="1212280" y="384172"/>
                    <a:pt x="1205662" y="384044"/>
                  </a:cubicBezTo>
                  <a:cubicBezTo>
                    <a:pt x="1197672" y="384371"/>
                    <a:pt x="1190008" y="380854"/>
                    <a:pt x="1185045" y="374584"/>
                  </a:cubicBezTo>
                  <a:cubicBezTo>
                    <a:pt x="1179596" y="367262"/>
                    <a:pt x="1176880" y="358263"/>
                    <a:pt x="1177370" y="349148"/>
                  </a:cubicBezTo>
                  <a:cubicBezTo>
                    <a:pt x="1176859" y="339865"/>
                    <a:pt x="1179571" y="330691"/>
                    <a:pt x="1185045" y="323177"/>
                  </a:cubicBezTo>
                  <a:cubicBezTo>
                    <a:pt x="1189961" y="316827"/>
                    <a:pt x="1197637" y="313239"/>
                    <a:pt x="1205662" y="313538"/>
                  </a:cubicBezTo>
                  <a:close/>
                  <a:moveTo>
                    <a:pt x="523890" y="313538"/>
                  </a:moveTo>
                  <a:cubicBezTo>
                    <a:pt x="530060" y="313268"/>
                    <a:pt x="536098" y="315376"/>
                    <a:pt x="540758" y="319428"/>
                  </a:cubicBezTo>
                  <a:cubicBezTo>
                    <a:pt x="545164" y="323595"/>
                    <a:pt x="547732" y="329342"/>
                    <a:pt x="547898" y="335404"/>
                  </a:cubicBezTo>
                  <a:lnTo>
                    <a:pt x="534867" y="335404"/>
                  </a:lnTo>
                  <a:cubicBezTo>
                    <a:pt x="534768" y="332433"/>
                    <a:pt x="533364" y="329658"/>
                    <a:pt x="531029" y="327817"/>
                  </a:cubicBezTo>
                  <a:cubicBezTo>
                    <a:pt x="528456" y="325908"/>
                    <a:pt x="525308" y="324932"/>
                    <a:pt x="522105" y="325051"/>
                  </a:cubicBezTo>
                  <a:cubicBezTo>
                    <a:pt x="519376" y="324860"/>
                    <a:pt x="516674" y="325687"/>
                    <a:pt x="514519" y="327371"/>
                  </a:cubicBezTo>
                  <a:cubicBezTo>
                    <a:pt x="512626" y="328989"/>
                    <a:pt x="511602" y="331401"/>
                    <a:pt x="511752" y="333886"/>
                  </a:cubicBezTo>
                  <a:cubicBezTo>
                    <a:pt x="511747" y="335850"/>
                    <a:pt x="512853" y="337647"/>
                    <a:pt x="514608" y="338527"/>
                  </a:cubicBezTo>
                  <a:cubicBezTo>
                    <a:pt x="518481" y="340299"/>
                    <a:pt x="522558" y="341588"/>
                    <a:pt x="526745" y="342365"/>
                  </a:cubicBezTo>
                  <a:cubicBezTo>
                    <a:pt x="533196" y="343499"/>
                    <a:pt x="539302" y="346094"/>
                    <a:pt x="544595" y="349951"/>
                  </a:cubicBezTo>
                  <a:cubicBezTo>
                    <a:pt x="547906" y="353655"/>
                    <a:pt x="549523" y="358571"/>
                    <a:pt x="549058" y="363517"/>
                  </a:cubicBezTo>
                  <a:cubicBezTo>
                    <a:pt x="549373" y="369321"/>
                    <a:pt x="546842" y="374915"/>
                    <a:pt x="542274" y="378510"/>
                  </a:cubicBezTo>
                  <a:cubicBezTo>
                    <a:pt x="536941" y="382434"/>
                    <a:pt x="530413" y="384390"/>
                    <a:pt x="523801" y="384044"/>
                  </a:cubicBezTo>
                  <a:cubicBezTo>
                    <a:pt x="517327" y="384352"/>
                    <a:pt x="510968" y="382254"/>
                    <a:pt x="505951" y="378153"/>
                  </a:cubicBezTo>
                  <a:cubicBezTo>
                    <a:pt x="501401" y="373800"/>
                    <a:pt x="498849" y="367761"/>
                    <a:pt x="498900" y="361464"/>
                  </a:cubicBezTo>
                  <a:lnTo>
                    <a:pt x="511306" y="361465"/>
                  </a:lnTo>
                  <a:cubicBezTo>
                    <a:pt x="511240" y="364591"/>
                    <a:pt x="512543" y="367591"/>
                    <a:pt x="514876" y="369675"/>
                  </a:cubicBezTo>
                  <a:cubicBezTo>
                    <a:pt x="517438" y="371617"/>
                    <a:pt x="520587" y="372624"/>
                    <a:pt x="523801" y="372531"/>
                  </a:cubicBezTo>
                  <a:cubicBezTo>
                    <a:pt x="527148" y="372709"/>
                    <a:pt x="530482" y="371968"/>
                    <a:pt x="533439" y="370389"/>
                  </a:cubicBezTo>
                  <a:cubicBezTo>
                    <a:pt x="535592" y="369168"/>
                    <a:pt x="536921" y="366884"/>
                    <a:pt x="536920" y="364410"/>
                  </a:cubicBezTo>
                  <a:cubicBezTo>
                    <a:pt x="537065" y="362238"/>
                    <a:pt x="536130" y="360135"/>
                    <a:pt x="534421" y="358787"/>
                  </a:cubicBezTo>
                  <a:cubicBezTo>
                    <a:pt x="531167" y="356996"/>
                    <a:pt x="527638" y="355759"/>
                    <a:pt x="523979" y="355128"/>
                  </a:cubicBezTo>
                  <a:cubicBezTo>
                    <a:pt x="517004" y="353942"/>
                    <a:pt x="510351" y="351328"/>
                    <a:pt x="504434" y="347452"/>
                  </a:cubicBezTo>
                  <a:cubicBezTo>
                    <a:pt x="500957" y="344156"/>
                    <a:pt x="499153" y="339466"/>
                    <a:pt x="499525" y="334690"/>
                  </a:cubicBezTo>
                  <a:cubicBezTo>
                    <a:pt x="499229" y="328819"/>
                    <a:pt x="501627" y="323134"/>
                    <a:pt x="506040" y="319249"/>
                  </a:cubicBezTo>
                  <a:cubicBezTo>
                    <a:pt x="511041" y="315135"/>
                    <a:pt x="517429" y="313092"/>
                    <a:pt x="523890" y="313538"/>
                  </a:cubicBezTo>
                  <a:close/>
                  <a:moveTo>
                    <a:pt x="336367" y="313293"/>
                  </a:moveTo>
                  <a:cubicBezTo>
                    <a:pt x="343627" y="312654"/>
                    <a:pt x="351114" y="314597"/>
                    <a:pt x="357351" y="319250"/>
                  </a:cubicBezTo>
                  <a:cubicBezTo>
                    <a:pt x="362264" y="323367"/>
                    <a:pt x="365317" y="329284"/>
                    <a:pt x="365830" y="335672"/>
                  </a:cubicBezTo>
                  <a:lnTo>
                    <a:pt x="352978" y="335672"/>
                  </a:lnTo>
                  <a:cubicBezTo>
                    <a:pt x="352614" y="332631"/>
                    <a:pt x="350996" y="329881"/>
                    <a:pt x="348515" y="328086"/>
                  </a:cubicBezTo>
                  <a:cubicBezTo>
                    <a:pt x="346042" y="325937"/>
                    <a:pt x="342868" y="324762"/>
                    <a:pt x="339591" y="324783"/>
                  </a:cubicBezTo>
                  <a:cubicBezTo>
                    <a:pt x="334457" y="324581"/>
                    <a:pt x="329551" y="326917"/>
                    <a:pt x="326472" y="331031"/>
                  </a:cubicBezTo>
                  <a:cubicBezTo>
                    <a:pt x="322986" y="336304"/>
                    <a:pt x="321325" y="342574"/>
                    <a:pt x="321741" y="348881"/>
                  </a:cubicBezTo>
                  <a:cubicBezTo>
                    <a:pt x="321325" y="354995"/>
                    <a:pt x="322923" y="361077"/>
                    <a:pt x="326293" y="366195"/>
                  </a:cubicBezTo>
                  <a:cubicBezTo>
                    <a:pt x="329495" y="370225"/>
                    <a:pt x="334451" y="372454"/>
                    <a:pt x="339591" y="372175"/>
                  </a:cubicBezTo>
                  <a:cubicBezTo>
                    <a:pt x="344295" y="372308"/>
                    <a:pt x="348715" y="369928"/>
                    <a:pt x="351193" y="365928"/>
                  </a:cubicBezTo>
                  <a:cubicBezTo>
                    <a:pt x="352800" y="363413"/>
                    <a:pt x="353948" y="360633"/>
                    <a:pt x="354584" y="357717"/>
                  </a:cubicBezTo>
                  <a:lnTo>
                    <a:pt x="340127" y="357717"/>
                  </a:lnTo>
                  <a:lnTo>
                    <a:pt x="340127" y="346203"/>
                  </a:lnTo>
                  <a:lnTo>
                    <a:pt x="366187" y="346203"/>
                  </a:lnTo>
                  <a:lnTo>
                    <a:pt x="366187" y="381903"/>
                  </a:lnTo>
                  <a:lnTo>
                    <a:pt x="357262" y="381903"/>
                  </a:lnTo>
                  <a:lnTo>
                    <a:pt x="356012" y="372978"/>
                  </a:lnTo>
                  <a:lnTo>
                    <a:pt x="355299" y="374049"/>
                  </a:lnTo>
                  <a:lnTo>
                    <a:pt x="337551" y="383456"/>
                  </a:lnTo>
                  <a:lnTo>
                    <a:pt x="316743" y="374228"/>
                  </a:lnTo>
                  <a:cubicBezTo>
                    <a:pt x="306039" y="358763"/>
                    <a:pt x="306039" y="338284"/>
                    <a:pt x="316743" y="322820"/>
                  </a:cubicBezTo>
                  <a:cubicBezTo>
                    <a:pt x="322074" y="317150"/>
                    <a:pt x="329107" y="313931"/>
                    <a:pt x="336367" y="313293"/>
                  </a:cubicBezTo>
                  <a:close/>
                  <a:moveTo>
                    <a:pt x="381539" y="228751"/>
                  </a:moveTo>
                  <a:lnTo>
                    <a:pt x="381449" y="228930"/>
                  </a:lnTo>
                  <a:lnTo>
                    <a:pt x="381464" y="228833"/>
                  </a:lnTo>
                  <a:close/>
                  <a:moveTo>
                    <a:pt x="350212" y="205101"/>
                  </a:moveTo>
                  <a:cubicBezTo>
                    <a:pt x="356549" y="205101"/>
                    <a:pt x="356906" y="216256"/>
                    <a:pt x="359137" y="216256"/>
                  </a:cubicBezTo>
                  <a:cubicBezTo>
                    <a:pt x="362394" y="215993"/>
                    <a:pt x="365588" y="215210"/>
                    <a:pt x="368597" y="213936"/>
                  </a:cubicBezTo>
                  <a:cubicBezTo>
                    <a:pt x="372253" y="213720"/>
                    <a:pt x="375918" y="213720"/>
                    <a:pt x="379575" y="213936"/>
                  </a:cubicBezTo>
                  <a:cubicBezTo>
                    <a:pt x="381360" y="213936"/>
                    <a:pt x="383413" y="214293"/>
                    <a:pt x="383413" y="215721"/>
                  </a:cubicBezTo>
                  <a:cubicBezTo>
                    <a:pt x="383772" y="217846"/>
                    <a:pt x="383460" y="220030"/>
                    <a:pt x="382520" y="221968"/>
                  </a:cubicBezTo>
                  <a:lnTo>
                    <a:pt x="381464" y="228833"/>
                  </a:lnTo>
                  <a:lnTo>
                    <a:pt x="376719" y="234017"/>
                  </a:lnTo>
                  <a:cubicBezTo>
                    <a:pt x="376005" y="235177"/>
                    <a:pt x="372524" y="235980"/>
                    <a:pt x="371810" y="237676"/>
                  </a:cubicBezTo>
                  <a:cubicBezTo>
                    <a:pt x="370204" y="241692"/>
                    <a:pt x="370204" y="245352"/>
                    <a:pt x="368330" y="247583"/>
                  </a:cubicBezTo>
                  <a:cubicBezTo>
                    <a:pt x="366455" y="249814"/>
                    <a:pt x="364313" y="250439"/>
                    <a:pt x="361368" y="252313"/>
                  </a:cubicBezTo>
                  <a:cubicBezTo>
                    <a:pt x="358423" y="254188"/>
                    <a:pt x="355299" y="252492"/>
                    <a:pt x="353336" y="253027"/>
                  </a:cubicBezTo>
                  <a:cubicBezTo>
                    <a:pt x="350016" y="254992"/>
                    <a:pt x="346442" y="256494"/>
                    <a:pt x="342715" y="257490"/>
                  </a:cubicBezTo>
                  <a:cubicBezTo>
                    <a:pt x="336200" y="257490"/>
                    <a:pt x="330041" y="254544"/>
                    <a:pt x="330041" y="247048"/>
                  </a:cubicBezTo>
                  <a:cubicBezTo>
                    <a:pt x="330041" y="245263"/>
                    <a:pt x="331380" y="240978"/>
                    <a:pt x="331380" y="239193"/>
                  </a:cubicBezTo>
                  <a:cubicBezTo>
                    <a:pt x="331380" y="237408"/>
                    <a:pt x="329506" y="234731"/>
                    <a:pt x="329506" y="232946"/>
                  </a:cubicBezTo>
                  <a:cubicBezTo>
                    <a:pt x="329506" y="231161"/>
                    <a:pt x="332808" y="227769"/>
                    <a:pt x="333344" y="225627"/>
                  </a:cubicBezTo>
                  <a:cubicBezTo>
                    <a:pt x="334396" y="219048"/>
                    <a:pt x="337865" y="213097"/>
                    <a:pt x="343072" y="208939"/>
                  </a:cubicBezTo>
                  <a:cubicBezTo>
                    <a:pt x="345482" y="207689"/>
                    <a:pt x="348427" y="205101"/>
                    <a:pt x="350212" y="205101"/>
                  </a:cubicBezTo>
                  <a:close/>
                  <a:moveTo>
                    <a:pt x="469269" y="183145"/>
                  </a:moveTo>
                  <a:cubicBezTo>
                    <a:pt x="471590" y="182788"/>
                    <a:pt x="472750" y="185377"/>
                    <a:pt x="476410" y="184752"/>
                  </a:cubicBezTo>
                  <a:cubicBezTo>
                    <a:pt x="477570" y="184663"/>
                    <a:pt x="481943" y="188500"/>
                    <a:pt x="483639" y="188500"/>
                  </a:cubicBezTo>
                  <a:cubicBezTo>
                    <a:pt x="485985" y="189175"/>
                    <a:pt x="488440" y="189388"/>
                    <a:pt x="490868" y="189125"/>
                  </a:cubicBezTo>
                  <a:cubicBezTo>
                    <a:pt x="493010" y="188857"/>
                    <a:pt x="496312" y="191356"/>
                    <a:pt x="498008" y="191356"/>
                  </a:cubicBezTo>
                  <a:cubicBezTo>
                    <a:pt x="500084" y="191204"/>
                    <a:pt x="502145" y="190876"/>
                    <a:pt x="504166" y="190375"/>
                  </a:cubicBezTo>
                  <a:cubicBezTo>
                    <a:pt x="507825" y="189660"/>
                    <a:pt x="516036" y="199567"/>
                    <a:pt x="518802" y="203316"/>
                  </a:cubicBezTo>
                  <a:lnTo>
                    <a:pt x="517999" y="203494"/>
                  </a:lnTo>
                  <a:cubicBezTo>
                    <a:pt x="519478" y="205225"/>
                    <a:pt x="520764" y="207110"/>
                    <a:pt x="521837" y="209117"/>
                  </a:cubicBezTo>
                  <a:cubicBezTo>
                    <a:pt x="522358" y="211529"/>
                    <a:pt x="522358" y="214024"/>
                    <a:pt x="521837" y="216435"/>
                  </a:cubicBezTo>
                  <a:cubicBezTo>
                    <a:pt x="520587" y="220363"/>
                    <a:pt x="518267" y="221434"/>
                    <a:pt x="516660" y="223219"/>
                  </a:cubicBezTo>
                  <a:cubicBezTo>
                    <a:pt x="515054" y="225004"/>
                    <a:pt x="514429" y="229288"/>
                    <a:pt x="512644" y="231430"/>
                  </a:cubicBezTo>
                  <a:cubicBezTo>
                    <a:pt x="511269" y="233437"/>
                    <a:pt x="509684" y="235292"/>
                    <a:pt x="507915" y="236963"/>
                  </a:cubicBezTo>
                  <a:cubicBezTo>
                    <a:pt x="505453" y="238652"/>
                    <a:pt x="502650" y="239780"/>
                    <a:pt x="499704" y="240265"/>
                  </a:cubicBezTo>
                  <a:cubicBezTo>
                    <a:pt x="497740" y="240265"/>
                    <a:pt x="494706" y="239730"/>
                    <a:pt x="492742" y="240265"/>
                  </a:cubicBezTo>
                  <a:cubicBezTo>
                    <a:pt x="489351" y="241158"/>
                    <a:pt x="487834" y="243746"/>
                    <a:pt x="485424" y="243746"/>
                  </a:cubicBezTo>
                  <a:cubicBezTo>
                    <a:pt x="483014" y="243746"/>
                    <a:pt x="480604" y="241515"/>
                    <a:pt x="479712" y="237677"/>
                  </a:cubicBezTo>
                  <a:cubicBezTo>
                    <a:pt x="479712" y="235714"/>
                    <a:pt x="480693" y="232054"/>
                    <a:pt x="479712" y="229645"/>
                  </a:cubicBezTo>
                  <a:cubicBezTo>
                    <a:pt x="477548" y="226158"/>
                    <a:pt x="475581" y="222553"/>
                    <a:pt x="473821" y="218845"/>
                  </a:cubicBezTo>
                  <a:cubicBezTo>
                    <a:pt x="473643" y="214472"/>
                    <a:pt x="469091" y="212330"/>
                    <a:pt x="469091" y="209474"/>
                  </a:cubicBezTo>
                  <a:cubicBezTo>
                    <a:pt x="469105" y="205810"/>
                    <a:pt x="468151" y="202209"/>
                    <a:pt x="466324" y="199032"/>
                  </a:cubicBezTo>
                  <a:cubicBezTo>
                    <a:pt x="465696" y="196898"/>
                    <a:pt x="465887" y="194607"/>
                    <a:pt x="466860" y="192606"/>
                  </a:cubicBezTo>
                  <a:cubicBezTo>
                    <a:pt x="468288" y="190642"/>
                    <a:pt x="466324" y="185377"/>
                    <a:pt x="469269" y="183145"/>
                  </a:cubicBezTo>
                  <a:close/>
                  <a:moveTo>
                    <a:pt x="443656" y="131382"/>
                  </a:moveTo>
                  <a:cubicBezTo>
                    <a:pt x="441416" y="131221"/>
                    <a:pt x="439168" y="131525"/>
                    <a:pt x="437051" y="132274"/>
                  </a:cubicBezTo>
                  <a:cubicBezTo>
                    <a:pt x="434463" y="133881"/>
                    <a:pt x="431964" y="132988"/>
                    <a:pt x="430269" y="134505"/>
                  </a:cubicBezTo>
                  <a:cubicBezTo>
                    <a:pt x="428719" y="135792"/>
                    <a:pt x="427009" y="136872"/>
                    <a:pt x="425181" y="137718"/>
                  </a:cubicBezTo>
                  <a:cubicBezTo>
                    <a:pt x="420652" y="139316"/>
                    <a:pt x="416238" y="141225"/>
                    <a:pt x="411972" y="143429"/>
                  </a:cubicBezTo>
                  <a:cubicBezTo>
                    <a:pt x="409426" y="144715"/>
                    <a:pt x="407859" y="147362"/>
                    <a:pt x="407956" y="150212"/>
                  </a:cubicBezTo>
                  <a:cubicBezTo>
                    <a:pt x="408049" y="153328"/>
                    <a:pt x="410553" y="155831"/>
                    <a:pt x="413668" y="155924"/>
                  </a:cubicBezTo>
                  <a:cubicBezTo>
                    <a:pt x="417176" y="155436"/>
                    <a:pt x="420582" y="154381"/>
                    <a:pt x="423753" y="152801"/>
                  </a:cubicBezTo>
                  <a:cubicBezTo>
                    <a:pt x="427144" y="150748"/>
                    <a:pt x="428840" y="148160"/>
                    <a:pt x="433214" y="145482"/>
                  </a:cubicBezTo>
                  <a:cubicBezTo>
                    <a:pt x="436161" y="143562"/>
                    <a:pt x="438807" y="141215"/>
                    <a:pt x="441068" y="138521"/>
                  </a:cubicBezTo>
                  <a:cubicBezTo>
                    <a:pt x="442763" y="135576"/>
                    <a:pt x="444994" y="131382"/>
                    <a:pt x="443656" y="131382"/>
                  </a:cubicBezTo>
                  <a:close/>
                  <a:moveTo>
                    <a:pt x="757186" y="117012"/>
                  </a:moveTo>
                  <a:cubicBezTo>
                    <a:pt x="753664" y="117335"/>
                    <a:pt x="750172" y="117932"/>
                    <a:pt x="746743" y="118797"/>
                  </a:cubicBezTo>
                  <a:cubicBezTo>
                    <a:pt x="745289" y="120293"/>
                    <a:pt x="744405" y="122250"/>
                    <a:pt x="744244" y="124330"/>
                  </a:cubicBezTo>
                  <a:cubicBezTo>
                    <a:pt x="743988" y="126097"/>
                    <a:pt x="744268" y="127900"/>
                    <a:pt x="745048" y="129507"/>
                  </a:cubicBezTo>
                  <a:cubicBezTo>
                    <a:pt x="747993" y="130488"/>
                    <a:pt x="752188" y="131470"/>
                    <a:pt x="753973" y="130488"/>
                  </a:cubicBezTo>
                  <a:lnTo>
                    <a:pt x="754062" y="130488"/>
                  </a:lnTo>
                  <a:cubicBezTo>
                    <a:pt x="757511" y="128113"/>
                    <a:pt x="759707" y="124311"/>
                    <a:pt x="760042" y="120135"/>
                  </a:cubicBezTo>
                  <a:cubicBezTo>
                    <a:pt x="760062" y="119979"/>
                    <a:pt x="760069" y="119821"/>
                    <a:pt x="760062" y="119664"/>
                  </a:cubicBezTo>
                  <a:cubicBezTo>
                    <a:pt x="760000" y="118137"/>
                    <a:pt x="758712" y="116950"/>
                    <a:pt x="757186" y="117012"/>
                  </a:cubicBezTo>
                  <a:close/>
                  <a:moveTo>
                    <a:pt x="788423" y="107730"/>
                  </a:moveTo>
                  <a:cubicBezTo>
                    <a:pt x="785924" y="108444"/>
                    <a:pt x="784139" y="110407"/>
                    <a:pt x="780302" y="110407"/>
                  </a:cubicBezTo>
                  <a:cubicBezTo>
                    <a:pt x="778427" y="112549"/>
                    <a:pt x="779231" y="116654"/>
                    <a:pt x="779319" y="118529"/>
                  </a:cubicBezTo>
                  <a:cubicBezTo>
                    <a:pt x="779409" y="120403"/>
                    <a:pt x="783157" y="123080"/>
                    <a:pt x="784317" y="123080"/>
                  </a:cubicBezTo>
                  <a:cubicBezTo>
                    <a:pt x="788190" y="122402"/>
                    <a:pt x="791506" y="119915"/>
                    <a:pt x="793242" y="116387"/>
                  </a:cubicBezTo>
                  <a:lnTo>
                    <a:pt x="793600" y="116387"/>
                  </a:lnTo>
                  <a:cubicBezTo>
                    <a:pt x="793827" y="114132"/>
                    <a:pt x="793827" y="111859"/>
                    <a:pt x="793600" y="109604"/>
                  </a:cubicBezTo>
                  <a:cubicBezTo>
                    <a:pt x="793242" y="107284"/>
                    <a:pt x="790922" y="107016"/>
                    <a:pt x="788423" y="107730"/>
                  </a:cubicBezTo>
                  <a:close/>
                  <a:moveTo>
                    <a:pt x="462041" y="97466"/>
                  </a:moveTo>
                  <a:cubicBezTo>
                    <a:pt x="464711" y="98128"/>
                    <a:pt x="467289" y="99117"/>
                    <a:pt x="469716" y="100412"/>
                  </a:cubicBezTo>
                  <a:cubicBezTo>
                    <a:pt x="471501" y="100412"/>
                    <a:pt x="476856" y="99252"/>
                    <a:pt x="478641" y="100412"/>
                  </a:cubicBezTo>
                  <a:cubicBezTo>
                    <a:pt x="483100" y="102721"/>
                    <a:pt x="487316" y="105471"/>
                    <a:pt x="491225" y="108623"/>
                  </a:cubicBezTo>
                  <a:cubicBezTo>
                    <a:pt x="492681" y="111998"/>
                    <a:pt x="493845" y="115491"/>
                    <a:pt x="494706" y="119065"/>
                  </a:cubicBezTo>
                  <a:cubicBezTo>
                    <a:pt x="495617" y="121695"/>
                    <a:pt x="495617" y="124556"/>
                    <a:pt x="494706" y="127187"/>
                  </a:cubicBezTo>
                  <a:cubicBezTo>
                    <a:pt x="490970" y="130589"/>
                    <a:pt x="487424" y="134193"/>
                    <a:pt x="484085" y="137985"/>
                  </a:cubicBezTo>
                  <a:lnTo>
                    <a:pt x="483728" y="137985"/>
                  </a:lnTo>
                  <a:cubicBezTo>
                    <a:pt x="482224" y="141066"/>
                    <a:pt x="480525" y="144047"/>
                    <a:pt x="478641" y="146910"/>
                  </a:cubicBezTo>
                  <a:cubicBezTo>
                    <a:pt x="472535" y="156287"/>
                    <a:pt x="466962" y="166001"/>
                    <a:pt x="461951" y="176006"/>
                  </a:cubicBezTo>
                  <a:cubicBezTo>
                    <a:pt x="459705" y="179275"/>
                    <a:pt x="457261" y="182405"/>
                    <a:pt x="454633" y="185377"/>
                  </a:cubicBezTo>
                  <a:cubicBezTo>
                    <a:pt x="453087" y="186598"/>
                    <a:pt x="450997" y="186872"/>
                    <a:pt x="449189" y="186091"/>
                  </a:cubicBezTo>
                  <a:cubicBezTo>
                    <a:pt x="447851" y="185555"/>
                    <a:pt x="444013" y="188233"/>
                    <a:pt x="444013" y="191892"/>
                  </a:cubicBezTo>
                  <a:cubicBezTo>
                    <a:pt x="443853" y="195510"/>
                    <a:pt x="444431" y="199123"/>
                    <a:pt x="445709" y="202513"/>
                  </a:cubicBezTo>
                  <a:cubicBezTo>
                    <a:pt x="446781" y="218232"/>
                    <a:pt x="446781" y="234006"/>
                    <a:pt x="445709" y="249725"/>
                  </a:cubicBezTo>
                  <a:cubicBezTo>
                    <a:pt x="444935" y="255317"/>
                    <a:pt x="441648" y="260247"/>
                    <a:pt x="436784" y="263113"/>
                  </a:cubicBezTo>
                  <a:cubicBezTo>
                    <a:pt x="434195" y="264362"/>
                    <a:pt x="430536" y="271145"/>
                    <a:pt x="427234" y="272662"/>
                  </a:cubicBezTo>
                  <a:cubicBezTo>
                    <a:pt x="423932" y="274180"/>
                    <a:pt x="420094" y="277214"/>
                    <a:pt x="418309" y="277214"/>
                  </a:cubicBezTo>
                  <a:cubicBezTo>
                    <a:pt x="416587" y="277035"/>
                    <a:pt x="415074" y="275993"/>
                    <a:pt x="414293" y="274447"/>
                  </a:cubicBezTo>
                  <a:cubicBezTo>
                    <a:pt x="413489" y="273376"/>
                    <a:pt x="410009" y="272841"/>
                    <a:pt x="408045" y="271681"/>
                  </a:cubicBezTo>
                  <a:cubicBezTo>
                    <a:pt x="406082" y="270520"/>
                    <a:pt x="405189" y="268914"/>
                    <a:pt x="403136" y="267843"/>
                  </a:cubicBezTo>
                  <a:cubicBezTo>
                    <a:pt x="400161" y="267059"/>
                    <a:pt x="397370" y="265694"/>
                    <a:pt x="394926" y="263827"/>
                  </a:cubicBezTo>
                  <a:cubicBezTo>
                    <a:pt x="392873" y="261863"/>
                    <a:pt x="392517" y="259007"/>
                    <a:pt x="390464" y="255437"/>
                  </a:cubicBezTo>
                  <a:cubicBezTo>
                    <a:pt x="387608" y="250350"/>
                    <a:pt x="378058" y="245441"/>
                    <a:pt x="377880" y="242585"/>
                  </a:cubicBezTo>
                  <a:cubicBezTo>
                    <a:pt x="377701" y="239729"/>
                    <a:pt x="385019" y="239283"/>
                    <a:pt x="385912" y="239283"/>
                  </a:cubicBezTo>
                  <a:cubicBezTo>
                    <a:pt x="391981" y="239104"/>
                    <a:pt x="396086" y="243388"/>
                    <a:pt x="397781" y="243388"/>
                  </a:cubicBezTo>
                  <a:cubicBezTo>
                    <a:pt x="403850" y="243388"/>
                    <a:pt x="406795" y="241157"/>
                    <a:pt x="407331" y="232232"/>
                  </a:cubicBezTo>
                  <a:cubicBezTo>
                    <a:pt x="407331" y="230447"/>
                    <a:pt x="407331" y="226252"/>
                    <a:pt x="407331" y="224467"/>
                  </a:cubicBezTo>
                  <a:cubicBezTo>
                    <a:pt x="406969" y="220937"/>
                    <a:pt x="406969" y="217378"/>
                    <a:pt x="407331" y="213847"/>
                  </a:cubicBezTo>
                  <a:cubicBezTo>
                    <a:pt x="407502" y="209078"/>
                    <a:pt x="408069" y="204331"/>
                    <a:pt x="409027" y="199657"/>
                  </a:cubicBezTo>
                  <a:cubicBezTo>
                    <a:pt x="409027" y="198229"/>
                    <a:pt x="407688" y="194837"/>
                    <a:pt x="406439" y="194837"/>
                  </a:cubicBezTo>
                  <a:cubicBezTo>
                    <a:pt x="403493" y="195551"/>
                    <a:pt x="400548" y="192695"/>
                    <a:pt x="398763" y="192695"/>
                  </a:cubicBezTo>
                  <a:cubicBezTo>
                    <a:pt x="396978" y="192695"/>
                    <a:pt x="394480" y="193766"/>
                    <a:pt x="392695" y="193766"/>
                  </a:cubicBezTo>
                  <a:cubicBezTo>
                    <a:pt x="389429" y="193835"/>
                    <a:pt x="386166" y="193536"/>
                    <a:pt x="382967" y="192874"/>
                  </a:cubicBezTo>
                  <a:cubicBezTo>
                    <a:pt x="381611" y="192074"/>
                    <a:pt x="380427" y="191012"/>
                    <a:pt x="379486" y="189750"/>
                  </a:cubicBezTo>
                  <a:cubicBezTo>
                    <a:pt x="378551" y="187456"/>
                    <a:pt x="377891" y="185059"/>
                    <a:pt x="377522" y="182610"/>
                  </a:cubicBezTo>
                  <a:cubicBezTo>
                    <a:pt x="377076" y="181985"/>
                    <a:pt x="376541" y="178772"/>
                    <a:pt x="375827" y="178772"/>
                  </a:cubicBezTo>
                  <a:cubicBezTo>
                    <a:pt x="375648" y="176720"/>
                    <a:pt x="374934" y="173328"/>
                    <a:pt x="374934" y="171275"/>
                  </a:cubicBezTo>
                  <a:cubicBezTo>
                    <a:pt x="374934" y="169223"/>
                    <a:pt x="373149" y="165474"/>
                    <a:pt x="372524" y="160298"/>
                  </a:cubicBezTo>
                  <a:cubicBezTo>
                    <a:pt x="371900" y="155121"/>
                    <a:pt x="370204" y="151819"/>
                    <a:pt x="370204" y="146196"/>
                  </a:cubicBezTo>
                  <a:cubicBezTo>
                    <a:pt x="369490" y="137718"/>
                    <a:pt x="369490" y="133613"/>
                    <a:pt x="369490" y="131917"/>
                  </a:cubicBezTo>
                  <a:cubicBezTo>
                    <a:pt x="370025" y="121832"/>
                    <a:pt x="376005" y="119601"/>
                    <a:pt x="378415" y="115763"/>
                  </a:cubicBezTo>
                  <a:cubicBezTo>
                    <a:pt x="381003" y="114335"/>
                    <a:pt x="383502" y="111747"/>
                    <a:pt x="386626" y="112104"/>
                  </a:cubicBezTo>
                  <a:cubicBezTo>
                    <a:pt x="389750" y="112461"/>
                    <a:pt x="390642" y="113621"/>
                    <a:pt x="393944" y="115941"/>
                  </a:cubicBezTo>
                  <a:cubicBezTo>
                    <a:pt x="395190" y="117422"/>
                    <a:pt x="396352" y="118971"/>
                    <a:pt x="397424" y="120582"/>
                  </a:cubicBezTo>
                  <a:cubicBezTo>
                    <a:pt x="402743" y="120193"/>
                    <a:pt x="407916" y="118672"/>
                    <a:pt x="412597" y="116120"/>
                  </a:cubicBezTo>
                  <a:cubicBezTo>
                    <a:pt x="414917" y="114870"/>
                    <a:pt x="419915" y="114870"/>
                    <a:pt x="423842" y="113085"/>
                  </a:cubicBezTo>
                  <a:cubicBezTo>
                    <a:pt x="426420" y="111705"/>
                    <a:pt x="429187" y="110712"/>
                    <a:pt x="432053" y="110140"/>
                  </a:cubicBezTo>
                  <a:cubicBezTo>
                    <a:pt x="433838" y="110140"/>
                    <a:pt x="434374" y="109426"/>
                    <a:pt x="438479" y="108266"/>
                  </a:cubicBezTo>
                  <a:cubicBezTo>
                    <a:pt x="441676" y="107782"/>
                    <a:pt x="444724" y="106593"/>
                    <a:pt x="447404" y="104785"/>
                  </a:cubicBezTo>
                  <a:cubicBezTo>
                    <a:pt x="449279" y="103446"/>
                    <a:pt x="450974" y="102375"/>
                    <a:pt x="452492" y="101483"/>
                  </a:cubicBezTo>
                  <a:cubicBezTo>
                    <a:pt x="453922" y="100605"/>
                    <a:pt x="455413" y="99830"/>
                    <a:pt x="456953" y="99162"/>
                  </a:cubicBezTo>
                  <a:cubicBezTo>
                    <a:pt x="458322" y="97883"/>
                    <a:pt x="460179" y="97264"/>
                    <a:pt x="462041" y="97466"/>
                  </a:cubicBezTo>
                  <a:close/>
                  <a:moveTo>
                    <a:pt x="754508" y="82830"/>
                  </a:moveTo>
                  <a:cubicBezTo>
                    <a:pt x="752366" y="84972"/>
                    <a:pt x="745583" y="82830"/>
                    <a:pt x="745583" y="88988"/>
                  </a:cubicBezTo>
                  <a:cubicBezTo>
                    <a:pt x="745672" y="92023"/>
                    <a:pt x="744423" y="96039"/>
                    <a:pt x="746565" y="97913"/>
                  </a:cubicBezTo>
                  <a:cubicBezTo>
                    <a:pt x="746565" y="97913"/>
                    <a:pt x="748261" y="101929"/>
                    <a:pt x="750402" y="100234"/>
                  </a:cubicBezTo>
                  <a:cubicBezTo>
                    <a:pt x="754687" y="97021"/>
                    <a:pt x="760042" y="95682"/>
                    <a:pt x="760577" y="90595"/>
                  </a:cubicBezTo>
                  <a:lnTo>
                    <a:pt x="761023" y="90327"/>
                  </a:lnTo>
                  <a:cubicBezTo>
                    <a:pt x="761827" y="83454"/>
                    <a:pt x="760131" y="81491"/>
                    <a:pt x="754508" y="82830"/>
                  </a:cubicBezTo>
                  <a:close/>
                  <a:moveTo>
                    <a:pt x="802702" y="69710"/>
                  </a:moveTo>
                  <a:cubicBezTo>
                    <a:pt x="795117" y="72120"/>
                    <a:pt x="782890" y="71763"/>
                    <a:pt x="782265" y="77742"/>
                  </a:cubicBezTo>
                  <a:cubicBezTo>
                    <a:pt x="781997" y="80866"/>
                    <a:pt x="781997" y="86221"/>
                    <a:pt x="785210" y="87381"/>
                  </a:cubicBezTo>
                  <a:cubicBezTo>
                    <a:pt x="788796" y="88283"/>
                    <a:pt x="792522" y="88495"/>
                    <a:pt x="796188" y="88006"/>
                  </a:cubicBezTo>
                  <a:cubicBezTo>
                    <a:pt x="799655" y="85373"/>
                    <a:pt x="802214" y="81722"/>
                    <a:pt x="803505" y="77564"/>
                  </a:cubicBezTo>
                  <a:cubicBezTo>
                    <a:pt x="803505" y="75690"/>
                    <a:pt x="803595" y="70513"/>
                    <a:pt x="802702" y="69710"/>
                  </a:cubicBezTo>
                  <a:close/>
                  <a:moveTo>
                    <a:pt x="1094368" y="67658"/>
                  </a:moveTo>
                  <a:cubicBezTo>
                    <a:pt x="1096701" y="68098"/>
                    <a:pt x="1098813" y="69326"/>
                    <a:pt x="1100348" y="71139"/>
                  </a:cubicBezTo>
                  <a:cubicBezTo>
                    <a:pt x="1103472" y="74441"/>
                    <a:pt x="1106863" y="76047"/>
                    <a:pt x="1109273" y="79438"/>
                  </a:cubicBezTo>
                  <a:cubicBezTo>
                    <a:pt x="1110654" y="81991"/>
                    <a:pt x="1111561" y="84773"/>
                    <a:pt x="1111950" y="87649"/>
                  </a:cubicBezTo>
                  <a:cubicBezTo>
                    <a:pt x="1112486" y="89613"/>
                    <a:pt x="1115430" y="92022"/>
                    <a:pt x="1115430" y="93093"/>
                  </a:cubicBezTo>
                  <a:cubicBezTo>
                    <a:pt x="1114806" y="100769"/>
                    <a:pt x="1109184" y="100590"/>
                    <a:pt x="1101597" y="105945"/>
                  </a:cubicBezTo>
                  <a:cubicBezTo>
                    <a:pt x="1097439" y="108210"/>
                    <a:pt x="1093745" y="111237"/>
                    <a:pt x="1090709" y="114870"/>
                  </a:cubicBezTo>
                  <a:cubicBezTo>
                    <a:pt x="1088320" y="117292"/>
                    <a:pt x="1085466" y="119205"/>
                    <a:pt x="1082319" y="120493"/>
                  </a:cubicBezTo>
                  <a:cubicBezTo>
                    <a:pt x="1073840" y="124152"/>
                    <a:pt x="1066254" y="123795"/>
                    <a:pt x="1065630" y="132185"/>
                  </a:cubicBezTo>
                  <a:cubicBezTo>
                    <a:pt x="1065005" y="140574"/>
                    <a:pt x="1069646" y="137183"/>
                    <a:pt x="1069646" y="146108"/>
                  </a:cubicBezTo>
                  <a:cubicBezTo>
                    <a:pt x="1069247" y="148439"/>
                    <a:pt x="1068299" y="150641"/>
                    <a:pt x="1066879" y="152533"/>
                  </a:cubicBezTo>
                  <a:cubicBezTo>
                    <a:pt x="1065557" y="154226"/>
                    <a:pt x="1064779" y="156280"/>
                    <a:pt x="1064648" y="158423"/>
                  </a:cubicBezTo>
                  <a:cubicBezTo>
                    <a:pt x="1064626" y="160617"/>
                    <a:pt x="1064041" y="162767"/>
                    <a:pt x="1062952" y="164671"/>
                  </a:cubicBezTo>
                  <a:cubicBezTo>
                    <a:pt x="1061975" y="166727"/>
                    <a:pt x="1061574" y="169010"/>
                    <a:pt x="1061792" y="171275"/>
                  </a:cubicBezTo>
                  <a:cubicBezTo>
                    <a:pt x="1061613" y="179486"/>
                    <a:pt x="1060275" y="186359"/>
                    <a:pt x="1062684" y="188411"/>
                  </a:cubicBezTo>
                  <a:cubicBezTo>
                    <a:pt x="1072955" y="187582"/>
                    <a:pt x="1083266" y="187344"/>
                    <a:pt x="1093565" y="187697"/>
                  </a:cubicBezTo>
                  <a:cubicBezTo>
                    <a:pt x="1097313" y="187697"/>
                    <a:pt x="1098831" y="185198"/>
                    <a:pt x="1101598" y="184574"/>
                  </a:cubicBezTo>
                  <a:cubicBezTo>
                    <a:pt x="1104116" y="184016"/>
                    <a:pt x="1106692" y="183746"/>
                    <a:pt x="1109273" y="183770"/>
                  </a:cubicBezTo>
                  <a:cubicBezTo>
                    <a:pt x="1112131" y="184257"/>
                    <a:pt x="1114940" y="185004"/>
                    <a:pt x="1117662" y="186002"/>
                  </a:cubicBezTo>
                  <a:cubicBezTo>
                    <a:pt x="1120517" y="187296"/>
                    <a:pt x="1123262" y="188819"/>
                    <a:pt x="1125872" y="190553"/>
                  </a:cubicBezTo>
                  <a:cubicBezTo>
                    <a:pt x="1128907" y="192695"/>
                    <a:pt x="1134351" y="193856"/>
                    <a:pt x="1136582" y="199478"/>
                  </a:cubicBezTo>
                  <a:cubicBezTo>
                    <a:pt x="1137264" y="201857"/>
                    <a:pt x="1137595" y="204322"/>
                    <a:pt x="1137564" y="206797"/>
                  </a:cubicBezTo>
                  <a:lnTo>
                    <a:pt x="1136046" y="206975"/>
                  </a:lnTo>
                  <a:cubicBezTo>
                    <a:pt x="1136051" y="207971"/>
                    <a:pt x="1136434" y="208928"/>
                    <a:pt x="1137117" y="209653"/>
                  </a:cubicBezTo>
                  <a:cubicBezTo>
                    <a:pt x="1137779" y="210848"/>
                    <a:pt x="1138030" y="212228"/>
                    <a:pt x="1137832" y="213580"/>
                  </a:cubicBezTo>
                  <a:cubicBezTo>
                    <a:pt x="1137415" y="215863"/>
                    <a:pt x="1136502" y="218026"/>
                    <a:pt x="1135154" y="219917"/>
                  </a:cubicBezTo>
                  <a:cubicBezTo>
                    <a:pt x="1133726" y="222148"/>
                    <a:pt x="1131941" y="225360"/>
                    <a:pt x="1129799" y="225360"/>
                  </a:cubicBezTo>
                  <a:cubicBezTo>
                    <a:pt x="1124087" y="225538"/>
                    <a:pt x="1121231" y="226074"/>
                    <a:pt x="1119357" y="225985"/>
                  </a:cubicBezTo>
                  <a:cubicBezTo>
                    <a:pt x="1117483" y="225895"/>
                    <a:pt x="1111950" y="224021"/>
                    <a:pt x="1108023" y="224021"/>
                  </a:cubicBezTo>
                  <a:cubicBezTo>
                    <a:pt x="1104096" y="224021"/>
                    <a:pt x="1101330" y="225092"/>
                    <a:pt x="1096421" y="225003"/>
                  </a:cubicBezTo>
                  <a:cubicBezTo>
                    <a:pt x="1091512" y="224914"/>
                    <a:pt x="1082677" y="224021"/>
                    <a:pt x="1077232" y="223397"/>
                  </a:cubicBezTo>
                  <a:cubicBezTo>
                    <a:pt x="1073752" y="222951"/>
                    <a:pt x="1062863" y="223843"/>
                    <a:pt x="1059382" y="223397"/>
                  </a:cubicBezTo>
                  <a:cubicBezTo>
                    <a:pt x="1053395" y="222836"/>
                    <a:pt x="1047355" y="223319"/>
                    <a:pt x="1041532" y="224824"/>
                  </a:cubicBezTo>
                  <a:lnTo>
                    <a:pt x="1024486" y="227234"/>
                  </a:lnTo>
                  <a:cubicBezTo>
                    <a:pt x="1018418" y="228127"/>
                    <a:pt x="1010564" y="226788"/>
                    <a:pt x="1005119" y="226788"/>
                  </a:cubicBezTo>
                  <a:cubicBezTo>
                    <a:pt x="993442" y="227877"/>
                    <a:pt x="981920" y="230241"/>
                    <a:pt x="970758" y="233839"/>
                  </a:cubicBezTo>
                  <a:cubicBezTo>
                    <a:pt x="956567" y="238747"/>
                    <a:pt x="931757" y="250261"/>
                    <a:pt x="928633" y="249904"/>
                  </a:cubicBezTo>
                  <a:cubicBezTo>
                    <a:pt x="925509" y="249547"/>
                    <a:pt x="918905" y="240711"/>
                    <a:pt x="912568" y="234731"/>
                  </a:cubicBezTo>
                  <a:cubicBezTo>
                    <a:pt x="912032" y="231781"/>
                    <a:pt x="912032" y="228757"/>
                    <a:pt x="912568" y="225806"/>
                  </a:cubicBezTo>
                  <a:cubicBezTo>
                    <a:pt x="913155" y="222152"/>
                    <a:pt x="912819" y="218408"/>
                    <a:pt x="911586" y="214919"/>
                  </a:cubicBezTo>
                  <a:cubicBezTo>
                    <a:pt x="913996" y="210724"/>
                    <a:pt x="928008" y="205547"/>
                    <a:pt x="929436" y="205190"/>
                  </a:cubicBezTo>
                  <a:cubicBezTo>
                    <a:pt x="930864" y="204833"/>
                    <a:pt x="936398" y="206975"/>
                    <a:pt x="939789" y="206172"/>
                  </a:cubicBezTo>
                  <a:cubicBezTo>
                    <a:pt x="941574" y="205726"/>
                    <a:pt x="954247" y="200549"/>
                    <a:pt x="961208" y="198050"/>
                  </a:cubicBezTo>
                  <a:cubicBezTo>
                    <a:pt x="963975" y="197158"/>
                    <a:pt x="967991" y="196979"/>
                    <a:pt x="970133" y="196355"/>
                  </a:cubicBezTo>
                  <a:cubicBezTo>
                    <a:pt x="976737" y="194302"/>
                    <a:pt x="986466" y="189393"/>
                    <a:pt x="993606" y="186537"/>
                  </a:cubicBezTo>
                  <a:cubicBezTo>
                    <a:pt x="1008868" y="180468"/>
                    <a:pt x="1009671" y="162083"/>
                    <a:pt x="1011991" y="155121"/>
                  </a:cubicBezTo>
                  <a:cubicBezTo>
                    <a:pt x="1013215" y="151744"/>
                    <a:pt x="1013849" y="148182"/>
                    <a:pt x="1013866" y="144591"/>
                  </a:cubicBezTo>
                  <a:cubicBezTo>
                    <a:pt x="1013955" y="141110"/>
                    <a:pt x="1013687" y="136915"/>
                    <a:pt x="1011991" y="136290"/>
                  </a:cubicBezTo>
                  <a:cubicBezTo>
                    <a:pt x="1008985" y="136545"/>
                    <a:pt x="1006001" y="137023"/>
                    <a:pt x="1003066" y="137718"/>
                  </a:cubicBezTo>
                  <a:cubicBezTo>
                    <a:pt x="999308" y="139010"/>
                    <a:pt x="995274" y="139287"/>
                    <a:pt x="991375" y="138522"/>
                  </a:cubicBezTo>
                  <a:cubicBezTo>
                    <a:pt x="987805" y="136826"/>
                    <a:pt x="988340" y="132631"/>
                    <a:pt x="987805" y="127901"/>
                  </a:cubicBezTo>
                  <a:cubicBezTo>
                    <a:pt x="986663" y="123101"/>
                    <a:pt x="984259" y="118696"/>
                    <a:pt x="980843" y="115138"/>
                  </a:cubicBezTo>
                  <a:cubicBezTo>
                    <a:pt x="979504" y="111888"/>
                    <a:pt x="978895" y="108385"/>
                    <a:pt x="979058" y="104874"/>
                  </a:cubicBezTo>
                  <a:cubicBezTo>
                    <a:pt x="979147" y="103000"/>
                    <a:pt x="978166" y="96842"/>
                    <a:pt x="978166" y="94968"/>
                  </a:cubicBezTo>
                  <a:cubicBezTo>
                    <a:pt x="978166" y="90059"/>
                    <a:pt x="982807" y="89702"/>
                    <a:pt x="987091" y="87560"/>
                  </a:cubicBezTo>
                  <a:cubicBezTo>
                    <a:pt x="992398" y="88487"/>
                    <a:pt x="997644" y="89739"/>
                    <a:pt x="1002799" y="91308"/>
                  </a:cubicBezTo>
                  <a:cubicBezTo>
                    <a:pt x="1015402" y="89943"/>
                    <a:pt x="1027918" y="87857"/>
                    <a:pt x="1040283" y="85061"/>
                  </a:cubicBezTo>
                  <a:cubicBezTo>
                    <a:pt x="1043050" y="84436"/>
                    <a:pt x="1046084" y="83454"/>
                    <a:pt x="1046798" y="83276"/>
                  </a:cubicBezTo>
                  <a:cubicBezTo>
                    <a:pt x="1047512" y="83097"/>
                    <a:pt x="1050100" y="81937"/>
                    <a:pt x="1051439" y="81491"/>
                  </a:cubicBezTo>
                  <a:cubicBezTo>
                    <a:pt x="1061232" y="78619"/>
                    <a:pt x="1070665" y="74636"/>
                    <a:pt x="1079553" y="69622"/>
                  </a:cubicBezTo>
                  <a:cubicBezTo>
                    <a:pt x="1082103" y="68745"/>
                    <a:pt x="1084808" y="68410"/>
                    <a:pt x="1087496" y="68640"/>
                  </a:cubicBezTo>
                  <a:cubicBezTo>
                    <a:pt x="1089804" y="68442"/>
                    <a:pt x="1092097" y="68114"/>
                    <a:pt x="1094368" y="67658"/>
                  </a:cubicBezTo>
                  <a:close/>
                  <a:moveTo>
                    <a:pt x="699531" y="57304"/>
                  </a:moveTo>
                  <a:cubicBezTo>
                    <a:pt x="703905" y="54716"/>
                    <a:pt x="706136" y="64355"/>
                    <a:pt x="707564" y="67836"/>
                  </a:cubicBezTo>
                  <a:cubicBezTo>
                    <a:pt x="708367" y="69531"/>
                    <a:pt x="705958" y="76136"/>
                    <a:pt x="705689" y="78456"/>
                  </a:cubicBezTo>
                  <a:cubicBezTo>
                    <a:pt x="705422" y="80777"/>
                    <a:pt x="702030" y="83633"/>
                    <a:pt x="702030" y="90594"/>
                  </a:cubicBezTo>
                  <a:cubicBezTo>
                    <a:pt x="702120" y="93718"/>
                    <a:pt x="699264" y="96039"/>
                    <a:pt x="695426" y="99519"/>
                  </a:cubicBezTo>
                  <a:cubicBezTo>
                    <a:pt x="691500" y="103315"/>
                    <a:pt x="687834" y="107371"/>
                    <a:pt x="684449" y="111656"/>
                  </a:cubicBezTo>
                  <a:cubicBezTo>
                    <a:pt x="682660" y="115916"/>
                    <a:pt x="682254" y="120631"/>
                    <a:pt x="683288" y="125133"/>
                  </a:cubicBezTo>
                  <a:cubicBezTo>
                    <a:pt x="683288" y="126650"/>
                    <a:pt x="681414" y="131470"/>
                    <a:pt x="684091" y="134058"/>
                  </a:cubicBezTo>
                  <a:cubicBezTo>
                    <a:pt x="686769" y="136647"/>
                    <a:pt x="689714" y="133880"/>
                    <a:pt x="691231" y="134058"/>
                  </a:cubicBezTo>
                  <a:cubicBezTo>
                    <a:pt x="692749" y="134237"/>
                    <a:pt x="691767" y="137271"/>
                    <a:pt x="693552" y="140573"/>
                  </a:cubicBezTo>
                  <a:cubicBezTo>
                    <a:pt x="696854" y="146910"/>
                    <a:pt x="697925" y="147892"/>
                    <a:pt x="697925" y="151016"/>
                  </a:cubicBezTo>
                  <a:cubicBezTo>
                    <a:pt x="697835" y="152801"/>
                    <a:pt x="697835" y="154318"/>
                    <a:pt x="696408" y="155210"/>
                  </a:cubicBezTo>
                  <a:cubicBezTo>
                    <a:pt x="688142" y="160192"/>
                    <a:pt x="681098" y="166962"/>
                    <a:pt x="675791" y="175023"/>
                  </a:cubicBezTo>
                  <a:cubicBezTo>
                    <a:pt x="675205" y="177764"/>
                    <a:pt x="675551" y="180623"/>
                    <a:pt x="676773" y="183145"/>
                  </a:cubicBezTo>
                  <a:cubicBezTo>
                    <a:pt x="678468" y="183145"/>
                    <a:pt x="682752" y="183145"/>
                    <a:pt x="684627" y="183145"/>
                  </a:cubicBezTo>
                  <a:lnTo>
                    <a:pt x="684359" y="183680"/>
                  </a:lnTo>
                  <a:cubicBezTo>
                    <a:pt x="687161" y="184454"/>
                    <a:pt x="689654" y="186075"/>
                    <a:pt x="691499" y="188321"/>
                  </a:cubicBezTo>
                  <a:cubicBezTo>
                    <a:pt x="692783" y="190686"/>
                    <a:pt x="693515" y="193310"/>
                    <a:pt x="693641" y="195997"/>
                  </a:cubicBezTo>
                  <a:cubicBezTo>
                    <a:pt x="692302" y="207332"/>
                    <a:pt x="682485" y="214382"/>
                    <a:pt x="673560" y="220094"/>
                  </a:cubicBezTo>
                  <a:cubicBezTo>
                    <a:pt x="664636" y="225806"/>
                    <a:pt x="648481" y="232054"/>
                    <a:pt x="640806" y="236426"/>
                  </a:cubicBezTo>
                  <a:cubicBezTo>
                    <a:pt x="634469" y="240085"/>
                    <a:pt x="628490" y="249189"/>
                    <a:pt x="624830" y="250706"/>
                  </a:cubicBezTo>
                  <a:cubicBezTo>
                    <a:pt x="624830" y="250706"/>
                    <a:pt x="620457" y="252134"/>
                    <a:pt x="618494" y="250706"/>
                  </a:cubicBezTo>
                  <a:cubicBezTo>
                    <a:pt x="615585" y="249656"/>
                    <a:pt x="612601" y="248820"/>
                    <a:pt x="609569" y="248207"/>
                  </a:cubicBezTo>
                  <a:cubicBezTo>
                    <a:pt x="606535" y="247225"/>
                    <a:pt x="607963" y="242941"/>
                    <a:pt x="605732" y="240353"/>
                  </a:cubicBezTo>
                  <a:cubicBezTo>
                    <a:pt x="603399" y="238081"/>
                    <a:pt x="601521" y="235385"/>
                    <a:pt x="600198" y="232411"/>
                  </a:cubicBezTo>
                  <a:cubicBezTo>
                    <a:pt x="598334" y="227827"/>
                    <a:pt x="597481" y="222895"/>
                    <a:pt x="597699" y="217952"/>
                  </a:cubicBezTo>
                  <a:cubicBezTo>
                    <a:pt x="600361" y="211650"/>
                    <a:pt x="605490" y="206714"/>
                    <a:pt x="611889" y="204297"/>
                  </a:cubicBezTo>
                  <a:cubicBezTo>
                    <a:pt x="614707" y="202459"/>
                    <a:pt x="617419" y="200462"/>
                    <a:pt x="620011" y="198317"/>
                  </a:cubicBezTo>
                  <a:cubicBezTo>
                    <a:pt x="622492" y="196941"/>
                    <a:pt x="624512" y="194860"/>
                    <a:pt x="625812" y="192337"/>
                  </a:cubicBezTo>
                  <a:cubicBezTo>
                    <a:pt x="626587" y="190485"/>
                    <a:pt x="627099" y="188532"/>
                    <a:pt x="627329" y="186536"/>
                  </a:cubicBezTo>
                  <a:cubicBezTo>
                    <a:pt x="627508" y="183502"/>
                    <a:pt x="629025" y="181271"/>
                    <a:pt x="629024" y="179039"/>
                  </a:cubicBezTo>
                  <a:cubicBezTo>
                    <a:pt x="628779" y="176816"/>
                    <a:pt x="627843" y="174725"/>
                    <a:pt x="626347" y="173060"/>
                  </a:cubicBezTo>
                  <a:cubicBezTo>
                    <a:pt x="624905" y="171595"/>
                    <a:pt x="623807" y="169826"/>
                    <a:pt x="623134" y="167884"/>
                  </a:cubicBezTo>
                  <a:cubicBezTo>
                    <a:pt x="623134" y="167795"/>
                    <a:pt x="616709" y="160387"/>
                    <a:pt x="616708" y="156728"/>
                  </a:cubicBezTo>
                  <a:cubicBezTo>
                    <a:pt x="616921" y="151088"/>
                    <a:pt x="621344" y="146513"/>
                    <a:pt x="626972" y="146107"/>
                  </a:cubicBezTo>
                  <a:cubicBezTo>
                    <a:pt x="628757" y="145393"/>
                    <a:pt x="632059" y="146107"/>
                    <a:pt x="633844" y="146107"/>
                  </a:cubicBezTo>
                  <a:cubicBezTo>
                    <a:pt x="638128" y="145750"/>
                    <a:pt x="641163" y="141644"/>
                    <a:pt x="643484" y="138164"/>
                  </a:cubicBezTo>
                  <a:cubicBezTo>
                    <a:pt x="644724" y="133376"/>
                    <a:pt x="645441" y="128469"/>
                    <a:pt x="645625" y="123527"/>
                  </a:cubicBezTo>
                  <a:cubicBezTo>
                    <a:pt x="647053" y="118529"/>
                    <a:pt x="641074" y="117725"/>
                    <a:pt x="638128" y="116565"/>
                  </a:cubicBezTo>
                  <a:cubicBezTo>
                    <a:pt x="635296" y="115136"/>
                    <a:pt x="632298" y="114057"/>
                    <a:pt x="629203" y="113352"/>
                  </a:cubicBezTo>
                  <a:cubicBezTo>
                    <a:pt x="626794" y="113174"/>
                    <a:pt x="624741" y="110318"/>
                    <a:pt x="623581" y="107195"/>
                  </a:cubicBezTo>
                  <a:cubicBezTo>
                    <a:pt x="622421" y="104071"/>
                    <a:pt x="621438" y="105053"/>
                    <a:pt x="618940" y="104071"/>
                  </a:cubicBezTo>
                  <a:cubicBezTo>
                    <a:pt x="616440" y="103089"/>
                    <a:pt x="616440" y="94611"/>
                    <a:pt x="616440" y="93629"/>
                  </a:cubicBezTo>
                  <a:cubicBezTo>
                    <a:pt x="616440" y="92647"/>
                    <a:pt x="619029" y="91576"/>
                    <a:pt x="621260" y="90594"/>
                  </a:cubicBezTo>
                  <a:cubicBezTo>
                    <a:pt x="623492" y="89613"/>
                    <a:pt x="623492" y="88006"/>
                    <a:pt x="624919" y="84972"/>
                  </a:cubicBezTo>
                  <a:cubicBezTo>
                    <a:pt x="626348" y="81937"/>
                    <a:pt x="629650" y="81223"/>
                    <a:pt x="632684" y="80420"/>
                  </a:cubicBezTo>
                  <a:cubicBezTo>
                    <a:pt x="636094" y="80219"/>
                    <a:pt x="639491" y="79831"/>
                    <a:pt x="642859" y="79260"/>
                  </a:cubicBezTo>
                  <a:cubicBezTo>
                    <a:pt x="657138" y="73459"/>
                    <a:pt x="673292" y="57483"/>
                    <a:pt x="686947" y="58197"/>
                  </a:cubicBezTo>
                  <a:cubicBezTo>
                    <a:pt x="693908" y="58643"/>
                    <a:pt x="696764" y="58822"/>
                    <a:pt x="699531" y="57304"/>
                  </a:cubicBezTo>
                  <a:close/>
                  <a:moveTo>
                    <a:pt x="1315527" y="56948"/>
                  </a:moveTo>
                  <a:cubicBezTo>
                    <a:pt x="1318829" y="57483"/>
                    <a:pt x="1327665" y="55966"/>
                    <a:pt x="1328468" y="57483"/>
                  </a:cubicBezTo>
                  <a:cubicBezTo>
                    <a:pt x="1331034" y="61243"/>
                    <a:pt x="1334628" y="64186"/>
                    <a:pt x="1338821" y="65962"/>
                  </a:cubicBezTo>
                  <a:cubicBezTo>
                    <a:pt x="1342302" y="67747"/>
                    <a:pt x="1340785" y="70157"/>
                    <a:pt x="1341231" y="73280"/>
                  </a:cubicBezTo>
                  <a:cubicBezTo>
                    <a:pt x="1341677" y="76403"/>
                    <a:pt x="1343641" y="77653"/>
                    <a:pt x="1342659" y="80330"/>
                  </a:cubicBezTo>
                  <a:cubicBezTo>
                    <a:pt x="1341677" y="83008"/>
                    <a:pt x="1339268" y="87738"/>
                    <a:pt x="1337215" y="93450"/>
                  </a:cubicBezTo>
                  <a:cubicBezTo>
                    <a:pt x="1337215" y="94699"/>
                    <a:pt x="1335608" y="101125"/>
                    <a:pt x="1337215" y="101125"/>
                  </a:cubicBezTo>
                  <a:cubicBezTo>
                    <a:pt x="1339066" y="101238"/>
                    <a:pt x="1340907" y="100769"/>
                    <a:pt x="1342481" y="99787"/>
                  </a:cubicBezTo>
                  <a:cubicBezTo>
                    <a:pt x="1343284" y="99430"/>
                    <a:pt x="1346854" y="97645"/>
                    <a:pt x="1349085" y="96841"/>
                  </a:cubicBezTo>
                  <a:cubicBezTo>
                    <a:pt x="1351765" y="96244"/>
                    <a:pt x="1354370" y="95347"/>
                    <a:pt x="1356849" y="94164"/>
                  </a:cubicBezTo>
                  <a:cubicBezTo>
                    <a:pt x="1359884" y="92022"/>
                    <a:pt x="1363899" y="87738"/>
                    <a:pt x="1365774" y="87738"/>
                  </a:cubicBezTo>
                  <a:cubicBezTo>
                    <a:pt x="1365774" y="87738"/>
                    <a:pt x="1377644" y="84257"/>
                    <a:pt x="1379697" y="87738"/>
                  </a:cubicBezTo>
                  <a:cubicBezTo>
                    <a:pt x="1381749" y="91219"/>
                    <a:pt x="1386747" y="90862"/>
                    <a:pt x="1391835" y="91665"/>
                  </a:cubicBezTo>
                  <a:cubicBezTo>
                    <a:pt x="1396922" y="92468"/>
                    <a:pt x="1400224" y="100679"/>
                    <a:pt x="1400224" y="107641"/>
                  </a:cubicBezTo>
                  <a:cubicBezTo>
                    <a:pt x="1400313" y="110497"/>
                    <a:pt x="1400135" y="111657"/>
                    <a:pt x="1397011" y="111657"/>
                  </a:cubicBezTo>
                  <a:cubicBezTo>
                    <a:pt x="1395316" y="111746"/>
                    <a:pt x="1393441" y="114602"/>
                    <a:pt x="1390318" y="116655"/>
                  </a:cubicBezTo>
                  <a:cubicBezTo>
                    <a:pt x="1385448" y="119456"/>
                    <a:pt x="1380266" y="121672"/>
                    <a:pt x="1374877" y="123259"/>
                  </a:cubicBezTo>
                  <a:cubicBezTo>
                    <a:pt x="1372162" y="125072"/>
                    <a:pt x="1369137" y="126372"/>
                    <a:pt x="1365952" y="127097"/>
                  </a:cubicBezTo>
                  <a:cubicBezTo>
                    <a:pt x="1362025" y="127633"/>
                    <a:pt x="1358545" y="127811"/>
                    <a:pt x="1355600" y="128436"/>
                  </a:cubicBezTo>
                  <a:cubicBezTo>
                    <a:pt x="1350073" y="129792"/>
                    <a:pt x="1344737" y="131830"/>
                    <a:pt x="1339714" y="134505"/>
                  </a:cubicBezTo>
                  <a:cubicBezTo>
                    <a:pt x="1337572" y="136775"/>
                    <a:pt x="1335795" y="139365"/>
                    <a:pt x="1334448" y="142180"/>
                  </a:cubicBezTo>
                  <a:cubicBezTo>
                    <a:pt x="1333207" y="146359"/>
                    <a:pt x="1333894" y="150875"/>
                    <a:pt x="1336322" y="154496"/>
                  </a:cubicBezTo>
                  <a:cubicBezTo>
                    <a:pt x="1343755" y="164620"/>
                    <a:pt x="1352590" y="173635"/>
                    <a:pt x="1362561" y="181271"/>
                  </a:cubicBezTo>
                  <a:cubicBezTo>
                    <a:pt x="1367291" y="185287"/>
                    <a:pt x="1373985" y="199121"/>
                    <a:pt x="1381928" y="203137"/>
                  </a:cubicBezTo>
                  <a:cubicBezTo>
                    <a:pt x="1389014" y="206991"/>
                    <a:pt x="1395684" y="211568"/>
                    <a:pt x="1401831" y="216791"/>
                  </a:cubicBezTo>
                  <a:cubicBezTo>
                    <a:pt x="1405455" y="218711"/>
                    <a:pt x="1409288" y="220210"/>
                    <a:pt x="1413255" y="221254"/>
                  </a:cubicBezTo>
                  <a:cubicBezTo>
                    <a:pt x="1416825" y="222771"/>
                    <a:pt x="1419948" y="226073"/>
                    <a:pt x="1422179" y="226877"/>
                  </a:cubicBezTo>
                  <a:cubicBezTo>
                    <a:pt x="1427980" y="228840"/>
                    <a:pt x="1432978" y="230625"/>
                    <a:pt x="1441903" y="234195"/>
                  </a:cubicBezTo>
                  <a:cubicBezTo>
                    <a:pt x="1444045" y="235088"/>
                    <a:pt x="1447615" y="235355"/>
                    <a:pt x="1448686" y="237319"/>
                  </a:cubicBezTo>
                  <a:lnTo>
                    <a:pt x="1447972" y="238211"/>
                  </a:lnTo>
                  <a:cubicBezTo>
                    <a:pt x="1448865" y="239907"/>
                    <a:pt x="1446008" y="241424"/>
                    <a:pt x="1445830" y="243388"/>
                  </a:cubicBezTo>
                  <a:cubicBezTo>
                    <a:pt x="1445652" y="245351"/>
                    <a:pt x="1446544" y="248654"/>
                    <a:pt x="1444849" y="250706"/>
                  </a:cubicBezTo>
                  <a:cubicBezTo>
                    <a:pt x="1442106" y="254223"/>
                    <a:pt x="1437969" y="256373"/>
                    <a:pt x="1433514" y="256597"/>
                  </a:cubicBezTo>
                  <a:cubicBezTo>
                    <a:pt x="1431639" y="256775"/>
                    <a:pt x="1430211" y="259453"/>
                    <a:pt x="1428873" y="260435"/>
                  </a:cubicBezTo>
                  <a:cubicBezTo>
                    <a:pt x="1427534" y="261416"/>
                    <a:pt x="1425570" y="261416"/>
                    <a:pt x="1424231" y="261416"/>
                  </a:cubicBezTo>
                  <a:cubicBezTo>
                    <a:pt x="1420742" y="261430"/>
                    <a:pt x="1417254" y="261221"/>
                    <a:pt x="1413790" y="260792"/>
                  </a:cubicBezTo>
                  <a:cubicBezTo>
                    <a:pt x="1410192" y="260988"/>
                    <a:pt x="1406588" y="260988"/>
                    <a:pt x="1402991" y="260792"/>
                  </a:cubicBezTo>
                  <a:cubicBezTo>
                    <a:pt x="1399756" y="260763"/>
                    <a:pt x="1396553" y="260158"/>
                    <a:pt x="1393530" y="259007"/>
                  </a:cubicBezTo>
                  <a:cubicBezTo>
                    <a:pt x="1387640" y="255615"/>
                    <a:pt x="1383178" y="258114"/>
                    <a:pt x="1378715" y="256954"/>
                  </a:cubicBezTo>
                  <a:cubicBezTo>
                    <a:pt x="1375212" y="256323"/>
                    <a:pt x="1372152" y="254207"/>
                    <a:pt x="1370326" y="251153"/>
                  </a:cubicBezTo>
                  <a:cubicBezTo>
                    <a:pt x="1367470" y="243209"/>
                    <a:pt x="1371307" y="240889"/>
                    <a:pt x="1357474" y="228215"/>
                  </a:cubicBezTo>
                  <a:cubicBezTo>
                    <a:pt x="1352255" y="222358"/>
                    <a:pt x="1347397" y="216188"/>
                    <a:pt x="1342927" y="209741"/>
                  </a:cubicBezTo>
                  <a:cubicBezTo>
                    <a:pt x="1340205" y="206163"/>
                    <a:pt x="1337222" y="202793"/>
                    <a:pt x="1334002" y="199656"/>
                  </a:cubicBezTo>
                  <a:cubicBezTo>
                    <a:pt x="1324898" y="192963"/>
                    <a:pt x="1316777" y="183681"/>
                    <a:pt x="1313742" y="181806"/>
                  </a:cubicBezTo>
                  <a:cubicBezTo>
                    <a:pt x="1312671" y="181182"/>
                    <a:pt x="1306602" y="195640"/>
                    <a:pt x="1299730" y="203048"/>
                  </a:cubicBezTo>
                  <a:cubicBezTo>
                    <a:pt x="1292858" y="210455"/>
                    <a:pt x="1287860" y="213935"/>
                    <a:pt x="1279470" y="222860"/>
                  </a:cubicBezTo>
                  <a:cubicBezTo>
                    <a:pt x="1273347" y="228287"/>
                    <a:pt x="1266306" y="232580"/>
                    <a:pt x="1258676" y="235534"/>
                  </a:cubicBezTo>
                  <a:cubicBezTo>
                    <a:pt x="1255195" y="237854"/>
                    <a:pt x="1247252" y="241424"/>
                    <a:pt x="1243236" y="243923"/>
                  </a:cubicBezTo>
                  <a:cubicBezTo>
                    <a:pt x="1239219" y="246422"/>
                    <a:pt x="1232169" y="246065"/>
                    <a:pt x="1229045" y="247583"/>
                  </a:cubicBezTo>
                  <a:cubicBezTo>
                    <a:pt x="1226572" y="248550"/>
                    <a:pt x="1223936" y="249034"/>
                    <a:pt x="1221280" y="249011"/>
                  </a:cubicBezTo>
                  <a:cubicBezTo>
                    <a:pt x="1219138" y="248654"/>
                    <a:pt x="1217621" y="245619"/>
                    <a:pt x="1216014" y="244459"/>
                  </a:cubicBezTo>
                  <a:cubicBezTo>
                    <a:pt x="1214408" y="243299"/>
                    <a:pt x="1214408" y="237497"/>
                    <a:pt x="1211998" y="236426"/>
                  </a:cubicBezTo>
                  <a:cubicBezTo>
                    <a:pt x="1209673" y="235855"/>
                    <a:pt x="1207403" y="235079"/>
                    <a:pt x="1205216" y="234106"/>
                  </a:cubicBezTo>
                  <a:cubicBezTo>
                    <a:pt x="1203787" y="232767"/>
                    <a:pt x="1204947" y="230536"/>
                    <a:pt x="1209589" y="229019"/>
                  </a:cubicBezTo>
                  <a:cubicBezTo>
                    <a:pt x="1213290" y="227763"/>
                    <a:pt x="1216692" y="225757"/>
                    <a:pt x="1219584" y="223128"/>
                  </a:cubicBezTo>
                  <a:cubicBezTo>
                    <a:pt x="1222038" y="221665"/>
                    <a:pt x="1224341" y="219960"/>
                    <a:pt x="1226457" y="218041"/>
                  </a:cubicBezTo>
                  <a:cubicBezTo>
                    <a:pt x="1227260" y="217059"/>
                    <a:pt x="1230116" y="216613"/>
                    <a:pt x="1231277" y="215899"/>
                  </a:cubicBezTo>
                  <a:cubicBezTo>
                    <a:pt x="1242604" y="206299"/>
                    <a:pt x="1253333" y="196016"/>
                    <a:pt x="1263406" y="185109"/>
                  </a:cubicBezTo>
                  <a:cubicBezTo>
                    <a:pt x="1269165" y="178903"/>
                    <a:pt x="1273411" y="171450"/>
                    <a:pt x="1275812" y="163332"/>
                  </a:cubicBezTo>
                  <a:cubicBezTo>
                    <a:pt x="1277331" y="160588"/>
                    <a:pt x="1278215" y="157538"/>
                    <a:pt x="1278400" y="154407"/>
                  </a:cubicBezTo>
                  <a:cubicBezTo>
                    <a:pt x="1278132" y="152979"/>
                    <a:pt x="1273848" y="154407"/>
                    <a:pt x="1271974" y="154407"/>
                  </a:cubicBezTo>
                  <a:cubicBezTo>
                    <a:pt x="1270100" y="154407"/>
                    <a:pt x="1268940" y="154317"/>
                    <a:pt x="1267065" y="154407"/>
                  </a:cubicBezTo>
                  <a:cubicBezTo>
                    <a:pt x="1265191" y="154496"/>
                    <a:pt x="1262603" y="156192"/>
                    <a:pt x="1260461" y="156192"/>
                  </a:cubicBezTo>
                  <a:cubicBezTo>
                    <a:pt x="1258409" y="156906"/>
                    <a:pt x="1256176" y="156906"/>
                    <a:pt x="1254124" y="156192"/>
                  </a:cubicBezTo>
                  <a:cubicBezTo>
                    <a:pt x="1250732" y="155121"/>
                    <a:pt x="1248947" y="152265"/>
                    <a:pt x="1244395" y="151640"/>
                  </a:cubicBezTo>
                  <a:cubicBezTo>
                    <a:pt x="1238254" y="149462"/>
                    <a:pt x="1233867" y="144005"/>
                    <a:pt x="1233060" y="137539"/>
                  </a:cubicBezTo>
                  <a:cubicBezTo>
                    <a:pt x="1232290" y="134229"/>
                    <a:pt x="1233467" y="130769"/>
                    <a:pt x="1236095" y="128614"/>
                  </a:cubicBezTo>
                  <a:cubicBezTo>
                    <a:pt x="1238416" y="126919"/>
                    <a:pt x="1239576" y="124509"/>
                    <a:pt x="1241451" y="123081"/>
                  </a:cubicBezTo>
                  <a:cubicBezTo>
                    <a:pt x="1243325" y="121653"/>
                    <a:pt x="1246716" y="121474"/>
                    <a:pt x="1248234" y="120493"/>
                  </a:cubicBezTo>
                  <a:cubicBezTo>
                    <a:pt x="1249751" y="119511"/>
                    <a:pt x="1251357" y="117726"/>
                    <a:pt x="1253945" y="116744"/>
                  </a:cubicBezTo>
                  <a:cubicBezTo>
                    <a:pt x="1256534" y="115762"/>
                    <a:pt x="1263138" y="116744"/>
                    <a:pt x="1267869" y="116744"/>
                  </a:cubicBezTo>
                  <a:cubicBezTo>
                    <a:pt x="1275999" y="115676"/>
                    <a:pt x="1283813" y="112909"/>
                    <a:pt x="1290805" y="108622"/>
                  </a:cubicBezTo>
                  <a:cubicBezTo>
                    <a:pt x="1290563" y="101325"/>
                    <a:pt x="1292062" y="94073"/>
                    <a:pt x="1295178" y="87470"/>
                  </a:cubicBezTo>
                  <a:cubicBezTo>
                    <a:pt x="1296233" y="83087"/>
                    <a:pt x="1296744" y="78591"/>
                    <a:pt x="1296695" y="74084"/>
                  </a:cubicBezTo>
                  <a:cubicBezTo>
                    <a:pt x="1297185" y="70239"/>
                    <a:pt x="1296974" y="66338"/>
                    <a:pt x="1296071" y="62570"/>
                  </a:cubicBezTo>
                  <a:cubicBezTo>
                    <a:pt x="1295981" y="59357"/>
                    <a:pt x="1297766" y="59000"/>
                    <a:pt x="1299641" y="58465"/>
                  </a:cubicBezTo>
                  <a:cubicBezTo>
                    <a:pt x="1305531" y="56858"/>
                    <a:pt x="1305442" y="59090"/>
                    <a:pt x="1308566" y="59179"/>
                  </a:cubicBezTo>
                  <a:cubicBezTo>
                    <a:pt x="1311689" y="59268"/>
                    <a:pt x="1312225" y="56412"/>
                    <a:pt x="1315527" y="56948"/>
                  </a:cubicBezTo>
                  <a:close/>
                  <a:moveTo>
                    <a:pt x="80146" y="54092"/>
                  </a:moveTo>
                  <a:cubicBezTo>
                    <a:pt x="81841" y="54271"/>
                    <a:pt x="83805" y="57127"/>
                    <a:pt x="86750" y="57751"/>
                  </a:cubicBezTo>
                  <a:cubicBezTo>
                    <a:pt x="89695" y="58376"/>
                    <a:pt x="93889" y="58287"/>
                    <a:pt x="97280" y="58912"/>
                  </a:cubicBezTo>
                  <a:cubicBezTo>
                    <a:pt x="99066" y="58912"/>
                    <a:pt x="106205" y="58912"/>
                    <a:pt x="107991" y="58912"/>
                  </a:cubicBezTo>
                  <a:cubicBezTo>
                    <a:pt x="110404" y="59059"/>
                    <a:pt x="112766" y="59665"/>
                    <a:pt x="114952" y="60697"/>
                  </a:cubicBezTo>
                  <a:cubicBezTo>
                    <a:pt x="116023" y="61322"/>
                    <a:pt x="119772" y="62125"/>
                    <a:pt x="121110" y="63642"/>
                  </a:cubicBezTo>
                  <a:cubicBezTo>
                    <a:pt x="124141" y="66452"/>
                    <a:pt x="126412" y="69983"/>
                    <a:pt x="127715" y="73906"/>
                  </a:cubicBezTo>
                  <a:lnTo>
                    <a:pt x="126554" y="74352"/>
                  </a:lnTo>
                  <a:cubicBezTo>
                    <a:pt x="127001" y="77565"/>
                    <a:pt x="126019" y="78636"/>
                    <a:pt x="126019" y="81135"/>
                  </a:cubicBezTo>
                  <a:cubicBezTo>
                    <a:pt x="126412" y="84575"/>
                    <a:pt x="126412" y="88048"/>
                    <a:pt x="126019" y="91488"/>
                  </a:cubicBezTo>
                  <a:cubicBezTo>
                    <a:pt x="125573" y="93273"/>
                    <a:pt x="122895" y="97646"/>
                    <a:pt x="120753" y="102734"/>
                  </a:cubicBezTo>
                  <a:cubicBezTo>
                    <a:pt x="119991" y="106563"/>
                    <a:pt x="119485" y="110438"/>
                    <a:pt x="119236" y="114335"/>
                  </a:cubicBezTo>
                  <a:cubicBezTo>
                    <a:pt x="119147" y="119779"/>
                    <a:pt x="118879" y="123796"/>
                    <a:pt x="118076" y="135398"/>
                  </a:cubicBezTo>
                  <a:cubicBezTo>
                    <a:pt x="117897" y="139325"/>
                    <a:pt x="116826" y="142984"/>
                    <a:pt x="116201" y="148250"/>
                  </a:cubicBezTo>
                  <a:cubicBezTo>
                    <a:pt x="115934" y="150213"/>
                    <a:pt x="115398" y="155747"/>
                    <a:pt x="115398" y="159138"/>
                  </a:cubicBezTo>
                  <a:cubicBezTo>
                    <a:pt x="115309" y="164226"/>
                    <a:pt x="117629" y="165208"/>
                    <a:pt x="117897" y="166546"/>
                  </a:cubicBezTo>
                  <a:cubicBezTo>
                    <a:pt x="118165" y="167885"/>
                    <a:pt x="118254" y="168153"/>
                    <a:pt x="118611" y="170830"/>
                  </a:cubicBezTo>
                  <a:cubicBezTo>
                    <a:pt x="118968" y="173508"/>
                    <a:pt x="120486" y="174757"/>
                    <a:pt x="120039" y="177524"/>
                  </a:cubicBezTo>
                  <a:cubicBezTo>
                    <a:pt x="119593" y="180290"/>
                    <a:pt x="117272" y="184931"/>
                    <a:pt x="116023" y="191892"/>
                  </a:cubicBezTo>
                  <a:cubicBezTo>
                    <a:pt x="115375" y="195057"/>
                    <a:pt x="113559" y="197861"/>
                    <a:pt x="110936" y="199746"/>
                  </a:cubicBezTo>
                  <a:cubicBezTo>
                    <a:pt x="106406" y="203538"/>
                    <a:pt x="101279" y="206553"/>
                    <a:pt x="95763" y="208671"/>
                  </a:cubicBezTo>
                  <a:cubicBezTo>
                    <a:pt x="89695" y="210635"/>
                    <a:pt x="85947" y="219024"/>
                    <a:pt x="82466" y="221255"/>
                  </a:cubicBezTo>
                  <a:cubicBezTo>
                    <a:pt x="77924" y="223641"/>
                    <a:pt x="73245" y="225757"/>
                    <a:pt x="68454" y="227592"/>
                  </a:cubicBezTo>
                  <a:cubicBezTo>
                    <a:pt x="62069" y="230345"/>
                    <a:pt x="56070" y="233915"/>
                    <a:pt x="50604" y="238213"/>
                  </a:cubicBezTo>
                  <a:cubicBezTo>
                    <a:pt x="47096" y="240096"/>
                    <a:pt x="43421" y="241650"/>
                    <a:pt x="39626" y="242854"/>
                  </a:cubicBezTo>
                  <a:cubicBezTo>
                    <a:pt x="34255" y="247413"/>
                    <a:pt x="28524" y="251531"/>
                    <a:pt x="22491" y="255170"/>
                  </a:cubicBezTo>
                  <a:cubicBezTo>
                    <a:pt x="19010" y="256687"/>
                    <a:pt x="14816" y="248744"/>
                    <a:pt x="11513" y="245263"/>
                  </a:cubicBezTo>
                  <a:cubicBezTo>
                    <a:pt x="9305" y="243271"/>
                    <a:pt x="6949" y="241451"/>
                    <a:pt x="4463" y="239820"/>
                  </a:cubicBezTo>
                  <a:cubicBezTo>
                    <a:pt x="2499" y="238213"/>
                    <a:pt x="3213" y="233661"/>
                    <a:pt x="2499" y="230895"/>
                  </a:cubicBezTo>
                  <a:cubicBezTo>
                    <a:pt x="1785" y="228128"/>
                    <a:pt x="0" y="224379"/>
                    <a:pt x="0" y="223130"/>
                  </a:cubicBezTo>
                  <a:cubicBezTo>
                    <a:pt x="185" y="220509"/>
                    <a:pt x="1848" y="218223"/>
                    <a:pt x="4284" y="217239"/>
                  </a:cubicBezTo>
                  <a:cubicBezTo>
                    <a:pt x="6248" y="216614"/>
                    <a:pt x="9014" y="217507"/>
                    <a:pt x="10889" y="216614"/>
                  </a:cubicBezTo>
                  <a:cubicBezTo>
                    <a:pt x="14472" y="214879"/>
                    <a:pt x="17904" y="212849"/>
                    <a:pt x="21152" y="210545"/>
                  </a:cubicBezTo>
                  <a:cubicBezTo>
                    <a:pt x="24569" y="208581"/>
                    <a:pt x="28274" y="207166"/>
                    <a:pt x="32129" y="206351"/>
                  </a:cubicBezTo>
                  <a:cubicBezTo>
                    <a:pt x="38706" y="203293"/>
                    <a:pt x="45059" y="199773"/>
                    <a:pt x="51139" y="195819"/>
                  </a:cubicBezTo>
                  <a:cubicBezTo>
                    <a:pt x="54263" y="194123"/>
                    <a:pt x="60064" y="191268"/>
                    <a:pt x="60064" y="186894"/>
                  </a:cubicBezTo>
                  <a:cubicBezTo>
                    <a:pt x="60309" y="180167"/>
                    <a:pt x="60130" y="173430"/>
                    <a:pt x="59529" y="166725"/>
                  </a:cubicBezTo>
                  <a:cubicBezTo>
                    <a:pt x="58547" y="164672"/>
                    <a:pt x="54798" y="163869"/>
                    <a:pt x="54799" y="163869"/>
                  </a:cubicBezTo>
                  <a:cubicBezTo>
                    <a:pt x="51901" y="164711"/>
                    <a:pt x="48891" y="165103"/>
                    <a:pt x="45874" y="165029"/>
                  </a:cubicBezTo>
                  <a:cubicBezTo>
                    <a:pt x="43004" y="165824"/>
                    <a:pt x="40200" y="166839"/>
                    <a:pt x="37484" y="168063"/>
                  </a:cubicBezTo>
                  <a:cubicBezTo>
                    <a:pt x="35788" y="168867"/>
                    <a:pt x="32754" y="169670"/>
                    <a:pt x="31147" y="168867"/>
                  </a:cubicBezTo>
                  <a:cubicBezTo>
                    <a:pt x="29324" y="168385"/>
                    <a:pt x="27816" y="167106"/>
                    <a:pt x="27042" y="165386"/>
                  </a:cubicBezTo>
                  <a:cubicBezTo>
                    <a:pt x="25876" y="162055"/>
                    <a:pt x="25243" y="158561"/>
                    <a:pt x="25168" y="155033"/>
                  </a:cubicBezTo>
                  <a:cubicBezTo>
                    <a:pt x="24100" y="152765"/>
                    <a:pt x="23493" y="150308"/>
                    <a:pt x="23383" y="147804"/>
                  </a:cubicBezTo>
                  <a:cubicBezTo>
                    <a:pt x="24201" y="142971"/>
                    <a:pt x="24470" y="138060"/>
                    <a:pt x="24187" y="133167"/>
                  </a:cubicBezTo>
                  <a:cubicBezTo>
                    <a:pt x="24187" y="127365"/>
                    <a:pt x="29005" y="125402"/>
                    <a:pt x="33111" y="124688"/>
                  </a:cubicBezTo>
                  <a:cubicBezTo>
                    <a:pt x="37216" y="123974"/>
                    <a:pt x="40875" y="120939"/>
                    <a:pt x="44981" y="120940"/>
                  </a:cubicBezTo>
                  <a:cubicBezTo>
                    <a:pt x="47969" y="121031"/>
                    <a:pt x="50960" y="120822"/>
                    <a:pt x="53906" y="120315"/>
                  </a:cubicBezTo>
                  <a:cubicBezTo>
                    <a:pt x="58137" y="119092"/>
                    <a:pt x="62165" y="117258"/>
                    <a:pt x="65866" y="114871"/>
                  </a:cubicBezTo>
                  <a:cubicBezTo>
                    <a:pt x="68186" y="111479"/>
                    <a:pt x="71667" y="109337"/>
                    <a:pt x="71667" y="103983"/>
                  </a:cubicBezTo>
                  <a:cubicBezTo>
                    <a:pt x="72202" y="93898"/>
                    <a:pt x="75326" y="89435"/>
                    <a:pt x="75326" y="80510"/>
                  </a:cubicBezTo>
                  <a:cubicBezTo>
                    <a:pt x="75727" y="74809"/>
                    <a:pt x="73529" y="69232"/>
                    <a:pt x="69346" y="65338"/>
                  </a:cubicBezTo>
                  <a:cubicBezTo>
                    <a:pt x="68499" y="64036"/>
                    <a:pt x="68499" y="62357"/>
                    <a:pt x="69346" y="61054"/>
                  </a:cubicBezTo>
                  <a:cubicBezTo>
                    <a:pt x="71825" y="59675"/>
                    <a:pt x="74081" y="57930"/>
                    <a:pt x="76040" y="55877"/>
                  </a:cubicBezTo>
                  <a:cubicBezTo>
                    <a:pt x="76950" y="54541"/>
                    <a:pt x="78547" y="53847"/>
                    <a:pt x="80146" y="54092"/>
                  </a:cubicBezTo>
                  <a:close/>
                  <a:moveTo>
                    <a:pt x="206879" y="42222"/>
                  </a:moveTo>
                  <a:cubicBezTo>
                    <a:pt x="210984" y="42400"/>
                    <a:pt x="211520" y="44720"/>
                    <a:pt x="213394" y="46059"/>
                  </a:cubicBezTo>
                  <a:cubicBezTo>
                    <a:pt x="215106" y="46839"/>
                    <a:pt x="216957" y="47264"/>
                    <a:pt x="218838" y="47308"/>
                  </a:cubicBezTo>
                  <a:cubicBezTo>
                    <a:pt x="220534" y="47576"/>
                    <a:pt x="222140" y="49986"/>
                    <a:pt x="223033" y="52038"/>
                  </a:cubicBezTo>
                  <a:cubicBezTo>
                    <a:pt x="225018" y="56145"/>
                    <a:pt x="226171" y="60604"/>
                    <a:pt x="226424" y="65158"/>
                  </a:cubicBezTo>
                  <a:cubicBezTo>
                    <a:pt x="226067" y="74886"/>
                    <a:pt x="219195" y="77028"/>
                    <a:pt x="216696" y="83008"/>
                  </a:cubicBezTo>
                  <a:cubicBezTo>
                    <a:pt x="215714" y="85897"/>
                    <a:pt x="215084" y="88893"/>
                    <a:pt x="214822" y="91933"/>
                  </a:cubicBezTo>
                  <a:cubicBezTo>
                    <a:pt x="215714" y="96842"/>
                    <a:pt x="220712" y="98181"/>
                    <a:pt x="222854" y="94700"/>
                  </a:cubicBezTo>
                  <a:cubicBezTo>
                    <a:pt x="226871" y="93808"/>
                    <a:pt x="228120" y="91487"/>
                    <a:pt x="230887" y="90148"/>
                  </a:cubicBezTo>
                  <a:cubicBezTo>
                    <a:pt x="233654" y="88810"/>
                    <a:pt x="237581" y="93272"/>
                    <a:pt x="243827" y="94700"/>
                  </a:cubicBezTo>
                  <a:cubicBezTo>
                    <a:pt x="247308" y="95503"/>
                    <a:pt x="248736" y="104160"/>
                    <a:pt x="251056" y="108177"/>
                  </a:cubicBezTo>
                  <a:cubicBezTo>
                    <a:pt x="252105" y="111280"/>
                    <a:pt x="252617" y="114540"/>
                    <a:pt x="252573" y="117815"/>
                  </a:cubicBezTo>
                  <a:cubicBezTo>
                    <a:pt x="252450" y="120293"/>
                    <a:pt x="250640" y="122362"/>
                    <a:pt x="248200" y="122813"/>
                  </a:cubicBezTo>
                  <a:cubicBezTo>
                    <a:pt x="245077" y="123527"/>
                    <a:pt x="243202" y="123973"/>
                    <a:pt x="239276" y="125133"/>
                  </a:cubicBezTo>
                  <a:cubicBezTo>
                    <a:pt x="236343" y="126399"/>
                    <a:pt x="233700" y="128252"/>
                    <a:pt x="231512" y="130577"/>
                  </a:cubicBezTo>
                  <a:cubicBezTo>
                    <a:pt x="228031" y="133076"/>
                    <a:pt x="224371" y="133612"/>
                    <a:pt x="220623" y="136646"/>
                  </a:cubicBezTo>
                  <a:cubicBezTo>
                    <a:pt x="215467" y="140568"/>
                    <a:pt x="209581" y="143420"/>
                    <a:pt x="203309" y="145036"/>
                  </a:cubicBezTo>
                  <a:cubicBezTo>
                    <a:pt x="200105" y="150958"/>
                    <a:pt x="198074" y="157443"/>
                    <a:pt x="197329" y="164135"/>
                  </a:cubicBezTo>
                  <a:cubicBezTo>
                    <a:pt x="196927" y="167122"/>
                    <a:pt x="197140" y="170159"/>
                    <a:pt x="197954" y="173060"/>
                  </a:cubicBezTo>
                  <a:cubicBezTo>
                    <a:pt x="199471" y="178415"/>
                    <a:pt x="198132" y="183502"/>
                    <a:pt x="202773" y="188857"/>
                  </a:cubicBezTo>
                  <a:cubicBezTo>
                    <a:pt x="206381" y="192262"/>
                    <a:pt x="211038" y="194339"/>
                    <a:pt x="215982" y="194747"/>
                  </a:cubicBezTo>
                  <a:cubicBezTo>
                    <a:pt x="219173" y="194803"/>
                    <a:pt x="222347" y="195222"/>
                    <a:pt x="225443" y="195997"/>
                  </a:cubicBezTo>
                  <a:cubicBezTo>
                    <a:pt x="227615" y="196718"/>
                    <a:pt x="229859" y="197197"/>
                    <a:pt x="232136" y="197425"/>
                  </a:cubicBezTo>
                  <a:cubicBezTo>
                    <a:pt x="234118" y="198766"/>
                    <a:pt x="236375" y="199651"/>
                    <a:pt x="238741" y="200013"/>
                  </a:cubicBezTo>
                  <a:cubicBezTo>
                    <a:pt x="242225" y="199869"/>
                    <a:pt x="245712" y="200230"/>
                    <a:pt x="249093" y="201084"/>
                  </a:cubicBezTo>
                  <a:lnTo>
                    <a:pt x="249539" y="201262"/>
                  </a:lnTo>
                  <a:cubicBezTo>
                    <a:pt x="254091" y="204023"/>
                    <a:pt x="256414" y="209348"/>
                    <a:pt x="255340" y="214561"/>
                  </a:cubicBezTo>
                  <a:cubicBezTo>
                    <a:pt x="253892" y="219592"/>
                    <a:pt x="252163" y="224537"/>
                    <a:pt x="250164" y="229376"/>
                  </a:cubicBezTo>
                  <a:cubicBezTo>
                    <a:pt x="248914" y="233303"/>
                    <a:pt x="248111" y="237409"/>
                    <a:pt x="245880" y="239105"/>
                  </a:cubicBezTo>
                  <a:cubicBezTo>
                    <a:pt x="243649" y="240800"/>
                    <a:pt x="237938" y="239551"/>
                    <a:pt x="234725" y="240800"/>
                  </a:cubicBezTo>
                  <a:cubicBezTo>
                    <a:pt x="231242" y="242290"/>
                    <a:pt x="227528" y="243166"/>
                    <a:pt x="223747" y="243388"/>
                  </a:cubicBezTo>
                  <a:cubicBezTo>
                    <a:pt x="221069" y="243388"/>
                    <a:pt x="217767" y="240800"/>
                    <a:pt x="216071" y="240086"/>
                  </a:cubicBezTo>
                  <a:cubicBezTo>
                    <a:pt x="212225" y="238941"/>
                    <a:pt x="208195" y="238546"/>
                    <a:pt x="204201" y="238926"/>
                  </a:cubicBezTo>
                  <a:cubicBezTo>
                    <a:pt x="200988" y="238926"/>
                    <a:pt x="192509" y="238926"/>
                    <a:pt x="192509" y="238926"/>
                  </a:cubicBezTo>
                  <a:cubicBezTo>
                    <a:pt x="190724" y="238926"/>
                    <a:pt x="186887" y="236873"/>
                    <a:pt x="182603" y="236070"/>
                  </a:cubicBezTo>
                  <a:cubicBezTo>
                    <a:pt x="178319" y="235267"/>
                    <a:pt x="171269" y="236248"/>
                    <a:pt x="168145" y="235267"/>
                  </a:cubicBezTo>
                  <a:cubicBezTo>
                    <a:pt x="165511" y="234318"/>
                    <a:pt x="163041" y="232964"/>
                    <a:pt x="160827" y="231250"/>
                  </a:cubicBezTo>
                  <a:cubicBezTo>
                    <a:pt x="158053" y="227967"/>
                    <a:pt x="155769" y="224299"/>
                    <a:pt x="154044" y="220362"/>
                  </a:cubicBezTo>
                  <a:cubicBezTo>
                    <a:pt x="153394" y="216170"/>
                    <a:pt x="153096" y="211931"/>
                    <a:pt x="153151" y="207688"/>
                  </a:cubicBezTo>
                  <a:cubicBezTo>
                    <a:pt x="152794" y="205279"/>
                    <a:pt x="150027" y="194390"/>
                    <a:pt x="150027" y="192605"/>
                  </a:cubicBezTo>
                  <a:lnTo>
                    <a:pt x="149403" y="183145"/>
                  </a:lnTo>
                  <a:cubicBezTo>
                    <a:pt x="149393" y="180133"/>
                    <a:pt x="149005" y="177135"/>
                    <a:pt x="148243" y="174221"/>
                  </a:cubicBezTo>
                  <a:cubicBezTo>
                    <a:pt x="147133" y="169636"/>
                    <a:pt x="146653" y="164922"/>
                    <a:pt x="146814" y="160209"/>
                  </a:cubicBezTo>
                  <a:cubicBezTo>
                    <a:pt x="146725" y="152890"/>
                    <a:pt x="148867" y="151730"/>
                    <a:pt x="150563" y="137628"/>
                  </a:cubicBezTo>
                  <a:cubicBezTo>
                    <a:pt x="150741" y="136200"/>
                    <a:pt x="153687" y="131916"/>
                    <a:pt x="153687" y="130577"/>
                  </a:cubicBezTo>
                  <a:cubicBezTo>
                    <a:pt x="154222" y="123616"/>
                    <a:pt x="155739" y="123705"/>
                    <a:pt x="156364" y="118975"/>
                  </a:cubicBezTo>
                  <a:cubicBezTo>
                    <a:pt x="156989" y="114246"/>
                    <a:pt x="158863" y="108534"/>
                    <a:pt x="158863" y="107106"/>
                  </a:cubicBezTo>
                  <a:cubicBezTo>
                    <a:pt x="159934" y="99876"/>
                    <a:pt x="159934" y="90505"/>
                    <a:pt x="159935" y="88631"/>
                  </a:cubicBezTo>
                  <a:cubicBezTo>
                    <a:pt x="160293" y="84775"/>
                    <a:pt x="161194" y="80990"/>
                    <a:pt x="162612" y="77385"/>
                  </a:cubicBezTo>
                  <a:cubicBezTo>
                    <a:pt x="164268" y="71523"/>
                    <a:pt x="165549" y="65561"/>
                    <a:pt x="166450" y="59535"/>
                  </a:cubicBezTo>
                  <a:cubicBezTo>
                    <a:pt x="166149" y="55456"/>
                    <a:pt x="166299" y="51355"/>
                    <a:pt x="166896" y="47308"/>
                  </a:cubicBezTo>
                  <a:cubicBezTo>
                    <a:pt x="168145" y="43025"/>
                    <a:pt x="170376" y="42311"/>
                    <a:pt x="173946" y="42311"/>
                  </a:cubicBezTo>
                  <a:cubicBezTo>
                    <a:pt x="175552" y="42222"/>
                    <a:pt x="180282" y="44096"/>
                    <a:pt x="182870" y="44185"/>
                  </a:cubicBezTo>
                  <a:cubicBezTo>
                    <a:pt x="185459" y="44274"/>
                    <a:pt x="189029" y="42490"/>
                    <a:pt x="190814" y="42490"/>
                  </a:cubicBezTo>
                  <a:cubicBezTo>
                    <a:pt x="193221" y="42817"/>
                    <a:pt x="195606" y="43294"/>
                    <a:pt x="197954" y="43917"/>
                  </a:cubicBezTo>
                  <a:cubicBezTo>
                    <a:pt x="200879" y="43118"/>
                    <a:pt x="203864" y="42551"/>
                    <a:pt x="206879" y="42222"/>
                  </a:cubicBezTo>
                  <a:close/>
                  <a:moveTo>
                    <a:pt x="815643" y="39723"/>
                  </a:moveTo>
                  <a:cubicBezTo>
                    <a:pt x="818945" y="39723"/>
                    <a:pt x="821623" y="43203"/>
                    <a:pt x="824568" y="43203"/>
                  </a:cubicBezTo>
                  <a:cubicBezTo>
                    <a:pt x="830552" y="42768"/>
                    <a:pt x="836566" y="43218"/>
                    <a:pt x="842418" y="44541"/>
                  </a:cubicBezTo>
                  <a:lnTo>
                    <a:pt x="843222" y="44988"/>
                  </a:lnTo>
                  <a:cubicBezTo>
                    <a:pt x="844293" y="45880"/>
                    <a:pt x="845007" y="51146"/>
                    <a:pt x="846256" y="52306"/>
                  </a:cubicBezTo>
                  <a:cubicBezTo>
                    <a:pt x="849746" y="55593"/>
                    <a:pt x="851933" y="60031"/>
                    <a:pt x="852414" y="64801"/>
                  </a:cubicBezTo>
                  <a:cubicBezTo>
                    <a:pt x="852147" y="68371"/>
                    <a:pt x="847416" y="74083"/>
                    <a:pt x="847416" y="75422"/>
                  </a:cubicBezTo>
                  <a:cubicBezTo>
                    <a:pt x="847680" y="78856"/>
                    <a:pt x="846869" y="82286"/>
                    <a:pt x="845096" y="85239"/>
                  </a:cubicBezTo>
                  <a:cubicBezTo>
                    <a:pt x="841506" y="90134"/>
                    <a:pt x="838511" y="95436"/>
                    <a:pt x="836171" y="101037"/>
                  </a:cubicBezTo>
                  <a:cubicBezTo>
                    <a:pt x="835189" y="102911"/>
                    <a:pt x="829120" y="107730"/>
                    <a:pt x="828138" y="109961"/>
                  </a:cubicBezTo>
                  <a:cubicBezTo>
                    <a:pt x="822069" y="123795"/>
                    <a:pt x="815286" y="133434"/>
                    <a:pt x="810288" y="147267"/>
                  </a:cubicBezTo>
                  <a:cubicBezTo>
                    <a:pt x="809485" y="149498"/>
                    <a:pt x="806005" y="154050"/>
                    <a:pt x="804309" y="153247"/>
                  </a:cubicBezTo>
                  <a:cubicBezTo>
                    <a:pt x="801982" y="152200"/>
                    <a:pt x="799318" y="152200"/>
                    <a:pt x="796991" y="153247"/>
                  </a:cubicBezTo>
                  <a:cubicBezTo>
                    <a:pt x="795831" y="154229"/>
                    <a:pt x="790922" y="154139"/>
                    <a:pt x="789315" y="155746"/>
                  </a:cubicBezTo>
                  <a:cubicBezTo>
                    <a:pt x="787709" y="157352"/>
                    <a:pt x="779498" y="156103"/>
                    <a:pt x="777892" y="159227"/>
                  </a:cubicBezTo>
                  <a:cubicBezTo>
                    <a:pt x="776731" y="162088"/>
                    <a:pt x="776731" y="165290"/>
                    <a:pt x="777892" y="168152"/>
                  </a:cubicBezTo>
                  <a:cubicBezTo>
                    <a:pt x="780480" y="171186"/>
                    <a:pt x="785746" y="168152"/>
                    <a:pt x="786816" y="166545"/>
                  </a:cubicBezTo>
                  <a:cubicBezTo>
                    <a:pt x="788535" y="164480"/>
                    <a:pt x="791092" y="163301"/>
                    <a:pt x="793778" y="163332"/>
                  </a:cubicBezTo>
                  <a:cubicBezTo>
                    <a:pt x="796873" y="164684"/>
                    <a:pt x="800104" y="165701"/>
                    <a:pt x="803416" y="166367"/>
                  </a:cubicBezTo>
                  <a:cubicBezTo>
                    <a:pt x="805615" y="166715"/>
                    <a:pt x="807238" y="168603"/>
                    <a:pt x="807254" y="170829"/>
                  </a:cubicBezTo>
                  <a:cubicBezTo>
                    <a:pt x="807310" y="174996"/>
                    <a:pt x="808158" y="179116"/>
                    <a:pt x="809753" y="182966"/>
                  </a:cubicBezTo>
                  <a:cubicBezTo>
                    <a:pt x="809826" y="184756"/>
                    <a:pt x="809290" y="186517"/>
                    <a:pt x="808236" y="187964"/>
                  </a:cubicBezTo>
                  <a:cubicBezTo>
                    <a:pt x="805533" y="190386"/>
                    <a:pt x="802535" y="192455"/>
                    <a:pt x="799311" y="194122"/>
                  </a:cubicBezTo>
                  <a:cubicBezTo>
                    <a:pt x="797169" y="195461"/>
                    <a:pt x="792350" y="195818"/>
                    <a:pt x="789315" y="197782"/>
                  </a:cubicBezTo>
                  <a:cubicBezTo>
                    <a:pt x="787473" y="199164"/>
                    <a:pt x="786332" y="201285"/>
                    <a:pt x="786192" y="203583"/>
                  </a:cubicBezTo>
                  <a:cubicBezTo>
                    <a:pt x="786192" y="207421"/>
                    <a:pt x="789137" y="207421"/>
                    <a:pt x="791011" y="207421"/>
                  </a:cubicBezTo>
                  <a:cubicBezTo>
                    <a:pt x="792886" y="207421"/>
                    <a:pt x="800649" y="204922"/>
                    <a:pt x="804309" y="204922"/>
                  </a:cubicBezTo>
                  <a:cubicBezTo>
                    <a:pt x="807639" y="205090"/>
                    <a:pt x="810975" y="205090"/>
                    <a:pt x="814305" y="204922"/>
                  </a:cubicBezTo>
                  <a:cubicBezTo>
                    <a:pt x="818289" y="203576"/>
                    <a:pt x="822427" y="202736"/>
                    <a:pt x="826621" y="202423"/>
                  </a:cubicBezTo>
                  <a:cubicBezTo>
                    <a:pt x="830548" y="203405"/>
                    <a:pt x="834921" y="199745"/>
                    <a:pt x="837420" y="202423"/>
                  </a:cubicBezTo>
                  <a:cubicBezTo>
                    <a:pt x="837420" y="207064"/>
                    <a:pt x="846345" y="209206"/>
                    <a:pt x="846345" y="216435"/>
                  </a:cubicBezTo>
                  <a:cubicBezTo>
                    <a:pt x="846345" y="226788"/>
                    <a:pt x="839473" y="238479"/>
                    <a:pt x="830548" y="239193"/>
                  </a:cubicBezTo>
                  <a:cubicBezTo>
                    <a:pt x="826799" y="239550"/>
                    <a:pt x="829388" y="236694"/>
                    <a:pt x="816179" y="236694"/>
                  </a:cubicBezTo>
                  <a:cubicBezTo>
                    <a:pt x="804398" y="236873"/>
                    <a:pt x="794313" y="237676"/>
                    <a:pt x="792439" y="237676"/>
                  </a:cubicBezTo>
                  <a:cubicBezTo>
                    <a:pt x="788111" y="237730"/>
                    <a:pt x="783785" y="237461"/>
                    <a:pt x="779498" y="236873"/>
                  </a:cubicBezTo>
                  <a:cubicBezTo>
                    <a:pt x="775694" y="236953"/>
                    <a:pt x="771903" y="237341"/>
                    <a:pt x="768163" y="238033"/>
                  </a:cubicBezTo>
                  <a:cubicBezTo>
                    <a:pt x="764006" y="239103"/>
                    <a:pt x="759767" y="239819"/>
                    <a:pt x="755490" y="240175"/>
                  </a:cubicBezTo>
                  <a:cubicBezTo>
                    <a:pt x="750187" y="240099"/>
                    <a:pt x="744928" y="241132"/>
                    <a:pt x="740050" y="243209"/>
                  </a:cubicBezTo>
                  <a:cubicBezTo>
                    <a:pt x="734793" y="244284"/>
                    <a:pt x="729440" y="244822"/>
                    <a:pt x="724074" y="244815"/>
                  </a:cubicBezTo>
                  <a:cubicBezTo>
                    <a:pt x="718794" y="247063"/>
                    <a:pt x="713289" y="248740"/>
                    <a:pt x="707652" y="249813"/>
                  </a:cubicBezTo>
                  <a:cubicBezTo>
                    <a:pt x="704618" y="250170"/>
                    <a:pt x="697568" y="249278"/>
                    <a:pt x="697300" y="244369"/>
                  </a:cubicBezTo>
                  <a:cubicBezTo>
                    <a:pt x="697032" y="239460"/>
                    <a:pt x="694355" y="236873"/>
                    <a:pt x="694980" y="230536"/>
                  </a:cubicBezTo>
                  <a:cubicBezTo>
                    <a:pt x="695515" y="228662"/>
                    <a:pt x="695515" y="225628"/>
                    <a:pt x="695514" y="224200"/>
                  </a:cubicBezTo>
                  <a:cubicBezTo>
                    <a:pt x="695531" y="221364"/>
                    <a:pt x="696806" y="218683"/>
                    <a:pt x="698995" y="216881"/>
                  </a:cubicBezTo>
                  <a:cubicBezTo>
                    <a:pt x="699620" y="216703"/>
                    <a:pt x="701048" y="213579"/>
                    <a:pt x="702833" y="213758"/>
                  </a:cubicBezTo>
                  <a:cubicBezTo>
                    <a:pt x="704618" y="213936"/>
                    <a:pt x="704975" y="216078"/>
                    <a:pt x="707652" y="216078"/>
                  </a:cubicBezTo>
                  <a:cubicBezTo>
                    <a:pt x="712524" y="215024"/>
                    <a:pt x="717256" y="213406"/>
                    <a:pt x="721754" y="211259"/>
                  </a:cubicBezTo>
                  <a:cubicBezTo>
                    <a:pt x="727548" y="208299"/>
                    <a:pt x="733508" y="205677"/>
                    <a:pt x="739604" y="203405"/>
                  </a:cubicBezTo>
                  <a:cubicBezTo>
                    <a:pt x="741924" y="200102"/>
                    <a:pt x="738086" y="198407"/>
                    <a:pt x="736658" y="198407"/>
                  </a:cubicBezTo>
                  <a:cubicBezTo>
                    <a:pt x="734185" y="199074"/>
                    <a:pt x="731549" y="198720"/>
                    <a:pt x="729340" y="197425"/>
                  </a:cubicBezTo>
                  <a:cubicBezTo>
                    <a:pt x="725681" y="196800"/>
                    <a:pt x="724163" y="195908"/>
                    <a:pt x="723181" y="194301"/>
                  </a:cubicBezTo>
                  <a:cubicBezTo>
                    <a:pt x="722200" y="192695"/>
                    <a:pt x="722913" y="190820"/>
                    <a:pt x="723181" y="188321"/>
                  </a:cubicBezTo>
                  <a:cubicBezTo>
                    <a:pt x="723449" y="185822"/>
                    <a:pt x="723627" y="183145"/>
                    <a:pt x="723985" y="181003"/>
                  </a:cubicBezTo>
                  <a:cubicBezTo>
                    <a:pt x="724342" y="178861"/>
                    <a:pt x="724609" y="175648"/>
                    <a:pt x="728001" y="175648"/>
                  </a:cubicBezTo>
                  <a:cubicBezTo>
                    <a:pt x="729875" y="175648"/>
                    <a:pt x="730321" y="176986"/>
                    <a:pt x="732106" y="176986"/>
                  </a:cubicBezTo>
                  <a:cubicBezTo>
                    <a:pt x="733891" y="176986"/>
                    <a:pt x="734694" y="176183"/>
                    <a:pt x="736480" y="176183"/>
                  </a:cubicBezTo>
                  <a:cubicBezTo>
                    <a:pt x="737898" y="176420"/>
                    <a:pt x="739346" y="176420"/>
                    <a:pt x="740764" y="176183"/>
                  </a:cubicBezTo>
                  <a:cubicBezTo>
                    <a:pt x="742345" y="175407"/>
                    <a:pt x="743675" y="174201"/>
                    <a:pt x="744602" y="172703"/>
                  </a:cubicBezTo>
                  <a:cubicBezTo>
                    <a:pt x="745404" y="169800"/>
                    <a:pt x="745737" y="166786"/>
                    <a:pt x="745583" y="163778"/>
                  </a:cubicBezTo>
                  <a:cubicBezTo>
                    <a:pt x="745226" y="161369"/>
                    <a:pt x="743084" y="161726"/>
                    <a:pt x="740317" y="163064"/>
                  </a:cubicBezTo>
                  <a:cubicBezTo>
                    <a:pt x="738138" y="163858"/>
                    <a:pt x="735899" y="164485"/>
                    <a:pt x="733623" y="164939"/>
                  </a:cubicBezTo>
                  <a:cubicBezTo>
                    <a:pt x="731596" y="165492"/>
                    <a:pt x="729541" y="165939"/>
                    <a:pt x="727465" y="166277"/>
                  </a:cubicBezTo>
                  <a:cubicBezTo>
                    <a:pt x="725773" y="166284"/>
                    <a:pt x="724089" y="166044"/>
                    <a:pt x="722467" y="165563"/>
                  </a:cubicBezTo>
                  <a:cubicBezTo>
                    <a:pt x="719968" y="164939"/>
                    <a:pt x="720593" y="163422"/>
                    <a:pt x="719968" y="161636"/>
                  </a:cubicBezTo>
                  <a:cubicBezTo>
                    <a:pt x="718959" y="159873"/>
                    <a:pt x="718293" y="157936"/>
                    <a:pt x="718005" y="155924"/>
                  </a:cubicBezTo>
                  <a:cubicBezTo>
                    <a:pt x="718362" y="150837"/>
                    <a:pt x="714256" y="148963"/>
                    <a:pt x="713543" y="147624"/>
                  </a:cubicBezTo>
                  <a:cubicBezTo>
                    <a:pt x="712198" y="144817"/>
                    <a:pt x="711352" y="141797"/>
                    <a:pt x="711043" y="138699"/>
                  </a:cubicBezTo>
                  <a:cubicBezTo>
                    <a:pt x="711043" y="132898"/>
                    <a:pt x="716488" y="128346"/>
                    <a:pt x="715863" y="124687"/>
                  </a:cubicBezTo>
                  <a:cubicBezTo>
                    <a:pt x="714242" y="117272"/>
                    <a:pt x="713464" y="109697"/>
                    <a:pt x="713542" y="102108"/>
                  </a:cubicBezTo>
                  <a:cubicBezTo>
                    <a:pt x="713810" y="100055"/>
                    <a:pt x="710686" y="96574"/>
                    <a:pt x="710686" y="92469"/>
                  </a:cubicBezTo>
                  <a:cubicBezTo>
                    <a:pt x="710819" y="89995"/>
                    <a:pt x="711207" y="87543"/>
                    <a:pt x="711846" y="85150"/>
                  </a:cubicBezTo>
                  <a:cubicBezTo>
                    <a:pt x="713127" y="81087"/>
                    <a:pt x="713965" y="76898"/>
                    <a:pt x="714346" y="72655"/>
                  </a:cubicBezTo>
                  <a:cubicBezTo>
                    <a:pt x="713810" y="67033"/>
                    <a:pt x="716666" y="59982"/>
                    <a:pt x="720504" y="59982"/>
                  </a:cubicBezTo>
                  <a:cubicBezTo>
                    <a:pt x="724342" y="59982"/>
                    <a:pt x="724252" y="64801"/>
                    <a:pt x="728447" y="64801"/>
                  </a:cubicBezTo>
                  <a:cubicBezTo>
                    <a:pt x="730972" y="64931"/>
                    <a:pt x="733503" y="64661"/>
                    <a:pt x="735944" y="63998"/>
                  </a:cubicBezTo>
                  <a:cubicBezTo>
                    <a:pt x="736837" y="63373"/>
                    <a:pt x="743709" y="61677"/>
                    <a:pt x="745762" y="60874"/>
                  </a:cubicBezTo>
                  <a:cubicBezTo>
                    <a:pt x="751741" y="58732"/>
                    <a:pt x="756025" y="56055"/>
                    <a:pt x="762540" y="54002"/>
                  </a:cubicBezTo>
                  <a:cubicBezTo>
                    <a:pt x="766914" y="52663"/>
                    <a:pt x="772358" y="53823"/>
                    <a:pt x="775839" y="52663"/>
                  </a:cubicBezTo>
                  <a:cubicBezTo>
                    <a:pt x="785478" y="49361"/>
                    <a:pt x="812341" y="39723"/>
                    <a:pt x="815643" y="39723"/>
                  </a:cubicBezTo>
                  <a:close/>
                  <a:moveTo>
                    <a:pt x="439014" y="1614"/>
                  </a:moveTo>
                  <a:cubicBezTo>
                    <a:pt x="441289" y="1698"/>
                    <a:pt x="443556" y="1936"/>
                    <a:pt x="445798" y="2328"/>
                  </a:cubicBezTo>
                  <a:cubicBezTo>
                    <a:pt x="448591" y="2507"/>
                    <a:pt x="451394" y="2507"/>
                    <a:pt x="454187" y="2328"/>
                  </a:cubicBezTo>
                  <a:cubicBezTo>
                    <a:pt x="456329" y="2328"/>
                    <a:pt x="457668" y="5094"/>
                    <a:pt x="458560" y="5808"/>
                  </a:cubicBezTo>
                  <a:cubicBezTo>
                    <a:pt x="459453" y="6522"/>
                    <a:pt x="465076" y="6790"/>
                    <a:pt x="466415" y="8217"/>
                  </a:cubicBezTo>
                  <a:cubicBezTo>
                    <a:pt x="467753" y="9645"/>
                    <a:pt x="467575" y="14197"/>
                    <a:pt x="469003" y="17142"/>
                  </a:cubicBezTo>
                  <a:cubicBezTo>
                    <a:pt x="470431" y="20088"/>
                    <a:pt x="474715" y="21605"/>
                    <a:pt x="475072" y="30530"/>
                  </a:cubicBezTo>
                  <a:cubicBezTo>
                    <a:pt x="475429" y="39455"/>
                    <a:pt x="473019" y="39633"/>
                    <a:pt x="467575" y="44275"/>
                  </a:cubicBezTo>
                  <a:cubicBezTo>
                    <a:pt x="466057" y="46238"/>
                    <a:pt x="466236" y="49362"/>
                    <a:pt x="469003" y="48826"/>
                  </a:cubicBezTo>
                  <a:cubicBezTo>
                    <a:pt x="473912" y="47844"/>
                    <a:pt x="491582" y="43917"/>
                    <a:pt x="495777" y="42579"/>
                  </a:cubicBezTo>
                  <a:cubicBezTo>
                    <a:pt x="500764" y="41016"/>
                    <a:pt x="505867" y="39852"/>
                    <a:pt x="511039" y="39098"/>
                  </a:cubicBezTo>
                  <a:cubicBezTo>
                    <a:pt x="512734" y="38919"/>
                    <a:pt x="515501" y="41329"/>
                    <a:pt x="517554" y="41865"/>
                  </a:cubicBezTo>
                  <a:cubicBezTo>
                    <a:pt x="519606" y="42400"/>
                    <a:pt x="523623" y="42222"/>
                    <a:pt x="524337" y="44096"/>
                  </a:cubicBezTo>
                  <a:cubicBezTo>
                    <a:pt x="525728" y="47651"/>
                    <a:pt x="528754" y="50312"/>
                    <a:pt x="532458" y="51236"/>
                  </a:cubicBezTo>
                  <a:lnTo>
                    <a:pt x="532280" y="51236"/>
                  </a:lnTo>
                  <a:cubicBezTo>
                    <a:pt x="534197" y="51715"/>
                    <a:pt x="535639" y="53299"/>
                    <a:pt x="535939" y="55252"/>
                  </a:cubicBezTo>
                  <a:cubicBezTo>
                    <a:pt x="535939" y="56948"/>
                    <a:pt x="535493" y="59804"/>
                    <a:pt x="535493" y="63463"/>
                  </a:cubicBezTo>
                  <a:cubicBezTo>
                    <a:pt x="534957" y="69174"/>
                    <a:pt x="525140" y="73191"/>
                    <a:pt x="520856" y="75868"/>
                  </a:cubicBezTo>
                  <a:cubicBezTo>
                    <a:pt x="519428" y="76850"/>
                    <a:pt x="518000" y="73548"/>
                    <a:pt x="513002" y="73548"/>
                  </a:cubicBezTo>
                  <a:cubicBezTo>
                    <a:pt x="511306" y="73637"/>
                    <a:pt x="501399" y="74440"/>
                    <a:pt x="499704" y="74440"/>
                  </a:cubicBezTo>
                  <a:lnTo>
                    <a:pt x="489083" y="75690"/>
                  </a:lnTo>
                  <a:cubicBezTo>
                    <a:pt x="486674" y="76225"/>
                    <a:pt x="481676" y="77921"/>
                    <a:pt x="479356" y="78635"/>
                  </a:cubicBezTo>
                  <a:cubicBezTo>
                    <a:pt x="476037" y="79570"/>
                    <a:pt x="472786" y="80734"/>
                    <a:pt x="469627" y="82116"/>
                  </a:cubicBezTo>
                  <a:cubicBezTo>
                    <a:pt x="468199" y="83008"/>
                    <a:pt x="464719" y="81402"/>
                    <a:pt x="460702" y="82116"/>
                  </a:cubicBezTo>
                  <a:cubicBezTo>
                    <a:pt x="458918" y="82473"/>
                    <a:pt x="452581" y="86310"/>
                    <a:pt x="447136" y="87827"/>
                  </a:cubicBezTo>
                  <a:cubicBezTo>
                    <a:pt x="436406" y="89705"/>
                    <a:pt x="425818" y="92329"/>
                    <a:pt x="415453" y="95681"/>
                  </a:cubicBezTo>
                  <a:cubicBezTo>
                    <a:pt x="413132" y="98002"/>
                    <a:pt x="408313" y="97020"/>
                    <a:pt x="406528" y="98002"/>
                  </a:cubicBezTo>
                  <a:cubicBezTo>
                    <a:pt x="404743" y="98984"/>
                    <a:pt x="400014" y="98984"/>
                    <a:pt x="397604" y="100233"/>
                  </a:cubicBezTo>
                  <a:cubicBezTo>
                    <a:pt x="393588" y="102286"/>
                    <a:pt x="391802" y="101126"/>
                    <a:pt x="389571" y="102286"/>
                  </a:cubicBezTo>
                  <a:cubicBezTo>
                    <a:pt x="387406" y="103093"/>
                    <a:pt x="385087" y="103398"/>
                    <a:pt x="382788" y="103178"/>
                  </a:cubicBezTo>
                  <a:cubicBezTo>
                    <a:pt x="380309" y="103673"/>
                    <a:pt x="377864" y="104328"/>
                    <a:pt x="375470" y="105142"/>
                  </a:cubicBezTo>
                  <a:cubicBezTo>
                    <a:pt x="373356" y="105630"/>
                    <a:pt x="371158" y="105630"/>
                    <a:pt x="369044" y="105142"/>
                  </a:cubicBezTo>
                  <a:cubicBezTo>
                    <a:pt x="367357" y="104892"/>
                    <a:pt x="365643" y="104892"/>
                    <a:pt x="363956" y="105142"/>
                  </a:cubicBezTo>
                  <a:cubicBezTo>
                    <a:pt x="362261" y="107373"/>
                    <a:pt x="359048" y="107373"/>
                    <a:pt x="355745" y="107373"/>
                  </a:cubicBezTo>
                  <a:cubicBezTo>
                    <a:pt x="353323" y="107845"/>
                    <a:pt x="350980" y="108656"/>
                    <a:pt x="348784" y="109783"/>
                  </a:cubicBezTo>
                  <a:cubicBezTo>
                    <a:pt x="348248" y="111390"/>
                    <a:pt x="345393" y="112817"/>
                    <a:pt x="342715" y="113264"/>
                  </a:cubicBezTo>
                  <a:cubicBezTo>
                    <a:pt x="340038" y="113710"/>
                    <a:pt x="341644" y="111568"/>
                    <a:pt x="337806" y="109783"/>
                  </a:cubicBezTo>
                  <a:cubicBezTo>
                    <a:pt x="336021" y="109248"/>
                    <a:pt x="332005" y="110765"/>
                    <a:pt x="328881" y="109248"/>
                  </a:cubicBezTo>
                  <a:cubicBezTo>
                    <a:pt x="325758" y="107730"/>
                    <a:pt x="325936" y="103357"/>
                    <a:pt x="326561" y="99698"/>
                  </a:cubicBezTo>
                  <a:cubicBezTo>
                    <a:pt x="326650" y="98894"/>
                    <a:pt x="326115" y="95503"/>
                    <a:pt x="326115" y="91844"/>
                  </a:cubicBezTo>
                  <a:cubicBezTo>
                    <a:pt x="325731" y="89613"/>
                    <a:pt x="326352" y="87327"/>
                    <a:pt x="327810" y="85596"/>
                  </a:cubicBezTo>
                  <a:cubicBezTo>
                    <a:pt x="333196" y="81606"/>
                    <a:pt x="339237" y="78586"/>
                    <a:pt x="345660" y="76671"/>
                  </a:cubicBezTo>
                  <a:cubicBezTo>
                    <a:pt x="347356" y="76314"/>
                    <a:pt x="349052" y="79349"/>
                    <a:pt x="350391" y="79349"/>
                  </a:cubicBezTo>
                  <a:cubicBezTo>
                    <a:pt x="351729" y="79349"/>
                    <a:pt x="357977" y="75868"/>
                    <a:pt x="360654" y="75868"/>
                  </a:cubicBezTo>
                  <a:cubicBezTo>
                    <a:pt x="368950" y="74869"/>
                    <a:pt x="377156" y="73229"/>
                    <a:pt x="385198" y="70959"/>
                  </a:cubicBezTo>
                  <a:cubicBezTo>
                    <a:pt x="389393" y="69531"/>
                    <a:pt x="393230" y="71495"/>
                    <a:pt x="395640" y="69531"/>
                  </a:cubicBezTo>
                  <a:cubicBezTo>
                    <a:pt x="401920" y="67209"/>
                    <a:pt x="408327" y="65242"/>
                    <a:pt x="414828" y="63641"/>
                  </a:cubicBezTo>
                  <a:cubicBezTo>
                    <a:pt x="417148" y="63106"/>
                    <a:pt x="421432" y="61946"/>
                    <a:pt x="422682" y="59090"/>
                  </a:cubicBezTo>
                  <a:cubicBezTo>
                    <a:pt x="422816" y="57259"/>
                    <a:pt x="422510" y="55423"/>
                    <a:pt x="421790" y="53735"/>
                  </a:cubicBezTo>
                  <a:cubicBezTo>
                    <a:pt x="420718" y="50968"/>
                    <a:pt x="418576" y="51950"/>
                    <a:pt x="416256" y="51950"/>
                  </a:cubicBezTo>
                  <a:cubicBezTo>
                    <a:pt x="414051" y="51336"/>
                    <a:pt x="412165" y="49898"/>
                    <a:pt x="410990" y="47934"/>
                  </a:cubicBezTo>
                  <a:cubicBezTo>
                    <a:pt x="410879" y="46008"/>
                    <a:pt x="411312" y="44090"/>
                    <a:pt x="412240" y="42400"/>
                  </a:cubicBezTo>
                  <a:cubicBezTo>
                    <a:pt x="412954" y="40437"/>
                    <a:pt x="413400" y="39633"/>
                    <a:pt x="414293" y="37134"/>
                  </a:cubicBezTo>
                  <a:cubicBezTo>
                    <a:pt x="415124" y="34973"/>
                    <a:pt x="415839" y="32768"/>
                    <a:pt x="416434" y="30530"/>
                  </a:cubicBezTo>
                  <a:cubicBezTo>
                    <a:pt x="417595" y="26871"/>
                    <a:pt x="410633" y="16786"/>
                    <a:pt x="409741" y="14019"/>
                  </a:cubicBezTo>
                  <a:cubicBezTo>
                    <a:pt x="409310" y="11926"/>
                    <a:pt x="410065" y="9766"/>
                    <a:pt x="411704" y="8396"/>
                  </a:cubicBezTo>
                  <a:cubicBezTo>
                    <a:pt x="414739" y="5272"/>
                    <a:pt x="418219" y="6700"/>
                    <a:pt x="421790" y="6700"/>
                  </a:cubicBezTo>
                  <a:cubicBezTo>
                    <a:pt x="423891" y="6335"/>
                    <a:pt x="425894" y="5545"/>
                    <a:pt x="427680" y="4380"/>
                  </a:cubicBezTo>
                  <a:cubicBezTo>
                    <a:pt x="428840" y="3755"/>
                    <a:pt x="430715" y="4648"/>
                    <a:pt x="433303" y="3755"/>
                  </a:cubicBezTo>
                  <a:cubicBezTo>
                    <a:pt x="435891" y="2863"/>
                    <a:pt x="435891" y="1614"/>
                    <a:pt x="439014" y="1614"/>
                  </a:cubicBezTo>
                  <a:close/>
                  <a:moveTo>
                    <a:pt x="1616919" y="7"/>
                  </a:moveTo>
                  <a:cubicBezTo>
                    <a:pt x="1621024" y="275"/>
                    <a:pt x="1623970" y="4113"/>
                    <a:pt x="1626380" y="7326"/>
                  </a:cubicBezTo>
                  <a:cubicBezTo>
                    <a:pt x="1628789" y="10539"/>
                    <a:pt x="1625487" y="16162"/>
                    <a:pt x="1622363" y="18928"/>
                  </a:cubicBezTo>
                  <a:cubicBezTo>
                    <a:pt x="1619035" y="21684"/>
                    <a:pt x="1616379" y="25164"/>
                    <a:pt x="1614599" y="29103"/>
                  </a:cubicBezTo>
                  <a:cubicBezTo>
                    <a:pt x="1614063" y="30263"/>
                    <a:pt x="1614063" y="37580"/>
                    <a:pt x="1614599" y="38027"/>
                  </a:cubicBezTo>
                  <a:cubicBezTo>
                    <a:pt x="1615134" y="38473"/>
                    <a:pt x="1619150" y="41240"/>
                    <a:pt x="1619418" y="45256"/>
                  </a:cubicBezTo>
                  <a:cubicBezTo>
                    <a:pt x="1619686" y="49272"/>
                    <a:pt x="1615848" y="52396"/>
                    <a:pt x="1608886" y="66587"/>
                  </a:cubicBezTo>
                  <a:cubicBezTo>
                    <a:pt x="1609154" y="66765"/>
                    <a:pt x="1602639" y="75690"/>
                    <a:pt x="1600943" y="78100"/>
                  </a:cubicBezTo>
                  <a:cubicBezTo>
                    <a:pt x="1599248" y="80510"/>
                    <a:pt x="1605227" y="84615"/>
                    <a:pt x="1610582" y="83187"/>
                  </a:cubicBezTo>
                  <a:cubicBezTo>
                    <a:pt x="1613438" y="82384"/>
                    <a:pt x="1608886" y="90773"/>
                    <a:pt x="1615313" y="90773"/>
                  </a:cubicBezTo>
                  <a:cubicBezTo>
                    <a:pt x="1620221" y="90773"/>
                    <a:pt x="1626112" y="86400"/>
                    <a:pt x="1624238" y="81848"/>
                  </a:cubicBezTo>
                  <a:cubicBezTo>
                    <a:pt x="1622631" y="80331"/>
                    <a:pt x="1619507" y="81848"/>
                    <a:pt x="1616473" y="79260"/>
                  </a:cubicBezTo>
                  <a:cubicBezTo>
                    <a:pt x="1613438" y="76672"/>
                    <a:pt x="1613528" y="70335"/>
                    <a:pt x="1614688" y="70335"/>
                  </a:cubicBezTo>
                  <a:cubicBezTo>
                    <a:pt x="1616747" y="69534"/>
                    <a:pt x="1618519" y="68136"/>
                    <a:pt x="1619775" y="66319"/>
                  </a:cubicBezTo>
                  <a:cubicBezTo>
                    <a:pt x="1620757" y="65337"/>
                    <a:pt x="1623880" y="63106"/>
                    <a:pt x="1623880" y="61499"/>
                  </a:cubicBezTo>
                  <a:cubicBezTo>
                    <a:pt x="1623880" y="59893"/>
                    <a:pt x="1619240" y="58733"/>
                    <a:pt x="1623167" y="53021"/>
                  </a:cubicBezTo>
                  <a:cubicBezTo>
                    <a:pt x="1625666" y="49361"/>
                    <a:pt x="1628789" y="49718"/>
                    <a:pt x="1630396" y="49361"/>
                  </a:cubicBezTo>
                  <a:cubicBezTo>
                    <a:pt x="1632002" y="49004"/>
                    <a:pt x="1633609" y="45167"/>
                    <a:pt x="1634501" y="43203"/>
                  </a:cubicBezTo>
                  <a:cubicBezTo>
                    <a:pt x="1635521" y="41071"/>
                    <a:pt x="1636155" y="38774"/>
                    <a:pt x="1636376" y="36420"/>
                  </a:cubicBezTo>
                  <a:cubicBezTo>
                    <a:pt x="1636465" y="30799"/>
                    <a:pt x="1630128" y="28299"/>
                    <a:pt x="1631199" y="23926"/>
                  </a:cubicBezTo>
                  <a:cubicBezTo>
                    <a:pt x="1633430" y="15090"/>
                    <a:pt x="1654940" y="11699"/>
                    <a:pt x="1657171" y="10182"/>
                  </a:cubicBezTo>
                  <a:cubicBezTo>
                    <a:pt x="1657795" y="9736"/>
                    <a:pt x="1658331" y="7772"/>
                    <a:pt x="1659492" y="6880"/>
                  </a:cubicBezTo>
                  <a:cubicBezTo>
                    <a:pt x="1661723" y="5188"/>
                    <a:pt x="1664699" y="4846"/>
                    <a:pt x="1667256" y="5987"/>
                  </a:cubicBezTo>
                  <a:cubicBezTo>
                    <a:pt x="1670221" y="7457"/>
                    <a:pt x="1673031" y="9221"/>
                    <a:pt x="1675646" y="11253"/>
                  </a:cubicBezTo>
                  <a:cubicBezTo>
                    <a:pt x="1677350" y="12815"/>
                    <a:pt x="1678155" y="15128"/>
                    <a:pt x="1677788" y="17411"/>
                  </a:cubicBezTo>
                  <a:cubicBezTo>
                    <a:pt x="1677430" y="20088"/>
                    <a:pt x="1676003" y="27586"/>
                    <a:pt x="1676806" y="28210"/>
                  </a:cubicBezTo>
                  <a:cubicBezTo>
                    <a:pt x="1677609" y="28835"/>
                    <a:pt x="1669220" y="33386"/>
                    <a:pt x="1665382" y="37134"/>
                  </a:cubicBezTo>
                  <a:cubicBezTo>
                    <a:pt x="1660510" y="43395"/>
                    <a:pt x="1657427" y="50860"/>
                    <a:pt x="1656457" y="58733"/>
                  </a:cubicBezTo>
                  <a:cubicBezTo>
                    <a:pt x="1656278" y="59447"/>
                    <a:pt x="1654047" y="64802"/>
                    <a:pt x="1653779" y="66230"/>
                  </a:cubicBezTo>
                  <a:cubicBezTo>
                    <a:pt x="1653511" y="67658"/>
                    <a:pt x="1652530" y="71674"/>
                    <a:pt x="1651548" y="75155"/>
                  </a:cubicBezTo>
                  <a:cubicBezTo>
                    <a:pt x="1650325" y="78776"/>
                    <a:pt x="1649722" y="82578"/>
                    <a:pt x="1649763" y="86400"/>
                  </a:cubicBezTo>
                  <a:cubicBezTo>
                    <a:pt x="1650031" y="88631"/>
                    <a:pt x="1653065" y="88007"/>
                    <a:pt x="1654939" y="88007"/>
                  </a:cubicBezTo>
                  <a:cubicBezTo>
                    <a:pt x="1658751" y="87138"/>
                    <a:pt x="1662244" y="85221"/>
                    <a:pt x="1665025" y="82473"/>
                  </a:cubicBezTo>
                  <a:cubicBezTo>
                    <a:pt x="1667329" y="82085"/>
                    <a:pt x="1669682" y="82085"/>
                    <a:pt x="1671986" y="82473"/>
                  </a:cubicBezTo>
                  <a:cubicBezTo>
                    <a:pt x="1673771" y="83009"/>
                    <a:pt x="1675645" y="85954"/>
                    <a:pt x="1677609" y="86579"/>
                  </a:cubicBezTo>
                  <a:cubicBezTo>
                    <a:pt x="1679572" y="87203"/>
                    <a:pt x="1682339" y="87382"/>
                    <a:pt x="1683946" y="88453"/>
                  </a:cubicBezTo>
                  <a:cubicBezTo>
                    <a:pt x="1685552" y="89524"/>
                    <a:pt x="1689032" y="88453"/>
                    <a:pt x="1691174" y="91041"/>
                  </a:cubicBezTo>
                  <a:lnTo>
                    <a:pt x="1691710" y="90952"/>
                  </a:lnTo>
                  <a:cubicBezTo>
                    <a:pt x="1694680" y="95921"/>
                    <a:pt x="1696022" y="101693"/>
                    <a:pt x="1695548" y="107462"/>
                  </a:cubicBezTo>
                  <a:cubicBezTo>
                    <a:pt x="1695402" y="112689"/>
                    <a:pt x="1693994" y="117803"/>
                    <a:pt x="1691442" y="122367"/>
                  </a:cubicBezTo>
                  <a:cubicBezTo>
                    <a:pt x="1684679" y="126488"/>
                    <a:pt x="1676868" y="128564"/>
                    <a:pt x="1668952" y="128347"/>
                  </a:cubicBezTo>
                  <a:cubicBezTo>
                    <a:pt x="1666327" y="128340"/>
                    <a:pt x="1663813" y="129403"/>
                    <a:pt x="1661990" y="131292"/>
                  </a:cubicBezTo>
                  <a:cubicBezTo>
                    <a:pt x="1659028" y="132230"/>
                    <a:pt x="1655812" y="131941"/>
                    <a:pt x="1653065" y="130489"/>
                  </a:cubicBezTo>
                  <a:cubicBezTo>
                    <a:pt x="1649401" y="129592"/>
                    <a:pt x="1645574" y="129592"/>
                    <a:pt x="1641909" y="130489"/>
                  </a:cubicBezTo>
                  <a:cubicBezTo>
                    <a:pt x="1634094" y="132617"/>
                    <a:pt x="1627291" y="137457"/>
                    <a:pt x="1622720" y="144144"/>
                  </a:cubicBezTo>
                  <a:cubicBezTo>
                    <a:pt x="1621023" y="147185"/>
                    <a:pt x="1618601" y="149760"/>
                    <a:pt x="1615670" y="151641"/>
                  </a:cubicBezTo>
                  <a:cubicBezTo>
                    <a:pt x="1611417" y="154501"/>
                    <a:pt x="1607626" y="157993"/>
                    <a:pt x="1604424" y="161994"/>
                  </a:cubicBezTo>
                  <a:cubicBezTo>
                    <a:pt x="1602518" y="165184"/>
                    <a:pt x="1601881" y="168975"/>
                    <a:pt x="1602639" y="172614"/>
                  </a:cubicBezTo>
                  <a:cubicBezTo>
                    <a:pt x="1602996" y="173685"/>
                    <a:pt x="1605406" y="174309"/>
                    <a:pt x="1607994" y="173685"/>
                  </a:cubicBezTo>
                  <a:cubicBezTo>
                    <a:pt x="1611137" y="172237"/>
                    <a:pt x="1614355" y="170956"/>
                    <a:pt x="1617633" y="169847"/>
                  </a:cubicBezTo>
                  <a:cubicBezTo>
                    <a:pt x="1620221" y="169490"/>
                    <a:pt x="1621828" y="166278"/>
                    <a:pt x="1623970" y="166456"/>
                  </a:cubicBezTo>
                  <a:cubicBezTo>
                    <a:pt x="1626112" y="166635"/>
                    <a:pt x="1628968" y="170650"/>
                    <a:pt x="1635037" y="172078"/>
                  </a:cubicBezTo>
                  <a:cubicBezTo>
                    <a:pt x="1636911" y="172614"/>
                    <a:pt x="1640392" y="174845"/>
                    <a:pt x="1645836" y="176541"/>
                  </a:cubicBezTo>
                  <a:cubicBezTo>
                    <a:pt x="1646550" y="176719"/>
                    <a:pt x="1650834" y="177612"/>
                    <a:pt x="1650031" y="180825"/>
                  </a:cubicBezTo>
                  <a:cubicBezTo>
                    <a:pt x="1649891" y="184724"/>
                    <a:pt x="1648950" y="188552"/>
                    <a:pt x="1647264" y="192070"/>
                  </a:cubicBezTo>
                  <a:cubicBezTo>
                    <a:pt x="1645390" y="194301"/>
                    <a:pt x="1643159" y="197068"/>
                    <a:pt x="1640838" y="197604"/>
                  </a:cubicBezTo>
                  <a:cubicBezTo>
                    <a:pt x="1636643" y="198407"/>
                    <a:pt x="1634144" y="198496"/>
                    <a:pt x="1629503" y="199746"/>
                  </a:cubicBezTo>
                  <a:cubicBezTo>
                    <a:pt x="1627183" y="200371"/>
                    <a:pt x="1625487" y="201709"/>
                    <a:pt x="1621828" y="202334"/>
                  </a:cubicBezTo>
                  <a:cubicBezTo>
                    <a:pt x="1618169" y="202959"/>
                    <a:pt x="1603978" y="205636"/>
                    <a:pt x="1603978" y="210366"/>
                  </a:cubicBezTo>
                  <a:cubicBezTo>
                    <a:pt x="1604463" y="214455"/>
                    <a:pt x="1604731" y="218566"/>
                    <a:pt x="1604781" y="222683"/>
                  </a:cubicBezTo>
                  <a:cubicBezTo>
                    <a:pt x="1604577" y="226220"/>
                    <a:pt x="1604129" y="229738"/>
                    <a:pt x="1603442" y="233214"/>
                  </a:cubicBezTo>
                  <a:cubicBezTo>
                    <a:pt x="1601919" y="237055"/>
                    <a:pt x="1601073" y="241132"/>
                    <a:pt x="1600943" y="245262"/>
                  </a:cubicBezTo>
                  <a:cubicBezTo>
                    <a:pt x="1601211" y="249011"/>
                    <a:pt x="1596839" y="252581"/>
                    <a:pt x="1596303" y="253295"/>
                  </a:cubicBezTo>
                  <a:cubicBezTo>
                    <a:pt x="1593447" y="259453"/>
                    <a:pt x="1593894" y="268557"/>
                    <a:pt x="1587378" y="270609"/>
                  </a:cubicBezTo>
                  <a:cubicBezTo>
                    <a:pt x="1583140" y="272438"/>
                    <a:pt x="1578787" y="273989"/>
                    <a:pt x="1574348" y="275250"/>
                  </a:cubicBezTo>
                  <a:cubicBezTo>
                    <a:pt x="1570753" y="275722"/>
                    <a:pt x="1567240" y="276683"/>
                    <a:pt x="1563906" y="278106"/>
                  </a:cubicBezTo>
                  <a:cubicBezTo>
                    <a:pt x="1558776" y="279598"/>
                    <a:pt x="1553327" y="279598"/>
                    <a:pt x="1548198" y="278106"/>
                  </a:cubicBezTo>
                  <a:cubicBezTo>
                    <a:pt x="1546323" y="276589"/>
                    <a:pt x="1547216" y="271591"/>
                    <a:pt x="1547216" y="268646"/>
                  </a:cubicBezTo>
                  <a:cubicBezTo>
                    <a:pt x="1547127" y="263201"/>
                    <a:pt x="1533382" y="257489"/>
                    <a:pt x="1532043" y="254276"/>
                  </a:cubicBezTo>
                  <a:cubicBezTo>
                    <a:pt x="1530704" y="251063"/>
                    <a:pt x="1535435" y="251153"/>
                    <a:pt x="1540165" y="250260"/>
                  </a:cubicBezTo>
                  <a:cubicBezTo>
                    <a:pt x="1548287" y="248832"/>
                    <a:pt x="1555962" y="247940"/>
                    <a:pt x="1559800" y="246690"/>
                  </a:cubicBezTo>
                  <a:cubicBezTo>
                    <a:pt x="1567833" y="243745"/>
                    <a:pt x="1571224" y="227324"/>
                    <a:pt x="1575240" y="219916"/>
                  </a:cubicBezTo>
                  <a:cubicBezTo>
                    <a:pt x="1576490" y="217596"/>
                    <a:pt x="1576133" y="213847"/>
                    <a:pt x="1570956" y="213847"/>
                  </a:cubicBezTo>
                  <a:cubicBezTo>
                    <a:pt x="1566068" y="214260"/>
                    <a:pt x="1561227" y="215127"/>
                    <a:pt x="1556498" y="216436"/>
                  </a:cubicBezTo>
                  <a:cubicBezTo>
                    <a:pt x="1551612" y="217718"/>
                    <a:pt x="1546626" y="218584"/>
                    <a:pt x="1541593" y="219024"/>
                  </a:cubicBezTo>
                  <a:cubicBezTo>
                    <a:pt x="1538291" y="219202"/>
                    <a:pt x="1531329" y="223397"/>
                    <a:pt x="1529366" y="223397"/>
                  </a:cubicBezTo>
                  <a:cubicBezTo>
                    <a:pt x="1525796" y="223486"/>
                    <a:pt x="1522672" y="224914"/>
                    <a:pt x="1518388" y="220720"/>
                  </a:cubicBezTo>
                  <a:cubicBezTo>
                    <a:pt x="1516809" y="219796"/>
                    <a:pt x="1515133" y="219047"/>
                    <a:pt x="1513390" y="218488"/>
                  </a:cubicBezTo>
                  <a:cubicBezTo>
                    <a:pt x="1510981" y="217239"/>
                    <a:pt x="1512230" y="212330"/>
                    <a:pt x="1512230" y="210456"/>
                  </a:cubicBezTo>
                  <a:cubicBezTo>
                    <a:pt x="1512492" y="206685"/>
                    <a:pt x="1513241" y="202966"/>
                    <a:pt x="1514461" y="199389"/>
                  </a:cubicBezTo>
                  <a:cubicBezTo>
                    <a:pt x="1517569" y="194875"/>
                    <a:pt x="1522423" y="191866"/>
                    <a:pt x="1527848" y="191088"/>
                  </a:cubicBezTo>
                  <a:cubicBezTo>
                    <a:pt x="1529723" y="191088"/>
                    <a:pt x="1535614" y="193587"/>
                    <a:pt x="1537577" y="193587"/>
                  </a:cubicBezTo>
                  <a:cubicBezTo>
                    <a:pt x="1539540" y="193587"/>
                    <a:pt x="1543914" y="189393"/>
                    <a:pt x="1547037" y="187697"/>
                  </a:cubicBezTo>
                  <a:cubicBezTo>
                    <a:pt x="1550831" y="186303"/>
                    <a:pt x="1554745" y="185257"/>
                    <a:pt x="1558729" y="184573"/>
                  </a:cubicBezTo>
                  <a:cubicBezTo>
                    <a:pt x="1561265" y="183794"/>
                    <a:pt x="1563649" y="182586"/>
                    <a:pt x="1565780" y="181003"/>
                  </a:cubicBezTo>
                  <a:cubicBezTo>
                    <a:pt x="1567743" y="179843"/>
                    <a:pt x="1567565" y="178861"/>
                    <a:pt x="1568279" y="176898"/>
                  </a:cubicBezTo>
                  <a:cubicBezTo>
                    <a:pt x="1568993" y="174934"/>
                    <a:pt x="1568636" y="169847"/>
                    <a:pt x="1569528" y="167973"/>
                  </a:cubicBezTo>
                  <a:cubicBezTo>
                    <a:pt x="1570964" y="165133"/>
                    <a:pt x="1572072" y="162139"/>
                    <a:pt x="1572831" y="159049"/>
                  </a:cubicBezTo>
                  <a:cubicBezTo>
                    <a:pt x="1573277" y="156550"/>
                    <a:pt x="1567922" y="158424"/>
                    <a:pt x="1566048" y="158424"/>
                  </a:cubicBezTo>
                  <a:cubicBezTo>
                    <a:pt x="1563096" y="159236"/>
                    <a:pt x="1560475" y="160953"/>
                    <a:pt x="1558550" y="163333"/>
                  </a:cubicBezTo>
                  <a:cubicBezTo>
                    <a:pt x="1556144" y="165490"/>
                    <a:pt x="1553225" y="166996"/>
                    <a:pt x="1550071" y="167706"/>
                  </a:cubicBezTo>
                  <a:cubicBezTo>
                    <a:pt x="1547760" y="168508"/>
                    <a:pt x="1545244" y="168508"/>
                    <a:pt x="1542932" y="167706"/>
                  </a:cubicBezTo>
                  <a:cubicBezTo>
                    <a:pt x="1540254" y="166278"/>
                    <a:pt x="1540254" y="164404"/>
                    <a:pt x="1540255" y="161191"/>
                  </a:cubicBezTo>
                  <a:cubicBezTo>
                    <a:pt x="1539977" y="157827"/>
                    <a:pt x="1540657" y="154455"/>
                    <a:pt x="1542218" y="151462"/>
                  </a:cubicBezTo>
                  <a:cubicBezTo>
                    <a:pt x="1543824" y="149588"/>
                    <a:pt x="1543200" y="139592"/>
                    <a:pt x="1549715" y="133612"/>
                  </a:cubicBezTo>
                  <a:cubicBezTo>
                    <a:pt x="1551857" y="131738"/>
                    <a:pt x="1557837" y="134326"/>
                    <a:pt x="1560246" y="132898"/>
                  </a:cubicBezTo>
                  <a:cubicBezTo>
                    <a:pt x="1561510" y="131970"/>
                    <a:pt x="1562821" y="131107"/>
                    <a:pt x="1564173" y="130310"/>
                  </a:cubicBezTo>
                  <a:cubicBezTo>
                    <a:pt x="1566315" y="129418"/>
                    <a:pt x="1571314" y="130042"/>
                    <a:pt x="1573902" y="129418"/>
                  </a:cubicBezTo>
                  <a:cubicBezTo>
                    <a:pt x="1577653" y="128771"/>
                    <a:pt x="1581353" y="127846"/>
                    <a:pt x="1584969" y="126651"/>
                  </a:cubicBezTo>
                  <a:cubicBezTo>
                    <a:pt x="1586308" y="126205"/>
                    <a:pt x="1591662" y="126205"/>
                    <a:pt x="1593269" y="125223"/>
                  </a:cubicBezTo>
                  <a:cubicBezTo>
                    <a:pt x="1594875" y="124241"/>
                    <a:pt x="1594340" y="124509"/>
                    <a:pt x="1600230" y="122724"/>
                  </a:cubicBezTo>
                  <a:cubicBezTo>
                    <a:pt x="1599694" y="122546"/>
                    <a:pt x="1602639" y="120760"/>
                    <a:pt x="1604335" y="119779"/>
                  </a:cubicBezTo>
                  <a:cubicBezTo>
                    <a:pt x="1607560" y="119288"/>
                    <a:pt x="1610839" y="119288"/>
                    <a:pt x="1614063" y="119779"/>
                  </a:cubicBezTo>
                  <a:cubicBezTo>
                    <a:pt x="1617009" y="120403"/>
                    <a:pt x="1620578" y="119779"/>
                    <a:pt x="1622007" y="119779"/>
                  </a:cubicBezTo>
                  <a:cubicBezTo>
                    <a:pt x="1624610" y="120901"/>
                    <a:pt x="1627388" y="121565"/>
                    <a:pt x="1630217" y="121742"/>
                  </a:cubicBezTo>
                  <a:cubicBezTo>
                    <a:pt x="1632092" y="121653"/>
                    <a:pt x="1637179" y="117369"/>
                    <a:pt x="1639142" y="117369"/>
                  </a:cubicBezTo>
                  <a:cubicBezTo>
                    <a:pt x="1642760" y="115665"/>
                    <a:pt x="1644802" y="111763"/>
                    <a:pt x="1644140" y="107819"/>
                  </a:cubicBezTo>
                  <a:cubicBezTo>
                    <a:pt x="1640140" y="107702"/>
                    <a:pt x="1636144" y="108153"/>
                    <a:pt x="1632270" y="109158"/>
                  </a:cubicBezTo>
                  <a:cubicBezTo>
                    <a:pt x="1629593" y="110229"/>
                    <a:pt x="1621560" y="110050"/>
                    <a:pt x="1619775" y="110943"/>
                  </a:cubicBezTo>
                  <a:cubicBezTo>
                    <a:pt x="1613474" y="113125"/>
                    <a:pt x="1606756" y="113827"/>
                    <a:pt x="1600140" y="112996"/>
                  </a:cubicBezTo>
                  <a:cubicBezTo>
                    <a:pt x="1596725" y="113165"/>
                    <a:pt x="1593369" y="113951"/>
                    <a:pt x="1590234" y="115316"/>
                  </a:cubicBezTo>
                  <a:cubicBezTo>
                    <a:pt x="1587006" y="116321"/>
                    <a:pt x="1583688" y="117009"/>
                    <a:pt x="1580327" y="117369"/>
                  </a:cubicBezTo>
                  <a:cubicBezTo>
                    <a:pt x="1574941" y="117780"/>
                    <a:pt x="1569579" y="118465"/>
                    <a:pt x="1564262" y="119422"/>
                  </a:cubicBezTo>
                  <a:cubicBezTo>
                    <a:pt x="1561496" y="120047"/>
                    <a:pt x="1555605" y="120939"/>
                    <a:pt x="1551946" y="121921"/>
                  </a:cubicBezTo>
                  <a:cubicBezTo>
                    <a:pt x="1546839" y="123178"/>
                    <a:pt x="1541940" y="125161"/>
                    <a:pt x="1537398" y="127811"/>
                  </a:cubicBezTo>
                  <a:cubicBezTo>
                    <a:pt x="1533856" y="131307"/>
                    <a:pt x="1530849" y="135307"/>
                    <a:pt x="1528473" y="139681"/>
                  </a:cubicBezTo>
                  <a:cubicBezTo>
                    <a:pt x="1527210" y="141509"/>
                    <a:pt x="1525776" y="143213"/>
                    <a:pt x="1524189" y="144769"/>
                  </a:cubicBezTo>
                  <a:cubicBezTo>
                    <a:pt x="1516960" y="150035"/>
                    <a:pt x="1512498" y="157710"/>
                    <a:pt x="1505626" y="158960"/>
                  </a:cubicBezTo>
                  <a:cubicBezTo>
                    <a:pt x="1502822" y="159825"/>
                    <a:pt x="1499797" y="158592"/>
                    <a:pt x="1498397" y="156014"/>
                  </a:cubicBezTo>
                  <a:cubicBezTo>
                    <a:pt x="1495300" y="150824"/>
                    <a:pt x="1493437" y="144992"/>
                    <a:pt x="1492953" y="138967"/>
                  </a:cubicBezTo>
                  <a:cubicBezTo>
                    <a:pt x="1492953" y="133523"/>
                    <a:pt x="1496076" y="132185"/>
                    <a:pt x="1492953" y="121831"/>
                  </a:cubicBezTo>
                  <a:cubicBezTo>
                    <a:pt x="1492487" y="119195"/>
                    <a:pt x="1493517" y="116516"/>
                    <a:pt x="1495630" y="114870"/>
                  </a:cubicBezTo>
                  <a:cubicBezTo>
                    <a:pt x="1497446" y="114103"/>
                    <a:pt x="1499109" y="113014"/>
                    <a:pt x="1500539" y="111657"/>
                  </a:cubicBezTo>
                  <a:cubicBezTo>
                    <a:pt x="1504881" y="105275"/>
                    <a:pt x="1508873" y="98660"/>
                    <a:pt x="1512498" y="91844"/>
                  </a:cubicBezTo>
                  <a:cubicBezTo>
                    <a:pt x="1512498" y="91844"/>
                    <a:pt x="1514461" y="90684"/>
                    <a:pt x="1515889" y="91844"/>
                  </a:cubicBezTo>
                  <a:cubicBezTo>
                    <a:pt x="1517444" y="96814"/>
                    <a:pt x="1518256" y="101988"/>
                    <a:pt x="1518299" y="107194"/>
                  </a:cubicBezTo>
                  <a:cubicBezTo>
                    <a:pt x="1518267" y="107733"/>
                    <a:pt x="1518345" y="108272"/>
                    <a:pt x="1518530" y="108779"/>
                  </a:cubicBezTo>
                  <a:cubicBezTo>
                    <a:pt x="1519273" y="110816"/>
                    <a:pt x="1521527" y="111865"/>
                    <a:pt x="1523564" y="111121"/>
                  </a:cubicBezTo>
                  <a:cubicBezTo>
                    <a:pt x="1527188" y="110367"/>
                    <a:pt x="1530657" y="109009"/>
                    <a:pt x="1533828" y="107105"/>
                  </a:cubicBezTo>
                  <a:cubicBezTo>
                    <a:pt x="1534453" y="106659"/>
                    <a:pt x="1537309" y="105410"/>
                    <a:pt x="1537309" y="103625"/>
                  </a:cubicBezTo>
                  <a:cubicBezTo>
                    <a:pt x="1536694" y="101150"/>
                    <a:pt x="1535795" y="98754"/>
                    <a:pt x="1534631" y="96486"/>
                  </a:cubicBezTo>
                  <a:cubicBezTo>
                    <a:pt x="1533677" y="93106"/>
                    <a:pt x="1533080" y="89636"/>
                    <a:pt x="1532846" y="86132"/>
                  </a:cubicBezTo>
                  <a:cubicBezTo>
                    <a:pt x="1532846" y="84258"/>
                    <a:pt x="1533650" y="73191"/>
                    <a:pt x="1534453" y="64891"/>
                  </a:cubicBezTo>
                  <a:cubicBezTo>
                    <a:pt x="1534989" y="60250"/>
                    <a:pt x="1532936" y="54716"/>
                    <a:pt x="1532936" y="42400"/>
                  </a:cubicBezTo>
                  <a:cubicBezTo>
                    <a:pt x="1533136" y="38021"/>
                    <a:pt x="1532437" y="33648"/>
                    <a:pt x="1530883" y="29549"/>
                  </a:cubicBezTo>
                  <a:cubicBezTo>
                    <a:pt x="1528652" y="28210"/>
                    <a:pt x="1531687" y="22944"/>
                    <a:pt x="1535167" y="22141"/>
                  </a:cubicBezTo>
                  <a:cubicBezTo>
                    <a:pt x="1537216" y="21964"/>
                    <a:pt x="1539277" y="21964"/>
                    <a:pt x="1541325" y="22141"/>
                  </a:cubicBezTo>
                  <a:cubicBezTo>
                    <a:pt x="1542664" y="22052"/>
                    <a:pt x="1542485" y="19285"/>
                    <a:pt x="1544449" y="20088"/>
                  </a:cubicBezTo>
                  <a:cubicBezTo>
                    <a:pt x="1546412" y="20892"/>
                    <a:pt x="1546056" y="21249"/>
                    <a:pt x="1547127" y="24105"/>
                  </a:cubicBezTo>
                  <a:cubicBezTo>
                    <a:pt x="1548198" y="26961"/>
                    <a:pt x="1547394" y="28478"/>
                    <a:pt x="1548198" y="31423"/>
                  </a:cubicBezTo>
                  <a:cubicBezTo>
                    <a:pt x="1549001" y="34368"/>
                    <a:pt x="1547751" y="38651"/>
                    <a:pt x="1549001" y="40347"/>
                  </a:cubicBezTo>
                  <a:cubicBezTo>
                    <a:pt x="1549781" y="42141"/>
                    <a:pt x="1549781" y="44177"/>
                    <a:pt x="1549001" y="45970"/>
                  </a:cubicBezTo>
                  <a:cubicBezTo>
                    <a:pt x="1548629" y="48006"/>
                    <a:pt x="1548629" y="50092"/>
                    <a:pt x="1549001" y="52128"/>
                  </a:cubicBezTo>
                  <a:cubicBezTo>
                    <a:pt x="1549715" y="54449"/>
                    <a:pt x="1548733" y="56858"/>
                    <a:pt x="1549001" y="59893"/>
                  </a:cubicBezTo>
                  <a:cubicBezTo>
                    <a:pt x="1549269" y="62927"/>
                    <a:pt x="1549893" y="72923"/>
                    <a:pt x="1549893" y="75065"/>
                  </a:cubicBezTo>
                  <a:cubicBezTo>
                    <a:pt x="1549893" y="77207"/>
                    <a:pt x="1552392" y="80599"/>
                    <a:pt x="1551857" y="85240"/>
                  </a:cubicBezTo>
                  <a:cubicBezTo>
                    <a:pt x="1551857" y="87114"/>
                    <a:pt x="1551857" y="90952"/>
                    <a:pt x="1551857" y="92737"/>
                  </a:cubicBezTo>
                  <a:cubicBezTo>
                    <a:pt x="1551321" y="96575"/>
                    <a:pt x="1548019" y="99520"/>
                    <a:pt x="1548822" y="101662"/>
                  </a:cubicBezTo>
                  <a:cubicBezTo>
                    <a:pt x="1549600" y="103639"/>
                    <a:pt x="1551146" y="105216"/>
                    <a:pt x="1553106" y="106034"/>
                  </a:cubicBezTo>
                  <a:cubicBezTo>
                    <a:pt x="1555516" y="106570"/>
                    <a:pt x="1559621" y="103714"/>
                    <a:pt x="1561584" y="103714"/>
                  </a:cubicBezTo>
                  <a:cubicBezTo>
                    <a:pt x="1564032" y="103777"/>
                    <a:pt x="1566481" y="103628"/>
                    <a:pt x="1568903" y="103268"/>
                  </a:cubicBezTo>
                  <a:cubicBezTo>
                    <a:pt x="1572798" y="102113"/>
                    <a:pt x="1576809" y="101395"/>
                    <a:pt x="1580863" y="101126"/>
                  </a:cubicBezTo>
                  <a:cubicBezTo>
                    <a:pt x="1582648" y="101037"/>
                    <a:pt x="1585772" y="98895"/>
                    <a:pt x="1587378" y="98895"/>
                  </a:cubicBezTo>
                  <a:cubicBezTo>
                    <a:pt x="1589266" y="98083"/>
                    <a:pt x="1590990" y="96934"/>
                    <a:pt x="1592465" y="95504"/>
                  </a:cubicBezTo>
                  <a:cubicBezTo>
                    <a:pt x="1593542" y="94532"/>
                    <a:pt x="1593834" y="92960"/>
                    <a:pt x="1593179" y="91666"/>
                  </a:cubicBezTo>
                  <a:cubicBezTo>
                    <a:pt x="1591930" y="88542"/>
                    <a:pt x="1589342" y="89792"/>
                    <a:pt x="1586039" y="90952"/>
                  </a:cubicBezTo>
                  <a:cubicBezTo>
                    <a:pt x="1584254" y="91666"/>
                    <a:pt x="1580685" y="94790"/>
                    <a:pt x="1579524" y="93629"/>
                  </a:cubicBezTo>
                  <a:cubicBezTo>
                    <a:pt x="1577479" y="92395"/>
                    <a:pt x="1576675" y="89830"/>
                    <a:pt x="1577650" y="87650"/>
                  </a:cubicBezTo>
                  <a:cubicBezTo>
                    <a:pt x="1578096" y="85686"/>
                    <a:pt x="1576312" y="81938"/>
                    <a:pt x="1573723" y="82741"/>
                  </a:cubicBezTo>
                  <a:cubicBezTo>
                    <a:pt x="1571135" y="83544"/>
                    <a:pt x="1570956" y="87293"/>
                    <a:pt x="1571135" y="90060"/>
                  </a:cubicBezTo>
                  <a:cubicBezTo>
                    <a:pt x="1571314" y="92826"/>
                    <a:pt x="1569260" y="93451"/>
                    <a:pt x="1568011" y="94433"/>
                  </a:cubicBezTo>
                  <a:cubicBezTo>
                    <a:pt x="1566762" y="95414"/>
                    <a:pt x="1565601" y="97556"/>
                    <a:pt x="1563638" y="96753"/>
                  </a:cubicBezTo>
                  <a:cubicBezTo>
                    <a:pt x="1560661" y="95046"/>
                    <a:pt x="1558927" y="91786"/>
                    <a:pt x="1559175" y="88364"/>
                  </a:cubicBezTo>
                  <a:cubicBezTo>
                    <a:pt x="1559086" y="86489"/>
                    <a:pt x="1559800" y="72834"/>
                    <a:pt x="1559800" y="71049"/>
                  </a:cubicBezTo>
                  <a:cubicBezTo>
                    <a:pt x="1560157" y="67390"/>
                    <a:pt x="1557837" y="62392"/>
                    <a:pt x="1557837" y="59268"/>
                  </a:cubicBezTo>
                  <a:cubicBezTo>
                    <a:pt x="1558130" y="53709"/>
                    <a:pt x="1558130" y="48139"/>
                    <a:pt x="1557837" y="42579"/>
                  </a:cubicBezTo>
                  <a:cubicBezTo>
                    <a:pt x="1557530" y="40682"/>
                    <a:pt x="1557114" y="38804"/>
                    <a:pt x="1556587" y="36956"/>
                  </a:cubicBezTo>
                  <a:cubicBezTo>
                    <a:pt x="1556852" y="33964"/>
                    <a:pt x="1558037" y="31126"/>
                    <a:pt x="1559979" y="28835"/>
                  </a:cubicBezTo>
                  <a:cubicBezTo>
                    <a:pt x="1561439" y="27117"/>
                    <a:pt x="1563465" y="25978"/>
                    <a:pt x="1565691" y="25622"/>
                  </a:cubicBezTo>
                  <a:cubicBezTo>
                    <a:pt x="1567833" y="25176"/>
                    <a:pt x="1568458" y="30709"/>
                    <a:pt x="1568457" y="34546"/>
                  </a:cubicBezTo>
                  <a:cubicBezTo>
                    <a:pt x="1568376" y="36586"/>
                    <a:pt x="1569042" y="38585"/>
                    <a:pt x="1570331" y="40169"/>
                  </a:cubicBezTo>
                  <a:cubicBezTo>
                    <a:pt x="1572019" y="46307"/>
                    <a:pt x="1572919" y="52635"/>
                    <a:pt x="1573009" y="59000"/>
                  </a:cubicBezTo>
                  <a:cubicBezTo>
                    <a:pt x="1572920" y="62481"/>
                    <a:pt x="1573455" y="62035"/>
                    <a:pt x="1575508" y="63374"/>
                  </a:cubicBezTo>
                  <a:cubicBezTo>
                    <a:pt x="1577561" y="64712"/>
                    <a:pt x="1583719" y="62124"/>
                    <a:pt x="1585237" y="63374"/>
                  </a:cubicBezTo>
                  <a:cubicBezTo>
                    <a:pt x="1586754" y="64623"/>
                    <a:pt x="1587468" y="68015"/>
                    <a:pt x="1588896" y="68015"/>
                  </a:cubicBezTo>
                  <a:cubicBezTo>
                    <a:pt x="1593447" y="68639"/>
                    <a:pt x="1596571" y="61499"/>
                    <a:pt x="1597820" y="59714"/>
                  </a:cubicBezTo>
                  <a:cubicBezTo>
                    <a:pt x="1601122" y="55073"/>
                    <a:pt x="1594072" y="48648"/>
                    <a:pt x="1593090" y="48469"/>
                  </a:cubicBezTo>
                  <a:cubicBezTo>
                    <a:pt x="1592108" y="48290"/>
                    <a:pt x="1589252" y="50879"/>
                    <a:pt x="1585237" y="51503"/>
                  </a:cubicBezTo>
                  <a:cubicBezTo>
                    <a:pt x="1581220" y="52128"/>
                    <a:pt x="1582916" y="54984"/>
                    <a:pt x="1579703" y="54092"/>
                  </a:cubicBezTo>
                  <a:cubicBezTo>
                    <a:pt x="1576490" y="53199"/>
                    <a:pt x="1577918" y="46148"/>
                    <a:pt x="1579703" y="42936"/>
                  </a:cubicBezTo>
                  <a:cubicBezTo>
                    <a:pt x="1581521" y="40271"/>
                    <a:pt x="1582683" y="37212"/>
                    <a:pt x="1583094" y="34011"/>
                  </a:cubicBezTo>
                  <a:cubicBezTo>
                    <a:pt x="1582737" y="30174"/>
                    <a:pt x="1579346" y="25533"/>
                    <a:pt x="1579346" y="24105"/>
                  </a:cubicBezTo>
                  <a:cubicBezTo>
                    <a:pt x="1579346" y="22677"/>
                    <a:pt x="1583719" y="17946"/>
                    <a:pt x="1585593" y="17857"/>
                  </a:cubicBezTo>
                  <a:cubicBezTo>
                    <a:pt x="1587468" y="17768"/>
                    <a:pt x="1590681" y="23480"/>
                    <a:pt x="1592466" y="23480"/>
                  </a:cubicBezTo>
                  <a:cubicBezTo>
                    <a:pt x="1594250" y="23480"/>
                    <a:pt x="1598713" y="16518"/>
                    <a:pt x="1600765" y="12502"/>
                  </a:cubicBezTo>
                  <a:cubicBezTo>
                    <a:pt x="1602104" y="10003"/>
                    <a:pt x="1602907" y="2863"/>
                    <a:pt x="1606923" y="1078"/>
                  </a:cubicBezTo>
                  <a:cubicBezTo>
                    <a:pt x="1608530" y="1078"/>
                    <a:pt x="1610761" y="1881"/>
                    <a:pt x="1611921" y="1078"/>
                  </a:cubicBezTo>
                  <a:cubicBezTo>
                    <a:pt x="1613472" y="309"/>
                    <a:pt x="1615190" y="-59"/>
                    <a:pt x="1616919" y="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93" name="组合 92"/>
            <p:cNvGrpSpPr>
              <a:grpSpLocks noChangeAspect="1"/>
            </p:cNvGrpSpPr>
            <p:nvPr userDrawn="1"/>
          </p:nvGrpSpPr>
          <p:grpSpPr>
            <a:xfrm>
              <a:off x="468000" y="514800"/>
              <a:ext cx="507600" cy="507600"/>
              <a:chOff x="2216986" y="864164"/>
              <a:chExt cx="5847244" cy="5847244"/>
            </a:xfrm>
          </p:grpSpPr>
          <p:sp>
            <p:nvSpPr>
              <p:cNvPr id="94" name="任意多边形: 形状 93"/>
              <p:cNvSpPr/>
              <p:nvPr userDrawn="1"/>
            </p:nvSpPr>
            <p:spPr>
              <a:xfrm>
                <a:off x="2953301" y="1600488"/>
                <a:ext cx="4374605" cy="4374605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4 h 404050"/>
                  <a:gd name="connsiteX4" fmla="*/ -365 w 404050"/>
                  <a:gd name="connsiteY4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4"/>
                      <a:pt x="201660" y="403914"/>
                    </a:cubicBezTo>
                    <a:cubicBezTo>
                      <a:pt x="90107" y="403862"/>
                      <a:pt x="-312" y="31344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4296171" y="5162025"/>
                <a:ext cx="1689209" cy="788797"/>
              </a:xfrm>
              <a:custGeom>
                <a:avLst/>
                <a:gdLst>
                  <a:gd name="connsiteX0" fmla="*/ 884371 w 1689209"/>
                  <a:gd name="connsiteY0" fmla="*/ 777495 h 788797"/>
                  <a:gd name="connsiteX1" fmla="*/ 884308 w 1689209"/>
                  <a:gd name="connsiteY1" fmla="*/ 777576 h 788797"/>
                  <a:gd name="connsiteX2" fmla="*/ 881730 w 1689209"/>
                  <a:gd name="connsiteY2" fmla="*/ 778607 h 788797"/>
                  <a:gd name="connsiteX3" fmla="*/ 1398399 w 1689209"/>
                  <a:gd name="connsiteY3" fmla="*/ 610508 h 788797"/>
                  <a:gd name="connsiteX4" fmla="*/ 1409735 w 1689209"/>
                  <a:gd name="connsiteY4" fmla="*/ 635258 h 788797"/>
                  <a:gd name="connsiteX5" fmla="*/ 1398399 w 1689209"/>
                  <a:gd name="connsiteY5" fmla="*/ 709509 h 788797"/>
                  <a:gd name="connsiteX6" fmla="*/ 1391177 w 1689209"/>
                  <a:gd name="connsiteY6" fmla="*/ 639383 h 788797"/>
                  <a:gd name="connsiteX7" fmla="*/ 1398399 w 1689209"/>
                  <a:gd name="connsiteY7" fmla="*/ 610508 h 788797"/>
                  <a:gd name="connsiteX8" fmla="*/ 900298 w 1689209"/>
                  <a:gd name="connsiteY8" fmla="*/ 610508 h 788797"/>
                  <a:gd name="connsiteX9" fmla="*/ 912673 w 1689209"/>
                  <a:gd name="connsiteY9" fmla="*/ 635258 h 788797"/>
                  <a:gd name="connsiteX10" fmla="*/ 900298 w 1689209"/>
                  <a:gd name="connsiteY10" fmla="*/ 709509 h 788797"/>
                  <a:gd name="connsiteX11" fmla="*/ 893076 w 1689209"/>
                  <a:gd name="connsiteY11" fmla="*/ 639383 h 788797"/>
                  <a:gd name="connsiteX12" fmla="*/ 900298 w 1689209"/>
                  <a:gd name="connsiteY12" fmla="*/ 610508 h 788797"/>
                  <a:gd name="connsiteX13" fmla="*/ 1312802 w 1689209"/>
                  <a:gd name="connsiteY13" fmla="*/ 607412 h 788797"/>
                  <a:gd name="connsiteX14" fmla="*/ 1323120 w 1689209"/>
                  <a:gd name="connsiteY14" fmla="*/ 635259 h 788797"/>
                  <a:gd name="connsiteX15" fmla="*/ 1314860 w 1689209"/>
                  <a:gd name="connsiteY15" fmla="*/ 708481 h 788797"/>
                  <a:gd name="connsiteX16" fmla="*/ 1300427 w 1689209"/>
                  <a:gd name="connsiteY16" fmla="*/ 638344 h 788797"/>
                  <a:gd name="connsiteX17" fmla="*/ 1312802 w 1689209"/>
                  <a:gd name="connsiteY17" fmla="*/ 607412 h 788797"/>
                  <a:gd name="connsiteX18" fmla="*/ 818826 w 1689209"/>
                  <a:gd name="connsiteY18" fmla="*/ 607412 h 788797"/>
                  <a:gd name="connsiteX19" fmla="*/ 829144 w 1689209"/>
                  <a:gd name="connsiteY19" fmla="*/ 635259 h 788797"/>
                  <a:gd name="connsiteX20" fmla="*/ 819866 w 1689209"/>
                  <a:gd name="connsiteY20" fmla="*/ 709510 h 788797"/>
                  <a:gd name="connsiteX21" fmla="*/ 805422 w 1689209"/>
                  <a:gd name="connsiteY21" fmla="*/ 638344 h 788797"/>
                  <a:gd name="connsiteX22" fmla="*/ 818826 w 1689209"/>
                  <a:gd name="connsiteY22" fmla="*/ 607412 h 788797"/>
                  <a:gd name="connsiteX23" fmla="*/ 320211 w 1689209"/>
                  <a:gd name="connsiteY23" fmla="*/ 606386 h 788797"/>
                  <a:gd name="connsiteX24" fmla="*/ 327946 w 1689209"/>
                  <a:gd name="connsiteY24" fmla="*/ 609480 h 788797"/>
                  <a:gd name="connsiteX25" fmla="*/ 327946 w 1689209"/>
                  <a:gd name="connsiteY25" fmla="*/ 705385 h 788797"/>
                  <a:gd name="connsiteX26" fmla="*/ 310418 w 1689209"/>
                  <a:gd name="connsiteY26" fmla="*/ 705385 h 788797"/>
                  <a:gd name="connsiteX27" fmla="*/ 310418 w 1689209"/>
                  <a:gd name="connsiteY27" fmla="*/ 608452 h 788797"/>
                  <a:gd name="connsiteX28" fmla="*/ 312475 w 1689209"/>
                  <a:gd name="connsiteY28" fmla="*/ 609480 h 788797"/>
                  <a:gd name="connsiteX29" fmla="*/ 320211 w 1689209"/>
                  <a:gd name="connsiteY29" fmla="*/ 606386 h 788797"/>
                  <a:gd name="connsiteX30" fmla="*/ 397044 w 1689209"/>
                  <a:gd name="connsiteY30" fmla="*/ 601229 h 788797"/>
                  <a:gd name="connsiteX31" fmla="*/ 405294 w 1689209"/>
                  <a:gd name="connsiteY31" fmla="*/ 635258 h 788797"/>
                  <a:gd name="connsiteX32" fmla="*/ 397044 w 1689209"/>
                  <a:gd name="connsiteY32" fmla="*/ 704356 h 788797"/>
                  <a:gd name="connsiteX33" fmla="*/ 387765 w 1689209"/>
                  <a:gd name="connsiteY33" fmla="*/ 635258 h 788797"/>
                  <a:gd name="connsiteX34" fmla="*/ 397044 w 1689209"/>
                  <a:gd name="connsiteY34" fmla="*/ 601229 h 788797"/>
                  <a:gd name="connsiteX35" fmla="*/ 362834 w 1689209"/>
                  <a:gd name="connsiteY35" fmla="*/ 586035 h 788797"/>
                  <a:gd name="connsiteX36" fmla="*/ 369196 w 1689209"/>
                  <a:gd name="connsiteY36" fmla="*/ 591951 h 788797"/>
                  <a:gd name="connsiteX37" fmla="*/ 369196 w 1689209"/>
                  <a:gd name="connsiteY37" fmla="*/ 711577 h 788797"/>
                  <a:gd name="connsiteX38" fmla="*/ 348571 w 1689209"/>
                  <a:gd name="connsiteY38" fmla="*/ 711577 h 788797"/>
                  <a:gd name="connsiteX39" fmla="*/ 348571 w 1689209"/>
                  <a:gd name="connsiteY39" fmla="*/ 595036 h 788797"/>
                  <a:gd name="connsiteX40" fmla="*/ 348571 w 1689209"/>
                  <a:gd name="connsiteY40" fmla="*/ 591951 h 788797"/>
                  <a:gd name="connsiteX41" fmla="*/ 354158 w 1689209"/>
                  <a:gd name="connsiteY41" fmla="*/ 586364 h 788797"/>
                  <a:gd name="connsiteX42" fmla="*/ 362834 w 1689209"/>
                  <a:gd name="connsiteY42" fmla="*/ 586035 h 788797"/>
                  <a:gd name="connsiteX43" fmla="*/ 1360234 w 1689209"/>
                  <a:gd name="connsiteY43" fmla="*/ 585758 h 788797"/>
                  <a:gd name="connsiteX44" fmla="*/ 1371581 w 1689209"/>
                  <a:gd name="connsiteY44" fmla="*/ 630105 h 788797"/>
                  <a:gd name="connsiteX45" fmla="*/ 1359206 w 1689209"/>
                  <a:gd name="connsiteY45" fmla="*/ 715692 h 788797"/>
                  <a:gd name="connsiteX46" fmla="*/ 1346831 w 1689209"/>
                  <a:gd name="connsiteY46" fmla="*/ 629066 h 788797"/>
                  <a:gd name="connsiteX47" fmla="*/ 1360234 w 1689209"/>
                  <a:gd name="connsiteY47" fmla="*/ 585758 h 788797"/>
                  <a:gd name="connsiteX48" fmla="*/ 863173 w 1689209"/>
                  <a:gd name="connsiteY48" fmla="*/ 585758 h 788797"/>
                  <a:gd name="connsiteX49" fmla="*/ 873481 w 1689209"/>
                  <a:gd name="connsiteY49" fmla="*/ 630105 h 788797"/>
                  <a:gd name="connsiteX50" fmla="*/ 861105 w 1689209"/>
                  <a:gd name="connsiteY50" fmla="*/ 715692 h 788797"/>
                  <a:gd name="connsiteX51" fmla="*/ 848730 w 1689209"/>
                  <a:gd name="connsiteY51" fmla="*/ 629066 h 788797"/>
                  <a:gd name="connsiteX52" fmla="*/ 863173 w 1689209"/>
                  <a:gd name="connsiteY52" fmla="*/ 585758 h 788797"/>
                  <a:gd name="connsiteX53" fmla="*/ 651698 w 1689209"/>
                  <a:gd name="connsiteY53" fmla="*/ 575844 h 788797"/>
                  <a:gd name="connsiteX54" fmla="*/ 788738 w 1689209"/>
                  <a:gd name="connsiteY54" fmla="*/ 678111 h 788797"/>
                  <a:gd name="connsiteX55" fmla="*/ 797172 w 1689209"/>
                  <a:gd name="connsiteY55" fmla="*/ 744567 h 788797"/>
                  <a:gd name="connsiteX56" fmla="*/ 914731 w 1689209"/>
                  <a:gd name="connsiteY56" fmla="*/ 744567 h 788797"/>
                  <a:gd name="connsiteX57" fmla="*/ 959078 w 1689209"/>
                  <a:gd name="connsiteY57" fmla="*/ 641440 h 788797"/>
                  <a:gd name="connsiteX58" fmla="*/ 1084886 w 1689209"/>
                  <a:gd name="connsiteY58" fmla="*/ 590911 h 788797"/>
                  <a:gd name="connsiteX59" fmla="*/ 1260206 w 1689209"/>
                  <a:gd name="connsiteY59" fmla="*/ 637315 h 788797"/>
                  <a:gd name="connsiteX60" fmla="*/ 1294234 w 1689209"/>
                  <a:gd name="connsiteY60" fmla="*/ 750760 h 788797"/>
                  <a:gd name="connsiteX61" fmla="*/ 1412832 w 1689209"/>
                  <a:gd name="connsiteY61" fmla="*/ 750760 h 788797"/>
                  <a:gd name="connsiteX62" fmla="*/ 1480890 w 1689209"/>
                  <a:gd name="connsiteY62" fmla="*/ 614633 h 788797"/>
                  <a:gd name="connsiteX63" fmla="*/ 1603612 w 1689209"/>
                  <a:gd name="connsiteY63" fmla="*/ 586786 h 788797"/>
                  <a:gd name="connsiteX64" fmla="*/ 1603612 w 1689209"/>
                  <a:gd name="connsiteY64" fmla="*/ 630105 h 788797"/>
                  <a:gd name="connsiteX65" fmla="*/ 1481929 w 1689209"/>
                  <a:gd name="connsiteY65" fmla="*/ 647633 h 788797"/>
                  <a:gd name="connsiteX66" fmla="*/ 1431400 w 1689209"/>
                  <a:gd name="connsiteY66" fmla="*/ 750760 h 788797"/>
                  <a:gd name="connsiteX67" fmla="*/ 1426236 w 1689209"/>
                  <a:gd name="connsiteY67" fmla="*/ 766231 h 788797"/>
                  <a:gd name="connsiteX68" fmla="*/ 1362303 w 1689209"/>
                  <a:gd name="connsiteY68" fmla="*/ 778607 h 788797"/>
                  <a:gd name="connsiteX69" fmla="*/ 1363633 w 1689209"/>
                  <a:gd name="connsiteY69" fmla="*/ 776539 h 788797"/>
                  <a:gd name="connsiteX70" fmla="*/ 1363672 w 1689209"/>
                  <a:gd name="connsiteY70" fmla="*/ 776479 h 788797"/>
                  <a:gd name="connsiteX71" fmla="*/ 1394264 w 1689209"/>
                  <a:gd name="connsiteY71" fmla="*/ 763135 h 788797"/>
                  <a:gd name="connsiteX72" fmla="*/ 1331360 w 1689209"/>
                  <a:gd name="connsiteY72" fmla="*/ 776539 h 788797"/>
                  <a:gd name="connsiteX73" fmla="*/ 1309706 w 1689209"/>
                  <a:gd name="connsiteY73" fmla="*/ 776539 h 788797"/>
                  <a:gd name="connsiteX74" fmla="*/ 1327235 w 1689209"/>
                  <a:gd name="connsiteY74" fmla="*/ 771385 h 788797"/>
                  <a:gd name="connsiteX75" fmla="*/ 1224109 w 1689209"/>
                  <a:gd name="connsiteY75" fmla="*/ 771385 h 788797"/>
                  <a:gd name="connsiteX76" fmla="*/ 1166358 w 1689209"/>
                  <a:gd name="connsiteY76" fmla="*/ 638355 h 788797"/>
                  <a:gd name="connsiteX77" fmla="*/ 1015800 w 1689209"/>
                  <a:gd name="connsiteY77" fmla="*/ 631133 h 788797"/>
                  <a:gd name="connsiteX78" fmla="*/ 940520 w 1689209"/>
                  <a:gd name="connsiteY78" fmla="*/ 746635 h 788797"/>
                  <a:gd name="connsiteX79" fmla="*/ 933299 w 1689209"/>
                  <a:gd name="connsiteY79" fmla="*/ 764164 h 788797"/>
                  <a:gd name="connsiteX80" fmla="*/ 931231 w 1689209"/>
                  <a:gd name="connsiteY80" fmla="*/ 741481 h 788797"/>
                  <a:gd name="connsiteX81" fmla="*/ 931231 w 1689209"/>
                  <a:gd name="connsiteY81" fmla="*/ 786857 h 788797"/>
                  <a:gd name="connsiteX82" fmla="*/ 877605 w 1689209"/>
                  <a:gd name="connsiteY82" fmla="*/ 786857 h 788797"/>
                  <a:gd name="connsiteX83" fmla="*/ 900298 w 1689209"/>
                  <a:gd name="connsiteY83" fmla="*/ 778607 h 788797"/>
                  <a:gd name="connsiteX84" fmla="*/ 889082 w 1689209"/>
                  <a:gd name="connsiteY84" fmla="*/ 775513 h 788797"/>
                  <a:gd name="connsiteX85" fmla="*/ 884371 w 1689209"/>
                  <a:gd name="connsiteY85" fmla="*/ 777495 h 788797"/>
                  <a:gd name="connsiteX86" fmla="*/ 889980 w 1689209"/>
                  <a:gd name="connsiteY86" fmla="*/ 770357 h 788797"/>
                  <a:gd name="connsiteX87" fmla="*/ 860077 w 1689209"/>
                  <a:gd name="connsiteY87" fmla="*/ 770357 h 788797"/>
                  <a:gd name="connsiteX88" fmla="*/ 871423 w 1689209"/>
                  <a:gd name="connsiteY88" fmla="*/ 763135 h 788797"/>
                  <a:gd name="connsiteX89" fmla="*/ 820894 w 1689209"/>
                  <a:gd name="connsiteY89" fmla="*/ 763135 h 788797"/>
                  <a:gd name="connsiteX90" fmla="*/ 831201 w 1689209"/>
                  <a:gd name="connsiteY90" fmla="*/ 754885 h 788797"/>
                  <a:gd name="connsiteX91" fmla="*/ 728075 w 1689209"/>
                  <a:gd name="connsiteY91" fmla="*/ 754885 h 788797"/>
                  <a:gd name="connsiteX92" fmla="*/ 670325 w 1689209"/>
                  <a:gd name="connsiteY92" fmla="*/ 621854 h 788797"/>
                  <a:gd name="connsiteX93" fmla="*/ 519755 w 1689209"/>
                  <a:gd name="connsiteY93" fmla="*/ 614633 h 788797"/>
                  <a:gd name="connsiteX94" fmla="*/ 444476 w 1689209"/>
                  <a:gd name="connsiteY94" fmla="*/ 730134 h 788797"/>
                  <a:gd name="connsiteX95" fmla="*/ 431072 w 1689209"/>
                  <a:gd name="connsiteY95" fmla="*/ 730134 h 788797"/>
                  <a:gd name="connsiteX96" fmla="*/ 465101 w 1689209"/>
                  <a:gd name="connsiteY96" fmla="*/ 635258 h 788797"/>
                  <a:gd name="connsiteX97" fmla="*/ 590920 w 1689209"/>
                  <a:gd name="connsiteY97" fmla="*/ 584729 h 788797"/>
                  <a:gd name="connsiteX98" fmla="*/ 651698 w 1689209"/>
                  <a:gd name="connsiteY98" fmla="*/ 575844 h 788797"/>
                  <a:gd name="connsiteX99" fmla="*/ 70137 w 1689209"/>
                  <a:gd name="connsiteY99" fmla="*/ 573383 h 788797"/>
                  <a:gd name="connsiteX100" fmla="*/ 199042 w 1689209"/>
                  <a:gd name="connsiteY100" fmla="*/ 596065 h 788797"/>
                  <a:gd name="connsiteX101" fmla="*/ 281543 w 1689209"/>
                  <a:gd name="connsiteY101" fmla="*/ 723942 h 788797"/>
                  <a:gd name="connsiteX102" fmla="*/ 310418 w 1689209"/>
                  <a:gd name="connsiteY102" fmla="*/ 723942 h 788797"/>
                  <a:gd name="connsiteX103" fmla="*/ 321765 w 1689209"/>
                  <a:gd name="connsiteY103" fmla="*/ 738374 h 788797"/>
                  <a:gd name="connsiteX104" fmla="*/ 424891 w 1689209"/>
                  <a:gd name="connsiteY104" fmla="*/ 738374 h 788797"/>
                  <a:gd name="connsiteX105" fmla="*/ 424891 w 1689209"/>
                  <a:gd name="connsiteY105" fmla="*/ 776539 h 788797"/>
                  <a:gd name="connsiteX106" fmla="*/ 330015 w 1689209"/>
                  <a:gd name="connsiteY106" fmla="*/ 776539 h 788797"/>
                  <a:gd name="connsiteX107" fmla="*/ 383630 w 1689209"/>
                  <a:gd name="connsiteY107" fmla="*/ 770346 h 788797"/>
                  <a:gd name="connsiteX108" fmla="*/ 325890 w 1689209"/>
                  <a:gd name="connsiteY108" fmla="*/ 770346 h 788797"/>
                  <a:gd name="connsiteX109" fmla="*/ 344447 w 1689209"/>
                  <a:gd name="connsiteY109" fmla="*/ 764164 h 788797"/>
                  <a:gd name="connsiteX110" fmla="*/ 286697 w 1689209"/>
                  <a:gd name="connsiteY110" fmla="*/ 764164 h 788797"/>
                  <a:gd name="connsiteX111" fmla="*/ 286697 w 1689209"/>
                  <a:gd name="connsiteY111" fmla="*/ 740442 h 788797"/>
                  <a:gd name="connsiteX112" fmla="*/ 218639 w 1689209"/>
                  <a:gd name="connsiteY112" fmla="*/ 740442 h 788797"/>
                  <a:gd name="connsiteX113" fmla="*/ 165013 w 1689209"/>
                  <a:gd name="connsiteY113" fmla="*/ 619787 h 788797"/>
                  <a:gd name="connsiteX114" fmla="*/ 82512 w 1689209"/>
                  <a:gd name="connsiteY114" fmla="*/ 589883 h 788797"/>
                  <a:gd name="connsiteX115" fmla="*/ 68069 w 1689209"/>
                  <a:gd name="connsiteY115" fmla="*/ 576469 h 788797"/>
                  <a:gd name="connsiteX116" fmla="*/ 833341 w 1689209"/>
                  <a:gd name="connsiteY116" fmla="*/ 5257 h 788797"/>
                  <a:gd name="connsiteX117" fmla="*/ 854912 w 1689209"/>
                  <a:gd name="connsiteY117" fmla="*/ 31973 h 788797"/>
                  <a:gd name="connsiteX118" fmla="*/ 878634 w 1689209"/>
                  <a:gd name="connsiteY118" fmla="*/ 54666 h 788797"/>
                  <a:gd name="connsiteX119" fmla="*/ 872452 w 1689209"/>
                  <a:gd name="connsiteY119" fmla="*/ 61877 h 788797"/>
                  <a:gd name="connsiteX120" fmla="*/ 872441 w 1689209"/>
                  <a:gd name="connsiteY120" fmla="*/ 243379 h 788797"/>
                  <a:gd name="connsiteX121" fmla="*/ 964231 w 1689209"/>
                  <a:gd name="connsiteY121" fmla="*/ 258850 h 788797"/>
                  <a:gd name="connsiteX122" fmla="*/ 1035385 w 1689209"/>
                  <a:gd name="connsiteY122" fmla="*/ 302169 h 788797"/>
                  <a:gd name="connsiteX123" fmla="*/ 1103454 w 1689209"/>
                  <a:gd name="connsiteY123" fmla="*/ 321755 h 788797"/>
                  <a:gd name="connsiteX124" fmla="*/ 1138511 w 1689209"/>
                  <a:gd name="connsiteY124" fmla="*/ 355784 h 788797"/>
                  <a:gd name="connsiteX125" fmla="*/ 1177704 w 1689209"/>
                  <a:gd name="connsiteY125" fmla="*/ 355784 h 788797"/>
                  <a:gd name="connsiteX126" fmla="*/ 1233387 w 1689209"/>
                  <a:gd name="connsiteY126" fmla="*/ 397034 h 788797"/>
                  <a:gd name="connsiteX127" fmla="*/ 1275677 w 1689209"/>
                  <a:gd name="connsiteY127" fmla="*/ 423852 h 788797"/>
                  <a:gd name="connsiteX128" fmla="*/ 1296291 w 1689209"/>
                  <a:gd name="connsiteY128" fmla="*/ 449631 h 788797"/>
                  <a:gd name="connsiteX129" fmla="*/ 1335484 w 1689209"/>
                  <a:gd name="connsiteY129" fmla="*/ 466132 h 788797"/>
                  <a:gd name="connsiteX130" fmla="*/ 1380860 w 1689209"/>
                  <a:gd name="connsiteY130" fmla="*/ 471285 h 788797"/>
                  <a:gd name="connsiteX131" fmla="*/ 1438610 w 1689209"/>
                  <a:gd name="connsiteY131" fmla="*/ 495007 h 788797"/>
                  <a:gd name="connsiteX132" fmla="*/ 1524208 w 1689209"/>
                  <a:gd name="connsiteY132" fmla="*/ 542450 h 788797"/>
                  <a:gd name="connsiteX133" fmla="*/ 1689209 w 1689209"/>
                  <a:gd name="connsiteY133" fmla="*/ 569258 h 788797"/>
                  <a:gd name="connsiteX134" fmla="*/ 0 w 1689209"/>
                  <a:gd name="connsiteY134" fmla="*/ 569258 h 788797"/>
                  <a:gd name="connsiteX135" fmla="*/ 206252 w 1689209"/>
                  <a:gd name="connsiteY135" fmla="*/ 545536 h 788797"/>
                  <a:gd name="connsiteX136" fmla="*/ 294946 w 1689209"/>
                  <a:gd name="connsiteY136" fmla="*/ 498103 h 788797"/>
                  <a:gd name="connsiteX137" fmla="*/ 342379 w 1689209"/>
                  <a:gd name="connsiteY137" fmla="*/ 452728 h 788797"/>
                  <a:gd name="connsiteX138" fmla="*/ 389822 w 1689209"/>
                  <a:gd name="connsiteY138" fmla="*/ 429006 h 788797"/>
                  <a:gd name="connsiteX139" fmla="*/ 432101 w 1689209"/>
                  <a:gd name="connsiteY139" fmla="*/ 405295 h 788797"/>
                  <a:gd name="connsiteX140" fmla="*/ 469226 w 1689209"/>
                  <a:gd name="connsiteY140" fmla="*/ 357852 h 788797"/>
                  <a:gd name="connsiteX141" fmla="*/ 523880 w 1689209"/>
                  <a:gd name="connsiteY141" fmla="*/ 337226 h 788797"/>
                  <a:gd name="connsiteX142" fmla="*/ 577506 w 1689209"/>
                  <a:gd name="connsiteY142" fmla="*/ 300101 h 788797"/>
                  <a:gd name="connsiteX143" fmla="*/ 645574 w 1689209"/>
                  <a:gd name="connsiteY143" fmla="*/ 281533 h 788797"/>
                  <a:gd name="connsiteX144" fmla="*/ 706411 w 1689209"/>
                  <a:gd name="connsiteY144" fmla="*/ 244407 h 788797"/>
                  <a:gd name="connsiteX145" fmla="*/ 802326 w 1689209"/>
                  <a:gd name="connsiteY145" fmla="*/ 239254 h 788797"/>
                  <a:gd name="connsiteX146" fmla="*/ 802326 w 1689209"/>
                  <a:gd name="connsiteY146" fmla="*/ 59819 h 788797"/>
                  <a:gd name="connsiteX147" fmla="*/ 794076 w 1689209"/>
                  <a:gd name="connsiteY147" fmla="*/ 51569 h 788797"/>
                  <a:gd name="connsiteX148" fmla="*/ 816758 w 1689209"/>
                  <a:gd name="connsiteY148" fmla="*/ 26819 h 788797"/>
                  <a:gd name="connsiteX149" fmla="*/ 837383 w 1689209"/>
                  <a:gd name="connsiteY149" fmla="*/ 0 h 788797"/>
                  <a:gd name="connsiteX150" fmla="*/ 833341 w 1689209"/>
                  <a:gd name="connsiteY150" fmla="*/ 5257 h 788797"/>
                  <a:gd name="connsiteX151" fmla="*/ 833258 w 1689209"/>
                  <a:gd name="connsiteY151" fmla="*/ 5154 h 78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1689209" h="788797">
                    <a:moveTo>
                      <a:pt x="884371" y="777495"/>
                    </a:moveTo>
                    <a:lnTo>
                      <a:pt x="884308" y="777576"/>
                    </a:lnTo>
                    <a:cubicBezTo>
                      <a:pt x="881987" y="778607"/>
                      <a:pt x="880182" y="778607"/>
                      <a:pt x="881730" y="778607"/>
                    </a:cubicBezTo>
                    <a:close/>
                    <a:moveTo>
                      <a:pt x="1398399" y="610508"/>
                    </a:moveTo>
                    <a:cubicBezTo>
                      <a:pt x="1409735" y="610508"/>
                      <a:pt x="1411803" y="620826"/>
                      <a:pt x="1409735" y="635258"/>
                    </a:cubicBezTo>
                    <a:cubicBezTo>
                      <a:pt x="1407678" y="649701"/>
                      <a:pt x="1405610" y="709509"/>
                      <a:pt x="1398399" y="709509"/>
                    </a:cubicBezTo>
                    <a:cubicBezTo>
                      <a:pt x="1391177" y="709509"/>
                      <a:pt x="1391177" y="661037"/>
                      <a:pt x="1391177" y="639383"/>
                    </a:cubicBezTo>
                    <a:cubicBezTo>
                      <a:pt x="1391177" y="617729"/>
                      <a:pt x="1391177" y="610508"/>
                      <a:pt x="1398399" y="610508"/>
                    </a:cubicBezTo>
                    <a:close/>
                    <a:moveTo>
                      <a:pt x="900298" y="610508"/>
                    </a:moveTo>
                    <a:cubicBezTo>
                      <a:pt x="912673" y="610508"/>
                      <a:pt x="914731" y="620826"/>
                      <a:pt x="912673" y="635258"/>
                    </a:cubicBezTo>
                    <a:cubicBezTo>
                      <a:pt x="910605" y="649701"/>
                      <a:pt x="907520" y="709509"/>
                      <a:pt x="900298" y="709509"/>
                    </a:cubicBezTo>
                    <a:cubicBezTo>
                      <a:pt x="893076" y="709509"/>
                      <a:pt x="893076" y="661037"/>
                      <a:pt x="893076" y="639383"/>
                    </a:cubicBezTo>
                    <a:cubicBezTo>
                      <a:pt x="893076" y="617729"/>
                      <a:pt x="893076" y="610508"/>
                      <a:pt x="900298" y="610508"/>
                    </a:cubicBezTo>
                    <a:close/>
                    <a:moveTo>
                      <a:pt x="1312802" y="607412"/>
                    </a:moveTo>
                    <a:cubicBezTo>
                      <a:pt x="1323120" y="607412"/>
                      <a:pt x="1323120" y="621855"/>
                      <a:pt x="1323120" y="635259"/>
                    </a:cubicBezTo>
                    <a:cubicBezTo>
                      <a:pt x="1323120" y="648662"/>
                      <a:pt x="1329303" y="708481"/>
                      <a:pt x="1314860" y="708481"/>
                    </a:cubicBezTo>
                    <a:cubicBezTo>
                      <a:pt x="1300427" y="708481"/>
                      <a:pt x="1300427" y="660009"/>
                      <a:pt x="1300427" y="638344"/>
                    </a:cubicBezTo>
                    <a:cubicBezTo>
                      <a:pt x="1300427" y="616690"/>
                      <a:pt x="1300427" y="607412"/>
                      <a:pt x="1312802" y="607412"/>
                    </a:cubicBezTo>
                    <a:close/>
                    <a:moveTo>
                      <a:pt x="818826" y="607412"/>
                    </a:moveTo>
                    <a:cubicBezTo>
                      <a:pt x="829144" y="607412"/>
                      <a:pt x="829144" y="621855"/>
                      <a:pt x="829144" y="635259"/>
                    </a:cubicBezTo>
                    <a:cubicBezTo>
                      <a:pt x="829144" y="648662"/>
                      <a:pt x="828116" y="709510"/>
                      <a:pt x="819866" y="709510"/>
                    </a:cubicBezTo>
                    <a:cubicBezTo>
                      <a:pt x="811615" y="709510"/>
                      <a:pt x="805422" y="660009"/>
                      <a:pt x="805422" y="638344"/>
                    </a:cubicBezTo>
                    <a:cubicBezTo>
                      <a:pt x="805422" y="616690"/>
                      <a:pt x="805422" y="607412"/>
                      <a:pt x="818826" y="607412"/>
                    </a:cubicBezTo>
                    <a:close/>
                    <a:moveTo>
                      <a:pt x="320211" y="606386"/>
                    </a:moveTo>
                    <a:cubicBezTo>
                      <a:pt x="324078" y="605355"/>
                      <a:pt x="327946" y="605355"/>
                      <a:pt x="327946" y="609480"/>
                    </a:cubicBezTo>
                    <a:cubicBezTo>
                      <a:pt x="330003" y="641409"/>
                      <a:pt x="330003" y="673445"/>
                      <a:pt x="327946" y="705385"/>
                    </a:cubicBezTo>
                    <a:cubicBezTo>
                      <a:pt x="327946" y="712606"/>
                      <a:pt x="310418" y="715692"/>
                      <a:pt x="310418" y="705385"/>
                    </a:cubicBezTo>
                    <a:cubicBezTo>
                      <a:pt x="308339" y="673110"/>
                      <a:pt x="308339" y="640726"/>
                      <a:pt x="310418" y="608452"/>
                    </a:cubicBezTo>
                    <a:lnTo>
                      <a:pt x="312475" y="609480"/>
                    </a:lnTo>
                    <a:cubicBezTo>
                      <a:pt x="312475" y="609480"/>
                      <a:pt x="316343" y="607418"/>
                      <a:pt x="320211" y="606386"/>
                    </a:cubicBezTo>
                    <a:close/>
                    <a:moveTo>
                      <a:pt x="397044" y="601229"/>
                    </a:moveTo>
                    <a:cubicBezTo>
                      <a:pt x="405294" y="600190"/>
                      <a:pt x="405294" y="627008"/>
                      <a:pt x="405294" y="635258"/>
                    </a:cubicBezTo>
                    <a:cubicBezTo>
                      <a:pt x="405294" y="643508"/>
                      <a:pt x="406322" y="704356"/>
                      <a:pt x="397044" y="704356"/>
                    </a:cubicBezTo>
                    <a:cubicBezTo>
                      <a:pt x="387765" y="704356"/>
                      <a:pt x="387765" y="651758"/>
                      <a:pt x="387765" y="635258"/>
                    </a:cubicBezTo>
                    <a:cubicBezTo>
                      <a:pt x="387765" y="618758"/>
                      <a:pt x="386725" y="601229"/>
                      <a:pt x="397044" y="601229"/>
                    </a:cubicBezTo>
                    <a:close/>
                    <a:moveTo>
                      <a:pt x="362834" y="586035"/>
                    </a:moveTo>
                    <a:cubicBezTo>
                      <a:pt x="365556" y="587046"/>
                      <a:pt x="367892" y="589098"/>
                      <a:pt x="369196" y="591951"/>
                    </a:cubicBezTo>
                    <a:cubicBezTo>
                      <a:pt x="371275" y="631794"/>
                      <a:pt x="371275" y="671723"/>
                      <a:pt x="369196" y="711577"/>
                    </a:cubicBezTo>
                    <a:cubicBezTo>
                      <a:pt x="369196" y="717759"/>
                      <a:pt x="348571" y="716730"/>
                      <a:pt x="348571" y="711577"/>
                    </a:cubicBezTo>
                    <a:cubicBezTo>
                      <a:pt x="344901" y="672817"/>
                      <a:pt x="344901" y="633797"/>
                      <a:pt x="348571" y="595036"/>
                    </a:cubicBezTo>
                    <a:lnTo>
                      <a:pt x="348571" y="591951"/>
                    </a:lnTo>
                    <a:cubicBezTo>
                      <a:pt x="349708" y="589471"/>
                      <a:pt x="351690" y="587490"/>
                      <a:pt x="354158" y="586364"/>
                    </a:cubicBezTo>
                    <a:cubicBezTo>
                      <a:pt x="357006" y="585054"/>
                      <a:pt x="360113" y="585024"/>
                      <a:pt x="362834" y="586035"/>
                    </a:cubicBezTo>
                    <a:close/>
                    <a:moveTo>
                      <a:pt x="1360234" y="585758"/>
                    </a:moveTo>
                    <a:cubicBezTo>
                      <a:pt x="1371581" y="585758"/>
                      <a:pt x="1371581" y="607412"/>
                      <a:pt x="1371581" y="630105"/>
                    </a:cubicBezTo>
                    <a:cubicBezTo>
                      <a:pt x="1371581" y="652787"/>
                      <a:pt x="1371581" y="715692"/>
                      <a:pt x="1359206" y="715692"/>
                    </a:cubicBezTo>
                    <a:cubicBezTo>
                      <a:pt x="1346831" y="715692"/>
                      <a:pt x="1346831" y="649691"/>
                      <a:pt x="1346831" y="629066"/>
                    </a:cubicBezTo>
                    <a:cubicBezTo>
                      <a:pt x="1346831" y="608451"/>
                      <a:pt x="1342706" y="585758"/>
                      <a:pt x="1360234" y="585758"/>
                    </a:cubicBezTo>
                    <a:close/>
                    <a:moveTo>
                      <a:pt x="863173" y="585758"/>
                    </a:moveTo>
                    <a:cubicBezTo>
                      <a:pt x="878645" y="585758"/>
                      <a:pt x="873481" y="607412"/>
                      <a:pt x="873481" y="630105"/>
                    </a:cubicBezTo>
                    <a:cubicBezTo>
                      <a:pt x="873481" y="652787"/>
                      <a:pt x="873481" y="715692"/>
                      <a:pt x="861105" y="715692"/>
                    </a:cubicBezTo>
                    <a:cubicBezTo>
                      <a:pt x="848730" y="715692"/>
                      <a:pt x="848730" y="649691"/>
                      <a:pt x="848730" y="629066"/>
                    </a:cubicBezTo>
                    <a:cubicBezTo>
                      <a:pt x="848730" y="608451"/>
                      <a:pt x="845644" y="585758"/>
                      <a:pt x="863173" y="585758"/>
                    </a:cubicBezTo>
                    <a:close/>
                    <a:moveTo>
                      <a:pt x="651698" y="575844"/>
                    </a:moveTo>
                    <a:cubicBezTo>
                      <a:pt x="711885" y="579205"/>
                      <a:pt x="767114" y="617803"/>
                      <a:pt x="788738" y="678111"/>
                    </a:cubicBezTo>
                    <a:cubicBezTo>
                      <a:pt x="796371" y="699386"/>
                      <a:pt x="799251" y="722068"/>
                      <a:pt x="797172" y="744567"/>
                    </a:cubicBezTo>
                    <a:lnTo>
                      <a:pt x="914731" y="744567"/>
                    </a:lnTo>
                    <a:cubicBezTo>
                      <a:pt x="924215" y="708156"/>
                      <a:pt x="939167" y="673380"/>
                      <a:pt x="959078" y="641440"/>
                    </a:cubicBezTo>
                    <a:cubicBezTo>
                      <a:pt x="992273" y="608007"/>
                      <a:pt x="1037789" y="589720"/>
                      <a:pt x="1084886" y="590911"/>
                    </a:cubicBezTo>
                    <a:cubicBezTo>
                      <a:pt x="1147216" y="581708"/>
                      <a:pt x="1210597" y="598490"/>
                      <a:pt x="1260206" y="637315"/>
                    </a:cubicBezTo>
                    <a:cubicBezTo>
                      <a:pt x="1281773" y="671279"/>
                      <a:pt x="1293552" y="710538"/>
                      <a:pt x="1294234" y="750760"/>
                    </a:cubicBezTo>
                    <a:lnTo>
                      <a:pt x="1412832" y="750760"/>
                    </a:lnTo>
                    <a:cubicBezTo>
                      <a:pt x="1424189" y="700555"/>
                      <a:pt x="1447543" y="653848"/>
                      <a:pt x="1480890" y="614633"/>
                    </a:cubicBezTo>
                    <a:cubicBezTo>
                      <a:pt x="1517907" y="592795"/>
                      <a:pt x="1560803" y="583062"/>
                      <a:pt x="1603612" y="586786"/>
                    </a:cubicBezTo>
                    <a:lnTo>
                      <a:pt x="1603612" y="630105"/>
                    </a:lnTo>
                    <a:cubicBezTo>
                      <a:pt x="1562221" y="625665"/>
                      <a:pt x="1520386" y="631685"/>
                      <a:pt x="1481929" y="647633"/>
                    </a:cubicBezTo>
                    <a:cubicBezTo>
                      <a:pt x="1455208" y="676227"/>
                      <a:pt x="1437626" y="712129"/>
                      <a:pt x="1431400" y="750760"/>
                    </a:cubicBezTo>
                    <a:cubicBezTo>
                      <a:pt x="1431389" y="763135"/>
                      <a:pt x="1438611" y="760038"/>
                      <a:pt x="1426236" y="766231"/>
                    </a:cubicBezTo>
                    <a:cubicBezTo>
                      <a:pt x="1405632" y="773421"/>
                      <a:pt x="1384097" y="777589"/>
                      <a:pt x="1362303" y="778607"/>
                    </a:cubicBezTo>
                    <a:lnTo>
                      <a:pt x="1363633" y="776539"/>
                    </a:lnTo>
                    <a:lnTo>
                      <a:pt x="1363672" y="776479"/>
                    </a:lnTo>
                    <a:cubicBezTo>
                      <a:pt x="1371259" y="772609"/>
                      <a:pt x="1393492" y="764678"/>
                      <a:pt x="1394264" y="763135"/>
                    </a:cubicBezTo>
                    <a:cubicBezTo>
                      <a:pt x="1395303" y="761067"/>
                      <a:pt x="1338581" y="776539"/>
                      <a:pt x="1331360" y="776539"/>
                    </a:cubicBezTo>
                    <a:lnTo>
                      <a:pt x="1309706" y="776539"/>
                    </a:lnTo>
                    <a:lnTo>
                      <a:pt x="1327235" y="771385"/>
                    </a:lnTo>
                    <a:lnTo>
                      <a:pt x="1224109" y="771385"/>
                    </a:lnTo>
                    <a:cubicBezTo>
                      <a:pt x="1224109" y="771385"/>
                      <a:pt x="1229262" y="662066"/>
                      <a:pt x="1166358" y="638355"/>
                    </a:cubicBezTo>
                    <a:cubicBezTo>
                      <a:pt x="1118536" y="618520"/>
                      <a:pt x="1065300" y="615965"/>
                      <a:pt x="1015800" y="631133"/>
                    </a:cubicBezTo>
                    <a:cubicBezTo>
                      <a:pt x="962174" y="649690"/>
                      <a:pt x="948760" y="741481"/>
                      <a:pt x="940520" y="746635"/>
                    </a:cubicBezTo>
                    <a:cubicBezTo>
                      <a:pt x="937500" y="752211"/>
                      <a:pt x="935074" y="758079"/>
                      <a:pt x="933299" y="764164"/>
                    </a:cubicBezTo>
                    <a:lnTo>
                      <a:pt x="931231" y="741481"/>
                    </a:lnTo>
                    <a:cubicBezTo>
                      <a:pt x="926813" y="756282"/>
                      <a:pt x="926813" y="772046"/>
                      <a:pt x="931231" y="786857"/>
                    </a:cubicBezTo>
                    <a:cubicBezTo>
                      <a:pt x="913453" y="789444"/>
                      <a:pt x="895383" y="789444"/>
                      <a:pt x="877605" y="786857"/>
                    </a:cubicBezTo>
                    <a:cubicBezTo>
                      <a:pt x="870384" y="786857"/>
                      <a:pt x="908549" y="786857"/>
                      <a:pt x="900298" y="778607"/>
                    </a:cubicBezTo>
                    <a:cubicBezTo>
                      <a:pt x="896173" y="774482"/>
                      <a:pt x="892305" y="774482"/>
                      <a:pt x="889082" y="775513"/>
                    </a:cubicBezTo>
                    <a:lnTo>
                      <a:pt x="884371" y="777495"/>
                    </a:lnTo>
                    <a:lnTo>
                      <a:pt x="889980" y="770357"/>
                    </a:lnTo>
                    <a:cubicBezTo>
                      <a:pt x="891009" y="762106"/>
                      <a:pt x="864202" y="770357"/>
                      <a:pt x="860077" y="770357"/>
                    </a:cubicBezTo>
                    <a:cubicBezTo>
                      <a:pt x="855952" y="770357"/>
                      <a:pt x="871423" y="763135"/>
                      <a:pt x="871423" y="763135"/>
                    </a:cubicBezTo>
                    <a:lnTo>
                      <a:pt x="820894" y="763135"/>
                    </a:lnTo>
                    <a:lnTo>
                      <a:pt x="831201" y="754885"/>
                    </a:lnTo>
                    <a:lnTo>
                      <a:pt x="728075" y="754885"/>
                    </a:lnTo>
                    <a:cubicBezTo>
                      <a:pt x="728075" y="754885"/>
                      <a:pt x="734268" y="645565"/>
                      <a:pt x="670325" y="621854"/>
                    </a:cubicBezTo>
                    <a:cubicBezTo>
                      <a:pt x="622513" y="601933"/>
                      <a:pt x="569245" y="599378"/>
                      <a:pt x="519755" y="614633"/>
                    </a:cubicBezTo>
                    <a:cubicBezTo>
                      <a:pt x="466130" y="633190"/>
                      <a:pt x="452726" y="724981"/>
                      <a:pt x="444476" y="730134"/>
                    </a:cubicBezTo>
                    <a:cubicBezTo>
                      <a:pt x="436226" y="735288"/>
                      <a:pt x="431072" y="730134"/>
                      <a:pt x="431072" y="730134"/>
                    </a:cubicBezTo>
                    <a:cubicBezTo>
                      <a:pt x="435869" y="696528"/>
                      <a:pt x="447454" y="664253"/>
                      <a:pt x="465101" y="635258"/>
                    </a:cubicBezTo>
                    <a:cubicBezTo>
                      <a:pt x="498091" y="601500"/>
                      <a:pt x="543748" y="583159"/>
                      <a:pt x="590920" y="584729"/>
                    </a:cubicBezTo>
                    <a:cubicBezTo>
                      <a:pt x="611023" y="577518"/>
                      <a:pt x="631636" y="574723"/>
                      <a:pt x="651698" y="575844"/>
                    </a:cubicBezTo>
                    <a:close/>
                    <a:moveTo>
                      <a:pt x="70137" y="573383"/>
                    </a:moveTo>
                    <a:cubicBezTo>
                      <a:pt x="114214" y="571943"/>
                      <a:pt x="158106" y="579663"/>
                      <a:pt x="199042" y="596065"/>
                    </a:cubicBezTo>
                    <a:cubicBezTo>
                      <a:pt x="260918" y="620816"/>
                      <a:pt x="281543" y="723942"/>
                      <a:pt x="281543" y="723942"/>
                    </a:cubicBezTo>
                    <a:lnTo>
                      <a:pt x="310418" y="723942"/>
                    </a:lnTo>
                    <a:cubicBezTo>
                      <a:pt x="321765" y="724971"/>
                      <a:pt x="321765" y="738374"/>
                      <a:pt x="321765" y="738374"/>
                    </a:cubicBezTo>
                    <a:lnTo>
                      <a:pt x="424891" y="738374"/>
                    </a:lnTo>
                    <a:cubicBezTo>
                      <a:pt x="424891" y="738374"/>
                      <a:pt x="433141" y="769318"/>
                      <a:pt x="424891" y="776539"/>
                    </a:cubicBezTo>
                    <a:cubicBezTo>
                      <a:pt x="393363" y="780101"/>
                      <a:pt x="361532" y="780101"/>
                      <a:pt x="330015" y="776539"/>
                    </a:cubicBezTo>
                    <a:cubicBezTo>
                      <a:pt x="315572" y="776539"/>
                      <a:pt x="379515" y="770346"/>
                      <a:pt x="383630" y="770346"/>
                    </a:cubicBezTo>
                    <a:cubicBezTo>
                      <a:pt x="387766" y="770346"/>
                      <a:pt x="342390" y="771386"/>
                      <a:pt x="325890" y="770346"/>
                    </a:cubicBezTo>
                    <a:cubicBezTo>
                      <a:pt x="309379" y="769318"/>
                      <a:pt x="344447" y="764164"/>
                      <a:pt x="344447" y="764164"/>
                    </a:cubicBezTo>
                    <a:lnTo>
                      <a:pt x="286697" y="764164"/>
                    </a:lnTo>
                    <a:lnTo>
                      <a:pt x="286697" y="740442"/>
                    </a:lnTo>
                    <a:lnTo>
                      <a:pt x="218639" y="740442"/>
                    </a:lnTo>
                    <a:cubicBezTo>
                      <a:pt x="218639" y="740442"/>
                      <a:pt x="211417" y="647634"/>
                      <a:pt x="165013" y="619787"/>
                    </a:cubicBezTo>
                    <a:cubicBezTo>
                      <a:pt x="139115" y="605842"/>
                      <a:pt x="111323" y="595773"/>
                      <a:pt x="82512" y="589883"/>
                    </a:cubicBezTo>
                    <a:cubicBezTo>
                      <a:pt x="75107" y="589450"/>
                      <a:pt x="69044" y="583820"/>
                      <a:pt x="68069" y="576469"/>
                    </a:cubicBezTo>
                    <a:close/>
                    <a:moveTo>
                      <a:pt x="833341" y="5257"/>
                    </a:moveTo>
                    <a:lnTo>
                      <a:pt x="854912" y="31973"/>
                    </a:lnTo>
                    <a:cubicBezTo>
                      <a:pt x="864201" y="41251"/>
                      <a:pt x="877605" y="47444"/>
                      <a:pt x="878634" y="54666"/>
                    </a:cubicBezTo>
                    <a:cubicBezTo>
                      <a:pt x="879662" y="61877"/>
                      <a:pt x="872452" y="61877"/>
                      <a:pt x="872452" y="61877"/>
                    </a:cubicBezTo>
                    <a:lnTo>
                      <a:pt x="872441" y="243379"/>
                    </a:lnTo>
                    <a:cubicBezTo>
                      <a:pt x="903785" y="242047"/>
                      <a:pt x="935063" y="247320"/>
                      <a:pt x="964231" y="258850"/>
                    </a:cubicBezTo>
                    <a:cubicBezTo>
                      <a:pt x="985885" y="276379"/>
                      <a:pt x="1026107" y="289794"/>
                      <a:pt x="1035385" y="302169"/>
                    </a:cubicBezTo>
                    <a:cubicBezTo>
                      <a:pt x="1044664" y="314533"/>
                      <a:pt x="1085914" y="317630"/>
                      <a:pt x="1103454" y="321755"/>
                    </a:cubicBezTo>
                    <a:cubicBezTo>
                      <a:pt x="1120982" y="325880"/>
                      <a:pt x="1129232" y="355784"/>
                      <a:pt x="1138511" y="355784"/>
                    </a:cubicBezTo>
                    <a:cubicBezTo>
                      <a:pt x="1147790" y="355784"/>
                      <a:pt x="1163261" y="350630"/>
                      <a:pt x="1177704" y="355784"/>
                    </a:cubicBezTo>
                    <a:cubicBezTo>
                      <a:pt x="1192137" y="360948"/>
                      <a:pt x="1217915" y="388784"/>
                      <a:pt x="1233387" y="397034"/>
                    </a:cubicBezTo>
                    <a:cubicBezTo>
                      <a:pt x="1248859" y="405295"/>
                      <a:pt x="1268455" y="407352"/>
                      <a:pt x="1275677" y="423852"/>
                    </a:cubicBezTo>
                    <a:cubicBezTo>
                      <a:pt x="1282887" y="440353"/>
                      <a:pt x="1278762" y="449631"/>
                      <a:pt x="1296291" y="449631"/>
                    </a:cubicBezTo>
                    <a:cubicBezTo>
                      <a:pt x="1311178" y="448960"/>
                      <a:pt x="1325567" y="455023"/>
                      <a:pt x="1335484" y="466132"/>
                    </a:cubicBezTo>
                    <a:cubicBezTo>
                      <a:pt x="1342706" y="471285"/>
                      <a:pt x="1372610" y="469228"/>
                      <a:pt x="1380860" y="471285"/>
                    </a:cubicBezTo>
                    <a:cubicBezTo>
                      <a:pt x="1389110" y="473353"/>
                      <a:pt x="1420042" y="488825"/>
                      <a:pt x="1438610" y="495007"/>
                    </a:cubicBezTo>
                    <a:cubicBezTo>
                      <a:pt x="1468850" y="507512"/>
                      <a:pt x="1497563" y="523427"/>
                      <a:pt x="1524208" y="542450"/>
                    </a:cubicBezTo>
                    <a:cubicBezTo>
                      <a:pt x="1579966" y="545774"/>
                      <a:pt x="1635248" y="554761"/>
                      <a:pt x="1689209" y="569258"/>
                    </a:cubicBezTo>
                    <a:lnTo>
                      <a:pt x="0" y="569258"/>
                    </a:lnTo>
                    <a:cubicBezTo>
                      <a:pt x="0" y="569258"/>
                      <a:pt x="59819" y="557911"/>
                      <a:pt x="206252" y="545536"/>
                    </a:cubicBezTo>
                    <a:cubicBezTo>
                      <a:pt x="232172" y="523698"/>
                      <a:pt x="262390" y="507534"/>
                      <a:pt x="294946" y="498103"/>
                    </a:cubicBezTo>
                    <a:cubicBezTo>
                      <a:pt x="305253" y="497075"/>
                      <a:pt x="338254" y="458910"/>
                      <a:pt x="342379" y="452728"/>
                    </a:cubicBezTo>
                    <a:cubicBezTo>
                      <a:pt x="346504" y="446535"/>
                      <a:pt x="382600" y="452728"/>
                      <a:pt x="389822" y="429006"/>
                    </a:cubicBezTo>
                    <a:cubicBezTo>
                      <a:pt x="397033" y="405295"/>
                      <a:pt x="419726" y="409409"/>
                      <a:pt x="432101" y="405295"/>
                    </a:cubicBezTo>
                    <a:cubicBezTo>
                      <a:pt x="444476" y="401159"/>
                      <a:pt x="459948" y="363005"/>
                      <a:pt x="469226" y="357852"/>
                    </a:cubicBezTo>
                    <a:cubicBezTo>
                      <a:pt x="478505" y="352698"/>
                      <a:pt x="504284" y="344448"/>
                      <a:pt x="523880" y="337226"/>
                    </a:cubicBezTo>
                    <a:cubicBezTo>
                      <a:pt x="543477" y="330005"/>
                      <a:pt x="563074" y="300101"/>
                      <a:pt x="577506" y="300101"/>
                    </a:cubicBezTo>
                    <a:cubicBezTo>
                      <a:pt x="601206" y="298531"/>
                      <a:pt x="624354" y="292219"/>
                      <a:pt x="645574" y="281533"/>
                    </a:cubicBezTo>
                    <a:cubicBezTo>
                      <a:pt x="665160" y="268129"/>
                      <a:pt x="687853" y="255754"/>
                      <a:pt x="706411" y="244407"/>
                    </a:cubicBezTo>
                    <a:cubicBezTo>
                      <a:pt x="737949" y="237933"/>
                      <a:pt x="770278" y="236201"/>
                      <a:pt x="802326" y="239254"/>
                    </a:cubicBezTo>
                    <a:lnTo>
                      <a:pt x="802326" y="59819"/>
                    </a:lnTo>
                    <a:lnTo>
                      <a:pt x="794076" y="51569"/>
                    </a:lnTo>
                    <a:cubicBezTo>
                      <a:pt x="789951" y="48473"/>
                      <a:pt x="806451" y="38166"/>
                      <a:pt x="816758" y="26819"/>
                    </a:cubicBezTo>
                    <a:close/>
                    <a:moveTo>
                      <a:pt x="837383" y="0"/>
                    </a:moveTo>
                    <a:lnTo>
                      <a:pt x="833341" y="5257"/>
                    </a:lnTo>
                    <a:lnTo>
                      <a:pt x="833258" y="5154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2252210" y="898783"/>
                <a:ext cx="5775066" cy="5775066"/>
              </a:xfrm>
              <a:custGeom>
                <a:avLst/>
                <a:gdLst>
                  <a:gd name="connsiteX0" fmla="*/ 680730 w 1362920"/>
                  <a:gd name="connsiteY0" fmla="*/ 165255 h 1362920"/>
                  <a:gd name="connsiteX1" fmla="*/ 164524 w 1362920"/>
                  <a:gd name="connsiteY1" fmla="*/ 681460 h 1362920"/>
                  <a:gd name="connsiteX2" fmla="*/ 680730 w 1362920"/>
                  <a:gd name="connsiteY2" fmla="*/ 1197665 h 1362920"/>
                  <a:gd name="connsiteX3" fmla="*/ 1196935 w 1362920"/>
                  <a:gd name="connsiteY3" fmla="*/ 681460 h 1362920"/>
                  <a:gd name="connsiteX4" fmla="*/ 680730 w 1362920"/>
                  <a:gd name="connsiteY4" fmla="*/ 165255 h 1362920"/>
                  <a:gd name="connsiteX5" fmla="*/ 681460 w 1362920"/>
                  <a:gd name="connsiteY5" fmla="*/ 0 h 1362920"/>
                  <a:gd name="connsiteX6" fmla="*/ 1362920 w 1362920"/>
                  <a:gd name="connsiteY6" fmla="*/ 681460 h 1362920"/>
                  <a:gd name="connsiteX7" fmla="*/ 681460 w 1362920"/>
                  <a:gd name="connsiteY7" fmla="*/ 1362920 h 1362920"/>
                  <a:gd name="connsiteX8" fmla="*/ 0 w 1362920"/>
                  <a:gd name="connsiteY8" fmla="*/ 681460 h 1362920"/>
                  <a:gd name="connsiteX9" fmla="*/ 681460 w 1362920"/>
                  <a:gd name="connsiteY9" fmla="*/ 0 h 136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2920" h="1362920">
                    <a:moveTo>
                      <a:pt x="680730" y="165255"/>
                    </a:moveTo>
                    <a:cubicBezTo>
                      <a:pt x="395638" y="165255"/>
                      <a:pt x="164524" y="396368"/>
                      <a:pt x="164524" y="681460"/>
                    </a:cubicBezTo>
                    <a:cubicBezTo>
                      <a:pt x="164660" y="966497"/>
                      <a:pt x="395694" y="1197532"/>
                      <a:pt x="680730" y="1197665"/>
                    </a:cubicBezTo>
                    <a:cubicBezTo>
                      <a:pt x="965823" y="1197665"/>
                      <a:pt x="1196935" y="966554"/>
                      <a:pt x="1196935" y="681460"/>
                    </a:cubicBezTo>
                    <a:cubicBezTo>
                      <a:pt x="1196935" y="396368"/>
                      <a:pt x="965823" y="165255"/>
                      <a:pt x="680730" y="165255"/>
                    </a:cubicBezTo>
                    <a:close/>
                    <a:moveTo>
                      <a:pt x="681460" y="0"/>
                    </a:moveTo>
                    <a:cubicBezTo>
                      <a:pt x="1057819" y="0"/>
                      <a:pt x="1362920" y="305101"/>
                      <a:pt x="1362920" y="681460"/>
                    </a:cubicBezTo>
                    <a:cubicBezTo>
                      <a:pt x="1362920" y="1057819"/>
                      <a:pt x="1057819" y="1362920"/>
                      <a:pt x="681460" y="1362920"/>
                    </a:cubicBezTo>
                    <a:cubicBezTo>
                      <a:pt x="305101" y="1362920"/>
                      <a:pt x="0" y="1057819"/>
                      <a:pt x="0" y="681460"/>
                    </a:cubicBezTo>
                    <a:cubicBezTo>
                      <a:pt x="0" y="305101"/>
                      <a:pt x="305101" y="0"/>
                      <a:pt x="681460" y="0"/>
                    </a:cubicBezTo>
                    <a:close/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2216986" y="864164"/>
                <a:ext cx="5847244" cy="5847244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269669 w 540067"/>
                  <a:gd name="connsiteY4" fmla="*/ 539932 h 540067"/>
                  <a:gd name="connsiteX5" fmla="*/ 269669 w 540067"/>
                  <a:gd name="connsiteY5" fmla="*/ 7198 h 540067"/>
                  <a:gd name="connsiteX6" fmla="*/ 6779 w 540067"/>
                  <a:gd name="connsiteY6" fmla="*/ 269898 h 540067"/>
                  <a:gd name="connsiteX7" fmla="*/ 269478 w 540067"/>
                  <a:gd name="connsiteY7" fmla="*/ 532788 h 540067"/>
                  <a:gd name="connsiteX8" fmla="*/ 532368 w 540067"/>
                  <a:gd name="connsiteY8" fmla="*/ 270089 h 540067"/>
                  <a:gd name="connsiteX9" fmla="*/ 532368 w 540067"/>
                  <a:gd name="connsiteY9" fmla="*/ 269898 h 540067"/>
                  <a:gd name="connsiteX10" fmla="*/ 269573 w 540067"/>
                  <a:gd name="connsiteY10" fmla="*/ 7199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4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545" y="418968"/>
                      <a:pt x="418739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46"/>
                      <a:pt x="6831" y="124760"/>
                      <a:pt x="6779" y="269898"/>
                    </a:cubicBezTo>
                    <a:cubicBezTo>
                      <a:pt x="6726" y="415036"/>
                      <a:pt x="124341" y="532735"/>
                      <a:pt x="269478" y="532788"/>
                    </a:cubicBezTo>
                    <a:cubicBezTo>
                      <a:pt x="414616" y="532841"/>
                      <a:pt x="532316" y="415226"/>
                      <a:pt x="532368" y="270089"/>
                    </a:cubicBezTo>
                    <a:cubicBezTo>
                      <a:pt x="532368" y="270025"/>
                      <a:pt x="532368" y="269962"/>
                      <a:pt x="532368" y="269898"/>
                    </a:cubicBezTo>
                    <a:cubicBezTo>
                      <a:pt x="532211" y="124841"/>
                      <a:pt x="414630" y="7304"/>
                      <a:pt x="269573" y="7199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2925454" y="1572645"/>
                <a:ext cx="4430295" cy="4430295"/>
              </a:xfrm>
              <a:custGeom>
                <a:avLst/>
                <a:gdLst>
                  <a:gd name="connsiteX0" fmla="*/ 204232 w 409194"/>
                  <a:gd name="connsiteY0" fmla="*/ 409058 h 409194"/>
                  <a:gd name="connsiteX1" fmla="*/ -365 w 409194"/>
                  <a:gd name="connsiteY1" fmla="*/ 204461 h 409194"/>
                  <a:gd name="connsiteX2" fmla="*/ 204232 w 409194"/>
                  <a:gd name="connsiteY2" fmla="*/ -136 h 409194"/>
                  <a:gd name="connsiteX3" fmla="*/ 408829 w 409194"/>
                  <a:gd name="connsiteY3" fmla="*/ 204461 h 409194"/>
                  <a:gd name="connsiteX4" fmla="*/ 204232 w 409194"/>
                  <a:gd name="connsiteY4" fmla="*/ 409058 h 409194"/>
                  <a:gd name="connsiteX5" fmla="*/ 204232 w 409194"/>
                  <a:gd name="connsiteY5" fmla="*/ 5008 h 409194"/>
                  <a:gd name="connsiteX6" fmla="*/ 4779 w 409194"/>
                  <a:gd name="connsiteY6" fmla="*/ 204461 h 409194"/>
                  <a:gd name="connsiteX7" fmla="*/ 204232 w 409194"/>
                  <a:gd name="connsiteY7" fmla="*/ 403915 h 409194"/>
                  <a:gd name="connsiteX8" fmla="*/ 403686 w 409194"/>
                  <a:gd name="connsiteY8" fmla="*/ 204461 h 409194"/>
                  <a:gd name="connsiteX9" fmla="*/ 204232 w 409194"/>
                  <a:gd name="connsiteY9" fmla="*/ 5008 h 4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194" h="409194">
                    <a:moveTo>
                      <a:pt x="204232" y="409058"/>
                    </a:moveTo>
                    <a:cubicBezTo>
                      <a:pt x="91236" y="409058"/>
                      <a:pt x="-365" y="317457"/>
                      <a:pt x="-365" y="204461"/>
                    </a:cubicBezTo>
                    <a:cubicBezTo>
                      <a:pt x="-365" y="91465"/>
                      <a:pt x="91236" y="-136"/>
                      <a:pt x="204232" y="-136"/>
                    </a:cubicBezTo>
                    <a:cubicBezTo>
                      <a:pt x="317228" y="-136"/>
                      <a:pt x="408829" y="91465"/>
                      <a:pt x="408829" y="204461"/>
                    </a:cubicBezTo>
                    <a:cubicBezTo>
                      <a:pt x="408672" y="317392"/>
                      <a:pt x="317163" y="408901"/>
                      <a:pt x="204232" y="409058"/>
                    </a:cubicBezTo>
                    <a:moveTo>
                      <a:pt x="204232" y="5008"/>
                    </a:moveTo>
                    <a:cubicBezTo>
                      <a:pt x="94077" y="5008"/>
                      <a:pt x="4779" y="94306"/>
                      <a:pt x="4779" y="204461"/>
                    </a:cubicBezTo>
                    <a:cubicBezTo>
                      <a:pt x="4779" y="314616"/>
                      <a:pt x="94077" y="403915"/>
                      <a:pt x="204232" y="403915"/>
                    </a:cubicBezTo>
                    <a:cubicBezTo>
                      <a:pt x="314387" y="403915"/>
                      <a:pt x="403686" y="314616"/>
                      <a:pt x="403686" y="204461"/>
                    </a:cubicBezTo>
                    <a:cubicBezTo>
                      <a:pt x="403372" y="94436"/>
                      <a:pt x="314257" y="5322"/>
                      <a:pt x="204232" y="500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4803560" y="5511495"/>
                <a:ext cx="663105" cy="184906"/>
              </a:xfrm>
              <a:custGeom>
                <a:avLst/>
                <a:gdLst>
                  <a:gd name="connsiteX0" fmla="*/ 430891 w 663105"/>
                  <a:gd name="connsiteY0" fmla="*/ 41814 h 184906"/>
                  <a:gd name="connsiteX1" fmla="*/ 364890 w 663105"/>
                  <a:gd name="connsiteY1" fmla="*/ 121216 h 184906"/>
                  <a:gd name="connsiteX2" fmla="*/ 431919 w 663105"/>
                  <a:gd name="connsiteY2" fmla="*/ 121216 h 184906"/>
                  <a:gd name="connsiteX3" fmla="*/ 431919 w 663105"/>
                  <a:gd name="connsiteY3" fmla="*/ 41814 h 184906"/>
                  <a:gd name="connsiteX4" fmla="*/ 591939 w 663105"/>
                  <a:gd name="connsiteY4" fmla="*/ 25910 h 184906"/>
                  <a:gd name="connsiteX5" fmla="*/ 548632 w 663105"/>
                  <a:gd name="connsiteY5" fmla="*/ 96035 h 184906"/>
                  <a:gd name="connsiteX6" fmla="*/ 591939 w 663105"/>
                  <a:gd name="connsiteY6" fmla="*/ 165132 h 184906"/>
                  <a:gd name="connsiteX7" fmla="*/ 635257 w 663105"/>
                  <a:gd name="connsiteY7" fmla="*/ 96035 h 184906"/>
                  <a:gd name="connsiteX8" fmla="*/ 591939 w 663105"/>
                  <a:gd name="connsiteY8" fmla="*/ 25910 h 184906"/>
                  <a:gd name="connsiteX9" fmla="*/ 226833 w 663105"/>
                  <a:gd name="connsiteY9" fmla="*/ 20253 h 184906"/>
                  <a:gd name="connsiteX10" fmla="*/ 196296 w 663105"/>
                  <a:gd name="connsiteY10" fmla="*/ 31255 h 184906"/>
                  <a:gd name="connsiteX11" fmla="*/ 184471 w 663105"/>
                  <a:gd name="connsiteY11" fmla="*/ 59635 h 184906"/>
                  <a:gd name="connsiteX12" fmla="*/ 196296 w 663105"/>
                  <a:gd name="connsiteY12" fmla="*/ 88078 h 184906"/>
                  <a:gd name="connsiteX13" fmla="*/ 226833 w 663105"/>
                  <a:gd name="connsiteY13" fmla="*/ 99142 h 184906"/>
                  <a:gd name="connsiteX14" fmla="*/ 257369 w 663105"/>
                  <a:gd name="connsiteY14" fmla="*/ 88015 h 184906"/>
                  <a:gd name="connsiteX15" fmla="*/ 269194 w 663105"/>
                  <a:gd name="connsiteY15" fmla="*/ 59635 h 184906"/>
                  <a:gd name="connsiteX16" fmla="*/ 257369 w 663105"/>
                  <a:gd name="connsiteY16" fmla="*/ 31255 h 184906"/>
                  <a:gd name="connsiteX17" fmla="*/ 226833 w 663105"/>
                  <a:gd name="connsiteY17" fmla="*/ 20253 h 184906"/>
                  <a:gd name="connsiteX18" fmla="*/ 436041 w 663105"/>
                  <a:gd name="connsiteY18" fmla="*/ 7784 h 184906"/>
                  <a:gd name="connsiteX19" fmla="*/ 457695 w 663105"/>
                  <a:gd name="connsiteY19" fmla="*/ 7784 h 184906"/>
                  <a:gd name="connsiteX20" fmla="*/ 457695 w 663105"/>
                  <a:gd name="connsiteY20" fmla="*/ 121227 h 184906"/>
                  <a:gd name="connsiteX21" fmla="*/ 488638 w 663105"/>
                  <a:gd name="connsiteY21" fmla="*/ 121227 h 184906"/>
                  <a:gd name="connsiteX22" fmla="*/ 488638 w 663105"/>
                  <a:gd name="connsiteY22" fmla="*/ 139785 h 184906"/>
                  <a:gd name="connsiteX23" fmla="*/ 457695 w 663105"/>
                  <a:gd name="connsiteY23" fmla="*/ 139785 h 184906"/>
                  <a:gd name="connsiteX24" fmla="*/ 457695 w 663105"/>
                  <a:gd name="connsiteY24" fmla="*/ 182063 h 184906"/>
                  <a:gd name="connsiteX25" fmla="*/ 431916 w 663105"/>
                  <a:gd name="connsiteY25" fmla="*/ 182063 h 184906"/>
                  <a:gd name="connsiteX26" fmla="*/ 431916 w 663105"/>
                  <a:gd name="connsiteY26" fmla="*/ 139785 h 184906"/>
                  <a:gd name="connsiteX27" fmla="*/ 341166 w 663105"/>
                  <a:gd name="connsiteY27" fmla="*/ 139785 h 184906"/>
                  <a:gd name="connsiteX28" fmla="*/ 341166 w 663105"/>
                  <a:gd name="connsiteY28" fmla="*/ 118131 h 184906"/>
                  <a:gd name="connsiteX29" fmla="*/ 591940 w 663105"/>
                  <a:gd name="connsiteY29" fmla="*/ 6311 h 184906"/>
                  <a:gd name="connsiteX30" fmla="*/ 663105 w 663105"/>
                  <a:gd name="connsiteY30" fmla="*/ 96034 h 184906"/>
                  <a:gd name="connsiteX31" fmla="*/ 591940 w 663105"/>
                  <a:gd name="connsiteY31" fmla="*/ 184718 h 184906"/>
                  <a:gd name="connsiteX32" fmla="*/ 520785 w 663105"/>
                  <a:gd name="connsiteY32" fmla="*/ 96034 h 184906"/>
                  <a:gd name="connsiteX33" fmla="*/ 591940 w 663105"/>
                  <a:gd name="connsiteY33" fmla="*/ 6311 h 184906"/>
                  <a:gd name="connsiteX34" fmla="*/ 55695 w 663105"/>
                  <a:gd name="connsiteY34" fmla="*/ 6311 h 184906"/>
                  <a:gd name="connsiteX35" fmla="*/ 76309 w 663105"/>
                  <a:gd name="connsiteY35" fmla="*/ 6311 h 184906"/>
                  <a:gd name="connsiteX36" fmla="*/ 76309 w 663105"/>
                  <a:gd name="connsiteY36" fmla="*/ 180591 h 184906"/>
                  <a:gd name="connsiteX37" fmla="*/ 48473 w 663105"/>
                  <a:gd name="connsiteY37" fmla="*/ 180591 h 184906"/>
                  <a:gd name="connsiteX38" fmla="*/ 48473 w 663105"/>
                  <a:gd name="connsiteY38" fmla="*/ 56840 h 184906"/>
                  <a:gd name="connsiteX39" fmla="*/ 0 w 663105"/>
                  <a:gd name="connsiteY39" fmla="*/ 56840 h 184906"/>
                  <a:gd name="connsiteX40" fmla="*/ 0 w 663105"/>
                  <a:gd name="connsiteY40" fmla="*/ 39312 h 184906"/>
                  <a:gd name="connsiteX41" fmla="*/ 55695 w 663105"/>
                  <a:gd name="connsiteY41" fmla="*/ 6311 h 184906"/>
                  <a:gd name="connsiteX42" fmla="*/ 228329 w 663105"/>
                  <a:gd name="connsiteY42" fmla="*/ 0 h 184906"/>
                  <a:gd name="connsiteX43" fmla="*/ 281842 w 663105"/>
                  <a:gd name="connsiteY43" fmla="*/ 20567 h 184906"/>
                  <a:gd name="connsiteX44" fmla="*/ 300627 w 663105"/>
                  <a:gd name="connsiteY44" fmla="*/ 79013 h 184906"/>
                  <a:gd name="connsiteX45" fmla="*/ 280271 w 663105"/>
                  <a:gd name="connsiteY45" fmla="*/ 157402 h 184906"/>
                  <a:gd name="connsiteX46" fmla="*/ 222492 w 663105"/>
                  <a:gd name="connsiteY46" fmla="*/ 184906 h 184906"/>
                  <a:gd name="connsiteX47" fmla="*/ 176912 w 663105"/>
                  <a:gd name="connsiteY47" fmla="*/ 172092 h 184906"/>
                  <a:gd name="connsiteX48" fmla="*/ 158725 w 663105"/>
                  <a:gd name="connsiteY48" fmla="*/ 136773 h 184906"/>
                  <a:gd name="connsiteX49" fmla="*/ 184772 w 663105"/>
                  <a:gd name="connsiteY49" fmla="*/ 136773 h 184906"/>
                  <a:gd name="connsiteX50" fmla="*/ 196223 w 663105"/>
                  <a:gd name="connsiteY50" fmla="*/ 158214 h 184906"/>
                  <a:gd name="connsiteX51" fmla="*/ 222492 w 663105"/>
                  <a:gd name="connsiteY51" fmla="*/ 165778 h 184906"/>
                  <a:gd name="connsiteX52" fmla="*/ 259913 w 663105"/>
                  <a:gd name="connsiteY52" fmla="*/ 143150 h 184906"/>
                  <a:gd name="connsiteX53" fmla="*/ 272337 w 663105"/>
                  <a:gd name="connsiteY53" fmla="*/ 98768 h 184906"/>
                  <a:gd name="connsiteX54" fmla="*/ 222492 w 663105"/>
                  <a:gd name="connsiteY54" fmla="*/ 119396 h 184906"/>
                  <a:gd name="connsiteX55" fmla="*/ 174218 w 663105"/>
                  <a:gd name="connsiteY55" fmla="*/ 102955 h 184906"/>
                  <a:gd name="connsiteX56" fmla="*/ 155882 w 663105"/>
                  <a:gd name="connsiteY56" fmla="*/ 59635 h 184906"/>
                  <a:gd name="connsiteX57" fmla="*/ 175790 w 663105"/>
                  <a:gd name="connsiteY57" fmla="*/ 16378 h 184906"/>
                  <a:gd name="connsiteX58" fmla="*/ 228329 w 663105"/>
                  <a:gd name="connsiteY58" fmla="*/ 0 h 1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63105" h="184906">
                    <a:moveTo>
                      <a:pt x="430891" y="41814"/>
                    </a:moveTo>
                    <a:lnTo>
                      <a:pt x="364890" y="121216"/>
                    </a:lnTo>
                    <a:lnTo>
                      <a:pt x="431919" y="121216"/>
                    </a:lnTo>
                    <a:lnTo>
                      <a:pt x="431919" y="41814"/>
                    </a:lnTo>
                    <a:close/>
                    <a:moveTo>
                      <a:pt x="591939" y="25910"/>
                    </a:moveTo>
                    <a:cubicBezTo>
                      <a:pt x="562036" y="25910"/>
                      <a:pt x="548632" y="52728"/>
                      <a:pt x="548632" y="96035"/>
                    </a:cubicBezTo>
                    <a:cubicBezTo>
                      <a:pt x="548632" y="139353"/>
                      <a:pt x="562036" y="165132"/>
                      <a:pt x="591939" y="165132"/>
                    </a:cubicBezTo>
                    <a:cubicBezTo>
                      <a:pt x="621854" y="165132"/>
                      <a:pt x="635257" y="139353"/>
                      <a:pt x="635257" y="96035"/>
                    </a:cubicBezTo>
                    <a:cubicBezTo>
                      <a:pt x="635257" y="52728"/>
                      <a:pt x="621854" y="25910"/>
                      <a:pt x="591939" y="25910"/>
                    </a:cubicBezTo>
                    <a:close/>
                    <a:moveTo>
                      <a:pt x="226833" y="20253"/>
                    </a:moveTo>
                    <a:cubicBezTo>
                      <a:pt x="214358" y="20253"/>
                      <a:pt x="204180" y="23921"/>
                      <a:pt x="196296" y="31255"/>
                    </a:cubicBezTo>
                    <a:cubicBezTo>
                      <a:pt x="188414" y="38591"/>
                      <a:pt x="184471" y="48050"/>
                      <a:pt x="184471" y="59635"/>
                    </a:cubicBezTo>
                    <a:cubicBezTo>
                      <a:pt x="184471" y="71221"/>
                      <a:pt x="188414" y="80701"/>
                      <a:pt x="196296" y="88078"/>
                    </a:cubicBezTo>
                    <a:cubicBezTo>
                      <a:pt x="204180" y="95454"/>
                      <a:pt x="214358" y="99142"/>
                      <a:pt x="226833" y="99142"/>
                    </a:cubicBezTo>
                    <a:cubicBezTo>
                      <a:pt x="239307" y="99142"/>
                      <a:pt x="249485" y="95433"/>
                      <a:pt x="257369" y="88015"/>
                    </a:cubicBezTo>
                    <a:cubicBezTo>
                      <a:pt x="265251" y="80681"/>
                      <a:pt x="269194" y="71221"/>
                      <a:pt x="269194" y="59635"/>
                    </a:cubicBezTo>
                    <a:cubicBezTo>
                      <a:pt x="269194" y="48050"/>
                      <a:pt x="265251" y="38591"/>
                      <a:pt x="257369" y="31255"/>
                    </a:cubicBezTo>
                    <a:cubicBezTo>
                      <a:pt x="249485" y="23921"/>
                      <a:pt x="239307" y="20253"/>
                      <a:pt x="226833" y="20253"/>
                    </a:cubicBezTo>
                    <a:close/>
                    <a:moveTo>
                      <a:pt x="436041" y="7784"/>
                    </a:moveTo>
                    <a:lnTo>
                      <a:pt x="457695" y="7784"/>
                    </a:lnTo>
                    <a:lnTo>
                      <a:pt x="457695" y="121227"/>
                    </a:lnTo>
                    <a:lnTo>
                      <a:pt x="488638" y="121227"/>
                    </a:lnTo>
                    <a:lnTo>
                      <a:pt x="488638" y="139785"/>
                    </a:lnTo>
                    <a:lnTo>
                      <a:pt x="457695" y="139785"/>
                    </a:lnTo>
                    <a:lnTo>
                      <a:pt x="457695" y="182063"/>
                    </a:lnTo>
                    <a:lnTo>
                      <a:pt x="431916" y="182063"/>
                    </a:lnTo>
                    <a:lnTo>
                      <a:pt x="431916" y="139785"/>
                    </a:lnTo>
                    <a:lnTo>
                      <a:pt x="341166" y="139785"/>
                    </a:lnTo>
                    <a:lnTo>
                      <a:pt x="341166" y="118131"/>
                    </a:lnTo>
                    <a:close/>
                    <a:moveTo>
                      <a:pt x="591940" y="6311"/>
                    </a:moveTo>
                    <a:cubicBezTo>
                      <a:pt x="651759" y="6311"/>
                      <a:pt x="663105" y="59938"/>
                      <a:pt x="663105" y="96034"/>
                    </a:cubicBezTo>
                    <a:cubicBezTo>
                      <a:pt x="663105" y="132131"/>
                      <a:pt x="651759" y="184718"/>
                      <a:pt x="591940" y="184718"/>
                    </a:cubicBezTo>
                    <a:cubicBezTo>
                      <a:pt x="532132" y="184718"/>
                      <a:pt x="520785" y="132131"/>
                      <a:pt x="520785" y="96034"/>
                    </a:cubicBezTo>
                    <a:cubicBezTo>
                      <a:pt x="520785" y="59938"/>
                      <a:pt x="532132" y="6311"/>
                      <a:pt x="591940" y="6311"/>
                    </a:cubicBezTo>
                    <a:close/>
                    <a:moveTo>
                      <a:pt x="55695" y="6311"/>
                    </a:moveTo>
                    <a:lnTo>
                      <a:pt x="76309" y="6311"/>
                    </a:lnTo>
                    <a:lnTo>
                      <a:pt x="76309" y="180591"/>
                    </a:lnTo>
                    <a:lnTo>
                      <a:pt x="48473" y="180591"/>
                    </a:lnTo>
                    <a:lnTo>
                      <a:pt x="48473" y="56840"/>
                    </a:lnTo>
                    <a:lnTo>
                      <a:pt x="0" y="56840"/>
                    </a:lnTo>
                    <a:lnTo>
                      <a:pt x="0" y="39312"/>
                    </a:lnTo>
                    <a:cubicBezTo>
                      <a:pt x="33001" y="37244"/>
                      <a:pt x="47434" y="35187"/>
                      <a:pt x="55695" y="6311"/>
                    </a:cubicBezTo>
                    <a:close/>
                    <a:moveTo>
                      <a:pt x="228329" y="0"/>
                    </a:moveTo>
                    <a:cubicBezTo>
                      <a:pt x="251480" y="0"/>
                      <a:pt x="269319" y="6855"/>
                      <a:pt x="281842" y="20567"/>
                    </a:cubicBezTo>
                    <a:cubicBezTo>
                      <a:pt x="294366" y="34277"/>
                      <a:pt x="300627" y="53759"/>
                      <a:pt x="300627" y="79013"/>
                    </a:cubicBezTo>
                    <a:cubicBezTo>
                      <a:pt x="300627" y="112936"/>
                      <a:pt x="293842" y="139066"/>
                      <a:pt x="280271" y="157402"/>
                    </a:cubicBezTo>
                    <a:cubicBezTo>
                      <a:pt x="266698" y="175739"/>
                      <a:pt x="247440" y="184906"/>
                      <a:pt x="222492" y="184906"/>
                    </a:cubicBezTo>
                    <a:cubicBezTo>
                      <a:pt x="203432" y="184906"/>
                      <a:pt x="188238" y="180635"/>
                      <a:pt x="176912" y="172092"/>
                    </a:cubicBezTo>
                    <a:cubicBezTo>
                      <a:pt x="165586" y="163549"/>
                      <a:pt x="159524" y="151776"/>
                      <a:pt x="158725" y="136773"/>
                    </a:cubicBezTo>
                    <a:lnTo>
                      <a:pt x="184772" y="136773"/>
                    </a:lnTo>
                    <a:cubicBezTo>
                      <a:pt x="185869" y="146025"/>
                      <a:pt x="189685" y="153172"/>
                      <a:pt x="196223" y="158214"/>
                    </a:cubicBezTo>
                    <a:cubicBezTo>
                      <a:pt x="202759" y="163257"/>
                      <a:pt x="211514" y="165778"/>
                      <a:pt x="222492" y="165778"/>
                    </a:cubicBezTo>
                    <a:cubicBezTo>
                      <a:pt x="238658" y="165778"/>
                      <a:pt x="251132" y="158236"/>
                      <a:pt x="259913" y="143150"/>
                    </a:cubicBezTo>
                    <a:cubicBezTo>
                      <a:pt x="266300" y="131898"/>
                      <a:pt x="270441" y="117104"/>
                      <a:pt x="272337" y="98768"/>
                    </a:cubicBezTo>
                    <a:cubicBezTo>
                      <a:pt x="258965" y="112520"/>
                      <a:pt x="242349" y="119396"/>
                      <a:pt x="222492" y="119396"/>
                    </a:cubicBezTo>
                    <a:cubicBezTo>
                      <a:pt x="202533" y="119396"/>
                      <a:pt x="186443" y="113915"/>
                      <a:pt x="174218" y="102955"/>
                    </a:cubicBezTo>
                    <a:cubicBezTo>
                      <a:pt x="161995" y="91995"/>
                      <a:pt x="155882" y="77555"/>
                      <a:pt x="155882" y="59635"/>
                    </a:cubicBezTo>
                    <a:cubicBezTo>
                      <a:pt x="155882" y="41715"/>
                      <a:pt x="162518" y="27296"/>
                      <a:pt x="175790" y="16378"/>
                    </a:cubicBezTo>
                    <a:cubicBezTo>
                      <a:pt x="189062" y="5459"/>
                      <a:pt x="206575" y="0"/>
                      <a:pt x="228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3373025" y="4211641"/>
                <a:ext cx="3537217" cy="893065"/>
              </a:xfrm>
              <a:custGeom>
                <a:avLst/>
                <a:gdLst>
                  <a:gd name="connsiteX0" fmla="*/ 162894 w 326707"/>
                  <a:gd name="connsiteY0" fmla="*/ 82351 h 82486"/>
                  <a:gd name="connsiteX1" fmla="*/ 135176 w 326707"/>
                  <a:gd name="connsiteY1" fmla="*/ 76350 h 82486"/>
                  <a:gd name="connsiteX2" fmla="*/ 143177 w 326707"/>
                  <a:gd name="connsiteY2" fmla="*/ 44536 h 82486"/>
                  <a:gd name="connsiteX3" fmla="*/ 19352 w 326707"/>
                  <a:gd name="connsiteY3" fmla="*/ 21771 h 82486"/>
                  <a:gd name="connsiteX4" fmla="*/ -365 w 326707"/>
                  <a:gd name="connsiteY4" fmla="*/ -136 h 82486"/>
                  <a:gd name="connsiteX5" fmla="*/ 30877 w 326707"/>
                  <a:gd name="connsiteY5" fmla="*/ 4817 h 82486"/>
                  <a:gd name="connsiteX6" fmla="*/ 133842 w 326707"/>
                  <a:gd name="connsiteY6" fmla="*/ 5674 h 82486"/>
                  <a:gd name="connsiteX7" fmla="*/ 162989 w 326707"/>
                  <a:gd name="connsiteY7" fmla="*/ 5674 h 82486"/>
                  <a:gd name="connsiteX8" fmla="*/ 192135 w 326707"/>
                  <a:gd name="connsiteY8" fmla="*/ 5674 h 82486"/>
                  <a:gd name="connsiteX9" fmla="*/ 295100 w 326707"/>
                  <a:gd name="connsiteY9" fmla="*/ 4817 h 82486"/>
                  <a:gd name="connsiteX10" fmla="*/ 326342 w 326707"/>
                  <a:gd name="connsiteY10" fmla="*/ -136 h 82486"/>
                  <a:gd name="connsiteX11" fmla="*/ 306721 w 326707"/>
                  <a:gd name="connsiteY11" fmla="*/ 21771 h 82486"/>
                  <a:gd name="connsiteX12" fmla="*/ 182896 w 326707"/>
                  <a:gd name="connsiteY12" fmla="*/ 44536 h 82486"/>
                  <a:gd name="connsiteX13" fmla="*/ 190897 w 326707"/>
                  <a:gd name="connsiteY13" fmla="*/ 76350 h 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6707" h="82486">
                    <a:moveTo>
                      <a:pt x="162894" y="82351"/>
                    </a:moveTo>
                    <a:lnTo>
                      <a:pt x="135176" y="76350"/>
                    </a:lnTo>
                    <a:lnTo>
                      <a:pt x="143177" y="44536"/>
                    </a:lnTo>
                    <a:cubicBezTo>
                      <a:pt x="101245" y="41102"/>
                      <a:pt x="59763" y="33475"/>
                      <a:pt x="19352" y="21771"/>
                    </a:cubicBezTo>
                    <a:cubicBezTo>
                      <a:pt x="11564" y="15662"/>
                      <a:pt x="4893" y="8250"/>
                      <a:pt x="-365" y="-136"/>
                    </a:cubicBezTo>
                    <a:cubicBezTo>
                      <a:pt x="9900" y="2347"/>
                      <a:pt x="20347" y="4003"/>
                      <a:pt x="30877" y="4817"/>
                    </a:cubicBezTo>
                    <a:cubicBezTo>
                      <a:pt x="58785" y="5865"/>
                      <a:pt x="102410" y="2245"/>
                      <a:pt x="133842" y="5674"/>
                    </a:cubicBezTo>
                    <a:lnTo>
                      <a:pt x="162989" y="5674"/>
                    </a:lnTo>
                    <a:lnTo>
                      <a:pt x="192135" y="5674"/>
                    </a:lnTo>
                    <a:cubicBezTo>
                      <a:pt x="223568" y="2245"/>
                      <a:pt x="267288" y="5674"/>
                      <a:pt x="295100" y="4817"/>
                    </a:cubicBezTo>
                    <a:cubicBezTo>
                      <a:pt x="305630" y="4003"/>
                      <a:pt x="316077" y="2347"/>
                      <a:pt x="326342" y="-136"/>
                    </a:cubicBezTo>
                    <a:cubicBezTo>
                      <a:pt x="321105" y="8236"/>
                      <a:pt x="314468" y="15647"/>
                      <a:pt x="306721" y="21771"/>
                    </a:cubicBezTo>
                    <a:cubicBezTo>
                      <a:pt x="266307" y="33462"/>
                      <a:pt x="224826" y="41088"/>
                      <a:pt x="182896" y="44536"/>
                    </a:cubicBezTo>
                    <a:lnTo>
                      <a:pt x="190897" y="7635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3518431" y="3788820"/>
                <a:ext cx="3246401" cy="902357"/>
              </a:xfrm>
              <a:custGeom>
                <a:avLst/>
                <a:gdLst>
                  <a:gd name="connsiteX0" fmla="*/ 149463 w 299846"/>
                  <a:gd name="connsiteY0" fmla="*/ 6151 h 83344"/>
                  <a:gd name="connsiteX1" fmla="*/ 191564 w 299846"/>
                  <a:gd name="connsiteY1" fmla="*/ 6151 h 83344"/>
                  <a:gd name="connsiteX2" fmla="*/ 277289 w 299846"/>
                  <a:gd name="connsiteY2" fmla="*/ 2722 h 83344"/>
                  <a:gd name="connsiteX3" fmla="*/ 299482 w 299846"/>
                  <a:gd name="connsiteY3" fmla="*/ -135 h 83344"/>
                  <a:gd name="connsiteX4" fmla="*/ 279289 w 299846"/>
                  <a:gd name="connsiteY4" fmla="*/ 21391 h 83344"/>
                  <a:gd name="connsiteX5" fmla="*/ 254619 w 299846"/>
                  <a:gd name="connsiteY5" fmla="*/ 32631 h 83344"/>
                  <a:gd name="connsiteX6" fmla="*/ 195278 w 299846"/>
                  <a:gd name="connsiteY6" fmla="*/ 45871 h 83344"/>
                  <a:gd name="connsiteX7" fmla="*/ 168799 w 299846"/>
                  <a:gd name="connsiteY7" fmla="*/ 48823 h 83344"/>
                  <a:gd name="connsiteX8" fmla="*/ 176229 w 299846"/>
                  <a:gd name="connsiteY8" fmla="*/ 78636 h 83344"/>
                  <a:gd name="connsiteX9" fmla="*/ 149558 w 299846"/>
                  <a:gd name="connsiteY9" fmla="*/ 83208 h 83344"/>
                  <a:gd name="connsiteX10" fmla="*/ 122889 w 299846"/>
                  <a:gd name="connsiteY10" fmla="*/ 78636 h 83344"/>
                  <a:gd name="connsiteX11" fmla="*/ 130318 w 299846"/>
                  <a:gd name="connsiteY11" fmla="*/ 48823 h 83344"/>
                  <a:gd name="connsiteX12" fmla="*/ 103839 w 299846"/>
                  <a:gd name="connsiteY12" fmla="*/ 45870 h 83344"/>
                  <a:gd name="connsiteX13" fmla="*/ 44498 w 299846"/>
                  <a:gd name="connsiteY13" fmla="*/ 32630 h 83344"/>
                  <a:gd name="connsiteX14" fmla="*/ 19828 w 299846"/>
                  <a:gd name="connsiteY14" fmla="*/ 21391 h 83344"/>
                  <a:gd name="connsiteX15" fmla="*/ -365 w 299846"/>
                  <a:gd name="connsiteY15" fmla="*/ -136 h 83344"/>
                  <a:gd name="connsiteX16" fmla="*/ 21828 w 299846"/>
                  <a:gd name="connsiteY16" fmla="*/ 2721 h 83344"/>
                  <a:gd name="connsiteX17" fmla="*/ 107553 w 299846"/>
                  <a:gd name="connsiteY17" fmla="*/ 6150 h 83344"/>
                  <a:gd name="connsiteX18" fmla="*/ 149654 w 299846"/>
                  <a:gd name="connsiteY18" fmla="*/ 6151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846" h="83344">
                    <a:moveTo>
                      <a:pt x="149463" y="6151"/>
                    </a:moveTo>
                    <a:cubicBezTo>
                      <a:pt x="170323" y="6151"/>
                      <a:pt x="191659" y="6151"/>
                      <a:pt x="191564" y="6151"/>
                    </a:cubicBezTo>
                    <a:cubicBezTo>
                      <a:pt x="219999" y="2694"/>
                      <a:pt x="248668" y="1547"/>
                      <a:pt x="277289" y="2722"/>
                    </a:cubicBezTo>
                    <a:cubicBezTo>
                      <a:pt x="284757" y="2441"/>
                      <a:pt x="292185" y="1485"/>
                      <a:pt x="299482" y="-135"/>
                    </a:cubicBezTo>
                    <a:cubicBezTo>
                      <a:pt x="294242" y="8306"/>
                      <a:pt x="287378" y="15623"/>
                      <a:pt x="279289" y="21391"/>
                    </a:cubicBezTo>
                    <a:cubicBezTo>
                      <a:pt x="271430" y="25890"/>
                      <a:pt x="263171" y="29653"/>
                      <a:pt x="254619" y="32631"/>
                    </a:cubicBezTo>
                    <a:cubicBezTo>
                      <a:pt x="235136" y="38283"/>
                      <a:pt x="215317" y="42705"/>
                      <a:pt x="195278" y="45871"/>
                    </a:cubicBezTo>
                    <a:cubicBezTo>
                      <a:pt x="185754" y="47013"/>
                      <a:pt x="176800" y="48156"/>
                      <a:pt x="168799" y="48823"/>
                    </a:cubicBezTo>
                    <a:lnTo>
                      <a:pt x="176229" y="78636"/>
                    </a:lnTo>
                    <a:lnTo>
                      <a:pt x="149558" y="83208"/>
                    </a:lnTo>
                    <a:lnTo>
                      <a:pt x="122889" y="78636"/>
                    </a:lnTo>
                    <a:lnTo>
                      <a:pt x="130318" y="48823"/>
                    </a:lnTo>
                    <a:cubicBezTo>
                      <a:pt x="122317" y="48156"/>
                      <a:pt x="113078" y="47013"/>
                      <a:pt x="103839" y="45870"/>
                    </a:cubicBezTo>
                    <a:cubicBezTo>
                      <a:pt x="83800" y="42705"/>
                      <a:pt x="63981" y="38283"/>
                      <a:pt x="44498" y="32630"/>
                    </a:cubicBezTo>
                    <a:cubicBezTo>
                      <a:pt x="35946" y="29652"/>
                      <a:pt x="27687" y="25889"/>
                      <a:pt x="19828" y="21391"/>
                    </a:cubicBezTo>
                    <a:cubicBezTo>
                      <a:pt x="11739" y="15622"/>
                      <a:pt x="4875" y="8305"/>
                      <a:pt x="-365" y="-136"/>
                    </a:cubicBezTo>
                    <a:cubicBezTo>
                      <a:pt x="6931" y="1484"/>
                      <a:pt x="14359" y="2441"/>
                      <a:pt x="21828" y="2721"/>
                    </a:cubicBezTo>
                    <a:cubicBezTo>
                      <a:pt x="50449" y="1547"/>
                      <a:pt x="79118" y="2694"/>
                      <a:pt x="107553" y="6150"/>
                    </a:cubicBezTo>
                    <a:cubicBezTo>
                      <a:pt x="107553" y="6151"/>
                      <a:pt x="128794" y="6151"/>
                      <a:pt x="149654" y="6151"/>
                    </a:cubicBezTo>
                  </a:path>
                </a:pathLst>
              </a:custGeom>
              <a:solidFill>
                <a:srgbClr val="13A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3703032" y="3358787"/>
                <a:ext cx="2883406" cy="928137"/>
              </a:xfrm>
              <a:custGeom>
                <a:avLst/>
                <a:gdLst>
                  <a:gd name="connsiteX0" fmla="*/ 132699 w 266319"/>
                  <a:gd name="connsiteY0" fmla="*/ 85589 h 85725"/>
                  <a:gd name="connsiteX1" fmla="*/ 132223 w 266319"/>
                  <a:gd name="connsiteY1" fmla="*/ 85589 h 85725"/>
                  <a:gd name="connsiteX2" fmla="*/ 107077 w 266319"/>
                  <a:gd name="connsiteY2" fmla="*/ 82637 h 85725"/>
                  <a:gd name="connsiteX3" fmla="*/ 113840 w 266319"/>
                  <a:gd name="connsiteY3" fmla="*/ 54062 h 85725"/>
                  <a:gd name="connsiteX4" fmla="*/ 91551 w 266319"/>
                  <a:gd name="connsiteY4" fmla="*/ 52728 h 85725"/>
                  <a:gd name="connsiteX5" fmla="*/ 43355 w 266319"/>
                  <a:gd name="connsiteY5" fmla="*/ 38536 h 85725"/>
                  <a:gd name="connsiteX6" fmla="*/ 18685 w 266319"/>
                  <a:gd name="connsiteY6" fmla="*/ 22629 h 85725"/>
                  <a:gd name="connsiteX7" fmla="*/ -365 w 266319"/>
                  <a:gd name="connsiteY7" fmla="*/ -136 h 85725"/>
                  <a:gd name="connsiteX8" fmla="*/ 21352 w 266319"/>
                  <a:gd name="connsiteY8" fmla="*/ 2627 h 85725"/>
                  <a:gd name="connsiteX9" fmla="*/ 91456 w 266319"/>
                  <a:gd name="connsiteY9" fmla="*/ 6818 h 85725"/>
                  <a:gd name="connsiteX10" fmla="*/ 132794 w 266319"/>
                  <a:gd name="connsiteY10" fmla="*/ 6818 h 85725"/>
                  <a:gd name="connsiteX11" fmla="*/ 174133 w 266319"/>
                  <a:gd name="connsiteY11" fmla="*/ 6818 h 85725"/>
                  <a:gd name="connsiteX12" fmla="*/ 244237 w 266319"/>
                  <a:gd name="connsiteY12" fmla="*/ 2627 h 85725"/>
                  <a:gd name="connsiteX13" fmla="*/ 265954 w 266319"/>
                  <a:gd name="connsiteY13" fmla="*/ -136 h 85725"/>
                  <a:gd name="connsiteX14" fmla="*/ 246904 w 266319"/>
                  <a:gd name="connsiteY14" fmla="*/ 22629 h 85725"/>
                  <a:gd name="connsiteX15" fmla="*/ 222234 w 266319"/>
                  <a:gd name="connsiteY15" fmla="*/ 38536 h 85725"/>
                  <a:gd name="connsiteX16" fmla="*/ 174038 w 266319"/>
                  <a:gd name="connsiteY16" fmla="*/ 52728 h 85725"/>
                  <a:gd name="connsiteX17" fmla="*/ 151654 w 266319"/>
                  <a:gd name="connsiteY17" fmla="*/ 54062 h 85725"/>
                  <a:gd name="connsiteX18" fmla="*/ 158417 w 266319"/>
                  <a:gd name="connsiteY18" fmla="*/ 8263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6319" h="85725">
                    <a:moveTo>
                      <a:pt x="132699" y="85589"/>
                    </a:moveTo>
                    <a:lnTo>
                      <a:pt x="132223" y="85589"/>
                    </a:lnTo>
                    <a:lnTo>
                      <a:pt x="107077" y="82637"/>
                    </a:lnTo>
                    <a:lnTo>
                      <a:pt x="113840" y="54062"/>
                    </a:lnTo>
                    <a:cubicBezTo>
                      <a:pt x="106384" y="54659"/>
                      <a:pt x="98882" y="54210"/>
                      <a:pt x="91551" y="52728"/>
                    </a:cubicBezTo>
                    <a:cubicBezTo>
                      <a:pt x="74928" y="50153"/>
                      <a:pt x="58721" y="45380"/>
                      <a:pt x="43355" y="38536"/>
                    </a:cubicBezTo>
                    <a:cubicBezTo>
                      <a:pt x="34466" y="34344"/>
                      <a:pt x="26171" y="28996"/>
                      <a:pt x="18685" y="22629"/>
                    </a:cubicBezTo>
                    <a:cubicBezTo>
                      <a:pt x="11003" y="16263"/>
                      <a:pt x="4548" y="8548"/>
                      <a:pt x="-365" y="-136"/>
                    </a:cubicBezTo>
                    <a:cubicBezTo>
                      <a:pt x="-365" y="-136"/>
                      <a:pt x="14684" y="2246"/>
                      <a:pt x="21352" y="2627"/>
                    </a:cubicBezTo>
                    <a:cubicBezTo>
                      <a:pt x="34020" y="3198"/>
                      <a:pt x="58404" y="4055"/>
                      <a:pt x="91456" y="6818"/>
                    </a:cubicBezTo>
                    <a:cubicBezTo>
                      <a:pt x="91456" y="6818"/>
                      <a:pt x="112411" y="6818"/>
                      <a:pt x="132794" y="6818"/>
                    </a:cubicBezTo>
                    <a:cubicBezTo>
                      <a:pt x="153178" y="6818"/>
                      <a:pt x="173942" y="6818"/>
                      <a:pt x="174133" y="6818"/>
                    </a:cubicBezTo>
                    <a:cubicBezTo>
                      <a:pt x="207185" y="4055"/>
                      <a:pt x="231283" y="3198"/>
                      <a:pt x="244237" y="2627"/>
                    </a:cubicBezTo>
                    <a:cubicBezTo>
                      <a:pt x="250904" y="2627"/>
                      <a:pt x="266049" y="55"/>
                      <a:pt x="265954" y="-136"/>
                    </a:cubicBezTo>
                    <a:cubicBezTo>
                      <a:pt x="261024" y="8536"/>
                      <a:pt x="254571" y="16248"/>
                      <a:pt x="246904" y="22629"/>
                    </a:cubicBezTo>
                    <a:cubicBezTo>
                      <a:pt x="239402" y="28975"/>
                      <a:pt x="231110" y="34322"/>
                      <a:pt x="222234" y="38536"/>
                    </a:cubicBezTo>
                    <a:cubicBezTo>
                      <a:pt x="206859" y="45355"/>
                      <a:pt x="190655" y="50127"/>
                      <a:pt x="174038" y="52728"/>
                    </a:cubicBezTo>
                    <a:cubicBezTo>
                      <a:pt x="166675" y="54209"/>
                      <a:pt x="159141" y="54658"/>
                      <a:pt x="151654" y="54062"/>
                    </a:cubicBezTo>
                    <a:lnTo>
                      <a:pt x="158417" y="82637"/>
                    </a:lnTo>
                    <a:close/>
                  </a:path>
                </a:pathLst>
              </a:custGeom>
              <a:solidFill>
                <a:srgbClr val="89C9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3872159" y="2875128"/>
                <a:ext cx="2534835" cy="962162"/>
              </a:xfrm>
              <a:custGeom>
                <a:avLst/>
                <a:gdLst>
                  <a:gd name="connsiteX0" fmla="*/ 116793 w 234124"/>
                  <a:gd name="connsiteY0" fmla="*/ 88732 h 88868"/>
                  <a:gd name="connsiteX1" fmla="*/ 92790 w 234124"/>
                  <a:gd name="connsiteY1" fmla="*/ 87208 h 88868"/>
                  <a:gd name="connsiteX2" fmla="*/ 99076 w 234124"/>
                  <a:gd name="connsiteY2" fmla="*/ 61300 h 88868"/>
                  <a:gd name="connsiteX3" fmla="*/ 82407 w 234124"/>
                  <a:gd name="connsiteY3" fmla="*/ 61300 h 88868"/>
                  <a:gd name="connsiteX4" fmla="*/ 47736 w 234124"/>
                  <a:gd name="connsiteY4" fmla="*/ 50251 h 88868"/>
                  <a:gd name="connsiteX5" fmla="*/ 15351 w 234124"/>
                  <a:gd name="connsiteY5" fmla="*/ 24534 h 88868"/>
                  <a:gd name="connsiteX6" fmla="*/ -365 w 234124"/>
                  <a:gd name="connsiteY6" fmla="*/ -136 h 88868"/>
                  <a:gd name="connsiteX7" fmla="*/ 12684 w 234124"/>
                  <a:gd name="connsiteY7" fmla="*/ 2817 h 88868"/>
                  <a:gd name="connsiteX8" fmla="*/ 88884 w 234124"/>
                  <a:gd name="connsiteY8" fmla="*/ 12342 h 88868"/>
                  <a:gd name="connsiteX9" fmla="*/ 144510 w 234124"/>
                  <a:gd name="connsiteY9" fmla="*/ 12342 h 88868"/>
                  <a:gd name="connsiteX10" fmla="*/ 220710 w 234124"/>
                  <a:gd name="connsiteY10" fmla="*/ 2817 h 88868"/>
                  <a:gd name="connsiteX11" fmla="*/ 233759 w 234124"/>
                  <a:gd name="connsiteY11" fmla="*/ -136 h 88868"/>
                  <a:gd name="connsiteX12" fmla="*/ 218043 w 234124"/>
                  <a:gd name="connsiteY12" fmla="*/ 24534 h 88868"/>
                  <a:gd name="connsiteX13" fmla="*/ 185753 w 234124"/>
                  <a:gd name="connsiteY13" fmla="*/ 50252 h 88868"/>
                  <a:gd name="connsiteX14" fmla="*/ 150892 w 234124"/>
                  <a:gd name="connsiteY14" fmla="*/ 62063 h 88868"/>
                  <a:gd name="connsiteX15" fmla="*/ 134318 w 234124"/>
                  <a:gd name="connsiteY15" fmla="*/ 62063 h 88868"/>
                  <a:gd name="connsiteX16" fmla="*/ 140510 w 234124"/>
                  <a:gd name="connsiteY16" fmla="*/ 87971 h 8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124" h="88868">
                    <a:moveTo>
                      <a:pt x="116793" y="88732"/>
                    </a:moveTo>
                    <a:lnTo>
                      <a:pt x="92790" y="87208"/>
                    </a:lnTo>
                    <a:lnTo>
                      <a:pt x="99076" y="61300"/>
                    </a:lnTo>
                    <a:cubicBezTo>
                      <a:pt x="93620" y="62791"/>
                      <a:pt x="87864" y="62791"/>
                      <a:pt x="82407" y="61300"/>
                    </a:cubicBezTo>
                    <a:cubicBezTo>
                      <a:pt x="70332" y="59502"/>
                      <a:pt x="58625" y="55771"/>
                      <a:pt x="47736" y="50251"/>
                    </a:cubicBezTo>
                    <a:cubicBezTo>
                      <a:pt x="35340" y="43915"/>
                      <a:pt x="24330" y="35173"/>
                      <a:pt x="15351" y="24534"/>
                    </a:cubicBezTo>
                    <a:cubicBezTo>
                      <a:pt x="8934" y="17123"/>
                      <a:pt x="3639" y="8812"/>
                      <a:pt x="-365" y="-136"/>
                    </a:cubicBezTo>
                    <a:cubicBezTo>
                      <a:pt x="3925" y="1097"/>
                      <a:pt x="8282" y="2082"/>
                      <a:pt x="12684" y="2817"/>
                    </a:cubicBezTo>
                    <a:cubicBezTo>
                      <a:pt x="37809" y="7902"/>
                      <a:pt x="63281" y="11086"/>
                      <a:pt x="88884" y="12342"/>
                    </a:cubicBezTo>
                    <a:lnTo>
                      <a:pt x="144510" y="12342"/>
                    </a:lnTo>
                    <a:cubicBezTo>
                      <a:pt x="170114" y="11086"/>
                      <a:pt x="195586" y="7902"/>
                      <a:pt x="220710" y="2817"/>
                    </a:cubicBezTo>
                    <a:cubicBezTo>
                      <a:pt x="225113" y="2083"/>
                      <a:pt x="229470" y="1097"/>
                      <a:pt x="233759" y="-136"/>
                    </a:cubicBezTo>
                    <a:cubicBezTo>
                      <a:pt x="229756" y="8812"/>
                      <a:pt x="224460" y="17124"/>
                      <a:pt x="218043" y="24534"/>
                    </a:cubicBezTo>
                    <a:cubicBezTo>
                      <a:pt x="209092" y="35163"/>
                      <a:pt x="198116" y="43905"/>
                      <a:pt x="185753" y="50252"/>
                    </a:cubicBezTo>
                    <a:cubicBezTo>
                      <a:pt x="174841" y="56032"/>
                      <a:pt x="163070" y="60020"/>
                      <a:pt x="150892" y="62063"/>
                    </a:cubicBezTo>
                    <a:cubicBezTo>
                      <a:pt x="145468" y="63555"/>
                      <a:pt x="139742" y="63555"/>
                      <a:pt x="134318" y="62063"/>
                    </a:cubicBezTo>
                    <a:lnTo>
                      <a:pt x="140510" y="87971"/>
                    </a:lnTo>
                    <a:close/>
                  </a:path>
                </a:pathLst>
              </a:custGeom>
              <a:solidFill>
                <a:srgbClr val="CAE5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4050561" y="2168719"/>
                <a:ext cx="2183167" cy="1215848"/>
              </a:xfrm>
              <a:custGeom>
                <a:avLst/>
                <a:gdLst>
                  <a:gd name="connsiteX0" fmla="*/ 78597 w 201643"/>
                  <a:gd name="connsiteY0" fmla="*/ 112164 h 112299"/>
                  <a:gd name="connsiteX1" fmla="*/ 84217 w 201643"/>
                  <a:gd name="connsiteY1" fmla="*/ 89113 h 112299"/>
                  <a:gd name="connsiteX2" fmla="*/ 69072 w 201643"/>
                  <a:gd name="connsiteY2" fmla="*/ 89685 h 112299"/>
                  <a:gd name="connsiteX3" fmla="*/ 56118 w 201643"/>
                  <a:gd name="connsiteY3" fmla="*/ 78731 h 112299"/>
                  <a:gd name="connsiteX4" fmla="*/ 37068 w 201643"/>
                  <a:gd name="connsiteY4" fmla="*/ 73397 h 112299"/>
                  <a:gd name="connsiteX5" fmla="*/ 28972 w 201643"/>
                  <a:gd name="connsiteY5" fmla="*/ 57014 h 112299"/>
                  <a:gd name="connsiteX6" fmla="*/ 7636 w 201643"/>
                  <a:gd name="connsiteY6" fmla="*/ 43679 h 112299"/>
                  <a:gd name="connsiteX7" fmla="*/ -365 w 201643"/>
                  <a:gd name="connsiteY7" fmla="*/ 21105 h 112299"/>
                  <a:gd name="connsiteX8" fmla="*/ 87837 w 201643"/>
                  <a:gd name="connsiteY8" fmla="*/ 34154 h 112299"/>
                  <a:gd name="connsiteX9" fmla="*/ 92599 w 201643"/>
                  <a:gd name="connsiteY9" fmla="*/ 9961 h 112299"/>
                  <a:gd name="connsiteX10" fmla="*/ 100409 w 201643"/>
                  <a:gd name="connsiteY10" fmla="*/ -136 h 112299"/>
                  <a:gd name="connsiteX11" fmla="*/ 100409 w 201643"/>
                  <a:gd name="connsiteY11" fmla="*/ -136 h 112299"/>
                  <a:gd name="connsiteX12" fmla="*/ 108220 w 201643"/>
                  <a:gd name="connsiteY12" fmla="*/ 9961 h 112299"/>
                  <a:gd name="connsiteX13" fmla="*/ 112982 w 201643"/>
                  <a:gd name="connsiteY13" fmla="*/ 34154 h 112299"/>
                  <a:gd name="connsiteX14" fmla="*/ 201279 w 201643"/>
                  <a:gd name="connsiteY14" fmla="*/ 21105 h 112299"/>
                  <a:gd name="connsiteX15" fmla="*/ 193278 w 201643"/>
                  <a:gd name="connsiteY15" fmla="*/ 43679 h 112299"/>
                  <a:gd name="connsiteX16" fmla="*/ 171942 w 201643"/>
                  <a:gd name="connsiteY16" fmla="*/ 57014 h 112299"/>
                  <a:gd name="connsiteX17" fmla="*/ 163751 w 201643"/>
                  <a:gd name="connsiteY17" fmla="*/ 73397 h 112299"/>
                  <a:gd name="connsiteX18" fmla="*/ 144701 w 201643"/>
                  <a:gd name="connsiteY18" fmla="*/ 78731 h 112299"/>
                  <a:gd name="connsiteX19" fmla="*/ 131651 w 201643"/>
                  <a:gd name="connsiteY19" fmla="*/ 89685 h 112299"/>
                  <a:gd name="connsiteX20" fmla="*/ 116507 w 201643"/>
                  <a:gd name="connsiteY20" fmla="*/ 89113 h 112299"/>
                  <a:gd name="connsiteX21" fmla="*/ 122126 w 201643"/>
                  <a:gd name="connsiteY21" fmla="*/ 112164 h 1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643" h="112299">
                    <a:moveTo>
                      <a:pt x="78597" y="112164"/>
                    </a:moveTo>
                    <a:lnTo>
                      <a:pt x="84217" y="89113"/>
                    </a:lnTo>
                    <a:cubicBezTo>
                      <a:pt x="79371" y="90976"/>
                      <a:pt x="74044" y="91177"/>
                      <a:pt x="69072" y="89685"/>
                    </a:cubicBezTo>
                    <a:cubicBezTo>
                      <a:pt x="63385" y="88055"/>
                      <a:pt x="58670" y="84068"/>
                      <a:pt x="56118" y="78731"/>
                    </a:cubicBezTo>
                    <a:cubicBezTo>
                      <a:pt x="49336" y="79278"/>
                      <a:pt x="42581" y="77387"/>
                      <a:pt x="37068" y="73397"/>
                    </a:cubicBezTo>
                    <a:cubicBezTo>
                      <a:pt x="32448" y="69117"/>
                      <a:pt x="29565" y="63285"/>
                      <a:pt x="28972" y="57014"/>
                    </a:cubicBezTo>
                    <a:cubicBezTo>
                      <a:pt x="20600" y="55005"/>
                      <a:pt x="13110" y="50324"/>
                      <a:pt x="7636" y="43679"/>
                    </a:cubicBezTo>
                    <a:cubicBezTo>
                      <a:pt x="2458" y="37295"/>
                      <a:pt x="-368" y="29325"/>
                      <a:pt x="-365" y="21105"/>
                    </a:cubicBezTo>
                    <a:cubicBezTo>
                      <a:pt x="28175" y="30029"/>
                      <a:pt x="57935" y="34432"/>
                      <a:pt x="87837" y="34154"/>
                    </a:cubicBezTo>
                    <a:lnTo>
                      <a:pt x="92599" y="9961"/>
                    </a:lnTo>
                    <a:cubicBezTo>
                      <a:pt x="93075" y="7389"/>
                      <a:pt x="94218" y="-136"/>
                      <a:pt x="100409" y="-136"/>
                    </a:cubicBezTo>
                    <a:lnTo>
                      <a:pt x="100409" y="-136"/>
                    </a:lnTo>
                    <a:cubicBezTo>
                      <a:pt x="106600" y="-136"/>
                      <a:pt x="107744" y="7389"/>
                      <a:pt x="108220" y="9961"/>
                    </a:cubicBezTo>
                    <a:lnTo>
                      <a:pt x="112982" y="34154"/>
                    </a:lnTo>
                    <a:cubicBezTo>
                      <a:pt x="142914" y="34422"/>
                      <a:pt x="172704" y="30019"/>
                      <a:pt x="201279" y="21105"/>
                    </a:cubicBezTo>
                    <a:cubicBezTo>
                      <a:pt x="201236" y="29317"/>
                      <a:pt x="198416" y="37273"/>
                      <a:pt x="193278" y="43679"/>
                    </a:cubicBezTo>
                    <a:cubicBezTo>
                      <a:pt x="187790" y="50308"/>
                      <a:pt x="180306" y="54986"/>
                      <a:pt x="171942" y="57014"/>
                    </a:cubicBezTo>
                    <a:cubicBezTo>
                      <a:pt x="171289" y="63288"/>
                      <a:pt x="168378" y="69110"/>
                      <a:pt x="163751" y="73397"/>
                    </a:cubicBezTo>
                    <a:cubicBezTo>
                      <a:pt x="158238" y="77387"/>
                      <a:pt x="151483" y="79278"/>
                      <a:pt x="144701" y="78731"/>
                    </a:cubicBezTo>
                    <a:cubicBezTo>
                      <a:pt x="142098" y="84066"/>
                      <a:pt x="137356" y="88046"/>
                      <a:pt x="131651" y="89685"/>
                    </a:cubicBezTo>
                    <a:cubicBezTo>
                      <a:pt x="126679" y="91177"/>
                      <a:pt x="121352" y="90976"/>
                      <a:pt x="116507" y="89113"/>
                    </a:cubicBezTo>
                    <a:lnTo>
                      <a:pt x="122126" y="112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4030967" y="2154274"/>
                <a:ext cx="2216175" cy="1248848"/>
              </a:xfrm>
              <a:custGeom>
                <a:avLst/>
                <a:gdLst>
                  <a:gd name="connsiteX0" fmla="*/ 126032 w 204692"/>
                  <a:gd name="connsiteY0" fmla="*/ 115212 h 115347"/>
                  <a:gd name="connsiteX1" fmla="*/ 78407 w 204692"/>
                  <a:gd name="connsiteY1" fmla="*/ 115212 h 115347"/>
                  <a:gd name="connsiteX2" fmla="*/ 83932 w 204692"/>
                  <a:gd name="connsiteY2" fmla="*/ 93019 h 115347"/>
                  <a:gd name="connsiteX3" fmla="*/ 77740 w 204692"/>
                  <a:gd name="connsiteY3" fmla="*/ 93685 h 115347"/>
                  <a:gd name="connsiteX4" fmla="*/ 70597 w 204692"/>
                  <a:gd name="connsiteY4" fmla="*/ 92638 h 115347"/>
                  <a:gd name="connsiteX5" fmla="*/ 57071 w 204692"/>
                  <a:gd name="connsiteY5" fmla="*/ 81874 h 115347"/>
                  <a:gd name="connsiteX6" fmla="*/ 55737 w 204692"/>
                  <a:gd name="connsiteY6" fmla="*/ 81874 h 115347"/>
                  <a:gd name="connsiteX7" fmla="*/ 37735 w 204692"/>
                  <a:gd name="connsiteY7" fmla="*/ 76064 h 115347"/>
                  <a:gd name="connsiteX8" fmla="*/ 29067 w 204692"/>
                  <a:gd name="connsiteY8" fmla="*/ 59777 h 115347"/>
                  <a:gd name="connsiteX9" fmla="*/ 8017 w 204692"/>
                  <a:gd name="connsiteY9" fmla="*/ 46156 h 115347"/>
                  <a:gd name="connsiteX10" fmla="*/ -365 w 204692"/>
                  <a:gd name="connsiteY10" fmla="*/ 22439 h 115347"/>
                  <a:gd name="connsiteX11" fmla="*/ -365 w 204692"/>
                  <a:gd name="connsiteY11" fmla="*/ 20057 h 115347"/>
                  <a:gd name="connsiteX12" fmla="*/ 1826 w 204692"/>
                  <a:gd name="connsiteY12" fmla="*/ 20819 h 115347"/>
                  <a:gd name="connsiteX13" fmla="*/ 88027 w 204692"/>
                  <a:gd name="connsiteY13" fmla="*/ 33773 h 115347"/>
                  <a:gd name="connsiteX14" fmla="*/ 88027 w 204692"/>
                  <a:gd name="connsiteY14" fmla="*/ 33773 h 115347"/>
                  <a:gd name="connsiteX15" fmla="*/ 92409 w 204692"/>
                  <a:gd name="connsiteY15" fmla="*/ 10913 h 115347"/>
                  <a:gd name="connsiteX16" fmla="*/ 92409 w 204692"/>
                  <a:gd name="connsiteY16" fmla="*/ 10913 h 115347"/>
                  <a:gd name="connsiteX17" fmla="*/ 101934 w 204692"/>
                  <a:gd name="connsiteY17" fmla="*/ -136 h 115347"/>
                  <a:gd name="connsiteX18" fmla="*/ 101934 w 204692"/>
                  <a:gd name="connsiteY18" fmla="*/ -136 h 115347"/>
                  <a:gd name="connsiteX19" fmla="*/ 111459 w 204692"/>
                  <a:gd name="connsiteY19" fmla="*/ 10913 h 115347"/>
                  <a:gd name="connsiteX20" fmla="*/ 111459 w 204692"/>
                  <a:gd name="connsiteY20" fmla="*/ 10913 h 115347"/>
                  <a:gd name="connsiteX21" fmla="*/ 115935 w 204692"/>
                  <a:gd name="connsiteY21" fmla="*/ 33773 h 115347"/>
                  <a:gd name="connsiteX22" fmla="*/ 115935 w 204692"/>
                  <a:gd name="connsiteY22" fmla="*/ 33773 h 115347"/>
                  <a:gd name="connsiteX23" fmla="*/ 202137 w 204692"/>
                  <a:gd name="connsiteY23" fmla="*/ 20819 h 115347"/>
                  <a:gd name="connsiteX24" fmla="*/ 204327 w 204692"/>
                  <a:gd name="connsiteY24" fmla="*/ 20057 h 115347"/>
                  <a:gd name="connsiteX25" fmla="*/ 204327 w 204692"/>
                  <a:gd name="connsiteY25" fmla="*/ 22438 h 115347"/>
                  <a:gd name="connsiteX26" fmla="*/ 196041 w 204692"/>
                  <a:gd name="connsiteY26" fmla="*/ 46155 h 115347"/>
                  <a:gd name="connsiteX27" fmla="*/ 174895 w 204692"/>
                  <a:gd name="connsiteY27" fmla="*/ 59776 h 115347"/>
                  <a:gd name="connsiteX28" fmla="*/ 166227 w 204692"/>
                  <a:gd name="connsiteY28" fmla="*/ 76064 h 115347"/>
                  <a:gd name="connsiteX29" fmla="*/ 147177 w 204692"/>
                  <a:gd name="connsiteY29" fmla="*/ 81874 h 115347"/>
                  <a:gd name="connsiteX30" fmla="*/ 133747 w 204692"/>
                  <a:gd name="connsiteY30" fmla="*/ 92637 h 115347"/>
                  <a:gd name="connsiteX31" fmla="*/ 126603 w 204692"/>
                  <a:gd name="connsiteY31" fmla="*/ 93685 h 115347"/>
                  <a:gd name="connsiteX32" fmla="*/ 120412 w 204692"/>
                  <a:gd name="connsiteY32" fmla="*/ 93018 h 115347"/>
                  <a:gd name="connsiteX33" fmla="*/ 82598 w 204692"/>
                  <a:gd name="connsiteY33" fmla="*/ 111783 h 115347"/>
                  <a:gd name="connsiteX34" fmla="*/ 121651 w 204692"/>
                  <a:gd name="connsiteY34" fmla="*/ 111783 h 115347"/>
                  <a:gd name="connsiteX35" fmla="*/ 115745 w 204692"/>
                  <a:gd name="connsiteY35" fmla="*/ 87589 h 115347"/>
                  <a:gd name="connsiteX36" fmla="*/ 118888 w 204692"/>
                  <a:gd name="connsiteY36" fmla="*/ 88923 h 115347"/>
                  <a:gd name="connsiteX37" fmla="*/ 126794 w 204692"/>
                  <a:gd name="connsiteY37" fmla="*/ 90352 h 115347"/>
                  <a:gd name="connsiteX38" fmla="*/ 132890 w 204692"/>
                  <a:gd name="connsiteY38" fmla="*/ 89399 h 115347"/>
                  <a:gd name="connsiteX39" fmla="*/ 144796 w 204692"/>
                  <a:gd name="connsiteY39" fmla="*/ 79874 h 115347"/>
                  <a:gd name="connsiteX40" fmla="*/ 145273 w 204692"/>
                  <a:gd name="connsiteY40" fmla="*/ 78636 h 115347"/>
                  <a:gd name="connsiteX41" fmla="*/ 148702 w 204692"/>
                  <a:gd name="connsiteY41" fmla="*/ 78636 h 115347"/>
                  <a:gd name="connsiteX42" fmla="*/ 164513 w 204692"/>
                  <a:gd name="connsiteY42" fmla="*/ 73683 h 115347"/>
                  <a:gd name="connsiteX43" fmla="*/ 172133 w 204692"/>
                  <a:gd name="connsiteY43" fmla="*/ 58443 h 115347"/>
                  <a:gd name="connsiteX44" fmla="*/ 172133 w 204692"/>
                  <a:gd name="connsiteY44" fmla="*/ 57205 h 115347"/>
                  <a:gd name="connsiteX45" fmla="*/ 173371 w 204692"/>
                  <a:gd name="connsiteY45" fmla="*/ 57205 h 115347"/>
                  <a:gd name="connsiteX46" fmla="*/ 193755 w 204692"/>
                  <a:gd name="connsiteY46" fmla="*/ 44441 h 115347"/>
                  <a:gd name="connsiteX47" fmla="*/ 201280 w 204692"/>
                  <a:gd name="connsiteY47" fmla="*/ 25391 h 115347"/>
                  <a:gd name="connsiteX48" fmla="*/ 116317 w 204692"/>
                  <a:gd name="connsiteY48" fmla="*/ 37774 h 115347"/>
                  <a:gd name="connsiteX49" fmla="*/ 113364 w 204692"/>
                  <a:gd name="connsiteY49" fmla="*/ 37774 h 115347"/>
                  <a:gd name="connsiteX50" fmla="*/ 113364 w 204692"/>
                  <a:gd name="connsiteY50" fmla="*/ 36345 h 115347"/>
                  <a:gd name="connsiteX51" fmla="*/ 108696 w 204692"/>
                  <a:gd name="connsiteY51" fmla="*/ 12151 h 115347"/>
                  <a:gd name="connsiteX52" fmla="*/ 108696 w 204692"/>
                  <a:gd name="connsiteY52" fmla="*/ 12151 h 115347"/>
                  <a:gd name="connsiteX53" fmla="*/ 102601 w 204692"/>
                  <a:gd name="connsiteY53" fmla="*/ 3865 h 115347"/>
                  <a:gd name="connsiteX54" fmla="*/ 102601 w 204692"/>
                  <a:gd name="connsiteY54" fmla="*/ 3865 h 115347"/>
                  <a:gd name="connsiteX55" fmla="*/ 96504 w 204692"/>
                  <a:gd name="connsiteY55" fmla="*/ 12151 h 115347"/>
                  <a:gd name="connsiteX56" fmla="*/ 96504 w 204692"/>
                  <a:gd name="connsiteY56" fmla="*/ 12151 h 115347"/>
                  <a:gd name="connsiteX57" fmla="*/ 91837 w 204692"/>
                  <a:gd name="connsiteY57" fmla="*/ 36345 h 115347"/>
                  <a:gd name="connsiteX58" fmla="*/ 91837 w 204692"/>
                  <a:gd name="connsiteY58" fmla="*/ 37774 h 115347"/>
                  <a:gd name="connsiteX59" fmla="*/ 88885 w 204692"/>
                  <a:gd name="connsiteY59" fmla="*/ 37774 h 115347"/>
                  <a:gd name="connsiteX60" fmla="*/ 3921 w 204692"/>
                  <a:gd name="connsiteY60" fmla="*/ 25391 h 115347"/>
                  <a:gd name="connsiteX61" fmla="*/ 11541 w 204692"/>
                  <a:gd name="connsiteY61" fmla="*/ 44441 h 115347"/>
                  <a:gd name="connsiteX62" fmla="*/ 31830 w 204692"/>
                  <a:gd name="connsiteY62" fmla="*/ 57205 h 115347"/>
                  <a:gd name="connsiteX63" fmla="*/ 33068 w 204692"/>
                  <a:gd name="connsiteY63" fmla="*/ 57205 h 115347"/>
                  <a:gd name="connsiteX64" fmla="*/ 33068 w 204692"/>
                  <a:gd name="connsiteY64" fmla="*/ 58443 h 115347"/>
                  <a:gd name="connsiteX65" fmla="*/ 40688 w 204692"/>
                  <a:gd name="connsiteY65" fmla="*/ 73683 h 115347"/>
                  <a:gd name="connsiteX66" fmla="*/ 56500 w 204692"/>
                  <a:gd name="connsiteY66" fmla="*/ 78636 h 115347"/>
                  <a:gd name="connsiteX67" fmla="*/ 59928 w 204692"/>
                  <a:gd name="connsiteY67" fmla="*/ 78636 h 115347"/>
                  <a:gd name="connsiteX68" fmla="*/ 60405 w 204692"/>
                  <a:gd name="connsiteY68" fmla="*/ 79874 h 115347"/>
                  <a:gd name="connsiteX69" fmla="*/ 72406 w 204692"/>
                  <a:gd name="connsiteY69" fmla="*/ 89399 h 115347"/>
                  <a:gd name="connsiteX70" fmla="*/ 78503 w 204692"/>
                  <a:gd name="connsiteY70" fmla="*/ 90352 h 115347"/>
                  <a:gd name="connsiteX71" fmla="*/ 86313 w 204692"/>
                  <a:gd name="connsiteY71" fmla="*/ 88923 h 115347"/>
                  <a:gd name="connsiteX72" fmla="*/ 89456 w 204692"/>
                  <a:gd name="connsiteY72" fmla="*/ 87685 h 1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04692" h="115347">
                    <a:moveTo>
                      <a:pt x="126032" y="115212"/>
                    </a:moveTo>
                    <a:lnTo>
                      <a:pt x="78407" y="115212"/>
                    </a:lnTo>
                    <a:lnTo>
                      <a:pt x="83932" y="93019"/>
                    </a:lnTo>
                    <a:cubicBezTo>
                      <a:pt x="81899" y="93471"/>
                      <a:pt x="79823" y="93695"/>
                      <a:pt x="77740" y="93685"/>
                    </a:cubicBezTo>
                    <a:cubicBezTo>
                      <a:pt x="75321" y="93686"/>
                      <a:pt x="72914" y="93333"/>
                      <a:pt x="70597" y="92638"/>
                    </a:cubicBezTo>
                    <a:cubicBezTo>
                      <a:pt x="64863" y="90940"/>
                      <a:pt x="60013" y="87081"/>
                      <a:pt x="57071" y="81874"/>
                    </a:cubicBezTo>
                    <a:lnTo>
                      <a:pt x="55737" y="81874"/>
                    </a:lnTo>
                    <a:cubicBezTo>
                      <a:pt x="49259" y="81986"/>
                      <a:pt x="42926" y="79942"/>
                      <a:pt x="37735" y="76064"/>
                    </a:cubicBezTo>
                    <a:cubicBezTo>
                      <a:pt x="33007" y="71834"/>
                      <a:pt x="29935" y="66061"/>
                      <a:pt x="29067" y="59777"/>
                    </a:cubicBezTo>
                    <a:cubicBezTo>
                      <a:pt x="20837" y="57463"/>
                      <a:pt x="13500" y="52715"/>
                      <a:pt x="8017" y="46156"/>
                    </a:cubicBezTo>
                    <a:cubicBezTo>
                      <a:pt x="2619" y="39427"/>
                      <a:pt x="-337" y="31065"/>
                      <a:pt x="-365" y="22439"/>
                    </a:cubicBezTo>
                    <a:lnTo>
                      <a:pt x="-365" y="20057"/>
                    </a:lnTo>
                    <a:lnTo>
                      <a:pt x="1826" y="20819"/>
                    </a:lnTo>
                    <a:cubicBezTo>
                      <a:pt x="29712" y="29590"/>
                      <a:pt x="58795" y="33961"/>
                      <a:pt x="88027" y="33773"/>
                    </a:cubicBezTo>
                    <a:lnTo>
                      <a:pt x="88027" y="33773"/>
                    </a:lnTo>
                    <a:cubicBezTo>
                      <a:pt x="88980" y="28915"/>
                      <a:pt x="92123" y="12532"/>
                      <a:pt x="92409" y="10913"/>
                    </a:cubicBezTo>
                    <a:lnTo>
                      <a:pt x="92409" y="10913"/>
                    </a:lnTo>
                    <a:cubicBezTo>
                      <a:pt x="92980" y="7960"/>
                      <a:pt x="94600" y="-136"/>
                      <a:pt x="101934" y="-136"/>
                    </a:cubicBezTo>
                    <a:lnTo>
                      <a:pt x="101934" y="-136"/>
                    </a:lnTo>
                    <a:cubicBezTo>
                      <a:pt x="109268" y="-136"/>
                      <a:pt x="110792" y="7960"/>
                      <a:pt x="111459" y="10913"/>
                    </a:cubicBezTo>
                    <a:lnTo>
                      <a:pt x="111459" y="10913"/>
                    </a:lnTo>
                    <a:cubicBezTo>
                      <a:pt x="111459" y="12532"/>
                      <a:pt x="114983" y="28915"/>
                      <a:pt x="115935" y="33773"/>
                    </a:cubicBezTo>
                    <a:lnTo>
                      <a:pt x="115935" y="33773"/>
                    </a:lnTo>
                    <a:cubicBezTo>
                      <a:pt x="145168" y="33961"/>
                      <a:pt x="174251" y="29590"/>
                      <a:pt x="202137" y="20819"/>
                    </a:cubicBezTo>
                    <a:lnTo>
                      <a:pt x="204327" y="20057"/>
                    </a:lnTo>
                    <a:lnTo>
                      <a:pt x="204327" y="22438"/>
                    </a:lnTo>
                    <a:cubicBezTo>
                      <a:pt x="204326" y="31053"/>
                      <a:pt x="201405" y="39414"/>
                      <a:pt x="196041" y="46155"/>
                    </a:cubicBezTo>
                    <a:cubicBezTo>
                      <a:pt x="190529" y="52726"/>
                      <a:pt x="183157" y="57474"/>
                      <a:pt x="174895" y="59776"/>
                    </a:cubicBezTo>
                    <a:cubicBezTo>
                      <a:pt x="174028" y="66061"/>
                      <a:pt x="170956" y="71833"/>
                      <a:pt x="166227" y="76064"/>
                    </a:cubicBezTo>
                    <a:cubicBezTo>
                      <a:pt x="160724" y="80113"/>
                      <a:pt x="154004" y="82163"/>
                      <a:pt x="147177" y="81874"/>
                    </a:cubicBezTo>
                    <a:cubicBezTo>
                      <a:pt x="144258" y="87061"/>
                      <a:pt x="139446" y="90918"/>
                      <a:pt x="133747" y="92637"/>
                    </a:cubicBezTo>
                    <a:cubicBezTo>
                      <a:pt x="131428" y="93324"/>
                      <a:pt x="129022" y="93677"/>
                      <a:pt x="126603" y="93685"/>
                    </a:cubicBezTo>
                    <a:cubicBezTo>
                      <a:pt x="124521" y="93699"/>
                      <a:pt x="122444" y="93475"/>
                      <a:pt x="120412" y="93018"/>
                    </a:cubicBezTo>
                    <a:close/>
                    <a:moveTo>
                      <a:pt x="82598" y="111783"/>
                    </a:moveTo>
                    <a:lnTo>
                      <a:pt x="121651" y="111783"/>
                    </a:lnTo>
                    <a:lnTo>
                      <a:pt x="115745" y="87589"/>
                    </a:lnTo>
                    <a:lnTo>
                      <a:pt x="118888" y="88923"/>
                    </a:lnTo>
                    <a:cubicBezTo>
                      <a:pt x="121417" y="89866"/>
                      <a:pt x="124095" y="90350"/>
                      <a:pt x="126794" y="90352"/>
                    </a:cubicBezTo>
                    <a:cubicBezTo>
                      <a:pt x="128861" y="90330"/>
                      <a:pt x="130915" y="90009"/>
                      <a:pt x="132890" y="89399"/>
                    </a:cubicBezTo>
                    <a:cubicBezTo>
                      <a:pt x="138012" y="88020"/>
                      <a:pt x="142327" y="84568"/>
                      <a:pt x="144796" y="79874"/>
                    </a:cubicBezTo>
                    <a:lnTo>
                      <a:pt x="145273" y="78636"/>
                    </a:lnTo>
                    <a:lnTo>
                      <a:pt x="148702" y="78636"/>
                    </a:lnTo>
                    <a:cubicBezTo>
                      <a:pt x="154379" y="78811"/>
                      <a:pt x="159950" y="77066"/>
                      <a:pt x="164513" y="73683"/>
                    </a:cubicBezTo>
                    <a:cubicBezTo>
                      <a:pt x="168817" y="69695"/>
                      <a:pt x="171525" y="64279"/>
                      <a:pt x="172133" y="58443"/>
                    </a:cubicBezTo>
                    <a:lnTo>
                      <a:pt x="172133" y="57205"/>
                    </a:lnTo>
                    <a:lnTo>
                      <a:pt x="173371" y="57205"/>
                    </a:lnTo>
                    <a:cubicBezTo>
                      <a:pt x="181350" y="55225"/>
                      <a:pt x="188489" y="50754"/>
                      <a:pt x="193755" y="44441"/>
                    </a:cubicBezTo>
                    <a:cubicBezTo>
                      <a:pt x="198109" y="38985"/>
                      <a:pt x="200730" y="32350"/>
                      <a:pt x="201280" y="25391"/>
                    </a:cubicBezTo>
                    <a:cubicBezTo>
                      <a:pt x="173736" y="33738"/>
                      <a:pt x="145097" y="37911"/>
                      <a:pt x="116317" y="37774"/>
                    </a:cubicBezTo>
                    <a:lnTo>
                      <a:pt x="113364" y="37774"/>
                    </a:lnTo>
                    <a:lnTo>
                      <a:pt x="113364" y="36345"/>
                    </a:lnTo>
                    <a:lnTo>
                      <a:pt x="108696" y="12151"/>
                    </a:lnTo>
                    <a:lnTo>
                      <a:pt x="108696" y="12151"/>
                    </a:lnTo>
                    <a:cubicBezTo>
                      <a:pt x="107935" y="8056"/>
                      <a:pt x="106601" y="3865"/>
                      <a:pt x="102601" y="3865"/>
                    </a:cubicBezTo>
                    <a:lnTo>
                      <a:pt x="102601" y="3865"/>
                    </a:lnTo>
                    <a:cubicBezTo>
                      <a:pt x="98695" y="3865"/>
                      <a:pt x="97362" y="8056"/>
                      <a:pt x="96504" y="12151"/>
                    </a:cubicBezTo>
                    <a:lnTo>
                      <a:pt x="96504" y="12151"/>
                    </a:lnTo>
                    <a:lnTo>
                      <a:pt x="91837" y="36345"/>
                    </a:lnTo>
                    <a:lnTo>
                      <a:pt x="91837" y="37774"/>
                    </a:lnTo>
                    <a:lnTo>
                      <a:pt x="88885" y="37774"/>
                    </a:lnTo>
                    <a:cubicBezTo>
                      <a:pt x="60105" y="37901"/>
                      <a:pt x="31468" y="33728"/>
                      <a:pt x="3921" y="25391"/>
                    </a:cubicBezTo>
                    <a:cubicBezTo>
                      <a:pt x="4470" y="32367"/>
                      <a:pt x="7127" y="39012"/>
                      <a:pt x="11541" y="44441"/>
                    </a:cubicBezTo>
                    <a:cubicBezTo>
                      <a:pt x="16755" y="50768"/>
                      <a:pt x="23870" y="55244"/>
                      <a:pt x="31830" y="57205"/>
                    </a:cubicBezTo>
                    <a:lnTo>
                      <a:pt x="33068" y="57205"/>
                    </a:lnTo>
                    <a:lnTo>
                      <a:pt x="33068" y="58443"/>
                    </a:lnTo>
                    <a:cubicBezTo>
                      <a:pt x="33726" y="64264"/>
                      <a:pt x="36425" y="69664"/>
                      <a:pt x="40688" y="73683"/>
                    </a:cubicBezTo>
                    <a:cubicBezTo>
                      <a:pt x="45255" y="77059"/>
                      <a:pt x="50823" y="78803"/>
                      <a:pt x="56500" y="78636"/>
                    </a:cubicBezTo>
                    <a:lnTo>
                      <a:pt x="59928" y="78636"/>
                    </a:lnTo>
                    <a:lnTo>
                      <a:pt x="60405" y="79874"/>
                    </a:lnTo>
                    <a:cubicBezTo>
                      <a:pt x="62896" y="84589"/>
                      <a:pt x="67249" y="88044"/>
                      <a:pt x="72406" y="89399"/>
                    </a:cubicBezTo>
                    <a:cubicBezTo>
                      <a:pt x="74380" y="90016"/>
                      <a:pt x="76435" y="90336"/>
                      <a:pt x="78503" y="90352"/>
                    </a:cubicBezTo>
                    <a:cubicBezTo>
                      <a:pt x="81172" y="90357"/>
                      <a:pt x="83819" y="89873"/>
                      <a:pt x="86313" y="88923"/>
                    </a:cubicBezTo>
                    <a:lnTo>
                      <a:pt x="89456" y="87685"/>
                    </a:lnTo>
                    <a:close/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5089901" y="1768141"/>
                <a:ext cx="765536" cy="591631"/>
              </a:xfrm>
              <a:custGeom>
                <a:avLst/>
                <a:gdLst>
                  <a:gd name="connsiteX0" fmla="*/ 235474 w 765536"/>
                  <a:gd name="connsiteY0" fmla="*/ 492940 h 591631"/>
                  <a:gd name="connsiteX1" fmla="*/ 238582 w 765536"/>
                  <a:gd name="connsiteY1" fmla="*/ 497458 h 591631"/>
                  <a:gd name="connsiteX2" fmla="*/ 235474 w 765536"/>
                  <a:gd name="connsiteY2" fmla="*/ 498104 h 591631"/>
                  <a:gd name="connsiteX3" fmla="*/ 294255 w 765536"/>
                  <a:gd name="connsiteY3" fmla="*/ 485883 h 591631"/>
                  <a:gd name="connsiteX4" fmla="*/ 353043 w 765536"/>
                  <a:gd name="connsiteY4" fmla="*/ 498104 h 591631"/>
                  <a:gd name="connsiteX5" fmla="*/ 467503 w 765536"/>
                  <a:gd name="connsiteY5" fmla="*/ 580604 h 591631"/>
                  <a:gd name="connsiteX6" fmla="*/ 332418 w 765536"/>
                  <a:gd name="connsiteY6" fmla="*/ 580604 h 591631"/>
                  <a:gd name="connsiteX7" fmla="*/ 273540 w 765536"/>
                  <a:gd name="connsiteY7" fmla="*/ 548278 h 591631"/>
                  <a:gd name="connsiteX8" fmla="*/ 238582 w 765536"/>
                  <a:gd name="connsiteY8" fmla="*/ 497458 h 591631"/>
                  <a:gd name="connsiteX9" fmla="*/ 454621 w 765536"/>
                  <a:gd name="connsiteY9" fmla="*/ 406943 h 591631"/>
                  <a:gd name="connsiteX10" fmla="*/ 519074 w 765536"/>
                  <a:gd name="connsiteY10" fmla="*/ 417670 h 591631"/>
                  <a:gd name="connsiteX11" fmla="*/ 636644 w 765536"/>
                  <a:gd name="connsiteY11" fmla="*/ 492952 h 591631"/>
                  <a:gd name="connsiteX12" fmla="*/ 497420 w 765536"/>
                  <a:gd name="connsiteY12" fmla="*/ 501202 h 591631"/>
                  <a:gd name="connsiteX13" fmla="*/ 394293 w 765536"/>
                  <a:gd name="connsiteY13" fmla="*/ 424881 h 591631"/>
                  <a:gd name="connsiteX14" fmla="*/ 390168 w 765536"/>
                  <a:gd name="connsiteY14" fmla="*/ 417670 h 591631"/>
                  <a:gd name="connsiteX15" fmla="*/ 454621 w 765536"/>
                  <a:gd name="connsiteY15" fmla="*/ 406943 h 591631"/>
                  <a:gd name="connsiteX16" fmla="*/ 644882 w 765536"/>
                  <a:gd name="connsiteY16" fmla="*/ 279479 h 591631"/>
                  <a:gd name="connsiteX17" fmla="*/ 765536 w 765536"/>
                  <a:gd name="connsiteY17" fmla="*/ 295979 h 591631"/>
                  <a:gd name="connsiteX18" fmla="*/ 651075 w 765536"/>
                  <a:gd name="connsiteY18" fmla="*/ 359921 h 591631"/>
                  <a:gd name="connsiteX19" fmla="*/ 529380 w 765536"/>
                  <a:gd name="connsiteY19" fmla="*/ 321757 h 591631"/>
                  <a:gd name="connsiteX20" fmla="*/ 644882 w 765536"/>
                  <a:gd name="connsiteY20" fmla="*/ 279479 h 591631"/>
                  <a:gd name="connsiteX21" fmla="*/ 725324 w 765536"/>
                  <a:gd name="connsiteY21" fmla="*/ 0 h 591631"/>
                  <a:gd name="connsiteX22" fmla="*/ 702642 w 765536"/>
                  <a:gd name="connsiteY22" fmla="*/ 135098 h 591631"/>
                  <a:gd name="connsiteX23" fmla="*/ 672700 w 765536"/>
                  <a:gd name="connsiteY23" fmla="*/ 184089 h 591631"/>
                  <a:gd name="connsiteX24" fmla="*/ 622477 w 765536"/>
                  <a:gd name="connsiteY24" fmla="*/ 211255 h 591631"/>
                  <a:gd name="connsiteX25" fmla="*/ 600535 w 765536"/>
                  <a:gd name="connsiteY25" fmla="*/ 244409 h 591631"/>
                  <a:gd name="connsiteX26" fmla="*/ 24068 w 765536"/>
                  <a:gd name="connsiteY26" fmla="*/ 558942 h 591631"/>
                  <a:gd name="connsiteX27" fmla="*/ 520 w 765536"/>
                  <a:gd name="connsiteY27" fmla="*/ 544336 h 591631"/>
                  <a:gd name="connsiteX28" fmla="*/ 15136 w 765536"/>
                  <a:gd name="connsiteY28" fmla="*/ 520788 h 591631"/>
                  <a:gd name="connsiteX29" fmla="*/ 22000 w 765536"/>
                  <a:gd name="connsiteY29" fmla="*/ 520788 h 591631"/>
                  <a:gd name="connsiteX30" fmla="*/ 79751 w 765536"/>
                  <a:gd name="connsiteY30" fmla="*/ 507384 h 591631"/>
                  <a:gd name="connsiteX31" fmla="*/ 222404 w 765536"/>
                  <a:gd name="connsiteY31" fmla="*/ 459271 h 591631"/>
                  <a:gd name="connsiteX32" fmla="*/ 224223 w 765536"/>
                  <a:gd name="connsiteY32" fmla="*/ 458380 h 591631"/>
                  <a:gd name="connsiteX33" fmla="*/ 200027 w 765536"/>
                  <a:gd name="connsiteY33" fmla="*/ 401188 h 591631"/>
                  <a:gd name="connsiteX34" fmla="*/ 196289 w 765536"/>
                  <a:gd name="connsiteY34" fmla="*/ 334133 h 591631"/>
                  <a:gd name="connsiteX35" fmla="*/ 267444 w 765536"/>
                  <a:gd name="connsiteY35" fmla="*/ 210381 h 591631"/>
                  <a:gd name="connsiteX36" fmla="*/ 290126 w 765536"/>
                  <a:gd name="connsiteY36" fmla="*/ 349604 h 591631"/>
                  <a:gd name="connsiteX37" fmla="*/ 258160 w 765536"/>
                  <a:gd name="connsiteY37" fmla="*/ 427978 h 591631"/>
                  <a:gd name="connsiteX38" fmla="*/ 237560 w 765536"/>
                  <a:gd name="connsiteY38" fmla="*/ 451839 h 591631"/>
                  <a:gd name="connsiteX39" fmla="*/ 357006 w 765536"/>
                  <a:gd name="connsiteY39" fmla="*/ 393266 h 591631"/>
                  <a:gd name="connsiteX40" fmla="*/ 374979 w 765536"/>
                  <a:gd name="connsiteY40" fmla="*/ 381329 h 591631"/>
                  <a:gd name="connsiteX41" fmla="*/ 351341 w 765536"/>
                  <a:gd name="connsiteY41" fmla="*/ 323131 h 591631"/>
                  <a:gd name="connsiteX42" fmla="*/ 346848 w 765536"/>
                  <a:gd name="connsiteY42" fmla="*/ 255756 h 591631"/>
                  <a:gd name="connsiteX43" fmla="*/ 411818 w 765536"/>
                  <a:gd name="connsiteY43" fmla="*/ 128907 h 591631"/>
                  <a:gd name="connsiteX44" fmla="*/ 435529 w 765536"/>
                  <a:gd name="connsiteY44" fmla="*/ 269160 h 591631"/>
                  <a:gd name="connsiteX45" fmla="*/ 416846 w 765536"/>
                  <a:gd name="connsiteY45" fmla="*/ 332829 h 591631"/>
                  <a:gd name="connsiteX46" fmla="*/ 385216 w 765536"/>
                  <a:gd name="connsiteY46" fmla="*/ 374530 h 591631"/>
                  <a:gd name="connsiteX47" fmla="*/ 481888 w 765536"/>
                  <a:gd name="connsiteY47" fmla="*/ 310325 h 591631"/>
                  <a:gd name="connsiteX48" fmla="*/ 506039 w 765536"/>
                  <a:gd name="connsiteY48" fmla="*/ 289276 h 591631"/>
                  <a:gd name="connsiteX49" fmla="*/ 484391 w 765536"/>
                  <a:gd name="connsiteY49" fmla="*/ 235880 h 591631"/>
                  <a:gd name="connsiteX50" fmla="*/ 479881 w 765536"/>
                  <a:gd name="connsiteY50" fmla="*/ 171186 h 591631"/>
                  <a:gd name="connsiteX51" fmla="*/ 540727 w 765536"/>
                  <a:gd name="connsiteY51" fmla="*/ 50530 h 591631"/>
                  <a:gd name="connsiteX52" fmla="*/ 563420 w 765536"/>
                  <a:gd name="connsiteY52" fmla="*/ 184590 h 591631"/>
                  <a:gd name="connsiteX53" fmla="*/ 546019 w 765536"/>
                  <a:gd name="connsiteY53" fmla="*/ 245158 h 591631"/>
                  <a:gd name="connsiteX54" fmla="*/ 527169 w 765536"/>
                  <a:gd name="connsiteY54" fmla="*/ 270860 h 591631"/>
                  <a:gd name="connsiteX55" fmla="*/ 595382 w 765536"/>
                  <a:gd name="connsiteY55" fmla="*/ 211408 h 591631"/>
                  <a:gd name="connsiteX56" fmla="*/ 619656 w 765536"/>
                  <a:gd name="connsiteY56" fmla="*/ 180334 h 591631"/>
                  <a:gd name="connsiteX57" fmla="*/ 617073 w 765536"/>
                  <a:gd name="connsiteY57" fmla="*/ 148754 h 591631"/>
                  <a:gd name="connsiteX58" fmla="*/ 635602 w 765536"/>
                  <a:gd name="connsiteY58" fmla="*/ 88684 h 591631"/>
                  <a:gd name="connsiteX59" fmla="*/ 725324 w 765536"/>
                  <a:gd name="connsiteY59" fmla="*/ 0 h 5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65536" h="591631">
                    <a:moveTo>
                      <a:pt x="235474" y="492940"/>
                    </a:moveTo>
                    <a:lnTo>
                      <a:pt x="238582" y="497458"/>
                    </a:lnTo>
                    <a:lnTo>
                      <a:pt x="235474" y="498104"/>
                    </a:lnTo>
                    <a:close/>
                    <a:moveTo>
                      <a:pt x="294255" y="485883"/>
                    </a:moveTo>
                    <a:cubicBezTo>
                      <a:pt x="314272" y="485883"/>
                      <a:pt x="334291" y="489957"/>
                      <a:pt x="353043" y="498104"/>
                    </a:cubicBezTo>
                    <a:cubicBezTo>
                      <a:pt x="395646" y="518827"/>
                      <a:pt x="434373" y="546727"/>
                      <a:pt x="467503" y="580604"/>
                    </a:cubicBezTo>
                    <a:cubicBezTo>
                      <a:pt x="423677" y="595307"/>
                      <a:pt x="376244" y="595307"/>
                      <a:pt x="332418" y="580604"/>
                    </a:cubicBezTo>
                    <a:cubicBezTo>
                      <a:pt x="310234" y="574487"/>
                      <a:pt x="290153" y="563300"/>
                      <a:pt x="273540" y="548278"/>
                    </a:cubicBezTo>
                    <a:lnTo>
                      <a:pt x="238582" y="497458"/>
                    </a:lnTo>
                    <a:close/>
                    <a:moveTo>
                      <a:pt x="454621" y="406943"/>
                    </a:moveTo>
                    <a:cubicBezTo>
                      <a:pt x="476402" y="406943"/>
                      <a:pt x="498183" y="410519"/>
                      <a:pt x="519074" y="417670"/>
                    </a:cubicBezTo>
                    <a:cubicBezTo>
                      <a:pt x="563757" y="432915"/>
                      <a:pt x="604098" y="458749"/>
                      <a:pt x="636644" y="492952"/>
                    </a:cubicBezTo>
                    <a:cubicBezTo>
                      <a:pt x="590998" y="503291"/>
                      <a:pt x="543965" y="506085"/>
                      <a:pt x="497420" y="501202"/>
                    </a:cubicBezTo>
                    <a:cubicBezTo>
                      <a:pt x="454860" y="489249"/>
                      <a:pt x="418167" y="462094"/>
                      <a:pt x="394293" y="424881"/>
                    </a:cubicBezTo>
                    <a:lnTo>
                      <a:pt x="390168" y="417670"/>
                    </a:lnTo>
                    <a:cubicBezTo>
                      <a:pt x="411059" y="410519"/>
                      <a:pt x="432840" y="406943"/>
                      <a:pt x="454621" y="406943"/>
                    </a:cubicBezTo>
                    <a:close/>
                    <a:moveTo>
                      <a:pt x="644882" y="279479"/>
                    </a:moveTo>
                    <a:cubicBezTo>
                      <a:pt x="685537" y="281092"/>
                      <a:pt x="725943" y="286624"/>
                      <a:pt x="765536" y="295979"/>
                    </a:cubicBezTo>
                    <a:cubicBezTo>
                      <a:pt x="734398" y="327950"/>
                      <a:pt x="694620" y="350167"/>
                      <a:pt x="651075" y="359921"/>
                    </a:cubicBezTo>
                    <a:cubicBezTo>
                      <a:pt x="607345" y="361448"/>
                      <a:pt x="564405" y="347990"/>
                      <a:pt x="529380" y="321757"/>
                    </a:cubicBezTo>
                    <a:cubicBezTo>
                      <a:pt x="561699" y="294495"/>
                      <a:pt x="602603" y="279522"/>
                      <a:pt x="644882" y="279479"/>
                    </a:cubicBezTo>
                    <a:close/>
                    <a:moveTo>
                      <a:pt x="725324" y="0"/>
                    </a:moveTo>
                    <a:cubicBezTo>
                      <a:pt x="724642" y="45917"/>
                      <a:pt x="716988" y="91477"/>
                      <a:pt x="702642" y="135098"/>
                    </a:cubicBezTo>
                    <a:cubicBezTo>
                      <a:pt x="697061" y="154116"/>
                      <a:pt x="686594" y="170908"/>
                      <a:pt x="672700" y="184089"/>
                    </a:cubicBezTo>
                    <a:lnTo>
                      <a:pt x="622477" y="211255"/>
                    </a:lnTo>
                    <a:lnTo>
                      <a:pt x="600535" y="244409"/>
                    </a:lnTo>
                    <a:cubicBezTo>
                      <a:pt x="445321" y="406077"/>
                      <a:pt x="244006" y="515916"/>
                      <a:pt x="24068" y="558942"/>
                    </a:cubicBezTo>
                    <a:cubicBezTo>
                      <a:pt x="13523" y="561411"/>
                      <a:pt x="2988" y="554871"/>
                      <a:pt x="520" y="544336"/>
                    </a:cubicBezTo>
                    <a:cubicBezTo>
                      <a:pt x="-1949" y="533802"/>
                      <a:pt x="4601" y="523256"/>
                      <a:pt x="15136" y="520788"/>
                    </a:cubicBezTo>
                    <a:lnTo>
                      <a:pt x="22000" y="520788"/>
                    </a:lnTo>
                    <a:lnTo>
                      <a:pt x="79751" y="507384"/>
                    </a:lnTo>
                    <a:cubicBezTo>
                      <a:pt x="128458" y="494435"/>
                      <a:pt x="176102" y="478344"/>
                      <a:pt x="222404" y="459271"/>
                    </a:cubicBezTo>
                    <a:lnTo>
                      <a:pt x="224223" y="458380"/>
                    </a:lnTo>
                    <a:lnTo>
                      <a:pt x="200027" y="401188"/>
                    </a:lnTo>
                    <a:cubicBezTo>
                      <a:pt x="194968" y="379378"/>
                      <a:pt x="193647" y="356702"/>
                      <a:pt x="196289" y="334133"/>
                    </a:cubicBezTo>
                    <a:cubicBezTo>
                      <a:pt x="206986" y="286657"/>
                      <a:pt x="231791" y="243512"/>
                      <a:pt x="267444" y="210381"/>
                    </a:cubicBezTo>
                    <a:cubicBezTo>
                      <a:pt x="280534" y="255714"/>
                      <a:pt x="288156" y="302453"/>
                      <a:pt x="290126" y="349604"/>
                    </a:cubicBezTo>
                    <a:cubicBezTo>
                      <a:pt x="290126" y="378480"/>
                      <a:pt x="274143" y="406838"/>
                      <a:pt x="258160" y="427978"/>
                    </a:cubicBezTo>
                    <a:lnTo>
                      <a:pt x="237560" y="451839"/>
                    </a:lnTo>
                    <a:lnTo>
                      <a:pt x="357006" y="393266"/>
                    </a:lnTo>
                    <a:lnTo>
                      <a:pt x="374979" y="381329"/>
                    </a:lnTo>
                    <a:lnTo>
                      <a:pt x="351341" y="323131"/>
                    </a:lnTo>
                    <a:cubicBezTo>
                      <a:pt x="346293" y="301194"/>
                      <a:pt x="344731" y="278455"/>
                      <a:pt x="346848" y="255756"/>
                    </a:cubicBezTo>
                    <a:cubicBezTo>
                      <a:pt x="355596" y="208020"/>
                      <a:pt x="378191" y="163911"/>
                      <a:pt x="411818" y="128907"/>
                    </a:cubicBezTo>
                    <a:cubicBezTo>
                      <a:pt x="424897" y="174630"/>
                      <a:pt x="432854" y="221673"/>
                      <a:pt x="435529" y="269160"/>
                    </a:cubicBezTo>
                    <a:cubicBezTo>
                      <a:pt x="433201" y="291529"/>
                      <a:pt x="426808" y="313080"/>
                      <a:pt x="416846" y="332829"/>
                    </a:cubicBezTo>
                    <a:lnTo>
                      <a:pt x="385216" y="374530"/>
                    </a:lnTo>
                    <a:lnTo>
                      <a:pt x="481888" y="310325"/>
                    </a:lnTo>
                    <a:lnTo>
                      <a:pt x="506039" y="289276"/>
                    </a:lnTo>
                    <a:lnTo>
                      <a:pt x="484391" y="235880"/>
                    </a:lnTo>
                    <a:cubicBezTo>
                      <a:pt x="479518" y="214819"/>
                      <a:pt x="477953" y="192991"/>
                      <a:pt x="479881" y="171186"/>
                    </a:cubicBezTo>
                    <a:cubicBezTo>
                      <a:pt x="488629" y="126124"/>
                      <a:pt x="509698" y="84365"/>
                      <a:pt x="540727" y="50530"/>
                    </a:cubicBezTo>
                    <a:cubicBezTo>
                      <a:pt x="553189" y="94250"/>
                      <a:pt x="560800" y="139214"/>
                      <a:pt x="563420" y="184590"/>
                    </a:cubicBezTo>
                    <a:cubicBezTo>
                      <a:pt x="561217" y="205816"/>
                      <a:pt x="555273" y="226301"/>
                      <a:pt x="546019" y="245158"/>
                    </a:cubicBezTo>
                    <a:lnTo>
                      <a:pt x="527169" y="270860"/>
                    </a:lnTo>
                    <a:lnTo>
                      <a:pt x="595382" y="211408"/>
                    </a:lnTo>
                    <a:lnTo>
                      <a:pt x="619656" y="180334"/>
                    </a:lnTo>
                    <a:lnTo>
                      <a:pt x="617073" y="148754"/>
                    </a:lnTo>
                    <a:cubicBezTo>
                      <a:pt x="619348" y="127920"/>
                      <a:pt x="625565" y="107517"/>
                      <a:pt x="635602" y="88684"/>
                    </a:cubicBezTo>
                    <a:cubicBezTo>
                      <a:pt x="655512" y="50486"/>
                      <a:pt x="686889" y="19467"/>
                      <a:pt x="725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/>
              <p:cNvSpPr/>
              <p:nvPr/>
            </p:nvSpPr>
            <p:spPr>
              <a:xfrm>
                <a:off x="2452782" y="1084415"/>
                <a:ext cx="5372199" cy="5390836"/>
              </a:xfrm>
              <a:custGeom>
                <a:avLst/>
                <a:gdLst>
                  <a:gd name="connsiteX0" fmla="*/ 3137621 w 5372199"/>
                  <a:gd name="connsiteY0" fmla="*/ 5098566 h 5390836"/>
                  <a:gd name="connsiteX1" fmla="*/ 3090189 w 5372199"/>
                  <a:gd name="connsiteY1" fmla="*/ 5135680 h 5390836"/>
                  <a:gd name="connsiteX2" fmla="*/ 3090189 w 5372199"/>
                  <a:gd name="connsiteY2" fmla="*/ 5214053 h 5390836"/>
                  <a:gd name="connsiteX3" fmla="*/ 3123189 w 5372199"/>
                  <a:gd name="connsiteY3" fmla="*/ 5282125 h 5390836"/>
                  <a:gd name="connsiteX4" fmla="*/ 3179909 w 5372199"/>
                  <a:gd name="connsiteY4" fmla="*/ 5298625 h 5390836"/>
                  <a:gd name="connsiteX5" fmla="*/ 3227342 w 5372199"/>
                  <a:gd name="connsiteY5" fmla="*/ 5262527 h 5390836"/>
                  <a:gd name="connsiteX6" fmla="*/ 3223219 w 5372199"/>
                  <a:gd name="connsiteY6" fmla="*/ 5262527 h 5390836"/>
                  <a:gd name="connsiteX7" fmla="*/ 3228384 w 5372199"/>
                  <a:gd name="connsiteY7" fmla="*/ 5186218 h 5390836"/>
                  <a:gd name="connsiteX8" fmla="*/ 3195371 w 5372199"/>
                  <a:gd name="connsiteY8" fmla="*/ 5115066 h 5390836"/>
                  <a:gd name="connsiteX9" fmla="*/ 3137621 w 5372199"/>
                  <a:gd name="connsiteY9" fmla="*/ 5098566 h 5390836"/>
                  <a:gd name="connsiteX10" fmla="*/ 2793012 w 5372199"/>
                  <a:gd name="connsiteY10" fmla="*/ 5095901 h 5390836"/>
                  <a:gd name="connsiteX11" fmla="*/ 2794038 w 5372199"/>
                  <a:gd name="connsiteY11" fmla="*/ 5121680 h 5390836"/>
                  <a:gd name="connsiteX12" fmla="*/ 2794038 w 5372199"/>
                  <a:gd name="connsiteY12" fmla="*/ 5147468 h 5390836"/>
                  <a:gd name="connsiteX13" fmla="*/ 2652759 w 5372199"/>
                  <a:gd name="connsiteY13" fmla="*/ 5150557 h 5390836"/>
                  <a:gd name="connsiteX14" fmla="*/ 2654818 w 5372199"/>
                  <a:gd name="connsiteY14" fmla="*/ 5212430 h 5390836"/>
                  <a:gd name="connsiteX15" fmla="*/ 2785788 w 5372199"/>
                  <a:gd name="connsiteY15" fmla="*/ 5210375 h 5390836"/>
                  <a:gd name="connsiteX16" fmla="*/ 2785788 w 5372199"/>
                  <a:gd name="connsiteY16" fmla="*/ 5235125 h 5390836"/>
                  <a:gd name="connsiteX17" fmla="*/ 2785788 w 5372199"/>
                  <a:gd name="connsiteY17" fmla="*/ 5259875 h 5390836"/>
                  <a:gd name="connsiteX18" fmla="*/ 2654818 w 5372199"/>
                  <a:gd name="connsiteY18" fmla="*/ 5261930 h 5390836"/>
                  <a:gd name="connsiteX19" fmla="*/ 2656886 w 5372199"/>
                  <a:gd name="connsiteY19" fmla="*/ 5338252 h 5390836"/>
                  <a:gd name="connsiteX20" fmla="*/ 2803317 w 5372199"/>
                  <a:gd name="connsiteY20" fmla="*/ 5335154 h 5390836"/>
                  <a:gd name="connsiteX21" fmla="*/ 2804347 w 5372199"/>
                  <a:gd name="connsiteY21" fmla="*/ 5360934 h 5390836"/>
                  <a:gd name="connsiteX22" fmla="*/ 2804347 w 5372199"/>
                  <a:gd name="connsiteY22" fmla="*/ 5386722 h 5390836"/>
                  <a:gd name="connsiteX23" fmla="*/ 2601191 w 5372199"/>
                  <a:gd name="connsiteY23" fmla="*/ 5390836 h 5390836"/>
                  <a:gd name="connsiteX24" fmla="*/ 2597068 w 5372199"/>
                  <a:gd name="connsiteY24" fmla="*/ 5100028 h 5390836"/>
                  <a:gd name="connsiteX25" fmla="*/ 2311412 w 5372199"/>
                  <a:gd name="connsiteY25" fmla="*/ 5073218 h 5390836"/>
                  <a:gd name="connsiteX26" fmla="*/ 2527979 w 5372199"/>
                  <a:gd name="connsiteY26" fmla="*/ 5100036 h 5390836"/>
                  <a:gd name="connsiteX27" fmla="*/ 2524886 w 5372199"/>
                  <a:gd name="connsiteY27" fmla="*/ 5124786 h 5390836"/>
                  <a:gd name="connsiteX28" fmla="*/ 2521789 w 5372199"/>
                  <a:gd name="connsiteY28" fmla="*/ 5150566 h 5390836"/>
                  <a:gd name="connsiteX29" fmla="*/ 2441357 w 5372199"/>
                  <a:gd name="connsiteY29" fmla="*/ 5141286 h 5390836"/>
                  <a:gd name="connsiteX30" fmla="*/ 2412480 w 5372199"/>
                  <a:gd name="connsiteY30" fmla="*/ 5378472 h 5390836"/>
                  <a:gd name="connsiteX31" fmla="*/ 2384632 w 5372199"/>
                  <a:gd name="connsiteY31" fmla="*/ 5375374 h 5390836"/>
                  <a:gd name="connsiteX32" fmla="*/ 2356798 w 5372199"/>
                  <a:gd name="connsiteY32" fmla="*/ 5372277 h 5390836"/>
                  <a:gd name="connsiteX33" fmla="*/ 2385662 w 5372199"/>
                  <a:gd name="connsiteY33" fmla="*/ 5134066 h 5390836"/>
                  <a:gd name="connsiteX34" fmla="*/ 2305230 w 5372199"/>
                  <a:gd name="connsiteY34" fmla="*/ 5124786 h 5390836"/>
                  <a:gd name="connsiteX35" fmla="*/ 2308328 w 5372199"/>
                  <a:gd name="connsiteY35" fmla="*/ 5098998 h 5390836"/>
                  <a:gd name="connsiteX36" fmla="*/ 3178501 w 5372199"/>
                  <a:gd name="connsiteY36" fmla="*/ 5049077 h 5390836"/>
                  <a:gd name="connsiteX37" fmla="*/ 3227342 w 5372199"/>
                  <a:gd name="connsiteY37" fmla="*/ 5072774 h 5390836"/>
                  <a:gd name="connsiteX38" fmla="*/ 3283036 w 5372199"/>
                  <a:gd name="connsiteY38" fmla="*/ 5175900 h 5390836"/>
                  <a:gd name="connsiteX39" fmla="*/ 3270659 w 5372199"/>
                  <a:gd name="connsiteY39" fmla="*/ 5291404 h 5390836"/>
                  <a:gd name="connsiteX40" fmla="*/ 3094478 w 5372199"/>
                  <a:gd name="connsiteY40" fmla="*/ 5332188 h 5390836"/>
                  <a:gd name="connsiteX41" fmla="*/ 3086062 w 5372199"/>
                  <a:gd name="connsiteY41" fmla="*/ 5326472 h 5390836"/>
                  <a:gd name="connsiteX42" fmla="*/ 3082978 w 5372199"/>
                  <a:gd name="connsiteY42" fmla="*/ 5329557 h 5390836"/>
                  <a:gd name="connsiteX43" fmla="*/ 3027283 w 5372199"/>
                  <a:gd name="connsiteY43" fmla="*/ 5226430 h 5390836"/>
                  <a:gd name="connsiteX44" fmla="*/ 3040690 w 5372199"/>
                  <a:gd name="connsiteY44" fmla="*/ 5108871 h 5390836"/>
                  <a:gd name="connsiteX45" fmla="*/ 3124219 w 5372199"/>
                  <a:gd name="connsiteY45" fmla="*/ 5050083 h 5390836"/>
                  <a:gd name="connsiteX46" fmla="*/ 3178501 w 5372199"/>
                  <a:gd name="connsiteY46" fmla="*/ 5049077 h 5390836"/>
                  <a:gd name="connsiteX47" fmla="*/ 2038303 w 5372199"/>
                  <a:gd name="connsiteY47" fmla="*/ 5009871 h 5390836"/>
                  <a:gd name="connsiteX48" fmla="*/ 2065121 w 5372199"/>
                  <a:gd name="connsiteY48" fmla="*/ 5017092 h 5390836"/>
                  <a:gd name="connsiteX49" fmla="*/ 2092960 w 5372199"/>
                  <a:gd name="connsiteY49" fmla="*/ 5023274 h 5390836"/>
                  <a:gd name="connsiteX50" fmla="*/ 2048621 w 5372199"/>
                  <a:gd name="connsiteY50" fmla="*/ 5201688 h 5390836"/>
                  <a:gd name="connsiteX51" fmla="*/ 2048621 w 5372199"/>
                  <a:gd name="connsiteY51" fmla="*/ 5250150 h 5390836"/>
                  <a:gd name="connsiteX52" fmla="*/ 2082650 w 5372199"/>
                  <a:gd name="connsiteY52" fmla="*/ 5274900 h 5390836"/>
                  <a:gd name="connsiteX53" fmla="*/ 2124930 w 5372199"/>
                  <a:gd name="connsiteY53" fmla="*/ 5274900 h 5390836"/>
                  <a:gd name="connsiteX54" fmla="*/ 2148650 w 5372199"/>
                  <a:gd name="connsiteY54" fmla="*/ 5230565 h 5390836"/>
                  <a:gd name="connsiteX55" fmla="*/ 2192989 w 5372199"/>
                  <a:gd name="connsiteY55" fmla="*/ 5053189 h 5390836"/>
                  <a:gd name="connsiteX56" fmla="*/ 2219807 w 5372199"/>
                  <a:gd name="connsiteY56" fmla="*/ 5059371 h 5390836"/>
                  <a:gd name="connsiteX57" fmla="*/ 2247654 w 5372199"/>
                  <a:gd name="connsiteY57" fmla="*/ 5066591 h 5390836"/>
                  <a:gd name="connsiteX58" fmla="*/ 2200209 w 5372199"/>
                  <a:gd name="connsiteY58" fmla="*/ 5237773 h 5390836"/>
                  <a:gd name="connsiteX59" fmla="*/ 2153807 w 5372199"/>
                  <a:gd name="connsiteY59" fmla="*/ 5319247 h 5390836"/>
                  <a:gd name="connsiteX60" fmla="*/ 2067180 w 5372199"/>
                  <a:gd name="connsiteY60" fmla="*/ 5326468 h 5390836"/>
                  <a:gd name="connsiteX61" fmla="*/ 1994985 w 5372199"/>
                  <a:gd name="connsiteY61" fmla="*/ 5279023 h 5390836"/>
                  <a:gd name="connsiteX62" fmla="*/ 1994985 w 5372199"/>
                  <a:gd name="connsiteY62" fmla="*/ 5186218 h 5390836"/>
                  <a:gd name="connsiteX63" fmla="*/ 3514900 w 5372199"/>
                  <a:gd name="connsiteY63" fmla="*/ 4952554 h 5390836"/>
                  <a:gd name="connsiteX64" fmla="*/ 3523150 w 5372199"/>
                  <a:gd name="connsiteY64" fmla="*/ 4977304 h 5390836"/>
                  <a:gd name="connsiteX65" fmla="*/ 3531400 w 5372199"/>
                  <a:gd name="connsiteY65" fmla="*/ 5002053 h 5390836"/>
                  <a:gd name="connsiteX66" fmla="*/ 3403523 w 5372199"/>
                  <a:gd name="connsiteY66" fmla="*/ 5043303 h 5390836"/>
                  <a:gd name="connsiteX67" fmla="*/ 3424146 w 5372199"/>
                  <a:gd name="connsiteY67" fmla="*/ 5106210 h 5390836"/>
                  <a:gd name="connsiteX68" fmla="*/ 3535523 w 5372199"/>
                  <a:gd name="connsiteY68" fmla="*/ 5070125 h 5390836"/>
                  <a:gd name="connsiteX69" fmla="*/ 3542743 w 5372199"/>
                  <a:gd name="connsiteY69" fmla="*/ 5093833 h 5390836"/>
                  <a:gd name="connsiteX70" fmla="*/ 3550993 w 5372199"/>
                  <a:gd name="connsiteY70" fmla="*/ 5117557 h 5390836"/>
                  <a:gd name="connsiteX71" fmla="*/ 3439621 w 5372199"/>
                  <a:gd name="connsiteY71" fmla="*/ 5153655 h 5390836"/>
                  <a:gd name="connsiteX72" fmla="*/ 3477773 w 5372199"/>
                  <a:gd name="connsiteY72" fmla="*/ 5271222 h 5390836"/>
                  <a:gd name="connsiteX73" fmla="*/ 3450955 w 5372199"/>
                  <a:gd name="connsiteY73" fmla="*/ 5279459 h 5390836"/>
                  <a:gd name="connsiteX74" fmla="*/ 3424146 w 5372199"/>
                  <a:gd name="connsiteY74" fmla="*/ 5288752 h 5390836"/>
                  <a:gd name="connsiteX75" fmla="*/ 3334426 w 5372199"/>
                  <a:gd name="connsiteY75" fmla="*/ 5012371 h 5390836"/>
                  <a:gd name="connsiteX76" fmla="*/ 1772071 w 5372199"/>
                  <a:gd name="connsiteY76" fmla="*/ 4919562 h 5390836"/>
                  <a:gd name="connsiteX77" fmla="*/ 1978320 w 5372199"/>
                  <a:gd name="connsiteY77" fmla="*/ 4990719 h 5390836"/>
                  <a:gd name="connsiteX78" fmla="*/ 1970070 w 5372199"/>
                  <a:gd name="connsiteY78" fmla="*/ 5014439 h 5390836"/>
                  <a:gd name="connsiteX79" fmla="*/ 1960782 w 5372199"/>
                  <a:gd name="connsiteY79" fmla="*/ 5039189 h 5390836"/>
                  <a:gd name="connsiteX80" fmla="*/ 1884473 w 5372199"/>
                  <a:gd name="connsiteY80" fmla="*/ 5013409 h 5390836"/>
                  <a:gd name="connsiteX81" fmla="*/ 1807130 w 5372199"/>
                  <a:gd name="connsiteY81" fmla="*/ 5239260 h 5390836"/>
                  <a:gd name="connsiteX82" fmla="*/ 1780321 w 5372199"/>
                  <a:gd name="connsiteY82" fmla="*/ 5229968 h 5390836"/>
                  <a:gd name="connsiteX83" fmla="*/ 1753503 w 5372199"/>
                  <a:gd name="connsiteY83" fmla="*/ 5220693 h 5390836"/>
                  <a:gd name="connsiteX84" fmla="*/ 1831880 w 5372199"/>
                  <a:gd name="connsiteY84" fmla="*/ 4994842 h 5390836"/>
                  <a:gd name="connsiteX85" fmla="*/ 1755571 w 5372199"/>
                  <a:gd name="connsiteY85" fmla="*/ 4969062 h 5390836"/>
                  <a:gd name="connsiteX86" fmla="*/ 1763821 w 5372199"/>
                  <a:gd name="connsiteY86" fmla="*/ 4944312 h 5390836"/>
                  <a:gd name="connsiteX87" fmla="*/ 1666876 w 5372199"/>
                  <a:gd name="connsiteY87" fmla="*/ 4867995 h 5390836"/>
                  <a:gd name="connsiteX88" fmla="*/ 1691626 w 5372199"/>
                  <a:gd name="connsiteY88" fmla="*/ 4879342 h 5390836"/>
                  <a:gd name="connsiteX89" fmla="*/ 1717406 w 5372199"/>
                  <a:gd name="connsiteY89" fmla="*/ 4891715 h 5390836"/>
                  <a:gd name="connsiteX90" fmla="*/ 1594694 w 5372199"/>
                  <a:gd name="connsiteY90" fmla="*/ 5154680 h 5390836"/>
                  <a:gd name="connsiteX91" fmla="*/ 1568906 w 5372199"/>
                  <a:gd name="connsiteY91" fmla="*/ 5143345 h 5390836"/>
                  <a:gd name="connsiteX92" fmla="*/ 1543127 w 5372199"/>
                  <a:gd name="connsiteY92" fmla="*/ 5130968 h 5390836"/>
                  <a:gd name="connsiteX93" fmla="*/ 3872751 w 5372199"/>
                  <a:gd name="connsiteY93" fmla="*/ 4780342 h 5390836"/>
                  <a:gd name="connsiteX94" fmla="*/ 3884085 w 5372199"/>
                  <a:gd name="connsiteY94" fmla="*/ 4803037 h 5390836"/>
                  <a:gd name="connsiteX95" fmla="*/ 3896462 w 5372199"/>
                  <a:gd name="connsiteY95" fmla="*/ 4825719 h 5390836"/>
                  <a:gd name="connsiteX96" fmla="*/ 3825306 w 5372199"/>
                  <a:gd name="connsiteY96" fmla="*/ 4863872 h 5390836"/>
                  <a:gd name="connsiteX97" fmla="*/ 3937712 w 5372199"/>
                  <a:gd name="connsiteY97" fmla="*/ 5075278 h 5390836"/>
                  <a:gd name="connsiteX98" fmla="*/ 3912962 w 5372199"/>
                  <a:gd name="connsiteY98" fmla="*/ 5088689 h 5390836"/>
                  <a:gd name="connsiteX99" fmla="*/ 3888212 w 5372199"/>
                  <a:gd name="connsiteY99" fmla="*/ 5102096 h 5390836"/>
                  <a:gd name="connsiteX100" fmla="*/ 3775806 w 5372199"/>
                  <a:gd name="connsiteY100" fmla="*/ 4890689 h 5390836"/>
                  <a:gd name="connsiteX101" fmla="*/ 3704649 w 5372199"/>
                  <a:gd name="connsiteY101" fmla="*/ 4927816 h 5390836"/>
                  <a:gd name="connsiteX102" fmla="*/ 3692277 w 5372199"/>
                  <a:gd name="connsiteY102" fmla="*/ 4905122 h 5390836"/>
                  <a:gd name="connsiteX103" fmla="*/ 3680929 w 5372199"/>
                  <a:gd name="connsiteY103" fmla="*/ 4882439 h 5390836"/>
                  <a:gd name="connsiteX104" fmla="*/ 1417309 w 5372199"/>
                  <a:gd name="connsiteY104" fmla="*/ 4732898 h 5390836"/>
                  <a:gd name="connsiteX105" fmla="*/ 1607059 w 5372199"/>
                  <a:gd name="connsiteY105" fmla="*/ 4839122 h 5390836"/>
                  <a:gd name="connsiteX106" fmla="*/ 1594682 w 5372199"/>
                  <a:gd name="connsiteY106" fmla="*/ 4861804 h 5390836"/>
                  <a:gd name="connsiteX107" fmla="*/ 1582309 w 5372199"/>
                  <a:gd name="connsiteY107" fmla="*/ 4883456 h 5390836"/>
                  <a:gd name="connsiteX108" fmla="*/ 1512182 w 5372199"/>
                  <a:gd name="connsiteY108" fmla="*/ 4844274 h 5390836"/>
                  <a:gd name="connsiteX109" fmla="*/ 1395653 w 5372199"/>
                  <a:gd name="connsiteY109" fmla="*/ 5053625 h 5390836"/>
                  <a:gd name="connsiteX110" fmla="*/ 1370903 w 5372199"/>
                  <a:gd name="connsiteY110" fmla="*/ 5040210 h 5390836"/>
                  <a:gd name="connsiteX111" fmla="*/ 1347182 w 5372199"/>
                  <a:gd name="connsiteY111" fmla="*/ 5026808 h 5390836"/>
                  <a:gd name="connsiteX112" fmla="*/ 1462682 w 5372199"/>
                  <a:gd name="connsiteY112" fmla="*/ 4817457 h 5390836"/>
                  <a:gd name="connsiteX113" fmla="*/ 1392555 w 5372199"/>
                  <a:gd name="connsiteY113" fmla="*/ 4778274 h 5390836"/>
                  <a:gd name="connsiteX114" fmla="*/ 1404932 w 5372199"/>
                  <a:gd name="connsiteY114" fmla="*/ 4755592 h 5390836"/>
                  <a:gd name="connsiteX115" fmla="*/ 4097559 w 5372199"/>
                  <a:gd name="connsiteY115" fmla="*/ 4639059 h 5390836"/>
                  <a:gd name="connsiteX116" fmla="*/ 4110962 w 5372199"/>
                  <a:gd name="connsiteY116" fmla="*/ 4660711 h 5390836"/>
                  <a:gd name="connsiteX117" fmla="*/ 4125402 w 5372199"/>
                  <a:gd name="connsiteY117" fmla="*/ 4682368 h 5390836"/>
                  <a:gd name="connsiteX118" fmla="*/ 4006805 w 5372199"/>
                  <a:gd name="connsiteY118" fmla="*/ 4759715 h 5390836"/>
                  <a:gd name="connsiteX119" fmla="*/ 4040835 w 5372199"/>
                  <a:gd name="connsiteY119" fmla="*/ 4811283 h 5390836"/>
                  <a:gd name="connsiteX120" fmla="*/ 4150152 w 5372199"/>
                  <a:gd name="connsiteY120" fmla="*/ 4740118 h 5390836"/>
                  <a:gd name="connsiteX121" fmla="*/ 4164589 w 5372199"/>
                  <a:gd name="connsiteY121" fmla="*/ 4760741 h 5390836"/>
                  <a:gd name="connsiteX122" fmla="*/ 4177991 w 5372199"/>
                  <a:gd name="connsiteY122" fmla="*/ 4782406 h 5390836"/>
                  <a:gd name="connsiteX123" fmla="*/ 4067652 w 5372199"/>
                  <a:gd name="connsiteY123" fmla="*/ 4853562 h 5390836"/>
                  <a:gd name="connsiteX124" fmla="*/ 4108902 w 5372199"/>
                  <a:gd name="connsiteY124" fmla="*/ 4916465 h 5390836"/>
                  <a:gd name="connsiteX125" fmla="*/ 4232656 w 5372199"/>
                  <a:gd name="connsiteY125" fmla="*/ 4837062 h 5390836"/>
                  <a:gd name="connsiteX126" fmla="*/ 4247088 w 5372199"/>
                  <a:gd name="connsiteY126" fmla="*/ 4858715 h 5390836"/>
                  <a:gd name="connsiteX127" fmla="*/ 4261529 w 5372199"/>
                  <a:gd name="connsiteY127" fmla="*/ 4880367 h 5390836"/>
                  <a:gd name="connsiteX128" fmla="*/ 4090335 w 5372199"/>
                  <a:gd name="connsiteY128" fmla="*/ 4990714 h 5390836"/>
                  <a:gd name="connsiteX129" fmla="*/ 3932555 w 5372199"/>
                  <a:gd name="connsiteY129" fmla="*/ 4746308 h 5390836"/>
                  <a:gd name="connsiteX130" fmla="*/ 1204009 w 5372199"/>
                  <a:gd name="connsiteY130" fmla="*/ 4608716 h 5390836"/>
                  <a:gd name="connsiteX131" fmla="*/ 1280327 w 5372199"/>
                  <a:gd name="connsiteY131" fmla="*/ 4633466 h 5390836"/>
                  <a:gd name="connsiteX132" fmla="*/ 1323636 w 5372199"/>
                  <a:gd name="connsiteY132" fmla="*/ 4697398 h 5390836"/>
                  <a:gd name="connsiteX133" fmla="*/ 1308174 w 5372199"/>
                  <a:gd name="connsiteY133" fmla="*/ 4771647 h 5390836"/>
                  <a:gd name="connsiteX134" fmla="*/ 1268992 w 5372199"/>
                  <a:gd name="connsiteY134" fmla="*/ 4739686 h 5390836"/>
                  <a:gd name="connsiteX135" fmla="*/ 1274144 w 5372199"/>
                  <a:gd name="connsiteY135" fmla="*/ 4703593 h 5390836"/>
                  <a:gd name="connsiteX136" fmla="*/ 1249395 w 5372199"/>
                  <a:gd name="connsiteY136" fmla="*/ 4670588 h 5390836"/>
                  <a:gd name="connsiteX137" fmla="*/ 1216395 w 5372199"/>
                  <a:gd name="connsiteY137" fmla="*/ 4659245 h 5390836"/>
                  <a:gd name="connsiteX138" fmla="*/ 1189577 w 5372199"/>
                  <a:gd name="connsiteY138" fmla="*/ 4674715 h 5390836"/>
                  <a:gd name="connsiteX139" fmla="*/ 1189577 w 5372199"/>
                  <a:gd name="connsiteY139" fmla="*/ 4698436 h 5390836"/>
                  <a:gd name="connsiteX140" fmla="*/ 1221547 w 5372199"/>
                  <a:gd name="connsiteY140" fmla="*/ 4742775 h 5390836"/>
                  <a:gd name="connsiteX141" fmla="*/ 1265894 w 5372199"/>
                  <a:gd name="connsiteY141" fmla="*/ 4815995 h 5390836"/>
                  <a:gd name="connsiteX142" fmla="*/ 1247327 w 5372199"/>
                  <a:gd name="connsiteY142" fmla="*/ 4874774 h 5390836"/>
                  <a:gd name="connsiteX143" fmla="*/ 1184424 w 5372199"/>
                  <a:gd name="connsiteY143" fmla="*/ 4909842 h 5390836"/>
                  <a:gd name="connsiteX144" fmla="*/ 1106048 w 5372199"/>
                  <a:gd name="connsiteY144" fmla="*/ 4881999 h 5390836"/>
                  <a:gd name="connsiteX145" fmla="*/ 1056548 w 5372199"/>
                  <a:gd name="connsiteY145" fmla="*/ 4814965 h 5390836"/>
                  <a:gd name="connsiteX146" fmla="*/ 1074073 w 5372199"/>
                  <a:gd name="connsiteY146" fmla="*/ 4738660 h 5390836"/>
                  <a:gd name="connsiteX147" fmla="*/ 1118420 w 5372199"/>
                  <a:gd name="connsiteY147" fmla="*/ 4769592 h 5390836"/>
                  <a:gd name="connsiteX148" fmla="*/ 1109145 w 5372199"/>
                  <a:gd name="connsiteY148" fmla="*/ 4807745 h 5390836"/>
                  <a:gd name="connsiteX149" fmla="*/ 1134920 w 5372199"/>
                  <a:gd name="connsiteY149" fmla="*/ 4841774 h 5390836"/>
                  <a:gd name="connsiteX150" fmla="*/ 1174115 w 5372199"/>
                  <a:gd name="connsiteY150" fmla="*/ 4859312 h 5390836"/>
                  <a:gd name="connsiteX151" fmla="*/ 1201954 w 5372199"/>
                  <a:gd name="connsiteY151" fmla="*/ 4846940 h 5390836"/>
                  <a:gd name="connsiteX152" fmla="*/ 1201954 w 5372199"/>
                  <a:gd name="connsiteY152" fmla="*/ 4821160 h 5390836"/>
                  <a:gd name="connsiteX153" fmla="*/ 1175145 w 5372199"/>
                  <a:gd name="connsiteY153" fmla="*/ 4780940 h 5390836"/>
                  <a:gd name="connsiteX154" fmla="*/ 1125645 w 5372199"/>
                  <a:gd name="connsiteY154" fmla="*/ 4703593 h 5390836"/>
                  <a:gd name="connsiteX155" fmla="*/ 1141102 w 5372199"/>
                  <a:gd name="connsiteY155" fmla="*/ 4646868 h 5390836"/>
                  <a:gd name="connsiteX156" fmla="*/ 1204009 w 5372199"/>
                  <a:gd name="connsiteY156" fmla="*/ 4608716 h 5390836"/>
                  <a:gd name="connsiteX157" fmla="*/ 4318414 w 5372199"/>
                  <a:gd name="connsiteY157" fmla="*/ 4479809 h 5390836"/>
                  <a:gd name="connsiteX158" fmla="*/ 4394732 w 5372199"/>
                  <a:gd name="connsiteY158" fmla="*/ 4513839 h 5390836"/>
                  <a:gd name="connsiteX159" fmla="*/ 4352444 w 5372199"/>
                  <a:gd name="connsiteY159" fmla="*/ 4549936 h 5390836"/>
                  <a:gd name="connsiteX160" fmla="*/ 4314287 w 5372199"/>
                  <a:gd name="connsiteY160" fmla="*/ 4533436 h 5390836"/>
                  <a:gd name="connsiteX161" fmla="*/ 4274067 w 5372199"/>
                  <a:gd name="connsiteY161" fmla="*/ 4548894 h 5390836"/>
                  <a:gd name="connsiteX162" fmla="*/ 4253440 w 5372199"/>
                  <a:gd name="connsiteY162" fmla="*/ 4600466 h 5390836"/>
                  <a:gd name="connsiteX163" fmla="*/ 4288508 w 5372199"/>
                  <a:gd name="connsiteY163" fmla="*/ 4669563 h 5390836"/>
                  <a:gd name="connsiteX164" fmla="*/ 4349347 w 5372199"/>
                  <a:gd name="connsiteY164" fmla="*/ 4714936 h 5390836"/>
                  <a:gd name="connsiteX165" fmla="*/ 4402974 w 5372199"/>
                  <a:gd name="connsiteY165" fmla="*/ 4703593 h 5390836"/>
                  <a:gd name="connsiteX166" fmla="*/ 4424626 w 5372199"/>
                  <a:gd name="connsiteY166" fmla="*/ 4665436 h 5390836"/>
                  <a:gd name="connsiteX167" fmla="*/ 4412262 w 5372199"/>
                  <a:gd name="connsiteY167" fmla="*/ 4621089 h 5390836"/>
                  <a:gd name="connsiteX168" fmla="*/ 4454541 w 5372199"/>
                  <a:gd name="connsiteY168" fmla="*/ 4581898 h 5390836"/>
                  <a:gd name="connsiteX169" fmla="*/ 4478261 w 5372199"/>
                  <a:gd name="connsiteY169" fmla="*/ 4667495 h 5390836"/>
                  <a:gd name="connsiteX170" fmla="*/ 4344389 w 5372199"/>
                  <a:gd name="connsiteY170" fmla="*/ 4770936 h 5390836"/>
                  <a:gd name="connsiteX171" fmla="*/ 4342135 w 5372199"/>
                  <a:gd name="connsiteY171" fmla="*/ 4770622 h 5390836"/>
                  <a:gd name="connsiteX172" fmla="*/ 4245203 w 5372199"/>
                  <a:gd name="connsiteY172" fmla="*/ 4706686 h 5390836"/>
                  <a:gd name="connsiteX173" fmla="*/ 4197758 w 5372199"/>
                  <a:gd name="connsiteY173" fmla="*/ 4598398 h 5390836"/>
                  <a:gd name="connsiteX174" fmla="*/ 4239008 w 5372199"/>
                  <a:gd name="connsiteY174" fmla="*/ 4508686 h 5390836"/>
                  <a:gd name="connsiteX175" fmla="*/ 4318414 w 5372199"/>
                  <a:gd name="connsiteY175" fmla="*/ 4479809 h 5390836"/>
                  <a:gd name="connsiteX176" fmla="*/ 976955 w 5372199"/>
                  <a:gd name="connsiteY176" fmla="*/ 4384335 h 5390836"/>
                  <a:gd name="connsiteX177" fmla="*/ 998607 w 5372199"/>
                  <a:gd name="connsiteY177" fmla="*/ 4403932 h 5390836"/>
                  <a:gd name="connsiteX178" fmla="*/ 1019243 w 5372199"/>
                  <a:gd name="connsiteY178" fmla="*/ 4424560 h 5390836"/>
                  <a:gd name="connsiteX179" fmla="*/ 958400 w 5372199"/>
                  <a:gd name="connsiteY179" fmla="*/ 4647309 h 5390836"/>
                  <a:gd name="connsiteX180" fmla="*/ 1097611 w 5372199"/>
                  <a:gd name="connsiteY180" fmla="*/ 4497780 h 5390836"/>
                  <a:gd name="connsiteX181" fmla="*/ 1117204 w 5372199"/>
                  <a:gd name="connsiteY181" fmla="*/ 4515309 h 5390836"/>
                  <a:gd name="connsiteX182" fmla="*/ 1135772 w 5372199"/>
                  <a:gd name="connsiteY182" fmla="*/ 4532839 h 5390836"/>
                  <a:gd name="connsiteX183" fmla="*/ 937773 w 5372199"/>
                  <a:gd name="connsiteY183" fmla="*/ 4746313 h 5390836"/>
                  <a:gd name="connsiteX184" fmla="*/ 917146 w 5372199"/>
                  <a:gd name="connsiteY184" fmla="*/ 4726715 h 5390836"/>
                  <a:gd name="connsiteX185" fmla="*/ 897552 w 5372199"/>
                  <a:gd name="connsiteY185" fmla="*/ 4708148 h 5390836"/>
                  <a:gd name="connsiteX186" fmla="*/ 959425 w 5372199"/>
                  <a:gd name="connsiteY186" fmla="*/ 4479212 h 5390836"/>
                  <a:gd name="connsiteX187" fmla="*/ 816078 w 5372199"/>
                  <a:gd name="connsiteY187" fmla="*/ 4632868 h 5390836"/>
                  <a:gd name="connsiteX188" fmla="*/ 797523 w 5372199"/>
                  <a:gd name="connsiteY188" fmla="*/ 4615339 h 5390836"/>
                  <a:gd name="connsiteX189" fmla="*/ 777926 w 5372199"/>
                  <a:gd name="connsiteY189" fmla="*/ 4596771 h 5390836"/>
                  <a:gd name="connsiteX190" fmla="*/ 883108 w 5372199"/>
                  <a:gd name="connsiteY190" fmla="*/ 4280170 h 5390836"/>
                  <a:gd name="connsiteX191" fmla="*/ 901675 w 5372199"/>
                  <a:gd name="connsiteY191" fmla="*/ 4301823 h 5390836"/>
                  <a:gd name="connsiteX192" fmla="*/ 920235 w 5372199"/>
                  <a:gd name="connsiteY192" fmla="*/ 4322450 h 5390836"/>
                  <a:gd name="connsiteX193" fmla="*/ 703676 w 5372199"/>
                  <a:gd name="connsiteY193" fmla="*/ 4516326 h 5390836"/>
                  <a:gd name="connsiteX194" fmla="*/ 685104 w 5372199"/>
                  <a:gd name="connsiteY194" fmla="*/ 4495703 h 5390836"/>
                  <a:gd name="connsiteX195" fmla="*/ 666549 w 5372199"/>
                  <a:gd name="connsiteY195" fmla="*/ 4475076 h 5390836"/>
                  <a:gd name="connsiteX196" fmla="*/ 4535842 w 5372199"/>
                  <a:gd name="connsiteY196" fmla="*/ 4224488 h 5390836"/>
                  <a:gd name="connsiteX197" fmla="*/ 4751379 w 5372199"/>
                  <a:gd name="connsiteY197" fmla="*/ 4419394 h 5390836"/>
                  <a:gd name="connsiteX198" fmla="*/ 4732811 w 5372199"/>
                  <a:gd name="connsiteY198" fmla="*/ 4440030 h 5390836"/>
                  <a:gd name="connsiteX199" fmla="*/ 4714244 w 5372199"/>
                  <a:gd name="connsiteY199" fmla="*/ 4460644 h 5390836"/>
                  <a:gd name="connsiteX200" fmla="*/ 4616282 w 5372199"/>
                  <a:gd name="connsiteY200" fmla="*/ 4372992 h 5390836"/>
                  <a:gd name="connsiteX201" fmla="*/ 4546160 w 5372199"/>
                  <a:gd name="connsiteY201" fmla="*/ 4450339 h 5390836"/>
                  <a:gd name="connsiteX202" fmla="*/ 4644121 w 5372199"/>
                  <a:gd name="connsiteY202" fmla="*/ 4539021 h 5390836"/>
                  <a:gd name="connsiteX203" fmla="*/ 4625562 w 5372199"/>
                  <a:gd name="connsiteY203" fmla="*/ 4559648 h 5390836"/>
                  <a:gd name="connsiteX204" fmla="*/ 4606994 w 5372199"/>
                  <a:gd name="connsiteY204" fmla="*/ 4580271 h 5390836"/>
                  <a:gd name="connsiteX205" fmla="*/ 4390435 w 5372199"/>
                  <a:gd name="connsiteY205" fmla="*/ 4385365 h 5390836"/>
                  <a:gd name="connsiteX206" fmla="*/ 4409003 w 5372199"/>
                  <a:gd name="connsiteY206" fmla="*/ 4364742 h 5390836"/>
                  <a:gd name="connsiteX207" fmla="*/ 4428588 w 5372199"/>
                  <a:gd name="connsiteY207" fmla="*/ 4344115 h 5390836"/>
                  <a:gd name="connsiteX208" fmla="*/ 4509033 w 5372199"/>
                  <a:gd name="connsiteY208" fmla="*/ 4417339 h 5390836"/>
                  <a:gd name="connsiteX209" fmla="*/ 4579159 w 5372199"/>
                  <a:gd name="connsiteY209" fmla="*/ 4338962 h 5390836"/>
                  <a:gd name="connsiteX210" fmla="*/ 4497685 w 5372199"/>
                  <a:gd name="connsiteY210" fmla="*/ 4265738 h 5390836"/>
                  <a:gd name="connsiteX211" fmla="*/ 4517282 w 5372199"/>
                  <a:gd name="connsiteY211" fmla="*/ 4245115 h 5390836"/>
                  <a:gd name="connsiteX212" fmla="*/ 4714244 w 5372199"/>
                  <a:gd name="connsiteY212" fmla="*/ 3980082 h 5390836"/>
                  <a:gd name="connsiteX213" fmla="*/ 4952468 w 5372199"/>
                  <a:gd name="connsiteY213" fmla="*/ 4147141 h 5390836"/>
                  <a:gd name="connsiteX214" fmla="*/ 4936997 w 5372199"/>
                  <a:gd name="connsiteY214" fmla="*/ 4169836 h 5390836"/>
                  <a:gd name="connsiteX215" fmla="*/ 4920497 w 5372199"/>
                  <a:gd name="connsiteY215" fmla="*/ 4193556 h 5390836"/>
                  <a:gd name="connsiteX216" fmla="*/ 4685371 w 5372199"/>
                  <a:gd name="connsiteY216" fmla="*/ 4162611 h 5390836"/>
                  <a:gd name="connsiteX217" fmla="*/ 4857595 w 5372199"/>
                  <a:gd name="connsiteY217" fmla="*/ 4283280 h 5390836"/>
                  <a:gd name="connsiteX218" fmla="*/ 4843150 w 5372199"/>
                  <a:gd name="connsiteY218" fmla="*/ 4304933 h 5390836"/>
                  <a:gd name="connsiteX219" fmla="*/ 4827688 w 5372199"/>
                  <a:gd name="connsiteY219" fmla="*/ 4326585 h 5390836"/>
                  <a:gd name="connsiteX220" fmla="*/ 4589464 w 5372199"/>
                  <a:gd name="connsiteY220" fmla="*/ 4159526 h 5390836"/>
                  <a:gd name="connsiteX221" fmla="*/ 4605964 w 5372199"/>
                  <a:gd name="connsiteY221" fmla="*/ 4135806 h 5390836"/>
                  <a:gd name="connsiteX222" fmla="*/ 4622464 w 5372199"/>
                  <a:gd name="connsiteY222" fmla="*/ 4111056 h 5390836"/>
                  <a:gd name="connsiteX223" fmla="*/ 4852438 w 5372199"/>
                  <a:gd name="connsiteY223" fmla="*/ 4140959 h 5390836"/>
                  <a:gd name="connsiteX224" fmla="*/ 4684341 w 5372199"/>
                  <a:gd name="connsiteY224" fmla="*/ 4023400 h 5390836"/>
                  <a:gd name="connsiteX225" fmla="*/ 4699812 w 5372199"/>
                  <a:gd name="connsiteY225" fmla="*/ 4001735 h 5390836"/>
                  <a:gd name="connsiteX226" fmla="*/ 597638 w 5372199"/>
                  <a:gd name="connsiteY226" fmla="*/ 3950764 h 5390836"/>
                  <a:gd name="connsiteX227" fmla="*/ 685290 w 5372199"/>
                  <a:gd name="connsiteY227" fmla="*/ 4008514 h 5390836"/>
                  <a:gd name="connsiteX228" fmla="*/ 706947 w 5372199"/>
                  <a:gd name="connsiteY228" fmla="*/ 4089984 h 5390836"/>
                  <a:gd name="connsiteX229" fmla="*/ 666723 w 5372199"/>
                  <a:gd name="connsiteY229" fmla="*/ 4160111 h 5390836"/>
                  <a:gd name="connsiteX230" fmla="*/ 636820 w 5372199"/>
                  <a:gd name="connsiteY230" fmla="*/ 4113709 h 5390836"/>
                  <a:gd name="connsiteX231" fmla="*/ 653320 w 5372199"/>
                  <a:gd name="connsiteY231" fmla="*/ 4078637 h 5390836"/>
                  <a:gd name="connsiteX232" fmla="*/ 645083 w 5372199"/>
                  <a:gd name="connsiteY232" fmla="*/ 4038417 h 5390836"/>
                  <a:gd name="connsiteX233" fmla="*/ 590418 w 5372199"/>
                  <a:gd name="connsiteY233" fmla="*/ 4005417 h 5390836"/>
                  <a:gd name="connsiteX234" fmla="*/ 516164 w 5372199"/>
                  <a:gd name="connsiteY234" fmla="*/ 4030167 h 5390836"/>
                  <a:gd name="connsiteX235" fmla="*/ 463579 w 5372199"/>
                  <a:gd name="connsiteY235" fmla="*/ 4087917 h 5390836"/>
                  <a:gd name="connsiteX236" fmla="*/ 472859 w 5372199"/>
                  <a:gd name="connsiteY236" fmla="*/ 4149793 h 5390836"/>
                  <a:gd name="connsiteX237" fmla="*/ 523388 w 5372199"/>
                  <a:gd name="connsiteY237" fmla="*/ 4177641 h 5390836"/>
                  <a:gd name="connsiteX238" fmla="*/ 561537 w 5372199"/>
                  <a:gd name="connsiteY238" fmla="*/ 4170421 h 5390836"/>
                  <a:gd name="connsiteX239" fmla="*/ 561541 w 5372199"/>
                  <a:gd name="connsiteY239" fmla="*/ 4170429 h 5390836"/>
                  <a:gd name="connsiteX240" fmla="*/ 561541 w 5372199"/>
                  <a:gd name="connsiteY240" fmla="*/ 4170416 h 5390836"/>
                  <a:gd name="connsiteX241" fmla="*/ 561537 w 5372199"/>
                  <a:gd name="connsiteY241" fmla="*/ 4170421 h 5390836"/>
                  <a:gd name="connsiteX242" fmla="*/ 527511 w 5372199"/>
                  <a:gd name="connsiteY242" fmla="*/ 4117832 h 5390836"/>
                  <a:gd name="connsiteX243" fmla="*/ 569791 w 5372199"/>
                  <a:gd name="connsiteY243" fmla="*/ 4089984 h 5390836"/>
                  <a:gd name="connsiteX244" fmla="*/ 630638 w 5372199"/>
                  <a:gd name="connsiteY244" fmla="*/ 4183831 h 5390836"/>
                  <a:gd name="connsiteX245" fmla="*/ 498638 w 5372199"/>
                  <a:gd name="connsiteY245" fmla="*/ 4269420 h 5390836"/>
                  <a:gd name="connsiteX246" fmla="*/ 478011 w 5372199"/>
                  <a:gd name="connsiteY246" fmla="*/ 4238488 h 5390836"/>
                  <a:gd name="connsiteX247" fmla="*/ 506888 w 5372199"/>
                  <a:gd name="connsiteY247" fmla="*/ 4212709 h 5390836"/>
                  <a:gd name="connsiteX248" fmla="*/ 501732 w 5372199"/>
                  <a:gd name="connsiteY248" fmla="*/ 4212709 h 5390836"/>
                  <a:gd name="connsiteX249" fmla="*/ 425414 w 5372199"/>
                  <a:gd name="connsiteY249" fmla="*/ 4171459 h 5390836"/>
                  <a:gd name="connsiteX250" fmla="*/ 425414 w 5372199"/>
                  <a:gd name="connsiteY250" fmla="*/ 4174543 h 5390836"/>
                  <a:gd name="connsiteX251" fmla="*/ 408914 w 5372199"/>
                  <a:gd name="connsiteY251" fmla="*/ 4071417 h 5390836"/>
                  <a:gd name="connsiteX252" fmla="*/ 597638 w 5372199"/>
                  <a:gd name="connsiteY252" fmla="*/ 3950764 h 5390836"/>
                  <a:gd name="connsiteX253" fmla="*/ 4896947 w 5372199"/>
                  <a:gd name="connsiteY253" fmla="*/ 3786790 h 5390836"/>
                  <a:gd name="connsiteX254" fmla="*/ 4848489 w 5372199"/>
                  <a:gd name="connsiteY254" fmla="*/ 3820820 h 5390836"/>
                  <a:gd name="connsiteX255" fmla="*/ 4848489 w 5372199"/>
                  <a:gd name="connsiteY255" fmla="*/ 3880625 h 5390836"/>
                  <a:gd name="connsiteX256" fmla="*/ 4906239 w 5372199"/>
                  <a:gd name="connsiteY256" fmla="*/ 3933222 h 5390836"/>
                  <a:gd name="connsiteX257" fmla="*/ 4980489 w 5372199"/>
                  <a:gd name="connsiteY257" fmla="*/ 3950764 h 5390836"/>
                  <a:gd name="connsiteX258" fmla="*/ 5028950 w 5372199"/>
                  <a:gd name="connsiteY258" fmla="*/ 3916722 h 5390836"/>
                  <a:gd name="connsiteX259" fmla="*/ 5028950 w 5372199"/>
                  <a:gd name="connsiteY259" fmla="*/ 3856917 h 5390836"/>
                  <a:gd name="connsiteX260" fmla="*/ 4973268 w 5372199"/>
                  <a:gd name="connsiteY260" fmla="*/ 3805345 h 5390836"/>
                  <a:gd name="connsiteX261" fmla="*/ 4896947 w 5372199"/>
                  <a:gd name="connsiteY261" fmla="*/ 3786790 h 5390836"/>
                  <a:gd name="connsiteX262" fmla="*/ 4883544 w 5372199"/>
                  <a:gd name="connsiteY262" fmla="*/ 3732138 h 5390836"/>
                  <a:gd name="connsiteX263" fmla="*/ 5000073 w 5372199"/>
                  <a:gd name="connsiteY263" fmla="*/ 3754820 h 5390836"/>
                  <a:gd name="connsiteX264" fmla="*/ 5081548 w 5372199"/>
                  <a:gd name="connsiteY264" fmla="*/ 3837320 h 5390836"/>
                  <a:gd name="connsiteX265" fmla="*/ 5073298 w 5372199"/>
                  <a:gd name="connsiteY265" fmla="*/ 3940447 h 5390836"/>
                  <a:gd name="connsiteX266" fmla="*/ 4992866 w 5372199"/>
                  <a:gd name="connsiteY266" fmla="*/ 4004387 h 5390836"/>
                  <a:gd name="connsiteX267" fmla="*/ 4992853 w 5372199"/>
                  <a:gd name="connsiteY267" fmla="*/ 4002319 h 5390836"/>
                  <a:gd name="connsiteX268" fmla="*/ 4795892 w 5372199"/>
                  <a:gd name="connsiteY268" fmla="*/ 3899193 h 5390836"/>
                  <a:gd name="connsiteX269" fmla="*/ 4802074 w 5372199"/>
                  <a:gd name="connsiteY269" fmla="*/ 3796070 h 5390836"/>
                  <a:gd name="connsiteX270" fmla="*/ 4883544 w 5372199"/>
                  <a:gd name="connsiteY270" fmla="*/ 3732138 h 5390836"/>
                  <a:gd name="connsiteX271" fmla="*/ 484020 w 5372199"/>
                  <a:gd name="connsiteY271" fmla="*/ 3640799 h 5390836"/>
                  <a:gd name="connsiteX272" fmla="*/ 496393 w 5372199"/>
                  <a:gd name="connsiteY272" fmla="*/ 3667609 h 5390836"/>
                  <a:gd name="connsiteX273" fmla="*/ 508770 w 5372199"/>
                  <a:gd name="connsiteY273" fmla="*/ 3693397 h 5390836"/>
                  <a:gd name="connsiteX274" fmla="*/ 368516 w 5372199"/>
                  <a:gd name="connsiteY274" fmla="*/ 3877985 h 5390836"/>
                  <a:gd name="connsiteX275" fmla="*/ 554147 w 5372199"/>
                  <a:gd name="connsiteY275" fmla="*/ 3791358 h 5390836"/>
                  <a:gd name="connsiteX276" fmla="*/ 564464 w 5372199"/>
                  <a:gd name="connsiteY276" fmla="*/ 3815083 h 5390836"/>
                  <a:gd name="connsiteX277" fmla="*/ 575799 w 5372199"/>
                  <a:gd name="connsiteY277" fmla="*/ 3838803 h 5390836"/>
                  <a:gd name="connsiteX278" fmla="*/ 311796 w 5372199"/>
                  <a:gd name="connsiteY278" fmla="*/ 3961527 h 5390836"/>
                  <a:gd name="connsiteX279" fmla="*/ 300448 w 5372199"/>
                  <a:gd name="connsiteY279" fmla="*/ 3936777 h 5390836"/>
                  <a:gd name="connsiteX280" fmla="*/ 289114 w 5372199"/>
                  <a:gd name="connsiteY280" fmla="*/ 3910985 h 5390836"/>
                  <a:gd name="connsiteX281" fmla="*/ 432461 w 5372199"/>
                  <a:gd name="connsiteY281" fmla="*/ 3722274 h 5390836"/>
                  <a:gd name="connsiteX282" fmla="*/ 241669 w 5372199"/>
                  <a:gd name="connsiteY282" fmla="*/ 3810956 h 5390836"/>
                  <a:gd name="connsiteX283" fmla="*/ 231364 w 5372199"/>
                  <a:gd name="connsiteY283" fmla="*/ 3787235 h 5390836"/>
                  <a:gd name="connsiteX284" fmla="*/ 220016 w 5372199"/>
                  <a:gd name="connsiteY284" fmla="*/ 3763511 h 5390836"/>
                  <a:gd name="connsiteX285" fmla="*/ 5190696 w 5372199"/>
                  <a:gd name="connsiteY285" fmla="*/ 3522202 h 5390836"/>
                  <a:gd name="connsiteX286" fmla="*/ 5214407 w 5372199"/>
                  <a:gd name="connsiteY286" fmla="*/ 3530452 h 5390836"/>
                  <a:gd name="connsiteX287" fmla="*/ 5238128 w 5372199"/>
                  <a:gd name="connsiteY287" fmla="*/ 3540770 h 5390836"/>
                  <a:gd name="connsiteX288" fmla="*/ 5171098 w 5372199"/>
                  <a:gd name="connsiteY288" fmla="*/ 3717108 h 5390836"/>
                  <a:gd name="connsiteX289" fmla="*/ 4898845 w 5372199"/>
                  <a:gd name="connsiteY289" fmla="*/ 3612952 h 5390836"/>
                  <a:gd name="connsiteX290" fmla="*/ 4909150 w 5372199"/>
                  <a:gd name="connsiteY290" fmla="*/ 3586134 h 5390836"/>
                  <a:gd name="connsiteX291" fmla="*/ 4919468 w 5372199"/>
                  <a:gd name="connsiteY291" fmla="*/ 3560359 h 5390836"/>
                  <a:gd name="connsiteX292" fmla="*/ 5142225 w 5372199"/>
                  <a:gd name="connsiteY292" fmla="*/ 3645956 h 5390836"/>
                  <a:gd name="connsiteX293" fmla="*/ 432461 w 5372199"/>
                  <a:gd name="connsiteY293" fmla="*/ 3510855 h 5390836"/>
                  <a:gd name="connsiteX294" fmla="*/ 442766 w 5372199"/>
                  <a:gd name="connsiteY294" fmla="*/ 3537673 h 5390836"/>
                  <a:gd name="connsiteX295" fmla="*/ 453083 w 5372199"/>
                  <a:gd name="connsiteY295" fmla="*/ 3563452 h 5390836"/>
                  <a:gd name="connsiteX296" fmla="*/ 180834 w 5372199"/>
                  <a:gd name="connsiteY296" fmla="*/ 3667609 h 5390836"/>
                  <a:gd name="connsiteX297" fmla="*/ 170517 w 5372199"/>
                  <a:gd name="connsiteY297" fmla="*/ 3641829 h 5390836"/>
                  <a:gd name="connsiteX298" fmla="*/ 161237 w 5372199"/>
                  <a:gd name="connsiteY298" fmla="*/ 3616037 h 5390836"/>
                  <a:gd name="connsiteX299" fmla="*/ 175851 w 5372199"/>
                  <a:gd name="connsiteY299" fmla="*/ 3314478 h 5390836"/>
                  <a:gd name="connsiteX300" fmla="*/ 189254 w 5372199"/>
                  <a:gd name="connsiteY300" fmla="*/ 3366046 h 5390836"/>
                  <a:gd name="connsiteX301" fmla="*/ 172754 w 5372199"/>
                  <a:gd name="connsiteY301" fmla="*/ 3371198 h 5390836"/>
                  <a:gd name="connsiteX302" fmla="*/ 136656 w 5372199"/>
                  <a:gd name="connsiteY302" fmla="*/ 3387698 h 5390836"/>
                  <a:gd name="connsiteX303" fmla="*/ 130474 w 5372199"/>
                  <a:gd name="connsiteY303" fmla="*/ 3415546 h 5390836"/>
                  <a:gd name="connsiteX304" fmla="*/ 145936 w 5372199"/>
                  <a:gd name="connsiteY304" fmla="*/ 3436169 h 5390836"/>
                  <a:gd name="connsiteX305" fmla="*/ 176881 w 5372199"/>
                  <a:gd name="connsiteY305" fmla="*/ 3436169 h 5390836"/>
                  <a:gd name="connsiteX306" fmla="*/ 383130 w 5372199"/>
                  <a:gd name="connsiteY306" fmla="*/ 3378410 h 5390836"/>
                  <a:gd name="connsiteX307" fmla="*/ 390342 w 5372199"/>
                  <a:gd name="connsiteY307" fmla="*/ 3405228 h 5390836"/>
                  <a:gd name="connsiteX308" fmla="*/ 397562 w 5372199"/>
                  <a:gd name="connsiteY308" fmla="*/ 3432046 h 5390836"/>
                  <a:gd name="connsiteX309" fmla="*/ 191313 w 5372199"/>
                  <a:gd name="connsiteY309" fmla="*/ 3485668 h 5390836"/>
                  <a:gd name="connsiteX310" fmla="*/ 121186 w 5372199"/>
                  <a:gd name="connsiteY310" fmla="*/ 3485668 h 5390836"/>
                  <a:gd name="connsiteX311" fmla="*/ 83034 w 5372199"/>
                  <a:gd name="connsiteY311" fmla="*/ 3428948 h 5390836"/>
                  <a:gd name="connsiteX312" fmla="*/ 89224 w 5372199"/>
                  <a:gd name="connsiteY312" fmla="*/ 3358821 h 5390836"/>
                  <a:gd name="connsiteX313" fmla="*/ 159351 w 5372199"/>
                  <a:gd name="connsiteY313" fmla="*/ 3319631 h 5390836"/>
                  <a:gd name="connsiteX314" fmla="*/ 5138274 w 5372199"/>
                  <a:gd name="connsiteY314" fmla="*/ 3210244 h 5390836"/>
                  <a:gd name="connsiteX315" fmla="*/ 5099086 w 5372199"/>
                  <a:gd name="connsiteY315" fmla="*/ 3216504 h 5390836"/>
                  <a:gd name="connsiteX316" fmla="*/ 5059891 w 5372199"/>
                  <a:gd name="connsiteY316" fmla="*/ 3261881 h 5390836"/>
                  <a:gd name="connsiteX317" fmla="*/ 5073306 w 5372199"/>
                  <a:gd name="connsiteY317" fmla="*/ 3320669 h 5390836"/>
                  <a:gd name="connsiteX318" fmla="*/ 5142395 w 5372199"/>
                  <a:gd name="connsiteY318" fmla="*/ 3357783 h 5390836"/>
                  <a:gd name="connsiteX319" fmla="*/ 5218712 w 5372199"/>
                  <a:gd name="connsiteY319" fmla="*/ 3357783 h 5390836"/>
                  <a:gd name="connsiteX320" fmla="*/ 5257895 w 5372199"/>
                  <a:gd name="connsiteY320" fmla="*/ 3312406 h 5390836"/>
                  <a:gd name="connsiteX321" fmla="*/ 5244492 w 5372199"/>
                  <a:gd name="connsiteY321" fmla="*/ 3253631 h 5390836"/>
                  <a:gd name="connsiteX322" fmla="*/ 5244492 w 5372199"/>
                  <a:gd name="connsiteY322" fmla="*/ 3252601 h 5390836"/>
                  <a:gd name="connsiteX323" fmla="*/ 5177463 w 5372199"/>
                  <a:gd name="connsiteY323" fmla="*/ 3216504 h 5390836"/>
                  <a:gd name="connsiteX324" fmla="*/ 5138274 w 5372199"/>
                  <a:gd name="connsiteY324" fmla="*/ 3210244 h 5390836"/>
                  <a:gd name="connsiteX325" fmla="*/ 5126906 w 5372199"/>
                  <a:gd name="connsiteY325" fmla="*/ 3154598 h 5390836"/>
                  <a:gd name="connsiteX326" fmla="*/ 5186742 w 5372199"/>
                  <a:gd name="connsiteY326" fmla="*/ 3161852 h 5390836"/>
                  <a:gd name="connsiteX327" fmla="*/ 5289865 w 5372199"/>
                  <a:gd name="connsiteY327" fmla="*/ 3222699 h 5390836"/>
                  <a:gd name="connsiteX328" fmla="*/ 5249797 w 5372199"/>
                  <a:gd name="connsiteY328" fmla="*/ 3402033 h 5390836"/>
                  <a:gd name="connsiteX329" fmla="*/ 5244492 w 5372199"/>
                  <a:gd name="connsiteY329" fmla="*/ 3405228 h 5390836"/>
                  <a:gd name="connsiteX330" fmla="*/ 5240365 w 5372199"/>
                  <a:gd name="connsiteY330" fmla="*/ 3407296 h 5390836"/>
                  <a:gd name="connsiteX331" fmla="*/ 5022768 w 5372199"/>
                  <a:gd name="connsiteY331" fmla="*/ 3352631 h 5390836"/>
                  <a:gd name="connsiteX332" fmla="*/ 5004209 w 5372199"/>
                  <a:gd name="connsiteY332" fmla="*/ 3249504 h 5390836"/>
                  <a:gd name="connsiteX333" fmla="*/ 5068141 w 5372199"/>
                  <a:gd name="connsiteY333" fmla="*/ 3168042 h 5390836"/>
                  <a:gd name="connsiteX334" fmla="*/ 5126906 w 5372199"/>
                  <a:gd name="connsiteY334" fmla="*/ 3154598 h 5390836"/>
                  <a:gd name="connsiteX335" fmla="*/ 332419 w 5372199"/>
                  <a:gd name="connsiteY335" fmla="*/ 3145784 h 5390836"/>
                  <a:gd name="connsiteX336" fmla="*/ 337575 w 5372199"/>
                  <a:gd name="connsiteY336" fmla="*/ 3173631 h 5390836"/>
                  <a:gd name="connsiteX337" fmla="*/ 342736 w 5372199"/>
                  <a:gd name="connsiteY337" fmla="*/ 3201479 h 5390836"/>
                  <a:gd name="connsiteX338" fmla="*/ 57080 w 5372199"/>
                  <a:gd name="connsiteY338" fmla="*/ 3256135 h 5390836"/>
                  <a:gd name="connsiteX339" fmla="*/ 51915 w 5372199"/>
                  <a:gd name="connsiteY339" fmla="*/ 3229313 h 5390836"/>
                  <a:gd name="connsiteX340" fmla="*/ 46763 w 5372199"/>
                  <a:gd name="connsiteY340" fmla="*/ 3201479 h 5390836"/>
                  <a:gd name="connsiteX341" fmla="*/ 298393 w 5372199"/>
                  <a:gd name="connsiteY341" fmla="*/ 2871475 h 5390836"/>
                  <a:gd name="connsiteX342" fmla="*/ 322114 w 5372199"/>
                  <a:gd name="connsiteY342" fmla="*/ 3066382 h 5390836"/>
                  <a:gd name="connsiteX343" fmla="*/ 296334 w 5372199"/>
                  <a:gd name="connsiteY343" fmla="*/ 3069479 h 5390836"/>
                  <a:gd name="connsiteX344" fmla="*/ 270554 w 5372199"/>
                  <a:gd name="connsiteY344" fmla="*/ 3072576 h 5390836"/>
                  <a:gd name="connsiteX345" fmla="*/ 253016 w 5372199"/>
                  <a:gd name="connsiteY345" fmla="*/ 2933352 h 5390836"/>
                  <a:gd name="connsiteX346" fmla="*/ 192169 w 5372199"/>
                  <a:gd name="connsiteY346" fmla="*/ 2940573 h 5390836"/>
                  <a:gd name="connsiteX347" fmla="*/ 207639 w 5372199"/>
                  <a:gd name="connsiteY347" fmla="*/ 3070509 h 5390836"/>
                  <a:gd name="connsiteX348" fmla="*/ 183932 w 5372199"/>
                  <a:gd name="connsiteY348" fmla="*/ 3073606 h 5390836"/>
                  <a:gd name="connsiteX349" fmla="*/ 158139 w 5372199"/>
                  <a:gd name="connsiteY349" fmla="*/ 3076699 h 5390836"/>
                  <a:gd name="connsiteX350" fmla="*/ 142669 w 5372199"/>
                  <a:gd name="connsiteY350" fmla="*/ 2946755 h 5390836"/>
                  <a:gd name="connsiteX351" fmla="*/ 67390 w 5372199"/>
                  <a:gd name="connsiteY351" fmla="*/ 2956047 h 5390836"/>
                  <a:gd name="connsiteX352" fmla="*/ 84919 w 5372199"/>
                  <a:gd name="connsiteY352" fmla="*/ 3102479 h 5390836"/>
                  <a:gd name="connsiteX353" fmla="*/ 60178 w 5372199"/>
                  <a:gd name="connsiteY353" fmla="*/ 3105576 h 5390836"/>
                  <a:gd name="connsiteX354" fmla="*/ 34390 w 5372199"/>
                  <a:gd name="connsiteY354" fmla="*/ 3108674 h 5390836"/>
                  <a:gd name="connsiteX355" fmla="*/ 8610 w 5372199"/>
                  <a:gd name="connsiteY355" fmla="*/ 2906535 h 5390836"/>
                  <a:gd name="connsiteX356" fmla="*/ 5165090 w 5372199"/>
                  <a:gd name="connsiteY356" fmla="*/ 2814306 h 5390836"/>
                  <a:gd name="connsiteX357" fmla="*/ 5159933 w 5372199"/>
                  <a:gd name="connsiteY357" fmla="*/ 2870001 h 5390836"/>
                  <a:gd name="connsiteX358" fmla="*/ 5124865 w 5372199"/>
                  <a:gd name="connsiteY358" fmla="*/ 2886501 h 5390836"/>
                  <a:gd name="connsiteX359" fmla="*/ 5107340 w 5372199"/>
                  <a:gd name="connsiteY359" fmla="*/ 2924653 h 5390836"/>
                  <a:gd name="connsiteX360" fmla="*/ 5130022 w 5372199"/>
                  <a:gd name="connsiteY360" fmla="*/ 2983433 h 5390836"/>
                  <a:gd name="connsiteX361" fmla="*/ 5203242 w 5372199"/>
                  <a:gd name="connsiteY361" fmla="*/ 3010250 h 5390836"/>
                  <a:gd name="connsiteX362" fmla="*/ 5280589 w 5372199"/>
                  <a:gd name="connsiteY362" fmla="*/ 2997878 h 5390836"/>
                  <a:gd name="connsiteX363" fmla="*/ 5311521 w 5372199"/>
                  <a:gd name="connsiteY363" fmla="*/ 2942183 h 5390836"/>
                  <a:gd name="connsiteX364" fmla="*/ 5311534 w 5372199"/>
                  <a:gd name="connsiteY364" fmla="*/ 2942183 h 5390836"/>
                  <a:gd name="connsiteX365" fmla="*/ 5288839 w 5372199"/>
                  <a:gd name="connsiteY365" fmla="*/ 2889598 h 5390836"/>
                  <a:gd name="connsiteX366" fmla="*/ 5254810 w 5372199"/>
                  <a:gd name="connsiteY366" fmla="*/ 2872056 h 5390836"/>
                  <a:gd name="connsiteX367" fmla="*/ 5254810 w 5372199"/>
                  <a:gd name="connsiteY367" fmla="*/ 2933933 h 5390836"/>
                  <a:gd name="connsiteX368" fmla="*/ 5204272 w 5372199"/>
                  <a:gd name="connsiteY368" fmla="*/ 2933933 h 5390836"/>
                  <a:gd name="connsiteX369" fmla="*/ 5214590 w 5372199"/>
                  <a:gd name="connsiteY369" fmla="*/ 2822556 h 5390836"/>
                  <a:gd name="connsiteX370" fmla="*/ 5370309 w 5372199"/>
                  <a:gd name="connsiteY370" fmla="*/ 2835971 h 5390836"/>
                  <a:gd name="connsiteX371" fmla="*/ 5370309 w 5372199"/>
                  <a:gd name="connsiteY371" fmla="*/ 2873098 h 5390836"/>
                  <a:gd name="connsiteX372" fmla="*/ 5337310 w 5372199"/>
                  <a:gd name="connsiteY372" fmla="*/ 2873098 h 5390836"/>
                  <a:gd name="connsiteX373" fmla="*/ 5371339 w 5372199"/>
                  <a:gd name="connsiteY373" fmla="*/ 2952501 h 5390836"/>
                  <a:gd name="connsiteX374" fmla="*/ 5362059 w 5372199"/>
                  <a:gd name="connsiteY374" fmla="*/ 2957653 h 5390836"/>
                  <a:gd name="connsiteX375" fmla="*/ 5312560 w 5372199"/>
                  <a:gd name="connsiteY375" fmla="*/ 3046335 h 5390836"/>
                  <a:gd name="connsiteX376" fmla="*/ 5199115 w 5372199"/>
                  <a:gd name="connsiteY376" fmla="*/ 3071085 h 5390836"/>
                  <a:gd name="connsiteX377" fmla="*/ 5089810 w 5372199"/>
                  <a:gd name="connsiteY377" fmla="*/ 3025712 h 5390836"/>
                  <a:gd name="connsiteX378" fmla="*/ 5056806 w 5372199"/>
                  <a:gd name="connsiteY378" fmla="*/ 2922585 h 5390836"/>
                  <a:gd name="connsiteX379" fmla="*/ 5089810 w 5372199"/>
                  <a:gd name="connsiteY379" fmla="*/ 2845251 h 5390836"/>
                  <a:gd name="connsiteX380" fmla="*/ 5165090 w 5372199"/>
                  <a:gd name="connsiteY380" fmla="*/ 2814306 h 5390836"/>
                  <a:gd name="connsiteX381" fmla="*/ 176868 w 5372199"/>
                  <a:gd name="connsiteY381" fmla="*/ 2618374 h 5390836"/>
                  <a:gd name="connsiteX382" fmla="*/ 176868 w 5372199"/>
                  <a:gd name="connsiteY382" fmla="*/ 2682319 h 5390836"/>
                  <a:gd name="connsiteX383" fmla="*/ 184089 w 5372199"/>
                  <a:gd name="connsiteY383" fmla="*/ 2713251 h 5390836"/>
                  <a:gd name="connsiteX384" fmla="*/ 209868 w 5372199"/>
                  <a:gd name="connsiteY384" fmla="*/ 2724599 h 5390836"/>
                  <a:gd name="connsiteX385" fmla="*/ 232550 w 5372199"/>
                  <a:gd name="connsiteY385" fmla="*/ 2714281 h 5390836"/>
                  <a:gd name="connsiteX386" fmla="*/ 240800 w 5372199"/>
                  <a:gd name="connsiteY386" fmla="*/ 2681281 h 5390836"/>
                  <a:gd name="connsiteX387" fmla="*/ 240813 w 5372199"/>
                  <a:gd name="connsiteY387" fmla="*/ 2619413 h 5390836"/>
                  <a:gd name="connsiteX388" fmla="*/ 50021 w 5372199"/>
                  <a:gd name="connsiteY388" fmla="*/ 2618374 h 5390836"/>
                  <a:gd name="connsiteX389" fmla="*/ 50021 w 5372199"/>
                  <a:gd name="connsiteY389" fmla="*/ 2686442 h 5390836"/>
                  <a:gd name="connsiteX390" fmla="*/ 59309 w 5372199"/>
                  <a:gd name="connsiteY390" fmla="*/ 2719446 h 5390836"/>
                  <a:gd name="connsiteX391" fmla="*/ 90241 w 5372199"/>
                  <a:gd name="connsiteY391" fmla="*/ 2730781 h 5390836"/>
                  <a:gd name="connsiteX392" fmla="*/ 118089 w 5372199"/>
                  <a:gd name="connsiteY392" fmla="*/ 2719446 h 5390836"/>
                  <a:gd name="connsiteX393" fmla="*/ 127368 w 5372199"/>
                  <a:gd name="connsiteY393" fmla="*/ 2686442 h 5390836"/>
                  <a:gd name="connsiteX394" fmla="*/ 127368 w 5372199"/>
                  <a:gd name="connsiteY394" fmla="*/ 2619413 h 5390836"/>
                  <a:gd name="connsiteX395" fmla="*/ 521 w 5372199"/>
                  <a:gd name="connsiteY395" fmla="*/ 2563722 h 5390836"/>
                  <a:gd name="connsiteX396" fmla="*/ 291342 w 5372199"/>
                  <a:gd name="connsiteY396" fmla="*/ 2568875 h 5390836"/>
                  <a:gd name="connsiteX397" fmla="*/ 291342 w 5372199"/>
                  <a:gd name="connsiteY397" fmla="*/ 2595692 h 5390836"/>
                  <a:gd name="connsiteX398" fmla="*/ 291342 w 5372199"/>
                  <a:gd name="connsiteY398" fmla="*/ 2698819 h 5390836"/>
                  <a:gd name="connsiteX399" fmla="*/ 270715 w 5372199"/>
                  <a:gd name="connsiteY399" fmla="*/ 2758628 h 5390836"/>
                  <a:gd name="connsiteX400" fmla="*/ 216050 w 5372199"/>
                  <a:gd name="connsiteY400" fmla="*/ 2779251 h 5390836"/>
                  <a:gd name="connsiteX401" fmla="*/ 161398 w 5372199"/>
                  <a:gd name="connsiteY401" fmla="*/ 2754501 h 5390836"/>
                  <a:gd name="connsiteX402" fmla="*/ 156245 w 5372199"/>
                  <a:gd name="connsiteY402" fmla="*/ 2745222 h 5390836"/>
                  <a:gd name="connsiteX403" fmla="*/ 145928 w 5372199"/>
                  <a:gd name="connsiteY403" fmla="*/ 2761721 h 5390836"/>
                  <a:gd name="connsiteX404" fmla="*/ 90241 w 5372199"/>
                  <a:gd name="connsiteY404" fmla="*/ 2786476 h 5390836"/>
                  <a:gd name="connsiteX405" fmla="*/ 22174 w 5372199"/>
                  <a:gd name="connsiteY405" fmla="*/ 2759654 h 5390836"/>
                  <a:gd name="connsiteX406" fmla="*/ 521 w 5372199"/>
                  <a:gd name="connsiteY406" fmla="*/ 2685404 h 5390836"/>
                  <a:gd name="connsiteX407" fmla="*/ 521 w 5372199"/>
                  <a:gd name="connsiteY407" fmla="*/ 2590540 h 5390836"/>
                  <a:gd name="connsiteX408" fmla="*/ 5076221 w 5372199"/>
                  <a:gd name="connsiteY408" fmla="*/ 2512595 h 5390836"/>
                  <a:gd name="connsiteX409" fmla="*/ 5259793 w 5372199"/>
                  <a:gd name="connsiteY409" fmla="*/ 2594069 h 5390836"/>
                  <a:gd name="connsiteX410" fmla="*/ 5370131 w 5372199"/>
                  <a:gd name="connsiteY410" fmla="*/ 2589942 h 5390836"/>
                  <a:gd name="connsiteX411" fmla="*/ 5371170 w 5372199"/>
                  <a:gd name="connsiteY411" fmla="*/ 2618819 h 5390836"/>
                  <a:gd name="connsiteX412" fmla="*/ 5372199 w 5372199"/>
                  <a:gd name="connsiteY412" fmla="*/ 2646654 h 5390836"/>
                  <a:gd name="connsiteX413" fmla="*/ 5262878 w 5372199"/>
                  <a:gd name="connsiteY413" fmla="*/ 2649751 h 5390836"/>
                  <a:gd name="connsiteX414" fmla="*/ 5084471 w 5372199"/>
                  <a:gd name="connsiteY414" fmla="*/ 2749781 h 5390836"/>
                  <a:gd name="connsiteX415" fmla="*/ 5083442 w 5372199"/>
                  <a:gd name="connsiteY415" fmla="*/ 2716781 h 5390836"/>
                  <a:gd name="connsiteX416" fmla="*/ 5082416 w 5372199"/>
                  <a:gd name="connsiteY416" fmla="*/ 2683781 h 5390836"/>
                  <a:gd name="connsiteX417" fmla="*/ 5206166 w 5372199"/>
                  <a:gd name="connsiteY417" fmla="*/ 2622942 h 5390836"/>
                  <a:gd name="connsiteX418" fmla="*/ 5207196 w 5372199"/>
                  <a:gd name="connsiteY418" fmla="*/ 2622942 h 5390836"/>
                  <a:gd name="connsiteX419" fmla="*/ 5078289 w 5372199"/>
                  <a:gd name="connsiteY419" fmla="*/ 2575502 h 5390836"/>
                  <a:gd name="connsiteX420" fmla="*/ 5077251 w 5372199"/>
                  <a:gd name="connsiteY420" fmla="*/ 2543527 h 5390836"/>
                  <a:gd name="connsiteX421" fmla="*/ 605887 w 5372199"/>
                  <a:gd name="connsiteY421" fmla="*/ 985886 h 5390836"/>
                  <a:gd name="connsiteX422" fmla="*/ 605887 w 5372199"/>
                  <a:gd name="connsiteY422" fmla="*/ 994136 h 5390836"/>
                  <a:gd name="connsiteX423" fmla="*/ 605887 w 5372199"/>
                  <a:gd name="connsiteY423" fmla="*/ 998261 h 5390836"/>
                  <a:gd name="connsiteX424" fmla="*/ 601762 w 5372199"/>
                  <a:gd name="connsiteY424" fmla="*/ 998261 h 5390836"/>
                  <a:gd name="connsiteX425" fmla="*/ 667763 w 5372199"/>
                  <a:gd name="connsiteY425" fmla="*/ 958039 h 5390836"/>
                  <a:gd name="connsiteX426" fmla="*/ 690446 w 5372199"/>
                  <a:gd name="connsiteY426" fmla="*/ 958039 h 5390836"/>
                  <a:gd name="connsiteX427" fmla="*/ 699735 w 5372199"/>
                  <a:gd name="connsiteY427" fmla="*/ 967329 h 5390836"/>
                  <a:gd name="connsiteX428" fmla="*/ 713139 w 5372199"/>
                  <a:gd name="connsiteY428" fmla="*/ 981761 h 5390836"/>
                  <a:gd name="connsiteX429" fmla="*/ 721389 w 5372199"/>
                  <a:gd name="connsiteY429" fmla="*/ 1003414 h 5390836"/>
                  <a:gd name="connsiteX430" fmla="*/ 735821 w 5372199"/>
                  <a:gd name="connsiteY430" fmla="*/ 1020943 h 5390836"/>
                  <a:gd name="connsiteX431" fmla="*/ 763668 w 5372199"/>
                  <a:gd name="connsiteY431" fmla="*/ 1049818 h 5390836"/>
                  <a:gd name="connsiteX432" fmla="*/ 779140 w 5372199"/>
                  <a:gd name="connsiteY432" fmla="*/ 1068386 h 5390836"/>
                  <a:gd name="connsiteX433" fmla="*/ 793572 w 5372199"/>
                  <a:gd name="connsiteY433" fmla="*/ 1083858 h 5390836"/>
                  <a:gd name="connsiteX434" fmla="*/ 806987 w 5372199"/>
                  <a:gd name="connsiteY434" fmla="*/ 1090040 h 5390836"/>
                  <a:gd name="connsiteX435" fmla="*/ 813169 w 5372199"/>
                  <a:gd name="connsiteY435" fmla="*/ 1090040 h 5390836"/>
                  <a:gd name="connsiteX436" fmla="*/ 824515 w 5372199"/>
                  <a:gd name="connsiteY436" fmla="*/ 1097261 h 5390836"/>
                  <a:gd name="connsiteX437" fmla="*/ 838948 w 5372199"/>
                  <a:gd name="connsiteY437" fmla="*/ 1120983 h 5390836"/>
                  <a:gd name="connsiteX438" fmla="*/ 844112 w 5372199"/>
                  <a:gd name="connsiteY438" fmla="*/ 1138512 h 5390836"/>
                  <a:gd name="connsiteX439" fmla="*/ 836890 w 5372199"/>
                  <a:gd name="connsiteY439" fmla="*/ 1171512 h 5390836"/>
                  <a:gd name="connsiteX440" fmla="*/ 836890 w 5372199"/>
                  <a:gd name="connsiteY440" fmla="*/ 1206570 h 5390836"/>
                  <a:gd name="connsiteX441" fmla="*/ 827612 w 5372199"/>
                  <a:gd name="connsiteY441" fmla="*/ 1233388 h 5390836"/>
                  <a:gd name="connsiteX442" fmla="*/ 819362 w 5372199"/>
                  <a:gd name="connsiteY442" fmla="*/ 1272570 h 5390836"/>
                  <a:gd name="connsiteX443" fmla="*/ 811112 w 5372199"/>
                  <a:gd name="connsiteY443" fmla="*/ 1294235 h 5390836"/>
                  <a:gd name="connsiteX444" fmla="*/ 811112 w 5372199"/>
                  <a:gd name="connsiteY444" fmla="*/ 1333418 h 5390836"/>
                  <a:gd name="connsiteX445" fmla="*/ 782236 w 5372199"/>
                  <a:gd name="connsiteY445" fmla="*/ 1333418 h 5390836"/>
                  <a:gd name="connsiteX446" fmla="*/ 765736 w 5372199"/>
                  <a:gd name="connsiteY446" fmla="*/ 1333418 h 5390836"/>
                  <a:gd name="connsiteX447" fmla="*/ 751293 w 5372199"/>
                  <a:gd name="connsiteY447" fmla="*/ 1325168 h 5390836"/>
                  <a:gd name="connsiteX448" fmla="*/ 736861 w 5372199"/>
                  <a:gd name="connsiteY448" fmla="*/ 1317946 h 5390836"/>
                  <a:gd name="connsiteX449" fmla="*/ 736861 w 5372199"/>
                  <a:gd name="connsiteY449" fmla="*/ 1304542 h 5390836"/>
                  <a:gd name="connsiteX450" fmla="*/ 744071 w 5372199"/>
                  <a:gd name="connsiteY450" fmla="*/ 1294235 h 5390836"/>
                  <a:gd name="connsiteX451" fmla="*/ 749225 w 5372199"/>
                  <a:gd name="connsiteY451" fmla="*/ 1272570 h 5390836"/>
                  <a:gd name="connsiteX452" fmla="*/ 757475 w 5372199"/>
                  <a:gd name="connsiteY452" fmla="*/ 1251945 h 5390836"/>
                  <a:gd name="connsiteX453" fmla="*/ 767793 w 5372199"/>
                  <a:gd name="connsiteY453" fmla="*/ 1211723 h 5390836"/>
                  <a:gd name="connsiteX454" fmla="*/ 767793 w 5372199"/>
                  <a:gd name="connsiteY454" fmla="*/ 1188012 h 5390836"/>
                  <a:gd name="connsiteX455" fmla="*/ 738918 w 5372199"/>
                  <a:gd name="connsiteY455" fmla="*/ 1163262 h 5390836"/>
                  <a:gd name="connsiteX456" fmla="*/ 728610 w 5372199"/>
                  <a:gd name="connsiteY456" fmla="*/ 1163262 h 5390836"/>
                  <a:gd name="connsiteX457" fmla="*/ 719321 w 5372199"/>
                  <a:gd name="connsiteY457" fmla="*/ 1177705 h 5390836"/>
                  <a:gd name="connsiteX458" fmla="*/ 712110 w 5372199"/>
                  <a:gd name="connsiteY458" fmla="*/ 1193166 h 5390836"/>
                  <a:gd name="connsiteX459" fmla="*/ 704889 w 5372199"/>
                  <a:gd name="connsiteY459" fmla="*/ 1203484 h 5390836"/>
                  <a:gd name="connsiteX460" fmla="*/ 695610 w 5372199"/>
                  <a:gd name="connsiteY460" fmla="*/ 1203484 h 5390836"/>
                  <a:gd name="connsiteX461" fmla="*/ 678070 w 5372199"/>
                  <a:gd name="connsiteY461" fmla="*/ 1192138 h 5390836"/>
                  <a:gd name="connsiteX462" fmla="*/ 665695 w 5372199"/>
                  <a:gd name="connsiteY462" fmla="*/ 1185945 h 5390836"/>
                  <a:gd name="connsiteX463" fmla="*/ 647138 w 5372199"/>
                  <a:gd name="connsiteY463" fmla="*/ 1165319 h 5390836"/>
                  <a:gd name="connsiteX464" fmla="*/ 647138 w 5372199"/>
                  <a:gd name="connsiteY464" fmla="*/ 1142637 h 5390836"/>
                  <a:gd name="connsiteX465" fmla="*/ 657445 w 5372199"/>
                  <a:gd name="connsiteY465" fmla="*/ 1120983 h 5390836"/>
                  <a:gd name="connsiteX466" fmla="*/ 667763 w 5372199"/>
                  <a:gd name="connsiteY466" fmla="*/ 1108608 h 5390836"/>
                  <a:gd name="connsiteX467" fmla="*/ 676013 w 5372199"/>
                  <a:gd name="connsiteY467" fmla="*/ 1084886 h 5390836"/>
                  <a:gd name="connsiteX468" fmla="*/ 667763 w 5372199"/>
                  <a:gd name="connsiteY468" fmla="*/ 1063233 h 5390836"/>
                  <a:gd name="connsiteX469" fmla="*/ 639916 w 5372199"/>
                  <a:gd name="connsiteY469" fmla="*/ 1027136 h 5390836"/>
                  <a:gd name="connsiteX470" fmla="*/ 612080 w 5372199"/>
                  <a:gd name="connsiteY470" fmla="*/ 1015789 h 5390836"/>
                  <a:gd name="connsiteX471" fmla="*/ 605887 w 5372199"/>
                  <a:gd name="connsiteY471" fmla="*/ 1010636 h 5390836"/>
                  <a:gd name="connsiteX472" fmla="*/ 605887 w 5372199"/>
                  <a:gd name="connsiteY472" fmla="*/ 998261 h 5390836"/>
                  <a:gd name="connsiteX473" fmla="*/ 607303 w 5372199"/>
                  <a:gd name="connsiteY473" fmla="*/ 998261 h 5390836"/>
                  <a:gd name="connsiteX474" fmla="*/ 615166 w 5372199"/>
                  <a:gd name="connsiteY474" fmla="*/ 998261 h 5390836"/>
                  <a:gd name="connsiteX475" fmla="*/ 630638 w 5372199"/>
                  <a:gd name="connsiteY475" fmla="*/ 984858 h 5390836"/>
                  <a:gd name="connsiteX476" fmla="*/ 644041 w 5372199"/>
                  <a:gd name="connsiteY476" fmla="*/ 970415 h 5390836"/>
                  <a:gd name="connsiteX477" fmla="*/ 655388 w 5372199"/>
                  <a:gd name="connsiteY477" fmla="*/ 963193 h 5390836"/>
                  <a:gd name="connsiteX478" fmla="*/ 667763 w 5372199"/>
                  <a:gd name="connsiteY478" fmla="*/ 958039 h 5390836"/>
                  <a:gd name="connsiteX479" fmla="*/ 4670338 w 5372199"/>
                  <a:gd name="connsiteY479" fmla="*/ 809159 h 5390836"/>
                  <a:gd name="connsiteX480" fmla="*/ 4680391 w 5372199"/>
                  <a:gd name="connsiteY480" fmla="*/ 812634 h 5390836"/>
                  <a:gd name="connsiteX481" fmla="*/ 4688641 w 5372199"/>
                  <a:gd name="connsiteY481" fmla="*/ 820884 h 5390836"/>
                  <a:gd name="connsiteX482" fmla="*/ 4695863 w 5372199"/>
                  <a:gd name="connsiteY482" fmla="*/ 820884 h 5390836"/>
                  <a:gd name="connsiteX483" fmla="*/ 4695863 w 5372199"/>
                  <a:gd name="connsiteY483" fmla="*/ 830174 h 5390836"/>
                  <a:gd name="connsiteX484" fmla="*/ 4687613 w 5372199"/>
                  <a:gd name="connsiteY484" fmla="*/ 841510 h 5390836"/>
                  <a:gd name="connsiteX485" fmla="*/ 4675238 w 5372199"/>
                  <a:gd name="connsiteY485" fmla="*/ 853885 h 5390836"/>
                  <a:gd name="connsiteX486" fmla="*/ 4668016 w 5372199"/>
                  <a:gd name="connsiteY486" fmla="*/ 861106 h 5390836"/>
                  <a:gd name="connsiteX487" fmla="*/ 4658737 w 5372199"/>
                  <a:gd name="connsiteY487" fmla="*/ 868328 h 5390836"/>
                  <a:gd name="connsiteX488" fmla="*/ 4647391 w 5372199"/>
                  <a:gd name="connsiteY488" fmla="*/ 878635 h 5390836"/>
                  <a:gd name="connsiteX489" fmla="*/ 4627794 w 5372199"/>
                  <a:gd name="connsiteY489" fmla="*/ 899260 h 5390836"/>
                  <a:gd name="connsiteX490" fmla="*/ 4616459 w 5372199"/>
                  <a:gd name="connsiteY490" fmla="*/ 914732 h 5390836"/>
                  <a:gd name="connsiteX491" fmla="*/ 4606141 w 5372199"/>
                  <a:gd name="connsiteY491" fmla="*/ 924011 h 5390836"/>
                  <a:gd name="connsiteX492" fmla="*/ 4589640 w 5372199"/>
                  <a:gd name="connsiteY492" fmla="*/ 932261 h 5390836"/>
                  <a:gd name="connsiteX493" fmla="*/ 4589640 w 5372199"/>
                  <a:gd name="connsiteY493" fmla="*/ 943608 h 5390836"/>
                  <a:gd name="connsiteX494" fmla="*/ 4604083 w 5372199"/>
                  <a:gd name="connsiteY494" fmla="*/ 951858 h 5390836"/>
                  <a:gd name="connsiteX495" fmla="*/ 4614391 w 5372199"/>
                  <a:gd name="connsiteY495" fmla="*/ 962176 h 5390836"/>
                  <a:gd name="connsiteX496" fmla="*/ 4632959 w 5372199"/>
                  <a:gd name="connsiteY496" fmla="*/ 975579 h 5390836"/>
                  <a:gd name="connsiteX497" fmla="*/ 4644294 w 5372199"/>
                  <a:gd name="connsiteY497" fmla="*/ 981762 h 5390836"/>
                  <a:gd name="connsiteX498" fmla="*/ 4655641 w 5372199"/>
                  <a:gd name="connsiteY498" fmla="*/ 981762 h 5390836"/>
                  <a:gd name="connsiteX499" fmla="*/ 4661834 w 5372199"/>
                  <a:gd name="connsiteY499" fmla="*/ 981762 h 5390836"/>
                  <a:gd name="connsiteX500" fmla="*/ 4653584 w 5372199"/>
                  <a:gd name="connsiteY500" fmla="*/ 970426 h 5390836"/>
                  <a:gd name="connsiteX501" fmla="*/ 4641209 w 5372199"/>
                  <a:gd name="connsiteY501" fmla="*/ 965261 h 5390836"/>
                  <a:gd name="connsiteX502" fmla="*/ 4647391 w 5372199"/>
                  <a:gd name="connsiteY502" fmla="*/ 954954 h 5390836"/>
                  <a:gd name="connsiteX503" fmla="*/ 4647391 w 5372199"/>
                  <a:gd name="connsiteY503" fmla="*/ 942579 h 5390836"/>
                  <a:gd name="connsiteX504" fmla="*/ 4633987 w 5372199"/>
                  <a:gd name="connsiteY504" fmla="*/ 948761 h 5390836"/>
                  <a:gd name="connsiteX505" fmla="*/ 4625250 w 5372199"/>
                  <a:gd name="connsiteY505" fmla="*/ 949313 h 5390836"/>
                  <a:gd name="connsiteX506" fmla="*/ 4624709 w 5372199"/>
                  <a:gd name="connsiteY506" fmla="*/ 948761 h 5390836"/>
                  <a:gd name="connsiteX507" fmla="*/ 4615419 w 5372199"/>
                  <a:gd name="connsiteY507" fmla="*/ 948761 h 5390836"/>
                  <a:gd name="connsiteX508" fmla="*/ 4621612 w 5372199"/>
                  <a:gd name="connsiteY508" fmla="*/ 932261 h 5390836"/>
                  <a:gd name="connsiteX509" fmla="*/ 4646362 w 5372199"/>
                  <a:gd name="connsiteY509" fmla="*/ 910607 h 5390836"/>
                  <a:gd name="connsiteX510" fmla="*/ 4659766 w 5372199"/>
                  <a:gd name="connsiteY510" fmla="*/ 893078 h 5390836"/>
                  <a:gd name="connsiteX511" fmla="*/ 4682459 w 5372199"/>
                  <a:gd name="connsiteY511" fmla="*/ 870385 h 5390836"/>
                  <a:gd name="connsiteX512" fmla="*/ 4688641 w 5372199"/>
                  <a:gd name="connsiteY512" fmla="*/ 862146 h 5390836"/>
                  <a:gd name="connsiteX513" fmla="*/ 4705141 w 5372199"/>
                  <a:gd name="connsiteY513" fmla="*/ 855953 h 5390836"/>
                  <a:gd name="connsiteX514" fmla="*/ 4716488 w 5372199"/>
                  <a:gd name="connsiteY514" fmla="*/ 855953 h 5390836"/>
                  <a:gd name="connsiteX515" fmla="*/ 4707209 w 5372199"/>
                  <a:gd name="connsiteY515" fmla="*/ 871424 h 5390836"/>
                  <a:gd name="connsiteX516" fmla="*/ 4702056 w 5372199"/>
                  <a:gd name="connsiteY516" fmla="*/ 881732 h 5390836"/>
                  <a:gd name="connsiteX517" fmla="*/ 4679363 w 5372199"/>
                  <a:gd name="connsiteY517" fmla="*/ 909579 h 5390836"/>
                  <a:gd name="connsiteX518" fmla="*/ 4679363 w 5372199"/>
                  <a:gd name="connsiteY518" fmla="*/ 918857 h 5390836"/>
                  <a:gd name="connsiteX519" fmla="*/ 4691738 w 5372199"/>
                  <a:gd name="connsiteY519" fmla="*/ 932261 h 5390836"/>
                  <a:gd name="connsiteX520" fmla="*/ 4691738 w 5372199"/>
                  <a:gd name="connsiteY520" fmla="*/ 943608 h 5390836"/>
                  <a:gd name="connsiteX521" fmla="*/ 4714420 w 5372199"/>
                  <a:gd name="connsiteY521" fmla="*/ 943608 h 5390836"/>
                  <a:gd name="connsiteX522" fmla="*/ 4723709 w 5372199"/>
                  <a:gd name="connsiteY522" fmla="*/ 922982 h 5390836"/>
                  <a:gd name="connsiteX523" fmla="*/ 4709266 w 5372199"/>
                  <a:gd name="connsiteY523" fmla="*/ 915761 h 5390836"/>
                  <a:gd name="connsiteX524" fmla="*/ 4698959 w 5372199"/>
                  <a:gd name="connsiteY524" fmla="*/ 915761 h 5390836"/>
                  <a:gd name="connsiteX525" fmla="*/ 4714420 w 5372199"/>
                  <a:gd name="connsiteY525" fmla="*/ 901328 h 5390836"/>
                  <a:gd name="connsiteX526" fmla="*/ 4731959 w 5372199"/>
                  <a:gd name="connsiteY526" fmla="*/ 893078 h 5390836"/>
                  <a:gd name="connsiteX527" fmla="*/ 4740209 w 5372199"/>
                  <a:gd name="connsiteY527" fmla="*/ 875549 h 5390836"/>
                  <a:gd name="connsiteX528" fmla="*/ 4757738 w 5372199"/>
                  <a:gd name="connsiteY528" fmla="*/ 875549 h 5390836"/>
                  <a:gd name="connsiteX529" fmla="*/ 4757738 w 5372199"/>
                  <a:gd name="connsiteY529" fmla="*/ 893078 h 5390836"/>
                  <a:gd name="connsiteX530" fmla="*/ 4783517 w 5372199"/>
                  <a:gd name="connsiteY530" fmla="*/ 893078 h 5390836"/>
                  <a:gd name="connsiteX531" fmla="*/ 4807239 w 5372199"/>
                  <a:gd name="connsiteY531" fmla="*/ 886885 h 5390836"/>
                  <a:gd name="connsiteX532" fmla="*/ 4814460 w 5372199"/>
                  <a:gd name="connsiteY532" fmla="*/ 893078 h 5390836"/>
                  <a:gd name="connsiteX533" fmla="*/ 4822710 w 5372199"/>
                  <a:gd name="connsiteY533" fmla="*/ 899260 h 5390836"/>
                  <a:gd name="connsiteX534" fmla="*/ 4815489 w 5372199"/>
                  <a:gd name="connsiteY534" fmla="*/ 903386 h 5390836"/>
                  <a:gd name="connsiteX535" fmla="*/ 4815489 w 5372199"/>
                  <a:gd name="connsiteY535" fmla="*/ 926079 h 5390836"/>
                  <a:gd name="connsiteX536" fmla="*/ 4793835 w 5372199"/>
                  <a:gd name="connsiteY536" fmla="*/ 935357 h 5390836"/>
                  <a:gd name="connsiteX537" fmla="*/ 4770113 w 5372199"/>
                  <a:gd name="connsiteY537" fmla="*/ 935357 h 5390836"/>
                  <a:gd name="connsiteX538" fmla="*/ 4756710 w 5372199"/>
                  <a:gd name="connsiteY538" fmla="*/ 946704 h 5390836"/>
                  <a:gd name="connsiteX539" fmla="*/ 4756710 w 5372199"/>
                  <a:gd name="connsiteY539" fmla="*/ 963204 h 5390836"/>
                  <a:gd name="connsiteX540" fmla="*/ 4713391 w 5372199"/>
                  <a:gd name="connsiteY540" fmla="*/ 976608 h 5390836"/>
                  <a:gd name="connsiteX541" fmla="*/ 4686584 w 5372199"/>
                  <a:gd name="connsiteY541" fmla="*/ 976608 h 5390836"/>
                  <a:gd name="connsiteX542" fmla="*/ 4692766 w 5372199"/>
                  <a:gd name="connsiteY542" fmla="*/ 997233 h 5390836"/>
                  <a:gd name="connsiteX543" fmla="*/ 4687613 w 5372199"/>
                  <a:gd name="connsiteY543" fmla="*/ 1013733 h 5390836"/>
                  <a:gd name="connsiteX544" fmla="*/ 4711334 w 5372199"/>
                  <a:gd name="connsiteY544" fmla="*/ 1013733 h 5390836"/>
                  <a:gd name="connsiteX545" fmla="*/ 4705141 w 5372199"/>
                  <a:gd name="connsiteY545" fmla="*/ 999301 h 5390836"/>
                  <a:gd name="connsiteX546" fmla="*/ 4714420 w 5372199"/>
                  <a:gd name="connsiteY546" fmla="*/ 985887 h 5390836"/>
                  <a:gd name="connsiteX547" fmla="*/ 4726795 w 5372199"/>
                  <a:gd name="connsiteY547" fmla="*/ 985887 h 5390836"/>
                  <a:gd name="connsiteX548" fmla="*/ 4739181 w 5372199"/>
                  <a:gd name="connsiteY548" fmla="*/ 985887 h 5390836"/>
                  <a:gd name="connsiteX549" fmla="*/ 4749488 w 5372199"/>
                  <a:gd name="connsiteY549" fmla="*/ 974551 h 5390836"/>
                  <a:gd name="connsiteX550" fmla="*/ 4763920 w 5372199"/>
                  <a:gd name="connsiteY550" fmla="*/ 979704 h 5390836"/>
                  <a:gd name="connsiteX551" fmla="*/ 4778363 w 5372199"/>
                  <a:gd name="connsiteY551" fmla="*/ 979704 h 5390836"/>
                  <a:gd name="connsiteX552" fmla="*/ 4789710 w 5372199"/>
                  <a:gd name="connsiteY552" fmla="*/ 973511 h 5390836"/>
                  <a:gd name="connsiteX553" fmla="*/ 4800017 w 5372199"/>
                  <a:gd name="connsiteY553" fmla="*/ 949800 h 5390836"/>
                  <a:gd name="connsiteX554" fmla="*/ 4852614 w 5372199"/>
                  <a:gd name="connsiteY554" fmla="*/ 968358 h 5390836"/>
                  <a:gd name="connsiteX555" fmla="*/ 4860864 w 5372199"/>
                  <a:gd name="connsiteY555" fmla="*/ 968358 h 5390836"/>
                  <a:gd name="connsiteX556" fmla="*/ 4872210 w 5372199"/>
                  <a:gd name="connsiteY556" fmla="*/ 977637 h 5390836"/>
                  <a:gd name="connsiteX557" fmla="*/ 4872210 w 5372199"/>
                  <a:gd name="connsiteY557" fmla="*/ 996205 h 5390836"/>
                  <a:gd name="connsiteX558" fmla="*/ 4866017 w 5372199"/>
                  <a:gd name="connsiteY558" fmla="*/ 1006512 h 5390836"/>
                  <a:gd name="connsiteX559" fmla="*/ 4850546 w 5372199"/>
                  <a:gd name="connsiteY559" fmla="*/ 1019926 h 5390836"/>
                  <a:gd name="connsiteX560" fmla="*/ 4822710 w 5372199"/>
                  <a:gd name="connsiteY560" fmla="*/ 1019926 h 5390836"/>
                  <a:gd name="connsiteX561" fmla="*/ 4781460 w 5372199"/>
                  <a:gd name="connsiteY561" fmla="*/ 1035387 h 5390836"/>
                  <a:gd name="connsiteX562" fmla="*/ 4767017 w 5372199"/>
                  <a:gd name="connsiteY562" fmla="*/ 1041580 h 5390836"/>
                  <a:gd name="connsiteX563" fmla="*/ 4752585 w 5372199"/>
                  <a:gd name="connsiteY563" fmla="*/ 1049830 h 5390836"/>
                  <a:gd name="connsiteX564" fmla="*/ 4734016 w 5372199"/>
                  <a:gd name="connsiteY564" fmla="*/ 1062205 h 5390836"/>
                  <a:gd name="connsiteX565" fmla="*/ 4739181 w 5372199"/>
                  <a:gd name="connsiteY565" fmla="*/ 1071484 h 5390836"/>
                  <a:gd name="connsiteX566" fmla="*/ 4759806 w 5372199"/>
                  <a:gd name="connsiteY566" fmla="*/ 1077677 h 5390836"/>
                  <a:gd name="connsiteX567" fmla="*/ 4769085 w 5372199"/>
                  <a:gd name="connsiteY567" fmla="*/ 1086956 h 5390836"/>
                  <a:gd name="connsiteX568" fmla="*/ 4769085 w 5372199"/>
                  <a:gd name="connsiteY568" fmla="*/ 1100359 h 5390836"/>
                  <a:gd name="connsiteX569" fmla="*/ 4775267 w 5372199"/>
                  <a:gd name="connsiteY569" fmla="*/ 1111706 h 5390836"/>
                  <a:gd name="connsiteX570" fmla="*/ 4775267 w 5372199"/>
                  <a:gd name="connsiteY570" fmla="*/ 1125110 h 5390836"/>
                  <a:gd name="connsiteX571" fmla="*/ 4757738 w 5372199"/>
                  <a:gd name="connsiteY571" fmla="*/ 1151928 h 5390836"/>
                  <a:gd name="connsiteX572" fmla="*/ 4731959 w 5372199"/>
                  <a:gd name="connsiteY572" fmla="*/ 1165332 h 5390836"/>
                  <a:gd name="connsiteX573" fmla="*/ 4694834 w 5372199"/>
                  <a:gd name="connsiteY573" fmla="*/ 1141610 h 5390836"/>
                  <a:gd name="connsiteX574" fmla="*/ 4681430 w 5372199"/>
                  <a:gd name="connsiteY574" fmla="*/ 1135428 h 5390836"/>
                  <a:gd name="connsiteX575" fmla="*/ 4671112 w 5372199"/>
                  <a:gd name="connsiteY575" fmla="*/ 1123053 h 5390836"/>
                  <a:gd name="connsiteX576" fmla="*/ 4656669 w 5372199"/>
                  <a:gd name="connsiteY576" fmla="*/ 1107581 h 5390836"/>
                  <a:gd name="connsiteX577" fmla="*/ 4612333 w 5372199"/>
                  <a:gd name="connsiteY577" fmla="*/ 1098302 h 5390836"/>
                  <a:gd name="connsiteX578" fmla="*/ 4592737 w 5372199"/>
                  <a:gd name="connsiteY578" fmla="*/ 1098302 h 5390836"/>
                  <a:gd name="connsiteX579" fmla="*/ 4567987 w 5372199"/>
                  <a:gd name="connsiteY579" fmla="*/ 1098302 h 5390836"/>
                  <a:gd name="connsiteX580" fmla="*/ 4550458 w 5372199"/>
                  <a:gd name="connsiteY580" fmla="*/ 1109638 h 5390836"/>
                  <a:gd name="connsiteX581" fmla="*/ 4550458 w 5372199"/>
                  <a:gd name="connsiteY581" fmla="*/ 1118928 h 5390836"/>
                  <a:gd name="connsiteX582" fmla="*/ 4569015 w 5372199"/>
                  <a:gd name="connsiteY582" fmla="*/ 1127178 h 5390836"/>
                  <a:gd name="connsiteX583" fmla="*/ 4581390 w 5372199"/>
                  <a:gd name="connsiteY583" fmla="*/ 1127178 h 5390836"/>
                  <a:gd name="connsiteX584" fmla="*/ 4587583 w 5372199"/>
                  <a:gd name="connsiteY584" fmla="*/ 1149860 h 5390836"/>
                  <a:gd name="connsiteX585" fmla="*/ 4595833 w 5372199"/>
                  <a:gd name="connsiteY585" fmla="*/ 1170485 h 5390836"/>
                  <a:gd name="connsiteX586" fmla="*/ 4595833 w 5372199"/>
                  <a:gd name="connsiteY586" fmla="*/ 1181832 h 5390836"/>
                  <a:gd name="connsiteX587" fmla="*/ 4577265 w 5372199"/>
                  <a:gd name="connsiteY587" fmla="*/ 1192139 h 5390836"/>
                  <a:gd name="connsiteX588" fmla="*/ 4560765 w 5372199"/>
                  <a:gd name="connsiteY588" fmla="*/ 1192139 h 5390836"/>
                  <a:gd name="connsiteX589" fmla="*/ 4543237 w 5372199"/>
                  <a:gd name="connsiteY589" fmla="*/ 1178736 h 5390836"/>
                  <a:gd name="connsiteX590" fmla="*/ 4529833 w 5372199"/>
                  <a:gd name="connsiteY590" fmla="*/ 1171514 h 5390836"/>
                  <a:gd name="connsiteX591" fmla="*/ 4495793 w 5372199"/>
                  <a:gd name="connsiteY591" fmla="*/ 1157082 h 5390836"/>
                  <a:gd name="connsiteX592" fmla="*/ 4480332 w 5372199"/>
                  <a:gd name="connsiteY592" fmla="*/ 1174611 h 5390836"/>
                  <a:gd name="connsiteX593" fmla="*/ 4463832 w 5372199"/>
                  <a:gd name="connsiteY593" fmla="*/ 1185957 h 5390836"/>
                  <a:gd name="connsiteX594" fmla="*/ 4443207 w 5372199"/>
                  <a:gd name="connsiteY594" fmla="*/ 1198332 h 5390836"/>
                  <a:gd name="connsiteX595" fmla="*/ 4426707 w 5372199"/>
                  <a:gd name="connsiteY595" fmla="*/ 1198332 h 5390836"/>
                  <a:gd name="connsiteX596" fmla="*/ 4390610 w 5372199"/>
                  <a:gd name="connsiteY596" fmla="*/ 1208640 h 5390836"/>
                  <a:gd name="connsiteX597" fmla="*/ 4367928 w 5372199"/>
                  <a:gd name="connsiteY597" fmla="*/ 1196264 h 5390836"/>
                  <a:gd name="connsiteX598" fmla="*/ 4350389 w 5372199"/>
                  <a:gd name="connsiteY598" fmla="*/ 1184929 h 5390836"/>
                  <a:gd name="connsiteX599" fmla="*/ 4329763 w 5372199"/>
                  <a:gd name="connsiteY599" fmla="*/ 1163275 h 5390836"/>
                  <a:gd name="connsiteX600" fmla="*/ 4342139 w 5372199"/>
                  <a:gd name="connsiteY600" fmla="*/ 1149860 h 5390836"/>
                  <a:gd name="connsiteX601" fmla="*/ 4342139 w 5372199"/>
                  <a:gd name="connsiteY601" fmla="*/ 1110678 h 5390836"/>
                  <a:gd name="connsiteX602" fmla="*/ 4358639 w 5372199"/>
                  <a:gd name="connsiteY602" fmla="*/ 1116860 h 5390836"/>
                  <a:gd name="connsiteX603" fmla="*/ 4388553 w 5372199"/>
                  <a:gd name="connsiteY603" fmla="*/ 1138514 h 5390836"/>
                  <a:gd name="connsiteX604" fmla="*/ 4445264 w 5372199"/>
                  <a:gd name="connsiteY604" fmla="*/ 1126138 h 5390836"/>
                  <a:gd name="connsiteX605" fmla="*/ 4445264 w 5372199"/>
                  <a:gd name="connsiteY605" fmla="*/ 1112735 h 5390836"/>
                  <a:gd name="connsiteX606" fmla="*/ 4422582 w 5372199"/>
                  <a:gd name="connsiteY606" fmla="*/ 1095206 h 5390836"/>
                  <a:gd name="connsiteX607" fmla="*/ 4399889 w 5372199"/>
                  <a:gd name="connsiteY607" fmla="*/ 1078706 h 5390836"/>
                  <a:gd name="connsiteX608" fmla="*/ 4378235 w 5372199"/>
                  <a:gd name="connsiteY608" fmla="*/ 1067359 h 5390836"/>
                  <a:gd name="connsiteX609" fmla="*/ 4367928 w 5372199"/>
                  <a:gd name="connsiteY609" fmla="*/ 1048802 h 5390836"/>
                  <a:gd name="connsiteX610" fmla="*/ 4367928 w 5372199"/>
                  <a:gd name="connsiteY610" fmla="*/ 1038484 h 5390836"/>
                  <a:gd name="connsiteX611" fmla="*/ 4378235 w 5372199"/>
                  <a:gd name="connsiteY611" fmla="*/ 1026108 h 5390836"/>
                  <a:gd name="connsiteX612" fmla="*/ 4395764 w 5372199"/>
                  <a:gd name="connsiteY612" fmla="*/ 1015790 h 5390836"/>
                  <a:gd name="connsiteX613" fmla="*/ 4424639 w 5372199"/>
                  <a:gd name="connsiteY613" fmla="*/ 1023012 h 5390836"/>
                  <a:gd name="connsiteX614" fmla="*/ 4433929 w 5372199"/>
                  <a:gd name="connsiteY614" fmla="*/ 1039512 h 5390836"/>
                  <a:gd name="connsiteX615" fmla="*/ 4454543 w 5372199"/>
                  <a:gd name="connsiteY615" fmla="*/ 1045705 h 5390836"/>
                  <a:gd name="connsiteX616" fmla="*/ 4474140 w 5372199"/>
                  <a:gd name="connsiteY616" fmla="*/ 1057041 h 5390836"/>
                  <a:gd name="connsiteX617" fmla="*/ 4488583 w 5372199"/>
                  <a:gd name="connsiteY617" fmla="*/ 1062205 h 5390836"/>
                  <a:gd name="connsiteX618" fmla="*/ 4496833 w 5372199"/>
                  <a:gd name="connsiteY618" fmla="*/ 1062205 h 5390836"/>
                  <a:gd name="connsiteX619" fmla="*/ 4510236 w 5372199"/>
                  <a:gd name="connsiteY619" fmla="*/ 1052927 h 5390836"/>
                  <a:gd name="connsiteX620" fmla="*/ 4526736 w 5372199"/>
                  <a:gd name="connsiteY620" fmla="*/ 1045705 h 5390836"/>
                  <a:gd name="connsiteX621" fmla="*/ 4518486 w 5372199"/>
                  <a:gd name="connsiteY621" fmla="*/ 1035387 h 5390836"/>
                  <a:gd name="connsiteX622" fmla="*/ 4501986 w 5372199"/>
                  <a:gd name="connsiteY622" fmla="*/ 1035387 h 5390836"/>
                  <a:gd name="connsiteX623" fmla="*/ 4485486 w 5372199"/>
                  <a:gd name="connsiteY623" fmla="*/ 1030234 h 5390836"/>
                  <a:gd name="connsiteX624" fmla="*/ 4476207 w 5372199"/>
                  <a:gd name="connsiteY624" fmla="*/ 1019926 h 5390836"/>
                  <a:gd name="connsiteX625" fmla="*/ 4476207 w 5372199"/>
                  <a:gd name="connsiteY625" fmla="*/ 1007551 h 5390836"/>
                  <a:gd name="connsiteX626" fmla="*/ 4492708 w 5372199"/>
                  <a:gd name="connsiteY626" fmla="*/ 998262 h 5390836"/>
                  <a:gd name="connsiteX627" fmla="*/ 4526736 w 5372199"/>
                  <a:gd name="connsiteY627" fmla="*/ 984858 h 5390836"/>
                  <a:gd name="connsiteX628" fmla="*/ 4541169 w 5372199"/>
                  <a:gd name="connsiteY628" fmla="*/ 999301 h 5390836"/>
                  <a:gd name="connsiteX629" fmla="*/ 4550458 w 5372199"/>
                  <a:gd name="connsiteY629" fmla="*/ 999301 h 5390836"/>
                  <a:gd name="connsiteX630" fmla="*/ 4563862 w 5372199"/>
                  <a:gd name="connsiteY630" fmla="*/ 1011676 h 5390836"/>
                  <a:gd name="connsiteX631" fmla="*/ 4582419 w 5372199"/>
                  <a:gd name="connsiteY631" fmla="*/ 1023012 h 5390836"/>
                  <a:gd name="connsiteX632" fmla="*/ 4594805 w 5372199"/>
                  <a:gd name="connsiteY632" fmla="*/ 1032291 h 5390836"/>
                  <a:gd name="connsiteX633" fmla="*/ 4607180 w 5372199"/>
                  <a:gd name="connsiteY633" fmla="*/ 1039512 h 5390836"/>
                  <a:gd name="connsiteX634" fmla="*/ 4616459 w 5372199"/>
                  <a:gd name="connsiteY634" fmla="*/ 1039512 h 5390836"/>
                  <a:gd name="connsiteX635" fmla="*/ 4628834 w 5372199"/>
                  <a:gd name="connsiteY635" fmla="*/ 1052927 h 5390836"/>
                  <a:gd name="connsiteX636" fmla="*/ 4640169 w 5372199"/>
                  <a:gd name="connsiteY636" fmla="*/ 1063234 h 5390836"/>
                  <a:gd name="connsiteX637" fmla="*/ 4647391 w 5372199"/>
                  <a:gd name="connsiteY637" fmla="*/ 1076638 h 5390836"/>
                  <a:gd name="connsiteX638" fmla="*/ 4665959 w 5372199"/>
                  <a:gd name="connsiteY638" fmla="*/ 1083859 h 5390836"/>
                  <a:gd name="connsiteX639" fmla="*/ 4685545 w 5372199"/>
                  <a:gd name="connsiteY639" fmla="*/ 1078706 h 5390836"/>
                  <a:gd name="connsiteX640" fmla="*/ 4668016 w 5372199"/>
                  <a:gd name="connsiteY640" fmla="*/ 1064263 h 5390836"/>
                  <a:gd name="connsiteX641" fmla="*/ 4649459 w 5372199"/>
                  <a:gd name="connsiteY641" fmla="*/ 1048802 h 5390836"/>
                  <a:gd name="connsiteX642" fmla="*/ 4620584 w 5372199"/>
                  <a:gd name="connsiteY642" fmla="*/ 1024051 h 5390836"/>
                  <a:gd name="connsiteX643" fmla="*/ 4605112 w 5372199"/>
                  <a:gd name="connsiteY643" fmla="*/ 1013733 h 5390836"/>
                  <a:gd name="connsiteX644" fmla="*/ 4589640 w 5372199"/>
                  <a:gd name="connsiteY644" fmla="*/ 1002387 h 5390836"/>
                  <a:gd name="connsiteX645" fmla="*/ 4565930 w 5372199"/>
                  <a:gd name="connsiteY645" fmla="*/ 982801 h 5390836"/>
                  <a:gd name="connsiteX646" fmla="*/ 4519515 w 5372199"/>
                  <a:gd name="connsiteY646" fmla="*/ 955983 h 5390836"/>
                  <a:gd name="connsiteX647" fmla="*/ 4496833 w 5372199"/>
                  <a:gd name="connsiteY647" fmla="*/ 955983 h 5390836"/>
                  <a:gd name="connsiteX648" fmla="*/ 4453514 w 5372199"/>
                  <a:gd name="connsiteY648" fmla="*/ 947732 h 5390836"/>
                  <a:gd name="connsiteX649" fmla="*/ 4448361 w 5372199"/>
                  <a:gd name="connsiteY649" fmla="*/ 934329 h 5390836"/>
                  <a:gd name="connsiteX650" fmla="*/ 4464861 w 5372199"/>
                  <a:gd name="connsiteY650" fmla="*/ 904425 h 5390836"/>
                  <a:gd name="connsiteX651" fmla="*/ 4488583 w 5372199"/>
                  <a:gd name="connsiteY651" fmla="*/ 882760 h 5390836"/>
                  <a:gd name="connsiteX652" fmla="*/ 4501986 w 5372199"/>
                  <a:gd name="connsiteY652" fmla="*/ 882760 h 5390836"/>
                  <a:gd name="connsiteX653" fmla="*/ 4512304 w 5372199"/>
                  <a:gd name="connsiteY653" fmla="*/ 882760 h 5390836"/>
                  <a:gd name="connsiteX654" fmla="*/ 4555612 w 5372199"/>
                  <a:gd name="connsiteY654" fmla="*/ 873482 h 5390836"/>
                  <a:gd name="connsiteX655" fmla="*/ 4560765 w 5372199"/>
                  <a:gd name="connsiteY655" fmla="*/ 873482 h 5390836"/>
                  <a:gd name="connsiteX656" fmla="*/ 4542208 w 5372199"/>
                  <a:gd name="connsiteY656" fmla="*/ 897203 h 5390836"/>
                  <a:gd name="connsiteX657" fmla="*/ 4541472 w 5372199"/>
                  <a:gd name="connsiteY657" fmla="*/ 908853 h 5390836"/>
                  <a:gd name="connsiteX658" fmla="*/ 4542208 w 5372199"/>
                  <a:gd name="connsiteY658" fmla="*/ 909579 h 5390836"/>
                  <a:gd name="connsiteX659" fmla="*/ 4561805 w 5372199"/>
                  <a:gd name="connsiteY659" fmla="*/ 917829 h 5390836"/>
                  <a:gd name="connsiteX660" fmla="*/ 4571083 w 5372199"/>
                  <a:gd name="connsiteY660" fmla="*/ 917829 h 5390836"/>
                  <a:gd name="connsiteX661" fmla="*/ 4577265 w 5372199"/>
                  <a:gd name="connsiteY661" fmla="*/ 904425 h 5390836"/>
                  <a:gd name="connsiteX662" fmla="*/ 4589640 w 5372199"/>
                  <a:gd name="connsiteY662" fmla="*/ 888953 h 5390836"/>
                  <a:gd name="connsiteX663" fmla="*/ 4620584 w 5372199"/>
                  <a:gd name="connsiteY663" fmla="*/ 863174 h 5390836"/>
                  <a:gd name="connsiteX664" fmla="*/ 4649459 w 5372199"/>
                  <a:gd name="connsiteY664" fmla="*/ 832231 h 5390836"/>
                  <a:gd name="connsiteX665" fmla="*/ 4664930 w 5372199"/>
                  <a:gd name="connsiteY665" fmla="*/ 812634 h 5390836"/>
                  <a:gd name="connsiteX666" fmla="*/ 4670338 w 5372199"/>
                  <a:gd name="connsiteY666" fmla="*/ 809159 h 5390836"/>
                  <a:gd name="connsiteX667" fmla="*/ 770888 w 5372199"/>
                  <a:gd name="connsiteY667" fmla="*/ 804383 h 5390836"/>
                  <a:gd name="connsiteX668" fmla="*/ 782234 w 5372199"/>
                  <a:gd name="connsiteY668" fmla="*/ 804383 h 5390836"/>
                  <a:gd name="connsiteX669" fmla="*/ 804917 w 5372199"/>
                  <a:gd name="connsiteY669" fmla="*/ 816759 h 5390836"/>
                  <a:gd name="connsiteX670" fmla="*/ 817292 w 5372199"/>
                  <a:gd name="connsiteY670" fmla="*/ 853884 h 5390836"/>
                  <a:gd name="connsiteX671" fmla="*/ 827610 w 5372199"/>
                  <a:gd name="connsiteY671" fmla="*/ 868327 h 5390836"/>
                  <a:gd name="connsiteX672" fmla="*/ 842042 w 5372199"/>
                  <a:gd name="connsiteY672" fmla="*/ 861105 h 5390836"/>
                  <a:gd name="connsiteX673" fmla="*/ 842042 w 5372199"/>
                  <a:gd name="connsiteY673" fmla="*/ 843576 h 5390836"/>
                  <a:gd name="connsiteX674" fmla="*/ 864735 w 5372199"/>
                  <a:gd name="connsiteY674" fmla="*/ 832230 h 5390836"/>
                  <a:gd name="connsiteX675" fmla="*/ 893610 w 5372199"/>
                  <a:gd name="connsiteY675" fmla="*/ 839441 h 5390836"/>
                  <a:gd name="connsiteX676" fmla="*/ 909071 w 5372199"/>
                  <a:gd name="connsiteY676" fmla="*/ 849759 h 5390836"/>
                  <a:gd name="connsiteX677" fmla="*/ 909071 w 5372199"/>
                  <a:gd name="connsiteY677" fmla="*/ 862134 h 5390836"/>
                  <a:gd name="connsiteX678" fmla="*/ 899793 w 5372199"/>
                  <a:gd name="connsiteY678" fmla="*/ 877606 h 5390836"/>
                  <a:gd name="connsiteX679" fmla="*/ 899793 w 5372199"/>
                  <a:gd name="connsiteY679" fmla="*/ 895134 h 5390836"/>
                  <a:gd name="connsiteX680" fmla="*/ 899793 w 5372199"/>
                  <a:gd name="connsiteY680" fmla="*/ 918856 h 5390836"/>
                  <a:gd name="connsiteX681" fmla="*/ 888457 w 5372199"/>
                  <a:gd name="connsiteY681" fmla="*/ 952885 h 5390836"/>
                  <a:gd name="connsiteX682" fmla="*/ 907014 w 5372199"/>
                  <a:gd name="connsiteY682" fmla="*/ 985885 h 5390836"/>
                  <a:gd name="connsiteX683" fmla="*/ 920418 w 5372199"/>
                  <a:gd name="connsiteY683" fmla="*/ 997232 h 5390836"/>
                  <a:gd name="connsiteX684" fmla="*/ 949293 w 5372199"/>
                  <a:gd name="connsiteY684" fmla="*/ 1010636 h 5390836"/>
                  <a:gd name="connsiteX685" fmla="*/ 974043 w 5372199"/>
                  <a:gd name="connsiteY685" fmla="*/ 1000318 h 5390836"/>
                  <a:gd name="connsiteX686" fmla="*/ 988486 w 5372199"/>
                  <a:gd name="connsiteY686" fmla="*/ 988982 h 5390836"/>
                  <a:gd name="connsiteX687" fmla="*/ 998794 w 5372199"/>
                  <a:gd name="connsiteY687" fmla="*/ 981760 h 5390836"/>
                  <a:gd name="connsiteX688" fmla="*/ 1011169 w 5372199"/>
                  <a:gd name="connsiteY688" fmla="*/ 975578 h 5390836"/>
                  <a:gd name="connsiteX689" fmla="*/ 1025612 w 5372199"/>
                  <a:gd name="connsiteY689" fmla="*/ 962164 h 5390836"/>
                  <a:gd name="connsiteX690" fmla="*/ 1051391 w 5372199"/>
                  <a:gd name="connsiteY690" fmla="*/ 971442 h 5390836"/>
                  <a:gd name="connsiteX691" fmla="*/ 1065834 w 5372199"/>
                  <a:gd name="connsiteY691" fmla="*/ 998260 h 5390836"/>
                  <a:gd name="connsiteX692" fmla="*/ 1073044 w 5372199"/>
                  <a:gd name="connsiteY692" fmla="*/ 1016828 h 5390836"/>
                  <a:gd name="connsiteX693" fmla="*/ 1061698 w 5372199"/>
                  <a:gd name="connsiteY693" fmla="*/ 1034357 h 5390836"/>
                  <a:gd name="connsiteX694" fmla="*/ 1051391 w 5372199"/>
                  <a:gd name="connsiteY694" fmla="*/ 1052914 h 5390836"/>
                  <a:gd name="connsiteX695" fmla="*/ 1035919 w 5372199"/>
                  <a:gd name="connsiteY695" fmla="*/ 1059107 h 5390836"/>
                  <a:gd name="connsiteX696" fmla="*/ 1019419 w 5372199"/>
                  <a:gd name="connsiteY696" fmla="*/ 1074568 h 5390836"/>
                  <a:gd name="connsiteX697" fmla="*/ 1003947 w 5372199"/>
                  <a:gd name="connsiteY697" fmla="*/ 1090039 h 5390836"/>
                  <a:gd name="connsiteX698" fmla="*/ 987447 w 5372199"/>
                  <a:gd name="connsiteY698" fmla="*/ 1100357 h 5390836"/>
                  <a:gd name="connsiteX699" fmla="*/ 967861 w 5372199"/>
                  <a:gd name="connsiteY699" fmla="*/ 1118915 h 5390836"/>
                  <a:gd name="connsiteX700" fmla="*/ 952390 w 5372199"/>
                  <a:gd name="connsiteY700" fmla="*/ 1124079 h 5390836"/>
                  <a:gd name="connsiteX701" fmla="*/ 928668 w 5372199"/>
                  <a:gd name="connsiteY701" fmla="*/ 1124079 h 5390836"/>
                  <a:gd name="connsiteX702" fmla="*/ 910111 w 5372199"/>
                  <a:gd name="connsiteY702" fmla="*/ 1108607 h 5390836"/>
                  <a:gd name="connsiteX703" fmla="*/ 885360 w 5372199"/>
                  <a:gd name="connsiteY703" fmla="*/ 1093136 h 5390836"/>
                  <a:gd name="connsiteX704" fmla="*/ 870917 w 5372199"/>
                  <a:gd name="connsiteY704" fmla="*/ 1081789 h 5390836"/>
                  <a:gd name="connsiteX705" fmla="*/ 856485 w 5372199"/>
                  <a:gd name="connsiteY705" fmla="*/ 1071482 h 5390836"/>
                  <a:gd name="connsiteX706" fmla="*/ 835849 w 5372199"/>
                  <a:gd name="connsiteY706" fmla="*/ 1056010 h 5390836"/>
                  <a:gd name="connsiteX707" fmla="*/ 809042 w 5372199"/>
                  <a:gd name="connsiteY707" fmla="*/ 1020953 h 5390836"/>
                  <a:gd name="connsiteX708" fmla="*/ 803888 w 5372199"/>
                  <a:gd name="connsiteY708" fmla="*/ 1007539 h 5390836"/>
                  <a:gd name="connsiteX709" fmla="*/ 790484 w 5372199"/>
                  <a:gd name="connsiteY709" fmla="*/ 988982 h 5390836"/>
                  <a:gd name="connsiteX710" fmla="*/ 778109 w 5372199"/>
                  <a:gd name="connsiteY710" fmla="*/ 970414 h 5390836"/>
                  <a:gd name="connsiteX711" fmla="*/ 753359 w 5372199"/>
                  <a:gd name="connsiteY711" fmla="*/ 944635 h 5390836"/>
                  <a:gd name="connsiteX712" fmla="*/ 740984 w 5372199"/>
                  <a:gd name="connsiteY712" fmla="*/ 927106 h 5390836"/>
                  <a:gd name="connsiteX713" fmla="*/ 721387 w 5372199"/>
                  <a:gd name="connsiteY713" fmla="*/ 898231 h 5390836"/>
                  <a:gd name="connsiteX714" fmla="*/ 704887 w 5372199"/>
                  <a:gd name="connsiteY714" fmla="*/ 881731 h 5390836"/>
                  <a:gd name="connsiteX715" fmla="*/ 704887 w 5372199"/>
                  <a:gd name="connsiteY715" fmla="*/ 865230 h 5390836"/>
                  <a:gd name="connsiteX716" fmla="*/ 719319 w 5372199"/>
                  <a:gd name="connsiteY716" fmla="*/ 854912 h 5390836"/>
                  <a:gd name="connsiteX717" fmla="*/ 727580 w 5372199"/>
                  <a:gd name="connsiteY717" fmla="*/ 841508 h 5390836"/>
                  <a:gd name="connsiteX718" fmla="*/ 738916 w 5372199"/>
                  <a:gd name="connsiteY718" fmla="*/ 833259 h 5390836"/>
                  <a:gd name="connsiteX719" fmla="*/ 748194 w 5372199"/>
                  <a:gd name="connsiteY719" fmla="*/ 818815 h 5390836"/>
                  <a:gd name="connsiteX720" fmla="*/ 748194 w 5372199"/>
                  <a:gd name="connsiteY720" fmla="*/ 810576 h 5390836"/>
                  <a:gd name="connsiteX721" fmla="*/ 761609 w 5372199"/>
                  <a:gd name="connsiteY721" fmla="*/ 810576 h 5390836"/>
                  <a:gd name="connsiteX722" fmla="*/ 770888 w 5372199"/>
                  <a:gd name="connsiteY722" fmla="*/ 804383 h 5390836"/>
                  <a:gd name="connsiteX723" fmla="*/ 1449455 w 5372199"/>
                  <a:gd name="connsiteY723" fmla="*/ 662074 h 5390836"/>
                  <a:gd name="connsiteX724" fmla="*/ 1457705 w 5372199"/>
                  <a:gd name="connsiteY724" fmla="*/ 662074 h 5390836"/>
                  <a:gd name="connsiteX725" fmla="*/ 1457705 w 5372199"/>
                  <a:gd name="connsiteY725" fmla="*/ 673421 h 5390836"/>
                  <a:gd name="connsiteX726" fmla="*/ 1462859 w 5372199"/>
                  <a:gd name="connsiteY726" fmla="*/ 685795 h 5390836"/>
                  <a:gd name="connsiteX727" fmla="*/ 1462859 w 5372199"/>
                  <a:gd name="connsiteY727" fmla="*/ 698171 h 5390836"/>
                  <a:gd name="connsiteX728" fmla="*/ 1457705 w 5372199"/>
                  <a:gd name="connsiteY728" fmla="*/ 709517 h 5390836"/>
                  <a:gd name="connsiteX729" fmla="*/ 1457705 w 5372199"/>
                  <a:gd name="connsiteY729" fmla="*/ 729114 h 5390836"/>
                  <a:gd name="connsiteX730" fmla="*/ 1451512 w 5372199"/>
                  <a:gd name="connsiteY730" fmla="*/ 743546 h 5390836"/>
                  <a:gd name="connsiteX731" fmla="*/ 1439137 w 5372199"/>
                  <a:gd name="connsiteY731" fmla="*/ 752825 h 5390836"/>
                  <a:gd name="connsiteX732" fmla="*/ 1425733 w 5372199"/>
                  <a:gd name="connsiteY732" fmla="*/ 770353 h 5390836"/>
                  <a:gd name="connsiteX733" fmla="*/ 1396619 w 5372199"/>
                  <a:gd name="connsiteY733" fmla="*/ 772182 h 5390836"/>
                  <a:gd name="connsiteX734" fmla="*/ 1394800 w 5372199"/>
                  <a:gd name="connsiteY734" fmla="*/ 770353 h 5390836"/>
                  <a:gd name="connsiteX735" fmla="*/ 1389646 w 5372199"/>
                  <a:gd name="connsiteY735" fmla="*/ 755921 h 5390836"/>
                  <a:gd name="connsiteX736" fmla="*/ 1380357 w 5372199"/>
                  <a:gd name="connsiteY736" fmla="*/ 747671 h 5390836"/>
                  <a:gd name="connsiteX737" fmla="*/ 1380357 w 5372199"/>
                  <a:gd name="connsiteY737" fmla="*/ 732199 h 5390836"/>
                  <a:gd name="connsiteX738" fmla="*/ 1380357 w 5372199"/>
                  <a:gd name="connsiteY738" fmla="*/ 696103 h 5390836"/>
                  <a:gd name="connsiteX739" fmla="*/ 1387578 w 5372199"/>
                  <a:gd name="connsiteY739" fmla="*/ 682699 h 5390836"/>
                  <a:gd name="connsiteX740" fmla="*/ 1392732 w 5372199"/>
                  <a:gd name="connsiteY740" fmla="*/ 676517 h 5390836"/>
                  <a:gd name="connsiteX741" fmla="*/ 1418511 w 5372199"/>
                  <a:gd name="connsiteY741" fmla="*/ 685795 h 5390836"/>
                  <a:gd name="connsiteX742" fmla="*/ 1431926 w 5372199"/>
                  <a:gd name="connsiteY742" fmla="*/ 672392 h 5390836"/>
                  <a:gd name="connsiteX743" fmla="*/ 1646166 w 5372199"/>
                  <a:gd name="connsiteY743" fmla="*/ 509318 h 5390836"/>
                  <a:gd name="connsiteX744" fmla="*/ 1664986 w 5372199"/>
                  <a:gd name="connsiteY744" fmla="*/ 516660 h 5390836"/>
                  <a:gd name="connsiteX745" fmla="*/ 1677361 w 5372199"/>
                  <a:gd name="connsiteY745" fmla="*/ 521825 h 5390836"/>
                  <a:gd name="connsiteX746" fmla="*/ 1683554 w 5372199"/>
                  <a:gd name="connsiteY746" fmla="*/ 534200 h 5390836"/>
                  <a:gd name="connsiteX747" fmla="*/ 1683554 w 5372199"/>
                  <a:gd name="connsiteY747" fmla="*/ 550701 h 5390836"/>
                  <a:gd name="connsiteX748" fmla="*/ 1683554 w 5372199"/>
                  <a:gd name="connsiteY748" fmla="*/ 568229 h 5390836"/>
                  <a:gd name="connsiteX749" fmla="*/ 1683554 w 5372199"/>
                  <a:gd name="connsiteY749" fmla="*/ 581633 h 5390836"/>
                  <a:gd name="connsiteX750" fmla="*/ 1674265 w 5372199"/>
                  <a:gd name="connsiteY750" fmla="*/ 595036 h 5390836"/>
                  <a:gd name="connsiteX751" fmla="*/ 1662929 w 5372199"/>
                  <a:gd name="connsiteY751" fmla="*/ 602258 h 5390836"/>
                  <a:gd name="connsiteX752" fmla="*/ 1654678 w 5372199"/>
                  <a:gd name="connsiteY752" fmla="*/ 614633 h 5390836"/>
                  <a:gd name="connsiteX753" fmla="*/ 1639206 w 5372199"/>
                  <a:gd name="connsiteY753" fmla="*/ 614633 h 5390836"/>
                  <a:gd name="connsiteX754" fmla="*/ 1630956 w 5372199"/>
                  <a:gd name="connsiteY754" fmla="*/ 602258 h 5390836"/>
                  <a:gd name="connsiteX755" fmla="*/ 1610331 w 5372199"/>
                  <a:gd name="connsiteY755" fmla="*/ 589883 h 5390836"/>
                  <a:gd name="connsiteX756" fmla="*/ 1593830 w 5372199"/>
                  <a:gd name="connsiteY756" fmla="*/ 579576 h 5390836"/>
                  <a:gd name="connsiteX757" fmla="*/ 1579387 w 5372199"/>
                  <a:gd name="connsiteY757" fmla="*/ 565133 h 5390836"/>
                  <a:gd name="connsiteX758" fmla="*/ 1573204 w 5372199"/>
                  <a:gd name="connsiteY758" fmla="*/ 553797 h 5390836"/>
                  <a:gd name="connsiteX759" fmla="*/ 1568051 w 5372199"/>
                  <a:gd name="connsiteY759" fmla="*/ 536257 h 5390836"/>
                  <a:gd name="connsiteX760" fmla="*/ 1564954 w 5372199"/>
                  <a:gd name="connsiteY760" fmla="*/ 523882 h 5390836"/>
                  <a:gd name="connsiteX761" fmla="*/ 1578358 w 5372199"/>
                  <a:gd name="connsiteY761" fmla="*/ 523882 h 5390836"/>
                  <a:gd name="connsiteX762" fmla="*/ 1593830 w 5372199"/>
                  <a:gd name="connsiteY762" fmla="*/ 523882 h 5390836"/>
                  <a:gd name="connsiteX763" fmla="*/ 1606205 w 5372199"/>
                  <a:gd name="connsiteY763" fmla="*/ 517700 h 5390836"/>
                  <a:gd name="connsiteX764" fmla="*/ 1619609 w 5372199"/>
                  <a:gd name="connsiteY764" fmla="*/ 517700 h 5390836"/>
                  <a:gd name="connsiteX765" fmla="*/ 1628888 w 5372199"/>
                  <a:gd name="connsiteY765" fmla="*/ 510479 h 5390836"/>
                  <a:gd name="connsiteX766" fmla="*/ 1646166 w 5372199"/>
                  <a:gd name="connsiteY766" fmla="*/ 509318 h 5390836"/>
                  <a:gd name="connsiteX767" fmla="*/ 1473177 w 5372199"/>
                  <a:gd name="connsiteY767" fmla="*/ 465101 h 5390836"/>
                  <a:gd name="connsiteX768" fmla="*/ 1463898 w 5372199"/>
                  <a:gd name="connsiteY768" fmla="*/ 472322 h 5390836"/>
                  <a:gd name="connsiteX769" fmla="*/ 1460802 w 5372199"/>
                  <a:gd name="connsiteY769" fmla="*/ 476447 h 5390836"/>
                  <a:gd name="connsiteX770" fmla="*/ 1451512 w 5372199"/>
                  <a:gd name="connsiteY770" fmla="*/ 486753 h 5390836"/>
                  <a:gd name="connsiteX771" fmla="*/ 1446358 w 5372199"/>
                  <a:gd name="connsiteY771" fmla="*/ 497071 h 5390836"/>
                  <a:gd name="connsiteX772" fmla="*/ 1430897 w 5372199"/>
                  <a:gd name="connsiteY772" fmla="*/ 519754 h 5390836"/>
                  <a:gd name="connsiteX773" fmla="*/ 1430897 w 5372199"/>
                  <a:gd name="connsiteY773" fmla="*/ 534197 h 5390836"/>
                  <a:gd name="connsiteX774" fmla="*/ 1445330 w 5372199"/>
                  <a:gd name="connsiteY774" fmla="*/ 534197 h 5390836"/>
                  <a:gd name="connsiteX775" fmla="*/ 1458734 w 5372199"/>
                  <a:gd name="connsiteY775" fmla="*/ 518725 h 5390836"/>
                  <a:gd name="connsiteX776" fmla="*/ 1466984 w 5372199"/>
                  <a:gd name="connsiteY776" fmla="*/ 498100 h 5390836"/>
                  <a:gd name="connsiteX777" fmla="*/ 1473177 w 5372199"/>
                  <a:gd name="connsiteY777" fmla="*/ 478503 h 5390836"/>
                  <a:gd name="connsiteX778" fmla="*/ 1473177 w 5372199"/>
                  <a:gd name="connsiteY778" fmla="*/ 465101 h 5390836"/>
                  <a:gd name="connsiteX779" fmla="*/ 1498954 w 5372199"/>
                  <a:gd name="connsiteY779" fmla="*/ 383631 h 5390836"/>
                  <a:gd name="connsiteX780" fmla="*/ 1527830 w 5372199"/>
                  <a:gd name="connsiteY780" fmla="*/ 383631 h 5390836"/>
                  <a:gd name="connsiteX781" fmla="*/ 1543291 w 5372199"/>
                  <a:gd name="connsiteY781" fmla="*/ 398073 h 5390836"/>
                  <a:gd name="connsiteX782" fmla="*/ 1551541 w 5372199"/>
                  <a:gd name="connsiteY782" fmla="*/ 410449 h 5390836"/>
                  <a:gd name="connsiteX783" fmla="*/ 1545359 w 5372199"/>
                  <a:gd name="connsiteY783" fmla="*/ 438295 h 5390836"/>
                  <a:gd name="connsiteX784" fmla="*/ 1545359 w 5372199"/>
                  <a:gd name="connsiteY784" fmla="*/ 456852 h 5390836"/>
                  <a:gd name="connsiteX785" fmla="*/ 1545359 w 5372199"/>
                  <a:gd name="connsiteY785" fmla="*/ 520796 h 5390836"/>
                  <a:gd name="connsiteX786" fmla="*/ 1545359 w 5372199"/>
                  <a:gd name="connsiteY786" fmla="*/ 543478 h 5390836"/>
                  <a:gd name="connsiteX787" fmla="*/ 1538137 w 5372199"/>
                  <a:gd name="connsiteY787" fmla="*/ 549671 h 5390836"/>
                  <a:gd name="connsiteX788" fmla="*/ 1538137 w 5372199"/>
                  <a:gd name="connsiteY788" fmla="*/ 564104 h 5390836"/>
                  <a:gd name="connsiteX789" fmla="*/ 1551552 w 5372199"/>
                  <a:gd name="connsiteY789" fmla="*/ 579576 h 5390836"/>
                  <a:gd name="connsiteX790" fmla="*/ 1596927 w 5372199"/>
                  <a:gd name="connsiteY790" fmla="*/ 656923 h 5390836"/>
                  <a:gd name="connsiteX791" fmla="*/ 1596927 w 5372199"/>
                  <a:gd name="connsiteY791" fmla="*/ 686827 h 5390836"/>
                  <a:gd name="connsiteX792" fmla="*/ 1590734 w 5372199"/>
                  <a:gd name="connsiteY792" fmla="*/ 711577 h 5390836"/>
                  <a:gd name="connsiteX793" fmla="*/ 1580427 w 5372199"/>
                  <a:gd name="connsiteY793" fmla="*/ 728078 h 5390836"/>
                  <a:gd name="connsiteX794" fmla="*/ 1571138 w 5372199"/>
                  <a:gd name="connsiteY794" fmla="*/ 728078 h 5390836"/>
                  <a:gd name="connsiteX795" fmla="*/ 1558762 w 5372199"/>
                  <a:gd name="connsiteY795" fmla="*/ 728078 h 5390836"/>
                  <a:gd name="connsiteX796" fmla="*/ 1547427 w 5372199"/>
                  <a:gd name="connsiteY796" fmla="*/ 728078 h 5390836"/>
                  <a:gd name="connsiteX797" fmla="*/ 1529887 w 5372199"/>
                  <a:gd name="connsiteY797" fmla="*/ 728078 h 5390836"/>
                  <a:gd name="connsiteX798" fmla="*/ 1514415 w 5372199"/>
                  <a:gd name="connsiteY798" fmla="*/ 718798 h 5390836"/>
                  <a:gd name="connsiteX799" fmla="*/ 1481415 w 5372199"/>
                  <a:gd name="connsiteY799" fmla="*/ 710548 h 5390836"/>
                  <a:gd name="connsiteX800" fmla="*/ 1490704 w 5372199"/>
                  <a:gd name="connsiteY800" fmla="*/ 697135 h 5390836"/>
                  <a:gd name="connsiteX801" fmla="*/ 1506176 w 5372199"/>
                  <a:gd name="connsiteY801" fmla="*/ 688884 h 5390836"/>
                  <a:gd name="connsiteX802" fmla="*/ 1506176 w 5372199"/>
                  <a:gd name="connsiteY802" fmla="*/ 661048 h 5390836"/>
                  <a:gd name="connsiteX803" fmla="*/ 1498954 w 5372199"/>
                  <a:gd name="connsiteY803" fmla="*/ 648674 h 5390836"/>
                  <a:gd name="connsiteX804" fmla="*/ 1488636 w 5372199"/>
                  <a:gd name="connsiteY804" fmla="*/ 631133 h 5390836"/>
                  <a:gd name="connsiteX805" fmla="*/ 1477300 w 5372199"/>
                  <a:gd name="connsiteY805" fmla="*/ 606383 h 5390836"/>
                  <a:gd name="connsiteX806" fmla="*/ 1469050 w 5372199"/>
                  <a:gd name="connsiteY806" fmla="*/ 601230 h 5390836"/>
                  <a:gd name="connsiteX807" fmla="*/ 1454607 w 5372199"/>
                  <a:gd name="connsiteY807" fmla="*/ 601230 h 5390836"/>
                  <a:gd name="connsiteX808" fmla="*/ 1445328 w 5372199"/>
                  <a:gd name="connsiteY808" fmla="*/ 608451 h 5390836"/>
                  <a:gd name="connsiteX809" fmla="*/ 1428828 w 5372199"/>
                  <a:gd name="connsiteY809" fmla="*/ 616702 h 5390836"/>
                  <a:gd name="connsiteX810" fmla="*/ 1420578 w 5372199"/>
                  <a:gd name="connsiteY810" fmla="*/ 616702 h 5390836"/>
                  <a:gd name="connsiteX811" fmla="*/ 1410260 w 5372199"/>
                  <a:gd name="connsiteY811" fmla="*/ 607411 h 5390836"/>
                  <a:gd name="connsiteX812" fmla="*/ 1404078 w 5372199"/>
                  <a:gd name="connsiteY812" fmla="*/ 607411 h 5390836"/>
                  <a:gd name="connsiteX813" fmla="*/ 1394799 w 5372199"/>
                  <a:gd name="connsiteY813" fmla="*/ 596076 h 5390836"/>
                  <a:gd name="connsiteX814" fmla="*/ 1380356 w 5372199"/>
                  <a:gd name="connsiteY814" fmla="*/ 580605 h 5390836"/>
                  <a:gd name="connsiteX815" fmla="*/ 1362827 w 5372199"/>
                  <a:gd name="connsiteY815" fmla="*/ 559979 h 5390836"/>
                  <a:gd name="connsiteX816" fmla="*/ 1347355 w 5372199"/>
                  <a:gd name="connsiteY816" fmla="*/ 537296 h 5390836"/>
                  <a:gd name="connsiteX817" fmla="*/ 1347355 w 5372199"/>
                  <a:gd name="connsiteY817" fmla="*/ 502228 h 5390836"/>
                  <a:gd name="connsiteX818" fmla="*/ 1357673 w 5372199"/>
                  <a:gd name="connsiteY818" fmla="*/ 488825 h 5390836"/>
                  <a:gd name="connsiteX819" fmla="*/ 1373134 w 5372199"/>
                  <a:gd name="connsiteY819" fmla="*/ 488825 h 5390836"/>
                  <a:gd name="connsiteX820" fmla="*/ 1383452 w 5372199"/>
                  <a:gd name="connsiteY820" fmla="*/ 488825 h 5390836"/>
                  <a:gd name="connsiteX821" fmla="*/ 1404078 w 5372199"/>
                  <a:gd name="connsiteY821" fmla="*/ 467171 h 5390836"/>
                  <a:gd name="connsiteX822" fmla="*/ 1418510 w 5372199"/>
                  <a:gd name="connsiteY822" fmla="*/ 450670 h 5390836"/>
                  <a:gd name="connsiteX823" fmla="*/ 1428828 w 5372199"/>
                  <a:gd name="connsiteY823" fmla="*/ 438295 h 5390836"/>
                  <a:gd name="connsiteX824" fmla="*/ 1438107 w 5372199"/>
                  <a:gd name="connsiteY824" fmla="*/ 429006 h 5390836"/>
                  <a:gd name="connsiteX825" fmla="*/ 1448425 w 5372199"/>
                  <a:gd name="connsiteY825" fmla="*/ 414573 h 5390836"/>
                  <a:gd name="connsiteX826" fmla="*/ 1448425 w 5372199"/>
                  <a:gd name="connsiteY826" fmla="*/ 404255 h 5390836"/>
                  <a:gd name="connsiteX827" fmla="*/ 1453579 w 5372199"/>
                  <a:gd name="connsiteY827" fmla="*/ 396005 h 5390836"/>
                  <a:gd name="connsiteX828" fmla="*/ 1459761 w 5372199"/>
                  <a:gd name="connsiteY828" fmla="*/ 388795 h 5390836"/>
                  <a:gd name="connsiteX829" fmla="*/ 1469050 w 5372199"/>
                  <a:gd name="connsiteY829" fmla="*/ 391881 h 5390836"/>
                  <a:gd name="connsiteX830" fmla="*/ 1484511 w 5372199"/>
                  <a:gd name="connsiteY830" fmla="*/ 391881 h 5390836"/>
                  <a:gd name="connsiteX831" fmla="*/ 1498954 w 5372199"/>
                  <a:gd name="connsiteY831" fmla="*/ 383631 h 5390836"/>
                  <a:gd name="connsiteX832" fmla="*/ 4049260 w 5372199"/>
                  <a:gd name="connsiteY832" fmla="*/ 354753 h 5390836"/>
                  <a:gd name="connsiteX833" fmla="*/ 4069885 w 5372199"/>
                  <a:gd name="connsiteY833" fmla="*/ 368156 h 5390836"/>
                  <a:gd name="connsiteX834" fmla="*/ 4079164 w 5372199"/>
                  <a:gd name="connsiteY834" fmla="*/ 390849 h 5390836"/>
                  <a:gd name="connsiteX835" fmla="*/ 4079164 w 5372199"/>
                  <a:gd name="connsiteY835" fmla="*/ 405282 h 5390836"/>
                  <a:gd name="connsiteX836" fmla="*/ 4074010 w 5372199"/>
                  <a:gd name="connsiteY836" fmla="*/ 418685 h 5390836"/>
                  <a:gd name="connsiteX837" fmla="*/ 4053385 w 5372199"/>
                  <a:gd name="connsiteY837" fmla="*/ 435196 h 5390836"/>
                  <a:gd name="connsiteX838" fmla="*/ 4045135 w 5372199"/>
                  <a:gd name="connsiteY838" fmla="*/ 447561 h 5390836"/>
                  <a:gd name="connsiteX839" fmla="*/ 4055442 w 5372199"/>
                  <a:gd name="connsiteY839" fmla="*/ 447561 h 5390836"/>
                  <a:gd name="connsiteX840" fmla="*/ 4068856 w 5372199"/>
                  <a:gd name="connsiteY840" fmla="*/ 447561 h 5390836"/>
                  <a:gd name="connsiteX841" fmla="*/ 4084317 w 5372199"/>
                  <a:gd name="connsiteY841" fmla="*/ 447561 h 5390836"/>
                  <a:gd name="connsiteX842" fmla="*/ 4105971 w 5372199"/>
                  <a:gd name="connsiteY842" fmla="*/ 447561 h 5390836"/>
                  <a:gd name="connsiteX843" fmla="*/ 4128664 w 5372199"/>
                  <a:gd name="connsiteY843" fmla="*/ 460975 h 5390836"/>
                  <a:gd name="connsiteX844" fmla="*/ 4145164 w 5372199"/>
                  <a:gd name="connsiteY844" fmla="*/ 478504 h 5390836"/>
                  <a:gd name="connsiteX845" fmla="*/ 4145164 w 5372199"/>
                  <a:gd name="connsiteY845" fmla="*/ 512533 h 5390836"/>
                  <a:gd name="connsiteX846" fmla="*/ 4135886 w 5372199"/>
                  <a:gd name="connsiteY846" fmla="*/ 512533 h 5390836"/>
                  <a:gd name="connsiteX847" fmla="*/ 4120414 w 5372199"/>
                  <a:gd name="connsiteY847" fmla="*/ 512533 h 5390836"/>
                  <a:gd name="connsiteX848" fmla="*/ 4088442 w 5372199"/>
                  <a:gd name="connsiteY848" fmla="*/ 512533 h 5390836"/>
                  <a:gd name="connsiteX849" fmla="*/ 4069885 w 5372199"/>
                  <a:gd name="connsiteY849" fmla="*/ 512533 h 5390836"/>
                  <a:gd name="connsiteX850" fmla="*/ 4052356 w 5372199"/>
                  <a:gd name="connsiteY850" fmla="*/ 504283 h 5390836"/>
                  <a:gd name="connsiteX851" fmla="*/ 4020384 w 5372199"/>
                  <a:gd name="connsiteY851" fmla="*/ 499129 h 5390836"/>
                  <a:gd name="connsiteX852" fmla="*/ 4004913 w 5372199"/>
                  <a:gd name="connsiteY852" fmla="*/ 507379 h 5390836"/>
                  <a:gd name="connsiteX853" fmla="*/ 3995634 w 5372199"/>
                  <a:gd name="connsiteY853" fmla="*/ 529033 h 5390836"/>
                  <a:gd name="connsiteX854" fmla="*/ 4013163 w 5372199"/>
                  <a:gd name="connsiteY854" fmla="*/ 598130 h 5390836"/>
                  <a:gd name="connsiteX855" fmla="*/ 4024509 w 5372199"/>
                  <a:gd name="connsiteY855" fmla="*/ 651756 h 5390836"/>
                  <a:gd name="connsiteX856" fmla="*/ 4044106 w 5372199"/>
                  <a:gd name="connsiteY856" fmla="*/ 693006 h 5390836"/>
                  <a:gd name="connsiteX857" fmla="*/ 4058538 w 5372199"/>
                  <a:gd name="connsiteY857" fmla="*/ 711564 h 5390836"/>
                  <a:gd name="connsiteX858" fmla="*/ 4067817 w 5372199"/>
                  <a:gd name="connsiteY858" fmla="*/ 729103 h 5390836"/>
                  <a:gd name="connsiteX859" fmla="*/ 4092567 w 5372199"/>
                  <a:gd name="connsiteY859" fmla="*/ 760036 h 5390836"/>
                  <a:gd name="connsiteX860" fmla="*/ 4100817 w 5372199"/>
                  <a:gd name="connsiteY860" fmla="*/ 771382 h 5390836"/>
                  <a:gd name="connsiteX861" fmla="*/ 4092567 w 5372199"/>
                  <a:gd name="connsiteY861" fmla="*/ 777564 h 5390836"/>
                  <a:gd name="connsiteX862" fmla="*/ 4084317 w 5372199"/>
                  <a:gd name="connsiteY862" fmla="*/ 788911 h 5390836"/>
                  <a:gd name="connsiteX863" fmla="*/ 4059567 w 5372199"/>
                  <a:gd name="connsiteY863" fmla="*/ 788911 h 5390836"/>
                  <a:gd name="connsiteX864" fmla="*/ 4049260 w 5372199"/>
                  <a:gd name="connsiteY864" fmla="*/ 788911 h 5390836"/>
                  <a:gd name="connsiteX865" fmla="*/ 4039981 w 5372199"/>
                  <a:gd name="connsiteY865" fmla="*/ 788911 h 5390836"/>
                  <a:gd name="connsiteX866" fmla="*/ 4023481 w 5372199"/>
                  <a:gd name="connsiteY866" fmla="*/ 777564 h 5390836"/>
                  <a:gd name="connsiteX867" fmla="*/ 4005941 w 5372199"/>
                  <a:gd name="connsiteY867" fmla="*/ 768286 h 5390836"/>
                  <a:gd name="connsiteX868" fmla="*/ 3991509 w 5372199"/>
                  <a:gd name="connsiteY868" fmla="*/ 755910 h 5390836"/>
                  <a:gd name="connsiteX869" fmla="*/ 3969855 w 5372199"/>
                  <a:gd name="connsiteY869" fmla="*/ 738382 h 5390836"/>
                  <a:gd name="connsiteX870" fmla="*/ 3961605 w 5372199"/>
                  <a:gd name="connsiteY870" fmla="*/ 720853 h 5390836"/>
                  <a:gd name="connsiteX871" fmla="*/ 3961605 w 5372199"/>
                  <a:gd name="connsiteY871" fmla="*/ 671352 h 5390836"/>
                  <a:gd name="connsiteX872" fmla="*/ 3955412 w 5372199"/>
                  <a:gd name="connsiteY872" fmla="*/ 627006 h 5390836"/>
                  <a:gd name="connsiteX873" fmla="*/ 3949230 w 5372199"/>
                  <a:gd name="connsiteY873" fmla="*/ 601227 h 5390836"/>
                  <a:gd name="connsiteX874" fmla="*/ 3933758 w 5372199"/>
                  <a:gd name="connsiteY874" fmla="*/ 553783 h 5390836"/>
                  <a:gd name="connsiteX875" fmla="*/ 3890440 w 5372199"/>
                  <a:gd name="connsiteY875" fmla="*/ 575437 h 5390836"/>
                  <a:gd name="connsiteX876" fmla="*/ 3837843 w 5372199"/>
                  <a:gd name="connsiteY876" fmla="*/ 587812 h 5390836"/>
                  <a:gd name="connsiteX877" fmla="*/ 3791439 w 5372199"/>
                  <a:gd name="connsiteY877" fmla="*/ 587812 h 5390836"/>
                  <a:gd name="connsiteX878" fmla="*/ 3758439 w 5372199"/>
                  <a:gd name="connsiteY878" fmla="*/ 587812 h 5390836"/>
                  <a:gd name="connsiteX879" fmla="*/ 3731631 w 5372199"/>
                  <a:gd name="connsiteY879" fmla="*/ 579562 h 5390836"/>
                  <a:gd name="connsiteX880" fmla="*/ 3718228 w 5372199"/>
                  <a:gd name="connsiteY880" fmla="*/ 579562 h 5390836"/>
                  <a:gd name="connsiteX881" fmla="*/ 3718228 w 5372199"/>
                  <a:gd name="connsiteY881" fmla="*/ 567198 h 5390836"/>
                  <a:gd name="connsiteX882" fmla="*/ 3718228 w 5372199"/>
                  <a:gd name="connsiteY882" fmla="*/ 549658 h 5390836"/>
                  <a:gd name="connsiteX883" fmla="*/ 3709977 w 5372199"/>
                  <a:gd name="connsiteY883" fmla="*/ 539351 h 5390836"/>
                  <a:gd name="connsiteX884" fmla="*/ 3721313 w 5372199"/>
                  <a:gd name="connsiteY884" fmla="*/ 539351 h 5390836"/>
                  <a:gd name="connsiteX885" fmla="*/ 3744006 w 5372199"/>
                  <a:gd name="connsiteY885" fmla="*/ 539351 h 5390836"/>
                  <a:gd name="connsiteX886" fmla="*/ 3759478 w 5372199"/>
                  <a:gd name="connsiteY886" fmla="*/ 539351 h 5390836"/>
                  <a:gd name="connsiteX887" fmla="*/ 3769785 w 5372199"/>
                  <a:gd name="connsiteY887" fmla="*/ 539351 h 5390836"/>
                  <a:gd name="connsiteX888" fmla="*/ 3851258 w 5372199"/>
                  <a:gd name="connsiteY888" fmla="*/ 519754 h 5390836"/>
                  <a:gd name="connsiteX889" fmla="*/ 3892508 w 5372199"/>
                  <a:gd name="connsiteY889" fmla="*/ 495004 h 5390836"/>
                  <a:gd name="connsiteX890" fmla="*/ 3905912 w 5372199"/>
                  <a:gd name="connsiteY890" fmla="*/ 482629 h 5390836"/>
                  <a:gd name="connsiteX891" fmla="*/ 3894565 w 5372199"/>
                  <a:gd name="connsiteY891" fmla="*/ 477476 h 5390836"/>
                  <a:gd name="connsiteX892" fmla="*/ 3886315 w 5372199"/>
                  <a:gd name="connsiteY892" fmla="*/ 477476 h 5390836"/>
                  <a:gd name="connsiteX893" fmla="*/ 3873940 w 5372199"/>
                  <a:gd name="connsiteY893" fmla="*/ 477476 h 5390836"/>
                  <a:gd name="connsiteX894" fmla="*/ 3863633 w 5372199"/>
                  <a:gd name="connsiteY894" fmla="*/ 471282 h 5390836"/>
                  <a:gd name="connsiteX895" fmla="*/ 3852286 w 5372199"/>
                  <a:gd name="connsiteY895" fmla="*/ 454782 h 5390836"/>
                  <a:gd name="connsiteX896" fmla="*/ 3847132 w 5372199"/>
                  <a:gd name="connsiteY896" fmla="*/ 420753 h 5390836"/>
                  <a:gd name="connsiteX897" fmla="*/ 3860536 w 5372199"/>
                  <a:gd name="connsiteY897" fmla="*/ 409418 h 5390836"/>
                  <a:gd name="connsiteX898" fmla="*/ 3873951 w 5372199"/>
                  <a:gd name="connsiteY898" fmla="*/ 409418 h 5390836"/>
                  <a:gd name="connsiteX899" fmla="*/ 3887354 w 5372199"/>
                  <a:gd name="connsiteY899" fmla="*/ 409407 h 5390836"/>
                  <a:gd name="connsiteX900" fmla="*/ 3900758 w 5372199"/>
                  <a:gd name="connsiteY900" fmla="*/ 409407 h 5390836"/>
                  <a:gd name="connsiteX901" fmla="*/ 3923440 w 5372199"/>
                  <a:gd name="connsiteY901" fmla="*/ 422821 h 5390836"/>
                  <a:gd name="connsiteX902" fmla="*/ 3968816 w 5372199"/>
                  <a:gd name="connsiteY902" fmla="*/ 431061 h 5390836"/>
                  <a:gd name="connsiteX903" fmla="*/ 3995634 w 5372199"/>
                  <a:gd name="connsiteY903" fmla="*/ 401157 h 5390836"/>
                  <a:gd name="connsiteX904" fmla="*/ 4011106 w 5372199"/>
                  <a:gd name="connsiteY904" fmla="*/ 380532 h 5390836"/>
                  <a:gd name="connsiteX905" fmla="*/ 4020384 w 5372199"/>
                  <a:gd name="connsiteY905" fmla="*/ 360935 h 5390836"/>
                  <a:gd name="connsiteX906" fmla="*/ 4030692 w 5372199"/>
                  <a:gd name="connsiteY906" fmla="*/ 360946 h 5390836"/>
                  <a:gd name="connsiteX907" fmla="*/ 4045135 w 5372199"/>
                  <a:gd name="connsiteY907" fmla="*/ 371253 h 5390836"/>
                  <a:gd name="connsiteX908" fmla="*/ 4058538 w 5372199"/>
                  <a:gd name="connsiteY908" fmla="*/ 371253 h 5390836"/>
                  <a:gd name="connsiteX909" fmla="*/ 1383200 w 5372199"/>
                  <a:gd name="connsiteY909" fmla="*/ 242484 h 5390836"/>
                  <a:gd name="connsiteX910" fmla="*/ 1389646 w 5372199"/>
                  <a:gd name="connsiteY910" fmla="*/ 244417 h 5390836"/>
                  <a:gd name="connsiteX911" fmla="*/ 1403049 w 5372199"/>
                  <a:gd name="connsiteY911" fmla="*/ 256792 h 5390836"/>
                  <a:gd name="connsiteX912" fmla="*/ 1425742 w 5372199"/>
                  <a:gd name="connsiteY912" fmla="*/ 272253 h 5390836"/>
                  <a:gd name="connsiteX913" fmla="*/ 1425742 w 5372199"/>
                  <a:gd name="connsiteY913" fmla="*/ 302168 h 5390836"/>
                  <a:gd name="connsiteX914" fmla="*/ 1432953 w 5372199"/>
                  <a:gd name="connsiteY914" fmla="*/ 308350 h 5390836"/>
                  <a:gd name="connsiteX915" fmla="*/ 1470078 w 5372199"/>
                  <a:gd name="connsiteY915" fmla="*/ 272253 h 5390836"/>
                  <a:gd name="connsiteX916" fmla="*/ 1491732 w 5372199"/>
                  <a:gd name="connsiteY916" fmla="*/ 251628 h 5390836"/>
                  <a:gd name="connsiteX917" fmla="*/ 1505146 w 5372199"/>
                  <a:gd name="connsiteY917" fmla="*/ 251628 h 5390836"/>
                  <a:gd name="connsiteX918" fmla="*/ 1517522 w 5372199"/>
                  <a:gd name="connsiteY918" fmla="*/ 251628 h 5390836"/>
                  <a:gd name="connsiteX919" fmla="*/ 1538147 w 5372199"/>
                  <a:gd name="connsiteY919" fmla="*/ 251628 h 5390836"/>
                  <a:gd name="connsiteX920" fmla="*/ 1547425 w 5372199"/>
                  <a:gd name="connsiteY920" fmla="*/ 251628 h 5390836"/>
                  <a:gd name="connsiteX921" fmla="*/ 1555675 w 5372199"/>
                  <a:gd name="connsiteY921" fmla="*/ 266071 h 5390836"/>
                  <a:gd name="connsiteX922" fmla="*/ 1543300 w 5372199"/>
                  <a:gd name="connsiteY922" fmla="*/ 300100 h 5390836"/>
                  <a:gd name="connsiteX923" fmla="*/ 1528868 w 5372199"/>
                  <a:gd name="connsiteY923" fmla="*/ 300100 h 5390836"/>
                  <a:gd name="connsiteX924" fmla="*/ 1507204 w 5372199"/>
                  <a:gd name="connsiteY924" fmla="*/ 314543 h 5390836"/>
                  <a:gd name="connsiteX925" fmla="*/ 1491732 w 5372199"/>
                  <a:gd name="connsiteY925" fmla="*/ 326918 h 5390836"/>
                  <a:gd name="connsiteX926" fmla="*/ 1478328 w 5372199"/>
                  <a:gd name="connsiteY926" fmla="*/ 341350 h 5390836"/>
                  <a:gd name="connsiteX927" fmla="*/ 1465953 w 5372199"/>
                  <a:gd name="connsiteY927" fmla="*/ 356822 h 5390836"/>
                  <a:gd name="connsiteX928" fmla="*/ 1450493 w 5372199"/>
                  <a:gd name="connsiteY928" fmla="*/ 365072 h 5390836"/>
                  <a:gd name="connsiteX929" fmla="*/ 1433982 w 5372199"/>
                  <a:gd name="connsiteY929" fmla="*/ 387754 h 5390836"/>
                  <a:gd name="connsiteX930" fmla="*/ 1390674 w 5372199"/>
                  <a:gd name="connsiteY930" fmla="*/ 431072 h 5390836"/>
                  <a:gd name="connsiteX931" fmla="*/ 1378299 w 5372199"/>
                  <a:gd name="connsiteY931" fmla="*/ 443448 h 5390836"/>
                  <a:gd name="connsiteX932" fmla="*/ 1366953 w 5372199"/>
                  <a:gd name="connsiteY932" fmla="*/ 455823 h 5390836"/>
                  <a:gd name="connsiteX933" fmla="*/ 1355617 w 5372199"/>
                  <a:gd name="connsiteY933" fmla="*/ 466130 h 5390836"/>
                  <a:gd name="connsiteX934" fmla="*/ 1345299 w 5372199"/>
                  <a:gd name="connsiteY934" fmla="*/ 474391 h 5390836"/>
                  <a:gd name="connsiteX935" fmla="*/ 1336020 w 5372199"/>
                  <a:gd name="connsiteY935" fmla="*/ 484698 h 5390836"/>
                  <a:gd name="connsiteX936" fmla="*/ 1325702 w 5372199"/>
                  <a:gd name="connsiteY936" fmla="*/ 491920 h 5390836"/>
                  <a:gd name="connsiteX937" fmla="*/ 1317452 w 5372199"/>
                  <a:gd name="connsiteY937" fmla="*/ 497073 h 5390836"/>
                  <a:gd name="connsiteX938" fmla="*/ 1306117 w 5372199"/>
                  <a:gd name="connsiteY938" fmla="*/ 508420 h 5390836"/>
                  <a:gd name="connsiteX939" fmla="*/ 1296827 w 5372199"/>
                  <a:gd name="connsiteY939" fmla="*/ 519756 h 5390836"/>
                  <a:gd name="connsiteX940" fmla="*/ 1290645 w 5372199"/>
                  <a:gd name="connsiteY940" fmla="*/ 531102 h 5390836"/>
                  <a:gd name="connsiteX941" fmla="*/ 1279299 w 5372199"/>
                  <a:gd name="connsiteY941" fmla="*/ 531102 h 5390836"/>
                  <a:gd name="connsiteX942" fmla="*/ 1263827 w 5372199"/>
                  <a:gd name="connsiteY942" fmla="*/ 539352 h 5390836"/>
                  <a:gd name="connsiteX943" fmla="*/ 1251452 w 5372199"/>
                  <a:gd name="connsiteY943" fmla="*/ 525949 h 5390836"/>
                  <a:gd name="connsiteX944" fmla="*/ 1242173 w 5372199"/>
                  <a:gd name="connsiteY944" fmla="*/ 513574 h 5390836"/>
                  <a:gd name="connsiteX945" fmla="*/ 1242173 w 5372199"/>
                  <a:gd name="connsiteY945" fmla="*/ 501198 h 5390836"/>
                  <a:gd name="connsiteX946" fmla="*/ 1262798 w 5372199"/>
                  <a:gd name="connsiteY946" fmla="*/ 469227 h 5390836"/>
                  <a:gd name="connsiteX947" fmla="*/ 1273106 w 5372199"/>
                  <a:gd name="connsiteY947" fmla="*/ 469227 h 5390836"/>
                  <a:gd name="connsiteX948" fmla="*/ 1286520 w 5372199"/>
                  <a:gd name="connsiteY948" fmla="*/ 453755 h 5390836"/>
                  <a:gd name="connsiteX949" fmla="*/ 1321577 w 5372199"/>
                  <a:gd name="connsiteY949" fmla="*/ 421794 h 5390836"/>
                  <a:gd name="connsiteX950" fmla="*/ 1337049 w 5372199"/>
                  <a:gd name="connsiteY950" fmla="*/ 408380 h 5390836"/>
                  <a:gd name="connsiteX951" fmla="*/ 1362828 w 5372199"/>
                  <a:gd name="connsiteY951" fmla="*/ 380543 h 5390836"/>
                  <a:gd name="connsiteX952" fmla="*/ 1371078 w 5372199"/>
                  <a:gd name="connsiteY952" fmla="*/ 365072 h 5390836"/>
                  <a:gd name="connsiteX953" fmla="*/ 1363867 w 5372199"/>
                  <a:gd name="connsiteY953" fmla="*/ 357851 h 5390836"/>
                  <a:gd name="connsiteX954" fmla="*/ 1353549 w 5372199"/>
                  <a:gd name="connsiteY954" fmla="*/ 357851 h 5390836"/>
                  <a:gd name="connsiteX955" fmla="*/ 1341174 w 5372199"/>
                  <a:gd name="connsiteY955" fmla="*/ 357851 h 5390836"/>
                  <a:gd name="connsiteX956" fmla="*/ 1341174 w 5372199"/>
                  <a:gd name="connsiteY956" fmla="*/ 347543 h 5390836"/>
                  <a:gd name="connsiteX957" fmla="*/ 1341174 w 5372199"/>
                  <a:gd name="connsiteY957" fmla="*/ 337225 h 5390836"/>
                  <a:gd name="connsiteX958" fmla="*/ 1341174 w 5372199"/>
                  <a:gd name="connsiteY958" fmla="*/ 323822 h 5390836"/>
                  <a:gd name="connsiteX959" fmla="*/ 1313327 w 5372199"/>
                  <a:gd name="connsiteY959" fmla="*/ 304225 h 5390836"/>
                  <a:gd name="connsiteX960" fmla="*/ 1313327 w 5372199"/>
                  <a:gd name="connsiteY960" fmla="*/ 292878 h 5390836"/>
                  <a:gd name="connsiteX961" fmla="*/ 1328799 w 5372199"/>
                  <a:gd name="connsiteY961" fmla="*/ 280503 h 5390836"/>
                  <a:gd name="connsiteX962" fmla="*/ 1336020 w 5372199"/>
                  <a:gd name="connsiteY962" fmla="*/ 270196 h 5390836"/>
                  <a:gd name="connsiteX963" fmla="*/ 1344270 w 5372199"/>
                  <a:gd name="connsiteY963" fmla="*/ 264003 h 5390836"/>
                  <a:gd name="connsiteX964" fmla="*/ 1351492 w 5372199"/>
                  <a:gd name="connsiteY964" fmla="*/ 254724 h 5390836"/>
                  <a:gd name="connsiteX965" fmla="*/ 1339117 w 5372199"/>
                  <a:gd name="connsiteY965" fmla="*/ 257821 h 5390836"/>
                  <a:gd name="connsiteX966" fmla="*/ 1350453 w 5372199"/>
                  <a:gd name="connsiteY966" fmla="*/ 252667 h 5390836"/>
                  <a:gd name="connsiteX967" fmla="*/ 1363867 w 5372199"/>
                  <a:gd name="connsiteY967" fmla="*/ 244417 h 5390836"/>
                  <a:gd name="connsiteX968" fmla="*/ 1375203 w 5372199"/>
                  <a:gd name="connsiteY968" fmla="*/ 244417 h 5390836"/>
                  <a:gd name="connsiteX969" fmla="*/ 1383200 w 5372199"/>
                  <a:gd name="connsiteY969" fmla="*/ 242484 h 5390836"/>
                  <a:gd name="connsiteX970" fmla="*/ 2319836 w 5372199"/>
                  <a:gd name="connsiteY970" fmla="*/ 154694 h 5390836"/>
                  <a:gd name="connsiteX971" fmla="*/ 2301267 w 5372199"/>
                  <a:gd name="connsiteY971" fmla="*/ 159847 h 5390836"/>
                  <a:gd name="connsiteX972" fmla="*/ 2301267 w 5372199"/>
                  <a:gd name="connsiteY972" fmla="*/ 171193 h 5390836"/>
                  <a:gd name="connsiteX973" fmla="*/ 2301267 w 5372199"/>
                  <a:gd name="connsiteY973" fmla="*/ 180472 h 5390836"/>
                  <a:gd name="connsiteX974" fmla="*/ 2318808 w 5372199"/>
                  <a:gd name="connsiteY974" fmla="*/ 180472 h 5390836"/>
                  <a:gd name="connsiteX975" fmla="*/ 2327047 w 5372199"/>
                  <a:gd name="connsiteY975" fmla="*/ 158819 h 5390836"/>
                  <a:gd name="connsiteX976" fmla="*/ 2320865 w 5372199"/>
                  <a:gd name="connsiteY976" fmla="*/ 158819 h 5390836"/>
                  <a:gd name="connsiteX977" fmla="*/ 2375531 w 5372199"/>
                  <a:gd name="connsiteY977" fmla="*/ 130974 h 5390836"/>
                  <a:gd name="connsiteX978" fmla="*/ 2361089 w 5372199"/>
                  <a:gd name="connsiteY978" fmla="*/ 138195 h 5390836"/>
                  <a:gd name="connsiteX979" fmla="*/ 2361089 w 5372199"/>
                  <a:gd name="connsiteY979" fmla="*/ 153665 h 5390836"/>
                  <a:gd name="connsiteX980" fmla="*/ 2371407 w 5372199"/>
                  <a:gd name="connsiteY980" fmla="*/ 160876 h 5390836"/>
                  <a:gd name="connsiteX981" fmla="*/ 2386877 w 5372199"/>
                  <a:gd name="connsiteY981" fmla="*/ 146444 h 5390836"/>
                  <a:gd name="connsiteX982" fmla="*/ 2386877 w 5372199"/>
                  <a:gd name="connsiteY982" fmla="*/ 133031 h 5390836"/>
                  <a:gd name="connsiteX983" fmla="*/ 2376560 w 5372199"/>
                  <a:gd name="connsiteY983" fmla="*/ 133031 h 5390836"/>
                  <a:gd name="connsiteX984" fmla="*/ 2306432 w 5372199"/>
                  <a:gd name="connsiteY984" fmla="*/ 95915 h 5390836"/>
                  <a:gd name="connsiteX985" fmla="*/ 2310546 w 5372199"/>
                  <a:gd name="connsiteY985" fmla="*/ 100039 h 5390836"/>
                  <a:gd name="connsiteX986" fmla="*/ 2296113 w 5372199"/>
                  <a:gd name="connsiteY986" fmla="*/ 113442 h 5390836"/>
                  <a:gd name="connsiteX987" fmla="*/ 2296113 w 5372199"/>
                  <a:gd name="connsiteY987" fmla="*/ 128913 h 5390836"/>
                  <a:gd name="connsiteX988" fmla="*/ 2304364 w 5372199"/>
                  <a:gd name="connsiteY988" fmla="*/ 128913 h 5390836"/>
                  <a:gd name="connsiteX989" fmla="*/ 2320865 w 5372199"/>
                  <a:gd name="connsiteY989" fmla="*/ 108289 h 5390836"/>
                  <a:gd name="connsiteX990" fmla="*/ 2306432 w 5372199"/>
                  <a:gd name="connsiteY990" fmla="*/ 95915 h 5390836"/>
                  <a:gd name="connsiteX991" fmla="*/ 3341817 w 5372199"/>
                  <a:gd name="connsiteY991" fmla="*/ 93847 h 5390836"/>
                  <a:gd name="connsiteX992" fmla="*/ 3351096 w 5372199"/>
                  <a:gd name="connsiteY992" fmla="*/ 103125 h 5390836"/>
                  <a:gd name="connsiteX993" fmla="*/ 3363471 w 5372199"/>
                  <a:gd name="connsiteY993" fmla="*/ 121693 h 5390836"/>
                  <a:gd name="connsiteX994" fmla="*/ 3363471 w 5372199"/>
                  <a:gd name="connsiteY994" fmla="*/ 138193 h 5390836"/>
                  <a:gd name="connsiteX995" fmla="*/ 3363482 w 5372199"/>
                  <a:gd name="connsiteY995" fmla="*/ 150569 h 5390836"/>
                  <a:gd name="connsiteX996" fmla="*/ 3332539 w 5372199"/>
                  <a:gd name="connsiteY996" fmla="*/ 167069 h 5390836"/>
                  <a:gd name="connsiteX997" fmla="*/ 3307789 w 5372199"/>
                  <a:gd name="connsiteY997" fmla="*/ 179444 h 5390836"/>
                  <a:gd name="connsiteX998" fmla="*/ 3290260 w 5372199"/>
                  <a:gd name="connsiteY998" fmla="*/ 185626 h 5390836"/>
                  <a:gd name="connsiteX999" fmla="*/ 3254163 w 5372199"/>
                  <a:gd name="connsiteY999" fmla="*/ 200069 h 5390836"/>
                  <a:gd name="connsiteX1000" fmla="*/ 3254163 w 5372199"/>
                  <a:gd name="connsiteY1000" fmla="*/ 226877 h 5390836"/>
                  <a:gd name="connsiteX1001" fmla="*/ 3245913 w 5372199"/>
                  <a:gd name="connsiteY1001" fmla="*/ 238223 h 5390836"/>
                  <a:gd name="connsiteX1002" fmla="*/ 3238692 w 5372199"/>
                  <a:gd name="connsiteY1002" fmla="*/ 247502 h 5390836"/>
                  <a:gd name="connsiteX1003" fmla="*/ 3232510 w 5372199"/>
                  <a:gd name="connsiteY1003" fmla="*/ 257820 h 5390836"/>
                  <a:gd name="connsiteX1004" fmla="*/ 3227356 w 5372199"/>
                  <a:gd name="connsiteY1004" fmla="*/ 270195 h 5390836"/>
                  <a:gd name="connsiteX1005" fmla="*/ 3221163 w 5372199"/>
                  <a:gd name="connsiteY1005" fmla="*/ 302156 h 5390836"/>
                  <a:gd name="connsiteX1006" fmla="*/ 3278913 w 5372199"/>
                  <a:gd name="connsiteY1006" fmla="*/ 314531 h 5390836"/>
                  <a:gd name="connsiteX1007" fmla="*/ 3294385 w 5372199"/>
                  <a:gd name="connsiteY1007" fmla="*/ 314531 h 5390836"/>
                  <a:gd name="connsiteX1008" fmla="*/ 3309846 w 5372199"/>
                  <a:gd name="connsiteY1008" fmla="*/ 314531 h 5390836"/>
                  <a:gd name="connsiteX1009" fmla="*/ 3323260 w 5372199"/>
                  <a:gd name="connsiteY1009" fmla="*/ 322792 h 5390836"/>
                  <a:gd name="connsiteX1010" fmla="*/ 3336664 w 5372199"/>
                  <a:gd name="connsiteY1010" fmla="*/ 335156 h 5390836"/>
                  <a:gd name="connsiteX1011" fmla="*/ 3352135 w 5372199"/>
                  <a:gd name="connsiteY1011" fmla="*/ 355792 h 5390836"/>
                  <a:gd name="connsiteX1012" fmla="*/ 3352135 w 5372199"/>
                  <a:gd name="connsiteY1012" fmla="*/ 369196 h 5390836"/>
                  <a:gd name="connsiteX1013" fmla="*/ 3352135 w 5372199"/>
                  <a:gd name="connsiteY1013" fmla="*/ 374349 h 5390836"/>
                  <a:gd name="connsiteX1014" fmla="*/ 3352135 w 5372199"/>
                  <a:gd name="connsiteY1014" fmla="*/ 382599 h 5390836"/>
                  <a:gd name="connsiteX1015" fmla="*/ 3344914 w 5372199"/>
                  <a:gd name="connsiteY1015" fmla="*/ 392907 h 5390836"/>
                  <a:gd name="connsiteX1016" fmla="*/ 3332539 w 5372199"/>
                  <a:gd name="connsiteY1016" fmla="*/ 400128 h 5390836"/>
                  <a:gd name="connsiteX1017" fmla="*/ 3312942 w 5372199"/>
                  <a:gd name="connsiteY1017" fmla="*/ 400128 h 5390836"/>
                  <a:gd name="connsiteX1018" fmla="*/ 3292317 w 5372199"/>
                  <a:gd name="connsiteY1018" fmla="*/ 390849 h 5390836"/>
                  <a:gd name="connsiteX1019" fmla="*/ 3270663 w 5372199"/>
                  <a:gd name="connsiteY1019" fmla="*/ 390849 h 5390836"/>
                  <a:gd name="connsiteX1020" fmla="*/ 3236635 w 5372199"/>
                  <a:gd name="connsiteY1020" fmla="*/ 378474 h 5390836"/>
                  <a:gd name="connsiteX1021" fmla="*/ 3203634 w 5372199"/>
                  <a:gd name="connsiteY1021" fmla="*/ 371253 h 5390836"/>
                  <a:gd name="connsiteX1022" fmla="*/ 3170634 w 5372199"/>
                  <a:gd name="connsiteY1022" fmla="*/ 365070 h 5390836"/>
                  <a:gd name="connsiteX1023" fmla="*/ 3138662 w 5372199"/>
                  <a:gd name="connsiteY1023" fmla="*/ 365070 h 5390836"/>
                  <a:gd name="connsiteX1024" fmla="*/ 3102566 w 5372199"/>
                  <a:gd name="connsiteY1024" fmla="*/ 355781 h 5390836"/>
                  <a:gd name="connsiteX1025" fmla="*/ 3036565 w 5372199"/>
                  <a:gd name="connsiteY1025" fmla="*/ 355781 h 5390836"/>
                  <a:gd name="connsiteX1026" fmla="*/ 2952008 w 5372199"/>
                  <a:gd name="connsiteY1026" fmla="*/ 366099 h 5390836"/>
                  <a:gd name="connsiteX1027" fmla="*/ 2929314 w 5372199"/>
                  <a:gd name="connsiteY1027" fmla="*/ 331031 h 5390836"/>
                  <a:gd name="connsiteX1028" fmla="*/ 2929314 w 5372199"/>
                  <a:gd name="connsiteY1028" fmla="*/ 314531 h 5390836"/>
                  <a:gd name="connsiteX1029" fmla="*/ 2929314 w 5372199"/>
                  <a:gd name="connsiteY1029" fmla="*/ 293906 h 5390836"/>
                  <a:gd name="connsiteX1030" fmla="*/ 2965411 w 5372199"/>
                  <a:gd name="connsiteY1030" fmla="*/ 283598 h 5390836"/>
                  <a:gd name="connsiteX1031" fmla="*/ 2983968 w 5372199"/>
                  <a:gd name="connsiteY1031" fmla="*/ 290820 h 5390836"/>
                  <a:gd name="connsiteX1032" fmla="*/ 3027287 w 5372199"/>
                  <a:gd name="connsiteY1032" fmla="*/ 290820 h 5390836"/>
                  <a:gd name="connsiteX1033" fmla="*/ 3043787 w 5372199"/>
                  <a:gd name="connsiteY1033" fmla="*/ 290820 h 5390836"/>
                  <a:gd name="connsiteX1034" fmla="*/ 3092259 w 5372199"/>
                  <a:gd name="connsiteY1034" fmla="*/ 283598 h 5390836"/>
                  <a:gd name="connsiteX1035" fmla="*/ 3139691 w 5372199"/>
                  <a:gd name="connsiteY1035" fmla="*/ 234098 h 5390836"/>
                  <a:gd name="connsiteX1036" fmla="*/ 3147941 w 5372199"/>
                  <a:gd name="connsiteY1036" fmla="*/ 216569 h 5390836"/>
                  <a:gd name="connsiteX1037" fmla="*/ 3147941 w 5372199"/>
                  <a:gd name="connsiteY1037" fmla="*/ 200069 h 5390836"/>
                  <a:gd name="connsiteX1038" fmla="*/ 3130412 w 5372199"/>
                  <a:gd name="connsiteY1038" fmla="*/ 200069 h 5390836"/>
                  <a:gd name="connsiteX1039" fmla="*/ 3108759 w 5372199"/>
                  <a:gd name="connsiteY1039" fmla="*/ 200069 h 5390836"/>
                  <a:gd name="connsiteX1040" fmla="*/ 3108759 w 5372199"/>
                  <a:gd name="connsiteY1040" fmla="*/ 178405 h 5390836"/>
                  <a:gd name="connsiteX1041" fmla="*/ 3101537 w 5372199"/>
                  <a:gd name="connsiteY1041" fmla="*/ 151597 h 5390836"/>
                  <a:gd name="connsiteX1042" fmla="*/ 3101537 w 5372199"/>
                  <a:gd name="connsiteY1042" fmla="*/ 132001 h 5390836"/>
                  <a:gd name="connsiteX1043" fmla="*/ 3101537 w 5372199"/>
                  <a:gd name="connsiteY1043" fmla="*/ 113443 h 5390836"/>
                  <a:gd name="connsiteX1044" fmla="*/ 3121134 w 5372199"/>
                  <a:gd name="connsiteY1044" fmla="*/ 104154 h 5390836"/>
                  <a:gd name="connsiteX1045" fmla="*/ 3147941 w 5372199"/>
                  <a:gd name="connsiteY1045" fmla="*/ 117569 h 5390836"/>
                  <a:gd name="connsiteX1046" fmla="*/ 3220134 w 5372199"/>
                  <a:gd name="connsiteY1046" fmla="*/ 123750 h 5390836"/>
                  <a:gd name="connsiteX1047" fmla="*/ 3259317 w 5372199"/>
                  <a:gd name="connsiteY1047" fmla="*/ 123750 h 5390836"/>
                  <a:gd name="connsiteX1048" fmla="*/ 3316039 w 5372199"/>
                  <a:gd name="connsiteY1048" fmla="*/ 114472 h 5390836"/>
                  <a:gd name="connsiteX1049" fmla="*/ 3331510 w 5372199"/>
                  <a:gd name="connsiteY1049" fmla="*/ 114472 h 5390836"/>
                  <a:gd name="connsiteX1050" fmla="*/ 3343885 w 5372199"/>
                  <a:gd name="connsiteY1050" fmla="*/ 114472 h 5390836"/>
                  <a:gd name="connsiteX1051" fmla="*/ 2198081 w 5372199"/>
                  <a:gd name="connsiteY1051" fmla="*/ 79112 h 5390836"/>
                  <a:gd name="connsiteX1052" fmla="*/ 2212588 w 5372199"/>
                  <a:gd name="connsiteY1052" fmla="*/ 96946 h 5390836"/>
                  <a:gd name="connsiteX1053" fmla="*/ 2218770 w 5372199"/>
                  <a:gd name="connsiteY1053" fmla="*/ 79417 h 5390836"/>
                  <a:gd name="connsiteX1054" fmla="*/ 2218770 w 5372199"/>
                  <a:gd name="connsiteY1054" fmla="*/ 100042 h 5390836"/>
                  <a:gd name="connsiteX1055" fmla="*/ 2218770 w 5372199"/>
                  <a:gd name="connsiteY1055" fmla="*/ 123764 h 5390836"/>
                  <a:gd name="connsiteX1056" fmla="*/ 2208463 w 5372199"/>
                  <a:gd name="connsiteY1056" fmla="*/ 142321 h 5390836"/>
                  <a:gd name="connsiteX1057" fmla="*/ 2191952 w 5372199"/>
                  <a:gd name="connsiteY1057" fmla="*/ 168100 h 5390836"/>
                  <a:gd name="connsiteX1058" fmla="*/ 2191952 w 5372199"/>
                  <a:gd name="connsiteY1058" fmla="*/ 192850 h 5390836"/>
                  <a:gd name="connsiteX1059" fmla="*/ 2191952 w 5372199"/>
                  <a:gd name="connsiteY1059" fmla="*/ 210379 h 5390836"/>
                  <a:gd name="connsiteX1060" fmla="*/ 2205367 w 5372199"/>
                  <a:gd name="connsiteY1060" fmla="*/ 210379 h 5390836"/>
                  <a:gd name="connsiteX1061" fmla="*/ 2211549 w 5372199"/>
                  <a:gd name="connsiteY1061" fmla="*/ 221725 h 5390836"/>
                  <a:gd name="connsiteX1062" fmla="*/ 2221867 w 5372199"/>
                  <a:gd name="connsiteY1062" fmla="*/ 240293 h 5390836"/>
                  <a:gd name="connsiteX1063" fmla="*/ 2221867 w 5372199"/>
                  <a:gd name="connsiteY1063" fmla="*/ 248543 h 5390836"/>
                  <a:gd name="connsiteX1064" fmla="*/ 2186798 w 5372199"/>
                  <a:gd name="connsiteY1064" fmla="*/ 291851 h 5390836"/>
                  <a:gd name="connsiteX1065" fmla="*/ 2186798 w 5372199"/>
                  <a:gd name="connsiteY1065" fmla="*/ 306293 h 5390836"/>
                  <a:gd name="connsiteX1066" fmla="*/ 2202270 w 5372199"/>
                  <a:gd name="connsiteY1066" fmla="*/ 306293 h 5390836"/>
                  <a:gd name="connsiteX1067" fmla="*/ 2216713 w 5372199"/>
                  <a:gd name="connsiteY1067" fmla="*/ 313515 h 5390836"/>
                  <a:gd name="connsiteX1068" fmla="*/ 2222895 w 5372199"/>
                  <a:gd name="connsiteY1068" fmla="*/ 326919 h 5390836"/>
                  <a:gd name="connsiteX1069" fmla="*/ 2190923 w 5372199"/>
                  <a:gd name="connsiteY1069" fmla="*/ 377448 h 5390836"/>
                  <a:gd name="connsiteX1070" fmla="*/ 2134201 w 5372199"/>
                  <a:gd name="connsiteY1070" fmla="*/ 416630 h 5390836"/>
                  <a:gd name="connsiteX1071" fmla="*/ 2107393 w 5372199"/>
                  <a:gd name="connsiteY1071" fmla="*/ 447573 h 5390836"/>
                  <a:gd name="connsiteX1072" fmla="*/ 2096047 w 5372199"/>
                  <a:gd name="connsiteY1072" fmla="*/ 447573 h 5390836"/>
                  <a:gd name="connsiteX1073" fmla="*/ 2078518 w 5372199"/>
                  <a:gd name="connsiteY1073" fmla="*/ 447573 h 5390836"/>
                  <a:gd name="connsiteX1074" fmla="*/ 2069239 w 5372199"/>
                  <a:gd name="connsiteY1074" fmla="*/ 434169 h 5390836"/>
                  <a:gd name="connsiteX1075" fmla="*/ 2056864 w 5372199"/>
                  <a:gd name="connsiteY1075" fmla="*/ 420765 h 5390836"/>
                  <a:gd name="connsiteX1076" fmla="*/ 2047585 w 5372199"/>
                  <a:gd name="connsiteY1076" fmla="*/ 393948 h 5390836"/>
                  <a:gd name="connsiteX1077" fmla="*/ 2071296 w 5372199"/>
                  <a:gd name="connsiteY1077" fmla="*/ 365072 h 5390836"/>
                  <a:gd name="connsiteX1078" fmla="*/ 2084700 w 5372199"/>
                  <a:gd name="connsiteY1078" fmla="*/ 351669 h 5390836"/>
                  <a:gd name="connsiteX1079" fmla="*/ 2093989 w 5372199"/>
                  <a:gd name="connsiteY1079" fmla="*/ 338265 h 5390836"/>
                  <a:gd name="connsiteX1080" fmla="*/ 2093989 w 5372199"/>
                  <a:gd name="connsiteY1080" fmla="*/ 326919 h 5390836"/>
                  <a:gd name="connsiteX1081" fmla="*/ 2093989 w 5372199"/>
                  <a:gd name="connsiteY1081" fmla="*/ 312475 h 5390836"/>
                  <a:gd name="connsiteX1082" fmla="*/ 2087796 w 5372199"/>
                  <a:gd name="connsiteY1082" fmla="*/ 302169 h 5390836"/>
                  <a:gd name="connsiteX1083" fmla="*/ 2080575 w 5372199"/>
                  <a:gd name="connsiteY1083" fmla="*/ 292890 h 5390836"/>
                  <a:gd name="connsiteX1084" fmla="*/ 2065114 w 5372199"/>
                  <a:gd name="connsiteY1084" fmla="*/ 274322 h 5390836"/>
                  <a:gd name="connsiteX1085" fmla="*/ 2081614 w 5372199"/>
                  <a:gd name="connsiteY1085" fmla="*/ 251639 h 5390836"/>
                  <a:gd name="connsiteX1086" fmla="*/ 2095018 w 5372199"/>
                  <a:gd name="connsiteY1086" fmla="*/ 251639 h 5390836"/>
                  <a:gd name="connsiteX1087" fmla="*/ 2110490 w 5372199"/>
                  <a:gd name="connsiteY1087" fmla="*/ 234100 h 5390836"/>
                  <a:gd name="connsiteX1088" fmla="*/ 2110490 w 5372199"/>
                  <a:gd name="connsiteY1088" fmla="*/ 206264 h 5390836"/>
                  <a:gd name="connsiteX1089" fmla="*/ 2093989 w 5372199"/>
                  <a:gd name="connsiteY1089" fmla="*/ 194918 h 5390836"/>
                  <a:gd name="connsiteX1090" fmla="*/ 2076461 w 5372199"/>
                  <a:gd name="connsiteY1090" fmla="*/ 194918 h 5390836"/>
                  <a:gd name="connsiteX1091" fmla="*/ 2065114 w 5372199"/>
                  <a:gd name="connsiteY1091" fmla="*/ 184599 h 5390836"/>
                  <a:gd name="connsiteX1092" fmla="*/ 2054796 w 5372199"/>
                  <a:gd name="connsiteY1092" fmla="*/ 184599 h 5390836"/>
                  <a:gd name="connsiteX1093" fmla="*/ 2047585 w 5372199"/>
                  <a:gd name="connsiteY1093" fmla="*/ 166043 h 5390836"/>
                  <a:gd name="connsiteX1094" fmla="*/ 2055824 w 5372199"/>
                  <a:gd name="connsiteY1094" fmla="*/ 158821 h 5390836"/>
                  <a:gd name="connsiteX1095" fmla="*/ 2060989 w 5372199"/>
                  <a:gd name="connsiteY1095" fmla="*/ 147475 h 5390836"/>
                  <a:gd name="connsiteX1096" fmla="*/ 2074393 w 5372199"/>
                  <a:gd name="connsiteY1096" fmla="*/ 136139 h 5390836"/>
                  <a:gd name="connsiteX1097" fmla="*/ 2093989 w 5372199"/>
                  <a:gd name="connsiteY1097" fmla="*/ 136139 h 5390836"/>
                  <a:gd name="connsiteX1098" fmla="*/ 2171337 w 5372199"/>
                  <a:gd name="connsiteY1098" fmla="*/ 84571 h 5390836"/>
                  <a:gd name="connsiteX1099" fmla="*/ 2194020 w 5372199"/>
                  <a:gd name="connsiteY1099" fmla="*/ 79417 h 5390836"/>
                  <a:gd name="connsiteX1100" fmla="*/ 2198081 w 5372199"/>
                  <a:gd name="connsiteY1100" fmla="*/ 79112 h 5390836"/>
                  <a:gd name="connsiteX1101" fmla="*/ 2394088 w 5372199"/>
                  <a:gd name="connsiteY1101" fmla="*/ 55695 h 5390836"/>
                  <a:gd name="connsiteX1102" fmla="*/ 2356963 w 5372199"/>
                  <a:gd name="connsiteY1102" fmla="*/ 76320 h 5390836"/>
                  <a:gd name="connsiteX1103" fmla="*/ 2365213 w 5372199"/>
                  <a:gd name="connsiteY1103" fmla="*/ 93860 h 5390836"/>
                  <a:gd name="connsiteX1104" fmla="*/ 2385838 w 5372199"/>
                  <a:gd name="connsiteY1104" fmla="*/ 93860 h 5390836"/>
                  <a:gd name="connsiteX1105" fmla="*/ 2397185 w 5372199"/>
                  <a:gd name="connsiteY1105" fmla="*/ 73224 h 5390836"/>
                  <a:gd name="connsiteX1106" fmla="*/ 2397185 w 5372199"/>
                  <a:gd name="connsiteY1106" fmla="*/ 57763 h 5390836"/>
                  <a:gd name="connsiteX1107" fmla="*/ 2409561 w 5372199"/>
                  <a:gd name="connsiteY1107" fmla="*/ 1039 h 5390836"/>
                  <a:gd name="connsiteX1108" fmla="*/ 2427090 w 5372199"/>
                  <a:gd name="connsiteY1108" fmla="*/ 1039 h 5390836"/>
                  <a:gd name="connsiteX1109" fmla="*/ 2461119 w 5372199"/>
                  <a:gd name="connsiteY1109" fmla="*/ 1039 h 5390836"/>
                  <a:gd name="connsiteX1110" fmla="*/ 2469369 w 5372199"/>
                  <a:gd name="connsiteY1110" fmla="*/ 14443 h 5390836"/>
                  <a:gd name="connsiteX1111" fmla="*/ 2483812 w 5372199"/>
                  <a:gd name="connsiteY1111" fmla="*/ 36096 h 5390836"/>
                  <a:gd name="connsiteX1112" fmla="*/ 2477630 w 5372199"/>
                  <a:gd name="connsiteY1112" fmla="*/ 57761 h 5390836"/>
                  <a:gd name="connsiteX1113" fmla="*/ 2477630 w 5372199"/>
                  <a:gd name="connsiteY1113" fmla="*/ 76318 h 5390836"/>
                  <a:gd name="connsiteX1114" fmla="*/ 2466283 w 5372199"/>
                  <a:gd name="connsiteY1114" fmla="*/ 108290 h 5390836"/>
                  <a:gd name="connsiteX1115" fmla="*/ 2452879 w 5372199"/>
                  <a:gd name="connsiteY1115" fmla="*/ 127886 h 5390836"/>
                  <a:gd name="connsiteX1116" fmla="*/ 2429158 w 5372199"/>
                  <a:gd name="connsiteY1116" fmla="*/ 203165 h 5390836"/>
                  <a:gd name="connsiteX1117" fmla="*/ 2419868 w 5372199"/>
                  <a:gd name="connsiteY1117" fmla="*/ 215541 h 5390836"/>
                  <a:gd name="connsiteX1118" fmla="*/ 2406464 w 5372199"/>
                  <a:gd name="connsiteY1118" fmla="*/ 215541 h 5390836"/>
                  <a:gd name="connsiteX1119" fmla="*/ 2392032 w 5372199"/>
                  <a:gd name="connsiteY1119" fmla="*/ 222762 h 5390836"/>
                  <a:gd name="connsiteX1120" fmla="*/ 2372435 w 5372199"/>
                  <a:gd name="connsiteY1120" fmla="*/ 232041 h 5390836"/>
                  <a:gd name="connsiteX1121" fmla="*/ 2372435 w 5372199"/>
                  <a:gd name="connsiteY1121" fmla="*/ 248541 h 5390836"/>
                  <a:gd name="connsiteX1122" fmla="*/ 2387907 w 5372199"/>
                  <a:gd name="connsiteY1122" fmla="*/ 243387 h 5390836"/>
                  <a:gd name="connsiteX1123" fmla="*/ 2400282 w 5372199"/>
                  <a:gd name="connsiteY1123" fmla="*/ 235137 h 5390836"/>
                  <a:gd name="connsiteX1124" fmla="*/ 2418840 w 5372199"/>
                  <a:gd name="connsiteY1124" fmla="*/ 235137 h 5390836"/>
                  <a:gd name="connsiteX1125" fmla="*/ 2427090 w 5372199"/>
                  <a:gd name="connsiteY1125" fmla="*/ 242348 h 5390836"/>
                  <a:gd name="connsiteX1126" fmla="*/ 2435340 w 5372199"/>
                  <a:gd name="connsiteY1126" fmla="*/ 265041 h 5390836"/>
                  <a:gd name="connsiteX1127" fmla="*/ 2435340 w 5372199"/>
                  <a:gd name="connsiteY1127" fmla="*/ 274319 h 5390836"/>
                  <a:gd name="connsiteX1128" fmla="*/ 2419868 w 5372199"/>
                  <a:gd name="connsiteY1128" fmla="*/ 288763 h 5390836"/>
                  <a:gd name="connsiteX1129" fmla="*/ 2402339 w 5372199"/>
                  <a:gd name="connsiteY1129" fmla="*/ 298041 h 5390836"/>
                  <a:gd name="connsiteX1130" fmla="*/ 2402339 w 5372199"/>
                  <a:gd name="connsiteY1130" fmla="*/ 309377 h 5390836"/>
                  <a:gd name="connsiteX1131" fmla="*/ 2412657 w 5372199"/>
                  <a:gd name="connsiteY1131" fmla="*/ 315570 h 5390836"/>
                  <a:gd name="connsiteX1132" fmla="*/ 2436368 w 5372199"/>
                  <a:gd name="connsiteY1132" fmla="*/ 307320 h 5390836"/>
                  <a:gd name="connsiteX1133" fmla="*/ 2455965 w 5372199"/>
                  <a:gd name="connsiteY1133" fmla="*/ 307320 h 5390836"/>
                  <a:gd name="connsiteX1134" fmla="*/ 2477630 w 5372199"/>
                  <a:gd name="connsiteY1134" fmla="*/ 300098 h 5390836"/>
                  <a:gd name="connsiteX1135" fmla="*/ 2498244 w 5372199"/>
                  <a:gd name="connsiteY1135" fmla="*/ 300098 h 5390836"/>
                  <a:gd name="connsiteX1136" fmla="*/ 2517841 w 5372199"/>
                  <a:gd name="connsiteY1136" fmla="*/ 323820 h 5390836"/>
                  <a:gd name="connsiteX1137" fmla="*/ 2494119 w 5372199"/>
                  <a:gd name="connsiteY1137" fmla="*/ 370224 h 5390836"/>
                  <a:gd name="connsiteX1138" fmla="*/ 2467312 w 5372199"/>
                  <a:gd name="connsiteY1138" fmla="*/ 370224 h 5390836"/>
                  <a:gd name="connsiteX1139" fmla="*/ 2422965 w 5372199"/>
                  <a:gd name="connsiteY1139" fmla="*/ 377445 h 5390836"/>
                  <a:gd name="connsiteX1140" fmla="*/ 2398214 w 5372199"/>
                  <a:gd name="connsiteY1140" fmla="*/ 377445 h 5390836"/>
                  <a:gd name="connsiteX1141" fmla="*/ 2377589 w 5372199"/>
                  <a:gd name="connsiteY1141" fmla="*/ 382599 h 5390836"/>
                  <a:gd name="connsiteX1142" fmla="*/ 2353878 w 5372199"/>
                  <a:gd name="connsiteY1142" fmla="*/ 389820 h 5390836"/>
                  <a:gd name="connsiteX1143" fmla="*/ 2326031 w 5372199"/>
                  <a:gd name="connsiteY1143" fmla="*/ 400138 h 5390836"/>
                  <a:gd name="connsiteX1144" fmla="*/ 2296127 w 5372199"/>
                  <a:gd name="connsiteY1144" fmla="*/ 407360 h 5390836"/>
                  <a:gd name="connsiteX1145" fmla="*/ 2266212 w 5372199"/>
                  <a:gd name="connsiteY1145" fmla="*/ 420763 h 5390836"/>
                  <a:gd name="connsiteX1146" fmla="*/ 2245587 w 5372199"/>
                  <a:gd name="connsiteY1146" fmla="*/ 413542 h 5390836"/>
                  <a:gd name="connsiteX1147" fmla="*/ 2237348 w 5372199"/>
                  <a:gd name="connsiteY1147" fmla="*/ 387752 h 5390836"/>
                  <a:gd name="connsiteX1148" fmla="*/ 2237337 w 5372199"/>
                  <a:gd name="connsiteY1148" fmla="*/ 379513 h 5390836"/>
                  <a:gd name="connsiteX1149" fmla="*/ 2237337 w 5372199"/>
                  <a:gd name="connsiteY1149" fmla="*/ 364042 h 5390836"/>
                  <a:gd name="connsiteX1150" fmla="*/ 2243530 w 5372199"/>
                  <a:gd name="connsiteY1150" fmla="*/ 357849 h 5390836"/>
                  <a:gd name="connsiteX1151" fmla="*/ 2253837 w 5372199"/>
                  <a:gd name="connsiteY1151" fmla="*/ 357849 h 5390836"/>
                  <a:gd name="connsiteX1152" fmla="*/ 2278588 w 5372199"/>
                  <a:gd name="connsiteY1152" fmla="*/ 344445 h 5390836"/>
                  <a:gd name="connsiteX1153" fmla="*/ 2310560 w 5372199"/>
                  <a:gd name="connsiteY1153" fmla="*/ 324848 h 5390836"/>
                  <a:gd name="connsiteX1154" fmla="*/ 2303338 w 5372199"/>
                  <a:gd name="connsiteY1154" fmla="*/ 316609 h 5390836"/>
                  <a:gd name="connsiteX1155" fmla="*/ 2289934 w 5372199"/>
                  <a:gd name="connsiteY1155" fmla="*/ 316609 h 5390836"/>
                  <a:gd name="connsiteX1156" fmla="*/ 2277559 w 5372199"/>
                  <a:gd name="connsiteY1156" fmla="*/ 316609 h 5390836"/>
                  <a:gd name="connsiteX1157" fmla="*/ 2277559 w 5372199"/>
                  <a:gd name="connsiteY1157" fmla="*/ 305263 h 5390836"/>
                  <a:gd name="connsiteX1158" fmla="*/ 2277559 w 5372199"/>
                  <a:gd name="connsiteY1158" fmla="*/ 291848 h 5390836"/>
                  <a:gd name="connsiteX1159" fmla="*/ 2283752 w 5372199"/>
                  <a:gd name="connsiteY1159" fmla="*/ 280512 h 5390836"/>
                  <a:gd name="connsiteX1160" fmla="*/ 2291991 w 5372199"/>
                  <a:gd name="connsiteY1160" fmla="*/ 280512 h 5390836"/>
                  <a:gd name="connsiteX1161" fmla="*/ 2300252 w 5372199"/>
                  <a:gd name="connsiteY1161" fmla="*/ 280512 h 5390836"/>
                  <a:gd name="connsiteX1162" fmla="*/ 2307463 w 5372199"/>
                  <a:gd name="connsiteY1162" fmla="*/ 280512 h 5390836"/>
                  <a:gd name="connsiteX1163" fmla="*/ 2313656 w 5372199"/>
                  <a:gd name="connsiteY1163" fmla="*/ 273291 h 5390836"/>
                  <a:gd name="connsiteX1164" fmla="*/ 2313656 w 5372199"/>
                  <a:gd name="connsiteY1164" fmla="*/ 256791 h 5390836"/>
                  <a:gd name="connsiteX1165" fmla="*/ 2303338 w 5372199"/>
                  <a:gd name="connsiteY1165" fmla="*/ 256791 h 5390836"/>
                  <a:gd name="connsiteX1166" fmla="*/ 2290963 w 5372199"/>
                  <a:gd name="connsiteY1166" fmla="*/ 261944 h 5390836"/>
                  <a:gd name="connsiteX1167" fmla="*/ 2280656 w 5372199"/>
                  <a:gd name="connsiteY1167" fmla="*/ 261944 h 5390836"/>
                  <a:gd name="connsiteX1168" fmla="*/ 2270338 w 5372199"/>
                  <a:gd name="connsiteY1168" fmla="*/ 261944 h 5390836"/>
                  <a:gd name="connsiteX1169" fmla="*/ 2265184 w 5372199"/>
                  <a:gd name="connsiteY1169" fmla="*/ 255751 h 5390836"/>
                  <a:gd name="connsiteX1170" fmla="*/ 2260030 w 5372199"/>
                  <a:gd name="connsiteY1170" fmla="*/ 245444 h 5390836"/>
                  <a:gd name="connsiteX1171" fmla="*/ 2248684 w 5372199"/>
                  <a:gd name="connsiteY1171" fmla="*/ 231012 h 5390836"/>
                  <a:gd name="connsiteX1172" fmla="*/ 2242502 w 5372199"/>
                  <a:gd name="connsiteY1172" fmla="*/ 213473 h 5390836"/>
                  <a:gd name="connsiteX1173" fmla="*/ 2247655 w 5372199"/>
                  <a:gd name="connsiteY1173" fmla="*/ 186665 h 5390836"/>
                  <a:gd name="connsiteX1174" fmla="*/ 2237337 w 5372199"/>
                  <a:gd name="connsiteY1174" fmla="*/ 144386 h 5390836"/>
                  <a:gd name="connsiteX1175" fmla="*/ 2229086 w 5372199"/>
                  <a:gd name="connsiteY1175" fmla="*/ 126847 h 5390836"/>
                  <a:gd name="connsiteX1176" fmla="*/ 2229086 w 5372199"/>
                  <a:gd name="connsiteY1176" fmla="*/ 113443 h 5390836"/>
                  <a:gd name="connsiteX1177" fmla="*/ 2229086 w 5372199"/>
                  <a:gd name="connsiteY1177" fmla="*/ 88693 h 5390836"/>
                  <a:gd name="connsiteX1178" fmla="*/ 2228058 w 5372199"/>
                  <a:gd name="connsiteY1178" fmla="*/ 86636 h 5390836"/>
                  <a:gd name="connsiteX1179" fmla="*/ 2236309 w 5372199"/>
                  <a:gd name="connsiteY1179" fmla="*/ 61886 h 5390836"/>
                  <a:gd name="connsiteX1180" fmla="*/ 2251780 w 5372199"/>
                  <a:gd name="connsiteY1180" fmla="*/ 68068 h 5390836"/>
                  <a:gd name="connsiteX1181" fmla="*/ 2266223 w 5372199"/>
                  <a:gd name="connsiteY1181" fmla="*/ 68068 h 5390836"/>
                  <a:gd name="connsiteX1182" fmla="*/ 2283752 w 5372199"/>
                  <a:gd name="connsiteY1182" fmla="*/ 59818 h 5390836"/>
                  <a:gd name="connsiteX1183" fmla="*/ 2313656 w 5372199"/>
                  <a:gd name="connsiteY1183" fmla="*/ 42289 h 5390836"/>
                  <a:gd name="connsiteX1184" fmla="*/ 2337367 w 5372199"/>
                  <a:gd name="connsiteY1184" fmla="*/ 36096 h 5390836"/>
                  <a:gd name="connsiteX1185" fmla="*/ 2409561 w 5372199"/>
                  <a:gd name="connsiteY1185" fmla="*/ 1039 h 53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</a:cxnLst>
                <a:rect l="l" t="t" r="r" b="b"/>
                <a:pathLst>
                  <a:path w="5372199" h="5390836">
                    <a:moveTo>
                      <a:pt x="3137621" y="5098566"/>
                    </a:moveTo>
                    <a:cubicBezTo>
                      <a:pt x="3116367" y="5101693"/>
                      <a:pt x="3098342" y="5115799"/>
                      <a:pt x="3090189" y="5135680"/>
                    </a:cubicBezTo>
                    <a:cubicBezTo>
                      <a:pt x="3082122" y="5161189"/>
                      <a:pt x="3082122" y="5188557"/>
                      <a:pt x="3090189" y="5214053"/>
                    </a:cubicBezTo>
                    <a:cubicBezTo>
                      <a:pt x="3092906" y="5239900"/>
                      <a:pt x="3104588" y="5263976"/>
                      <a:pt x="3123189" y="5282125"/>
                    </a:cubicBezTo>
                    <a:cubicBezTo>
                      <a:pt x="3137977" y="5297044"/>
                      <a:pt x="3159427" y="5303290"/>
                      <a:pt x="3179909" y="5298625"/>
                    </a:cubicBezTo>
                    <a:cubicBezTo>
                      <a:pt x="3200859" y="5295506"/>
                      <a:pt x="3218757" y="5281887"/>
                      <a:pt x="3227342" y="5262527"/>
                    </a:cubicBezTo>
                    <a:lnTo>
                      <a:pt x="3223219" y="5262527"/>
                    </a:lnTo>
                    <a:cubicBezTo>
                      <a:pt x="3233028" y="5238286"/>
                      <a:pt x="3234837" y="5211553"/>
                      <a:pt x="3228384" y="5186218"/>
                    </a:cubicBezTo>
                    <a:cubicBezTo>
                      <a:pt x="3224659" y="5159756"/>
                      <a:pt x="3213172" y="5134998"/>
                      <a:pt x="3195371" y="5115066"/>
                    </a:cubicBezTo>
                    <a:cubicBezTo>
                      <a:pt x="3180159" y="5100134"/>
                      <a:pt x="3158431" y="5093918"/>
                      <a:pt x="3137621" y="5098566"/>
                    </a:cubicBezTo>
                    <a:close/>
                    <a:moveTo>
                      <a:pt x="2793012" y="5095901"/>
                    </a:moveTo>
                    <a:lnTo>
                      <a:pt x="2794038" y="5121680"/>
                    </a:lnTo>
                    <a:lnTo>
                      <a:pt x="2794038" y="5147468"/>
                    </a:lnTo>
                    <a:lnTo>
                      <a:pt x="2652759" y="5150557"/>
                    </a:lnTo>
                    <a:lnTo>
                      <a:pt x="2654818" y="5212430"/>
                    </a:lnTo>
                    <a:lnTo>
                      <a:pt x="2785788" y="5210375"/>
                    </a:lnTo>
                    <a:lnTo>
                      <a:pt x="2785788" y="5235125"/>
                    </a:lnTo>
                    <a:lnTo>
                      <a:pt x="2785788" y="5259875"/>
                    </a:lnTo>
                    <a:lnTo>
                      <a:pt x="2654818" y="5261930"/>
                    </a:lnTo>
                    <a:lnTo>
                      <a:pt x="2656886" y="5338252"/>
                    </a:lnTo>
                    <a:lnTo>
                      <a:pt x="2803317" y="5335154"/>
                    </a:lnTo>
                    <a:lnTo>
                      <a:pt x="2804347" y="5360934"/>
                    </a:lnTo>
                    <a:lnTo>
                      <a:pt x="2804347" y="5386722"/>
                    </a:lnTo>
                    <a:lnTo>
                      <a:pt x="2601191" y="5390836"/>
                    </a:lnTo>
                    <a:lnTo>
                      <a:pt x="2597068" y="5100028"/>
                    </a:lnTo>
                    <a:close/>
                    <a:moveTo>
                      <a:pt x="2311412" y="5073218"/>
                    </a:moveTo>
                    <a:lnTo>
                      <a:pt x="2527979" y="5100036"/>
                    </a:lnTo>
                    <a:lnTo>
                      <a:pt x="2524886" y="5124786"/>
                    </a:lnTo>
                    <a:lnTo>
                      <a:pt x="2521789" y="5150566"/>
                    </a:lnTo>
                    <a:lnTo>
                      <a:pt x="2441357" y="5141286"/>
                    </a:lnTo>
                    <a:lnTo>
                      <a:pt x="2412480" y="5378472"/>
                    </a:lnTo>
                    <a:lnTo>
                      <a:pt x="2384632" y="5375374"/>
                    </a:lnTo>
                    <a:lnTo>
                      <a:pt x="2356798" y="5372277"/>
                    </a:lnTo>
                    <a:lnTo>
                      <a:pt x="2385662" y="5134066"/>
                    </a:lnTo>
                    <a:lnTo>
                      <a:pt x="2305230" y="5124786"/>
                    </a:lnTo>
                    <a:lnTo>
                      <a:pt x="2308328" y="5098998"/>
                    </a:lnTo>
                    <a:close/>
                    <a:moveTo>
                      <a:pt x="3178501" y="5049077"/>
                    </a:moveTo>
                    <a:cubicBezTo>
                      <a:pt x="3196181" y="5052967"/>
                      <a:pt x="3212954" y="5060973"/>
                      <a:pt x="3227342" y="5072774"/>
                    </a:cubicBezTo>
                    <a:cubicBezTo>
                      <a:pt x="3257680" y="5099354"/>
                      <a:pt x="3277452" y="5135960"/>
                      <a:pt x="3283036" y="5175900"/>
                    </a:cubicBezTo>
                    <a:cubicBezTo>
                      <a:pt x="3293053" y="5214629"/>
                      <a:pt x="3288655" y="5255671"/>
                      <a:pt x="3270659" y="5291404"/>
                    </a:cubicBezTo>
                    <a:cubicBezTo>
                      <a:pt x="3233278" y="5351319"/>
                      <a:pt x="3154393" y="5369582"/>
                      <a:pt x="3094478" y="5332188"/>
                    </a:cubicBezTo>
                    <a:cubicBezTo>
                      <a:pt x="3091596" y="5330391"/>
                      <a:pt x="3088791" y="5328485"/>
                      <a:pt x="3086062" y="5326472"/>
                    </a:cubicBezTo>
                    <a:lnTo>
                      <a:pt x="3082978" y="5329557"/>
                    </a:lnTo>
                    <a:cubicBezTo>
                      <a:pt x="3052338" y="5303214"/>
                      <a:pt x="3032503" y="5266502"/>
                      <a:pt x="3027283" y="5226430"/>
                    </a:cubicBezTo>
                    <a:cubicBezTo>
                      <a:pt x="3017995" y="5186879"/>
                      <a:pt x="3022736" y="5145316"/>
                      <a:pt x="3040690" y="5108871"/>
                    </a:cubicBezTo>
                    <a:cubicBezTo>
                      <a:pt x="3057762" y="5077244"/>
                      <a:pt x="3088694" y="5055485"/>
                      <a:pt x="3124219" y="5050083"/>
                    </a:cubicBezTo>
                    <a:cubicBezTo>
                      <a:pt x="3142234" y="5045416"/>
                      <a:pt x="3160821" y="5045188"/>
                      <a:pt x="3178501" y="5049077"/>
                    </a:cubicBezTo>
                    <a:close/>
                    <a:moveTo>
                      <a:pt x="2038303" y="5009871"/>
                    </a:moveTo>
                    <a:lnTo>
                      <a:pt x="2065121" y="5017092"/>
                    </a:lnTo>
                    <a:lnTo>
                      <a:pt x="2092960" y="5023274"/>
                    </a:lnTo>
                    <a:lnTo>
                      <a:pt x="2048621" y="5201688"/>
                    </a:lnTo>
                    <a:cubicBezTo>
                      <a:pt x="2042765" y="5217311"/>
                      <a:pt x="2042765" y="5234527"/>
                      <a:pt x="2048621" y="5250150"/>
                    </a:cubicBezTo>
                    <a:cubicBezTo>
                      <a:pt x="2055604" y="5263154"/>
                      <a:pt x="2068133" y="5272269"/>
                      <a:pt x="2082650" y="5274900"/>
                    </a:cubicBezTo>
                    <a:cubicBezTo>
                      <a:pt x="2096066" y="5281082"/>
                      <a:pt x="2111515" y="5281082"/>
                      <a:pt x="2124930" y="5274900"/>
                    </a:cubicBezTo>
                    <a:cubicBezTo>
                      <a:pt x="2137748" y="5263337"/>
                      <a:pt x="2146142" y="5247650"/>
                      <a:pt x="2148650" y="5230565"/>
                    </a:cubicBezTo>
                    <a:lnTo>
                      <a:pt x="2192989" y="5053189"/>
                    </a:lnTo>
                    <a:lnTo>
                      <a:pt x="2219807" y="5059371"/>
                    </a:lnTo>
                    <a:lnTo>
                      <a:pt x="2247654" y="5066591"/>
                    </a:lnTo>
                    <a:lnTo>
                      <a:pt x="2200209" y="5237773"/>
                    </a:lnTo>
                    <a:cubicBezTo>
                      <a:pt x="2195425" y="5269756"/>
                      <a:pt x="2178870" y="5298815"/>
                      <a:pt x="2153807" y="5319247"/>
                    </a:cubicBezTo>
                    <a:cubicBezTo>
                      <a:pt x="2127400" y="5334294"/>
                      <a:pt x="2095710" y="5336938"/>
                      <a:pt x="2067180" y="5326468"/>
                    </a:cubicBezTo>
                    <a:cubicBezTo>
                      <a:pt x="2037328" y="5321976"/>
                      <a:pt x="2010956" y="5304641"/>
                      <a:pt x="1994985" y="5279023"/>
                    </a:cubicBezTo>
                    <a:cubicBezTo>
                      <a:pt x="1983261" y="5249209"/>
                      <a:pt x="1983261" y="5216044"/>
                      <a:pt x="1994985" y="5186218"/>
                    </a:cubicBezTo>
                    <a:close/>
                    <a:moveTo>
                      <a:pt x="3514900" y="4952554"/>
                    </a:moveTo>
                    <a:lnTo>
                      <a:pt x="3523150" y="4977304"/>
                    </a:lnTo>
                    <a:lnTo>
                      <a:pt x="3531400" y="5002053"/>
                    </a:lnTo>
                    <a:lnTo>
                      <a:pt x="3403523" y="5043303"/>
                    </a:lnTo>
                    <a:lnTo>
                      <a:pt x="3424146" y="5106210"/>
                    </a:lnTo>
                    <a:lnTo>
                      <a:pt x="3535523" y="5070125"/>
                    </a:lnTo>
                    <a:lnTo>
                      <a:pt x="3542743" y="5093833"/>
                    </a:lnTo>
                    <a:lnTo>
                      <a:pt x="3550993" y="5117557"/>
                    </a:lnTo>
                    <a:lnTo>
                      <a:pt x="3439621" y="5153655"/>
                    </a:lnTo>
                    <a:lnTo>
                      <a:pt x="3477773" y="5271222"/>
                    </a:lnTo>
                    <a:lnTo>
                      <a:pt x="3450955" y="5279459"/>
                    </a:lnTo>
                    <a:lnTo>
                      <a:pt x="3424146" y="5288752"/>
                    </a:lnTo>
                    <a:lnTo>
                      <a:pt x="3334426" y="5012371"/>
                    </a:lnTo>
                    <a:close/>
                    <a:moveTo>
                      <a:pt x="1772071" y="4919562"/>
                    </a:moveTo>
                    <a:lnTo>
                      <a:pt x="1978320" y="4990719"/>
                    </a:lnTo>
                    <a:lnTo>
                      <a:pt x="1970070" y="5014439"/>
                    </a:lnTo>
                    <a:lnTo>
                      <a:pt x="1960782" y="5039189"/>
                    </a:lnTo>
                    <a:lnTo>
                      <a:pt x="1884473" y="5013409"/>
                    </a:lnTo>
                    <a:lnTo>
                      <a:pt x="1807130" y="5239260"/>
                    </a:lnTo>
                    <a:lnTo>
                      <a:pt x="1780321" y="5229968"/>
                    </a:lnTo>
                    <a:lnTo>
                      <a:pt x="1753503" y="5220693"/>
                    </a:lnTo>
                    <a:lnTo>
                      <a:pt x="1831880" y="4994842"/>
                    </a:lnTo>
                    <a:lnTo>
                      <a:pt x="1755571" y="4969062"/>
                    </a:lnTo>
                    <a:lnTo>
                      <a:pt x="1763821" y="4944312"/>
                    </a:lnTo>
                    <a:close/>
                    <a:moveTo>
                      <a:pt x="1666876" y="4867995"/>
                    </a:moveTo>
                    <a:lnTo>
                      <a:pt x="1691626" y="4879342"/>
                    </a:lnTo>
                    <a:lnTo>
                      <a:pt x="1717406" y="4891715"/>
                    </a:lnTo>
                    <a:lnTo>
                      <a:pt x="1594694" y="5154680"/>
                    </a:lnTo>
                    <a:lnTo>
                      <a:pt x="1568906" y="5143345"/>
                    </a:lnTo>
                    <a:lnTo>
                      <a:pt x="1543127" y="5130968"/>
                    </a:lnTo>
                    <a:close/>
                    <a:moveTo>
                      <a:pt x="3872751" y="4780342"/>
                    </a:moveTo>
                    <a:lnTo>
                      <a:pt x="3884085" y="4803037"/>
                    </a:lnTo>
                    <a:lnTo>
                      <a:pt x="3896462" y="4825719"/>
                    </a:lnTo>
                    <a:lnTo>
                      <a:pt x="3825306" y="4863872"/>
                    </a:lnTo>
                    <a:lnTo>
                      <a:pt x="3937712" y="5075278"/>
                    </a:lnTo>
                    <a:lnTo>
                      <a:pt x="3912962" y="5088689"/>
                    </a:lnTo>
                    <a:lnTo>
                      <a:pt x="3888212" y="5102096"/>
                    </a:lnTo>
                    <a:lnTo>
                      <a:pt x="3775806" y="4890689"/>
                    </a:lnTo>
                    <a:lnTo>
                      <a:pt x="3704649" y="4927816"/>
                    </a:lnTo>
                    <a:lnTo>
                      <a:pt x="3692277" y="4905122"/>
                    </a:lnTo>
                    <a:lnTo>
                      <a:pt x="3680929" y="4882439"/>
                    </a:lnTo>
                    <a:close/>
                    <a:moveTo>
                      <a:pt x="1417309" y="4732898"/>
                    </a:moveTo>
                    <a:lnTo>
                      <a:pt x="1607059" y="4839122"/>
                    </a:lnTo>
                    <a:lnTo>
                      <a:pt x="1594682" y="4861804"/>
                    </a:lnTo>
                    <a:lnTo>
                      <a:pt x="1582309" y="4883456"/>
                    </a:lnTo>
                    <a:lnTo>
                      <a:pt x="1512182" y="4844274"/>
                    </a:lnTo>
                    <a:lnTo>
                      <a:pt x="1395653" y="5053625"/>
                    </a:lnTo>
                    <a:lnTo>
                      <a:pt x="1370903" y="5040210"/>
                    </a:lnTo>
                    <a:lnTo>
                      <a:pt x="1347182" y="5026808"/>
                    </a:lnTo>
                    <a:lnTo>
                      <a:pt x="1462682" y="4817457"/>
                    </a:lnTo>
                    <a:lnTo>
                      <a:pt x="1392555" y="4778274"/>
                    </a:lnTo>
                    <a:lnTo>
                      <a:pt x="1404932" y="4755592"/>
                    </a:lnTo>
                    <a:close/>
                    <a:moveTo>
                      <a:pt x="4097559" y="4639059"/>
                    </a:moveTo>
                    <a:lnTo>
                      <a:pt x="4110962" y="4660711"/>
                    </a:lnTo>
                    <a:lnTo>
                      <a:pt x="4125402" y="4682368"/>
                    </a:lnTo>
                    <a:lnTo>
                      <a:pt x="4006805" y="4759715"/>
                    </a:lnTo>
                    <a:lnTo>
                      <a:pt x="4040835" y="4811283"/>
                    </a:lnTo>
                    <a:lnTo>
                      <a:pt x="4150152" y="4740118"/>
                    </a:lnTo>
                    <a:lnTo>
                      <a:pt x="4164589" y="4760741"/>
                    </a:lnTo>
                    <a:lnTo>
                      <a:pt x="4177991" y="4782406"/>
                    </a:lnTo>
                    <a:lnTo>
                      <a:pt x="4067652" y="4853562"/>
                    </a:lnTo>
                    <a:lnTo>
                      <a:pt x="4108902" y="4916465"/>
                    </a:lnTo>
                    <a:lnTo>
                      <a:pt x="4232656" y="4837062"/>
                    </a:lnTo>
                    <a:lnTo>
                      <a:pt x="4247088" y="4858715"/>
                    </a:lnTo>
                    <a:lnTo>
                      <a:pt x="4261529" y="4880367"/>
                    </a:lnTo>
                    <a:lnTo>
                      <a:pt x="4090335" y="4990714"/>
                    </a:lnTo>
                    <a:lnTo>
                      <a:pt x="3932555" y="4746308"/>
                    </a:lnTo>
                    <a:close/>
                    <a:moveTo>
                      <a:pt x="1204009" y="4608716"/>
                    </a:moveTo>
                    <a:cubicBezTo>
                      <a:pt x="1231598" y="4607576"/>
                      <a:pt x="1258666" y="4616360"/>
                      <a:pt x="1280327" y="4633466"/>
                    </a:cubicBezTo>
                    <a:cubicBezTo>
                      <a:pt x="1302500" y="4648364"/>
                      <a:pt x="1318026" y="4671283"/>
                      <a:pt x="1323636" y="4697398"/>
                    </a:cubicBezTo>
                    <a:cubicBezTo>
                      <a:pt x="1328106" y="4723220"/>
                      <a:pt x="1322576" y="4749766"/>
                      <a:pt x="1308174" y="4771647"/>
                    </a:cubicBezTo>
                    <a:lnTo>
                      <a:pt x="1268992" y="4739686"/>
                    </a:lnTo>
                    <a:cubicBezTo>
                      <a:pt x="1276225" y="4729109"/>
                      <a:pt x="1278132" y="4715770"/>
                      <a:pt x="1274144" y="4703593"/>
                    </a:cubicBezTo>
                    <a:cubicBezTo>
                      <a:pt x="1270238" y="4689915"/>
                      <a:pt x="1261424" y="4678169"/>
                      <a:pt x="1249395" y="4670588"/>
                    </a:cubicBezTo>
                    <a:cubicBezTo>
                      <a:pt x="1240407" y="4662457"/>
                      <a:pt x="1228479" y="4658355"/>
                      <a:pt x="1216395" y="4659245"/>
                    </a:cubicBezTo>
                    <a:cubicBezTo>
                      <a:pt x="1205534" y="4659957"/>
                      <a:pt x="1195640" y="4665673"/>
                      <a:pt x="1189577" y="4674715"/>
                    </a:cubicBezTo>
                    <a:cubicBezTo>
                      <a:pt x="1184865" y="4681915"/>
                      <a:pt x="1184865" y="4691228"/>
                      <a:pt x="1189577" y="4698436"/>
                    </a:cubicBezTo>
                    <a:cubicBezTo>
                      <a:pt x="1198229" y="4714567"/>
                      <a:pt x="1208979" y="4729478"/>
                      <a:pt x="1221547" y="4742775"/>
                    </a:cubicBezTo>
                    <a:cubicBezTo>
                      <a:pt x="1242259" y="4763063"/>
                      <a:pt x="1257505" y="4788245"/>
                      <a:pt x="1265894" y="4815995"/>
                    </a:cubicBezTo>
                    <a:cubicBezTo>
                      <a:pt x="1267878" y="4837291"/>
                      <a:pt x="1261187" y="4858482"/>
                      <a:pt x="1247327" y="4874774"/>
                    </a:cubicBezTo>
                    <a:cubicBezTo>
                      <a:pt x="1233297" y="4895973"/>
                      <a:pt x="1209835" y="4909054"/>
                      <a:pt x="1184424" y="4909842"/>
                    </a:cubicBezTo>
                    <a:cubicBezTo>
                      <a:pt x="1155734" y="4910719"/>
                      <a:pt x="1127768" y="4900783"/>
                      <a:pt x="1106048" y="4881999"/>
                    </a:cubicBezTo>
                    <a:cubicBezTo>
                      <a:pt x="1081501" y="4866906"/>
                      <a:pt x="1063755" y="4842867"/>
                      <a:pt x="1056548" y="4814965"/>
                    </a:cubicBezTo>
                    <a:cubicBezTo>
                      <a:pt x="1051404" y="4788202"/>
                      <a:pt x="1057768" y="4760495"/>
                      <a:pt x="1074073" y="4738660"/>
                    </a:cubicBezTo>
                    <a:lnTo>
                      <a:pt x="1118420" y="4769592"/>
                    </a:lnTo>
                    <a:cubicBezTo>
                      <a:pt x="1110204" y="4780482"/>
                      <a:pt x="1106836" y="4794300"/>
                      <a:pt x="1109145" y="4807745"/>
                    </a:cubicBezTo>
                    <a:cubicBezTo>
                      <a:pt x="1113721" y="4821635"/>
                      <a:pt x="1122797" y="4833601"/>
                      <a:pt x="1134920" y="4841774"/>
                    </a:cubicBezTo>
                    <a:cubicBezTo>
                      <a:pt x="1146280" y="4850859"/>
                      <a:pt x="1159772" y="4856889"/>
                      <a:pt x="1174115" y="4859312"/>
                    </a:cubicBezTo>
                    <a:cubicBezTo>
                      <a:pt x="1184857" y="4859973"/>
                      <a:pt x="1195251" y="4855351"/>
                      <a:pt x="1201954" y="4846940"/>
                    </a:cubicBezTo>
                    <a:cubicBezTo>
                      <a:pt x="1206174" y="4838863"/>
                      <a:pt x="1206174" y="4829228"/>
                      <a:pt x="1201954" y="4821160"/>
                    </a:cubicBezTo>
                    <a:cubicBezTo>
                      <a:pt x="1195488" y="4806253"/>
                      <a:pt x="1186403" y="4792630"/>
                      <a:pt x="1175145" y="4780940"/>
                    </a:cubicBezTo>
                    <a:cubicBezTo>
                      <a:pt x="1153467" y="4758851"/>
                      <a:pt x="1136611" y="4732520"/>
                      <a:pt x="1125645" y="4703593"/>
                    </a:cubicBezTo>
                    <a:cubicBezTo>
                      <a:pt x="1122094" y="4683321"/>
                      <a:pt x="1127768" y="4662533"/>
                      <a:pt x="1141102" y="4646868"/>
                    </a:cubicBezTo>
                    <a:cubicBezTo>
                      <a:pt x="1155158" y="4625216"/>
                      <a:pt x="1178327" y="4611161"/>
                      <a:pt x="1204009" y="4608716"/>
                    </a:cubicBezTo>
                    <a:close/>
                    <a:moveTo>
                      <a:pt x="4318414" y="4479809"/>
                    </a:moveTo>
                    <a:cubicBezTo>
                      <a:pt x="4347236" y="4481131"/>
                      <a:pt x="4374486" y="4493280"/>
                      <a:pt x="4394732" y="4513839"/>
                    </a:cubicBezTo>
                    <a:lnTo>
                      <a:pt x="4352444" y="4549936"/>
                    </a:lnTo>
                    <a:cubicBezTo>
                      <a:pt x="4342224" y="4539890"/>
                      <a:pt x="4328614" y="4534000"/>
                      <a:pt x="4314287" y="4533436"/>
                    </a:cubicBezTo>
                    <a:cubicBezTo>
                      <a:pt x="4299465" y="4533597"/>
                      <a:pt x="4285198" y="4539085"/>
                      <a:pt x="4274067" y="4548894"/>
                    </a:cubicBezTo>
                    <a:cubicBezTo>
                      <a:pt x="4258508" y="4561186"/>
                      <a:pt x="4250648" y="4580826"/>
                      <a:pt x="4253440" y="4600466"/>
                    </a:cubicBezTo>
                    <a:cubicBezTo>
                      <a:pt x="4258521" y="4626296"/>
                      <a:pt x="4270656" y="4650216"/>
                      <a:pt x="4288508" y="4669563"/>
                    </a:cubicBezTo>
                    <a:cubicBezTo>
                      <a:pt x="4303906" y="4690317"/>
                      <a:pt x="4325063" y="4706093"/>
                      <a:pt x="4349347" y="4714936"/>
                    </a:cubicBezTo>
                    <a:cubicBezTo>
                      <a:pt x="4367991" y="4720609"/>
                      <a:pt x="4388236" y="4716334"/>
                      <a:pt x="4402974" y="4703593"/>
                    </a:cubicBezTo>
                    <a:cubicBezTo>
                      <a:pt x="4414851" y="4694139"/>
                      <a:pt x="4422613" y="4680474"/>
                      <a:pt x="4424626" y="4665436"/>
                    </a:cubicBezTo>
                    <a:cubicBezTo>
                      <a:pt x="4425384" y="4649707"/>
                      <a:pt x="4421041" y="4634156"/>
                      <a:pt x="4412262" y="4621089"/>
                    </a:cubicBezTo>
                    <a:lnTo>
                      <a:pt x="4454541" y="4581898"/>
                    </a:lnTo>
                    <a:cubicBezTo>
                      <a:pt x="4472859" y="4606474"/>
                      <a:pt x="4481316" y="4637004"/>
                      <a:pt x="4478261" y="4667495"/>
                    </a:cubicBezTo>
                    <a:cubicBezTo>
                      <a:pt x="4469859" y="4733029"/>
                      <a:pt x="4409923" y="4779334"/>
                      <a:pt x="4344389" y="4770936"/>
                    </a:cubicBezTo>
                    <a:cubicBezTo>
                      <a:pt x="4343639" y="4770838"/>
                      <a:pt x="4342880" y="4770728"/>
                      <a:pt x="4342135" y="4770622"/>
                    </a:cubicBezTo>
                    <a:cubicBezTo>
                      <a:pt x="4303364" y="4761253"/>
                      <a:pt x="4269076" y="4738639"/>
                      <a:pt x="4245203" y="4706686"/>
                    </a:cubicBezTo>
                    <a:cubicBezTo>
                      <a:pt x="4217258" y="4677215"/>
                      <a:pt x="4200474" y="4638923"/>
                      <a:pt x="4197758" y="4598398"/>
                    </a:cubicBezTo>
                    <a:cubicBezTo>
                      <a:pt x="4196449" y="4563631"/>
                      <a:pt x="4211771" y="4530318"/>
                      <a:pt x="4239008" y="4508686"/>
                    </a:cubicBezTo>
                    <a:cubicBezTo>
                      <a:pt x="4260771" y="4489186"/>
                      <a:pt x="4289215" y="4478848"/>
                      <a:pt x="4318414" y="4479809"/>
                    </a:cubicBezTo>
                    <a:close/>
                    <a:moveTo>
                      <a:pt x="976955" y="4384335"/>
                    </a:moveTo>
                    <a:lnTo>
                      <a:pt x="998607" y="4403932"/>
                    </a:lnTo>
                    <a:lnTo>
                      <a:pt x="1019243" y="4424560"/>
                    </a:lnTo>
                    <a:lnTo>
                      <a:pt x="958400" y="4647309"/>
                    </a:lnTo>
                    <a:lnTo>
                      <a:pt x="1097611" y="4497780"/>
                    </a:lnTo>
                    <a:lnTo>
                      <a:pt x="1117204" y="4515309"/>
                    </a:lnTo>
                    <a:lnTo>
                      <a:pt x="1135772" y="4532839"/>
                    </a:lnTo>
                    <a:lnTo>
                      <a:pt x="937773" y="4746313"/>
                    </a:lnTo>
                    <a:lnTo>
                      <a:pt x="917146" y="4726715"/>
                    </a:lnTo>
                    <a:lnTo>
                      <a:pt x="897552" y="4708148"/>
                    </a:lnTo>
                    <a:lnTo>
                      <a:pt x="959425" y="4479212"/>
                    </a:lnTo>
                    <a:lnTo>
                      <a:pt x="816078" y="4632868"/>
                    </a:lnTo>
                    <a:lnTo>
                      <a:pt x="797523" y="4615339"/>
                    </a:lnTo>
                    <a:lnTo>
                      <a:pt x="777926" y="4596771"/>
                    </a:lnTo>
                    <a:close/>
                    <a:moveTo>
                      <a:pt x="883108" y="4280170"/>
                    </a:moveTo>
                    <a:lnTo>
                      <a:pt x="901675" y="4301823"/>
                    </a:lnTo>
                    <a:lnTo>
                      <a:pt x="920235" y="4322450"/>
                    </a:lnTo>
                    <a:lnTo>
                      <a:pt x="703676" y="4516326"/>
                    </a:lnTo>
                    <a:lnTo>
                      <a:pt x="685104" y="4495703"/>
                    </a:lnTo>
                    <a:lnTo>
                      <a:pt x="666549" y="4475076"/>
                    </a:lnTo>
                    <a:close/>
                    <a:moveTo>
                      <a:pt x="4535842" y="4224488"/>
                    </a:moveTo>
                    <a:lnTo>
                      <a:pt x="4751379" y="4419394"/>
                    </a:lnTo>
                    <a:lnTo>
                      <a:pt x="4732811" y="4440030"/>
                    </a:lnTo>
                    <a:lnTo>
                      <a:pt x="4714244" y="4460644"/>
                    </a:lnTo>
                    <a:lnTo>
                      <a:pt x="4616282" y="4372992"/>
                    </a:lnTo>
                    <a:lnTo>
                      <a:pt x="4546160" y="4450339"/>
                    </a:lnTo>
                    <a:lnTo>
                      <a:pt x="4644121" y="4539021"/>
                    </a:lnTo>
                    <a:lnTo>
                      <a:pt x="4625562" y="4559648"/>
                    </a:lnTo>
                    <a:lnTo>
                      <a:pt x="4606994" y="4580271"/>
                    </a:lnTo>
                    <a:lnTo>
                      <a:pt x="4390435" y="4385365"/>
                    </a:lnTo>
                    <a:lnTo>
                      <a:pt x="4409003" y="4364742"/>
                    </a:lnTo>
                    <a:lnTo>
                      <a:pt x="4428588" y="4344115"/>
                    </a:lnTo>
                    <a:lnTo>
                      <a:pt x="4509033" y="4417339"/>
                    </a:lnTo>
                    <a:lnTo>
                      <a:pt x="4579159" y="4338962"/>
                    </a:lnTo>
                    <a:lnTo>
                      <a:pt x="4497685" y="4265738"/>
                    </a:lnTo>
                    <a:lnTo>
                      <a:pt x="4517282" y="4245115"/>
                    </a:lnTo>
                    <a:close/>
                    <a:moveTo>
                      <a:pt x="4714244" y="3980082"/>
                    </a:moveTo>
                    <a:lnTo>
                      <a:pt x="4952468" y="4147141"/>
                    </a:lnTo>
                    <a:lnTo>
                      <a:pt x="4936997" y="4169836"/>
                    </a:lnTo>
                    <a:lnTo>
                      <a:pt x="4920497" y="4193556"/>
                    </a:lnTo>
                    <a:lnTo>
                      <a:pt x="4685371" y="4162611"/>
                    </a:lnTo>
                    <a:lnTo>
                      <a:pt x="4857595" y="4283280"/>
                    </a:lnTo>
                    <a:lnTo>
                      <a:pt x="4843150" y="4304933"/>
                    </a:lnTo>
                    <a:lnTo>
                      <a:pt x="4827688" y="4326585"/>
                    </a:lnTo>
                    <a:lnTo>
                      <a:pt x="4589464" y="4159526"/>
                    </a:lnTo>
                    <a:lnTo>
                      <a:pt x="4605964" y="4135806"/>
                    </a:lnTo>
                    <a:lnTo>
                      <a:pt x="4622464" y="4111056"/>
                    </a:lnTo>
                    <a:lnTo>
                      <a:pt x="4852438" y="4140959"/>
                    </a:lnTo>
                    <a:lnTo>
                      <a:pt x="4684341" y="4023400"/>
                    </a:lnTo>
                    <a:lnTo>
                      <a:pt x="4699812" y="4001735"/>
                    </a:lnTo>
                    <a:close/>
                    <a:moveTo>
                      <a:pt x="597638" y="3950764"/>
                    </a:moveTo>
                    <a:cubicBezTo>
                      <a:pt x="634299" y="3955171"/>
                      <a:pt x="666769" y="3976565"/>
                      <a:pt x="685290" y="4008514"/>
                    </a:cubicBezTo>
                    <a:cubicBezTo>
                      <a:pt x="701824" y="4032298"/>
                      <a:pt x="709489" y="4061133"/>
                      <a:pt x="706947" y="4089984"/>
                    </a:cubicBezTo>
                    <a:cubicBezTo>
                      <a:pt x="703642" y="4117853"/>
                      <a:pt x="689112" y="4143179"/>
                      <a:pt x="666723" y="4160111"/>
                    </a:cubicBezTo>
                    <a:lnTo>
                      <a:pt x="636820" y="4113709"/>
                    </a:lnTo>
                    <a:cubicBezTo>
                      <a:pt x="646858" y="4104743"/>
                      <a:pt x="652824" y="4092086"/>
                      <a:pt x="653320" y="4078637"/>
                    </a:cubicBezTo>
                    <a:cubicBezTo>
                      <a:pt x="655312" y="4064684"/>
                      <a:pt x="652401" y="4050467"/>
                      <a:pt x="645083" y="4038417"/>
                    </a:cubicBezTo>
                    <a:cubicBezTo>
                      <a:pt x="633333" y="4019158"/>
                      <a:pt x="612935" y="4006836"/>
                      <a:pt x="590418" y="4005417"/>
                    </a:cubicBezTo>
                    <a:cubicBezTo>
                      <a:pt x="563672" y="4005633"/>
                      <a:pt x="537689" y="4014294"/>
                      <a:pt x="516164" y="4030167"/>
                    </a:cubicBezTo>
                    <a:cubicBezTo>
                      <a:pt x="492672" y="4042984"/>
                      <a:pt x="474155" y="4063332"/>
                      <a:pt x="463579" y="4087917"/>
                    </a:cubicBezTo>
                    <a:cubicBezTo>
                      <a:pt x="456444" y="4108823"/>
                      <a:pt x="459910" y="4131895"/>
                      <a:pt x="472859" y="4149793"/>
                    </a:cubicBezTo>
                    <a:cubicBezTo>
                      <a:pt x="483524" y="4167429"/>
                      <a:pt x="502782" y="4178039"/>
                      <a:pt x="523388" y="4177641"/>
                    </a:cubicBezTo>
                    <a:lnTo>
                      <a:pt x="561537" y="4170421"/>
                    </a:lnTo>
                    <a:lnTo>
                      <a:pt x="561541" y="4170429"/>
                    </a:lnTo>
                    <a:lnTo>
                      <a:pt x="561541" y="4170416"/>
                    </a:lnTo>
                    <a:lnTo>
                      <a:pt x="561537" y="4170421"/>
                    </a:lnTo>
                    <a:lnTo>
                      <a:pt x="527511" y="4117832"/>
                    </a:lnTo>
                    <a:lnTo>
                      <a:pt x="569791" y="4089984"/>
                    </a:lnTo>
                    <a:lnTo>
                      <a:pt x="630638" y="4183831"/>
                    </a:lnTo>
                    <a:lnTo>
                      <a:pt x="498638" y="4269420"/>
                    </a:lnTo>
                    <a:lnTo>
                      <a:pt x="478011" y="4238488"/>
                    </a:lnTo>
                    <a:lnTo>
                      <a:pt x="506888" y="4212709"/>
                    </a:lnTo>
                    <a:lnTo>
                      <a:pt x="501732" y="4212709"/>
                    </a:lnTo>
                    <a:cubicBezTo>
                      <a:pt x="470791" y="4213391"/>
                      <a:pt x="441787" y="4197713"/>
                      <a:pt x="425414" y="4171459"/>
                    </a:cubicBezTo>
                    <a:lnTo>
                      <a:pt x="425414" y="4174543"/>
                    </a:lnTo>
                    <a:cubicBezTo>
                      <a:pt x="403478" y="4144899"/>
                      <a:pt x="397321" y="4106433"/>
                      <a:pt x="408914" y="4071417"/>
                    </a:cubicBezTo>
                    <a:cubicBezTo>
                      <a:pt x="439867" y="3995252"/>
                      <a:pt x="515507" y="3946900"/>
                      <a:pt x="597638" y="3950764"/>
                    </a:cubicBezTo>
                    <a:close/>
                    <a:moveTo>
                      <a:pt x="4896947" y="3786790"/>
                    </a:moveTo>
                    <a:cubicBezTo>
                      <a:pt x="4875921" y="3788782"/>
                      <a:pt x="4857493" y="3801710"/>
                      <a:pt x="4848489" y="3820820"/>
                    </a:cubicBezTo>
                    <a:cubicBezTo>
                      <a:pt x="4837582" y="3839269"/>
                      <a:pt x="4837582" y="3862188"/>
                      <a:pt x="4848489" y="3880625"/>
                    </a:cubicBezTo>
                    <a:cubicBezTo>
                      <a:pt x="4861425" y="3904036"/>
                      <a:pt x="4881726" y="3922515"/>
                      <a:pt x="4906239" y="3933222"/>
                    </a:cubicBezTo>
                    <a:cubicBezTo>
                      <a:pt x="4928574" y="3946616"/>
                      <a:pt x="4954514" y="3952735"/>
                      <a:pt x="4980489" y="3950764"/>
                    </a:cubicBezTo>
                    <a:cubicBezTo>
                      <a:pt x="5001234" y="3948036"/>
                      <a:pt x="5019344" y="3935324"/>
                      <a:pt x="5028950" y="3916722"/>
                    </a:cubicBezTo>
                    <a:cubicBezTo>
                      <a:pt x="5039226" y="3898112"/>
                      <a:pt x="5039226" y="3875527"/>
                      <a:pt x="5028950" y="3856917"/>
                    </a:cubicBezTo>
                    <a:cubicBezTo>
                      <a:pt x="5016544" y="3834091"/>
                      <a:pt x="4996980" y="3815981"/>
                      <a:pt x="4973268" y="3805345"/>
                    </a:cubicBezTo>
                    <a:cubicBezTo>
                      <a:pt x="4950455" y="3791176"/>
                      <a:pt x="4923722" y="3784680"/>
                      <a:pt x="4896947" y="3786790"/>
                    </a:cubicBezTo>
                    <a:close/>
                    <a:moveTo>
                      <a:pt x="4883544" y="3732138"/>
                    </a:moveTo>
                    <a:cubicBezTo>
                      <a:pt x="4923853" y="3725553"/>
                      <a:pt x="4965179" y="3733596"/>
                      <a:pt x="5000073" y="3754820"/>
                    </a:cubicBezTo>
                    <a:cubicBezTo>
                      <a:pt x="5036268" y="3771634"/>
                      <a:pt x="5065188" y="3800917"/>
                      <a:pt x="5081548" y="3837320"/>
                    </a:cubicBezTo>
                    <a:cubicBezTo>
                      <a:pt x="5095048" y="3871099"/>
                      <a:pt x="5091997" y="3909243"/>
                      <a:pt x="5073298" y="3940447"/>
                    </a:cubicBezTo>
                    <a:cubicBezTo>
                      <a:pt x="5057586" y="3972870"/>
                      <a:pt x="5027997" y="3996396"/>
                      <a:pt x="4992866" y="4004387"/>
                    </a:cubicBezTo>
                    <a:lnTo>
                      <a:pt x="4992853" y="4002319"/>
                    </a:lnTo>
                    <a:cubicBezTo>
                      <a:pt x="4912332" y="4011243"/>
                      <a:pt x="4834434" y="3970455"/>
                      <a:pt x="4795892" y="3899193"/>
                    </a:cubicBezTo>
                    <a:cubicBezTo>
                      <a:pt x="4781608" y="3865760"/>
                      <a:pt x="4783892" y="3827553"/>
                      <a:pt x="4802074" y="3796070"/>
                    </a:cubicBezTo>
                    <a:cubicBezTo>
                      <a:pt x="4817879" y="3763295"/>
                      <a:pt x="4847955" y="3739693"/>
                      <a:pt x="4883544" y="3732138"/>
                    </a:cubicBezTo>
                    <a:close/>
                    <a:moveTo>
                      <a:pt x="484020" y="3640799"/>
                    </a:moveTo>
                    <a:lnTo>
                      <a:pt x="496393" y="3667609"/>
                    </a:lnTo>
                    <a:lnTo>
                      <a:pt x="508770" y="3693397"/>
                    </a:lnTo>
                    <a:lnTo>
                      <a:pt x="368516" y="3877985"/>
                    </a:lnTo>
                    <a:lnTo>
                      <a:pt x="554147" y="3791358"/>
                    </a:lnTo>
                    <a:lnTo>
                      <a:pt x="564464" y="3815083"/>
                    </a:lnTo>
                    <a:lnTo>
                      <a:pt x="575799" y="3838803"/>
                    </a:lnTo>
                    <a:lnTo>
                      <a:pt x="311796" y="3961527"/>
                    </a:lnTo>
                    <a:lnTo>
                      <a:pt x="300448" y="3936777"/>
                    </a:lnTo>
                    <a:lnTo>
                      <a:pt x="289114" y="3910985"/>
                    </a:lnTo>
                    <a:lnTo>
                      <a:pt x="432461" y="3722274"/>
                    </a:lnTo>
                    <a:lnTo>
                      <a:pt x="241669" y="3810956"/>
                    </a:lnTo>
                    <a:lnTo>
                      <a:pt x="231364" y="3787235"/>
                    </a:lnTo>
                    <a:lnTo>
                      <a:pt x="220016" y="3763511"/>
                    </a:lnTo>
                    <a:close/>
                    <a:moveTo>
                      <a:pt x="5190696" y="3522202"/>
                    </a:moveTo>
                    <a:lnTo>
                      <a:pt x="5214407" y="3530452"/>
                    </a:lnTo>
                    <a:lnTo>
                      <a:pt x="5238128" y="3540770"/>
                    </a:lnTo>
                    <a:lnTo>
                      <a:pt x="5171098" y="3717108"/>
                    </a:lnTo>
                    <a:lnTo>
                      <a:pt x="4898845" y="3612952"/>
                    </a:lnTo>
                    <a:lnTo>
                      <a:pt x="4909150" y="3586134"/>
                    </a:lnTo>
                    <a:lnTo>
                      <a:pt x="4919468" y="3560359"/>
                    </a:lnTo>
                    <a:lnTo>
                      <a:pt x="5142225" y="3645956"/>
                    </a:lnTo>
                    <a:close/>
                    <a:moveTo>
                      <a:pt x="432461" y="3510855"/>
                    </a:moveTo>
                    <a:lnTo>
                      <a:pt x="442766" y="3537673"/>
                    </a:lnTo>
                    <a:lnTo>
                      <a:pt x="453083" y="3563452"/>
                    </a:lnTo>
                    <a:lnTo>
                      <a:pt x="180834" y="3667609"/>
                    </a:lnTo>
                    <a:lnTo>
                      <a:pt x="170517" y="3641829"/>
                    </a:lnTo>
                    <a:lnTo>
                      <a:pt x="161237" y="3616037"/>
                    </a:lnTo>
                    <a:close/>
                    <a:moveTo>
                      <a:pt x="175851" y="3314478"/>
                    </a:moveTo>
                    <a:lnTo>
                      <a:pt x="189254" y="3366046"/>
                    </a:lnTo>
                    <a:lnTo>
                      <a:pt x="172754" y="3371198"/>
                    </a:lnTo>
                    <a:cubicBezTo>
                      <a:pt x="159428" y="3373266"/>
                      <a:pt x="146945" y="3378982"/>
                      <a:pt x="136656" y="3387698"/>
                    </a:cubicBezTo>
                    <a:cubicBezTo>
                      <a:pt x="129428" y="3395016"/>
                      <a:pt x="127012" y="3405842"/>
                      <a:pt x="130474" y="3415546"/>
                    </a:cubicBezTo>
                    <a:cubicBezTo>
                      <a:pt x="132250" y="3424402"/>
                      <a:pt x="137936" y="3431978"/>
                      <a:pt x="145936" y="3436169"/>
                    </a:cubicBezTo>
                    <a:cubicBezTo>
                      <a:pt x="155932" y="3439796"/>
                      <a:pt x="166885" y="3439796"/>
                      <a:pt x="176881" y="3436169"/>
                    </a:cubicBezTo>
                    <a:lnTo>
                      <a:pt x="383130" y="3378410"/>
                    </a:lnTo>
                    <a:lnTo>
                      <a:pt x="390342" y="3405228"/>
                    </a:lnTo>
                    <a:lnTo>
                      <a:pt x="397562" y="3432046"/>
                    </a:lnTo>
                    <a:lnTo>
                      <a:pt x="191313" y="3485668"/>
                    </a:lnTo>
                    <a:cubicBezTo>
                      <a:pt x="168911" y="3495177"/>
                      <a:pt x="143597" y="3495177"/>
                      <a:pt x="121186" y="3485668"/>
                    </a:cubicBezTo>
                    <a:cubicBezTo>
                      <a:pt x="101059" y="3472969"/>
                      <a:pt x="87203" y="3452376"/>
                      <a:pt x="83034" y="3428948"/>
                    </a:cubicBezTo>
                    <a:cubicBezTo>
                      <a:pt x="74220" y="3405864"/>
                      <a:pt x="76491" y="3380012"/>
                      <a:pt x="89224" y="3358821"/>
                    </a:cubicBezTo>
                    <a:cubicBezTo>
                      <a:pt x="106907" y="3337495"/>
                      <a:pt x="131906" y="3323516"/>
                      <a:pt x="159351" y="3319631"/>
                    </a:cubicBezTo>
                    <a:close/>
                    <a:moveTo>
                      <a:pt x="5138274" y="3210244"/>
                    </a:moveTo>
                    <a:cubicBezTo>
                      <a:pt x="5125043" y="3210244"/>
                      <a:pt x="5111813" y="3212330"/>
                      <a:pt x="5099086" y="3216504"/>
                    </a:cubicBezTo>
                    <a:cubicBezTo>
                      <a:pt x="5079077" y="3223868"/>
                      <a:pt x="5064268" y="3241017"/>
                      <a:pt x="5059891" y="3261881"/>
                    </a:cubicBezTo>
                    <a:cubicBezTo>
                      <a:pt x="5054264" y="3282483"/>
                      <a:pt x="5059298" y="3304538"/>
                      <a:pt x="5073306" y="3320669"/>
                    </a:cubicBezTo>
                    <a:cubicBezTo>
                      <a:pt x="5092234" y="3339495"/>
                      <a:pt x="5116247" y="3352402"/>
                      <a:pt x="5142395" y="3357783"/>
                    </a:cubicBezTo>
                    <a:cubicBezTo>
                      <a:pt x="5167221" y="3365686"/>
                      <a:pt x="5193886" y="3365686"/>
                      <a:pt x="5218712" y="3357783"/>
                    </a:cubicBezTo>
                    <a:cubicBezTo>
                      <a:pt x="5238386" y="3349957"/>
                      <a:pt x="5253013" y="3333021"/>
                      <a:pt x="5257895" y="3312406"/>
                    </a:cubicBezTo>
                    <a:cubicBezTo>
                      <a:pt x="5263526" y="3291805"/>
                      <a:pt x="5258500" y="3269762"/>
                      <a:pt x="5244492" y="3253631"/>
                    </a:cubicBezTo>
                    <a:lnTo>
                      <a:pt x="5244492" y="3252601"/>
                    </a:lnTo>
                    <a:cubicBezTo>
                      <a:pt x="5226539" y="3233775"/>
                      <a:pt x="5203068" y="3221127"/>
                      <a:pt x="5177463" y="3216504"/>
                    </a:cubicBezTo>
                    <a:cubicBezTo>
                      <a:pt x="5164736" y="3212330"/>
                      <a:pt x="5151505" y="3210244"/>
                      <a:pt x="5138274" y="3210244"/>
                    </a:cubicBezTo>
                    <a:close/>
                    <a:moveTo>
                      <a:pt x="5126906" y="3154598"/>
                    </a:moveTo>
                    <a:cubicBezTo>
                      <a:pt x="5146974" y="3153550"/>
                      <a:pt x="5167221" y="3155951"/>
                      <a:pt x="5186742" y="3161852"/>
                    </a:cubicBezTo>
                    <a:cubicBezTo>
                      <a:pt x="5227289" y="3169148"/>
                      <a:pt x="5263869" y="3190737"/>
                      <a:pt x="5289865" y="3222699"/>
                    </a:cubicBezTo>
                    <a:cubicBezTo>
                      <a:pt x="5328322" y="3283283"/>
                      <a:pt x="5310382" y="3363576"/>
                      <a:pt x="5249797" y="3402033"/>
                    </a:cubicBezTo>
                    <a:cubicBezTo>
                      <a:pt x="5248051" y="3403135"/>
                      <a:pt x="5246289" y="3404207"/>
                      <a:pt x="5244492" y="3405228"/>
                    </a:cubicBezTo>
                    <a:lnTo>
                      <a:pt x="5240365" y="3407296"/>
                    </a:lnTo>
                    <a:cubicBezTo>
                      <a:pt x="5163484" y="3435283"/>
                      <a:pt x="5077302" y="3413639"/>
                      <a:pt x="5022768" y="3352631"/>
                    </a:cubicBezTo>
                    <a:cubicBezTo>
                      <a:pt x="5000455" y="3323203"/>
                      <a:pt x="4993544" y="3284877"/>
                      <a:pt x="5004209" y="3249504"/>
                    </a:cubicBezTo>
                    <a:cubicBezTo>
                      <a:pt x="5012188" y="3214123"/>
                      <a:pt x="5035675" y="3184199"/>
                      <a:pt x="5068141" y="3168042"/>
                    </a:cubicBezTo>
                    <a:cubicBezTo>
                      <a:pt x="5086948" y="3160144"/>
                      <a:pt x="5106838" y="3155646"/>
                      <a:pt x="5126906" y="3154598"/>
                    </a:cubicBezTo>
                    <a:close/>
                    <a:moveTo>
                      <a:pt x="332419" y="3145784"/>
                    </a:moveTo>
                    <a:lnTo>
                      <a:pt x="337575" y="3173631"/>
                    </a:lnTo>
                    <a:lnTo>
                      <a:pt x="342736" y="3201479"/>
                    </a:lnTo>
                    <a:lnTo>
                      <a:pt x="57080" y="3256135"/>
                    </a:lnTo>
                    <a:lnTo>
                      <a:pt x="51915" y="3229313"/>
                    </a:lnTo>
                    <a:lnTo>
                      <a:pt x="46763" y="3201479"/>
                    </a:lnTo>
                    <a:close/>
                    <a:moveTo>
                      <a:pt x="298393" y="2871475"/>
                    </a:moveTo>
                    <a:lnTo>
                      <a:pt x="322114" y="3066382"/>
                    </a:lnTo>
                    <a:lnTo>
                      <a:pt x="296334" y="3069479"/>
                    </a:lnTo>
                    <a:lnTo>
                      <a:pt x="270554" y="3072576"/>
                    </a:lnTo>
                    <a:lnTo>
                      <a:pt x="253016" y="2933352"/>
                    </a:lnTo>
                    <a:lnTo>
                      <a:pt x="192169" y="2940573"/>
                    </a:lnTo>
                    <a:lnTo>
                      <a:pt x="207639" y="3070509"/>
                    </a:lnTo>
                    <a:lnTo>
                      <a:pt x="183932" y="3073606"/>
                    </a:lnTo>
                    <a:lnTo>
                      <a:pt x="158139" y="3076699"/>
                    </a:lnTo>
                    <a:lnTo>
                      <a:pt x="142669" y="2946755"/>
                    </a:lnTo>
                    <a:lnTo>
                      <a:pt x="67390" y="2956047"/>
                    </a:lnTo>
                    <a:lnTo>
                      <a:pt x="84919" y="3102479"/>
                    </a:lnTo>
                    <a:lnTo>
                      <a:pt x="60178" y="3105576"/>
                    </a:lnTo>
                    <a:lnTo>
                      <a:pt x="34390" y="3108674"/>
                    </a:lnTo>
                    <a:lnTo>
                      <a:pt x="8610" y="2906535"/>
                    </a:lnTo>
                    <a:close/>
                    <a:moveTo>
                      <a:pt x="5165090" y="2814306"/>
                    </a:moveTo>
                    <a:lnTo>
                      <a:pt x="5159933" y="2870001"/>
                    </a:lnTo>
                    <a:cubicBezTo>
                      <a:pt x="5146649" y="2871128"/>
                      <a:pt x="5134200" y="2876984"/>
                      <a:pt x="5124865" y="2886501"/>
                    </a:cubicBezTo>
                    <a:cubicBezTo>
                      <a:pt x="5114755" y="2896785"/>
                      <a:pt x="5108552" y="2910285"/>
                      <a:pt x="5107340" y="2924653"/>
                    </a:cubicBezTo>
                    <a:cubicBezTo>
                      <a:pt x="5104459" y="2946827"/>
                      <a:pt x="5112988" y="2968945"/>
                      <a:pt x="5130022" y="2983433"/>
                    </a:cubicBezTo>
                    <a:cubicBezTo>
                      <a:pt x="5150581" y="3000594"/>
                      <a:pt x="5176467" y="3010068"/>
                      <a:pt x="5203242" y="3010250"/>
                    </a:cubicBezTo>
                    <a:cubicBezTo>
                      <a:pt x="5229683" y="3014538"/>
                      <a:pt x="5256801" y="3010195"/>
                      <a:pt x="5280589" y="2997878"/>
                    </a:cubicBezTo>
                    <a:cubicBezTo>
                      <a:pt x="5298852" y="2985000"/>
                      <a:pt x="5310255" y="2964496"/>
                      <a:pt x="5311521" y="2942183"/>
                    </a:cubicBezTo>
                    <a:lnTo>
                      <a:pt x="5311534" y="2942183"/>
                    </a:lnTo>
                    <a:cubicBezTo>
                      <a:pt x="5313394" y="2921937"/>
                      <a:pt x="5304852" y="2902124"/>
                      <a:pt x="5288839" y="2889598"/>
                    </a:cubicBezTo>
                    <a:cubicBezTo>
                      <a:pt x="5278695" y="2881683"/>
                      <a:pt x="5267140" y="2875725"/>
                      <a:pt x="5254810" y="2872056"/>
                    </a:cubicBezTo>
                    <a:lnTo>
                      <a:pt x="5254810" y="2933933"/>
                    </a:lnTo>
                    <a:lnTo>
                      <a:pt x="5204272" y="2933933"/>
                    </a:lnTo>
                    <a:lnTo>
                      <a:pt x="5214590" y="2822556"/>
                    </a:lnTo>
                    <a:lnTo>
                      <a:pt x="5370309" y="2835971"/>
                    </a:lnTo>
                    <a:lnTo>
                      <a:pt x="5370309" y="2873098"/>
                    </a:lnTo>
                    <a:lnTo>
                      <a:pt x="5337310" y="2873098"/>
                    </a:lnTo>
                    <a:cubicBezTo>
                      <a:pt x="5362157" y="2891471"/>
                      <a:pt x="5375161" y="2921827"/>
                      <a:pt x="5371339" y="2952501"/>
                    </a:cubicBezTo>
                    <a:lnTo>
                      <a:pt x="5362059" y="2957653"/>
                    </a:lnTo>
                    <a:cubicBezTo>
                      <a:pt x="5360623" y="2993416"/>
                      <a:pt x="5342237" y="3026339"/>
                      <a:pt x="5312560" y="3046335"/>
                    </a:cubicBezTo>
                    <a:cubicBezTo>
                      <a:pt x="5278996" y="3068064"/>
                      <a:pt x="5238678" y="3076856"/>
                      <a:pt x="5199115" y="3071085"/>
                    </a:cubicBezTo>
                    <a:cubicBezTo>
                      <a:pt x="5158463" y="3069356"/>
                      <a:pt x="5119734" y="3053276"/>
                      <a:pt x="5089810" y="3025712"/>
                    </a:cubicBezTo>
                    <a:cubicBezTo>
                      <a:pt x="5062840" y="2998653"/>
                      <a:pt x="5050552" y="2960276"/>
                      <a:pt x="5056806" y="2922585"/>
                    </a:cubicBezTo>
                    <a:cubicBezTo>
                      <a:pt x="5058268" y="2893700"/>
                      <a:pt x="5069963" y="2866285"/>
                      <a:pt x="5089810" y="2845251"/>
                    </a:cubicBezTo>
                    <a:cubicBezTo>
                      <a:pt x="5109603" y="2825048"/>
                      <a:pt x="5136819" y="2813861"/>
                      <a:pt x="5165090" y="2814306"/>
                    </a:cubicBezTo>
                    <a:close/>
                    <a:moveTo>
                      <a:pt x="176868" y="2618374"/>
                    </a:moveTo>
                    <a:lnTo>
                      <a:pt x="176868" y="2682319"/>
                    </a:lnTo>
                    <a:cubicBezTo>
                      <a:pt x="175377" y="2693167"/>
                      <a:pt x="177940" y="2704188"/>
                      <a:pt x="184089" y="2713251"/>
                    </a:cubicBezTo>
                    <a:cubicBezTo>
                      <a:pt x="190466" y="2720819"/>
                      <a:pt x="199983" y="2725010"/>
                      <a:pt x="209868" y="2724599"/>
                    </a:cubicBezTo>
                    <a:cubicBezTo>
                      <a:pt x="218703" y="2725281"/>
                      <a:pt x="227266" y="2721391"/>
                      <a:pt x="232550" y="2714281"/>
                    </a:cubicBezTo>
                    <a:cubicBezTo>
                      <a:pt x="238097" y="2704167"/>
                      <a:pt x="240944" y="2692811"/>
                      <a:pt x="240800" y="2681281"/>
                    </a:cubicBezTo>
                    <a:lnTo>
                      <a:pt x="240813" y="2619413"/>
                    </a:lnTo>
                    <a:close/>
                    <a:moveTo>
                      <a:pt x="50021" y="2618374"/>
                    </a:moveTo>
                    <a:lnTo>
                      <a:pt x="50021" y="2686442"/>
                    </a:lnTo>
                    <a:cubicBezTo>
                      <a:pt x="49352" y="2698171"/>
                      <a:pt x="52619" y="2709785"/>
                      <a:pt x="59309" y="2719446"/>
                    </a:cubicBezTo>
                    <a:cubicBezTo>
                      <a:pt x="67886" y="2726883"/>
                      <a:pt x="78885" y="2730921"/>
                      <a:pt x="90241" y="2730781"/>
                    </a:cubicBezTo>
                    <a:cubicBezTo>
                      <a:pt x="100758" y="2731374"/>
                      <a:pt x="110979" y="2727217"/>
                      <a:pt x="118089" y="2719446"/>
                    </a:cubicBezTo>
                    <a:cubicBezTo>
                      <a:pt x="124932" y="2709861"/>
                      <a:pt x="128212" y="2698192"/>
                      <a:pt x="127368" y="2686442"/>
                    </a:cubicBezTo>
                    <a:lnTo>
                      <a:pt x="127368" y="2619413"/>
                    </a:lnTo>
                    <a:close/>
                    <a:moveTo>
                      <a:pt x="521" y="2563722"/>
                    </a:moveTo>
                    <a:lnTo>
                      <a:pt x="291342" y="2568875"/>
                    </a:lnTo>
                    <a:lnTo>
                      <a:pt x="291342" y="2595692"/>
                    </a:lnTo>
                    <a:lnTo>
                      <a:pt x="291342" y="2698819"/>
                    </a:lnTo>
                    <a:cubicBezTo>
                      <a:pt x="292465" y="2720667"/>
                      <a:pt x="285071" y="2742116"/>
                      <a:pt x="270715" y="2758628"/>
                    </a:cubicBezTo>
                    <a:cubicBezTo>
                      <a:pt x="256694" y="2773632"/>
                      <a:pt x="236491" y="2781255"/>
                      <a:pt x="216050" y="2779251"/>
                    </a:cubicBezTo>
                    <a:cubicBezTo>
                      <a:pt x="194898" y="2780421"/>
                      <a:pt x="174487" y="2771175"/>
                      <a:pt x="161398" y="2754501"/>
                    </a:cubicBezTo>
                    <a:cubicBezTo>
                      <a:pt x="159296" y="2751645"/>
                      <a:pt x="157563" y="2748527"/>
                      <a:pt x="156245" y="2745222"/>
                    </a:cubicBezTo>
                    <a:cubicBezTo>
                      <a:pt x="153419" y="2751090"/>
                      <a:pt x="149966" y="2756624"/>
                      <a:pt x="145928" y="2761721"/>
                    </a:cubicBezTo>
                    <a:cubicBezTo>
                      <a:pt x="132512" y="2778569"/>
                      <a:pt x="111733" y="2787806"/>
                      <a:pt x="90241" y="2786476"/>
                    </a:cubicBezTo>
                    <a:cubicBezTo>
                      <a:pt x="64780" y="2787611"/>
                      <a:pt x="40030" y="2777865"/>
                      <a:pt x="22174" y="2759654"/>
                    </a:cubicBezTo>
                    <a:cubicBezTo>
                      <a:pt x="5598" y="2738650"/>
                      <a:pt x="-2165" y="2712027"/>
                      <a:pt x="521" y="2685404"/>
                    </a:cubicBezTo>
                    <a:lnTo>
                      <a:pt x="521" y="2590540"/>
                    </a:lnTo>
                    <a:close/>
                    <a:moveTo>
                      <a:pt x="5076221" y="2512595"/>
                    </a:moveTo>
                    <a:lnTo>
                      <a:pt x="5259793" y="2594069"/>
                    </a:lnTo>
                    <a:lnTo>
                      <a:pt x="5370131" y="2589942"/>
                    </a:lnTo>
                    <a:lnTo>
                      <a:pt x="5371170" y="2618819"/>
                    </a:lnTo>
                    <a:lnTo>
                      <a:pt x="5372199" y="2646654"/>
                    </a:lnTo>
                    <a:lnTo>
                      <a:pt x="5262878" y="2649751"/>
                    </a:lnTo>
                    <a:lnTo>
                      <a:pt x="5084471" y="2749781"/>
                    </a:lnTo>
                    <a:lnTo>
                      <a:pt x="5083442" y="2716781"/>
                    </a:lnTo>
                    <a:lnTo>
                      <a:pt x="5082416" y="2683781"/>
                    </a:lnTo>
                    <a:lnTo>
                      <a:pt x="5206166" y="2622942"/>
                    </a:lnTo>
                    <a:lnTo>
                      <a:pt x="5207196" y="2622942"/>
                    </a:lnTo>
                    <a:lnTo>
                      <a:pt x="5078289" y="2575502"/>
                    </a:lnTo>
                    <a:lnTo>
                      <a:pt x="5077251" y="2543527"/>
                    </a:lnTo>
                    <a:close/>
                    <a:moveTo>
                      <a:pt x="605887" y="985886"/>
                    </a:moveTo>
                    <a:cubicBezTo>
                      <a:pt x="604415" y="988441"/>
                      <a:pt x="604415" y="991581"/>
                      <a:pt x="605887" y="994136"/>
                    </a:cubicBezTo>
                    <a:lnTo>
                      <a:pt x="605887" y="998261"/>
                    </a:lnTo>
                    <a:lnTo>
                      <a:pt x="601762" y="998261"/>
                    </a:lnTo>
                    <a:close/>
                    <a:moveTo>
                      <a:pt x="667763" y="958039"/>
                    </a:moveTo>
                    <a:cubicBezTo>
                      <a:pt x="671888" y="958039"/>
                      <a:pt x="685292" y="958039"/>
                      <a:pt x="690446" y="958039"/>
                    </a:cubicBezTo>
                    <a:lnTo>
                      <a:pt x="699735" y="967329"/>
                    </a:lnTo>
                    <a:cubicBezTo>
                      <a:pt x="704705" y="971638"/>
                      <a:pt x="709198" y="976478"/>
                      <a:pt x="713139" y="981761"/>
                    </a:cubicBezTo>
                    <a:cubicBezTo>
                      <a:pt x="713139" y="981761"/>
                      <a:pt x="713139" y="994136"/>
                      <a:pt x="721389" y="1003414"/>
                    </a:cubicBezTo>
                    <a:lnTo>
                      <a:pt x="735821" y="1020943"/>
                    </a:lnTo>
                    <a:lnTo>
                      <a:pt x="763668" y="1049818"/>
                    </a:lnTo>
                    <a:cubicBezTo>
                      <a:pt x="769276" y="1055621"/>
                      <a:pt x="774452" y="1061825"/>
                      <a:pt x="779140" y="1068386"/>
                    </a:cubicBezTo>
                    <a:lnTo>
                      <a:pt x="793572" y="1083858"/>
                    </a:lnTo>
                    <a:cubicBezTo>
                      <a:pt x="799765" y="1090040"/>
                      <a:pt x="804919" y="1083858"/>
                      <a:pt x="806987" y="1090040"/>
                    </a:cubicBezTo>
                    <a:lnTo>
                      <a:pt x="813169" y="1090040"/>
                    </a:lnTo>
                    <a:cubicBezTo>
                      <a:pt x="813169" y="1090040"/>
                      <a:pt x="822447" y="1090040"/>
                      <a:pt x="824515" y="1097261"/>
                    </a:cubicBezTo>
                    <a:cubicBezTo>
                      <a:pt x="826572" y="1104483"/>
                      <a:pt x="831737" y="1110665"/>
                      <a:pt x="838948" y="1120983"/>
                    </a:cubicBezTo>
                    <a:cubicBezTo>
                      <a:pt x="842672" y="1126039"/>
                      <a:pt x="844491" y="1132243"/>
                      <a:pt x="844112" y="1138512"/>
                    </a:cubicBezTo>
                    <a:cubicBezTo>
                      <a:pt x="843527" y="1149837"/>
                      <a:pt x="841091" y="1160989"/>
                      <a:pt x="836890" y="1171512"/>
                    </a:cubicBezTo>
                    <a:cubicBezTo>
                      <a:pt x="831737" y="1182859"/>
                      <a:pt x="836890" y="1198320"/>
                      <a:pt x="836890" y="1206570"/>
                    </a:cubicBezTo>
                    <a:cubicBezTo>
                      <a:pt x="834877" y="1215848"/>
                      <a:pt x="831758" y="1224856"/>
                      <a:pt x="827612" y="1233388"/>
                    </a:cubicBezTo>
                    <a:cubicBezTo>
                      <a:pt x="823389" y="1246099"/>
                      <a:pt x="820618" y="1259243"/>
                      <a:pt x="819362" y="1272570"/>
                    </a:cubicBezTo>
                    <a:cubicBezTo>
                      <a:pt x="819362" y="1279792"/>
                      <a:pt x="813169" y="1287014"/>
                      <a:pt x="811112" y="1294235"/>
                    </a:cubicBezTo>
                    <a:cubicBezTo>
                      <a:pt x="812238" y="1307271"/>
                      <a:pt x="812238" y="1320382"/>
                      <a:pt x="811112" y="1333418"/>
                    </a:cubicBezTo>
                    <a:cubicBezTo>
                      <a:pt x="811112" y="1340639"/>
                      <a:pt x="791515" y="1333418"/>
                      <a:pt x="782236" y="1333418"/>
                    </a:cubicBezTo>
                    <a:lnTo>
                      <a:pt x="765736" y="1333418"/>
                    </a:lnTo>
                    <a:cubicBezTo>
                      <a:pt x="765736" y="1333418"/>
                      <a:pt x="755418" y="1327235"/>
                      <a:pt x="751293" y="1325168"/>
                    </a:cubicBezTo>
                    <a:lnTo>
                      <a:pt x="736861" y="1317946"/>
                    </a:lnTo>
                    <a:cubicBezTo>
                      <a:pt x="733937" y="1313962"/>
                      <a:pt x="733937" y="1308537"/>
                      <a:pt x="736861" y="1304542"/>
                    </a:cubicBezTo>
                    <a:cubicBezTo>
                      <a:pt x="736861" y="1304542"/>
                      <a:pt x="743043" y="1298360"/>
                      <a:pt x="744071" y="1294235"/>
                    </a:cubicBezTo>
                    <a:cubicBezTo>
                      <a:pt x="746388" y="1287165"/>
                      <a:pt x="748121" y="1279922"/>
                      <a:pt x="749225" y="1272570"/>
                    </a:cubicBezTo>
                    <a:cubicBezTo>
                      <a:pt x="750589" y="1265219"/>
                      <a:pt x="753393" y="1258214"/>
                      <a:pt x="757475" y="1251945"/>
                    </a:cubicBezTo>
                    <a:cubicBezTo>
                      <a:pt x="761633" y="1238736"/>
                      <a:pt x="765076" y="1225311"/>
                      <a:pt x="767793" y="1211723"/>
                    </a:cubicBezTo>
                    <a:cubicBezTo>
                      <a:pt x="767793" y="1205541"/>
                      <a:pt x="772958" y="1194195"/>
                      <a:pt x="767793" y="1188012"/>
                    </a:cubicBezTo>
                    <a:cubicBezTo>
                      <a:pt x="758807" y="1179048"/>
                      <a:pt x="749149" y="1170776"/>
                      <a:pt x="738918" y="1163262"/>
                    </a:cubicBezTo>
                    <a:cubicBezTo>
                      <a:pt x="735540" y="1162342"/>
                      <a:pt x="731978" y="1162342"/>
                      <a:pt x="728610" y="1163262"/>
                    </a:cubicBezTo>
                    <a:cubicBezTo>
                      <a:pt x="726510" y="1168643"/>
                      <a:pt x="723349" y="1173559"/>
                      <a:pt x="719321" y="1177705"/>
                    </a:cubicBezTo>
                    <a:cubicBezTo>
                      <a:pt x="719321" y="1177694"/>
                      <a:pt x="719321" y="1189041"/>
                      <a:pt x="712110" y="1193166"/>
                    </a:cubicBezTo>
                    <a:cubicBezTo>
                      <a:pt x="704889" y="1197291"/>
                      <a:pt x="712110" y="1202456"/>
                      <a:pt x="704889" y="1203484"/>
                    </a:cubicBezTo>
                    <a:cubicBezTo>
                      <a:pt x="701890" y="1204588"/>
                      <a:pt x="698609" y="1204588"/>
                      <a:pt x="695610" y="1203484"/>
                    </a:cubicBezTo>
                    <a:cubicBezTo>
                      <a:pt x="687360" y="1203484"/>
                      <a:pt x="684263" y="1196263"/>
                      <a:pt x="678070" y="1192138"/>
                    </a:cubicBezTo>
                    <a:cubicBezTo>
                      <a:pt x="671888" y="1188012"/>
                      <a:pt x="670860" y="1192138"/>
                      <a:pt x="665695" y="1185945"/>
                    </a:cubicBezTo>
                    <a:cubicBezTo>
                      <a:pt x="660336" y="1178377"/>
                      <a:pt x="654100" y="1171458"/>
                      <a:pt x="647138" y="1165319"/>
                    </a:cubicBezTo>
                    <a:cubicBezTo>
                      <a:pt x="637859" y="1158109"/>
                      <a:pt x="647138" y="1147791"/>
                      <a:pt x="647138" y="1142637"/>
                    </a:cubicBezTo>
                    <a:cubicBezTo>
                      <a:pt x="647138" y="1137483"/>
                      <a:pt x="652292" y="1127165"/>
                      <a:pt x="657445" y="1120983"/>
                    </a:cubicBezTo>
                    <a:cubicBezTo>
                      <a:pt x="661473" y="1117389"/>
                      <a:pt x="664959" y="1113220"/>
                      <a:pt x="667763" y="1108608"/>
                    </a:cubicBezTo>
                    <a:cubicBezTo>
                      <a:pt x="671574" y="1101105"/>
                      <a:pt x="674346" y="1093126"/>
                      <a:pt x="676013" y="1084886"/>
                    </a:cubicBezTo>
                    <a:cubicBezTo>
                      <a:pt x="676013" y="1077665"/>
                      <a:pt x="676013" y="1070454"/>
                      <a:pt x="667763" y="1063233"/>
                    </a:cubicBezTo>
                    <a:cubicBezTo>
                      <a:pt x="659513" y="1056011"/>
                      <a:pt x="652292" y="1039511"/>
                      <a:pt x="639916" y="1027136"/>
                    </a:cubicBezTo>
                    <a:cubicBezTo>
                      <a:pt x="632511" y="1019806"/>
                      <a:pt x="622496" y="1015724"/>
                      <a:pt x="612080" y="1015789"/>
                    </a:cubicBezTo>
                    <a:cubicBezTo>
                      <a:pt x="609255" y="1015269"/>
                      <a:pt x="606916" y="1013310"/>
                      <a:pt x="605887" y="1010636"/>
                    </a:cubicBezTo>
                    <a:lnTo>
                      <a:pt x="605887" y="998261"/>
                    </a:lnTo>
                    <a:lnTo>
                      <a:pt x="607303" y="998261"/>
                    </a:lnTo>
                    <a:cubicBezTo>
                      <a:pt x="610267" y="998261"/>
                      <a:pt x="613618" y="998261"/>
                      <a:pt x="615166" y="998261"/>
                    </a:cubicBezTo>
                    <a:cubicBezTo>
                      <a:pt x="620569" y="994093"/>
                      <a:pt x="625733" y="989610"/>
                      <a:pt x="630638" y="984858"/>
                    </a:cubicBezTo>
                    <a:cubicBezTo>
                      <a:pt x="635358" y="980289"/>
                      <a:pt x="639830" y="975460"/>
                      <a:pt x="644041" y="970415"/>
                    </a:cubicBezTo>
                    <a:cubicBezTo>
                      <a:pt x="647051" y="966961"/>
                      <a:pt x="650992" y="964460"/>
                      <a:pt x="655388" y="963193"/>
                    </a:cubicBezTo>
                    <a:cubicBezTo>
                      <a:pt x="655388" y="963193"/>
                      <a:pt x="663638" y="958039"/>
                      <a:pt x="667763" y="958039"/>
                    </a:cubicBezTo>
                    <a:close/>
                    <a:moveTo>
                      <a:pt x="4670338" y="809159"/>
                    </a:moveTo>
                    <a:cubicBezTo>
                      <a:pt x="4673689" y="808515"/>
                      <a:pt x="4677814" y="809029"/>
                      <a:pt x="4680391" y="812634"/>
                    </a:cubicBezTo>
                    <a:cubicBezTo>
                      <a:pt x="4685545" y="819856"/>
                      <a:pt x="4686584" y="818827"/>
                      <a:pt x="4688641" y="820884"/>
                    </a:cubicBezTo>
                    <a:cubicBezTo>
                      <a:pt x="4690709" y="822952"/>
                      <a:pt x="4694834" y="820884"/>
                      <a:pt x="4695863" y="820884"/>
                    </a:cubicBezTo>
                    <a:cubicBezTo>
                      <a:pt x="4697768" y="823689"/>
                      <a:pt x="4697768" y="827370"/>
                      <a:pt x="4695863" y="830174"/>
                    </a:cubicBezTo>
                    <a:cubicBezTo>
                      <a:pt x="4695863" y="835327"/>
                      <a:pt x="4689670" y="836356"/>
                      <a:pt x="4687613" y="841510"/>
                    </a:cubicBezTo>
                    <a:cubicBezTo>
                      <a:pt x="4685545" y="846674"/>
                      <a:pt x="4676266" y="849760"/>
                      <a:pt x="4675238" y="853885"/>
                    </a:cubicBezTo>
                    <a:cubicBezTo>
                      <a:pt x="4674209" y="858021"/>
                      <a:pt x="4675238" y="861106"/>
                      <a:pt x="4668016" y="861106"/>
                    </a:cubicBezTo>
                    <a:cubicBezTo>
                      <a:pt x="4660794" y="861106"/>
                      <a:pt x="4660794" y="867299"/>
                      <a:pt x="4658737" y="868328"/>
                    </a:cubicBezTo>
                    <a:cubicBezTo>
                      <a:pt x="4655197" y="872020"/>
                      <a:pt x="4651408" y="875463"/>
                      <a:pt x="4647391" y="878635"/>
                    </a:cubicBezTo>
                    <a:lnTo>
                      <a:pt x="4627794" y="899260"/>
                    </a:lnTo>
                    <a:cubicBezTo>
                      <a:pt x="4627794" y="899260"/>
                      <a:pt x="4627794" y="909579"/>
                      <a:pt x="4616459" y="914732"/>
                    </a:cubicBezTo>
                    <a:lnTo>
                      <a:pt x="4606141" y="924011"/>
                    </a:lnTo>
                    <a:cubicBezTo>
                      <a:pt x="4599958" y="929164"/>
                      <a:pt x="4591708" y="924011"/>
                      <a:pt x="4589640" y="932261"/>
                    </a:cubicBezTo>
                    <a:cubicBezTo>
                      <a:pt x="4588092" y="935888"/>
                      <a:pt x="4588092" y="939981"/>
                      <a:pt x="4589640" y="943608"/>
                    </a:cubicBezTo>
                    <a:cubicBezTo>
                      <a:pt x="4589640" y="943608"/>
                      <a:pt x="4600987" y="949800"/>
                      <a:pt x="4604083" y="951858"/>
                    </a:cubicBezTo>
                    <a:cubicBezTo>
                      <a:pt x="4606985" y="955799"/>
                      <a:pt x="4610460" y="959274"/>
                      <a:pt x="4614391" y="962176"/>
                    </a:cubicBezTo>
                    <a:lnTo>
                      <a:pt x="4632959" y="975579"/>
                    </a:lnTo>
                    <a:lnTo>
                      <a:pt x="4644294" y="981762"/>
                    </a:lnTo>
                    <a:lnTo>
                      <a:pt x="4655641" y="981762"/>
                    </a:lnTo>
                    <a:cubicBezTo>
                      <a:pt x="4657601" y="982693"/>
                      <a:pt x="4659874" y="982693"/>
                      <a:pt x="4661834" y="981762"/>
                    </a:cubicBezTo>
                    <a:cubicBezTo>
                      <a:pt x="4661834" y="975579"/>
                      <a:pt x="4661834" y="973511"/>
                      <a:pt x="4653584" y="970426"/>
                    </a:cubicBezTo>
                    <a:cubicBezTo>
                      <a:pt x="4645334" y="967329"/>
                      <a:pt x="4641209" y="970426"/>
                      <a:pt x="4641209" y="965261"/>
                    </a:cubicBezTo>
                    <a:cubicBezTo>
                      <a:pt x="4641209" y="960108"/>
                      <a:pt x="4641209" y="957011"/>
                      <a:pt x="4647391" y="954954"/>
                    </a:cubicBezTo>
                    <a:cubicBezTo>
                      <a:pt x="4653584" y="952886"/>
                      <a:pt x="4654612" y="945675"/>
                      <a:pt x="4647391" y="942579"/>
                    </a:cubicBezTo>
                    <a:cubicBezTo>
                      <a:pt x="4640180" y="939482"/>
                      <a:pt x="4637084" y="942579"/>
                      <a:pt x="4633987" y="948761"/>
                    </a:cubicBezTo>
                    <a:cubicBezTo>
                      <a:pt x="4631724" y="951327"/>
                      <a:pt x="4627816" y="951576"/>
                      <a:pt x="4625250" y="949313"/>
                    </a:cubicBezTo>
                    <a:cubicBezTo>
                      <a:pt x="4625055" y="949140"/>
                      <a:pt x="4624871" y="948956"/>
                      <a:pt x="4624709" y="948761"/>
                    </a:cubicBezTo>
                    <a:cubicBezTo>
                      <a:pt x="4624709" y="948761"/>
                      <a:pt x="4616459" y="948761"/>
                      <a:pt x="4615419" y="948761"/>
                    </a:cubicBezTo>
                    <a:cubicBezTo>
                      <a:pt x="4613503" y="942503"/>
                      <a:pt x="4616036" y="935726"/>
                      <a:pt x="4621612" y="932261"/>
                    </a:cubicBezTo>
                    <a:cubicBezTo>
                      <a:pt x="4629375" y="924509"/>
                      <a:pt x="4637647" y="917266"/>
                      <a:pt x="4646362" y="910607"/>
                    </a:cubicBezTo>
                    <a:cubicBezTo>
                      <a:pt x="4651516" y="910607"/>
                      <a:pt x="4655641" y="896175"/>
                      <a:pt x="4659766" y="893078"/>
                    </a:cubicBezTo>
                    <a:cubicBezTo>
                      <a:pt x="4667854" y="886062"/>
                      <a:pt x="4675443" y="878484"/>
                      <a:pt x="4682459" y="870385"/>
                    </a:cubicBezTo>
                    <a:cubicBezTo>
                      <a:pt x="4684689" y="867776"/>
                      <a:pt x="4686757" y="865015"/>
                      <a:pt x="4688641" y="862146"/>
                    </a:cubicBezTo>
                    <a:cubicBezTo>
                      <a:pt x="4693199" y="858129"/>
                      <a:pt x="4699067" y="855920"/>
                      <a:pt x="4705141" y="855953"/>
                    </a:cubicBezTo>
                    <a:cubicBezTo>
                      <a:pt x="4708855" y="854946"/>
                      <a:pt x="4712774" y="854946"/>
                      <a:pt x="4716488" y="855953"/>
                    </a:cubicBezTo>
                    <a:cubicBezTo>
                      <a:pt x="4716488" y="855953"/>
                      <a:pt x="4716488" y="866260"/>
                      <a:pt x="4707209" y="871424"/>
                    </a:cubicBezTo>
                    <a:cubicBezTo>
                      <a:pt x="4704134" y="873990"/>
                      <a:pt x="4702261" y="877726"/>
                      <a:pt x="4702056" y="881732"/>
                    </a:cubicBezTo>
                    <a:cubicBezTo>
                      <a:pt x="4695440" y="891747"/>
                      <a:pt x="4687840" y="901079"/>
                      <a:pt x="4679363" y="909579"/>
                    </a:cubicBezTo>
                    <a:cubicBezTo>
                      <a:pt x="4674209" y="909579"/>
                      <a:pt x="4679363" y="914732"/>
                      <a:pt x="4679363" y="918857"/>
                    </a:cubicBezTo>
                    <a:cubicBezTo>
                      <a:pt x="4679363" y="922982"/>
                      <a:pt x="4690709" y="927107"/>
                      <a:pt x="4691738" y="932261"/>
                    </a:cubicBezTo>
                    <a:cubicBezTo>
                      <a:pt x="4692766" y="937425"/>
                      <a:pt x="4691738" y="941550"/>
                      <a:pt x="4691738" y="943608"/>
                    </a:cubicBezTo>
                    <a:cubicBezTo>
                      <a:pt x="4691738" y="945675"/>
                      <a:pt x="4710306" y="943608"/>
                      <a:pt x="4714420" y="943608"/>
                    </a:cubicBezTo>
                    <a:cubicBezTo>
                      <a:pt x="4718545" y="943608"/>
                      <a:pt x="4725766" y="926079"/>
                      <a:pt x="4723709" y="922982"/>
                    </a:cubicBezTo>
                    <a:cubicBezTo>
                      <a:pt x="4721641" y="919886"/>
                      <a:pt x="4714420" y="922982"/>
                      <a:pt x="4709266" y="915761"/>
                    </a:cubicBezTo>
                    <a:cubicBezTo>
                      <a:pt x="4704113" y="908550"/>
                      <a:pt x="4701016" y="915761"/>
                      <a:pt x="4698959" y="915761"/>
                    </a:cubicBezTo>
                    <a:cubicBezTo>
                      <a:pt x="4696891" y="915761"/>
                      <a:pt x="4707209" y="902357"/>
                      <a:pt x="4714420" y="901328"/>
                    </a:cubicBezTo>
                    <a:cubicBezTo>
                      <a:pt x="4720862" y="900083"/>
                      <a:pt x="4726892" y="897247"/>
                      <a:pt x="4731959" y="893078"/>
                    </a:cubicBezTo>
                    <a:cubicBezTo>
                      <a:pt x="4737113" y="887925"/>
                      <a:pt x="4738142" y="877606"/>
                      <a:pt x="4740209" y="875549"/>
                    </a:cubicBezTo>
                    <a:cubicBezTo>
                      <a:pt x="4745872" y="873492"/>
                      <a:pt x="4752076" y="873492"/>
                      <a:pt x="4757738" y="875549"/>
                    </a:cubicBezTo>
                    <a:cubicBezTo>
                      <a:pt x="4757738" y="875549"/>
                      <a:pt x="4757738" y="888953"/>
                      <a:pt x="4757738" y="893078"/>
                    </a:cubicBezTo>
                    <a:cubicBezTo>
                      <a:pt x="4766183" y="895309"/>
                      <a:pt x="4775072" y="895309"/>
                      <a:pt x="4783517" y="893078"/>
                    </a:cubicBezTo>
                    <a:cubicBezTo>
                      <a:pt x="4788670" y="893078"/>
                      <a:pt x="4800017" y="883800"/>
                      <a:pt x="4807239" y="886885"/>
                    </a:cubicBezTo>
                    <a:cubicBezTo>
                      <a:pt x="4814460" y="889982"/>
                      <a:pt x="4807239" y="893078"/>
                      <a:pt x="4814460" y="893078"/>
                    </a:cubicBezTo>
                    <a:lnTo>
                      <a:pt x="4822710" y="899260"/>
                    </a:lnTo>
                    <a:lnTo>
                      <a:pt x="4815489" y="903386"/>
                    </a:lnTo>
                    <a:cubicBezTo>
                      <a:pt x="4818000" y="910748"/>
                      <a:pt x="4818000" y="918716"/>
                      <a:pt x="4815489" y="926079"/>
                    </a:cubicBezTo>
                    <a:cubicBezTo>
                      <a:pt x="4815489" y="933300"/>
                      <a:pt x="4802085" y="936386"/>
                      <a:pt x="4793835" y="935357"/>
                    </a:cubicBezTo>
                    <a:cubicBezTo>
                      <a:pt x="4786018" y="933625"/>
                      <a:pt x="4777919" y="933625"/>
                      <a:pt x="4770113" y="935357"/>
                    </a:cubicBezTo>
                    <a:cubicBezTo>
                      <a:pt x="4770113" y="935357"/>
                      <a:pt x="4756710" y="943608"/>
                      <a:pt x="4756710" y="946704"/>
                    </a:cubicBezTo>
                    <a:cubicBezTo>
                      <a:pt x="4758442" y="952063"/>
                      <a:pt x="4758442" y="957845"/>
                      <a:pt x="4756710" y="963204"/>
                    </a:cubicBezTo>
                    <a:cubicBezTo>
                      <a:pt x="4751556" y="968358"/>
                      <a:pt x="4741238" y="963204"/>
                      <a:pt x="4713391" y="976608"/>
                    </a:cubicBezTo>
                    <a:lnTo>
                      <a:pt x="4686584" y="976608"/>
                    </a:lnTo>
                    <a:cubicBezTo>
                      <a:pt x="4681430" y="976608"/>
                      <a:pt x="4686584" y="991051"/>
                      <a:pt x="4692766" y="997233"/>
                    </a:cubicBezTo>
                    <a:cubicBezTo>
                      <a:pt x="4698959" y="1003415"/>
                      <a:pt x="4679363" y="1004455"/>
                      <a:pt x="4687613" y="1013733"/>
                    </a:cubicBezTo>
                    <a:cubicBezTo>
                      <a:pt x="4695863" y="1023012"/>
                      <a:pt x="4707209" y="1021983"/>
                      <a:pt x="4711334" y="1013733"/>
                    </a:cubicBezTo>
                    <a:cubicBezTo>
                      <a:pt x="4715459" y="1005483"/>
                      <a:pt x="4705141" y="1003415"/>
                      <a:pt x="4705141" y="999301"/>
                    </a:cubicBezTo>
                    <a:cubicBezTo>
                      <a:pt x="4705141" y="995176"/>
                      <a:pt x="4712363" y="984858"/>
                      <a:pt x="4714420" y="985887"/>
                    </a:cubicBezTo>
                    <a:cubicBezTo>
                      <a:pt x="4718426" y="987305"/>
                      <a:pt x="4722800" y="987305"/>
                      <a:pt x="4726795" y="985887"/>
                    </a:cubicBezTo>
                    <a:cubicBezTo>
                      <a:pt x="4726806" y="985887"/>
                      <a:pt x="4735045" y="985887"/>
                      <a:pt x="4739181" y="985887"/>
                    </a:cubicBezTo>
                    <a:cubicBezTo>
                      <a:pt x="4743306" y="985887"/>
                      <a:pt x="4739181" y="976608"/>
                      <a:pt x="4749488" y="974551"/>
                    </a:cubicBezTo>
                    <a:cubicBezTo>
                      <a:pt x="4759795" y="972483"/>
                      <a:pt x="4760835" y="974551"/>
                      <a:pt x="4763920" y="979704"/>
                    </a:cubicBezTo>
                    <a:cubicBezTo>
                      <a:pt x="4767017" y="984858"/>
                      <a:pt x="4774238" y="979704"/>
                      <a:pt x="4778363" y="979704"/>
                    </a:cubicBezTo>
                    <a:lnTo>
                      <a:pt x="4789710" y="973511"/>
                    </a:lnTo>
                    <a:cubicBezTo>
                      <a:pt x="4797960" y="966301"/>
                      <a:pt x="4789710" y="953926"/>
                      <a:pt x="4800017" y="949800"/>
                    </a:cubicBezTo>
                    <a:cubicBezTo>
                      <a:pt x="4810335" y="945675"/>
                      <a:pt x="4847460" y="967329"/>
                      <a:pt x="4852614" y="968358"/>
                    </a:cubicBezTo>
                    <a:cubicBezTo>
                      <a:pt x="4857767" y="969386"/>
                      <a:pt x="4857767" y="968358"/>
                      <a:pt x="4860864" y="968358"/>
                    </a:cubicBezTo>
                    <a:cubicBezTo>
                      <a:pt x="4866050" y="969159"/>
                      <a:pt x="4870392" y="972710"/>
                      <a:pt x="4872210" y="977637"/>
                    </a:cubicBezTo>
                    <a:cubicBezTo>
                      <a:pt x="4872633" y="983819"/>
                      <a:pt x="4872633" y="990023"/>
                      <a:pt x="4872210" y="996205"/>
                    </a:cubicBezTo>
                    <a:cubicBezTo>
                      <a:pt x="4872286" y="1000535"/>
                      <a:pt x="4869883" y="1004541"/>
                      <a:pt x="4866017" y="1006512"/>
                    </a:cubicBezTo>
                    <a:cubicBezTo>
                      <a:pt x="4866017" y="1006512"/>
                      <a:pt x="4850546" y="1013733"/>
                      <a:pt x="4850546" y="1019926"/>
                    </a:cubicBezTo>
                    <a:cubicBezTo>
                      <a:pt x="4850546" y="1026108"/>
                      <a:pt x="4833017" y="1019926"/>
                      <a:pt x="4822710" y="1019926"/>
                    </a:cubicBezTo>
                    <a:cubicBezTo>
                      <a:pt x="4807747" y="1020966"/>
                      <a:pt x="4793413" y="1026347"/>
                      <a:pt x="4781460" y="1035387"/>
                    </a:cubicBezTo>
                    <a:lnTo>
                      <a:pt x="4767017" y="1041580"/>
                    </a:lnTo>
                    <a:lnTo>
                      <a:pt x="4752585" y="1049830"/>
                    </a:lnTo>
                    <a:cubicBezTo>
                      <a:pt x="4745515" y="1052450"/>
                      <a:pt x="4739159" y="1056695"/>
                      <a:pt x="4734016" y="1062205"/>
                    </a:cubicBezTo>
                    <a:cubicBezTo>
                      <a:pt x="4734016" y="1062205"/>
                      <a:pt x="4734016" y="1068388"/>
                      <a:pt x="4739181" y="1071484"/>
                    </a:cubicBezTo>
                    <a:cubicBezTo>
                      <a:pt x="4745363" y="1075382"/>
                      <a:pt x="4752487" y="1077526"/>
                      <a:pt x="4759806" y="1077677"/>
                    </a:cubicBezTo>
                    <a:lnTo>
                      <a:pt x="4769085" y="1086956"/>
                    </a:lnTo>
                    <a:cubicBezTo>
                      <a:pt x="4769085" y="1086956"/>
                      <a:pt x="4769085" y="1097263"/>
                      <a:pt x="4769085" y="1100359"/>
                    </a:cubicBezTo>
                    <a:cubicBezTo>
                      <a:pt x="4769085" y="1103456"/>
                      <a:pt x="4774238" y="1100359"/>
                      <a:pt x="4775267" y="1111706"/>
                    </a:cubicBezTo>
                    <a:cubicBezTo>
                      <a:pt x="4776295" y="1123053"/>
                      <a:pt x="4781460" y="1118928"/>
                      <a:pt x="4775267" y="1125110"/>
                    </a:cubicBezTo>
                    <a:cubicBezTo>
                      <a:pt x="4772300" y="1135623"/>
                      <a:pt x="4766183" y="1144988"/>
                      <a:pt x="4757738" y="1151928"/>
                    </a:cubicBezTo>
                    <a:cubicBezTo>
                      <a:pt x="4750073" y="1157980"/>
                      <a:pt x="4741325" y="1162528"/>
                      <a:pt x="4731959" y="1165332"/>
                    </a:cubicBezTo>
                    <a:cubicBezTo>
                      <a:pt x="4717700" y="1160850"/>
                      <a:pt x="4704892" y="1152664"/>
                      <a:pt x="4694834" y="1141610"/>
                    </a:cubicBezTo>
                    <a:cubicBezTo>
                      <a:pt x="4691175" y="1138113"/>
                      <a:pt x="4686465" y="1135937"/>
                      <a:pt x="4681430" y="1135428"/>
                    </a:cubicBezTo>
                    <a:cubicBezTo>
                      <a:pt x="4681430" y="1135417"/>
                      <a:pt x="4672141" y="1127178"/>
                      <a:pt x="4671112" y="1123053"/>
                    </a:cubicBezTo>
                    <a:cubicBezTo>
                      <a:pt x="4667767" y="1116697"/>
                      <a:pt x="4662787" y="1111349"/>
                      <a:pt x="4656669" y="1107581"/>
                    </a:cubicBezTo>
                    <a:cubicBezTo>
                      <a:pt x="4643385" y="1099515"/>
                      <a:pt x="4627740" y="1096234"/>
                      <a:pt x="4612333" y="1098302"/>
                    </a:cubicBezTo>
                    <a:cubicBezTo>
                      <a:pt x="4605892" y="1099829"/>
                      <a:pt x="4599179" y="1099829"/>
                      <a:pt x="4592737" y="1098302"/>
                    </a:cubicBezTo>
                    <a:cubicBezTo>
                      <a:pt x="4584519" y="1097198"/>
                      <a:pt x="4576193" y="1097198"/>
                      <a:pt x="4567987" y="1098302"/>
                    </a:cubicBezTo>
                    <a:cubicBezTo>
                      <a:pt x="4561003" y="1099937"/>
                      <a:pt x="4554810" y="1103943"/>
                      <a:pt x="4550458" y="1109638"/>
                    </a:cubicBezTo>
                    <a:cubicBezTo>
                      <a:pt x="4550458" y="1109638"/>
                      <a:pt x="4550458" y="1115831"/>
                      <a:pt x="4550458" y="1118928"/>
                    </a:cubicBezTo>
                    <a:cubicBezTo>
                      <a:pt x="4556922" y="1120996"/>
                      <a:pt x="4563147" y="1123767"/>
                      <a:pt x="4569015" y="1127178"/>
                    </a:cubicBezTo>
                    <a:cubicBezTo>
                      <a:pt x="4569015" y="1127178"/>
                      <a:pt x="4579333" y="1127178"/>
                      <a:pt x="4581390" y="1127178"/>
                    </a:cubicBezTo>
                    <a:cubicBezTo>
                      <a:pt x="4583458" y="1127178"/>
                      <a:pt x="4581390" y="1139553"/>
                      <a:pt x="4587583" y="1149860"/>
                    </a:cubicBezTo>
                    <a:cubicBezTo>
                      <a:pt x="4593765" y="1160178"/>
                      <a:pt x="4587583" y="1161207"/>
                      <a:pt x="4595833" y="1170485"/>
                    </a:cubicBezTo>
                    <a:cubicBezTo>
                      <a:pt x="4604083" y="1179764"/>
                      <a:pt x="4600987" y="1178736"/>
                      <a:pt x="4595833" y="1181832"/>
                    </a:cubicBezTo>
                    <a:cubicBezTo>
                      <a:pt x="4590680" y="1184929"/>
                      <a:pt x="4583458" y="1192139"/>
                      <a:pt x="4577265" y="1192139"/>
                    </a:cubicBezTo>
                    <a:cubicBezTo>
                      <a:pt x="4571874" y="1193688"/>
                      <a:pt x="4566157" y="1193688"/>
                      <a:pt x="4560765" y="1192139"/>
                    </a:cubicBezTo>
                    <a:cubicBezTo>
                      <a:pt x="4555308" y="1187191"/>
                      <a:pt x="4549451" y="1182698"/>
                      <a:pt x="4543237" y="1178736"/>
                    </a:cubicBezTo>
                    <a:lnTo>
                      <a:pt x="4529833" y="1171514"/>
                    </a:lnTo>
                    <a:cubicBezTo>
                      <a:pt x="4524668" y="1171514"/>
                      <a:pt x="4503015" y="1151928"/>
                      <a:pt x="4495793" y="1157082"/>
                    </a:cubicBezTo>
                    <a:cubicBezTo>
                      <a:pt x="4490975" y="1163210"/>
                      <a:pt x="4485811" y="1169067"/>
                      <a:pt x="4480332" y="1174611"/>
                    </a:cubicBezTo>
                    <a:cubicBezTo>
                      <a:pt x="4480332" y="1174611"/>
                      <a:pt x="4470015" y="1182861"/>
                      <a:pt x="4463832" y="1185957"/>
                    </a:cubicBezTo>
                    <a:cubicBezTo>
                      <a:pt x="4456394" y="1189075"/>
                      <a:pt x="4449454" y="1193244"/>
                      <a:pt x="4443207" y="1198332"/>
                    </a:cubicBezTo>
                    <a:cubicBezTo>
                      <a:pt x="4443207" y="1203486"/>
                      <a:pt x="4427736" y="1198332"/>
                      <a:pt x="4426707" y="1198332"/>
                    </a:cubicBezTo>
                    <a:cubicBezTo>
                      <a:pt x="4425668" y="1198332"/>
                      <a:pt x="4401957" y="1214833"/>
                      <a:pt x="4390610" y="1208640"/>
                    </a:cubicBezTo>
                    <a:cubicBezTo>
                      <a:pt x="4379264" y="1202457"/>
                      <a:pt x="4373082" y="1200389"/>
                      <a:pt x="4367928" y="1196264"/>
                    </a:cubicBezTo>
                    <a:cubicBezTo>
                      <a:pt x="4362439" y="1191966"/>
                      <a:pt x="4356571" y="1188166"/>
                      <a:pt x="4350389" y="1184929"/>
                    </a:cubicBezTo>
                    <a:cubicBezTo>
                      <a:pt x="4341532" y="1179905"/>
                      <a:pt x="4334354" y="1172369"/>
                      <a:pt x="4329763" y="1163275"/>
                    </a:cubicBezTo>
                    <a:cubicBezTo>
                      <a:pt x="4329763" y="1163264"/>
                      <a:pt x="4338014" y="1153985"/>
                      <a:pt x="4342139" y="1149860"/>
                    </a:cubicBezTo>
                    <a:cubicBezTo>
                      <a:pt x="4346264" y="1145735"/>
                      <a:pt x="4342139" y="1114803"/>
                      <a:pt x="4342139" y="1110678"/>
                    </a:cubicBezTo>
                    <a:cubicBezTo>
                      <a:pt x="4342139" y="1106542"/>
                      <a:pt x="4351417" y="1110678"/>
                      <a:pt x="4358639" y="1116860"/>
                    </a:cubicBezTo>
                    <a:cubicBezTo>
                      <a:pt x="4368188" y="1124655"/>
                      <a:pt x="4378170" y="1131877"/>
                      <a:pt x="4388553" y="1138514"/>
                    </a:cubicBezTo>
                    <a:cubicBezTo>
                      <a:pt x="4402985" y="1146764"/>
                      <a:pt x="4429804" y="1130263"/>
                      <a:pt x="4445264" y="1126138"/>
                    </a:cubicBezTo>
                    <a:cubicBezTo>
                      <a:pt x="4460736" y="1122013"/>
                      <a:pt x="4454543" y="1119956"/>
                      <a:pt x="4445264" y="1112735"/>
                    </a:cubicBezTo>
                    <a:cubicBezTo>
                      <a:pt x="4438249" y="1106217"/>
                      <a:pt x="4430659" y="1100349"/>
                      <a:pt x="4422582" y="1095206"/>
                    </a:cubicBezTo>
                    <a:lnTo>
                      <a:pt x="4399889" y="1078706"/>
                    </a:lnTo>
                    <a:cubicBezTo>
                      <a:pt x="4399889" y="1073552"/>
                      <a:pt x="4380292" y="1069427"/>
                      <a:pt x="4378235" y="1067359"/>
                    </a:cubicBezTo>
                    <a:cubicBezTo>
                      <a:pt x="4376167" y="1065302"/>
                      <a:pt x="4366889" y="1060137"/>
                      <a:pt x="4367928" y="1048802"/>
                    </a:cubicBezTo>
                    <a:cubicBezTo>
                      <a:pt x="4368957" y="1037455"/>
                      <a:pt x="4367928" y="1041580"/>
                      <a:pt x="4367928" y="1038484"/>
                    </a:cubicBezTo>
                    <a:cubicBezTo>
                      <a:pt x="4367928" y="1035387"/>
                      <a:pt x="4375139" y="1029205"/>
                      <a:pt x="4378235" y="1026108"/>
                    </a:cubicBezTo>
                    <a:cubicBezTo>
                      <a:pt x="4383497" y="1021767"/>
                      <a:pt x="4389419" y="1018291"/>
                      <a:pt x="4395764" y="1015790"/>
                    </a:cubicBezTo>
                    <a:cubicBezTo>
                      <a:pt x="4405984" y="1013939"/>
                      <a:pt x="4416508" y="1016570"/>
                      <a:pt x="4424639" y="1023012"/>
                    </a:cubicBezTo>
                    <a:cubicBezTo>
                      <a:pt x="4424639" y="1023012"/>
                      <a:pt x="4431861" y="1037455"/>
                      <a:pt x="4433929" y="1039512"/>
                    </a:cubicBezTo>
                    <a:cubicBezTo>
                      <a:pt x="4435986" y="1041580"/>
                      <a:pt x="4448361" y="1039512"/>
                      <a:pt x="4454543" y="1045705"/>
                    </a:cubicBezTo>
                    <a:cubicBezTo>
                      <a:pt x="4461418" y="1048867"/>
                      <a:pt x="4467979" y="1052667"/>
                      <a:pt x="4474140" y="1057041"/>
                    </a:cubicBezTo>
                    <a:cubicBezTo>
                      <a:pt x="4478427" y="1059986"/>
                      <a:pt x="4483396" y="1061762"/>
                      <a:pt x="4488583" y="1062205"/>
                    </a:cubicBezTo>
                    <a:cubicBezTo>
                      <a:pt x="4491062" y="1063927"/>
                      <a:pt x="4494353" y="1063927"/>
                      <a:pt x="4496833" y="1062205"/>
                    </a:cubicBezTo>
                    <a:cubicBezTo>
                      <a:pt x="4496833" y="1062205"/>
                      <a:pt x="4507140" y="1053955"/>
                      <a:pt x="4510236" y="1052927"/>
                    </a:cubicBezTo>
                    <a:lnTo>
                      <a:pt x="4526736" y="1045705"/>
                    </a:lnTo>
                    <a:cubicBezTo>
                      <a:pt x="4526736" y="1045705"/>
                      <a:pt x="4526736" y="1038484"/>
                      <a:pt x="4518486" y="1035387"/>
                    </a:cubicBezTo>
                    <a:cubicBezTo>
                      <a:pt x="4513084" y="1033947"/>
                      <a:pt x="4507389" y="1033947"/>
                      <a:pt x="4501986" y="1035387"/>
                    </a:cubicBezTo>
                    <a:cubicBezTo>
                      <a:pt x="4496172" y="1034922"/>
                      <a:pt x="4490531" y="1033157"/>
                      <a:pt x="4485486" y="1030234"/>
                    </a:cubicBezTo>
                    <a:cubicBezTo>
                      <a:pt x="4481394" y="1027852"/>
                      <a:pt x="4478145" y="1024246"/>
                      <a:pt x="4476207" y="1019926"/>
                    </a:cubicBezTo>
                    <a:cubicBezTo>
                      <a:pt x="4476207" y="1013733"/>
                      <a:pt x="4476207" y="1011676"/>
                      <a:pt x="4476207" y="1007551"/>
                    </a:cubicBezTo>
                    <a:cubicBezTo>
                      <a:pt x="4480549" y="1002744"/>
                      <a:pt x="4486341" y="999485"/>
                      <a:pt x="4492708" y="998262"/>
                    </a:cubicBezTo>
                    <a:cubicBezTo>
                      <a:pt x="4492708" y="998262"/>
                      <a:pt x="4510236" y="983830"/>
                      <a:pt x="4526736" y="984858"/>
                    </a:cubicBezTo>
                    <a:cubicBezTo>
                      <a:pt x="4543237" y="985887"/>
                      <a:pt x="4536015" y="997233"/>
                      <a:pt x="4541169" y="999301"/>
                    </a:cubicBezTo>
                    <a:lnTo>
                      <a:pt x="4550458" y="999301"/>
                    </a:lnTo>
                    <a:lnTo>
                      <a:pt x="4563862" y="1011676"/>
                    </a:lnTo>
                    <a:cubicBezTo>
                      <a:pt x="4569762" y="1015910"/>
                      <a:pt x="4575966" y="1019699"/>
                      <a:pt x="4582419" y="1023012"/>
                    </a:cubicBezTo>
                    <a:cubicBezTo>
                      <a:pt x="4582419" y="1023012"/>
                      <a:pt x="4589640" y="1031262"/>
                      <a:pt x="4594805" y="1032291"/>
                    </a:cubicBezTo>
                    <a:lnTo>
                      <a:pt x="4607180" y="1039512"/>
                    </a:lnTo>
                    <a:cubicBezTo>
                      <a:pt x="4607180" y="1039512"/>
                      <a:pt x="4613362" y="1039512"/>
                      <a:pt x="4616459" y="1039512"/>
                    </a:cubicBezTo>
                    <a:cubicBezTo>
                      <a:pt x="4619555" y="1039512"/>
                      <a:pt x="4626766" y="1049830"/>
                      <a:pt x="4628834" y="1052927"/>
                    </a:cubicBezTo>
                    <a:cubicBezTo>
                      <a:pt x="4632818" y="1056121"/>
                      <a:pt x="4636607" y="1059564"/>
                      <a:pt x="4640169" y="1063234"/>
                    </a:cubicBezTo>
                    <a:cubicBezTo>
                      <a:pt x="4641534" y="1068193"/>
                      <a:pt x="4644002" y="1072773"/>
                      <a:pt x="4647391" y="1076638"/>
                    </a:cubicBezTo>
                    <a:cubicBezTo>
                      <a:pt x="4647391" y="1076638"/>
                      <a:pt x="4662862" y="1081802"/>
                      <a:pt x="4665959" y="1083859"/>
                    </a:cubicBezTo>
                    <a:cubicBezTo>
                      <a:pt x="4669055" y="1085927"/>
                      <a:pt x="4683488" y="1083859"/>
                      <a:pt x="4685545" y="1078706"/>
                    </a:cubicBezTo>
                    <a:cubicBezTo>
                      <a:pt x="4680553" y="1072946"/>
                      <a:pt x="4674631" y="1068063"/>
                      <a:pt x="4668016" y="1064263"/>
                    </a:cubicBezTo>
                    <a:cubicBezTo>
                      <a:pt x="4662862" y="1064273"/>
                      <a:pt x="4652555" y="1049830"/>
                      <a:pt x="4649459" y="1048802"/>
                    </a:cubicBezTo>
                    <a:cubicBezTo>
                      <a:pt x="4638101" y="1042814"/>
                      <a:pt x="4628227" y="1034359"/>
                      <a:pt x="4620584" y="1024051"/>
                    </a:cubicBezTo>
                    <a:cubicBezTo>
                      <a:pt x="4616383" y="1019352"/>
                      <a:pt x="4611067" y="1015801"/>
                      <a:pt x="4605112" y="1013733"/>
                    </a:cubicBezTo>
                    <a:cubicBezTo>
                      <a:pt x="4599493" y="1010637"/>
                      <a:pt x="4594285" y="1006826"/>
                      <a:pt x="4589640" y="1002387"/>
                    </a:cubicBezTo>
                    <a:lnTo>
                      <a:pt x="4565930" y="982801"/>
                    </a:lnTo>
                    <a:cubicBezTo>
                      <a:pt x="4551746" y="971790"/>
                      <a:pt x="4536134" y="962760"/>
                      <a:pt x="4519515" y="955983"/>
                    </a:cubicBezTo>
                    <a:lnTo>
                      <a:pt x="4496833" y="955983"/>
                    </a:lnTo>
                    <a:cubicBezTo>
                      <a:pt x="4479293" y="955983"/>
                      <a:pt x="4463832" y="955983"/>
                      <a:pt x="4453514" y="947732"/>
                    </a:cubicBezTo>
                    <a:cubicBezTo>
                      <a:pt x="4448458" y="945394"/>
                      <a:pt x="4446174" y="939461"/>
                      <a:pt x="4448361" y="934329"/>
                    </a:cubicBezTo>
                    <a:cubicBezTo>
                      <a:pt x="4451652" y="923296"/>
                      <a:pt x="4457282" y="913097"/>
                      <a:pt x="4464861" y="904425"/>
                    </a:cubicBezTo>
                    <a:cubicBezTo>
                      <a:pt x="4472082" y="897203"/>
                      <a:pt x="4478265" y="904425"/>
                      <a:pt x="4488583" y="882760"/>
                    </a:cubicBezTo>
                    <a:cubicBezTo>
                      <a:pt x="4492729" y="880367"/>
                      <a:pt x="4497840" y="880367"/>
                      <a:pt x="4501986" y="882760"/>
                    </a:cubicBezTo>
                    <a:cubicBezTo>
                      <a:pt x="4505375" y="883637"/>
                      <a:pt x="4508915" y="883637"/>
                      <a:pt x="4512304" y="882760"/>
                    </a:cubicBezTo>
                    <a:cubicBezTo>
                      <a:pt x="4525708" y="882760"/>
                      <a:pt x="4539111" y="876578"/>
                      <a:pt x="4555612" y="873482"/>
                    </a:cubicBezTo>
                    <a:cubicBezTo>
                      <a:pt x="4555612" y="873482"/>
                      <a:pt x="4555612" y="873482"/>
                      <a:pt x="4560765" y="873482"/>
                    </a:cubicBezTo>
                    <a:cubicBezTo>
                      <a:pt x="4555373" y="881981"/>
                      <a:pt x="4549159" y="889928"/>
                      <a:pt x="4542208" y="897203"/>
                    </a:cubicBezTo>
                    <a:cubicBezTo>
                      <a:pt x="4538787" y="900224"/>
                      <a:pt x="4538462" y="905432"/>
                      <a:pt x="4541472" y="908853"/>
                    </a:cubicBezTo>
                    <a:cubicBezTo>
                      <a:pt x="4541699" y="909102"/>
                      <a:pt x="4541948" y="909351"/>
                      <a:pt x="4542208" y="909579"/>
                    </a:cubicBezTo>
                    <a:cubicBezTo>
                      <a:pt x="4548390" y="913097"/>
                      <a:pt x="4554962" y="915858"/>
                      <a:pt x="4561805" y="917829"/>
                    </a:cubicBezTo>
                    <a:cubicBezTo>
                      <a:pt x="4564674" y="919485"/>
                      <a:pt x="4568214" y="919485"/>
                      <a:pt x="4571083" y="917829"/>
                    </a:cubicBezTo>
                    <a:cubicBezTo>
                      <a:pt x="4571083" y="917829"/>
                      <a:pt x="4571083" y="907511"/>
                      <a:pt x="4577265" y="904425"/>
                    </a:cubicBezTo>
                    <a:cubicBezTo>
                      <a:pt x="4580286" y="898470"/>
                      <a:pt x="4584498" y="893197"/>
                      <a:pt x="4589640" y="888953"/>
                    </a:cubicBezTo>
                    <a:cubicBezTo>
                      <a:pt x="4599320" y="879620"/>
                      <a:pt x="4609659" y="871002"/>
                      <a:pt x="4620584" y="863174"/>
                    </a:cubicBezTo>
                    <a:cubicBezTo>
                      <a:pt x="4628834" y="858021"/>
                      <a:pt x="4631919" y="847703"/>
                      <a:pt x="4649459" y="832231"/>
                    </a:cubicBezTo>
                    <a:cubicBezTo>
                      <a:pt x="4666987" y="816759"/>
                      <a:pt x="4665959" y="814702"/>
                      <a:pt x="4664930" y="812634"/>
                    </a:cubicBezTo>
                    <a:cubicBezTo>
                      <a:pt x="4664411" y="811606"/>
                      <a:pt x="4666987" y="809803"/>
                      <a:pt x="4670338" y="809159"/>
                    </a:cubicBezTo>
                    <a:close/>
                    <a:moveTo>
                      <a:pt x="770888" y="804383"/>
                    </a:moveTo>
                    <a:cubicBezTo>
                      <a:pt x="770888" y="804383"/>
                      <a:pt x="778109" y="804383"/>
                      <a:pt x="782234" y="804383"/>
                    </a:cubicBezTo>
                    <a:cubicBezTo>
                      <a:pt x="790419" y="807242"/>
                      <a:pt x="798085" y="811420"/>
                      <a:pt x="804917" y="816759"/>
                    </a:cubicBezTo>
                    <a:cubicBezTo>
                      <a:pt x="818320" y="830162"/>
                      <a:pt x="812138" y="842537"/>
                      <a:pt x="817292" y="853884"/>
                    </a:cubicBezTo>
                    <a:cubicBezTo>
                      <a:pt x="820172" y="859070"/>
                      <a:pt x="823636" y="863920"/>
                      <a:pt x="827610" y="868327"/>
                    </a:cubicBezTo>
                    <a:cubicBezTo>
                      <a:pt x="835860" y="873481"/>
                      <a:pt x="844110" y="868316"/>
                      <a:pt x="842042" y="861105"/>
                    </a:cubicBezTo>
                    <a:cubicBezTo>
                      <a:pt x="843265" y="855324"/>
                      <a:pt x="843265" y="849358"/>
                      <a:pt x="842042" y="843576"/>
                    </a:cubicBezTo>
                    <a:cubicBezTo>
                      <a:pt x="842042" y="843576"/>
                      <a:pt x="855446" y="843576"/>
                      <a:pt x="864735" y="832230"/>
                    </a:cubicBezTo>
                    <a:cubicBezTo>
                      <a:pt x="874014" y="820884"/>
                      <a:pt x="884321" y="832230"/>
                      <a:pt x="893610" y="839441"/>
                    </a:cubicBezTo>
                    <a:cubicBezTo>
                      <a:pt x="899143" y="842278"/>
                      <a:pt x="904340" y="845731"/>
                      <a:pt x="909071" y="849759"/>
                    </a:cubicBezTo>
                    <a:cubicBezTo>
                      <a:pt x="909071" y="849759"/>
                      <a:pt x="909071" y="858009"/>
                      <a:pt x="909071" y="862134"/>
                    </a:cubicBezTo>
                    <a:lnTo>
                      <a:pt x="899793" y="877606"/>
                    </a:lnTo>
                    <a:cubicBezTo>
                      <a:pt x="899793" y="883788"/>
                      <a:pt x="899793" y="889981"/>
                      <a:pt x="899793" y="895134"/>
                    </a:cubicBezTo>
                    <a:cubicBezTo>
                      <a:pt x="899208" y="903027"/>
                      <a:pt x="899208" y="910963"/>
                      <a:pt x="899793" y="918856"/>
                    </a:cubicBezTo>
                    <a:cubicBezTo>
                      <a:pt x="898212" y="930820"/>
                      <a:pt x="894357" y="942372"/>
                      <a:pt x="888457" y="952885"/>
                    </a:cubicBezTo>
                    <a:cubicBezTo>
                      <a:pt x="892549" y="964935"/>
                      <a:pt x="898840" y="976119"/>
                      <a:pt x="907014" y="985885"/>
                    </a:cubicBezTo>
                    <a:cubicBezTo>
                      <a:pt x="910836" y="990368"/>
                      <a:pt x="915372" y="994201"/>
                      <a:pt x="920418" y="997232"/>
                    </a:cubicBezTo>
                    <a:cubicBezTo>
                      <a:pt x="929696" y="1002386"/>
                      <a:pt x="935889" y="1010636"/>
                      <a:pt x="949293" y="1010636"/>
                    </a:cubicBezTo>
                    <a:cubicBezTo>
                      <a:pt x="958604" y="1010733"/>
                      <a:pt x="967558" y="1007009"/>
                      <a:pt x="974043" y="1000318"/>
                    </a:cubicBezTo>
                    <a:cubicBezTo>
                      <a:pt x="978266" y="995846"/>
                      <a:pt x="983138" y="992024"/>
                      <a:pt x="988486" y="988982"/>
                    </a:cubicBezTo>
                    <a:cubicBezTo>
                      <a:pt x="988486" y="988982"/>
                      <a:pt x="997765" y="981760"/>
                      <a:pt x="998794" y="981760"/>
                    </a:cubicBezTo>
                    <a:cubicBezTo>
                      <a:pt x="1003287" y="980537"/>
                      <a:pt x="1007498" y="978436"/>
                      <a:pt x="1011169" y="975578"/>
                    </a:cubicBezTo>
                    <a:cubicBezTo>
                      <a:pt x="1015489" y="970598"/>
                      <a:pt x="1020328" y="966105"/>
                      <a:pt x="1025612" y="962164"/>
                    </a:cubicBezTo>
                    <a:cubicBezTo>
                      <a:pt x="1035302" y="959479"/>
                      <a:pt x="1045631" y="963203"/>
                      <a:pt x="1051391" y="971442"/>
                    </a:cubicBezTo>
                    <a:cubicBezTo>
                      <a:pt x="1057021" y="979919"/>
                      <a:pt x="1061860" y="988895"/>
                      <a:pt x="1065834" y="998260"/>
                    </a:cubicBezTo>
                    <a:cubicBezTo>
                      <a:pt x="1070446" y="1003349"/>
                      <a:pt x="1073012" y="1009964"/>
                      <a:pt x="1073044" y="1016828"/>
                    </a:cubicBezTo>
                    <a:cubicBezTo>
                      <a:pt x="1073044" y="1021981"/>
                      <a:pt x="1063766" y="1028164"/>
                      <a:pt x="1061698" y="1034357"/>
                    </a:cubicBezTo>
                    <a:cubicBezTo>
                      <a:pt x="1059424" y="1041123"/>
                      <a:pt x="1055927" y="1047403"/>
                      <a:pt x="1051391" y="1052914"/>
                    </a:cubicBezTo>
                    <a:cubicBezTo>
                      <a:pt x="1046551" y="1055686"/>
                      <a:pt x="1041343" y="1057775"/>
                      <a:pt x="1035919" y="1059107"/>
                    </a:cubicBezTo>
                    <a:cubicBezTo>
                      <a:pt x="1029509" y="1063189"/>
                      <a:pt x="1023901" y="1068429"/>
                      <a:pt x="1019419" y="1074568"/>
                    </a:cubicBezTo>
                    <a:lnTo>
                      <a:pt x="1003947" y="1090039"/>
                    </a:lnTo>
                    <a:lnTo>
                      <a:pt x="987447" y="1100357"/>
                    </a:lnTo>
                    <a:cubicBezTo>
                      <a:pt x="981265" y="1105511"/>
                      <a:pt x="973015" y="1115829"/>
                      <a:pt x="967861" y="1118915"/>
                    </a:cubicBezTo>
                    <a:cubicBezTo>
                      <a:pt x="962989" y="1121405"/>
                      <a:pt x="957770" y="1123137"/>
                      <a:pt x="952390" y="1124079"/>
                    </a:cubicBezTo>
                    <a:cubicBezTo>
                      <a:pt x="944508" y="1124989"/>
                      <a:pt x="936550" y="1124989"/>
                      <a:pt x="928668" y="1124079"/>
                    </a:cubicBezTo>
                    <a:cubicBezTo>
                      <a:pt x="922107" y="1119380"/>
                      <a:pt x="915903" y="1114216"/>
                      <a:pt x="910111" y="1108607"/>
                    </a:cubicBezTo>
                    <a:lnTo>
                      <a:pt x="885360" y="1093136"/>
                    </a:lnTo>
                    <a:lnTo>
                      <a:pt x="870917" y="1081789"/>
                    </a:lnTo>
                    <a:cubicBezTo>
                      <a:pt x="866543" y="1077783"/>
                      <a:pt x="861693" y="1074319"/>
                      <a:pt x="856485" y="1071482"/>
                    </a:cubicBezTo>
                    <a:cubicBezTo>
                      <a:pt x="848885" y="1067357"/>
                      <a:pt x="841944" y="1062149"/>
                      <a:pt x="835849" y="1056010"/>
                    </a:cubicBezTo>
                    <a:cubicBezTo>
                      <a:pt x="825542" y="1046732"/>
                      <a:pt x="826570" y="1041578"/>
                      <a:pt x="809042" y="1020953"/>
                    </a:cubicBezTo>
                    <a:lnTo>
                      <a:pt x="803888" y="1007539"/>
                    </a:lnTo>
                    <a:cubicBezTo>
                      <a:pt x="794609" y="998260"/>
                      <a:pt x="797695" y="997232"/>
                      <a:pt x="790484" y="988982"/>
                    </a:cubicBezTo>
                    <a:lnTo>
                      <a:pt x="778109" y="970414"/>
                    </a:lnTo>
                    <a:lnTo>
                      <a:pt x="753359" y="944635"/>
                    </a:lnTo>
                    <a:cubicBezTo>
                      <a:pt x="748422" y="939406"/>
                      <a:pt x="744264" y="933505"/>
                      <a:pt x="740984" y="927106"/>
                    </a:cubicBezTo>
                    <a:cubicBezTo>
                      <a:pt x="735202" y="916994"/>
                      <a:pt x="728652" y="907336"/>
                      <a:pt x="721387" y="898231"/>
                    </a:cubicBezTo>
                    <a:cubicBezTo>
                      <a:pt x="715367" y="893272"/>
                      <a:pt x="709846" y="887750"/>
                      <a:pt x="704887" y="881731"/>
                    </a:cubicBezTo>
                    <a:cubicBezTo>
                      <a:pt x="700686" y="877032"/>
                      <a:pt x="700686" y="869930"/>
                      <a:pt x="704887" y="865230"/>
                    </a:cubicBezTo>
                    <a:cubicBezTo>
                      <a:pt x="704887" y="865230"/>
                      <a:pt x="715194" y="859037"/>
                      <a:pt x="719319" y="854912"/>
                    </a:cubicBezTo>
                    <a:cubicBezTo>
                      <a:pt x="723444" y="850787"/>
                      <a:pt x="725512" y="843576"/>
                      <a:pt x="727580" y="841508"/>
                    </a:cubicBezTo>
                    <a:cubicBezTo>
                      <a:pt x="729637" y="839441"/>
                      <a:pt x="735819" y="841508"/>
                      <a:pt x="738916" y="833259"/>
                    </a:cubicBezTo>
                    <a:cubicBezTo>
                      <a:pt x="741742" y="828278"/>
                      <a:pt x="744838" y="823460"/>
                      <a:pt x="748194" y="818815"/>
                    </a:cubicBezTo>
                    <a:lnTo>
                      <a:pt x="748194" y="810576"/>
                    </a:lnTo>
                    <a:cubicBezTo>
                      <a:pt x="753359" y="805412"/>
                      <a:pt x="757484" y="810576"/>
                      <a:pt x="761609" y="810576"/>
                    </a:cubicBezTo>
                    <a:cubicBezTo>
                      <a:pt x="764922" y="808877"/>
                      <a:pt x="768040" y="806798"/>
                      <a:pt x="770888" y="804383"/>
                    </a:cubicBezTo>
                    <a:close/>
                    <a:moveTo>
                      <a:pt x="1449455" y="662074"/>
                    </a:moveTo>
                    <a:cubicBezTo>
                      <a:pt x="1449455" y="662074"/>
                      <a:pt x="1455637" y="662074"/>
                      <a:pt x="1457705" y="662074"/>
                    </a:cubicBezTo>
                    <a:cubicBezTo>
                      <a:pt x="1459762" y="662074"/>
                      <a:pt x="1457705" y="673421"/>
                      <a:pt x="1457705" y="673421"/>
                    </a:cubicBezTo>
                    <a:cubicBezTo>
                      <a:pt x="1457705" y="673421"/>
                      <a:pt x="1463888" y="682699"/>
                      <a:pt x="1462859" y="685795"/>
                    </a:cubicBezTo>
                    <a:cubicBezTo>
                      <a:pt x="1461830" y="688892"/>
                      <a:pt x="1462859" y="693017"/>
                      <a:pt x="1462859" y="698171"/>
                    </a:cubicBezTo>
                    <a:cubicBezTo>
                      <a:pt x="1462859" y="703324"/>
                      <a:pt x="1457705" y="706421"/>
                      <a:pt x="1457705" y="709517"/>
                    </a:cubicBezTo>
                    <a:cubicBezTo>
                      <a:pt x="1457705" y="712603"/>
                      <a:pt x="1462859" y="721892"/>
                      <a:pt x="1457705" y="729114"/>
                    </a:cubicBezTo>
                    <a:cubicBezTo>
                      <a:pt x="1456146" y="734127"/>
                      <a:pt x="1454078" y="738966"/>
                      <a:pt x="1451512" y="743546"/>
                    </a:cubicBezTo>
                    <a:cubicBezTo>
                      <a:pt x="1451512" y="748699"/>
                      <a:pt x="1441205" y="749728"/>
                      <a:pt x="1439137" y="752825"/>
                    </a:cubicBezTo>
                    <a:cubicBezTo>
                      <a:pt x="1437080" y="755921"/>
                      <a:pt x="1430887" y="767268"/>
                      <a:pt x="1425733" y="770353"/>
                    </a:cubicBezTo>
                    <a:cubicBezTo>
                      <a:pt x="1418197" y="778906"/>
                      <a:pt x="1405161" y="779718"/>
                      <a:pt x="1396619" y="772182"/>
                    </a:cubicBezTo>
                    <a:cubicBezTo>
                      <a:pt x="1395980" y="771609"/>
                      <a:pt x="1395363" y="771002"/>
                      <a:pt x="1394800" y="770353"/>
                    </a:cubicBezTo>
                    <a:cubicBezTo>
                      <a:pt x="1393544" y="765394"/>
                      <a:pt x="1391812" y="760555"/>
                      <a:pt x="1389646" y="755921"/>
                    </a:cubicBezTo>
                    <a:cubicBezTo>
                      <a:pt x="1386301" y="753463"/>
                      <a:pt x="1383193" y="750702"/>
                      <a:pt x="1380357" y="747671"/>
                    </a:cubicBezTo>
                    <a:cubicBezTo>
                      <a:pt x="1380357" y="747671"/>
                      <a:pt x="1380357" y="736324"/>
                      <a:pt x="1380357" y="732199"/>
                    </a:cubicBezTo>
                    <a:cubicBezTo>
                      <a:pt x="1375712" y="720626"/>
                      <a:pt x="1375712" y="707688"/>
                      <a:pt x="1380357" y="696103"/>
                    </a:cubicBezTo>
                    <a:cubicBezTo>
                      <a:pt x="1382089" y="691306"/>
                      <a:pt x="1384525" y="686792"/>
                      <a:pt x="1387578" y="682699"/>
                    </a:cubicBezTo>
                    <a:lnTo>
                      <a:pt x="1392732" y="676517"/>
                    </a:lnTo>
                    <a:cubicBezTo>
                      <a:pt x="1404079" y="670325"/>
                      <a:pt x="1415415" y="687853"/>
                      <a:pt x="1418511" y="685795"/>
                    </a:cubicBezTo>
                    <a:cubicBezTo>
                      <a:pt x="1423730" y="682136"/>
                      <a:pt x="1428266" y="677600"/>
                      <a:pt x="1431926" y="672392"/>
                    </a:cubicBezTo>
                    <a:close/>
                    <a:moveTo>
                      <a:pt x="1646166" y="509318"/>
                    </a:moveTo>
                    <a:cubicBezTo>
                      <a:pt x="1653642" y="510735"/>
                      <a:pt x="1661375" y="513570"/>
                      <a:pt x="1664986" y="516660"/>
                    </a:cubicBezTo>
                    <a:lnTo>
                      <a:pt x="1677361" y="521825"/>
                    </a:lnTo>
                    <a:cubicBezTo>
                      <a:pt x="1680035" y="525614"/>
                      <a:pt x="1682114" y="529794"/>
                      <a:pt x="1683554" y="534200"/>
                    </a:cubicBezTo>
                    <a:cubicBezTo>
                      <a:pt x="1683554" y="542450"/>
                      <a:pt x="1683554" y="544507"/>
                      <a:pt x="1683554" y="550701"/>
                    </a:cubicBezTo>
                    <a:cubicBezTo>
                      <a:pt x="1683099" y="556536"/>
                      <a:pt x="1683099" y="562393"/>
                      <a:pt x="1683554" y="568229"/>
                    </a:cubicBezTo>
                    <a:cubicBezTo>
                      <a:pt x="1683814" y="572701"/>
                      <a:pt x="1683814" y="577172"/>
                      <a:pt x="1683554" y="581633"/>
                    </a:cubicBezTo>
                    <a:cubicBezTo>
                      <a:pt x="1683554" y="586797"/>
                      <a:pt x="1678400" y="589883"/>
                      <a:pt x="1674265" y="595036"/>
                    </a:cubicBezTo>
                    <a:cubicBezTo>
                      <a:pt x="1670139" y="600201"/>
                      <a:pt x="1664986" y="595036"/>
                      <a:pt x="1662929" y="602258"/>
                    </a:cubicBezTo>
                    <a:cubicBezTo>
                      <a:pt x="1660861" y="609480"/>
                      <a:pt x="1656735" y="613605"/>
                      <a:pt x="1654678" y="614633"/>
                    </a:cubicBezTo>
                    <a:cubicBezTo>
                      <a:pt x="1650044" y="617914"/>
                      <a:pt x="1643840" y="617914"/>
                      <a:pt x="1639206" y="614633"/>
                    </a:cubicBezTo>
                    <a:cubicBezTo>
                      <a:pt x="1639206" y="614633"/>
                      <a:pt x="1639206" y="605355"/>
                      <a:pt x="1630956" y="602258"/>
                    </a:cubicBezTo>
                    <a:cubicBezTo>
                      <a:pt x="1622706" y="599173"/>
                      <a:pt x="1612388" y="592980"/>
                      <a:pt x="1610331" y="589883"/>
                    </a:cubicBezTo>
                    <a:cubicBezTo>
                      <a:pt x="1608263" y="586797"/>
                      <a:pt x="1596927" y="583701"/>
                      <a:pt x="1593830" y="579576"/>
                    </a:cubicBezTo>
                    <a:cubicBezTo>
                      <a:pt x="1590235" y="573675"/>
                      <a:pt x="1585288" y="568727"/>
                      <a:pt x="1579387" y="565133"/>
                    </a:cubicBezTo>
                    <a:cubicBezTo>
                      <a:pt x="1575662" y="562534"/>
                      <a:pt x="1573367" y="558333"/>
                      <a:pt x="1573204" y="553797"/>
                    </a:cubicBezTo>
                    <a:cubicBezTo>
                      <a:pt x="1573204" y="553797"/>
                      <a:pt x="1565983" y="542450"/>
                      <a:pt x="1568051" y="536257"/>
                    </a:cubicBezTo>
                    <a:lnTo>
                      <a:pt x="1564954" y="523882"/>
                    </a:lnTo>
                    <a:cubicBezTo>
                      <a:pt x="1564954" y="523882"/>
                      <a:pt x="1573204" y="523882"/>
                      <a:pt x="1578358" y="523882"/>
                    </a:cubicBezTo>
                    <a:lnTo>
                      <a:pt x="1593830" y="523882"/>
                    </a:lnTo>
                    <a:lnTo>
                      <a:pt x="1606205" y="517700"/>
                    </a:lnTo>
                    <a:cubicBezTo>
                      <a:pt x="1606205" y="517700"/>
                      <a:pt x="1617552" y="517700"/>
                      <a:pt x="1619609" y="517700"/>
                    </a:cubicBezTo>
                    <a:lnTo>
                      <a:pt x="1628888" y="510479"/>
                    </a:lnTo>
                    <a:cubicBezTo>
                      <a:pt x="1631470" y="507902"/>
                      <a:pt x="1638689" y="507902"/>
                      <a:pt x="1646166" y="509318"/>
                    </a:cubicBezTo>
                    <a:close/>
                    <a:moveTo>
                      <a:pt x="1473177" y="465101"/>
                    </a:moveTo>
                    <a:cubicBezTo>
                      <a:pt x="1469572" y="466757"/>
                      <a:pt x="1466388" y="469225"/>
                      <a:pt x="1463898" y="472322"/>
                    </a:cubicBezTo>
                    <a:lnTo>
                      <a:pt x="1460802" y="476447"/>
                    </a:lnTo>
                    <a:cubicBezTo>
                      <a:pt x="1457705" y="481601"/>
                      <a:pt x="1451523" y="486753"/>
                      <a:pt x="1451512" y="486753"/>
                    </a:cubicBezTo>
                    <a:cubicBezTo>
                      <a:pt x="1450667" y="490564"/>
                      <a:pt x="1448903" y="494105"/>
                      <a:pt x="1446358" y="497071"/>
                    </a:cubicBezTo>
                    <a:cubicBezTo>
                      <a:pt x="1440750" y="504304"/>
                      <a:pt x="1435574" y="511883"/>
                      <a:pt x="1430897" y="519754"/>
                    </a:cubicBezTo>
                    <a:cubicBezTo>
                      <a:pt x="1427800" y="524074"/>
                      <a:pt x="1427800" y="529877"/>
                      <a:pt x="1430897" y="534197"/>
                    </a:cubicBezTo>
                    <a:cubicBezTo>
                      <a:pt x="1434903" y="538128"/>
                      <a:pt x="1441324" y="538128"/>
                      <a:pt x="1445330" y="534197"/>
                    </a:cubicBezTo>
                    <a:cubicBezTo>
                      <a:pt x="1450851" y="530050"/>
                      <a:pt x="1455421" y="524777"/>
                      <a:pt x="1458734" y="518725"/>
                    </a:cubicBezTo>
                    <a:cubicBezTo>
                      <a:pt x="1461841" y="512002"/>
                      <a:pt x="1464602" y="505116"/>
                      <a:pt x="1466984" y="498100"/>
                    </a:cubicBezTo>
                    <a:cubicBezTo>
                      <a:pt x="1469875" y="491864"/>
                      <a:pt x="1471954" y="485282"/>
                      <a:pt x="1473177" y="478503"/>
                    </a:cubicBezTo>
                    <a:cubicBezTo>
                      <a:pt x="1473177" y="472322"/>
                      <a:pt x="1473177" y="465101"/>
                      <a:pt x="1473177" y="465101"/>
                    </a:cubicBezTo>
                    <a:close/>
                    <a:moveTo>
                      <a:pt x="1498954" y="383631"/>
                    </a:moveTo>
                    <a:cubicBezTo>
                      <a:pt x="1508569" y="383078"/>
                      <a:pt x="1518205" y="383078"/>
                      <a:pt x="1527830" y="383631"/>
                    </a:cubicBezTo>
                    <a:cubicBezTo>
                      <a:pt x="1532983" y="383631"/>
                      <a:pt x="1540205" y="396005"/>
                      <a:pt x="1543291" y="398073"/>
                    </a:cubicBezTo>
                    <a:cubicBezTo>
                      <a:pt x="1547654" y="400866"/>
                      <a:pt x="1550642" y="405349"/>
                      <a:pt x="1551541" y="410449"/>
                    </a:cubicBezTo>
                    <a:cubicBezTo>
                      <a:pt x="1551552" y="423852"/>
                      <a:pt x="1545359" y="432102"/>
                      <a:pt x="1545359" y="438295"/>
                    </a:cubicBezTo>
                    <a:cubicBezTo>
                      <a:pt x="1545922" y="444466"/>
                      <a:pt x="1545922" y="450681"/>
                      <a:pt x="1545359" y="456852"/>
                    </a:cubicBezTo>
                    <a:cubicBezTo>
                      <a:pt x="1545359" y="478506"/>
                      <a:pt x="1545359" y="499132"/>
                      <a:pt x="1545359" y="520796"/>
                    </a:cubicBezTo>
                    <a:cubicBezTo>
                      <a:pt x="1545359" y="526978"/>
                      <a:pt x="1545359" y="535229"/>
                      <a:pt x="1545359" y="543478"/>
                    </a:cubicBezTo>
                    <a:cubicBezTo>
                      <a:pt x="1544276" y="546716"/>
                      <a:pt x="1541504" y="549087"/>
                      <a:pt x="1538137" y="549671"/>
                    </a:cubicBezTo>
                    <a:cubicBezTo>
                      <a:pt x="1538137" y="549671"/>
                      <a:pt x="1531955" y="557922"/>
                      <a:pt x="1538137" y="564104"/>
                    </a:cubicBezTo>
                    <a:cubicBezTo>
                      <a:pt x="1541234" y="570307"/>
                      <a:pt x="1545846" y="575623"/>
                      <a:pt x="1551552" y="579576"/>
                    </a:cubicBezTo>
                    <a:cubicBezTo>
                      <a:pt x="1568767" y="604067"/>
                      <a:pt x="1583946" y="629942"/>
                      <a:pt x="1596927" y="656923"/>
                    </a:cubicBezTo>
                    <a:cubicBezTo>
                      <a:pt x="1601702" y="666320"/>
                      <a:pt x="1601702" y="677429"/>
                      <a:pt x="1596927" y="686827"/>
                    </a:cubicBezTo>
                    <a:cubicBezTo>
                      <a:pt x="1596927" y="691980"/>
                      <a:pt x="1596927" y="704355"/>
                      <a:pt x="1590734" y="711577"/>
                    </a:cubicBezTo>
                    <a:cubicBezTo>
                      <a:pt x="1584552" y="718798"/>
                      <a:pt x="1583513" y="726010"/>
                      <a:pt x="1580427" y="728078"/>
                    </a:cubicBezTo>
                    <a:cubicBezTo>
                      <a:pt x="1577504" y="729550"/>
                      <a:pt x="1574061" y="729550"/>
                      <a:pt x="1571138" y="728078"/>
                    </a:cubicBezTo>
                    <a:cubicBezTo>
                      <a:pt x="1571138" y="728078"/>
                      <a:pt x="1561859" y="728078"/>
                      <a:pt x="1558762" y="728078"/>
                    </a:cubicBezTo>
                    <a:lnTo>
                      <a:pt x="1547427" y="728078"/>
                    </a:lnTo>
                    <a:cubicBezTo>
                      <a:pt x="1541623" y="729138"/>
                      <a:pt x="1535690" y="729138"/>
                      <a:pt x="1529887" y="728078"/>
                    </a:cubicBezTo>
                    <a:cubicBezTo>
                      <a:pt x="1524733" y="728078"/>
                      <a:pt x="1520608" y="721885"/>
                      <a:pt x="1514415" y="718798"/>
                    </a:cubicBezTo>
                    <a:cubicBezTo>
                      <a:pt x="1503697" y="715043"/>
                      <a:pt x="1492653" y="712282"/>
                      <a:pt x="1481415" y="710548"/>
                    </a:cubicBezTo>
                    <a:cubicBezTo>
                      <a:pt x="1481425" y="705384"/>
                      <a:pt x="1489676" y="698173"/>
                      <a:pt x="1490704" y="697135"/>
                    </a:cubicBezTo>
                    <a:cubicBezTo>
                      <a:pt x="1495371" y="693551"/>
                      <a:pt x="1500600" y="690769"/>
                      <a:pt x="1506176" y="688884"/>
                    </a:cubicBezTo>
                    <a:cubicBezTo>
                      <a:pt x="1516483" y="682702"/>
                      <a:pt x="1518551" y="676509"/>
                      <a:pt x="1506176" y="661048"/>
                    </a:cubicBezTo>
                    <a:cubicBezTo>
                      <a:pt x="1504151" y="656706"/>
                      <a:pt x="1501737" y="652560"/>
                      <a:pt x="1498954" y="648674"/>
                    </a:cubicBezTo>
                    <a:cubicBezTo>
                      <a:pt x="1498954" y="648662"/>
                      <a:pt x="1491733" y="637327"/>
                      <a:pt x="1488636" y="631133"/>
                    </a:cubicBezTo>
                    <a:cubicBezTo>
                      <a:pt x="1485540" y="624952"/>
                      <a:pt x="1481425" y="616702"/>
                      <a:pt x="1477300" y="606383"/>
                    </a:cubicBezTo>
                    <a:cubicBezTo>
                      <a:pt x="1473175" y="596076"/>
                      <a:pt x="1471107" y="600202"/>
                      <a:pt x="1469050" y="601230"/>
                    </a:cubicBezTo>
                    <a:cubicBezTo>
                      <a:pt x="1466982" y="602258"/>
                      <a:pt x="1458732" y="601230"/>
                      <a:pt x="1454607" y="601230"/>
                    </a:cubicBezTo>
                    <a:cubicBezTo>
                      <a:pt x="1450482" y="601230"/>
                      <a:pt x="1448425" y="607411"/>
                      <a:pt x="1445328" y="608451"/>
                    </a:cubicBezTo>
                    <a:cubicBezTo>
                      <a:pt x="1440283" y="612025"/>
                      <a:pt x="1434718" y="614806"/>
                      <a:pt x="1428828" y="616702"/>
                    </a:cubicBezTo>
                    <a:cubicBezTo>
                      <a:pt x="1426143" y="617568"/>
                      <a:pt x="1423263" y="617568"/>
                      <a:pt x="1420578" y="616702"/>
                    </a:cubicBezTo>
                    <a:cubicBezTo>
                      <a:pt x="1415424" y="616702"/>
                      <a:pt x="1414385" y="616702"/>
                      <a:pt x="1410260" y="607411"/>
                    </a:cubicBezTo>
                    <a:lnTo>
                      <a:pt x="1404078" y="607411"/>
                    </a:lnTo>
                    <a:lnTo>
                      <a:pt x="1394799" y="596076"/>
                    </a:lnTo>
                    <a:lnTo>
                      <a:pt x="1380356" y="580605"/>
                    </a:lnTo>
                    <a:cubicBezTo>
                      <a:pt x="1373968" y="574217"/>
                      <a:pt x="1368100" y="567319"/>
                      <a:pt x="1362827" y="559979"/>
                    </a:cubicBezTo>
                    <a:lnTo>
                      <a:pt x="1347355" y="537296"/>
                    </a:lnTo>
                    <a:cubicBezTo>
                      <a:pt x="1338076" y="520796"/>
                      <a:pt x="1347355" y="511507"/>
                      <a:pt x="1347355" y="502228"/>
                    </a:cubicBezTo>
                    <a:lnTo>
                      <a:pt x="1357673" y="488825"/>
                    </a:lnTo>
                    <a:cubicBezTo>
                      <a:pt x="1357673" y="488825"/>
                      <a:pt x="1365924" y="488825"/>
                      <a:pt x="1373134" y="488825"/>
                    </a:cubicBezTo>
                    <a:cubicBezTo>
                      <a:pt x="1380356" y="488825"/>
                      <a:pt x="1381384" y="488825"/>
                      <a:pt x="1383452" y="488825"/>
                    </a:cubicBezTo>
                    <a:cubicBezTo>
                      <a:pt x="1391573" y="482903"/>
                      <a:pt x="1398556" y="475561"/>
                      <a:pt x="1404078" y="467171"/>
                    </a:cubicBezTo>
                    <a:cubicBezTo>
                      <a:pt x="1404078" y="462007"/>
                      <a:pt x="1414385" y="457881"/>
                      <a:pt x="1418510" y="450670"/>
                    </a:cubicBezTo>
                    <a:cubicBezTo>
                      <a:pt x="1421477" y="446167"/>
                      <a:pt x="1424930" y="442009"/>
                      <a:pt x="1428828" y="438295"/>
                    </a:cubicBezTo>
                    <a:lnTo>
                      <a:pt x="1438107" y="429006"/>
                    </a:lnTo>
                    <a:cubicBezTo>
                      <a:pt x="1442665" y="425098"/>
                      <a:pt x="1446195" y="420149"/>
                      <a:pt x="1448425" y="414573"/>
                    </a:cubicBezTo>
                    <a:lnTo>
                      <a:pt x="1448425" y="404255"/>
                    </a:lnTo>
                    <a:cubicBezTo>
                      <a:pt x="1449908" y="401364"/>
                      <a:pt x="1451630" y="398605"/>
                      <a:pt x="1453579" y="396005"/>
                    </a:cubicBezTo>
                    <a:cubicBezTo>
                      <a:pt x="1453579" y="396005"/>
                      <a:pt x="1453579" y="396005"/>
                      <a:pt x="1459761" y="388795"/>
                    </a:cubicBezTo>
                    <a:lnTo>
                      <a:pt x="1469050" y="391881"/>
                    </a:lnTo>
                    <a:cubicBezTo>
                      <a:pt x="1474171" y="391090"/>
                      <a:pt x="1479390" y="391090"/>
                      <a:pt x="1484511" y="391881"/>
                    </a:cubicBezTo>
                    <a:cubicBezTo>
                      <a:pt x="1484511" y="391881"/>
                      <a:pt x="1494829" y="383631"/>
                      <a:pt x="1498954" y="383631"/>
                    </a:cubicBezTo>
                    <a:close/>
                    <a:moveTo>
                      <a:pt x="4049260" y="354753"/>
                    </a:moveTo>
                    <a:cubicBezTo>
                      <a:pt x="4049260" y="354753"/>
                      <a:pt x="4069885" y="364031"/>
                      <a:pt x="4069885" y="368156"/>
                    </a:cubicBezTo>
                    <a:cubicBezTo>
                      <a:pt x="4070318" y="376558"/>
                      <a:pt x="4073588" y="384548"/>
                      <a:pt x="4079164" y="390849"/>
                    </a:cubicBezTo>
                    <a:cubicBezTo>
                      <a:pt x="4079164" y="398060"/>
                      <a:pt x="4079164" y="399100"/>
                      <a:pt x="4079164" y="405282"/>
                    </a:cubicBezTo>
                    <a:cubicBezTo>
                      <a:pt x="4079164" y="411475"/>
                      <a:pt x="4079164" y="415600"/>
                      <a:pt x="4074010" y="418685"/>
                    </a:cubicBezTo>
                    <a:lnTo>
                      <a:pt x="4053385" y="435196"/>
                    </a:lnTo>
                    <a:cubicBezTo>
                      <a:pt x="4053385" y="435196"/>
                      <a:pt x="4043067" y="445504"/>
                      <a:pt x="4045135" y="447561"/>
                    </a:cubicBezTo>
                    <a:cubicBezTo>
                      <a:pt x="4048545" y="448167"/>
                      <a:pt x="4052031" y="448167"/>
                      <a:pt x="4055442" y="447561"/>
                    </a:cubicBezTo>
                    <a:lnTo>
                      <a:pt x="4068856" y="447561"/>
                    </a:lnTo>
                    <a:lnTo>
                      <a:pt x="4084317" y="447561"/>
                    </a:lnTo>
                    <a:cubicBezTo>
                      <a:pt x="4091539" y="447561"/>
                      <a:pt x="4102885" y="447561"/>
                      <a:pt x="4105971" y="447561"/>
                    </a:cubicBezTo>
                    <a:cubicBezTo>
                      <a:pt x="4109068" y="447561"/>
                      <a:pt x="4128664" y="454782"/>
                      <a:pt x="4128664" y="460975"/>
                    </a:cubicBezTo>
                    <a:cubicBezTo>
                      <a:pt x="4128664" y="467157"/>
                      <a:pt x="4135886" y="471282"/>
                      <a:pt x="4145164" y="478504"/>
                    </a:cubicBezTo>
                    <a:cubicBezTo>
                      <a:pt x="4154443" y="485725"/>
                      <a:pt x="4145164" y="501186"/>
                      <a:pt x="4145164" y="512533"/>
                    </a:cubicBezTo>
                    <a:cubicBezTo>
                      <a:pt x="4145164" y="523879"/>
                      <a:pt x="4145164" y="519754"/>
                      <a:pt x="4135886" y="512533"/>
                    </a:cubicBezTo>
                    <a:cubicBezTo>
                      <a:pt x="4126607" y="505311"/>
                      <a:pt x="4127636" y="512533"/>
                      <a:pt x="4120414" y="512533"/>
                    </a:cubicBezTo>
                    <a:cubicBezTo>
                      <a:pt x="4109804" y="513886"/>
                      <a:pt x="4099063" y="513886"/>
                      <a:pt x="4088442" y="512533"/>
                    </a:cubicBezTo>
                    <a:cubicBezTo>
                      <a:pt x="4082271" y="513042"/>
                      <a:pt x="4076067" y="513042"/>
                      <a:pt x="4069885" y="512533"/>
                    </a:cubicBezTo>
                    <a:lnTo>
                      <a:pt x="4052356" y="504283"/>
                    </a:lnTo>
                    <a:cubicBezTo>
                      <a:pt x="4041887" y="501565"/>
                      <a:pt x="4031179" y="499833"/>
                      <a:pt x="4020384" y="499129"/>
                    </a:cubicBezTo>
                    <a:cubicBezTo>
                      <a:pt x="4014830" y="501056"/>
                      <a:pt x="4009612" y="503839"/>
                      <a:pt x="4004913" y="507379"/>
                    </a:cubicBezTo>
                    <a:cubicBezTo>
                      <a:pt x="3997691" y="507379"/>
                      <a:pt x="3995634" y="524908"/>
                      <a:pt x="3995634" y="529033"/>
                    </a:cubicBezTo>
                    <a:cubicBezTo>
                      <a:pt x="3998341" y="552755"/>
                      <a:pt x="4004242" y="576000"/>
                      <a:pt x="4013163" y="598130"/>
                    </a:cubicBezTo>
                    <a:cubicBezTo>
                      <a:pt x="4013163" y="608437"/>
                      <a:pt x="4013163" y="638352"/>
                      <a:pt x="4024509" y="651756"/>
                    </a:cubicBezTo>
                    <a:cubicBezTo>
                      <a:pt x="4032337" y="664856"/>
                      <a:pt x="4038898" y="678661"/>
                      <a:pt x="4044106" y="693006"/>
                    </a:cubicBezTo>
                    <a:cubicBezTo>
                      <a:pt x="4044095" y="700228"/>
                      <a:pt x="4055442" y="706410"/>
                      <a:pt x="4058538" y="711564"/>
                    </a:cubicBezTo>
                    <a:cubicBezTo>
                      <a:pt x="4061635" y="716728"/>
                      <a:pt x="4064731" y="726007"/>
                      <a:pt x="4067817" y="729103"/>
                    </a:cubicBezTo>
                    <a:cubicBezTo>
                      <a:pt x="4076641" y="738945"/>
                      <a:pt x="4084902" y="749273"/>
                      <a:pt x="4092567" y="760036"/>
                    </a:cubicBezTo>
                    <a:cubicBezTo>
                      <a:pt x="4092567" y="760036"/>
                      <a:pt x="4100817" y="767257"/>
                      <a:pt x="4100817" y="771382"/>
                    </a:cubicBezTo>
                    <a:cubicBezTo>
                      <a:pt x="4100817" y="775507"/>
                      <a:pt x="4094635" y="771382"/>
                      <a:pt x="4092567" y="777564"/>
                    </a:cubicBezTo>
                    <a:cubicBezTo>
                      <a:pt x="4090510" y="783757"/>
                      <a:pt x="4092567" y="786854"/>
                      <a:pt x="4084317" y="788911"/>
                    </a:cubicBezTo>
                    <a:cubicBezTo>
                      <a:pt x="4076359" y="792018"/>
                      <a:pt x="4067525" y="792018"/>
                      <a:pt x="4059567" y="788911"/>
                    </a:cubicBezTo>
                    <a:cubicBezTo>
                      <a:pt x="4059567" y="788911"/>
                      <a:pt x="4052356" y="788911"/>
                      <a:pt x="4049260" y="788911"/>
                    </a:cubicBezTo>
                    <a:cubicBezTo>
                      <a:pt x="4046196" y="789496"/>
                      <a:pt x="4043045" y="789496"/>
                      <a:pt x="4039981" y="788911"/>
                    </a:cubicBezTo>
                    <a:lnTo>
                      <a:pt x="4023481" y="777564"/>
                    </a:lnTo>
                    <a:cubicBezTo>
                      <a:pt x="4017234" y="775280"/>
                      <a:pt x="4011344" y="772162"/>
                      <a:pt x="4005941" y="768286"/>
                    </a:cubicBezTo>
                    <a:cubicBezTo>
                      <a:pt x="4005941" y="768286"/>
                      <a:pt x="3994606" y="761075"/>
                      <a:pt x="3991509" y="755910"/>
                    </a:cubicBezTo>
                    <a:cubicBezTo>
                      <a:pt x="3988413" y="750757"/>
                      <a:pt x="3976037" y="744575"/>
                      <a:pt x="3969855" y="738382"/>
                    </a:cubicBezTo>
                    <a:cubicBezTo>
                      <a:pt x="3964734" y="733975"/>
                      <a:pt x="3961735" y="727598"/>
                      <a:pt x="3961605" y="720853"/>
                    </a:cubicBezTo>
                    <a:cubicBezTo>
                      <a:pt x="3961605" y="705381"/>
                      <a:pt x="3972941" y="705381"/>
                      <a:pt x="3961605" y="671352"/>
                    </a:cubicBezTo>
                    <a:cubicBezTo>
                      <a:pt x="3958595" y="656715"/>
                      <a:pt x="3956527" y="641903"/>
                      <a:pt x="3955412" y="627006"/>
                    </a:cubicBezTo>
                    <a:cubicBezTo>
                      <a:pt x="3954373" y="618192"/>
                      <a:pt x="3952294" y="609542"/>
                      <a:pt x="3949230" y="601227"/>
                    </a:cubicBezTo>
                    <a:cubicBezTo>
                      <a:pt x="3940969" y="582658"/>
                      <a:pt x="3936855" y="558937"/>
                      <a:pt x="3933758" y="553783"/>
                    </a:cubicBezTo>
                    <a:cubicBezTo>
                      <a:pt x="3930662" y="548630"/>
                      <a:pt x="3906940" y="570283"/>
                      <a:pt x="3890440" y="575437"/>
                    </a:cubicBezTo>
                    <a:cubicBezTo>
                      <a:pt x="3873940" y="580602"/>
                      <a:pt x="3860536" y="580602"/>
                      <a:pt x="3837843" y="587812"/>
                    </a:cubicBezTo>
                    <a:cubicBezTo>
                      <a:pt x="3822469" y="590227"/>
                      <a:pt x="3806813" y="590227"/>
                      <a:pt x="3791439" y="587812"/>
                    </a:cubicBezTo>
                    <a:lnTo>
                      <a:pt x="3758439" y="587812"/>
                    </a:lnTo>
                    <a:cubicBezTo>
                      <a:pt x="3749160" y="587812"/>
                      <a:pt x="3738853" y="580602"/>
                      <a:pt x="3731631" y="579562"/>
                    </a:cubicBezTo>
                    <a:lnTo>
                      <a:pt x="3718228" y="579562"/>
                    </a:lnTo>
                    <a:cubicBezTo>
                      <a:pt x="3718228" y="579562"/>
                      <a:pt x="3718228" y="571312"/>
                      <a:pt x="3718228" y="567198"/>
                    </a:cubicBezTo>
                    <a:cubicBezTo>
                      <a:pt x="3718228" y="563062"/>
                      <a:pt x="3718228" y="553783"/>
                      <a:pt x="3718228" y="549658"/>
                    </a:cubicBezTo>
                    <a:cubicBezTo>
                      <a:pt x="3718228" y="545533"/>
                      <a:pt x="3711006" y="542437"/>
                      <a:pt x="3709977" y="539351"/>
                    </a:cubicBezTo>
                    <a:cubicBezTo>
                      <a:pt x="3708938" y="536254"/>
                      <a:pt x="3709977" y="533158"/>
                      <a:pt x="3721313" y="539351"/>
                    </a:cubicBezTo>
                    <a:cubicBezTo>
                      <a:pt x="3728805" y="540899"/>
                      <a:pt x="3736525" y="540899"/>
                      <a:pt x="3744006" y="539351"/>
                    </a:cubicBezTo>
                    <a:cubicBezTo>
                      <a:pt x="3749127" y="540174"/>
                      <a:pt x="3754346" y="540174"/>
                      <a:pt x="3759478" y="539351"/>
                    </a:cubicBezTo>
                    <a:cubicBezTo>
                      <a:pt x="3759478" y="539351"/>
                      <a:pt x="3766689" y="539351"/>
                      <a:pt x="3769785" y="539351"/>
                    </a:cubicBezTo>
                    <a:cubicBezTo>
                      <a:pt x="3797329" y="534544"/>
                      <a:pt x="3824537" y="527994"/>
                      <a:pt x="3851258" y="519754"/>
                    </a:cubicBezTo>
                    <a:cubicBezTo>
                      <a:pt x="3866762" y="514871"/>
                      <a:pt x="3880902" y="506394"/>
                      <a:pt x="3892508" y="495004"/>
                    </a:cubicBezTo>
                    <a:cubicBezTo>
                      <a:pt x="3897911" y="492027"/>
                      <a:pt x="3902512" y="487772"/>
                      <a:pt x="3905912" y="482629"/>
                    </a:cubicBezTo>
                    <a:cubicBezTo>
                      <a:pt x="3905912" y="482629"/>
                      <a:pt x="3897662" y="482629"/>
                      <a:pt x="3894565" y="477476"/>
                    </a:cubicBezTo>
                    <a:lnTo>
                      <a:pt x="3886315" y="477476"/>
                    </a:lnTo>
                    <a:lnTo>
                      <a:pt x="3873940" y="477476"/>
                    </a:lnTo>
                    <a:cubicBezTo>
                      <a:pt x="3869717" y="477151"/>
                      <a:pt x="3865895" y="474866"/>
                      <a:pt x="3863633" y="471282"/>
                    </a:cubicBezTo>
                    <a:cubicBezTo>
                      <a:pt x="3863633" y="466129"/>
                      <a:pt x="3863633" y="459936"/>
                      <a:pt x="3852286" y="454782"/>
                    </a:cubicBezTo>
                    <a:cubicBezTo>
                      <a:pt x="3843830" y="445536"/>
                      <a:pt x="3841795" y="432089"/>
                      <a:pt x="3847132" y="420753"/>
                    </a:cubicBezTo>
                    <a:cubicBezTo>
                      <a:pt x="3849049" y="414712"/>
                      <a:pt x="3854257" y="410305"/>
                      <a:pt x="3860536" y="409418"/>
                    </a:cubicBezTo>
                    <a:cubicBezTo>
                      <a:pt x="3864975" y="410143"/>
                      <a:pt x="3869501" y="410143"/>
                      <a:pt x="3873951" y="409418"/>
                    </a:cubicBezTo>
                    <a:cubicBezTo>
                      <a:pt x="3873940" y="409407"/>
                      <a:pt x="3882190" y="409407"/>
                      <a:pt x="3887354" y="409407"/>
                    </a:cubicBezTo>
                    <a:cubicBezTo>
                      <a:pt x="3891750" y="408357"/>
                      <a:pt x="3896352" y="408357"/>
                      <a:pt x="3900758" y="409407"/>
                    </a:cubicBezTo>
                    <a:cubicBezTo>
                      <a:pt x="3900758" y="409407"/>
                      <a:pt x="3915190" y="418685"/>
                      <a:pt x="3923440" y="422821"/>
                    </a:cubicBezTo>
                    <a:cubicBezTo>
                      <a:pt x="3937829" y="428700"/>
                      <a:pt x="3953290" y="431515"/>
                      <a:pt x="3968816" y="431061"/>
                    </a:cubicBezTo>
                    <a:cubicBezTo>
                      <a:pt x="3974836" y="418826"/>
                      <a:pt x="3984114" y="408476"/>
                      <a:pt x="3995634" y="401157"/>
                    </a:cubicBezTo>
                    <a:cubicBezTo>
                      <a:pt x="4001275" y="394660"/>
                      <a:pt x="4006450" y="387775"/>
                      <a:pt x="4011106" y="380532"/>
                    </a:cubicBezTo>
                    <a:cubicBezTo>
                      <a:pt x="4015664" y="374804"/>
                      <a:pt x="4018847" y="368102"/>
                      <a:pt x="4020384" y="360935"/>
                    </a:cubicBezTo>
                    <a:cubicBezTo>
                      <a:pt x="4020384" y="355781"/>
                      <a:pt x="4026567" y="360946"/>
                      <a:pt x="4030692" y="360946"/>
                    </a:cubicBezTo>
                    <a:cubicBezTo>
                      <a:pt x="4034817" y="360946"/>
                      <a:pt x="4041010" y="369185"/>
                      <a:pt x="4045135" y="371253"/>
                    </a:cubicBezTo>
                    <a:cubicBezTo>
                      <a:pt x="4049260" y="373310"/>
                      <a:pt x="4055442" y="371253"/>
                      <a:pt x="4058538" y="371253"/>
                    </a:cubicBezTo>
                    <a:close/>
                    <a:moveTo>
                      <a:pt x="1383200" y="242484"/>
                    </a:moveTo>
                    <a:cubicBezTo>
                      <a:pt x="1385778" y="241841"/>
                      <a:pt x="1388098" y="241841"/>
                      <a:pt x="1389646" y="244417"/>
                    </a:cubicBezTo>
                    <a:cubicBezTo>
                      <a:pt x="1392742" y="249571"/>
                      <a:pt x="1399953" y="254724"/>
                      <a:pt x="1403049" y="256792"/>
                    </a:cubicBezTo>
                    <a:cubicBezTo>
                      <a:pt x="1406146" y="258850"/>
                      <a:pt x="1416453" y="256792"/>
                      <a:pt x="1425742" y="272253"/>
                    </a:cubicBezTo>
                    <a:cubicBezTo>
                      <a:pt x="1435021" y="287725"/>
                      <a:pt x="1431925" y="288753"/>
                      <a:pt x="1425742" y="302168"/>
                    </a:cubicBezTo>
                    <a:cubicBezTo>
                      <a:pt x="1419549" y="315572"/>
                      <a:pt x="1425742" y="311447"/>
                      <a:pt x="1432953" y="308350"/>
                    </a:cubicBezTo>
                    <a:lnTo>
                      <a:pt x="1470078" y="272253"/>
                    </a:lnTo>
                    <a:cubicBezTo>
                      <a:pt x="1476488" y="264566"/>
                      <a:pt x="1483753" y="257647"/>
                      <a:pt x="1491732" y="251628"/>
                    </a:cubicBezTo>
                    <a:cubicBezTo>
                      <a:pt x="1491732" y="251628"/>
                      <a:pt x="1499993" y="251628"/>
                      <a:pt x="1505146" y="251628"/>
                    </a:cubicBezTo>
                    <a:cubicBezTo>
                      <a:pt x="1510300" y="251628"/>
                      <a:pt x="1514425" y="246474"/>
                      <a:pt x="1517522" y="251628"/>
                    </a:cubicBezTo>
                    <a:cubicBezTo>
                      <a:pt x="1524115" y="254389"/>
                      <a:pt x="1531542" y="254389"/>
                      <a:pt x="1538147" y="251628"/>
                    </a:cubicBezTo>
                    <a:cubicBezTo>
                      <a:pt x="1538147" y="251628"/>
                      <a:pt x="1546397" y="251628"/>
                      <a:pt x="1547425" y="251628"/>
                    </a:cubicBezTo>
                    <a:lnTo>
                      <a:pt x="1555675" y="266071"/>
                    </a:lnTo>
                    <a:cubicBezTo>
                      <a:pt x="1555675" y="275350"/>
                      <a:pt x="1547425" y="291850"/>
                      <a:pt x="1543300" y="300100"/>
                    </a:cubicBezTo>
                    <a:cubicBezTo>
                      <a:pt x="1539175" y="308350"/>
                      <a:pt x="1536079" y="300100"/>
                      <a:pt x="1528868" y="300100"/>
                    </a:cubicBezTo>
                    <a:lnTo>
                      <a:pt x="1507204" y="314543"/>
                    </a:lnTo>
                    <a:lnTo>
                      <a:pt x="1491732" y="326918"/>
                    </a:lnTo>
                    <a:lnTo>
                      <a:pt x="1478328" y="341350"/>
                    </a:lnTo>
                    <a:lnTo>
                      <a:pt x="1465953" y="356822"/>
                    </a:lnTo>
                    <a:cubicBezTo>
                      <a:pt x="1460616" y="359204"/>
                      <a:pt x="1455440" y="361965"/>
                      <a:pt x="1450493" y="365072"/>
                    </a:cubicBezTo>
                    <a:cubicBezTo>
                      <a:pt x="1445577" y="373040"/>
                      <a:pt x="1440056" y="380631"/>
                      <a:pt x="1433982" y="387754"/>
                    </a:cubicBezTo>
                    <a:cubicBezTo>
                      <a:pt x="1418467" y="401061"/>
                      <a:pt x="1403980" y="415547"/>
                      <a:pt x="1390674" y="431072"/>
                    </a:cubicBezTo>
                    <a:cubicBezTo>
                      <a:pt x="1390674" y="437255"/>
                      <a:pt x="1381396" y="438294"/>
                      <a:pt x="1378299" y="443448"/>
                    </a:cubicBezTo>
                    <a:cubicBezTo>
                      <a:pt x="1375203" y="448601"/>
                      <a:pt x="1369021" y="450669"/>
                      <a:pt x="1366953" y="455823"/>
                    </a:cubicBezTo>
                    <a:cubicBezTo>
                      <a:pt x="1364896" y="460977"/>
                      <a:pt x="1358703" y="463044"/>
                      <a:pt x="1355617" y="466130"/>
                    </a:cubicBezTo>
                    <a:cubicBezTo>
                      <a:pt x="1352521" y="469227"/>
                      <a:pt x="1350453" y="471295"/>
                      <a:pt x="1345299" y="474391"/>
                    </a:cubicBezTo>
                    <a:cubicBezTo>
                      <a:pt x="1340145" y="477477"/>
                      <a:pt x="1340145" y="481602"/>
                      <a:pt x="1336020" y="484698"/>
                    </a:cubicBezTo>
                    <a:cubicBezTo>
                      <a:pt x="1332826" y="487438"/>
                      <a:pt x="1329373" y="489863"/>
                      <a:pt x="1325702" y="491920"/>
                    </a:cubicBezTo>
                    <a:cubicBezTo>
                      <a:pt x="1325702" y="491920"/>
                      <a:pt x="1317452" y="497073"/>
                      <a:pt x="1317452" y="497073"/>
                    </a:cubicBezTo>
                    <a:cubicBezTo>
                      <a:pt x="1317452" y="497073"/>
                      <a:pt x="1311270" y="505323"/>
                      <a:pt x="1306117" y="508420"/>
                    </a:cubicBezTo>
                    <a:cubicBezTo>
                      <a:pt x="1302425" y="511668"/>
                      <a:pt x="1299285" y="515501"/>
                      <a:pt x="1296827" y="519756"/>
                    </a:cubicBezTo>
                    <a:cubicBezTo>
                      <a:pt x="1296827" y="519756"/>
                      <a:pt x="1296827" y="526977"/>
                      <a:pt x="1290645" y="531102"/>
                    </a:cubicBezTo>
                    <a:cubicBezTo>
                      <a:pt x="1284452" y="535227"/>
                      <a:pt x="1290645" y="531102"/>
                      <a:pt x="1279299" y="531102"/>
                    </a:cubicBezTo>
                    <a:cubicBezTo>
                      <a:pt x="1267952" y="531102"/>
                      <a:pt x="1268991" y="538324"/>
                      <a:pt x="1263827" y="539352"/>
                    </a:cubicBezTo>
                    <a:cubicBezTo>
                      <a:pt x="1258673" y="540381"/>
                      <a:pt x="1253520" y="532131"/>
                      <a:pt x="1251452" y="525949"/>
                    </a:cubicBezTo>
                    <a:lnTo>
                      <a:pt x="1242173" y="513574"/>
                    </a:lnTo>
                    <a:cubicBezTo>
                      <a:pt x="1240755" y="509568"/>
                      <a:pt x="1240755" y="505204"/>
                      <a:pt x="1242173" y="501198"/>
                    </a:cubicBezTo>
                    <a:cubicBezTo>
                      <a:pt x="1247316" y="489516"/>
                      <a:pt x="1254278" y="478722"/>
                      <a:pt x="1262798" y="469227"/>
                    </a:cubicBezTo>
                    <a:cubicBezTo>
                      <a:pt x="1262798" y="469227"/>
                      <a:pt x="1270020" y="469227"/>
                      <a:pt x="1273106" y="469227"/>
                    </a:cubicBezTo>
                    <a:cubicBezTo>
                      <a:pt x="1276202" y="469227"/>
                      <a:pt x="1282395" y="456852"/>
                      <a:pt x="1286520" y="453755"/>
                    </a:cubicBezTo>
                    <a:lnTo>
                      <a:pt x="1321577" y="421794"/>
                    </a:lnTo>
                    <a:cubicBezTo>
                      <a:pt x="1326742" y="415601"/>
                      <a:pt x="1334992" y="414573"/>
                      <a:pt x="1337049" y="408380"/>
                    </a:cubicBezTo>
                    <a:cubicBezTo>
                      <a:pt x="1345028" y="398560"/>
                      <a:pt x="1353647" y="389259"/>
                      <a:pt x="1362828" y="380543"/>
                    </a:cubicBezTo>
                    <a:cubicBezTo>
                      <a:pt x="1367375" y="376559"/>
                      <a:pt x="1370309" y="371059"/>
                      <a:pt x="1371078" y="365072"/>
                    </a:cubicBezTo>
                    <a:lnTo>
                      <a:pt x="1363867" y="357851"/>
                    </a:lnTo>
                    <a:cubicBezTo>
                      <a:pt x="1363867" y="357851"/>
                      <a:pt x="1357674" y="357851"/>
                      <a:pt x="1353549" y="357851"/>
                    </a:cubicBezTo>
                    <a:cubicBezTo>
                      <a:pt x="1349424" y="357851"/>
                      <a:pt x="1342203" y="357851"/>
                      <a:pt x="1341174" y="357851"/>
                    </a:cubicBezTo>
                    <a:cubicBezTo>
                      <a:pt x="1340145" y="357851"/>
                      <a:pt x="1341174" y="350629"/>
                      <a:pt x="1341174" y="347543"/>
                    </a:cubicBezTo>
                    <a:cubicBezTo>
                      <a:pt x="1341683" y="344122"/>
                      <a:pt x="1341683" y="340646"/>
                      <a:pt x="1341174" y="337225"/>
                    </a:cubicBezTo>
                    <a:lnTo>
                      <a:pt x="1341174" y="323822"/>
                    </a:lnTo>
                    <a:cubicBezTo>
                      <a:pt x="1341174" y="316600"/>
                      <a:pt x="1318492" y="307321"/>
                      <a:pt x="1313327" y="304225"/>
                    </a:cubicBezTo>
                    <a:cubicBezTo>
                      <a:pt x="1311779" y="300598"/>
                      <a:pt x="1311779" y="296506"/>
                      <a:pt x="1313327" y="292878"/>
                    </a:cubicBezTo>
                    <a:cubicBezTo>
                      <a:pt x="1313327" y="284628"/>
                      <a:pt x="1322617" y="283599"/>
                      <a:pt x="1328799" y="280503"/>
                    </a:cubicBezTo>
                    <a:cubicBezTo>
                      <a:pt x="1334992" y="277418"/>
                      <a:pt x="1328799" y="272253"/>
                      <a:pt x="1336020" y="270196"/>
                    </a:cubicBezTo>
                    <a:cubicBezTo>
                      <a:pt x="1343242" y="268128"/>
                      <a:pt x="1342203" y="270196"/>
                      <a:pt x="1344270" y="264003"/>
                    </a:cubicBezTo>
                    <a:cubicBezTo>
                      <a:pt x="1346328" y="257821"/>
                      <a:pt x="1344270" y="257821"/>
                      <a:pt x="1351492" y="254724"/>
                    </a:cubicBezTo>
                    <a:lnTo>
                      <a:pt x="1339117" y="257821"/>
                    </a:lnTo>
                    <a:lnTo>
                      <a:pt x="1350453" y="252667"/>
                    </a:lnTo>
                    <a:cubicBezTo>
                      <a:pt x="1355325" y="250632"/>
                      <a:pt x="1359850" y="247849"/>
                      <a:pt x="1363867" y="244417"/>
                    </a:cubicBezTo>
                    <a:cubicBezTo>
                      <a:pt x="1363867" y="244417"/>
                      <a:pt x="1370049" y="244417"/>
                      <a:pt x="1375203" y="244417"/>
                    </a:cubicBezTo>
                    <a:cubicBezTo>
                      <a:pt x="1377785" y="244417"/>
                      <a:pt x="1380622" y="243129"/>
                      <a:pt x="1383200" y="242484"/>
                    </a:cubicBezTo>
                    <a:close/>
                    <a:moveTo>
                      <a:pt x="2319836" y="154694"/>
                    </a:moveTo>
                    <a:lnTo>
                      <a:pt x="2301267" y="159847"/>
                    </a:lnTo>
                    <a:cubicBezTo>
                      <a:pt x="2299589" y="163441"/>
                      <a:pt x="2299589" y="167599"/>
                      <a:pt x="2301267" y="171193"/>
                    </a:cubicBezTo>
                    <a:cubicBezTo>
                      <a:pt x="2301267" y="175318"/>
                      <a:pt x="2301267" y="180472"/>
                      <a:pt x="2301267" y="180472"/>
                    </a:cubicBezTo>
                    <a:cubicBezTo>
                      <a:pt x="2307006" y="182052"/>
                      <a:pt x="2313069" y="182052"/>
                      <a:pt x="2318808" y="180472"/>
                    </a:cubicBezTo>
                    <a:cubicBezTo>
                      <a:pt x="2324968" y="175069"/>
                      <a:pt x="2328054" y="166960"/>
                      <a:pt x="2327047" y="158819"/>
                    </a:cubicBezTo>
                    <a:lnTo>
                      <a:pt x="2320865" y="158819"/>
                    </a:lnTo>
                    <a:close/>
                    <a:moveTo>
                      <a:pt x="2375531" y="130974"/>
                    </a:moveTo>
                    <a:cubicBezTo>
                      <a:pt x="2370378" y="133031"/>
                      <a:pt x="2361089" y="133031"/>
                      <a:pt x="2361089" y="138195"/>
                    </a:cubicBezTo>
                    <a:cubicBezTo>
                      <a:pt x="2361089" y="143348"/>
                      <a:pt x="2360061" y="146444"/>
                      <a:pt x="2361089" y="153665"/>
                    </a:cubicBezTo>
                    <a:cubicBezTo>
                      <a:pt x="2362118" y="160876"/>
                      <a:pt x="2371407" y="160876"/>
                      <a:pt x="2371407" y="160876"/>
                    </a:cubicBezTo>
                    <a:cubicBezTo>
                      <a:pt x="2378541" y="158754"/>
                      <a:pt x="2384268" y="153416"/>
                      <a:pt x="2386877" y="146444"/>
                    </a:cubicBezTo>
                    <a:cubicBezTo>
                      <a:pt x="2387212" y="141984"/>
                      <a:pt x="2387212" y="137502"/>
                      <a:pt x="2386877" y="133031"/>
                    </a:cubicBezTo>
                    <a:cubicBezTo>
                      <a:pt x="2384809" y="133031"/>
                      <a:pt x="2376560" y="133031"/>
                      <a:pt x="2376560" y="133031"/>
                    </a:cubicBezTo>
                    <a:close/>
                    <a:moveTo>
                      <a:pt x="2306432" y="95915"/>
                    </a:moveTo>
                    <a:lnTo>
                      <a:pt x="2310546" y="100039"/>
                    </a:lnTo>
                    <a:cubicBezTo>
                      <a:pt x="2307460" y="104164"/>
                      <a:pt x="2296113" y="108289"/>
                      <a:pt x="2296113" y="113442"/>
                    </a:cubicBezTo>
                    <a:cubicBezTo>
                      <a:pt x="2296113" y="118607"/>
                      <a:pt x="2296113" y="128913"/>
                      <a:pt x="2296113" y="128913"/>
                    </a:cubicBezTo>
                    <a:cubicBezTo>
                      <a:pt x="2296113" y="128913"/>
                      <a:pt x="2297142" y="136134"/>
                      <a:pt x="2304364" y="128913"/>
                    </a:cubicBezTo>
                    <a:cubicBezTo>
                      <a:pt x="2311586" y="121692"/>
                      <a:pt x="2320865" y="120664"/>
                      <a:pt x="2320865" y="108289"/>
                    </a:cubicBezTo>
                    <a:cubicBezTo>
                      <a:pt x="2320865" y="95915"/>
                      <a:pt x="2316740" y="95915"/>
                      <a:pt x="2306432" y="95915"/>
                    </a:cubicBezTo>
                    <a:close/>
                    <a:moveTo>
                      <a:pt x="3341817" y="93847"/>
                    </a:moveTo>
                    <a:cubicBezTo>
                      <a:pt x="3346224" y="95276"/>
                      <a:pt x="3349678" y="98730"/>
                      <a:pt x="3351096" y="103125"/>
                    </a:cubicBezTo>
                    <a:cubicBezTo>
                      <a:pt x="3355578" y="109069"/>
                      <a:pt x="3359714" y="115273"/>
                      <a:pt x="3363471" y="121693"/>
                    </a:cubicBezTo>
                    <a:cubicBezTo>
                      <a:pt x="3364532" y="127139"/>
                      <a:pt x="3364532" y="132737"/>
                      <a:pt x="3363471" y="138193"/>
                    </a:cubicBezTo>
                    <a:cubicBezTo>
                      <a:pt x="3363482" y="138193"/>
                      <a:pt x="3368636" y="148501"/>
                      <a:pt x="3363482" y="150569"/>
                    </a:cubicBezTo>
                    <a:cubicBezTo>
                      <a:pt x="3358318" y="152626"/>
                      <a:pt x="3348010" y="160876"/>
                      <a:pt x="3332539" y="167069"/>
                    </a:cubicBezTo>
                    <a:cubicBezTo>
                      <a:pt x="3323542" y="169505"/>
                      <a:pt x="3315129" y="173716"/>
                      <a:pt x="3307789" y="179444"/>
                    </a:cubicBezTo>
                    <a:cubicBezTo>
                      <a:pt x="3302581" y="182995"/>
                      <a:pt x="3296540" y="185128"/>
                      <a:pt x="3290260" y="185626"/>
                    </a:cubicBezTo>
                    <a:cubicBezTo>
                      <a:pt x="3272731" y="185626"/>
                      <a:pt x="3258288" y="185626"/>
                      <a:pt x="3254163" y="200069"/>
                    </a:cubicBezTo>
                    <a:cubicBezTo>
                      <a:pt x="3250038" y="214501"/>
                      <a:pt x="3254163" y="210376"/>
                      <a:pt x="3254163" y="226877"/>
                    </a:cubicBezTo>
                    <a:cubicBezTo>
                      <a:pt x="3252290" y="231229"/>
                      <a:pt x="3249464" y="235094"/>
                      <a:pt x="3245913" y="238223"/>
                    </a:cubicBezTo>
                    <a:cubicBezTo>
                      <a:pt x="3240760" y="238223"/>
                      <a:pt x="3240760" y="244405"/>
                      <a:pt x="3238692" y="247502"/>
                    </a:cubicBezTo>
                    <a:cubicBezTo>
                      <a:pt x="3238378" y="251724"/>
                      <a:pt x="3236082" y="255546"/>
                      <a:pt x="3232510" y="257820"/>
                    </a:cubicBezTo>
                    <a:cubicBezTo>
                      <a:pt x="3232510" y="257820"/>
                      <a:pt x="3232510" y="266070"/>
                      <a:pt x="3227356" y="270195"/>
                    </a:cubicBezTo>
                    <a:cubicBezTo>
                      <a:pt x="3222192" y="274320"/>
                      <a:pt x="3218067" y="297002"/>
                      <a:pt x="3221163" y="302156"/>
                    </a:cubicBezTo>
                    <a:cubicBezTo>
                      <a:pt x="3224259" y="307320"/>
                      <a:pt x="3261385" y="310406"/>
                      <a:pt x="3278913" y="314531"/>
                    </a:cubicBezTo>
                    <a:cubicBezTo>
                      <a:pt x="3296442" y="318656"/>
                      <a:pt x="3289231" y="314531"/>
                      <a:pt x="3294385" y="314531"/>
                    </a:cubicBezTo>
                    <a:lnTo>
                      <a:pt x="3309846" y="314531"/>
                    </a:lnTo>
                    <a:lnTo>
                      <a:pt x="3323260" y="322792"/>
                    </a:lnTo>
                    <a:cubicBezTo>
                      <a:pt x="3328219" y="326332"/>
                      <a:pt x="3332723" y="330490"/>
                      <a:pt x="3336664" y="335156"/>
                    </a:cubicBezTo>
                    <a:cubicBezTo>
                      <a:pt x="3344665" y="339346"/>
                      <a:pt x="3350360" y="346925"/>
                      <a:pt x="3352135" y="355792"/>
                    </a:cubicBezTo>
                    <a:cubicBezTo>
                      <a:pt x="3353142" y="360198"/>
                      <a:pt x="3353142" y="364778"/>
                      <a:pt x="3352135" y="369196"/>
                    </a:cubicBezTo>
                    <a:cubicBezTo>
                      <a:pt x="3352135" y="369196"/>
                      <a:pt x="3352135" y="374349"/>
                      <a:pt x="3352135" y="374349"/>
                    </a:cubicBezTo>
                    <a:cubicBezTo>
                      <a:pt x="3352579" y="377078"/>
                      <a:pt x="3352579" y="379871"/>
                      <a:pt x="3352135" y="382599"/>
                    </a:cubicBezTo>
                    <a:cubicBezTo>
                      <a:pt x="3350078" y="386270"/>
                      <a:pt x="3347653" y="389723"/>
                      <a:pt x="3344914" y="392907"/>
                    </a:cubicBezTo>
                    <a:cubicBezTo>
                      <a:pt x="3344914" y="392907"/>
                      <a:pt x="3335635" y="401157"/>
                      <a:pt x="3332539" y="400128"/>
                    </a:cubicBezTo>
                    <a:lnTo>
                      <a:pt x="3312942" y="400128"/>
                    </a:lnTo>
                    <a:lnTo>
                      <a:pt x="3292317" y="390849"/>
                    </a:lnTo>
                    <a:lnTo>
                      <a:pt x="3270663" y="390849"/>
                    </a:lnTo>
                    <a:lnTo>
                      <a:pt x="3236635" y="378474"/>
                    </a:lnTo>
                    <a:lnTo>
                      <a:pt x="3203634" y="371253"/>
                    </a:lnTo>
                    <a:cubicBezTo>
                      <a:pt x="3193002" y="367572"/>
                      <a:pt x="3181872" y="365482"/>
                      <a:pt x="3170634" y="365070"/>
                    </a:cubicBezTo>
                    <a:lnTo>
                      <a:pt x="3138662" y="365070"/>
                    </a:lnTo>
                    <a:cubicBezTo>
                      <a:pt x="3126287" y="365070"/>
                      <a:pt x="3112884" y="356821"/>
                      <a:pt x="3102566" y="355781"/>
                    </a:cubicBezTo>
                    <a:cubicBezTo>
                      <a:pt x="3080630" y="353432"/>
                      <a:pt x="3058511" y="353432"/>
                      <a:pt x="3036565" y="355781"/>
                    </a:cubicBezTo>
                    <a:cubicBezTo>
                      <a:pt x="3007690" y="355781"/>
                      <a:pt x="2955093" y="367128"/>
                      <a:pt x="2952008" y="366099"/>
                    </a:cubicBezTo>
                    <a:cubicBezTo>
                      <a:pt x="2948911" y="365070"/>
                      <a:pt x="2937564" y="344446"/>
                      <a:pt x="2929314" y="331031"/>
                    </a:cubicBezTo>
                    <a:cubicBezTo>
                      <a:pt x="2928145" y="325596"/>
                      <a:pt x="2928145" y="319977"/>
                      <a:pt x="2929314" y="314531"/>
                    </a:cubicBezTo>
                    <a:cubicBezTo>
                      <a:pt x="2931155" y="307786"/>
                      <a:pt x="2931155" y="300662"/>
                      <a:pt x="2929314" y="293906"/>
                    </a:cubicBezTo>
                    <a:cubicBezTo>
                      <a:pt x="2929314" y="286695"/>
                      <a:pt x="2961286" y="283598"/>
                      <a:pt x="2965411" y="283598"/>
                    </a:cubicBezTo>
                    <a:cubicBezTo>
                      <a:pt x="2969536" y="283598"/>
                      <a:pt x="2977786" y="290820"/>
                      <a:pt x="2983968" y="290820"/>
                    </a:cubicBezTo>
                    <a:lnTo>
                      <a:pt x="3027287" y="290820"/>
                    </a:lnTo>
                    <a:cubicBezTo>
                      <a:pt x="3032440" y="290820"/>
                      <a:pt x="3039662" y="290820"/>
                      <a:pt x="3043787" y="290820"/>
                    </a:cubicBezTo>
                    <a:cubicBezTo>
                      <a:pt x="3060070" y="289348"/>
                      <a:pt x="3076256" y="286933"/>
                      <a:pt x="3092259" y="283598"/>
                    </a:cubicBezTo>
                    <a:cubicBezTo>
                      <a:pt x="3122162" y="283598"/>
                      <a:pt x="3132469" y="246473"/>
                      <a:pt x="3139691" y="234098"/>
                    </a:cubicBezTo>
                    <a:cubicBezTo>
                      <a:pt x="3143448" y="228782"/>
                      <a:pt x="3146241" y="222849"/>
                      <a:pt x="3147941" y="216569"/>
                    </a:cubicBezTo>
                    <a:cubicBezTo>
                      <a:pt x="3147941" y="209348"/>
                      <a:pt x="3147941" y="202126"/>
                      <a:pt x="3147941" y="200069"/>
                    </a:cubicBezTo>
                    <a:cubicBezTo>
                      <a:pt x="3142105" y="199733"/>
                      <a:pt x="3136248" y="199733"/>
                      <a:pt x="3130412" y="200069"/>
                    </a:cubicBezTo>
                    <a:cubicBezTo>
                      <a:pt x="3123277" y="201661"/>
                      <a:pt x="3115883" y="201661"/>
                      <a:pt x="3108759" y="200069"/>
                    </a:cubicBezTo>
                    <a:cubicBezTo>
                      <a:pt x="3102566" y="200069"/>
                      <a:pt x="3108759" y="187694"/>
                      <a:pt x="3108759" y="178405"/>
                    </a:cubicBezTo>
                    <a:cubicBezTo>
                      <a:pt x="3109073" y="168953"/>
                      <a:pt x="3106561" y="159609"/>
                      <a:pt x="3101537" y="151597"/>
                    </a:cubicBezTo>
                    <a:cubicBezTo>
                      <a:pt x="3101537" y="151597"/>
                      <a:pt x="3101537" y="135097"/>
                      <a:pt x="3101537" y="132001"/>
                    </a:cubicBezTo>
                    <a:cubicBezTo>
                      <a:pt x="3102046" y="125829"/>
                      <a:pt x="3102046" y="119615"/>
                      <a:pt x="3101537" y="113443"/>
                    </a:cubicBezTo>
                    <a:cubicBezTo>
                      <a:pt x="3101537" y="104154"/>
                      <a:pt x="3112884" y="106222"/>
                      <a:pt x="3121134" y="104154"/>
                    </a:cubicBezTo>
                    <a:cubicBezTo>
                      <a:pt x="3129384" y="102097"/>
                      <a:pt x="3139691" y="114472"/>
                      <a:pt x="3147941" y="117569"/>
                    </a:cubicBezTo>
                    <a:cubicBezTo>
                      <a:pt x="3171858" y="121076"/>
                      <a:pt x="3195969" y="123144"/>
                      <a:pt x="3220134" y="123750"/>
                    </a:cubicBezTo>
                    <a:lnTo>
                      <a:pt x="3259317" y="123750"/>
                    </a:lnTo>
                    <a:cubicBezTo>
                      <a:pt x="3278480" y="122516"/>
                      <a:pt x="3297481" y="119398"/>
                      <a:pt x="3316039" y="114472"/>
                    </a:cubicBezTo>
                    <a:cubicBezTo>
                      <a:pt x="3321095" y="113064"/>
                      <a:pt x="3326443" y="113064"/>
                      <a:pt x="3331510" y="114472"/>
                    </a:cubicBezTo>
                    <a:lnTo>
                      <a:pt x="3343885" y="114472"/>
                    </a:lnTo>
                    <a:close/>
                    <a:moveTo>
                      <a:pt x="2198081" y="79112"/>
                    </a:moveTo>
                    <a:cubicBezTo>
                      <a:pt x="2202917" y="81869"/>
                      <a:pt x="2209495" y="92309"/>
                      <a:pt x="2212588" y="96946"/>
                    </a:cubicBezTo>
                    <a:lnTo>
                      <a:pt x="2218770" y="79417"/>
                    </a:lnTo>
                    <a:cubicBezTo>
                      <a:pt x="2218770" y="79417"/>
                      <a:pt x="2218770" y="94889"/>
                      <a:pt x="2218770" y="100042"/>
                    </a:cubicBezTo>
                    <a:cubicBezTo>
                      <a:pt x="2216995" y="107848"/>
                      <a:pt x="2216995" y="115957"/>
                      <a:pt x="2218770" y="123764"/>
                    </a:cubicBezTo>
                    <a:cubicBezTo>
                      <a:pt x="2218770" y="128917"/>
                      <a:pt x="2218770" y="134071"/>
                      <a:pt x="2208463" y="142321"/>
                    </a:cubicBezTo>
                    <a:cubicBezTo>
                      <a:pt x="2202108" y="150344"/>
                      <a:pt x="2196575" y="158984"/>
                      <a:pt x="2191952" y="168100"/>
                    </a:cubicBezTo>
                    <a:cubicBezTo>
                      <a:pt x="2188509" y="175992"/>
                      <a:pt x="2188509" y="184968"/>
                      <a:pt x="2191952" y="192850"/>
                    </a:cubicBezTo>
                    <a:cubicBezTo>
                      <a:pt x="2191952" y="192850"/>
                      <a:pt x="2191952" y="207293"/>
                      <a:pt x="2191952" y="210379"/>
                    </a:cubicBezTo>
                    <a:cubicBezTo>
                      <a:pt x="2191952" y="213475"/>
                      <a:pt x="2200213" y="210379"/>
                      <a:pt x="2205367" y="210379"/>
                    </a:cubicBezTo>
                    <a:cubicBezTo>
                      <a:pt x="2210520" y="210379"/>
                      <a:pt x="2205367" y="216572"/>
                      <a:pt x="2211549" y="221725"/>
                    </a:cubicBezTo>
                    <a:cubicBezTo>
                      <a:pt x="2217742" y="226879"/>
                      <a:pt x="2221867" y="234100"/>
                      <a:pt x="2221867" y="240293"/>
                    </a:cubicBezTo>
                    <a:cubicBezTo>
                      <a:pt x="2223339" y="242848"/>
                      <a:pt x="2223339" y="245988"/>
                      <a:pt x="2221867" y="248543"/>
                    </a:cubicBezTo>
                    <a:cubicBezTo>
                      <a:pt x="2206872" y="259954"/>
                      <a:pt x="2194854" y="274809"/>
                      <a:pt x="2186798" y="291851"/>
                    </a:cubicBezTo>
                    <a:cubicBezTo>
                      <a:pt x="2186798" y="291851"/>
                      <a:pt x="2186798" y="305265"/>
                      <a:pt x="2186798" y="306293"/>
                    </a:cubicBezTo>
                    <a:lnTo>
                      <a:pt x="2202270" y="306293"/>
                    </a:lnTo>
                    <a:cubicBezTo>
                      <a:pt x="2207694" y="307224"/>
                      <a:pt x="2212718" y="309736"/>
                      <a:pt x="2216713" y="313515"/>
                    </a:cubicBezTo>
                    <a:cubicBezTo>
                      <a:pt x="2219788" y="317434"/>
                      <a:pt x="2221910" y="322025"/>
                      <a:pt x="2222895" y="326919"/>
                    </a:cubicBezTo>
                    <a:cubicBezTo>
                      <a:pt x="2220611" y="347793"/>
                      <a:pt x="2208810" y="366436"/>
                      <a:pt x="2190923" y="377448"/>
                    </a:cubicBezTo>
                    <a:cubicBezTo>
                      <a:pt x="2175452" y="390851"/>
                      <a:pt x="2147615" y="406323"/>
                      <a:pt x="2134201" y="416630"/>
                    </a:cubicBezTo>
                    <a:cubicBezTo>
                      <a:pt x="2120797" y="426948"/>
                      <a:pt x="2114615" y="444476"/>
                      <a:pt x="2107393" y="447573"/>
                    </a:cubicBezTo>
                    <a:cubicBezTo>
                      <a:pt x="2100172" y="450669"/>
                      <a:pt x="2100172" y="447573"/>
                      <a:pt x="2096047" y="447573"/>
                    </a:cubicBezTo>
                    <a:lnTo>
                      <a:pt x="2078518" y="447573"/>
                    </a:lnTo>
                    <a:cubicBezTo>
                      <a:pt x="2072325" y="447573"/>
                      <a:pt x="2073364" y="438294"/>
                      <a:pt x="2069239" y="434169"/>
                    </a:cubicBezTo>
                    <a:cubicBezTo>
                      <a:pt x="2064085" y="430769"/>
                      <a:pt x="2059841" y="426168"/>
                      <a:pt x="2056864" y="420765"/>
                    </a:cubicBezTo>
                    <a:cubicBezTo>
                      <a:pt x="2052100" y="412494"/>
                      <a:pt x="2048949" y="403388"/>
                      <a:pt x="2047585" y="393948"/>
                    </a:cubicBezTo>
                    <a:cubicBezTo>
                      <a:pt x="2051504" y="381648"/>
                      <a:pt x="2059993" y="371308"/>
                      <a:pt x="2071296" y="365072"/>
                    </a:cubicBezTo>
                    <a:cubicBezTo>
                      <a:pt x="2071296" y="365072"/>
                      <a:pt x="2081614" y="353726"/>
                      <a:pt x="2084700" y="351669"/>
                    </a:cubicBezTo>
                    <a:cubicBezTo>
                      <a:pt x="2088836" y="348020"/>
                      <a:pt x="2092030" y="343419"/>
                      <a:pt x="2093989" y="338265"/>
                    </a:cubicBezTo>
                    <a:cubicBezTo>
                      <a:pt x="2094552" y="334497"/>
                      <a:pt x="2094552" y="330676"/>
                      <a:pt x="2093989" y="326919"/>
                    </a:cubicBezTo>
                    <a:cubicBezTo>
                      <a:pt x="2094455" y="322122"/>
                      <a:pt x="2094455" y="317283"/>
                      <a:pt x="2093989" y="312475"/>
                    </a:cubicBezTo>
                    <a:cubicBezTo>
                      <a:pt x="2092885" y="308546"/>
                      <a:pt x="2090752" y="304983"/>
                      <a:pt x="2087796" y="302169"/>
                    </a:cubicBezTo>
                    <a:cubicBezTo>
                      <a:pt x="2084624" y="299765"/>
                      <a:pt x="2082123" y="296560"/>
                      <a:pt x="2080575" y="292890"/>
                    </a:cubicBezTo>
                    <a:cubicBezTo>
                      <a:pt x="2080586" y="292890"/>
                      <a:pt x="2066142" y="280515"/>
                      <a:pt x="2065114" y="274322"/>
                    </a:cubicBezTo>
                    <a:cubicBezTo>
                      <a:pt x="2064313" y="263744"/>
                      <a:pt x="2071296" y="254130"/>
                      <a:pt x="2081614" y="251639"/>
                    </a:cubicBezTo>
                    <a:lnTo>
                      <a:pt x="2095018" y="251639"/>
                    </a:lnTo>
                    <a:cubicBezTo>
                      <a:pt x="2103268" y="251639"/>
                      <a:pt x="2107393" y="241322"/>
                      <a:pt x="2110490" y="234100"/>
                    </a:cubicBezTo>
                    <a:cubicBezTo>
                      <a:pt x="2113586" y="226879"/>
                      <a:pt x="2110490" y="213475"/>
                      <a:pt x="2110490" y="206264"/>
                    </a:cubicBezTo>
                    <a:cubicBezTo>
                      <a:pt x="2110490" y="199043"/>
                      <a:pt x="2100172" y="195946"/>
                      <a:pt x="2093989" y="194918"/>
                    </a:cubicBezTo>
                    <a:cubicBezTo>
                      <a:pt x="2088154" y="194420"/>
                      <a:pt x="2082285" y="194420"/>
                      <a:pt x="2076461" y="194918"/>
                    </a:cubicBezTo>
                    <a:cubicBezTo>
                      <a:pt x="2076461" y="194918"/>
                      <a:pt x="2066142" y="189764"/>
                      <a:pt x="2065114" y="184599"/>
                    </a:cubicBezTo>
                    <a:cubicBezTo>
                      <a:pt x="2064085" y="179446"/>
                      <a:pt x="2059949" y="184599"/>
                      <a:pt x="2054796" y="184599"/>
                    </a:cubicBezTo>
                    <a:cubicBezTo>
                      <a:pt x="2049642" y="184599"/>
                      <a:pt x="2048614" y="169139"/>
                      <a:pt x="2047585" y="166043"/>
                    </a:cubicBezTo>
                    <a:cubicBezTo>
                      <a:pt x="2046546" y="162946"/>
                      <a:pt x="2047585" y="166043"/>
                      <a:pt x="2055824" y="158821"/>
                    </a:cubicBezTo>
                    <a:cubicBezTo>
                      <a:pt x="2064085" y="151600"/>
                      <a:pt x="2055824" y="151600"/>
                      <a:pt x="2060989" y="147475"/>
                    </a:cubicBezTo>
                    <a:cubicBezTo>
                      <a:pt x="2066142" y="143350"/>
                      <a:pt x="2069239" y="139225"/>
                      <a:pt x="2074393" y="136139"/>
                    </a:cubicBezTo>
                    <a:lnTo>
                      <a:pt x="2093989" y="136139"/>
                    </a:lnTo>
                    <a:cubicBezTo>
                      <a:pt x="2118740" y="121696"/>
                      <a:pt x="2144519" y="86639"/>
                      <a:pt x="2171337" y="84571"/>
                    </a:cubicBezTo>
                    <a:cubicBezTo>
                      <a:pt x="2198145" y="82514"/>
                      <a:pt x="2189895" y="84571"/>
                      <a:pt x="2194020" y="79417"/>
                    </a:cubicBezTo>
                    <a:cubicBezTo>
                      <a:pt x="2195051" y="78129"/>
                      <a:pt x="2196469" y="78194"/>
                      <a:pt x="2198081" y="79112"/>
                    </a:cubicBezTo>
                    <a:close/>
                    <a:moveTo>
                      <a:pt x="2394088" y="55695"/>
                    </a:moveTo>
                    <a:cubicBezTo>
                      <a:pt x="2379656" y="62916"/>
                      <a:pt x="2355934" y="70138"/>
                      <a:pt x="2356963" y="76320"/>
                    </a:cubicBezTo>
                    <a:cubicBezTo>
                      <a:pt x="2357991" y="82513"/>
                      <a:pt x="2359020" y="93860"/>
                      <a:pt x="2365213" y="93860"/>
                    </a:cubicBezTo>
                    <a:cubicBezTo>
                      <a:pt x="2372001" y="95408"/>
                      <a:pt x="2379050" y="95408"/>
                      <a:pt x="2385838" y="93860"/>
                    </a:cubicBezTo>
                    <a:cubicBezTo>
                      <a:pt x="2390992" y="88695"/>
                      <a:pt x="2397185" y="73224"/>
                      <a:pt x="2397185" y="73224"/>
                    </a:cubicBezTo>
                    <a:cubicBezTo>
                      <a:pt x="2397867" y="68092"/>
                      <a:pt x="2397867" y="62895"/>
                      <a:pt x="2397185" y="57763"/>
                    </a:cubicBezTo>
                    <a:close/>
                    <a:moveTo>
                      <a:pt x="2409561" y="1039"/>
                    </a:moveTo>
                    <a:cubicBezTo>
                      <a:pt x="2416782" y="10"/>
                      <a:pt x="2421936" y="6193"/>
                      <a:pt x="2427090" y="1039"/>
                    </a:cubicBezTo>
                    <a:cubicBezTo>
                      <a:pt x="2438393" y="-347"/>
                      <a:pt x="2449815" y="-347"/>
                      <a:pt x="2461119" y="1039"/>
                    </a:cubicBezTo>
                    <a:cubicBezTo>
                      <a:pt x="2461130" y="1039"/>
                      <a:pt x="2461130" y="12386"/>
                      <a:pt x="2469369" y="14443"/>
                    </a:cubicBezTo>
                    <a:cubicBezTo>
                      <a:pt x="2476872" y="19466"/>
                      <a:pt x="2482058" y="27251"/>
                      <a:pt x="2483812" y="36096"/>
                    </a:cubicBezTo>
                    <a:cubicBezTo>
                      <a:pt x="2483812" y="43318"/>
                      <a:pt x="2477630" y="54664"/>
                      <a:pt x="2477630" y="57761"/>
                    </a:cubicBezTo>
                    <a:cubicBezTo>
                      <a:pt x="2479600" y="63791"/>
                      <a:pt x="2479600" y="70288"/>
                      <a:pt x="2477630" y="76318"/>
                    </a:cubicBezTo>
                    <a:cubicBezTo>
                      <a:pt x="2472747" y="86549"/>
                      <a:pt x="2468936" y="97268"/>
                      <a:pt x="2466283" y="108290"/>
                    </a:cubicBezTo>
                    <a:cubicBezTo>
                      <a:pt x="2462169" y="115057"/>
                      <a:pt x="2457697" y="121596"/>
                      <a:pt x="2452879" y="127886"/>
                    </a:cubicBezTo>
                    <a:cubicBezTo>
                      <a:pt x="2445658" y="155722"/>
                      <a:pt x="2435340" y="175319"/>
                      <a:pt x="2429158" y="203165"/>
                    </a:cubicBezTo>
                    <a:cubicBezTo>
                      <a:pt x="2429158" y="203165"/>
                      <a:pt x="2422965" y="216569"/>
                      <a:pt x="2419868" y="215541"/>
                    </a:cubicBezTo>
                    <a:cubicBezTo>
                      <a:pt x="2416782" y="214512"/>
                      <a:pt x="2408532" y="215541"/>
                      <a:pt x="2406464" y="215541"/>
                    </a:cubicBezTo>
                    <a:cubicBezTo>
                      <a:pt x="2404407" y="215541"/>
                      <a:pt x="2396157" y="215541"/>
                      <a:pt x="2392032" y="222762"/>
                    </a:cubicBezTo>
                    <a:cubicBezTo>
                      <a:pt x="2387907" y="229973"/>
                      <a:pt x="2374503" y="222762"/>
                      <a:pt x="2372435" y="232041"/>
                    </a:cubicBezTo>
                    <a:cubicBezTo>
                      <a:pt x="2369859" y="237238"/>
                      <a:pt x="2369859" y="243344"/>
                      <a:pt x="2372435" y="248541"/>
                    </a:cubicBezTo>
                    <a:cubicBezTo>
                      <a:pt x="2377589" y="253694"/>
                      <a:pt x="2386879" y="248541"/>
                      <a:pt x="2387907" y="243387"/>
                    </a:cubicBezTo>
                    <a:cubicBezTo>
                      <a:pt x="2390603" y="238937"/>
                      <a:pt x="2395129" y="235906"/>
                      <a:pt x="2400282" y="235137"/>
                    </a:cubicBezTo>
                    <a:cubicBezTo>
                      <a:pt x="2406432" y="236079"/>
                      <a:pt x="2412690" y="236079"/>
                      <a:pt x="2418840" y="235137"/>
                    </a:cubicBezTo>
                    <a:cubicBezTo>
                      <a:pt x="2422867" y="235484"/>
                      <a:pt x="2426213" y="238407"/>
                      <a:pt x="2427090" y="242348"/>
                    </a:cubicBezTo>
                    <a:cubicBezTo>
                      <a:pt x="2428486" y="250338"/>
                      <a:pt x="2431280" y="258014"/>
                      <a:pt x="2435340" y="265041"/>
                    </a:cubicBezTo>
                    <a:cubicBezTo>
                      <a:pt x="2436444" y="268040"/>
                      <a:pt x="2436444" y="271320"/>
                      <a:pt x="2435340" y="274319"/>
                    </a:cubicBezTo>
                    <a:cubicBezTo>
                      <a:pt x="2430663" y="279625"/>
                      <a:pt x="2425477" y="284453"/>
                      <a:pt x="2419868" y="288763"/>
                    </a:cubicBezTo>
                    <a:cubicBezTo>
                      <a:pt x="2419868" y="288763"/>
                      <a:pt x="2407493" y="288763"/>
                      <a:pt x="2402339" y="298041"/>
                    </a:cubicBezTo>
                    <a:cubicBezTo>
                      <a:pt x="2400791" y="301657"/>
                      <a:pt x="2400791" y="305761"/>
                      <a:pt x="2402339" y="309377"/>
                    </a:cubicBezTo>
                    <a:cubicBezTo>
                      <a:pt x="2402339" y="316609"/>
                      <a:pt x="2408532" y="316609"/>
                      <a:pt x="2412657" y="315570"/>
                    </a:cubicBezTo>
                    <a:cubicBezTo>
                      <a:pt x="2416782" y="314541"/>
                      <a:pt x="2430186" y="308348"/>
                      <a:pt x="2436368" y="307320"/>
                    </a:cubicBezTo>
                    <a:cubicBezTo>
                      <a:pt x="2442886" y="307883"/>
                      <a:pt x="2449447" y="307883"/>
                      <a:pt x="2455965" y="307320"/>
                    </a:cubicBezTo>
                    <a:cubicBezTo>
                      <a:pt x="2455965" y="307320"/>
                      <a:pt x="2471437" y="299070"/>
                      <a:pt x="2477630" y="300098"/>
                    </a:cubicBezTo>
                    <a:cubicBezTo>
                      <a:pt x="2483812" y="301138"/>
                      <a:pt x="2493091" y="291848"/>
                      <a:pt x="2498244" y="300098"/>
                    </a:cubicBezTo>
                    <a:cubicBezTo>
                      <a:pt x="2503409" y="308348"/>
                      <a:pt x="2516812" y="310416"/>
                      <a:pt x="2517841" y="323820"/>
                    </a:cubicBezTo>
                    <a:cubicBezTo>
                      <a:pt x="2518880" y="337223"/>
                      <a:pt x="2511659" y="367138"/>
                      <a:pt x="2494119" y="370224"/>
                    </a:cubicBezTo>
                    <a:cubicBezTo>
                      <a:pt x="2476590" y="373320"/>
                      <a:pt x="2494119" y="370224"/>
                      <a:pt x="2467312" y="370224"/>
                    </a:cubicBezTo>
                    <a:lnTo>
                      <a:pt x="2422965" y="377445"/>
                    </a:lnTo>
                    <a:cubicBezTo>
                      <a:pt x="2414725" y="377997"/>
                      <a:pt x="2406454" y="377997"/>
                      <a:pt x="2398214" y="377445"/>
                    </a:cubicBezTo>
                    <a:cubicBezTo>
                      <a:pt x="2391177" y="378398"/>
                      <a:pt x="2384258" y="380130"/>
                      <a:pt x="2377589" y="382599"/>
                    </a:cubicBezTo>
                    <a:cubicBezTo>
                      <a:pt x="2369934" y="385760"/>
                      <a:pt x="2361987" y="388185"/>
                      <a:pt x="2353878" y="389820"/>
                    </a:cubicBezTo>
                    <a:cubicBezTo>
                      <a:pt x="2343971" y="391260"/>
                      <a:pt x="2334487" y="394779"/>
                      <a:pt x="2326031" y="400138"/>
                    </a:cubicBezTo>
                    <a:cubicBezTo>
                      <a:pt x="2316244" y="403256"/>
                      <a:pt x="2306250" y="405671"/>
                      <a:pt x="2296127" y="407360"/>
                    </a:cubicBezTo>
                    <a:cubicBezTo>
                      <a:pt x="2286578" y="412708"/>
                      <a:pt x="2276563" y="417191"/>
                      <a:pt x="2266212" y="420763"/>
                    </a:cubicBezTo>
                    <a:cubicBezTo>
                      <a:pt x="2261059" y="420763"/>
                      <a:pt x="2246616" y="420763"/>
                      <a:pt x="2245587" y="413542"/>
                    </a:cubicBezTo>
                    <a:cubicBezTo>
                      <a:pt x="2241776" y="405324"/>
                      <a:pt x="2239004" y="396663"/>
                      <a:pt x="2237348" y="387752"/>
                    </a:cubicBezTo>
                    <a:lnTo>
                      <a:pt x="2237337" y="379513"/>
                    </a:lnTo>
                    <a:cubicBezTo>
                      <a:pt x="2237337" y="379513"/>
                      <a:pt x="2237337" y="368167"/>
                      <a:pt x="2237337" y="364042"/>
                    </a:cubicBezTo>
                    <a:cubicBezTo>
                      <a:pt x="2237337" y="359917"/>
                      <a:pt x="2237337" y="357849"/>
                      <a:pt x="2243530" y="357849"/>
                    </a:cubicBezTo>
                    <a:cubicBezTo>
                      <a:pt x="2249712" y="357849"/>
                      <a:pt x="2248684" y="357849"/>
                      <a:pt x="2253837" y="357849"/>
                    </a:cubicBezTo>
                    <a:cubicBezTo>
                      <a:pt x="2262585" y="354362"/>
                      <a:pt x="2270890" y="349869"/>
                      <a:pt x="2278588" y="344445"/>
                    </a:cubicBezTo>
                    <a:lnTo>
                      <a:pt x="2310560" y="324848"/>
                    </a:lnTo>
                    <a:cubicBezTo>
                      <a:pt x="2310560" y="318666"/>
                      <a:pt x="2310560" y="315570"/>
                      <a:pt x="2303338" y="316609"/>
                    </a:cubicBezTo>
                    <a:cubicBezTo>
                      <a:pt x="2296127" y="317638"/>
                      <a:pt x="2293031" y="316609"/>
                      <a:pt x="2289934" y="316609"/>
                    </a:cubicBezTo>
                    <a:cubicBezTo>
                      <a:pt x="2286838" y="316609"/>
                      <a:pt x="2278588" y="316609"/>
                      <a:pt x="2277559" y="316609"/>
                    </a:cubicBezTo>
                    <a:cubicBezTo>
                      <a:pt x="2276531" y="316609"/>
                      <a:pt x="2277559" y="308348"/>
                      <a:pt x="2277559" y="305263"/>
                    </a:cubicBezTo>
                    <a:lnTo>
                      <a:pt x="2277559" y="291848"/>
                    </a:lnTo>
                    <a:cubicBezTo>
                      <a:pt x="2277559" y="291848"/>
                      <a:pt x="2277559" y="281541"/>
                      <a:pt x="2283752" y="280512"/>
                    </a:cubicBezTo>
                    <a:cubicBezTo>
                      <a:pt x="2289934" y="279473"/>
                      <a:pt x="2283752" y="280512"/>
                      <a:pt x="2291991" y="280512"/>
                    </a:cubicBezTo>
                    <a:lnTo>
                      <a:pt x="2300252" y="280512"/>
                    </a:lnTo>
                    <a:lnTo>
                      <a:pt x="2307463" y="280512"/>
                    </a:lnTo>
                    <a:cubicBezTo>
                      <a:pt x="2310289" y="278867"/>
                      <a:pt x="2312465" y="276322"/>
                      <a:pt x="2313656" y="273291"/>
                    </a:cubicBezTo>
                    <a:cubicBezTo>
                      <a:pt x="2314706" y="267845"/>
                      <a:pt x="2314706" y="262237"/>
                      <a:pt x="2313656" y="256791"/>
                    </a:cubicBezTo>
                    <a:cubicBezTo>
                      <a:pt x="2313656" y="256791"/>
                      <a:pt x="2308492" y="256791"/>
                      <a:pt x="2303338" y="256791"/>
                    </a:cubicBezTo>
                    <a:lnTo>
                      <a:pt x="2290963" y="261944"/>
                    </a:lnTo>
                    <a:cubicBezTo>
                      <a:pt x="2287552" y="262518"/>
                      <a:pt x="2284066" y="262518"/>
                      <a:pt x="2280656" y="261944"/>
                    </a:cubicBezTo>
                    <a:cubicBezTo>
                      <a:pt x="2277288" y="262984"/>
                      <a:pt x="2273694" y="262984"/>
                      <a:pt x="2270338" y="261944"/>
                    </a:cubicBezTo>
                    <a:cubicBezTo>
                      <a:pt x="2270338" y="261944"/>
                      <a:pt x="2270338" y="261944"/>
                      <a:pt x="2265184" y="255751"/>
                    </a:cubicBezTo>
                    <a:cubicBezTo>
                      <a:pt x="2262672" y="252774"/>
                      <a:pt x="2260907" y="249245"/>
                      <a:pt x="2260030" y="245444"/>
                    </a:cubicBezTo>
                    <a:cubicBezTo>
                      <a:pt x="2260030" y="235137"/>
                      <a:pt x="2250752" y="233069"/>
                      <a:pt x="2248684" y="231012"/>
                    </a:cubicBezTo>
                    <a:cubicBezTo>
                      <a:pt x="2245576" y="225588"/>
                      <a:pt x="2243476" y="219644"/>
                      <a:pt x="2242502" y="213473"/>
                    </a:cubicBezTo>
                    <a:cubicBezTo>
                      <a:pt x="2242502" y="203165"/>
                      <a:pt x="2249712" y="192847"/>
                      <a:pt x="2247655" y="186665"/>
                    </a:cubicBezTo>
                    <a:cubicBezTo>
                      <a:pt x="2242631" y="173002"/>
                      <a:pt x="2239167" y="158819"/>
                      <a:pt x="2237337" y="144386"/>
                    </a:cubicBezTo>
                    <a:cubicBezTo>
                      <a:pt x="2237337" y="144386"/>
                      <a:pt x="2231154" y="135097"/>
                      <a:pt x="2229086" y="126847"/>
                    </a:cubicBezTo>
                    <a:cubicBezTo>
                      <a:pt x="2227029" y="118597"/>
                      <a:pt x="2229086" y="117568"/>
                      <a:pt x="2229086" y="113443"/>
                    </a:cubicBezTo>
                    <a:cubicBezTo>
                      <a:pt x="2230191" y="105237"/>
                      <a:pt x="2230191" y="96911"/>
                      <a:pt x="2229086" y="88693"/>
                    </a:cubicBezTo>
                    <a:lnTo>
                      <a:pt x="2228058" y="86636"/>
                    </a:lnTo>
                    <a:cubicBezTo>
                      <a:pt x="2228058" y="76318"/>
                      <a:pt x="2228058" y="61886"/>
                      <a:pt x="2236309" y="61886"/>
                    </a:cubicBezTo>
                    <a:cubicBezTo>
                      <a:pt x="2244559" y="61886"/>
                      <a:pt x="2244559" y="69097"/>
                      <a:pt x="2251780" y="68068"/>
                    </a:cubicBezTo>
                    <a:cubicBezTo>
                      <a:pt x="2256533" y="69140"/>
                      <a:pt x="2261459" y="69140"/>
                      <a:pt x="2266223" y="68068"/>
                    </a:cubicBezTo>
                    <a:lnTo>
                      <a:pt x="2283752" y="59818"/>
                    </a:lnTo>
                    <a:cubicBezTo>
                      <a:pt x="2293204" y="53149"/>
                      <a:pt x="2303208" y="47280"/>
                      <a:pt x="2313656" y="42289"/>
                    </a:cubicBezTo>
                    <a:cubicBezTo>
                      <a:pt x="2320867" y="42289"/>
                      <a:pt x="2331185" y="42289"/>
                      <a:pt x="2337367" y="36096"/>
                    </a:cubicBezTo>
                    <a:cubicBezTo>
                      <a:pt x="2343560" y="29914"/>
                      <a:pt x="2402339" y="2068"/>
                      <a:pt x="2409561" y="1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7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057" cy="4066384"/>
          </a:xfrm>
          <a:prstGeom prst="rect">
            <a:avLst/>
          </a:prstGeom>
        </p:spPr>
      </p:pic>
      <p:sp>
        <p:nvSpPr>
          <p:cNvPr id="19" name="任意多边形: 形状 20"/>
          <p:cNvSpPr/>
          <p:nvPr userDrawn="1"/>
        </p:nvSpPr>
        <p:spPr>
          <a:xfrm rot="10800000">
            <a:off x="-18" y="0"/>
            <a:ext cx="12192001" cy="4066750"/>
          </a:xfrm>
          <a:custGeom>
            <a:avLst/>
            <a:gdLst>
              <a:gd name="connsiteX0" fmla="*/ 12192000 w 12192001"/>
              <a:gd name="connsiteY0" fmla="*/ 4062881 h 4062881"/>
              <a:gd name="connsiteX1" fmla="*/ 0 w 12192001"/>
              <a:gd name="connsiteY1" fmla="*/ 4062881 h 4062881"/>
              <a:gd name="connsiteX2" fmla="*/ 0 w 12192001"/>
              <a:gd name="connsiteY2" fmla="*/ 1441627 h 4062881"/>
              <a:gd name="connsiteX3" fmla="*/ 7949 w 12192001"/>
              <a:gd name="connsiteY3" fmla="*/ 1441627 h 4062881"/>
              <a:gd name="connsiteX4" fmla="*/ 6105511 w 12192001"/>
              <a:gd name="connsiteY4" fmla="*/ 0 h 4062881"/>
              <a:gd name="connsiteX5" fmla="*/ 12184078 w 12192001"/>
              <a:gd name="connsiteY5" fmla="*/ 1441627 h 4062881"/>
              <a:gd name="connsiteX6" fmla="*/ 12192000 w 12192001"/>
              <a:gd name="connsiteY6" fmla="*/ 1441627 h 4062881"/>
              <a:gd name="connsiteX7" fmla="*/ 12192000 w 12192001"/>
              <a:gd name="connsiteY7" fmla="*/ 1443506 h 4062881"/>
              <a:gd name="connsiteX8" fmla="*/ 12192001 w 12192001"/>
              <a:gd name="connsiteY8" fmla="*/ 1443506 h 4062881"/>
              <a:gd name="connsiteX9" fmla="*/ 12192000 w 12192001"/>
              <a:gd name="connsiteY9" fmla="*/ 1443506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4062881">
                <a:moveTo>
                  <a:pt x="12192000" y="4062881"/>
                </a:moveTo>
                <a:lnTo>
                  <a:pt x="0" y="4062881"/>
                </a:lnTo>
                <a:lnTo>
                  <a:pt x="0" y="1441627"/>
                </a:lnTo>
                <a:lnTo>
                  <a:pt x="7949" y="1441627"/>
                </a:lnTo>
                <a:lnTo>
                  <a:pt x="6105511" y="0"/>
                </a:lnTo>
                <a:lnTo>
                  <a:pt x="12184078" y="1441627"/>
                </a:lnTo>
                <a:lnTo>
                  <a:pt x="12192000" y="1441627"/>
                </a:lnTo>
                <a:lnTo>
                  <a:pt x="12192000" y="1443506"/>
                </a:lnTo>
                <a:lnTo>
                  <a:pt x="12192001" y="1443506"/>
                </a:lnTo>
                <a:lnTo>
                  <a:pt x="12192000" y="1443506"/>
                </a:lnTo>
                <a:close/>
              </a:path>
            </a:pathLst>
          </a:custGeom>
          <a:solidFill>
            <a:srgbClr val="006434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44"/>
          <p:cNvSpPr/>
          <p:nvPr userDrawn="1"/>
        </p:nvSpPr>
        <p:spPr>
          <a:xfrm>
            <a:off x="0" y="2329236"/>
            <a:ext cx="12191985" cy="1809343"/>
          </a:xfrm>
          <a:custGeom>
            <a:avLst/>
            <a:gdLst>
              <a:gd name="connsiteX0" fmla="*/ 11511615 w 12185612"/>
              <a:gd name="connsiteY0" fmla="*/ 0 h 1809343"/>
              <a:gd name="connsiteX1" fmla="*/ 12185612 w 12185612"/>
              <a:gd name="connsiteY1" fmla="*/ 134799 h 1809343"/>
              <a:gd name="connsiteX2" fmla="*/ 12185612 w 12185612"/>
              <a:gd name="connsiteY2" fmla="*/ 319795 h 1809343"/>
              <a:gd name="connsiteX3" fmla="*/ 11769269 w 12185612"/>
              <a:gd name="connsiteY3" fmla="*/ 431005 h 1809343"/>
              <a:gd name="connsiteX4" fmla="*/ 6098388 w 12185612"/>
              <a:gd name="connsiteY4" fmla="*/ 1809343 h 1809343"/>
              <a:gd name="connsiteX5" fmla="*/ 1030855 w 12185612"/>
              <a:gd name="connsiteY5" fmla="*/ 612528 h 1809343"/>
              <a:gd name="connsiteX6" fmla="*/ 0 w 12185612"/>
              <a:gd name="connsiteY6" fmla="*/ 339538 h 1809343"/>
              <a:gd name="connsiteX7" fmla="*/ 0 w 12185612"/>
              <a:gd name="connsiteY7" fmla="*/ 81678 h 1809343"/>
              <a:gd name="connsiteX8" fmla="*/ 637104 w 12185612"/>
              <a:gd name="connsiteY8" fmla="*/ 607 h 1809343"/>
              <a:gd name="connsiteX9" fmla="*/ 6098821 w 12185612"/>
              <a:gd name="connsiteY9" fmla="*/ 1643974 h 1809343"/>
              <a:gd name="connsiteX10" fmla="*/ 11511615 w 12185612"/>
              <a:gd name="connsiteY10" fmla="*/ 0 h 180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5612" h="1809343">
                <a:moveTo>
                  <a:pt x="11511615" y="0"/>
                </a:moveTo>
                <a:lnTo>
                  <a:pt x="12185612" y="134799"/>
                </a:lnTo>
                <a:lnTo>
                  <a:pt x="12185612" y="319795"/>
                </a:lnTo>
                <a:lnTo>
                  <a:pt x="11769269" y="431005"/>
                </a:lnTo>
                <a:cubicBezTo>
                  <a:pt x="9878327" y="928737"/>
                  <a:pt x="8015827" y="1369040"/>
                  <a:pt x="6098388" y="1809343"/>
                </a:cubicBezTo>
                <a:cubicBezTo>
                  <a:pt x="4410640" y="1441212"/>
                  <a:pt x="2720033" y="1046292"/>
                  <a:pt x="1030855" y="612528"/>
                </a:cubicBezTo>
                <a:lnTo>
                  <a:pt x="0" y="339538"/>
                </a:lnTo>
                <a:lnTo>
                  <a:pt x="0" y="81678"/>
                </a:lnTo>
                <a:lnTo>
                  <a:pt x="637104" y="607"/>
                </a:lnTo>
                <a:cubicBezTo>
                  <a:pt x="2471646" y="662696"/>
                  <a:pt x="4302378" y="1200960"/>
                  <a:pt x="6098821" y="1643974"/>
                </a:cubicBezTo>
                <a:cubicBezTo>
                  <a:pt x="7974840" y="1162658"/>
                  <a:pt x="9749895" y="681341"/>
                  <a:pt x="115116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任意多边形: 形状 49"/>
          <p:cNvSpPr/>
          <p:nvPr userDrawn="1"/>
        </p:nvSpPr>
        <p:spPr>
          <a:xfrm>
            <a:off x="450423" y="2315566"/>
            <a:ext cx="11342509" cy="1691715"/>
          </a:xfrm>
          <a:custGeom>
            <a:avLst/>
            <a:gdLst>
              <a:gd name="connsiteX0" fmla="*/ 9728 w 12217941"/>
              <a:gd name="connsiteY0" fmla="*/ 0 h 1605064"/>
              <a:gd name="connsiteX1" fmla="*/ 6108971 w 12217941"/>
              <a:gd name="connsiteY1" fmla="*/ 1498060 h 1605064"/>
              <a:gd name="connsiteX2" fmla="*/ 12208213 w 12217941"/>
              <a:gd name="connsiteY2" fmla="*/ 19456 h 1605064"/>
              <a:gd name="connsiteX3" fmla="*/ 12217941 w 12217941"/>
              <a:gd name="connsiteY3" fmla="*/ 282103 h 1605064"/>
              <a:gd name="connsiteX4" fmla="*/ 6118698 w 12217941"/>
              <a:gd name="connsiteY4" fmla="*/ 1605064 h 1605064"/>
              <a:gd name="connsiteX5" fmla="*/ 0 w 12217941"/>
              <a:gd name="connsiteY5" fmla="*/ 233464 h 1605064"/>
              <a:gd name="connsiteX6" fmla="*/ 9728 w 12217941"/>
              <a:gd name="connsiteY6" fmla="*/ 0 h 1605064"/>
              <a:gd name="connsiteX0-1" fmla="*/ 0 w 12208213"/>
              <a:gd name="connsiteY0-2" fmla="*/ 0 h 1605064"/>
              <a:gd name="connsiteX1-3" fmla="*/ 6099243 w 12208213"/>
              <a:gd name="connsiteY1-4" fmla="*/ 1498060 h 1605064"/>
              <a:gd name="connsiteX2-5" fmla="*/ 12198485 w 12208213"/>
              <a:gd name="connsiteY2-6" fmla="*/ 19456 h 1605064"/>
              <a:gd name="connsiteX3-7" fmla="*/ 12208213 w 12208213"/>
              <a:gd name="connsiteY3-8" fmla="*/ 282103 h 1605064"/>
              <a:gd name="connsiteX4-9" fmla="*/ 6108970 w 12208213"/>
              <a:gd name="connsiteY4-10" fmla="*/ 1605064 h 1605064"/>
              <a:gd name="connsiteX5-11" fmla="*/ 0 w 12208213"/>
              <a:gd name="connsiteY5-12" fmla="*/ 544749 h 1605064"/>
              <a:gd name="connsiteX6-13" fmla="*/ 0 w 12208213"/>
              <a:gd name="connsiteY6-14" fmla="*/ 0 h 1605064"/>
              <a:gd name="connsiteX0-15" fmla="*/ 0 w 12198485"/>
              <a:gd name="connsiteY0-16" fmla="*/ 0 h 1605064"/>
              <a:gd name="connsiteX1-17" fmla="*/ 6099243 w 12198485"/>
              <a:gd name="connsiteY1-18" fmla="*/ 1498060 h 1605064"/>
              <a:gd name="connsiteX2-19" fmla="*/ 12198485 w 12198485"/>
              <a:gd name="connsiteY2-20" fmla="*/ 19456 h 1605064"/>
              <a:gd name="connsiteX3-21" fmla="*/ 12198485 w 12198485"/>
              <a:gd name="connsiteY3-22" fmla="*/ 603115 h 1605064"/>
              <a:gd name="connsiteX4-23" fmla="*/ 6108970 w 12198485"/>
              <a:gd name="connsiteY4-24" fmla="*/ 1605064 h 1605064"/>
              <a:gd name="connsiteX5-25" fmla="*/ 0 w 12198485"/>
              <a:gd name="connsiteY5-26" fmla="*/ 544749 h 1605064"/>
              <a:gd name="connsiteX6-27" fmla="*/ 0 w 12198485"/>
              <a:gd name="connsiteY6-28" fmla="*/ 0 h 1605064"/>
              <a:gd name="connsiteX0-29" fmla="*/ 0 w 12198485"/>
              <a:gd name="connsiteY0-30" fmla="*/ 0 h 1605064"/>
              <a:gd name="connsiteX1-31" fmla="*/ 6108970 w 12198485"/>
              <a:gd name="connsiteY1-32" fmla="*/ 1507788 h 1605064"/>
              <a:gd name="connsiteX2-33" fmla="*/ 12198485 w 12198485"/>
              <a:gd name="connsiteY2-34" fmla="*/ 19456 h 1605064"/>
              <a:gd name="connsiteX3-35" fmla="*/ 12198485 w 12198485"/>
              <a:gd name="connsiteY3-36" fmla="*/ 603115 h 1605064"/>
              <a:gd name="connsiteX4-37" fmla="*/ 6108970 w 12198485"/>
              <a:gd name="connsiteY4-38" fmla="*/ 1605064 h 1605064"/>
              <a:gd name="connsiteX5-39" fmla="*/ 0 w 12198485"/>
              <a:gd name="connsiteY5-40" fmla="*/ 544749 h 1605064"/>
              <a:gd name="connsiteX6-41" fmla="*/ 0 w 12198485"/>
              <a:gd name="connsiteY6-42" fmla="*/ 0 h 1605064"/>
              <a:gd name="connsiteX0-43" fmla="*/ 632298 w 12830783"/>
              <a:gd name="connsiteY0-44" fmla="*/ 0 h 1605064"/>
              <a:gd name="connsiteX1-45" fmla="*/ 6741268 w 12830783"/>
              <a:gd name="connsiteY1-46" fmla="*/ 1507788 h 1605064"/>
              <a:gd name="connsiteX2-47" fmla="*/ 12830783 w 12830783"/>
              <a:gd name="connsiteY2-48" fmla="*/ 19456 h 1605064"/>
              <a:gd name="connsiteX3-49" fmla="*/ 12830783 w 12830783"/>
              <a:gd name="connsiteY3-50" fmla="*/ 603115 h 1605064"/>
              <a:gd name="connsiteX4-51" fmla="*/ 6741268 w 12830783"/>
              <a:gd name="connsiteY4-52" fmla="*/ 1605064 h 1605064"/>
              <a:gd name="connsiteX5-53" fmla="*/ 0 w 12830783"/>
              <a:gd name="connsiteY5-54" fmla="*/ 29183 h 1605064"/>
              <a:gd name="connsiteX6-55" fmla="*/ 632298 w 12830783"/>
              <a:gd name="connsiteY6-56" fmla="*/ 0 h 1605064"/>
              <a:gd name="connsiteX0-57" fmla="*/ 836579 w 12830783"/>
              <a:gd name="connsiteY0-58" fmla="*/ 0 h 1634247"/>
              <a:gd name="connsiteX1-59" fmla="*/ 6741268 w 12830783"/>
              <a:gd name="connsiteY1-60" fmla="*/ 1536971 h 1634247"/>
              <a:gd name="connsiteX2-61" fmla="*/ 12830783 w 12830783"/>
              <a:gd name="connsiteY2-62" fmla="*/ 48639 h 1634247"/>
              <a:gd name="connsiteX3-63" fmla="*/ 12830783 w 12830783"/>
              <a:gd name="connsiteY3-64" fmla="*/ 632298 h 1634247"/>
              <a:gd name="connsiteX4-65" fmla="*/ 6741268 w 12830783"/>
              <a:gd name="connsiteY4-66" fmla="*/ 1634247 h 1634247"/>
              <a:gd name="connsiteX5-67" fmla="*/ 0 w 12830783"/>
              <a:gd name="connsiteY5-68" fmla="*/ 58366 h 1634247"/>
              <a:gd name="connsiteX6-69" fmla="*/ 836579 w 12830783"/>
              <a:gd name="connsiteY6-70" fmla="*/ 0 h 1634247"/>
              <a:gd name="connsiteX0-71" fmla="*/ 836579 w 12830783"/>
              <a:gd name="connsiteY0-72" fmla="*/ 0 h 1702340"/>
              <a:gd name="connsiteX1-73" fmla="*/ 6741268 w 12830783"/>
              <a:gd name="connsiteY1-74" fmla="*/ 1536971 h 1702340"/>
              <a:gd name="connsiteX2-75" fmla="*/ 12830783 w 12830783"/>
              <a:gd name="connsiteY2-76" fmla="*/ 48639 h 1702340"/>
              <a:gd name="connsiteX3-77" fmla="*/ 12830783 w 12830783"/>
              <a:gd name="connsiteY3-78" fmla="*/ 632298 h 1702340"/>
              <a:gd name="connsiteX4-79" fmla="*/ 6750996 w 12830783"/>
              <a:gd name="connsiteY4-80" fmla="*/ 1702340 h 1702340"/>
              <a:gd name="connsiteX5-81" fmla="*/ 0 w 12830783"/>
              <a:gd name="connsiteY5-82" fmla="*/ 58366 h 1702340"/>
              <a:gd name="connsiteX6-83" fmla="*/ 836579 w 12830783"/>
              <a:gd name="connsiteY6-84" fmla="*/ 0 h 1702340"/>
              <a:gd name="connsiteX0-85" fmla="*/ 836579 w 12830783"/>
              <a:gd name="connsiteY0-86" fmla="*/ 0 h 1702340"/>
              <a:gd name="connsiteX1-87" fmla="*/ 6741268 w 12830783"/>
              <a:gd name="connsiteY1-88" fmla="*/ 1536971 h 1702340"/>
              <a:gd name="connsiteX2-89" fmla="*/ 12470860 w 12830783"/>
              <a:gd name="connsiteY2-90" fmla="*/ 19456 h 1702340"/>
              <a:gd name="connsiteX3-91" fmla="*/ 12830783 w 12830783"/>
              <a:gd name="connsiteY3-92" fmla="*/ 632298 h 1702340"/>
              <a:gd name="connsiteX4-93" fmla="*/ 6750996 w 12830783"/>
              <a:gd name="connsiteY4-94" fmla="*/ 1702340 h 1702340"/>
              <a:gd name="connsiteX5-95" fmla="*/ 0 w 12830783"/>
              <a:gd name="connsiteY5-96" fmla="*/ 58366 h 1702340"/>
              <a:gd name="connsiteX6-97" fmla="*/ 836579 w 12830783"/>
              <a:gd name="connsiteY6-98" fmla="*/ 0 h 1702340"/>
              <a:gd name="connsiteX0-99" fmla="*/ 836579 w 13239345"/>
              <a:gd name="connsiteY0-100" fmla="*/ 0 h 1702340"/>
              <a:gd name="connsiteX1-101" fmla="*/ 6741268 w 13239345"/>
              <a:gd name="connsiteY1-102" fmla="*/ 1536971 h 1702340"/>
              <a:gd name="connsiteX2-103" fmla="*/ 12470860 w 13239345"/>
              <a:gd name="connsiteY2-104" fmla="*/ 19456 h 1702340"/>
              <a:gd name="connsiteX3-105" fmla="*/ 13239345 w 13239345"/>
              <a:gd name="connsiteY3-106" fmla="*/ 107004 h 1702340"/>
              <a:gd name="connsiteX4-107" fmla="*/ 6750996 w 13239345"/>
              <a:gd name="connsiteY4-108" fmla="*/ 1702340 h 1702340"/>
              <a:gd name="connsiteX5-109" fmla="*/ 0 w 13239345"/>
              <a:gd name="connsiteY5-110" fmla="*/ 58366 h 1702340"/>
              <a:gd name="connsiteX6-111" fmla="*/ 836579 w 13239345"/>
              <a:gd name="connsiteY6-112" fmla="*/ 0 h 1702340"/>
              <a:gd name="connsiteX0-113" fmla="*/ 836579 w 13239345"/>
              <a:gd name="connsiteY0-114" fmla="*/ 107003 h 1809343"/>
              <a:gd name="connsiteX1-115" fmla="*/ 6741268 w 13239345"/>
              <a:gd name="connsiteY1-116" fmla="*/ 1643974 h 1809343"/>
              <a:gd name="connsiteX2-117" fmla="*/ 12169303 w 13239345"/>
              <a:gd name="connsiteY2-118" fmla="*/ 0 h 1809343"/>
              <a:gd name="connsiteX3-119" fmla="*/ 13239345 w 13239345"/>
              <a:gd name="connsiteY3-120" fmla="*/ 214007 h 1809343"/>
              <a:gd name="connsiteX4-121" fmla="*/ 6750996 w 13239345"/>
              <a:gd name="connsiteY4-122" fmla="*/ 1809343 h 1809343"/>
              <a:gd name="connsiteX5-123" fmla="*/ 0 w 13239345"/>
              <a:gd name="connsiteY5-124" fmla="*/ 165369 h 1809343"/>
              <a:gd name="connsiteX6-125" fmla="*/ 836579 w 13239345"/>
              <a:gd name="connsiteY6-126" fmla="*/ 107003 h 1809343"/>
              <a:gd name="connsiteX0-127" fmla="*/ 1342417 w 13239345"/>
              <a:gd name="connsiteY0-128" fmla="*/ 29182 h 1809343"/>
              <a:gd name="connsiteX1-129" fmla="*/ 6741268 w 13239345"/>
              <a:gd name="connsiteY1-130" fmla="*/ 1643974 h 1809343"/>
              <a:gd name="connsiteX2-131" fmla="*/ 12169303 w 13239345"/>
              <a:gd name="connsiteY2-132" fmla="*/ 0 h 1809343"/>
              <a:gd name="connsiteX3-133" fmla="*/ 13239345 w 13239345"/>
              <a:gd name="connsiteY3-134" fmla="*/ 214007 h 1809343"/>
              <a:gd name="connsiteX4-135" fmla="*/ 6750996 w 13239345"/>
              <a:gd name="connsiteY4-136" fmla="*/ 1809343 h 1809343"/>
              <a:gd name="connsiteX5-137" fmla="*/ 0 w 13239345"/>
              <a:gd name="connsiteY5-138" fmla="*/ 165369 h 1809343"/>
              <a:gd name="connsiteX6-139" fmla="*/ 1342417 w 13239345"/>
              <a:gd name="connsiteY6-140" fmla="*/ 29182 h 1809343"/>
              <a:gd name="connsiteX0-141" fmla="*/ 1294792 w 13239345"/>
              <a:gd name="connsiteY0-142" fmla="*/ 607 h 1809343"/>
              <a:gd name="connsiteX1-143" fmla="*/ 6741268 w 13239345"/>
              <a:gd name="connsiteY1-144" fmla="*/ 1643974 h 1809343"/>
              <a:gd name="connsiteX2-145" fmla="*/ 12169303 w 13239345"/>
              <a:gd name="connsiteY2-146" fmla="*/ 0 h 1809343"/>
              <a:gd name="connsiteX3-147" fmla="*/ 13239345 w 13239345"/>
              <a:gd name="connsiteY3-148" fmla="*/ 214007 h 1809343"/>
              <a:gd name="connsiteX4-149" fmla="*/ 6750996 w 13239345"/>
              <a:gd name="connsiteY4-150" fmla="*/ 1809343 h 1809343"/>
              <a:gd name="connsiteX5-151" fmla="*/ 0 w 13239345"/>
              <a:gd name="connsiteY5-152" fmla="*/ 165369 h 1809343"/>
              <a:gd name="connsiteX6-153" fmla="*/ 1294792 w 13239345"/>
              <a:gd name="connsiteY6-154" fmla="*/ 607 h 1809343"/>
              <a:gd name="connsiteX0-155" fmla="*/ 1294792 w 13239345"/>
              <a:gd name="connsiteY0-156" fmla="*/ 607 h 1809343"/>
              <a:gd name="connsiteX1-157" fmla="*/ 6741268 w 13239345"/>
              <a:gd name="connsiteY1-158" fmla="*/ 1643974 h 1809343"/>
              <a:gd name="connsiteX2-159" fmla="*/ 12169303 w 13239345"/>
              <a:gd name="connsiteY2-160" fmla="*/ 0 h 1809343"/>
              <a:gd name="connsiteX3-161" fmla="*/ 13239345 w 13239345"/>
              <a:gd name="connsiteY3-162" fmla="*/ 214007 h 1809343"/>
              <a:gd name="connsiteX4-163" fmla="*/ 6750996 w 13239345"/>
              <a:gd name="connsiteY4-164" fmla="*/ 1809343 h 1809343"/>
              <a:gd name="connsiteX5-165" fmla="*/ 0 w 13239345"/>
              <a:gd name="connsiteY5-166" fmla="*/ 165369 h 1809343"/>
              <a:gd name="connsiteX6-167" fmla="*/ 1294792 w 13239345"/>
              <a:gd name="connsiteY6-168" fmla="*/ 607 h 1809343"/>
              <a:gd name="connsiteX0-169" fmla="*/ 1294792 w 13239345"/>
              <a:gd name="connsiteY0-170" fmla="*/ 607 h 1809343"/>
              <a:gd name="connsiteX1-171" fmla="*/ 6741268 w 13239345"/>
              <a:gd name="connsiteY1-172" fmla="*/ 1643974 h 1809343"/>
              <a:gd name="connsiteX2-173" fmla="*/ 12169303 w 13239345"/>
              <a:gd name="connsiteY2-174" fmla="*/ 0 h 1809343"/>
              <a:gd name="connsiteX3-175" fmla="*/ 13239345 w 13239345"/>
              <a:gd name="connsiteY3-176" fmla="*/ 214007 h 1809343"/>
              <a:gd name="connsiteX4-177" fmla="*/ 6750996 w 13239345"/>
              <a:gd name="connsiteY4-178" fmla="*/ 1809343 h 1809343"/>
              <a:gd name="connsiteX5-179" fmla="*/ 0 w 13239345"/>
              <a:gd name="connsiteY5-180" fmla="*/ 165369 h 1809343"/>
              <a:gd name="connsiteX6-181" fmla="*/ 1294792 w 13239345"/>
              <a:gd name="connsiteY6-182" fmla="*/ 607 h 1809343"/>
              <a:gd name="connsiteX0-183" fmla="*/ 1294792 w 13239345"/>
              <a:gd name="connsiteY0-184" fmla="*/ 607 h 1809343"/>
              <a:gd name="connsiteX1-185" fmla="*/ 6741268 w 13239345"/>
              <a:gd name="connsiteY1-186" fmla="*/ 1643974 h 1809343"/>
              <a:gd name="connsiteX2-187" fmla="*/ 12169303 w 13239345"/>
              <a:gd name="connsiteY2-188" fmla="*/ 0 h 1809343"/>
              <a:gd name="connsiteX3-189" fmla="*/ 13239345 w 13239345"/>
              <a:gd name="connsiteY3-190" fmla="*/ 214007 h 1809343"/>
              <a:gd name="connsiteX4-191" fmla="*/ 6750996 w 13239345"/>
              <a:gd name="connsiteY4-192" fmla="*/ 1809343 h 1809343"/>
              <a:gd name="connsiteX5-193" fmla="*/ 0 w 13239345"/>
              <a:gd name="connsiteY5-194" fmla="*/ 165369 h 1809343"/>
              <a:gd name="connsiteX6-195" fmla="*/ 1294792 w 13239345"/>
              <a:gd name="connsiteY6-196" fmla="*/ 607 h 1809343"/>
              <a:gd name="connsiteX0-197" fmla="*/ 1294792 w 13239345"/>
              <a:gd name="connsiteY0-198" fmla="*/ 607 h 1809343"/>
              <a:gd name="connsiteX1-199" fmla="*/ 6741268 w 13239345"/>
              <a:gd name="connsiteY1-200" fmla="*/ 1643974 h 1809343"/>
              <a:gd name="connsiteX2-201" fmla="*/ 12169303 w 13239345"/>
              <a:gd name="connsiteY2-202" fmla="*/ 0 h 1809343"/>
              <a:gd name="connsiteX3-203" fmla="*/ 13239345 w 13239345"/>
              <a:gd name="connsiteY3-204" fmla="*/ 214007 h 1809343"/>
              <a:gd name="connsiteX4-205" fmla="*/ 6750996 w 13239345"/>
              <a:gd name="connsiteY4-206" fmla="*/ 1809343 h 1809343"/>
              <a:gd name="connsiteX5-207" fmla="*/ 0 w 13239345"/>
              <a:gd name="connsiteY5-208" fmla="*/ 165369 h 1809343"/>
              <a:gd name="connsiteX6-209" fmla="*/ 1294792 w 13239345"/>
              <a:gd name="connsiteY6-210" fmla="*/ 607 h 1809343"/>
              <a:gd name="connsiteX0-211" fmla="*/ 1294792 w 13239345"/>
              <a:gd name="connsiteY0-212" fmla="*/ 607 h 1809343"/>
              <a:gd name="connsiteX1-213" fmla="*/ 6741268 w 13239345"/>
              <a:gd name="connsiteY1-214" fmla="*/ 1643974 h 1809343"/>
              <a:gd name="connsiteX2-215" fmla="*/ 12169303 w 13239345"/>
              <a:gd name="connsiteY2-216" fmla="*/ 0 h 1809343"/>
              <a:gd name="connsiteX3-217" fmla="*/ 13239345 w 13239345"/>
              <a:gd name="connsiteY3-218" fmla="*/ 214007 h 1809343"/>
              <a:gd name="connsiteX4-219" fmla="*/ 6750996 w 13239345"/>
              <a:gd name="connsiteY4-220" fmla="*/ 1809343 h 1809343"/>
              <a:gd name="connsiteX5-221" fmla="*/ 0 w 13239345"/>
              <a:gd name="connsiteY5-222" fmla="*/ 165369 h 1809343"/>
              <a:gd name="connsiteX6-223" fmla="*/ 1294792 w 13239345"/>
              <a:gd name="connsiteY6-224" fmla="*/ 607 h 1809343"/>
              <a:gd name="connsiteX0-225" fmla="*/ 1294792 w 13239345"/>
              <a:gd name="connsiteY0-226" fmla="*/ 607 h 1809343"/>
              <a:gd name="connsiteX1-227" fmla="*/ 6741268 w 13239345"/>
              <a:gd name="connsiteY1-228" fmla="*/ 1643974 h 1809343"/>
              <a:gd name="connsiteX2-229" fmla="*/ 12169303 w 13239345"/>
              <a:gd name="connsiteY2-230" fmla="*/ 0 h 1809343"/>
              <a:gd name="connsiteX3-231" fmla="*/ 13239345 w 13239345"/>
              <a:gd name="connsiteY3-232" fmla="*/ 214007 h 1809343"/>
              <a:gd name="connsiteX4-233" fmla="*/ 6750996 w 13239345"/>
              <a:gd name="connsiteY4-234" fmla="*/ 1809343 h 1809343"/>
              <a:gd name="connsiteX5-235" fmla="*/ 0 w 13239345"/>
              <a:gd name="connsiteY5-236" fmla="*/ 165369 h 1809343"/>
              <a:gd name="connsiteX6-237" fmla="*/ 1294792 w 13239345"/>
              <a:gd name="connsiteY6-238" fmla="*/ 607 h 1809343"/>
              <a:gd name="connsiteX0-239" fmla="*/ 1294792 w 13239345"/>
              <a:gd name="connsiteY0-240" fmla="*/ 607 h 1809343"/>
              <a:gd name="connsiteX1-241" fmla="*/ 6741268 w 13239345"/>
              <a:gd name="connsiteY1-242" fmla="*/ 1643974 h 1809343"/>
              <a:gd name="connsiteX2-243" fmla="*/ 12169303 w 13239345"/>
              <a:gd name="connsiteY2-244" fmla="*/ 0 h 1809343"/>
              <a:gd name="connsiteX3-245" fmla="*/ 13239345 w 13239345"/>
              <a:gd name="connsiteY3-246" fmla="*/ 214007 h 1809343"/>
              <a:gd name="connsiteX4-247" fmla="*/ 6750996 w 13239345"/>
              <a:gd name="connsiteY4-248" fmla="*/ 1809343 h 1809343"/>
              <a:gd name="connsiteX5-249" fmla="*/ 0 w 13239345"/>
              <a:gd name="connsiteY5-250" fmla="*/ 165369 h 1809343"/>
              <a:gd name="connsiteX6-251" fmla="*/ 1294792 w 13239345"/>
              <a:gd name="connsiteY6-252" fmla="*/ 607 h 1809343"/>
              <a:gd name="connsiteX0-253" fmla="*/ 1294792 w 13239345"/>
              <a:gd name="connsiteY0-254" fmla="*/ 607 h 1809343"/>
              <a:gd name="connsiteX1-255" fmla="*/ 6741268 w 13239345"/>
              <a:gd name="connsiteY1-256" fmla="*/ 1643974 h 1809343"/>
              <a:gd name="connsiteX2-257" fmla="*/ 12169303 w 13239345"/>
              <a:gd name="connsiteY2-258" fmla="*/ 0 h 1809343"/>
              <a:gd name="connsiteX3-259" fmla="*/ 13239345 w 13239345"/>
              <a:gd name="connsiteY3-260" fmla="*/ 214007 h 1809343"/>
              <a:gd name="connsiteX4-261" fmla="*/ 6750996 w 13239345"/>
              <a:gd name="connsiteY4-262" fmla="*/ 1809343 h 1809343"/>
              <a:gd name="connsiteX5-263" fmla="*/ 0 w 13239345"/>
              <a:gd name="connsiteY5-264" fmla="*/ 165369 h 1809343"/>
              <a:gd name="connsiteX6-265" fmla="*/ 1294792 w 13239345"/>
              <a:gd name="connsiteY6-266" fmla="*/ 607 h 1809343"/>
              <a:gd name="connsiteX0-267" fmla="*/ 1294792 w 13239345"/>
              <a:gd name="connsiteY0-268" fmla="*/ 607 h 1809343"/>
              <a:gd name="connsiteX1-269" fmla="*/ 6741268 w 13239345"/>
              <a:gd name="connsiteY1-270" fmla="*/ 1643974 h 1809343"/>
              <a:gd name="connsiteX2-271" fmla="*/ 12169303 w 13239345"/>
              <a:gd name="connsiteY2-272" fmla="*/ 0 h 1809343"/>
              <a:gd name="connsiteX3-273" fmla="*/ 13239345 w 13239345"/>
              <a:gd name="connsiteY3-274" fmla="*/ 214007 h 1809343"/>
              <a:gd name="connsiteX4-275" fmla="*/ 6750996 w 13239345"/>
              <a:gd name="connsiteY4-276" fmla="*/ 1809343 h 1809343"/>
              <a:gd name="connsiteX5-277" fmla="*/ 0 w 13239345"/>
              <a:gd name="connsiteY5-278" fmla="*/ 165369 h 1809343"/>
              <a:gd name="connsiteX6-279" fmla="*/ 1294792 w 13239345"/>
              <a:gd name="connsiteY6-280" fmla="*/ 607 h 1809343"/>
              <a:gd name="connsiteX0-281" fmla="*/ 1294792 w 13239345"/>
              <a:gd name="connsiteY0-282" fmla="*/ 607 h 1809343"/>
              <a:gd name="connsiteX1-283" fmla="*/ 6741268 w 13239345"/>
              <a:gd name="connsiteY1-284" fmla="*/ 1643974 h 1809343"/>
              <a:gd name="connsiteX2-285" fmla="*/ 12169303 w 13239345"/>
              <a:gd name="connsiteY2-286" fmla="*/ 0 h 1809343"/>
              <a:gd name="connsiteX3-287" fmla="*/ 13239345 w 13239345"/>
              <a:gd name="connsiteY3-288" fmla="*/ 214007 h 1809343"/>
              <a:gd name="connsiteX4-289" fmla="*/ 6750996 w 13239345"/>
              <a:gd name="connsiteY4-290" fmla="*/ 1809343 h 1809343"/>
              <a:gd name="connsiteX5-291" fmla="*/ 0 w 13239345"/>
              <a:gd name="connsiteY5-292" fmla="*/ 165369 h 1809343"/>
              <a:gd name="connsiteX6-293" fmla="*/ 1294792 w 13239345"/>
              <a:gd name="connsiteY6-294" fmla="*/ 607 h 1809343"/>
              <a:gd name="connsiteX0-295" fmla="*/ 1294792 w 12651516"/>
              <a:gd name="connsiteY0-296" fmla="*/ 607 h 1809343"/>
              <a:gd name="connsiteX1-297" fmla="*/ 6741268 w 12651516"/>
              <a:gd name="connsiteY1-298" fmla="*/ 1643974 h 1809343"/>
              <a:gd name="connsiteX2-299" fmla="*/ 12169303 w 12651516"/>
              <a:gd name="connsiteY2-300" fmla="*/ 0 h 1809343"/>
              <a:gd name="connsiteX3-301" fmla="*/ 12651516 w 12651516"/>
              <a:gd name="connsiteY3-302" fmla="*/ 83379 h 1809343"/>
              <a:gd name="connsiteX4-303" fmla="*/ 6750996 w 12651516"/>
              <a:gd name="connsiteY4-304" fmla="*/ 1809343 h 1809343"/>
              <a:gd name="connsiteX5-305" fmla="*/ 0 w 12651516"/>
              <a:gd name="connsiteY5-306" fmla="*/ 165369 h 1809343"/>
              <a:gd name="connsiteX6-307" fmla="*/ 1294792 w 12651516"/>
              <a:gd name="connsiteY6-308" fmla="*/ 607 h 1809343"/>
              <a:gd name="connsiteX0-309" fmla="*/ 1294792 w 12564431"/>
              <a:gd name="connsiteY0-310" fmla="*/ 607 h 1809343"/>
              <a:gd name="connsiteX1-311" fmla="*/ 6741268 w 12564431"/>
              <a:gd name="connsiteY1-312" fmla="*/ 1643974 h 1809343"/>
              <a:gd name="connsiteX2-313" fmla="*/ 12169303 w 12564431"/>
              <a:gd name="connsiteY2-314" fmla="*/ 0 h 1809343"/>
              <a:gd name="connsiteX3-315" fmla="*/ 12564431 w 12564431"/>
              <a:gd name="connsiteY3-316" fmla="*/ 83379 h 1809343"/>
              <a:gd name="connsiteX4-317" fmla="*/ 6750996 w 12564431"/>
              <a:gd name="connsiteY4-318" fmla="*/ 1809343 h 1809343"/>
              <a:gd name="connsiteX5-319" fmla="*/ 0 w 12564431"/>
              <a:gd name="connsiteY5-320" fmla="*/ 165369 h 1809343"/>
              <a:gd name="connsiteX6-321" fmla="*/ 1294792 w 12564431"/>
              <a:gd name="connsiteY6-322" fmla="*/ 607 h 1809343"/>
              <a:gd name="connsiteX0-323" fmla="*/ 423935 w 11693574"/>
              <a:gd name="connsiteY0-324" fmla="*/ 607 h 1809343"/>
              <a:gd name="connsiteX1-325" fmla="*/ 5870411 w 11693574"/>
              <a:gd name="connsiteY1-326" fmla="*/ 1643974 h 1809343"/>
              <a:gd name="connsiteX2-327" fmla="*/ 11298446 w 11693574"/>
              <a:gd name="connsiteY2-328" fmla="*/ 0 h 1809343"/>
              <a:gd name="connsiteX3-329" fmla="*/ 11693574 w 11693574"/>
              <a:gd name="connsiteY3-330" fmla="*/ 83379 h 1809343"/>
              <a:gd name="connsiteX4-331" fmla="*/ 5880139 w 11693574"/>
              <a:gd name="connsiteY4-332" fmla="*/ 1809343 h 1809343"/>
              <a:gd name="connsiteX5-333" fmla="*/ 0 w 11693574"/>
              <a:gd name="connsiteY5-334" fmla="*/ 45626 h 1809343"/>
              <a:gd name="connsiteX6-335" fmla="*/ 423935 w 11693574"/>
              <a:gd name="connsiteY6-336" fmla="*/ 607 h 1809343"/>
              <a:gd name="connsiteX0-337" fmla="*/ 423935 w 11693574"/>
              <a:gd name="connsiteY0-338" fmla="*/ 607 h 1733143"/>
              <a:gd name="connsiteX1-339" fmla="*/ 5870411 w 11693574"/>
              <a:gd name="connsiteY1-340" fmla="*/ 1643974 h 1733143"/>
              <a:gd name="connsiteX2-341" fmla="*/ 11298446 w 11693574"/>
              <a:gd name="connsiteY2-342" fmla="*/ 0 h 1733143"/>
              <a:gd name="connsiteX3-343" fmla="*/ 11693574 w 11693574"/>
              <a:gd name="connsiteY3-344" fmla="*/ 83379 h 1733143"/>
              <a:gd name="connsiteX4-345" fmla="*/ 5880139 w 11693574"/>
              <a:gd name="connsiteY4-346" fmla="*/ 1733143 h 1733143"/>
              <a:gd name="connsiteX5-347" fmla="*/ 0 w 11693574"/>
              <a:gd name="connsiteY5-348" fmla="*/ 45626 h 1733143"/>
              <a:gd name="connsiteX6-349" fmla="*/ 423935 w 11693574"/>
              <a:gd name="connsiteY6-350" fmla="*/ 607 h 1733143"/>
              <a:gd name="connsiteX0-351" fmla="*/ 423935 w 11709902"/>
              <a:gd name="connsiteY0-352" fmla="*/ 607 h 1733143"/>
              <a:gd name="connsiteX1-353" fmla="*/ 5870411 w 11709902"/>
              <a:gd name="connsiteY1-354" fmla="*/ 1643974 h 1733143"/>
              <a:gd name="connsiteX2-355" fmla="*/ 11298446 w 11709902"/>
              <a:gd name="connsiteY2-356" fmla="*/ 0 h 1733143"/>
              <a:gd name="connsiteX3-357" fmla="*/ 11709902 w 11709902"/>
              <a:gd name="connsiteY3-358" fmla="*/ 83379 h 1733143"/>
              <a:gd name="connsiteX4-359" fmla="*/ 5880139 w 11709902"/>
              <a:gd name="connsiteY4-360" fmla="*/ 1733143 h 1733143"/>
              <a:gd name="connsiteX5-361" fmla="*/ 0 w 11709902"/>
              <a:gd name="connsiteY5-362" fmla="*/ 45626 h 1733143"/>
              <a:gd name="connsiteX6-363" fmla="*/ 423935 w 11709902"/>
              <a:gd name="connsiteY6-364" fmla="*/ 607 h 1733143"/>
              <a:gd name="connsiteX0-365" fmla="*/ 423935 w 11571109"/>
              <a:gd name="connsiteY0-366" fmla="*/ 607 h 1733143"/>
              <a:gd name="connsiteX1-367" fmla="*/ 5870411 w 11571109"/>
              <a:gd name="connsiteY1-368" fmla="*/ 1643974 h 1733143"/>
              <a:gd name="connsiteX2-369" fmla="*/ 11298446 w 11571109"/>
              <a:gd name="connsiteY2-370" fmla="*/ 0 h 1733143"/>
              <a:gd name="connsiteX3-371" fmla="*/ 11571109 w 11571109"/>
              <a:gd name="connsiteY3-372" fmla="*/ 116036 h 1733143"/>
              <a:gd name="connsiteX4-373" fmla="*/ 5880139 w 11571109"/>
              <a:gd name="connsiteY4-374" fmla="*/ 1733143 h 1733143"/>
              <a:gd name="connsiteX5-375" fmla="*/ 0 w 11571109"/>
              <a:gd name="connsiteY5-376" fmla="*/ 45626 h 1733143"/>
              <a:gd name="connsiteX6-377" fmla="*/ 423935 w 11571109"/>
              <a:gd name="connsiteY6-378" fmla="*/ 607 h 1733143"/>
              <a:gd name="connsiteX0-379" fmla="*/ 423935 w 11579274"/>
              <a:gd name="connsiteY0-380" fmla="*/ 607 h 1733143"/>
              <a:gd name="connsiteX1-381" fmla="*/ 5870411 w 11579274"/>
              <a:gd name="connsiteY1-382" fmla="*/ 1643974 h 1733143"/>
              <a:gd name="connsiteX2-383" fmla="*/ 11298446 w 11579274"/>
              <a:gd name="connsiteY2-384" fmla="*/ 0 h 1733143"/>
              <a:gd name="connsiteX3-385" fmla="*/ 11579274 w 11579274"/>
              <a:gd name="connsiteY3-386" fmla="*/ 116036 h 1733143"/>
              <a:gd name="connsiteX4-387" fmla="*/ 5880139 w 11579274"/>
              <a:gd name="connsiteY4-388" fmla="*/ 1733143 h 1733143"/>
              <a:gd name="connsiteX5-389" fmla="*/ 0 w 11579274"/>
              <a:gd name="connsiteY5-390" fmla="*/ 45626 h 1733143"/>
              <a:gd name="connsiteX6-391" fmla="*/ 423935 w 11579274"/>
              <a:gd name="connsiteY6-392" fmla="*/ 607 h 1733143"/>
              <a:gd name="connsiteX0-393" fmla="*/ 423935 w 11579274"/>
              <a:gd name="connsiteY0-394" fmla="*/ 0 h 1732536"/>
              <a:gd name="connsiteX1-395" fmla="*/ 5870411 w 11579274"/>
              <a:gd name="connsiteY1-396" fmla="*/ 1643367 h 1732536"/>
              <a:gd name="connsiteX2-397" fmla="*/ 11233132 w 11579274"/>
              <a:gd name="connsiteY2-398" fmla="*/ 48379 h 1732536"/>
              <a:gd name="connsiteX3-399" fmla="*/ 11579274 w 11579274"/>
              <a:gd name="connsiteY3-400" fmla="*/ 115429 h 1732536"/>
              <a:gd name="connsiteX4-401" fmla="*/ 5880139 w 11579274"/>
              <a:gd name="connsiteY4-402" fmla="*/ 1732536 h 1732536"/>
              <a:gd name="connsiteX5-403" fmla="*/ 0 w 11579274"/>
              <a:gd name="connsiteY5-404" fmla="*/ 45019 h 1732536"/>
              <a:gd name="connsiteX6-405" fmla="*/ 423935 w 11579274"/>
              <a:gd name="connsiteY6-406" fmla="*/ 0 h 1732536"/>
              <a:gd name="connsiteX0-407" fmla="*/ 423935 w 11579274"/>
              <a:gd name="connsiteY0-408" fmla="*/ 0 h 1732536"/>
              <a:gd name="connsiteX1-409" fmla="*/ 5870411 w 11579274"/>
              <a:gd name="connsiteY1-410" fmla="*/ 1643367 h 1732536"/>
              <a:gd name="connsiteX2-411" fmla="*/ 11241297 w 11579274"/>
              <a:gd name="connsiteY2-412" fmla="*/ 32050 h 1732536"/>
              <a:gd name="connsiteX3-413" fmla="*/ 11579274 w 11579274"/>
              <a:gd name="connsiteY3-414" fmla="*/ 115429 h 1732536"/>
              <a:gd name="connsiteX4-415" fmla="*/ 5880139 w 11579274"/>
              <a:gd name="connsiteY4-416" fmla="*/ 1732536 h 1732536"/>
              <a:gd name="connsiteX5-417" fmla="*/ 0 w 11579274"/>
              <a:gd name="connsiteY5-418" fmla="*/ 45019 h 1732536"/>
              <a:gd name="connsiteX6-419" fmla="*/ 423935 w 11579274"/>
              <a:gd name="connsiteY6-420" fmla="*/ 0 h 1732536"/>
              <a:gd name="connsiteX0-421" fmla="*/ 423935 w 11579274"/>
              <a:gd name="connsiteY0-422" fmla="*/ 0 h 1732536"/>
              <a:gd name="connsiteX1-423" fmla="*/ 5870411 w 11579274"/>
              <a:gd name="connsiteY1-424" fmla="*/ 1643367 h 1732536"/>
              <a:gd name="connsiteX2-425" fmla="*/ 11241297 w 11579274"/>
              <a:gd name="connsiteY2-426" fmla="*/ 32050 h 1732536"/>
              <a:gd name="connsiteX3-427" fmla="*/ 11579274 w 11579274"/>
              <a:gd name="connsiteY3-428" fmla="*/ 115429 h 1732536"/>
              <a:gd name="connsiteX4-429" fmla="*/ 5880139 w 11579274"/>
              <a:gd name="connsiteY4-430" fmla="*/ 1732536 h 1732536"/>
              <a:gd name="connsiteX5-431" fmla="*/ 0 w 11579274"/>
              <a:gd name="connsiteY5-432" fmla="*/ 45019 h 1732536"/>
              <a:gd name="connsiteX6-433" fmla="*/ 423935 w 11579274"/>
              <a:gd name="connsiteY6-434" fmla="*/ 0 h 1732536"/>
              <a:gd name="connsiteX0-435" fmla="*/ 423935 w 11579274"/>
              <a:gd name="connsiteY0-436" fmla="*/ 0 h 1732536"/>
              <a:gd name="connsiteX1-437" fmla="*/ 5870411 w 11579274"/>
              <a:gd name="connsiteY1-438" fmla="*/ 1643367 h 1732536"/>
              <a:gd name="connsiteX2-439" fmla="*/ 11224968 w 11579274"/>
              <a:gd name="connsiteY2-440" fmla="*/ 48379 h 1732536"/>
              <a:gd name="connsiteX3-441" fmla="*/ 11579274 w 11579274"/>
              <a:gd name="connsiteY3-442" fmla="*/ 115429 h 1732536"/>
              <a:gd name="connsiteX4-443" fmla="*/ 5880139 w 11579274"/>
              <a:gd name="connsiteY4-444" fmla="*/ 1732536 h 1732536"/>
              <a:gd name="connsiteX5-445" fmla="*/ 0 w 11579274"/>
              <a:gd name="connsiteY5-446" fmla="*/ 45019 h 1732536"/>
              <a:gd name="connsiteX6-447" fmla="*/ 423935 w 11579274"/>
              <a:gd name="connsiteY6-448" fmla="*/ 0 h 1732536"/>
              <a:gd name="connsiteX0-449" fmla="*/ 219828 w 11375167"/>
              <a:gd name="connsiteY0-450" fmla="*/ 0 h 1732536"/>
              <a:gd name="connsiteX1-451" fmla="*/ 5666304 w 11375167"/>
              <a:gd name="connsiteY1-452" fmla="*/ 1643367 h 1732536"/>
              <a:gd name="connsiteX2-453" fmla="*/ 11020861 w 11375167"/>
              <a:gd name="connsiteY2-454" fmla="*/ 48379 h 1732536"/>
              <a:gd name="connsiteX3-455" fmla="*/ 11375167 w 11375167"/>
              <a:gd name="connsiteY3-456" fmla="*/ 115429 h 1732536"/>
              <a:gd name="connsiteX4-457" fmla="*/ 5676032 w 11375167"/>
              <a:gd name="connsiteY4-458" fmla="*/ 1732536 h 1732536"/>
              <a:gd name="connsiteX5-459" fmla="*/ 0 w 11375167"/>
              <a:gd name="connsiteY5-460" fmla="*/ 77676 h 1732536"/>
              <a:gd name="connsiteX6-461" fmla="*/ 219828 w 11375167"/>
              <a:gd name="connsiteY6-462" fmla="*/ 0 h 1732536"/>
              <a:gd name="connsiteX0-463" fmla="*/ 293307 w 11375167"/>
              <a:gd name="connsiteY0-464" fmla="*/ 0 h 1708044"/>
              <a:gd name="connsiteX1-465" fmla="*/ 5666304 w 11375167"/>
              <a:gd name="connsiteY1-466" fmla="*/ 1618875 h 1708044"/>
              <a:gd name="connsiteX2-467" fmla="*/ 11020861 w 11375167"/>
              <a:gd name="connsiteY2-468" fmla="*/ 23887 h 1708044"/>
              <a:gd name="connsiteX3-469" fmla="*/ 11375167 w 11375167"/>
              <a:gd name="connsiteY3-470" fmla="*/ 90937 h 1708044"/>
              <a:gd name="connsiteX4-471" fmla="*/ 5676032 w 11375167"/>
              <a:gd name="connsiteY4-472" fmla="*/ 1708044 h 1708044"/>
              <a:gd name="connsiteX5-473" fmla="*/ 0 w 11375167"/>
              <a:gd name="connsiteY5-474" fmla="*/ 53184 h 1708044"/>
              <a:gd name="connsiteX6-475" fmla="*/ 293307 w 11375167"/>
              <a:gd name="connsiteY6-476" fmla="*/ 0 h 1708044"/>
              <a:gd name="connsiteX0-477" fmla="*/ 317800 w 11375167"/>
              <a:gd name="connsiteY0-478" fmla="*/ 606 h 1684157"/>
              <a:gd name="connsiteX1-479" fmla="*/ 5666304 w 11375167"/>
              <a:gd name="connsiteY1-480" fmla="*/ 1594988 h 1684157"/>
              <a:gd name="connsiteX2-481" fmla="*/ 11020861 w 11375167"/>
              <a:gd name="connsiteY2-482" fmla="*/ 0 h 1684157"/>
              <a:gd name="connsiteX3-483" fmla="*/ 11375167 w 11375167"/>
              <a:gd name="connsiteY3-484" fmla="*/ 67050 h 1684157"/>
              <a:gd name="connsiteX4-485" fmla="*/ 5676032 w 11375167"/>
              <a:gd name="connsiteY4-486" fmla="*/ 1684157 h 1684157"/>
              <a:gd name="connsiteX5-487" fmla="*/ 0 w 11375167"/>
              <a:gd name="connsiteY5-488" fmla="*/ 29297 h 1684157"/>
              <a:gd name="connsiteX6-489" fmla="*/ 317800 w 11375167"/>
              <a:gd name="connsiteY6-490" fmla="*/ 606 h 1684157"/>
              <a:gd name="connsiteX0-491" fmla="*/ 285142 w 11342509"/>
              <a:gd name="connsiteY0-492" fmla="*/ 606 h 1684157"/>
              <a:gd name="connsiteX1-493" fmla="*/ 5633646 w 11342509"/>
              <a:gd name="connsiteY1-494" fmla="*/ 1594988 h 1684157"/>
              <a:gd name="connsiteX2-495" fmla="*/ 10988203 w 11342509"/>
              <a:gd name="connsiteY2-496" fmla="*/ 0 h 1684157"/>
              <a:gd name="connsiteX3-497" fmla="*/ 11342509 w 11342509"/>
              <a:gd name="connsiteY3-498" fmla="*/ 67050 h 1684157"/>
              <a:gd name="connsiteX4-499" fmla="*/ 5643374 w 11342509"/>
              <a:gd name="connsiteY4-500" fmla="*/ 1684157 h 1684157"/>
              <a:gd name="connsiteX5-501" fmla="*/ 0 w 11342509"/>
              <a:gd name="connsiteY5-502" fmla="*/ 29297 h 1684157"/>
              <a:gd name="connsiteX6-503" fmla="*/ 285142 w 11342509"/>
              <a:gd name="connsiteY6-504" fmla="*/ 606 h 1684157"/>
              <a:gd name="connsiteX0-505" fmla="*/ 276977 w 11342509"/>
              <a:gd name="connsiteY0-506" fmla="*/ 0 h 1691715"/>
              <a:gd name="connsiteX1-507" fmla="*/ 5633646 w 11342509"/>
              <a:gd name="connsiteY1-508" fmla="*/ 1602546 h 1691715"/>
              <a:gd name="connsiteX2-509" fmla="*/ 10988203 w 11342509"/>
              <a:gd name="connsiteY2-510" fmla="*/ 7558 h 1691715"/>
              <a:gd name="connsiteX3-511" fmla="*/ 11342509 w 11342509"/>
              <a:gd name="connsiteY3-512" fmla="*/ 74608 h 1691715"/>
              <a:gd name="connsiteX4-513" fmla="*/ 5643374 w 11342509"/>
              <a:gd name="connsiteY4-514" fmla="*/ 1691715 h 1691715"/>
              <a:gd name="connsiteX5-515" fmla="*/ 0 w 11342509"/>
              <a:gd name="connsiteY5-516" fmla="*/ 36855 h 1691715"/>
              <a:gd name="connsiteX6-517" fmla="*/ 276977 w 11342509"/>
              <a:gd name="connsiteY6-518" fmla="*/ 0 h 1691715"/>
              <a:gd name="connsiteX0-519" fmla="*/ 276977 w 11342509"/>
              <a:gd name="connsiteY0-520" fmla="*/ 0 h 1691715"/>
              <a:gd name="connsiteX1-521" fmla="*/ 5633646 w 11342509"/>
              <a:gd name="connsiteY1-522" fmla="*/ 1602546 h 1691715"/>
              <a:gd name="connsiteX2-523" fmla="*/ 11018020 w 11342509"/>
              <a:gd name="connsiteY2-524" fmla="*/ 17498 h 1691715"/>
              <a:gd name="connsiteX3-525" fmla="*/ 11342509 w 11342509"/>
              <a:gd name="connsiteY3-526" fmla="*/ 74608 h 1691715"/>
              <a:gd name="connsiteX4-527" fmla="*/ 5643374 w 11342509"/>
              <a:gd name="connsiteY4-528" fmla="*/ 1691715 h 1691715"/>
              <a:gd name="connsiteX5-529" fmla="*/ 0 w 11342509"/>
              <a:gd name="connsiteY5-530" fmla="*/ 36855 h 1691715"/>
              <a:gd name="connsiteX6-531" fmla="*/ 276977 w 11342509"/>
              <a:gd name="connsiteY6-532" fmla="*/ 0 h 1691715"/>
              <a:gd name="connsiteX0-533" fmla="*/ 276977 w 11342509"/>
              <a:gd name="connsiteY0-534" fmla="*/ 0 h 1691715"/>
              <a:gd name="connsiteX1-535" fmla="*/ 5633646 w 11342509"/>
              <a:gd name="connsiteY1-536" fmla="*/ 1602546 h 1691715"/>
              <a:gd name="connsiteX2-537" fmla="*/ 11018020 w 11342509"/>
              <a:gd name="connsiteY2-538" fmla="*/ 17498 h 1691715"/>
              <a:gd name="connsiteX3-539" fmla="*/ 11342509 w 11342509"/>
              <a:gd name="connsiteY3-540" fmla="*/ 74608 h 1691715"/>
              <a:gd name="connsiteX4-541" fmla="*/ 5643374 w 11342509"/>
              <a:gd name="connsiteY4-542" fmla="*/ 1691715 h 1691715"/>
              <a:gd name="connsiteX5-543" fmla="*/ 0 w 11342509"/>
              <a:gd name="connsiteY5-544" fmla="*/ 36855 h 1691715"/>
              <a:gd name="connsiteX6-545" fmla="*/ 276977 w 11342509"/>
              <a:gd name="connsiteY6-546" fmla="*/ 0 h 1691715"/>
              <a:gd name="connsiteX0-547" fmla="*/ 276977 w 11342509"/>
              <a:gd name="connsiteY0-548" fmla="*/ 0 h 1691715"/>
              <a:gd name="connsiteX1-549" fmla="*/ 5633646 w 11342509"/>
              <a:gd name="connsiteY1-550" fmla="*/ 1602546 h 1691715"/>
              <a:gd name="connsiteX2-551" fmla="*/ 11047837 w 11342509"/>
              <a:gd name="connsiteY2-552" fmla="*/ 17498 h 1691715"/>
              <a:gd name="connsiteX3-553" fmla="*/ 11342509 w 11342509"/>
              <a:gd name="connsiteY3-554" fmla="*/ 74608 h 1691715"/>
              <a:gd name="connsiteX4-555" fmla="*/ 5643374 w 11342509"/>
              <a:gd name="connsiteY4-556" fmla="*/ 1691715 h 1691715"/>
              <a:gd name="connsiteX5-557" fmla="*/ 0 w 11342509"/>
              <a:gd name="connsiteY5-558" fmla="*/ 36855 h 1691715"/>
              <a:gd name="connsiteX6-559" fmla="*/ 276977 w 11342509"/>
              <a:gd name="connsiteY6-560" fmla="*/ 0 h 1691715"/>
              <a:gd name="connsiteX0-561" fmla="*/ 276977 w 11342509"/>
              <a:gd name="connsiteY0-562" fmla="*/ 0 h 1691715"/>
              <a:gd name="connsiteX1-563" fmla="*/ 5633646 w 11342509"/>
              <a:gd name="connsiteY1-564" fmla="*/ 1602546 h 1691715"/>
              <a:gd name="connsiteX2-565" fmla="*/ 11080494 w 11342509"/>
              <a:gd name="connsiteY2-566" fmla="*/ 17498 h 1691715"/>
              <a:gd name="connsiteX3-567" fmla="*/ 11342509 w 11342509"/>
              <a:gd name="connsiteY3-568" fmla="*/ 74608 h 1691715"/>
              <a:gd name="connsiteX4-569" fmla="*/ 5643374 w 11342509"/>
              <a:gd name="connsiteY4-570" fmla="*/ 1691715 h 1691715"/>
              <a:gd name="connsiteX5-571" fmla="*/ 0 w 11342509"/>
              <a:gd name="connsiteY5-572" fmla="*/ 36855 h 1691715"/>
              <a:gd name="connsiteX6-573" fmla="*/ 276977 w 11342509"/>
              <a:gd name="connsiteY6-574" fmla="*/ 0 h 1691715"/>
              <a:gd name="connsiteX0-575" fmla="*/ 276977 w 11342509"/>
              <a:gd name="connsiteY0-576" fmla="*/ 0 h 1691715"/>
              <a:gd name="connsiteX1-577" fmla="*/ 5633646 w 11342509"/>
              <a:gd name="connsiteY1-578" fmla="*/ 1602546 h 1691715"/>
              <a:gd name="connsiteX2-579" fmla="*/ 11080494 w 11342509"/>
              <a:gd name="connsiteY2-580" fmla="*/ 17498 h 1691715"/>
              <a:gd name="connsiteX3-581" fmla="*/ 11342509 w 11342509"/>
              <a:gd name="connsiteY3-582" fmla="*/ 74608 h 1691715"/>
              <a:gd name="connsiteX4-583" fmla="*/ 5643374 w 11342509"/>
              <a:gd name="connsiteY4-584" fmla="*/ 1691715 h 1691715"/>
              <a:gd name="connsiteX5-585" fmla="*/ 0 w 11342509"/>
              <a:gd name="connsiteY5-586" fmla="*/ 36855 h 1691715"/>
              <a:gd name="connsiteX6-587" fmla="*/ 276977 w 11342509"/>
              <a:gd name="connsiteY6-588" fmla="*/ 0 h 1691715"/>
              <a:gd name="connsiteX0-589" fmla="*/ 276977 w 11342509"/>
              <a:gd name="connsiteY0-590" fmla="*/ 0 h 1691715"/>
              <a:gd name="connsiteX1-591" fmla="*/ 5633646 w 11342509"/>
              <a:gd name="connsiteY1-592" fmla="*/ 1602546 h 1691715"/>
              <a:gd name="connsiteX2-593" fmla="*/ 11080494 w 11342509"/>
              <a:gd name="connsiteY2-594" fmla="*/ 17498 h 1691715"/>
              <a:gd name="connsiteX3-595" fmla="*/ 11342509 w 11342509"/>
              <a:gd name="connsiteY3-596" fmla="*/ 74608 h 1691715"/>
              <a:gd name="connsiteX4-597" fmla="*/ 5643374 w 11342509"/>
              <a:gd name="connsiteY4-598" fmla="*/ 1691715 h 1691715"/>
              <a:gd name="connsiteX5-599" fmla="*/ 0 w 11342509"/>
              <a:gd name="connsiteY5-600" fmla="*/ 36855 h 1691715"/>
              <a:gd name="connsiteX6-601" fmla="*/ 276977 w 11342509"/>
              <a:gd name="connsiteY6-602" fmla="*/ 0 h 1691715"/>
              <a:gd name="connsiteX0-603" fmla="*/ 276977 w 11342509"/>
              <a:gd name="connsiteY0-604" fmla="*/ 0 h 1691715"/>
              <a:gd name="connsiteX1-605" fmla="*/ 5643806 w 11342509"/>
              <a:gd name="connsiteY1-606" fmla="*/ 1602546 h 1691715"/>
              <a:gd name="connsiteX2-607" fmla="*/ 11080494 w 11342509"/>
              <a:gd name="connsiteY2-608" fmla="*/ 17498 h 1691715"/>
              <a:gd name="connsiteX3-609" fmla="*/ 11342509 w 11342509"/>
              <a:gd name="connsiteY3-610" fmla="*/ 74608 h 1691715"/>
              <a:gd name="connsiteX4-611" fmla="*/ 5643374 w 11342509"/>
              <a:gd name="connsiteY4-612" fmla="*/ 1691715 h 1691715"/>
              <a:gd name="connsiteX5-613" fmla="*/ 0 w 11342509"/>
              <a:gd name="connsiteY5-614" fmla="*/ 36855 h 1691715"/>
              <a:gd name="connsiteX6-615" fmla="*/ 276977 w 11342509"/>
              <a:gd name="connsiteY6-616" fmla="*/ 0 h 16917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342509" h="1691715">
                <a:moveTo>
                  <a:pt x="276977" y="0"/>
                </a:moveTo>
                <a:cubicBezTo>
                  <a:pt x="2111519" y="662089"/>
                  <a:pt x="3847364" y="1159532"/>
                  <a:pt x="5643806" y="1602546"/>
                </a:cubicBezTo>
                <a:cubicBezTo>
                  <a:pt x="7519826" y="1121230"/>
                  <a:pt x="9471175" y="643464"/>
                  <a:pt x="11080494" y="17498"/>
                </a:cubicBezTo>
                <a:lnTo>
                  <a:pt x="11342509" y="74608"/>
                </a:lnTo>
                <a:cubicBezTo>
                  <a:pt x="9170201" y="663537"/>
                  <a:pt x="7834732" y="1188511"/>
                  <a:pt x="5643374" y="1691715"/>
                </a:cubicBezTo>
                <a:cubicBezTo>
                  <a:pt x="3393042" y="1200874"/>
                  <a:pt x="2250332" y="651521"/>
                  <a:pt x="0" y="36855"/>
                </a:cubicBezTo>
                <a:lnTo>
                  <a:pt x="2769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08" name="组合 107"/>
          <p:cNvGrpSpPr>
            <a:grpSpLocks noChangeAspect="1"/>
          </p:cNvGrpSpPr>
          <p:nvPr userDrawn="1"/>
        </p:nvGrpSpPr>
        <p:grpSpPr>
          <a:xfrm>
            <a:off x="4455411" y="4618800"/>
            <a:ext cx="3281179" cy="723600"/>
            <a:chOff x="468000" y="514800"/>
            <a:chExt cx="2301723" cy="507600"/>
          </a:xfrm>
        </p:grpSpPr>
        <p:sp>
          <p:nvSpPr>
            <p:cNvPr id="109" name="任意多边形: 形状 108"/>
            <p:cNvSpPr/>
            <p:nvPr/>
          </p:nvSpPr>
          <p:spPr>
            <a:xfrm>
              <a:off x="1074082" y="585500"/>
              <a:ext cx="1695641" cy="384233"/>
            </a:xfrm>
            <a:custGeom>
              <a:avLst/>
              <a:gdLst>
                <a:gd name="connsiteX0" fmla="*/ 337551 w 1695641"/>
                <a:gd name="connsiteY0" fmla="*/ 383456 h 384233"/>
                <a:gd name="connsiteX1" fmla="*/ 338074 w 1695641"/>
                <a:gd name="connsiteY1" fmla="*/ 383688 h 384233"/>
                <a:gd name="connsiteX2" fmla="*/ 337450 w 1695641"/>
                <a:gd name="connsiteY2" fmla="*/ 383510 h 384233"/>
                <a:gd name="connsiteX3" fmla="*/ 27042 w 1695641"/>
                <a:gd name="connsiteY3" fmla="*/ 352807 h 384233"/>
                <a:gd name="connsiteX4" fmla="*/ 27132 w 1695641"/>
                <a:gd name="connsiteY4" fmla="*/ 370567 h 384233"/>
                <a:gd name="connsiteX5" fmla="*/ 42750 w 1695641"/>
                <a:gd name="connsiteY5" fmla="*/ 370567 h 384233"/>
                <a:gd name="connsiteX6" fmla="*/ 50336 w 1695641"/>
                <a:gd name="connsiteY6" fmla="*/ 368247 h 384233"/>
                <a:gd name="connsiteX7" fmla="*/ 52835 w 1695641"/>
                <a:gd name="connsiteY7" fmla="*/ 361107 h 384233"/>
                <a:gd name="connsiteX8" fmla="*/ 50246 w 1695641"/>
                <a:gd name="connsiteY8" fmla="*/ 354859 h 384233"/>
                <a:gd name="connsiteX9" fmla="*/ 42482 w 1695641"/>
                <a:gd name="connsiteY9" fmla="*/ 352807 h 384233"/>
                <a:gd name="connsiteX10" fmla="*/ 27042 w 1695641"/>
                <a:gd name="connsiteY10" fmla="*/ 326836 h 384233"/>
                <a:gd name="connsiteX11" fmla="*/ 27132 w 1695641"/>
                <a:gd name="connsiteY11" fmla="*/ 341562 h 384233"/>
                <a:gd name="connsiteX12" fmla="*/ 41857 w 1695641"/>
                <a:gd name="connsiteY12" fmla="*/ 341562 h 384233"/>
                <a:gd name="connsiteX13" fmla="*/ 49086 w 1695641"/>
                <a:gd name="connsiteY13" fmla="*/ 339599 h 384233"/>
                <a:gd name="connsiteX14" fmla="*/ 51407 w 1695641"/>
                <a:gd name="connsiteY14" fmla="*/ 333619 h 384233"/>
                <a:gd name="connsiteX15" fmla="*/ 48908 w 1695641"/>
                <a:gd name="connsiteY15" fmla="*/ 328532 h 384233"/>
                <a:gd name="connsiteX16" fmla="*/ 41322 w 1695641"/>
                <a:gd name="connsiteY16" fmla="*/ 326836 h 384233"/>
                <a:gd name="connsiteX17" fmla="*/ 1530352 w 1695641"/>
                <a:gd name="connsiteY17" fmla="*/ 324967 h 384233"/>
                <a:gd name="connsiteX18" fmla="*/ 1519062 w 1695641"/>
                <a:gd name="connsiteY18" fmla="*/ 327682 h 384233"/>
                <a:gd name="connsiteX19" fmla="*/ 1515712 w 1695641"/>
                <a:gd name="connsiteY19" fmla="*/ 331030 h 384233"/>
                <a:gd name="connsiteX20" fmla="*/ 1511249 w 1695641"/>
                <a:gd name="connsiteY20" fmla="*/ 348880 h 384233"/>
                <a:gd name="connsiteX21" fmla="*/ 1515623 w 1695641"/>
                <a:gd name="connsiteY21" fmla="*/ 365838 h 384233"/>
                <a:gd name="connsiteX22" fmla="*/ 1537102 w 1695641"/>
                <a:gd name="connsiteY22" fmla="*/ 368992 h 384233"/>
                <a:gd name="connsiteX23" fmla="*/ 1540255 w 1695641"/>
                <a:gd name="connsiteY23" fmla="*/ 365838 h 384233"/>
                <a:gd name="connsiteX24" fmla="*/ 1540255 w 1695641"/>
                <a:gd name="connsiteY24" fmla="*/ 365838 h 384233"/>
                <a:gd name="connsiteX25" fmla="*/ 1544717 w 1695641"/>
                <a:gd name="connsiteY25" fmla="*/ 348880 h 384233"/>
                <a:gd name="connsiteX26" fmla="*/ 1540255 w 1695641"/>
                <a:gd name="connsiteY26" fmla="*/ 331030 h 384233"/>
                <a:gd name="connsiteX27" fmla="*/ 1530352 w 1695641"/>
                <a:gd name="connsiteY27" fmla="*/ 324967 h 384233"/>
                <a:gd name="connsiteX28" fmla="*/ 1404435 w 1695641"/>
                <a:gd name="connsiteY28" fmla="*/ 324962 h 384233"/>
                <a:gd name="connsiteX29" fmla="*/ 1393086 w 1695641"/>
                <a:gd name="connsiteY29" fmla="*/ 327727 h 384233"/>
                <a:gd name="connsiteX30" fmla="*/ 1389782 w 1695641"/>
                <a:gd name="connsiteY30" fmla="*/ 331031 h 384233"/>
                <a:gd name="connsiteX31" fmla="*/ 1385409 w 1695641"/>
                <a:gd name="connsiteY31" fmla="*/ 348881 h 384233"/>
                <a:gd name="connsiteX32" fmla="*/ 1389782 w 1695641"/>
                <a:gd name="connsiteY32" fmla="*/ 365838 h 384233"/>
                <a:gd name="connsiteX33" fmla="*/ 1411261 w 1695641"/>
                <a:gd name="connsiteY33" fmla="*/ 368991 h 384233"/>
                <a:gd name="connsiteX34" fmla="*/ 1414415 w 1695641"/>
                <a:gd name="connsiteY34" fmla="*/ 365838 h 384233"/>
                <a:gd name="connsiteX35" fmla="*/ 1418788 w 1695641"/>
                <a:gd name="connsiteY35" fmla="*/ 348881 h 384233"/>
                <a:gd name="connsiteX36" fmla="*/ 1414415 w 1695641"/>
                <a:gd name="connsiteY36" fmla="*/ 331031 h 384233"/>
                <a:gd name="connsiteX37" fmla="*/ 1404435 w 1695641"/>
                <a:gd name="connsiteY37" fmla="*/ 324962 h 384233"/>
                <a:gd name="connsiteX38" fmla="*/ 939002 w 1695641"/>
                <a:gd name="connsiteY38" fmla="*/ 324962 h 384233"/>
                <a:gd name="connsiteX39" fmla="*/ 927653 w 1695641"/>
                <a:gd name="connsiteY39" fmla="*/ 327727 h 384233"/>
                <a:gd name="connsiteX40" fmla="*/ 924349 w 1695641"/>
                <a:gd name="connsiteY40" fmla="*/ 331031 h 384233"/>
                <a:gd name="connsiteX41" fmla="*/ 919976 w 1695641"/>
                <a:gd name="connsiteY41" fmla="*/ 348881 h 384233"/>
                <a:gd name="connsiteX42" fmla="*/ 924349 w 1695641"/>
                <a:gd name="connsiteY42" fmla="*/ 365838 h 384233"/>
                <a:gd name="connsiteX43" fmla="*/ 945828 w 1695641"/>
                <a:gd name="connsiteY43" fmla="*/ 368991 h 384233"/>
                <a:gd name="connsiteX44" fmla="*/ 948982 w 1695641"/>
                <a:gd name="connsiteY44" fmla="*/ 365838 h 384233"/>
                <a:gd name="connsiteX45" fmla="*/ 953355 w 1695641"/>
                <a:gd name="connsiteY45" fmla="*/ 348881 h 384233"/>
                <a:gd name="connsiteX46" fmla="*/ 948982 w 1695641"/>
                <a:gd name="connsiteY46" fmla="*/ 331031 h 384233"/>
                <a:gd name="connsiteX47" fmla="*/ 939002 w 1695641"/>
                <a:gd name="connsiteY47" fmla="*/ 324962 h 384233"/>
                <a:gd name="connsiteX48" fmla="*/ 1636450 w 1695641"/>
                <a:gd name="connsiteY48" fmla="*/ 315451 h 384233"/>
                <a:gd name="connsiteX49" fmla="*/ 1644036 w 1695641"/>
                <a:gd name="connsiteY49" fmla="*/ 315451 h 384233"/>
                <a:gd name="connsiteX50" fmla="*/ 1651712 w 1695641"/>
                <a:gd name="connsiteY50" fmla="*/ 315451 h 384233"/>
                <a:gd name="connsiteX51" fmla="*/ 1664518 w 1695641"/>
                <a:gd name="connsiteY51" fmla="*/ 344353 h 384233"/>
                <a:gd name="connsiteX52" fmla="*/ 1664475 w 1695641"/>
                <a:gd name="connsiteY52" fmla="*/ 344457 h 384233"/>
                <a:gd name="connsiteX53" fmla="*/ 1664564 w 1695641"/>
                <a:gd name="connsiteY53" fmla="*/ 344457 h 384233"/>
                <a:gd name="connsiteX54" fmla="*/ 1664518 w 1695641"/>
                <a:gd name="connsiteY54" fmla="*/ 344353 h 384233"/>
                <a:gd name="connsiteX55" fmla="*/ 1676522 w 1695641"/>
                <a:gd name="connsiteY55" fmla="*/ 315451 h 384233"/>
                <a:gd name="connsiteX56" fmla="*/ 1683841 w 1695641"/>
                <a:gd name="connsiteY56" fmla="*/ 315451 h 384233"/>
                <a:gd name="connsiteX57" fmla="*/ 1691070 w 1695641"/>
                <a:gd name="connsiteY57" fmla="*/ 315451 h 384233"/>
                <a:gd name="connsiteX58" fmla="*/ 1670721 w 1695641"/>
                <a:gd name="connsiteY58" fmla="*/ 356951 h 384233"/>
                <a:gd name="connsiteX59" fmla="*/ 1670721 w 1695641"/>
                <a:gd name="connsiteY59" fmla="*/ 382388 h 384233"/>
                <a:gd name="connsiteX60" fmla="*/ 1664385 w 1695641"/>
                <a:gd name="connsiteY60" fmla="*/ 382388 h 384233"/>
                <a:gd name="connsiteX61" fmla="*/ 1657870 w 1695641"/>
                <a:gd name="connsiteY61" fmla="*/ 382388 h 384233"/>
                <a:gd name="connsiteX62" fmla="*/ 1657870 w 1695641"/>
                <a:gd name="connsiteY62" fmla="*/ 357219 h 384233"/>
                <a:gd name="connsiteX63" fmla="*/ 1445726 w 1695641"/>
                <a:gd name="connsiteY63" fmla="*/ 315451 h 384233"/>
                <a:gd name="connsiteX64" fmla="*/ 1452152 w 1695641"/>
                <a:gd name="connsiteY64" fmla="*/ 315451 h 384233"/>
                <a:gd name="connsiteX65" fmla="*/ 1458578 w 1695641"/>
                <a:gd name="connsiteY65" fmla="*/ 315451 h 384233"/>
                <a:gd name="connsiteX66" fmla="*/ 1458578 w 1695641"/>
                <a:gd name="connsiteY66" fmla="*/ 370428 h 384233"/>
                <a:gd name="connsiteX67" fmla="*/ 1489101 w 1695641"/>
                <a:gd name="connsiteY67" fmla="*/ 370428 h 384233"/>
                <a:gd name="connsiteX68" fmla="*/ 1489101 w 1695641"/>
                <a:gd name="connsiteY68" fmla="*/ 376408 h 384233"/>
                <a:gd name="connsiteX69" fmla="*/ 1489101 w 1695641"/>
                <a:gd name="connsiteY69" fmla="*/ 382298 h 384233"/>
                <a:gd name="connsiteX70" fmla="*/ 1445726 w 1695641"/>
                <a:gd name="connsiteY70" fmla="*/ 382298 h 384233"/>
                <a:gd name="connsiteX71" fmla="*/ 1309711 w 1695641"/>
                <a:gd name="connsiteY71" fmla="*/ 315451 h 384233"/>
                <a:gd name="connsiteX72" fmla="*/ 1316405 w 1695641"/>
                <a:gd name="connsiteY72" fmla="*/ 315451 h 384233"/>
                <a:gd name="connsiteX73" fmla="*/ 1323099 w 1695641"/>
                <a:gd name="connsiteY73" fmla="*/ 315451 h 384233"/>
                <a:gd name="connsiteX74" fmla="*/ 1347820 w 1695641"/>
                <a:gd name="connsiteY74" fmla="*/ 362396 h 384233"/>
                <a:gd name="connsiteX75" fmla="*/ 1347820 w 1695641"/>
                <a:gd name="connsiteY75" fmla="*/ 315451 h 384233"/>
                <a:gd name="connsiteX76" fmla="*/ 1353800 w 1695641"/>
                <a:gd name="connsiteY76" fmla="*/ 315451 h 384233"/>
                <a:gd name="connsiteX77" fmla="*/ 1359868 w 1695641"/>
                <a:gd name="connsiteY77" fmla="*/ 315451 h 384233"/>
                <a:gd name="connsiteX78" fmla="*/ 1359868 w 1695641"/>
                <a:gd name="connsiteY78" fmla="*/ 382298 h 384233"/>
                <a:gd name="connsiteX79" fmla="*/ 1353442 w 1695641"/>
                <a:gd name="connsiteY79" fmla="*/ 382298 h 384233"/>
                <a:gd name="connsiteX80" fmla="*/ 1347016 w 1695641"/>
                <a:gd name="connsiteY80" fmla="*/ 382298 h 384233"/>
                <a:gd name="connsiteX81" fmla="*/ 1321670 w 1695641"/>
                <a:gd name="connsiteY81" fmla="*/ 334104 h 384233"/>
                <a:gd name="connsiteX82" fmla="*/ 1321670 w 1695641"/>
                <a:gd name="connsiteY82" fmla="*/ 382298 h 384233"/>
                <a:gd name="connsiteX83" fmla="*/ 1315691 w 1695641"/>
                <a:gd name="connsiteY83" fmla="*/ 382298 h 384233"/>
                <a:gd name="connsiteX84" fmla="*/ 1309711 w 1695641"/>
                <a:gd name="connsiteY84" fmla="*/ 382298 h 384233"/>
                <a:gd name="connsiteX85" fmla="*/ 1244559 w 1695641"/>
                <a:gd name="connsiteY85" fmla="*/ 315451 h 384233"/>
                <a:gd name="connsiteX86" fmla="*/ 1250896 w 1695641"/>
                <a:gd name="connsiteY86" fmla="*/ 315451 h 384233"/>
                <a:gd name="connsiteX87" fmla="*/ 1257322 w 1695641"/>
                <a:gd name="connsiteY87" fmla="*/ 315451 h 384233"/>
                <a:gd name="connsiteX88" fmla="*/ 1257322 w 1695641"/>
                <a:gd name="connsiteY88" fmla="*/ 340530 h 384233"/>
                <a:gd name="connsiteX89" fmla="*/ 1281418 w 1695641"/>
                <a:gd name="connsiteY89" fmla="*/ 340530 h 384233"/>
                <a:gd name="connsiteX90" fmla="*/ 1281418 w 1695641"/>
                <a:gd name="connsiteY90" fmla="*/ 315451 h 384233"/>
                <a:gd name="connsiteX91" fmla="*/ 1287844 w 1695641"/>
                <a:gd name="connsiteY91" fmla="*/ 315451 h 384233"/>
                <a:gd name="connsiteX92" fmla="*/ 1294270 w 1695641"/>
                <a:gd name="connsiteY92" fmla="*/ 315451 h 384233"/>
                <a:gd name="connsiteX93" fmla="*/ 1294270 w 1695641"/>
                <a:gd name="connsiteY93" fmla="*/ 382298 h 384233"/>
                <a:gd name="connsiteX94" fmla="*/ 1287844 w 1695641"/>
                <a:gd name="connsiteY94" fmla="*/ 382298 h 384233"/>
                <a:gd name="connsiteX95" fmla="*/ 1281418 w 1695641"/>
                <a:gd name="connsiteY95" fmla="*/ 382298 h 384233"/>
                <a:gd name="connsiteX96" fmla="*/ 1281418 w 1695641"/>
                <a:gd name="connsiteY96" fmla="*/ 352043 h 384233"/>
                <a:gd name="connsiteX97" fmla="*/ 1257322 w 1695641"/>
                <a:gd name="connsiteY97" fmla="*/ 352043 h 384233"/>
                <a:gd name="connsiteX98" fmla="*/ 1257322 w 1695641"/>
                <a:gd name="connsiteY98" fmla="*/ 382298 h 384233"/>
                <a:gd name="connsiteX99" fmla="*/ 1250985 w 1695641"/>
                <a:gd name="connsiteY99" fmla="*/ 382298 h 384233"/>
                <a:gd name="connsiteX100" fmla="*/ 1244559 w 1695641"/>
                <a:gd name="connsiteY100" fmla="*/ 382298 h 384233"/>
                <a:gd name="connsiteX101" fmla="*/ 1119075 w 1695641"/>
                <a:gd name="connsiteY101" fmla="*/ 315451 h 384233"/>
                <a:gd name="connsiteX102" fmla="*/ 1164324 w 1695641"/>
                <a:gd name="connsiteY102" fmla="*/ 315451 h 384233"/>
                <a:gd name="connsiteX103" fmla="*/ 1164324 w 1695641"/>
                <a:gd name="connsiteY103" fmla="*/ 321341 h 384233"/>
                <a:gd name="connsiteX104" fmla="*/ 1164324 w 1695641"/>
                <a:gd name="connsiteY104" fmla="*/ 327321 h 384233"/>
                <a:gd name="connsiteX105" fmla="*/ 1131927 w 1695641"/>
                <a:gd name="connsiteY105" fmla="*/ 327321 h 384233"/>
                <a:gd name="connsiteX106" fmla="*/ 1131927 w 1695641"/>
                <a:gd name="connsiteY106" fmla="*/ 341512 h 384233"/>
                <a:gd name="connsiteX107" fmla="*/ 1162003 w 1695641"/>
                <a:gd name="connsiteY107" fmla="*/ 341512 h 384233"/>
                <a:gd name="connsiteX108" fmla="*/ 1162003 w 1695641"/>
                <a:gd name="connsiteY108" fmla="*/ 347224 h 384233"/>
                <a:gd name="connsiteX109" fmla="*/ 1162003 w 1695641"/>
                <a:gd name="connsiteY109" fmla="*/ 353024 h 384233"/>
                <a:gd name="connsiteX110" fmla="*/ 1131927 w 1695641"/>
                <a:gd name="connsiteY110" fmla="*/ 353024 h 384233"/>
                <a:gd name="connsiteX111" fmla="*/ 1131927 w 1695641"/>
                <a:gd name="connsiteY111" fmla="*/ 370428 h 384233"/>
                <a:gd name="connsiteX112" fmla="*/ 1165752 w 1695641"/>
                <a:gd name="connsiteY112" fmla="*/ 370428 h 384233"/>
                <a:gd name="connsiteX113" fmla="*/ 1165752 w 1695641"/>
                <a:gd name="connsiteY113" fmla="*/ 376408 h 384233"/>
                <a:gd name="connsiteX114" fmla="*/ 1165752 w 1695641"/>
                <a:gd name="connsiteY114" fmla="*/ 382298 h 384233"/>
                <a:gd name="connsiteX115" fmla="*/ 1119075 w 1695641"/>
                <a:gd name="connsiteY115" fmla="*/ 382298 h 384233"/>
                <a:gd name="connsiteX116" fmla="*/ 1057939 w 1695641"/>
                <a:gd name="connsiteY116" fmla="*/ 315451 h 384233"/>
                <a:gd name="connsiteX117" fmla="*/ 1108007 w 1695641"/>
                <a:gd name="connsiteY117" fmla="*/ 315451 h 384233"/>
                <a:gd name="connsiteX118" fmla="*/ 1108007 w 1695641"/>
                <a:gd name="connsiteY118" fmla="*/ 321341 h 384233"/>
                <a:gd name="connsiteX119" fmla="*/ 1108007 w 1695641"/>
                <a:gd name="connsiteY119" fmla="*/ 327321 h 384233"/>
                <a:gd name="connsiteX120" fmla="*/ 1089354 w 1695641"/>
                <a:gd name="connsiteY120" fmla="*/ 327321 h 384233"/>
                <a:gd name="connsiteX121" fmla="*/ 1089354 w 1695641"/>
                <a:gd name="connsiteY121" fmla="*/ 382298 h 384233"/>
                <a:gd name="connsiteX122" fmla="*/ 1083017 w 1695641"/>
                <a:gd name="connsiteY122" fmla="*/ 382298 h 384233"/>
                <a:gd name="connsiteX123" fmla="*/ 1076592 w 1695641"/>
                <a:gd name="connsiteY123" fmla="*/ 382298 h 384233"/>
                <a:gd name="connsiteX124" fmla="*/ 1076592 w 1695641"/>
                <a:gd name="connsiteY124" fmla="*/ 327321 h 384233"/>
                <a:gd name="connsiteX125" fmla="*/ 1057939 w 1695641"/>
                <a:gd name="connsiteY125" fmla="*/ 327321 h 384233"/>
                <a:gd name="connsiteX126" fmla="*/ 1057939 w 1695641"/>
                <a:gd name="connsiteY126" fmla="*/ 321431 h 384233"/>
                <a:gd name="connsiteX127" fmla="*/ 980293 w 1695641"/>
                <a:gd name="connsiteY127" fmla="*/ 315451 h 384233"/>
                <a:gd name="connsiteX128" fmla="*/ 1024024 w 1695641"/>
                <a:gd name="connsiteY128" fmla="*/ 315451 h 384233"/>
                <a:gd name="connsiteX129" fmla="*/ 1024024 w 1695641"/>
                <a:gd name="connsiteY129" fmla="*/ 321341 h 384233"/>
                <a:gd name="connsiteX130" fmla="*/ 1024024 w 1695641"/>
                <a:gd name="connsiteY130" fmla="*/ 327321 h 384233"/>
                <a:gd name="connsiteX131" fmla="*/ 993145 w 1695641"/>
                <a:gd name="connsiteY131" fmla="*/ 327321 h 384233"/>
                <a:gd name="connsiteX132" fmla="*/ 993145 w 1695641"/>
                <a:gd name="connsiteY132" fmla="*/ 342494 h 384233"/>
                <a:gd name="connsiteX133" fmla="*/ 1020098 w 1695641"/>
                <a:gd name="connsiteY133" fmla="*/ 342494 h 384233"/>
                <a:gd name="connsiteX134" fmla="*/ 1020098 w 1695641"/>
                <a:gd name="connsiteY134" fmla="*/ 348295 h 384233"/>
                <a:gd name="connsiteX135" fmla="*/ 1020098 w 1695641"/>
                <a:gd name="connsiteY135" fmla="*/ 354006 h 384233"/>
                <a:gd name="connsiteX136" fmla="*/ 993145 w 1695641"/>
                <a:gd name="connsiteY136" fmla="*/ 354006 h 384233"/>
                <a:gd name="connsiteX137" fmla="*/ 993145 w 1695641"/>
                <a:gd name="connsiteY137" fmla="*/ 382298 h 384233"/>
                <a:gd name="connsiteX138" fmla="*/ 986719 w 1695641"/>
                <a:gd name="connsiteY138" fmla="*/ 382298 h 384233"/>
                <a:gd name="connsiteX139" fmla="*/ 980293 w 1695641"/>
                <a:gd name="connsiteY139" fmla="*/ 382298 h 384233"/>
                <a:gd name="connsiteX140" fmla="*/ 822323 w 1695641"/>
                <a:gd name="connsiteY140" fmla="*/ 315451 h 384233"/>
                <a:gd name="connsiteX141" fmla="*/ 867661 w 1695641"/>
                <a:gd name="connsiteY141" fmla="*/ 315451 h 384233"/>
                <a:gd name="connsiteX142" fmla="*/ 867661 w 1695641"/>
                <a:gd name="connsiteY142" fmla="*/ 321341 h 384233"/>
                <a:gd name="connsiteX143" fmla="*/ 867661 w 1695641"/>
                <a:gd name="connsiteY143" fmla="*/ 327321 h 384233"/>
                <a:gd name="connsiteX144" fmla="*/ 835175 w 1695641"/>
                <a:gd name="connsiteY144" fmla="*/ 327321 h 384233"/>
                <a:gd name="connsiteX145" fmla="*/ 835175 w 1695641"/>
                <a:gd name="connsiteY145" fmla="*/ 341512 h 384233"/>
                <a:gd name="connsiteX146" fmla="*/ 865251 w 1695641"/>
                <a:gd name="connsiteY146" fmla="*/ 341512 h 384233"/>
                <a:gd name="connsiteX147" fmla="*/ 865251 w 1695641"/>
                <a:gd name="connsiteY147" fmla="*/ 347224 h 384233"/>
                <a:gd name="connsiteX148" fmla="*/ 865251 w 1695641"/>
                <a:gd name="connsiteY148" fmla="*/ 353024 h 384233"/>
                <a:gd name="connsiteX149" fmla="*/ 835175 w 1695641"/>
                <a:gd name="connsiteY149" fmla="*/ 353024 h 384233"/>
                <a:gd name="connsiteX150" fmla="*/ 835175 w 1695641"/>
                <a:gd name="connsiteY150" fmla="*/ 370428 h 384233"/>
                <a:gd name="connsiteX151" fmla="*/ 869089 w 1695641"/>
                <a:gd name="connsiteY151" fmla="*/ 370428 h 384233"/>
                <a:gd name="connsiteX152" fmla="*/ 869089 w 1695641"/>
                <a:gd name="connsiteY152" fmla="*/ 376408 h 384233"/>
                <a:gd name="connsiteX153" fmla="*/ 869089 w 1695641"/>
                <a:gd name="connsiteY153" fmla="*/ 382298 h 384233"/>
                <a:gd name="connsiteX154" fmla="*/ 822323 w 1695641"/>
                <a:gd name="connsiteY154" fmla="*/ 382298 h 384233"/>
                <a:gd name="connsiteX155" fmla="*/ 761277 w 1695641"/>
                <a:gd name="connsiteY155" fmla="*/ 315451 h 384233"/>
                <a:gd name="connsiteX156" fmla="*/ 811256 w 1695641"/>
                <a:gd name="connsiteY156" fmla="*/ 315451 h 384233"/>
                <a:gd name="connsiteX157" fmla="*/ 811256 w 1695641"/>
                <a:gd name="connsiteY157" fmla="*/ 321341 h 384233"/>
                <a:gd name="connsiteX158" fmla="*/ 811256 w 1695641"/>
                <a:gd name="connsiteY158" fmla="*/ 327321 h 384233"/>
                <a:gd name="connsiteX159" fmla="*/ 792692 w 1695641"/>
                <a:gd name="connsiteY159" fmla="*/ 327321 h 384233"/>
                <a:gd name="connsiteX160" fmla="*/ 792692 w 1695641"/>
                <a:gd name="connsiteY160" fmla="*/ 382298 h 384233"/>
                <a:gd name="connsiteX161" fmla="*/ 786266 w 1695641"/>
                <a:gd name="connsiteY161" fmla="*/ 382298 h 384233"/>
                <a:gd name="connsiteX162" fmla="*/ 779841 w 1695641"/>
                <a:gd name="connsiteY162" fmla="*/ 382298 h 384233"/>
                <a:gd name="connsiteX163" fmla="*/ 779841 w 1695641"/>
                <a:gd name="connsiteY163" fmla="*/ 327321 h 384233"/>
                <a:gd name="connsiteX164" fmla="*/ 761277 w 1695641"/>
                <a:gd name="connsiteY164" fmla="*/ 327321 h 384233"/>
                <a:gd name="connsiteX165" fmla="*/ 761277 w 1695641"/>
                <a:gd name="connsiteY165" fmla="*/ 321431 h 384233"/>
                <a:gd name="connsiteX166" fmla="*/ 640166 w 1695641"/>
                <a:gd name="connsiteY166" fmla="*/ 315451 h 384233"/>
                <a:gd name="connsiteX167" fmla="*/ 690145 w 1695641"/>
                <a:gd name="connsiteY167" fmla="*/ 315451 h 384233"/>
                <a:gd name="connsiteX168" fmla="*/ 690145 w 1695641"/>
                <a:gd name="connsiteY168" fmla="*/ 321341 h 384233"/>
                <a:gd name="connsiteX169" fmla="*/ 690145 w 1695641"/>
                <a:gd name="connsiteY169" fmla="*/ 327321 h 384233"/>
                <a:gd name="connsiteX170" fmla="*/ 671581 w 1695641"/>
                <a:gd name="connsiteY170" fmla="*/ 327321 h 384233"/>
                <a:gd name="connsiteX171" fmla="*/ 671581 w 1695641"/>
                <a:gd name="connsiteY171" fmla="*/ 382298 h 384233"/>
                <a:gd name="connsiteX172" fmla="*/ 665155 w 1695641"/>
                <a:gd name="connsiteY172" fmla="*/ 382298 h 384233"/>
                <a:gd name="connsiteX173" fmla="*/ 658730 w 1695641"/>
                <a:gd name="connsiteY173" fmla="*/ 382298 h 384233"/>
                <a:gd name="connsiteX174" fmla="*/ 658730 w 1695641"/>
                <a:gd name="connsiteY174" fmla="*/ 327321 h 384233"/>
                <a:gd name="connsiteX175" fmla="*/ 640166 w 1695641"/>
                <a:gd name="connsiteY175" fmla="*/ 327321 h 384233"/>
                <a:gd name="connsiteX176" fmla="*/ 640166 w 1695641"/>
                <a:gd name="connsiteY176" fmla="*/ 321431 h 384233"/>
                <a:gd name="connsiteX177" fmla="*/ 617140 w 1695641"/>
                <a:gd name="connsiteY177" fmla="*/ 315451 h 384233"/>
                <a:gd name="connsiteX178" fmla="*/ 623566 w 1695641"/>
                <a:gd name="connsiteY178" fmla="*/ 315451 h 384233"/>
                <a:gd name="connsiteX179" fmla="*/ 629992 w 1695641"/>
                <a:gd name="connsiteY179" fmla="*/ 315451 h 384233"/>
                <a:gd name="connsiteX180" fmla="*/ 629992 w 1695641"/>
                <a:gd name="connsiteY180" fmla="*/ 382298 h 384233"/>
                <a:gd name="connsiteX181" fmla="*/ 623655 w 1695641"/>
                <a:gd name="connsiteY181" fmla="*/ 382298 h 384233"/>
                <a:gd name="connsiteX182" fmla="*/ 617140 w 1695641"/>
                <a:gd name="connsiteY182" fmla="*/ 382298 h 384233"/>
                <a:gd name="connsiteX183" fmla="*/ 557165 w 1695641"/>
                <a:gd name="connsiteY183" fmla="*/ 315451 h 384233"/>
                <a:gd name="connsiteX184" fmla="*/ 607144 w 1695641"/>
                <a:gd name="connsiteY184" fmla="*/ 315451 h 384233"/>
                <a:gd name="connsiteX185" fmla="*/ 607144 w 1695641"/>
                <a:gd name="connsiteY185" fmla="*/ 321341 h 384233"/>
                <a:gd name="connsiteX186" fmla="*/ 607144 w 1695641"/>
                <a:gd name="connsiteY186" fmla="*/ 327321 h 384233"/>
                <a:gd name="connsiteX187" fmla="*/ 588580 w 1695641"/>
                <a:gd name="connsiteY187" fmla="*/ 327321 h 384233"/>
                <a:gd name="connsiteX188" fmla="*/ 588580 w 1695641"/>
                <a:gd name="connsiteY188" fmla="*/ 382298 h 384233"/>
                <a:gd name="connsiteX189" fmla="*/ 582154 w 1695641"/>
                <a:gd name="connsiteY189" fmla="*/ 382298 h 384233"/>
                <a:gd name="connsiteX190" fmla="*/ 575729 w 1695641"/>
                <a:gd name="connsiteY190" fmla="*/ 382298 h 384233"/>
                <a:gd name="connsiteX191" fmla="*/ 575729 w 1695641"/>
                <a:gd name="connsiteY191" fmla="*/ 327321 h 384233"/>
                <a:gd name="connsiteX192" fmla="*/ 557165 w 1695641"/>
                <a:gd name="connsiteY192" fmla="*/ 327321 h 384233"/>
                <a:gd name="connsiteX193" fmla="*/ 557165 w 1695641"/>
                <a:gd name="connsiteY193" fmla="*/ 321431 h 384233"/>
                <a:gd name="connsiteX194" fmla="*/ 435876 w 1695641"/>
                <a:gd name="connsiteY194" fmla="*/ 315451 h 384233"/>
                <a:gd name="connsiteX195" fmla="*/ 442659 w 1695641"/>
                <a:gd name="connsiteY195" fmla="*/ 315451 h 384233"/>
                <a:gd name="connsiteX196" fmla="*/ 449353 w 1695641"/>
                <a:gd name="connsiteY196" fmla="*/ 315451 h 384233"/>
                <a:gd name="connsiteX197" fmla="*/ 474074 w 1695641"/>
                <a:gd name="connsiteY197" fmla="*/ 362396 h 384233"/>
                <a:gd name="connsiteX198" fmla="*/ 474074 w 1695641"/>
                <a:gd name="connsiteY198" fmla="*/ 315451 h 384233"/>
                <a:gd name="connsiteX199" fmla="*/ 480054 w 1695641"/>
                <a:gd name="connsiteY199" fmla="*/ 315451 h 384233"/>
                <a:gd name="connsiteX200" fmla="*/ 486123 w 1695641"/>
                <a:gd name="connsiteY200" fmla="*/ 315451 h 384233"/>
                <a:gd name="connsiteX201" fmla="*/ 486123 w 1695641"/>
                <a:gd name="connsiteY201" fmla="*/ 382298 h 384233"/>
                <a:gd name="connsiteX202" fmla="*/ 479697 w 1695641"/>
                <a:gd name="connsiteY202" fmla="*/ 382298 h 384233"/>
                <a:gd name="connsiteX203" fmla="*/ 473271 w 1695641"/>
                <a:gd name="connsiteY203" fmla="*/ 382298 h 384233"/>
                <a:gd name="connsiteX204" fmla="*/ 447925 w 1695641"/>
                <a:gd name="connsiteY204" fmla="*/ 334104 h 384233"/>
                <a:gd name="connsiteX205" fmla="*/ 447925 w 1695641"/>
                <a:gd name="connsiteY205" fmla="*/ 382298 h 384233"/>
                <a:gd name="connsiteX206" fmla="*/ 441945 w 1695641"/>
                <a:gd name="connsiteY206" fmla="*/ 382298 h 384233"/>
                <a:gd name="connsiteX207" fmla="*/ 435876 w 1695641"/>
                <a:gd name="connsiteY207" fmla="*/ 382298 h 384233"/>
                <a:gd name="connsiteX208" fmla="*/ 408298 w 1695641"/>
                <a:gd name="connsiteY208" fmla="*/ 315451 h 384233"/>
                <a:gd name="connsiteX209" fmla="*/ 414635 w 1695641"/>
                <a:gd name="connsiteY209" fmla="*/ 315451 h 384233"/>
                <a:gd name="connsiteX210" fmla="*/ 421150 w 1695641"/>
                <a:gd name="connsiteY210" fmla="*/ 315451 h 384233"/>
                <a:gd name="connsiteX211" fmla="*/ 421150 w 1695641"/>
                <a:gd name="connsiteY211" fmla="*/ 382298 h 384233"/>
                <a:gd name="connsiteX212" fmla="*/ 414724 w 1695641"/>
                <a:gd name="connsiteY212" fmla="*/ 382298 h 384233"/>
                <a:gd name="connsiteX213" fmla="*/ 408298 w 1695641"/>
                <a:gd name="connsiteY213" fmla="*/ 382298 h 384233"/>
                <a:gd name="connsiteX214" fmla="*/ 246043 w 1695641"/>
                <a:gd name="connsiteY214" fmla="*/ 315451 h 384233"/>
                <a:gd name="connsiteX215" fmla="*/ 252737 w 1695641"/>
                <a:gd name="connsiteY215" fmla="*/ 315451 h 384233"/>
                <a:gd name="connsiteX216" fmla="*/ 259520 w 1695641"/>
                <a:gd name="connsiteY216" fmla="*/ 315451 h 384233"/>
                <a:gd name="connsiteX217" fmla="*/ 284152 w 1695641"/>
                <a:gd name="connsiteY217" fmla="*/ 362396 h 384233"/>
                <a:gd name="connsiteX218" fmla="*/ 284152 w 1695641"/>
                <a:gd name="connsiteY218" fmla="*/ 315451 h 384233"/>
                <a:gd name="connsiteX219" fmla="*/ 290131 w 1695641"/>
                <a:gd name="connsiteY219" fmla="*/ 315451 h 384233"/>
                <a:gd name="connsiteX220" fmla="*/ 296200 w 1695641"/>
                <a:gd name="connsiteY220" fmla="*/ 315451 h 384233"/>
                <a:gd name="connsiteX221" fmla="*/ 296200 w 1695641"/>
                <a:gd name="connsiteY221" fmla="*/ 382298 h 384233"/>
                <a:gd name="connsiteX222" fmla="*/ 289775 w 1695641"/>
                <a:gd name="connsiteY222" fmla="*/ 382298 h 384233"/>
                <a:gd name="connsiteX223" fmla="*/ 283349 w 1695641"/>
                <a:gd name="connsiteY223" fmla="*/ 382298 h 384233"/>
                <a:gd name="connsiteX224" fmla="*/ 258002 w 1695641"/>
                <a:gd name="connsiteY224" fmla="*/ 334104 h 384233"/>
                <a:gd name="connsiteX225" fmla="*/ 258002 w 1695641"/>
                <a:gd name="connsiteY225" fmla="*/ 382298 h 384233"/>
                <a:gd name="connsiteX226" fmla="*/ 252023 w 1695641"/>
                <a:gd name="connsiteY226" fmla="*/ 382298 h 384233"/>
                <a:gd name="connsiteX227" fmla="*/ 246043 w 1695641"/>
                <a:gd name="connsiteY227" fmla="*/ 382298 h 384233"/>
                <a:gd name="connsiteX228" fmla="*/ 218377 w 1695641"/>
                <a:gd name="connsiteY228" fmla="*/ 315451 h 384233"/>
                <a:gd name="connsiteX229" fmla="*/ 224803 w 1695641"/>
                <a:gd name="connsiteY229" fmla="*/ 315451 h 384233"/>
                <a:gd name="connsiteX230" fmla="*/ 231229 w 1695641"/>
                <a:gd name="connsiteY230" fmla="*/ 315451 h 384233"/>
                <a:gd name="connsiteX231" fmla="*/ 231229 w 1695641"/>
                <a:gd name="connsiteY231" fmla="*/ 382298 h 384233"/>
                <a:gd name="connsiteX232" fmla="*/ 224803 w 1695641"/>
                <a:gd name="connsiteY232" fmla="*/ 382298 h 384233"/>
                <a:gd name="connsiteX233" fmla="*/ 218377 w 1695641"/>
                <a:gd name="connsiteY233" fmla="*/ 382298 h 384233"/>
                <a:gd name="connsiteX234" fmla="*/ 140016 w 1695641"/>
                <a:gd name="connsiteY234" fmla="*/ 315451 h 384233"/>
                <a:gd name="connsiteX235" fmla="*/ 146442 w 1695641"/>
                <a:gd name="connsiteY235" fmla="*/ 315451 h 384233"/>
                <a:gd name="connsiteX236" fmla="*/ 152868 w 1695641"/>
                <a:gd name="connsiteY236" fmla="*/ 315451 h 384233"/>
                <a:gd name="connsiteX237" fmla="*/ 152868 w 1695641"/>
                <a:gd name="connsiteY237" fmla="*/ 382298 h 384233"/>
                <a:gd name="connsiteX238" fmla="*/ 146531 w 1695641"/>
                <a:gd name="connsiteY238" fmla="*/ 382298 h 384233"/>
                <a:gd name="connsiteX239" fmla="*/ 140016 w 1695641"/>
                <a:gd name="connsiteY239" fmla="*/ 382298 h 384233"/>
                <a:gd name="connsiteX240" fmla="*/ 80487 w 1695641"/>
                <a:gd name="connsiteY240" fmla="*/ 315451 h 384233"/>
                <a:gd name="connsiteX241" fmla="*/ 125736 w 1695641"/>
                <a:gd name="connsiteY241" fmla="*/ 315451 h 384233"/>
                <a:gd name="connsiteX242" fmla="*/ 125736 w 1695641"/>
                <a:gd name="connsiteY242" fmla="*/ 321341 h 384233"/>
                <a:gd name="connsiteX243" fmla="*/ 125736 w 1695641"/>
                <a:gd name="connsiteY243" fmla="*/ 327321 h 384233"/>
                <a:gd name="connsiteX244" fmla="*/ 93339 w 1695641"/>
                <a:gd name="connsiteY244" fmla="*/ 327321 h 384233"/>
                <a:gd name="connsiteX245" fmla="*/ 93339 w 1695641"/>
                <a:gd name="connsiteY245" fmla="*/ 341512 h 384233"/>
                <a:gd name="connsiteX246" fmla="*/ 123415 w 1695641"/>
                <a:gd name="connsiteY246" fmla="*/ 341512 h 384233"/>
                <a:gd name="connsiteX247" fmla="*/ 123415 w 1695641"/>
                <a:gd name="connsiteY247" fmla="*/ 347224 h 384233"/>
                <a:gd name="connsiteX248" fmla="*/ 123415 w 1695641"/>
                <a:gd name="connsiteY248" fmla="*/ 353024 h 384233"/>
                <a:gd name="connsiteX249" fmla="*/ 93339 w 1695641"/>
                <a:gd name="connsiteY249" fmla="*/ 353024 h 384233"/>
                <a:gd name="connsiteX250" fmla="*/ 93339 w 1695641"/>
                <a:gd name="connsiteY250" fmla="*/ 370428 h 384233"/>
                <a:gd name="connsiteX251" fmla="*/ 127164 w 1695641"/>
                <a:gd name="connsiteY251" fmla="*/ 370428 h 384233"/>
                <a:gd name="connsiteX252" fmla="*/ 127164 w 1695641"/>
                <a:gd name="connsiteY252" fmla="*/ 376408 h 384233"/>
                <a:gd name="connsiteX253" fmla="*/ 127164 w 1695641"/>
                <a:gd name="connsiteY253" fmla="*/ 382298 h 384233"/>
                <a:gd name="connsiteX254" fmla="*/ 80487 w 1695641"/>
                <a:gd name="connsiteY254" fmla="*/ 382298 h 384233"/>
                <a:gd name="connsiteX255" fmla="*/ 190189 w 1695641"/>
                <a:gd name="connsiteY255" fmla="*/ 315324 h 384233"/>
                <a:gd name="connsiteX256" fmla="*/ 202952 w 1695641"/>
                <a:gd name="connsiteY256" fmla="*/ 315324 h 384233"/>
                <a:gd name="connsiteX257" fmla="*/ 202952 w 1695641"/>
                <a:gd name="connsiteY257" fmla="*/ 363429 h 384233"/>
                <a:gd name="connsiteX258" fmla="*/ 197954 w 1695641"/>
                <a:gd name="connsiteY258" fmla="*/ 378779 h 384233"/>
                <a:gd name="connsiteX259" fmla="*/ 183138 w 1695641"/>
                <a:gd name="connsiteY259" fmla="*/ 384045 h 384233"/>
                <a:gd name="connsiteX260" fmla="*/ 167878 w 1695641"/>
                <a:gd name="connsiteY260" fmla="*/ 378243 h 384233"/>
                <a:gd name="connsiteX261" fmla="*/ 163326 w 1695641"/>
                <a:gd name="connsiteY261" fmla="*/ 360394 h 384233"/>
                <a:gd name="connsiteX262" fmla="*/ 163326 w 1695641"/>
                <a:gd name="connsiteY262" fmla="*/ 356914 h 384233"/>
                <a:gd name="connsiteX263" fmla="*/ 175553 w 1695641"/>
                <a:gd name="connsiteY263" fmla="*/ 356914 h 384233"/>
                <a:gd name="connsiteX264" fmla="*/ 175553 w 1695641"/>
                <a:gd name="connsiteY264" fmla="*/ 360930 h 384233"/>
                <a:gd name="connsiteX265" fmla="*/ 177248 w 1695641"/>
                <a:gd name="connsiteY265" fmla="*/ 369854 h 384233"/>
                <a:gd name="connsiteX266" fmla="*/ 183049 w 1695641"/>
                <a:gd name="connsiteY266" fmla="*/ 372799 h 384233"/>
                <a:gd name="connsiteX267" fmla="*/ 188493 w 1695641"/>
                <a:gd name="connsiteY267" fmla="*/ 370657 h 384233"/>
                <a:gd name="connsiteX268" fmla="*/ 190189 w 1695641"/>
                <a:gd name="connsiteY268" fmla="*/ 363697 h 384233"/>
                <a:gd name="connsiteX269" fmla="*/ 14815 w 1695641"/>
                <a:gd name="connsiteY269" fmla="*/ 315323 h 384233"/>
                <a:gd name="connsiteX270" fmla="*/ 44891 w 1695641"/>
                <a:gd name="connsiteY270" fmla="*/ 315323 h 384233"/>
                <a:gd name="connsiteX271" fmla="*/ 58814 w 1695641"/>
                <a:gd name="connsiteY271" fmla="*/ 319785 h 384233"/>
                <a:gd name="connsiteX272" fmla="*/ 63902 w 1695641"/>
                <a:gd name="connsiteY272" fmla="*/ 332280 h 384233"/>
                <a:gd name="connsiteX273" fmla="*/ 58189 w 1695641"/>
                <a:gd name="connsiteY273" fmla="*/ 344864 h 384233"/>
                <a:gd name="connsiteX274" fmla="*/ 56137 w 1695641"/>
                <a:gd name="connsiteY274" fmla="*/ 346203 h 384233"/>
                <a:gd name="connsiteX275" fmla="*/ 60064 w 1695641"/>
                <a:gd name="connsiteY275" fmla="*/ 348434 h 384233"/>
                <a:gd name="connsiteX276" fmla="*/ 65954 w 1695641"/>
                <a:gd name="connsiteY276" fmla="*/ 361285 h 384233"/>
                <a:gd name="connsiteX277" fmla="*/ 60064 w 1695641"/>
                <a:gd name="connsiteY277" fmla="*/ 376815 h 384233"/>
                <a:gd name="connsiteX278" fmla="*/ 43017 w 1695641"/>
                <a:gd name="connsiteY278" fmla="*/ 382170 h 384233"/>
                <a:gd name="connsiteX279" fmla="*/ 15083 w 1695641"/>
                <a:gd name="connsiteY279" fmla="*/ 382170 h 384233"/>
                <a:gd name="connsiteX280" fmla="*/ 700246 w 1695641"/>
                <a:gd name="connsiteY280" fmla="*/ 315235 h 384233"/>
                <a:gd name="connsiteX281" fmla="*/ 713098 w 1695641"/>
                <a:gd name="connsiteY281" fmla="*/ 315235 h 384233"/>
                <a:gd name="connsiteX282" fmla="*/ 713098 w 1695641"/>
                <a:gd name="connsiteY282" fmla="*/ 357360 h 384233"/>
                <a:gd name="connsiteX283" fmla="*/ 716132 w 1695641"/>
                <a:gd name="connsiteY283" fmla="*/ 368159 h 384233"/>
                <a:gd name="connsiteX284" fmla="*/ 725057 w 1695641"/>
                <a:gd name="connsiteY284" fmla="*/ 371729 h 384233"/>
                <a:gd name="connsiteX285" fmla="*/ 733982 w 1695641"/>
                <a:gd name="connsiteY285" fmla="*/ 368427 h 384233"/>
                <a:gd name="connsiteX286" fmla="*/ 736749 w 1695641"/>
                <a:gd name="connsiteY286" fmla="*/ 357360 h 384233"/>
                <a:gd name="connsiteX287" fmla="*/ 736749 w 1695641"/>
                <a:gd name="connsiteY287" fmla="*/ 315235 h 384233"/>
                <a:gd name="connsiteX288" fmla="*/ 749958 w 1695641"/>
                <a:gd name="connsiteY288" fmla="*/ 315235 h 384233"/>
                <a:gd name="connsiteX289" fmla="*/ 749958 w 1695641"/>
                <a:gd name="connsiteY289" fmla="*/ 356914 h 384233"/>
                <a:gd name="connsiteX290" fmla="*/ 744156 w 1695641"/>
                <a:gd name="connsiteY290" fmla="*/ 377620 h 384233"/>
                <a:gd name="connsiteX291" fmla="*/ 725146 w 1695641"/>
                <a:gd name="connsiteY291" fmla="*/ 383956 h 384233"/>
                <a:gd name="connsiteX292" fmla="*/ 706404 w 1695641"/>
                <a:gd name="connsiteY292" fmla="*/ 377352 h 384233"/>
                <a:gd name="connsiteX293" fmla="*/ 700246 w 1695641"/>
                <a:gd name="connsiteY293" fmla="*/ 356914 h 384233"/>
                <a:gd name="connsiteX294" fmla="*/ 1526374 w 1695641"/>
                <a:gd name="connsiteY294" fmla="*/ 313761 h 384233"/>
                <a:gd name="connsiteX295" fmla="*/ 1547261 w 1695641"/>
                <a:gd name="connsiteY295" fmla="*/ 321079 h 384233"/>
                <a:gd name="connsiteX296" fmla="*/ 1549537 w 1695641"/>
                <a:gd name="connsiteY296" fmla="*/ 323355 h 384233"/>
                <a:gd name="connsiteX297" fmla="*/ 1557570 w 1695641"/>
                <a:gd name="connsiteY297" fmla="*/ 349327 h 384233"/>
                <a:gd name="connsiteX298" fmla="*/ 1549537 w 1695641"/>
                <a:gd name="connsiteY298" fmla="*/ 374763 h 384233"/>
                <a:gd name="connsiteX299" fmla="*/ 1508175 w 1695641"/>
                <a:gd name="connsiteY299" fmla="*/ 376508 h 384233"/>
                <a:gd name="connsiteX300" fmla="*/ 1506430 w 1695641"/>
                <a:gd name="connsiteY300" fmla="*/ 374763 h 384233"/>
                <a:gd name="connsiteX301" fmla="*/ 1498397 w 1695641"/>
                <a:gd name="connsiteY301" fmla="*/ 349327 h 384233"/>
                <a:gd name="connsiteX302" fmla="*/ 1506430 w 1695641"/>
                <a:gd name="connsiteY302" fmla="*/ 323355 h 384233"/>
                <a:gd name="connsiteX303" fmla="*/ 1526374 w 1695641"/>
                <a:gd name="connsiteY303" fmla="*/ 313761 h 384233"/>
                <a:gd name="connsiteX304" fmla="*/ 1400517 w 1695641"/>
                <a:gd name="connsiteY304" fmla="*/ 313754 h 384233"/>
                <a:gd name="connsiteX305" fmla="*/ 1421460 w 1695641"/>
                <a:gd name="connsiteY305" fmla="*/ 321118 h 384233"/>
                <a:gd name="connsiteX306" fmla="*/ 1423697 w 1695641"/>
                <a:gd name="connsiteY306" fmla="*/ 323355 h 384233"/>
                <a:gd name="connsiteX307" fmla="*/ 1431641 w 1695641"/>
                <a:gd name="connsiteY307" fmla="*/ 349327 h 384233"/>
                <a:gd name="connsiteX308" fmla="*/ 1423697 w 1695641"/>
                <a:gd name="connsiteY308" fmla="*/ 374763 h 384233"/>
                <a:gd name="connsiteX309" fmla="*/ 1382207 w 1695641"/>
                <a:gd name="connsiteY309" fmla="*/ 376469 h 384233"/>
                <a:gd name="connsiteX310" fmla="*/ 1380501 w 1695641"/>
                <a:gd name="connsiteY310" fmla="*/ 374763 h 384233"/>
                <a:gd name="connsiteX311" fmla="*/ 1380500 w 1695641"/>
                <a:gd name="connsiteY311" fmla="*/ 374763 h 384233"/>
                <a:gd name="connsiteX312" fmla="*/ 1372557 w 1695641"/>
                <a:gd name="connsiteY312" fmla="*/ 349327 h 384233"/>
                <a:gd name="connsiteX313" fmla="*/ 1380500 w 1695641"/>
                <a:gd name="connsiteY313" fmla="*/ 323355 h 384233"/>
                <a:gd name="connsiteX314" fmla="*/ 1400517 w 1695641"/>
                <a:gd name="connsiteY314" fmla="*/ 313754 h 384233"/>
                <a:gd name="connsiteX315" fmla="*/ 935084 w 1695641"/>
                <a:gd name="connsiteY315" fmla="*/ 313754 h 384233"/>
                <a:gd name="connsiteX316" fmla="*/ 956027 w 1695641"/>
                <a:gd name="connsiteY316" fmla="*/ 321118 h 384233"/>
                <a:gd name="connsiteX317" fmla="*/ 958264 w 1695641"/>
                <a:gd name="connsiteY317" fmla="*/ 323355 h 384233"/>
                <a:gd name="connsiteX318" fmla="*/ 966208 w 1695641"/>
                <a:gd name="connsiteY318" fmla="*/ 349327 h 384233"/>
                <a:gd name="connsiteX319" fmla="*/ 958264 w 1695641"/>
                <a:gd name="connsiteY319" fmla="*/ 374763 h 384233"/>
                <a:gd name="connsiteX320" fmla="*/ 916774 w 1695641"/>
                <a:gd name="connsiteY320" fmla="*/ 376469 h 384233"/>
                <a:gd name="connsiteX321" fmla="*/ 915068 w 1695641"/>
                <a:gd name="connsiteY321" fmla="*/ 374763 h 384233"/>
                <a:gd name="connsiteX322" fmla="*/ 915067 w 1695641"/>
                <a:gd name="connsiteY322" fmla="*/ 374763 h 384233"/>
                <a:gd name="connsiteX323" fmla="*/ 907124 w 1695641"/>
                <a:gd name="connsiteY323" fmla="*/ 349327 h 384233"/>
                <a:gd name="connsiteX324" fmla="*/ 915067 w 1695641"/>
                <a:gd name="connsiteY324" fmla="*/ 323355 h 384233"/>
                <a:gd name="connsiteX325" fmla="*/ 935084 w 1695641"/>
                <a:gd name="connsiteY325" fmla="*/ 313754 h 384233"/>
                <a:gd name="connsiteX326" fmla="*/ 1598624 w 1695641"/>
                <a:gd name="connsiteY326" fmla="*/ 313717 h 384233"/>
                <a:gd name="connsiteX327" fmla="*/ 1617099 w 1695641"/>
                <a:gd name="connsiteY327" fmla="*/ 319786 h 384233"/>
                <a:gd name="connsiteX328" fmla="*/ 1625578 w 1695641"/>
                <a:gd name="connsiteY328" fmla="*/ 336207 h 384233"/>
                <a:gd name="connsiteX329" fmla="*/ 1612994 w 1695641"/>
                <a:gd name="connsiteY329" fmla="*/ 336207 h 384233"/>
                <a:gd name="connsiteX330" fmla="*/ 1608442 w 1695641"/>
                <a:gd name="connsiteY330" fmla="*/ 328621 h 384233"/>
                <a:gd name="connsiteX331" fmla="*/ 1599517 w 1695641"/>
                <a:gd name="connsiteY331" fmla="*/ 325319 h 384233"/>
                <a:gd name="connsiteX332" fmla="*/ 1586397 w 1695641"/>
                <a:gd name="connsiteY332" fmla="*/ 331566 h 384233"/>
                <a:gd name="connsiteX333" fmla="*/ 1586397 w 1695641"/>
                <a:gd name="connsiteY333" fmla="*/ 366373 h 384233"/>
                <a:gd name="connsiteX334" fmla="*/ 1599696 w 1695641"/>
                <a:gd name="connsiteY334" fmla="*/ 372353 h 384233"/>
                <a:gd name="connsiteX335" fmla="*/ 1611298 w 1695641"/>
                <a:gd name="connsiteY335" fmla="*/ 366106 h 384233"/>
                <a:gd name="connsiteX336" fmla="*/ 1614689 w 1695641"/>
                <a:gd name="connsiteY336" fmla="*/ 357895 h 384233"/>
                <a:gd name="connsiteX337" fmla="*/ 1600231 w 1695641"/>
                <a:gd name="connsiteY337" fmla="*/ 357895 h 384233"/>
                <a:gd name="connsiteX338" fmla="*/ 1600231 w 1695641"/>
                <a:gd name="connsiteY338" fmla="*/ 346382 h 384233"/>
                <a:gd name="connsiteX339" fmla="*/ 1626024 w 1695641"/>
                <a:gd name="connsiteY339" fmla="*/ 346382 h 384233"/>
                <a:gd name="connsiteX340" fmla="*/ 1626024 w 1695641"/>
                <a:gd name="connsiteY340" fmla="*/ 382081 h 384233"/>
                <a:gd name="connsiteX341" fmla="*/ 1617099 w 1695641"/>
                <a:gd name="connsiteY341" fmla="*/ 382081 h 384233"/>
                <a:gd name="connsiteX342" fmla="*/ 1615850 w 1695641"/>
                <a:gd name="connsiteY342" fmla="*/ 373156 h 384233"/>
                <a:gd name="connsiteX343" fmla="*/ 1615671 w 1695641"/>
                <a:gd name="connsiteY343" fmla="*/ 374762 h 384233"/>
                <a:gd name="connsiteX344" fmla="*/ 1597821 w 1695641"/>
                <a:gd name="connsiteY344" fmla="*/ 384223 h 384233"/>
                <a:gd name="connsiteX345" fmla="*/ 1597821 w 1695641"/>
                <a:gd name="connsiteY345" fmla="*/ 383687 h 384233"/>
                <a:gd name="connsiteX346" fmla="*/ 1576401 w 1695641"/>
                <a:gd name="connsiteY346" fmla="*/ 374762 h 384233"/>
                <a:gd name="connsiteX347" fmla="*/ 1576401 w 1695641"/>
                <a:gd name="connsiteY347" fmla="*/ 323356 h 384233"/>
                <a:gd name="connsiteX348" fmla="*/ 1598624 w 1695641"/>
                <a:gd name="connsiteY348" fmla="*/ 313717 h 384233"/>
                <a:gd name="connsiteX349" fmla="*/ 1205662 w 1695641"/>
                <a:gd name="connsiteY349" fmla="*/ 313538 h 384233"/>
                <a:gd name="connsiteX350" fmla="*/ 1223511 w 1695641"/>
                <a:gd name="connsiteY350" fmla="*/ 319964 h 384233"/>
                <a:gd name="connsiteX351" fmla="*/ 1232436 w 1695641"/>
                <a:gd name="connsiteY351" fmla="*/ 337367 h 384233"/>
                <a:gd name="connsiteX352" fmla="*/ 1219584 w 1695641"/>
                <a:gd name="connsiteY352" fmla="*/ 337367 h 384233"/>
                <a:gd name="connsiteX353" fmla="*/ 1215300 w 1695641"/>
                <a:gd name="connsiteY353" fmla="*/ 328442 h 384233"/>
                <a:gd name="connsiteX354" fmla="*/ 1206376 w 1695641"/>
                <a:gd name="connsiteY354" fmla="*/ 325229 h 384233"/>
                <a:gd name="connsiteX355" fmla="*/ 1195130 w 1695641"/>
                <a:gd name="connsiteY355" fmla="*/ 331477 h 384233"/>
                <a:gd name="connsiteX356" fmla="*/ 1191114 w 1695641"/>
                <a:gd name="connsiteY356" fmla="*/ 348702 h 384233"/>
                <a:gd name="connsiteX357" fmla="*/ 1195130 w 1695641"/>
                <a:gd name="connsiteY357" fmla="*/ 365480 h 384233"/>
                <a:gd name="connsiteX358" fmla="*/ 1214212 w 1695641"/>
                <a:gd name="connsiteY358" fmla="*/ 369182 h 384233"/>
                <a:gd name="connsiteX359" fmla="*/ 1215746 w 1695641"/>
                <a:gd name="connsiteY359" fmla="*/ 367979 h 384233"/>
                <a:gd name="connsiteX360" fmla="*/ 1220030 w 1695641"/>
                <a:gd name="connsiteY360" fmla="*/ 358430 h 384233"/>
                <a:gd name="connsiteX361" fmla="*/ 1231901 w 1695641"/>
                <a:gd name="connsiteY361" fmla="*/ 358787 h 384233"/>
                <a:gd name="connsiteX362" fmla="*/ 1223511 w 1695641"/>
                <a:gd name="connsiteY362" fmla="*/ 377172 h 384233"/>
                <a:gd name="connsiteX363" fmla="*/ 1205662 w 1695641"/>
                <a:gd name="connsiteY363" fmla="*/ 384044 h 384233"/>
                <a:gd name="connsiteX364" fmla="*/ 1185045 w 1695641"/>
                <a:gd name="connsiteY364" fmla="*/ 374584 h 384233"/>
                <a:gd name="connsiteX365" fmla="*/ 1177370 w 1695641"/>
                <a:gd name="connsiteY365" fmla="*/ 349148 h 384233"/>
                <a:gd name="connsiteX366" fmla="*/ 1185045 w 1695641"/>
                <a:gd name="connsiteY366" fmla="*/ 323177 h 384233"/>
                <a:gd name="connsiteX367" fmla="*/ 1205662 w 1695641"/>
                <a:gd name="connsiteY367" fmla="*/ 313538 h 384233"/>
                <a:gd name="connsiteX368" fmla="*/ 523890 w 1695641"/>
                <a:gd name="connsiteY368" fmla="*/ 313538 h 384233"/>
                <a:gd name="connsiteX369" fmla="*/ 540758 w 1695641"/>
                <a:gd name="connsiteY369" fmla="*/ 319428 h 384233"/>
                <a:gd name="connsiteX370" fmla="*/ 547898 w 1695641"/>
                <a:gd name="connsiteY370" fmla="*/ 335404 h 384233"/>
                <a:gd name="connsiteX371" fmla="*/ 534867 w 1695641"/>
                <a:gd name="connsiteY371" fmla="*/ 335404 h 384233"/>
                <a:gd name="connsiteX372" fmla="*/ 531029 w 1695641"/>
                <a:gd name="connsiteY372" fmla="*/ 327817 h 384233"/>
                <a:gd name="connsiteX373" fmla="*/ 522105 w 1695641"/>
                <a:gd name="connsiteY373" fmla="*/ 325051 h 384233"/>
                <a:gd name="connsiteX374" fmla="*/ 514519 w 1695641"/>
                <a:gd name="connsiteY374" fmla="*/ 327371 h 384233"/>
                <a:gd name="connsiteX375" fmla="*/ 511752 w 1695641"/>
                <a:gd name="connsiteY375" fmla="*/ 333886 h 384233"/>
                <a:gd name="connsiteX376" fmla="*/ 514608 w 1695641"/>
                <a:gd name="connsiteY376" fmla="*/ 338527 h 384233"/>
                <a:gd name="connsiteX377" fmla="*/ 526745 w 1695641"/>
                <a:gd name="connsiteY377" fmla="*/ 342365 h 384233"/>
                <a:gd name="connsiteX378" fmla="*/ 544595 w 1695641"/>
                <a:gd name="connsiteY378" fmla="*/ 349951 h 384233"/>
                <a:gd name="connsiteX379" fmla="*/ 549058 w 1695641"/>
                <a:gd name="connsiteY379" fmla="*/ 363517 h 384233"/>
                <a:gd name="connsiteX380" fmla="*/ 542274 w 1695641"/>
                <a:gd name="connsiteY380" fmla="*/ 378510 h 384233"/>
                <a:gd name="connsiteX381" fmla="*/ 523801 w 1695641"/>
                <a:gd name="connsiteY381" fmla="*/ 384044 h 384233"/>
                <a:gd name="connsiteX382" fmla="*/ 505951 w 1695641"/>
                <a:gd name="connsiteY382" fmla="*/ 378153 h 384233"/>
                <a:gd name="connsiteX383" fmla="*/ 498900 w 1695641"/>
                <a:gd name="connsiteY383" fmla="*/ 361464 h 384233"/>
                <a:gd name="connsiteX384" fmla="*/ 511306 w 1695641"/>
                <a:gd name="connsiteY384" fmla="*/ 361465 h 384233"/>
                <a:gd name="connsiteX385" fmla="*/ 514876 w 1695641"/>
                <a:gd name="connsiteY385" fmla="*/ 369675 h 384233"/>
                <a:gd name="connsiteX386" fmla="*/ 523801 w 1695641"/>
                <a:gd name="connsiteY386" fmla="*/ 372531 h 384233"/>
                <a:gd name="connsiteX387" fmla="*/ 533439 w 1695641"/>
                <a:gd name="connsiteY387" fmla="*/ 370389 h 384233"/>
                <a:gd name="connsiteX388" fmla="*/ 536920 w 1695641"/>
                <a:gd name="connsiteY388" fmla="*/ 364410 h 384233"/>
                <a:gd name="connsiteX389" fmla="*/ 534421 w 1695641"/>
                <a:gd name="connsiteY389" fmla="*/ 358787 h 384233"/>
                <a:gd name="connsiteX390" fmla="*/ 523979 w 1695641"/>
                <a:gd name="connsiteY390" fmla="*/ 355128 h 384233"/>
                <a:gd name="connsiteX391" fmla="*/ 504434 w 1695641"/>
                <a:gd name="connsiteY391" fmla="*/ 347452 h 384233"/>
                <a:gd name="connsiteX392" fmla="*/ 499525 w 1695641"/>
                <a:gd name="connsiteY392" fmla="*/ 334690 h 384233"/>
                <a:gd name="connsiteX393" fmla="*/ 506040 w 1695641"/>
                <a:gd name="connsiteY393" fmla="*/ 319249 h 384233"/>
                <a:gd name="connsiteX394" fmla="*/ 523890 w 1695641"/>
                <a:gd name="connsiteY394" fmla="*/ 313538 h 384233"/>
                <a:gd name="connsiteX395" fmla="*/ 336367 w 1695641"/>
                <a:gd name="connsiteY395" fmla="*/ 313293 h 384233"/>
                <a:gd name="connsiteX396" fmla="*/ 357351 w 1695641"/>
                <a:gd name="connsiteY396" fmla="*/ 319250 h 384233"/>
                <a:gd name="connsiteX397" fmla="*/ 365830 w 1695641"/>
                <a:gd name="connsiteY397" fmla="*/ 335672 h 384233"/>
                <a:gd name="connsiteX398" fmla="*/ 352978 w 1695641"/>
                <a:gd name="connsiteY398" fmla="*/ 335672 h 384233"/>
                <a:gd name="connsiteX399" fmla="*/ 348515 w 1695641"/>
                <a:gd name="connsiteY399" fmla="*/ 328086 h 384233"/>
                <a:gd name="connsiteX400" fmla="*/ 339591 w 1695641"/>
                <a:gd name="connsiteY400" fmla="*/ 324783 h 384233"/>
                <a:gd name="connsiteX401" fmla="*/ 326472 w 1695641"/>
                <a:gd name="connsiteY401" fmla="*/ 331031 h 384233"/>
                <a:gd name="connsiteX402" fmla="*/ 321741 w 1695641"/>
                <a:gd name="connsiteY402" fmla="*/ 348881 h 384233"/>
                <a:gd name="connsiteX403" fmla="*/ 326293 w 1695641"/>
                <a:gd name="connsiteY403" fmla="*/ 366195 h 384233"/>
                <a:gd name="connsiteX404" fmla="*/ 339591 w 1695641"/>
                <a:gd name="connsiteY404" fmla="*/ 372175 h 384233"/>
                <a:gd name="connsiteX405" fmla="*/ 351193 w 1695641"/>
                <a:gd name="connsiteY405" fmla="*/ 365928 h 384233"/>
                <a:gd name="connsiteX406" fmla="*/ 354584 w 1695641"/>
                <a:gd name="connsiteY406" fmla="*/ 357717 h 384233"/>
                <a:gd name="connsiteX407" fmla="*/ 340127 w 1695641"/>
                <a:gd name="connsiteY407" fmla="*/ 357717 h 384233"/>
                <a:gd name="connsiteX408" fmla="*/ 340127 w 1695641"/>
                <a:gd name="connsiteY408" fmla="*/ 346203 h 384233"/>
                <a:gd name="connsiteX409" fmla="*/ 366187 w 1695641"/>
                <a:gd name="connsiteY409" fmla="*/ 346203 h 384233"/>
                <a:gd name="connsiteX410" fmla="*/ 366187 w 1695641"/>
                <a:gd name="connsiteY410" fmla="*/ 381903 h 384233"/>
                <a:gd name="connsiteX411" fmla="*/ 357262 w 1695641"/>
                <a:gd name="connsiteY411" fmla="*/ 381903 h 384233"/>
                <a:gd name="connsiteX412" fmla="*/ 356012 w 1695641"/>
                <a:gd name="connsiteY412" fmla="*/ 372978 h 384233"/>
                <a:gd name="connsiteX413" fmla="*/ 355299 w 1695641"/>
                <a:gd name="connsiteY413" fmla="*/ 374049 h 384233"/>
                <a:gd name="connsiteX414" fmla="*/ 337551 w 1695641"/>
                <a:gd name="connsiteY414" fmla="*/ 383456 h 384233"/>
                <a:gd name="connsiteX415" fmla="*/ 316743 w 1695641"/>
                <a:gd name="connsiteY415" fmla="*/ 374228 h 384233"/>
                <a:gd name="connsiteX416" fmla="*/ 316743 w 1695641"/>
                <a:gd name="connsiteY416" fmla="*/ 322820 h 384233"/>
                <a:gd name="connsiteX417" fmla="*/ 336367 w 1695641"/>
                <a:gd name="connsiteY417" fmla="*/ 313293 h 384233"/>
                <a:gd name="connsiteX418" fmla="*/ 381539 w 1695641"/>
                <a:gd name="connsiteY418" fmla="*/ 228751 h 384233"/>
                <a:gd name="connsiteX419" fmla="*/ 381449 w 1695641"/>
                <a:gd name="connsiteY419" fmla="*/ 228930 h 384233"/>
                <a:gd name="connsiteX420" fmla="*/ 381464 w 1695641"/>
                <a:gd name="connsiteY420" fmla="*/ 228833 h 384233"/>
                <a:gd name="connsiteX421" fmla="*/ 350212 w 1695641"/>
                <a:gd name="connsiteY421" fmla="*/ 205101 h 384233"/>
                <a:gd name="connsiteX422" fmla="*/ 359137 w 1695641"/>
                <a:gd name="connsiteY422" fmla="*/ 216256 h 384233"/>
                <a:gd name="connsiteX423" fmla="*/ 368597 w 1695641"/>
                <a:gd name="connsiteY423" fmla="*/ 213936 h 384233"/>
                <a:gd name="connsiteX424" fmla="*/ 379575 w 1695641"/>
                <a:gd name="connsiteY424" fmla="*/ 213936 h 384233"/>
                <a:gd name="connsiteX425" fmla="*/ 383413 w 1695641"/>
                <a:gd name="connsiteY425" fmla="*/ 215721 h 384233"/>
                <a:gd name="connsiteX426" fmla="*/ 382520 w 1695641"/>
                <a:gd name="connsiteY426" fmla="*/ 221968 h 384233"/>
                <a:gd name="connsiteX427" fmla="*/ 381464 w 1695641"/>
                <a:gd name="connsiteY427" fmla="*/ 228833 h 384233"/>
                <a:gd name="connsiteX428" fmla="*/ 376719 w 1695641"/>
                <a:gd name="connsiteY428" fmla="*/ 234017 h 384233"/>
                <a:gd name="connsiteX429" fmla="*/ 371810 w 1695641"/>
                <a:gd name="connsiteY429" fmla="*/ 237676 h 384233"/>
                <a:gd name="connsiteX430" fmla="*/ 368330 w 1695641"/>
                <a:gd name="connsiteY430" fmla="*/ 247583 h 384233"/>
                <a:gd name="connsiteX431" fmla="*/ 361368 w 1695641"/>
                <a:gd name="connsiteY431" fmla="*/ 252313 h 384233"/>
                <a:gd name="connsiteX432" fmla="*/ 353336 w 1695641"/>
                <a:gd name="connsiteY432" fmla="*/ 253027 h 384233"/>
                <a:gd name="connsiteX433" fmla="*/ 342715 w 1695641"/>
                <a:gd name="connsiteY433" fmla="*/ 257490 h 384233"/>
                <a:gd name="connsiteX434" fmla="*/ 330041 w 1695641"/>
                <a:gd name="connsiteY434" fmla="*/ 247048 h 384233"/>
                <a:gd name="connsiteX435" fmla="*/ 331380 w 1695641"/>
                <a:gd name="connsiteY435" fmla="*/ 239193 h 384233"/>
                <a:gd name="connsiteX436" fmla="*/ 329506 w 1695641"/>
                <a:gd name="connsiteY436" fmla="*/ 232946 h 384233"/>
                <a:gd name="connsiteX437" fmla="*/ 333344 w 1695641"/>
                <a:gd name="connsiteY437" fmla="*/ 225627 h 384233"/>
                <a:gd name="connsiteX438" fmla="*/ 343072 w 1695641"/>
                <a:gd name="connsiteY438" fmla="*/ 208939 h 384233"/>
                <a:gd name="connsiteX439" fmla="*/ 350212 w 1695641"/>
                <a:gd name="connsiteY439" fmla="*/ 205101 h 384233"/>
                <a:gd name="connsiteX440" fmla="*/ 469269 w 1695641"/>
                <a:gd name="connsiteY440" fmla="*/ 183145 h 384233"/>
                <a:gd name="connsiteX441" fmla="*/ 476410 w 1695641"/>
                <a:gd name="connsiteY441" fmla="*/ 184752 h 384233"/>
                <a:gd name="connsiteX442" fmla="*/ 483639 w 1695641"/>
                <a:gd name="connsiteY442" fmla="*/ 188500 h 384233"/>
                <a:gd name="connsiteX443" fmla="*/ 490868 w 1695641"/>
                <a:gd name="connsiteY443" fmla="*/ 189125 h 384233"/>
                <a:gd name="connsiteX444" fmla="*/ 498008 w 1695641"/>
                <a:gd name="connsiteY444" fmla="*/ 191356 h 384233"/>
                <a:gd name="connsiteX445" fmla="*/ 504166 w 1695641"/>
                <a:gd name="connsiteY445" fmla="*/ 190375 h 384233"/>
                <a:gd name="connsiteX446" fmla="*/ 518802 w 1695641"/>
                <a:gd name="connsiteY446" fmla="*/ 203316 h 384233"/>
                <a:gd name="connsiteX447" fmla="*/ 517999 w 1695641"/>
                <a:gd name="connsiteY447" fmla="*/ 203494 h 384233"/>
                <a:gd name="connsiteX448" fmla="*/ 521837 w 1695641"/>
                <a:gd name="connsiteY448" fmla="*/ 209117 h 384233"/>
                <a:gd name="connsiteX449" fmla="*/ 521837 w 1695641"/>
                <a:gd name="connsiteY449" fmla="*/ 216435 h 384233"/>
                <a:gd name="connsiteX450" fmla="*/ 516660 w 1695641"/>
                <a:gd name="connsiteY450" fmla="*/ 223219 h 384233"/>
                <a:gd name="connsiteX451" fmla="*/ 512644 w 1695641"/>
                <a:gd name="connsiteY451" fmla="*/ 231430 h 384233"/>
                <a:gd name="connsiteX452" fmla="*/ 507915 w 1695641"/>
                <a:gd name="connsiteY452" fmla="*/ 236963 h 384233"/>
                <a:gd name="connsiteX453" fmla="*/ 499704 w 1695641"/>
                <a:gd name="connsiteY453" fmla="*/ 240265 h 384233"/>
                <a:gd name="connsiteX454" fmla="*/ 492742 w 1695641"/>
                <a:gd name="connsiteY454" fmla="*/ 240265 h 384233"/>
                <a:gd name="connsiteX455" fmla="*/ 485424 w 1695641"/>
                <a:gd name="connsiteY455" fmla="*/ 243746 h 384233"/>
                <a:gd name="connsiteX456" fmla="*/ 479712 w 1695641"/>
                <a:gd name="connsiteY456" fmla="*/ 237677 h 384233"/>
                <a:gd name="connsiteX457" fmla="*/ 479712 w 1695641"/>
                <a:gd name="connsiteY457" fmla="*/ 229645 h 384233"/>
                <a:gd name="connsiteX458" fmla="*/ 473821 w 1695641"/>
                <a:gd name="connsiteY458" fmla="*/ 218845 h 384233"/>
                <a:gd name="connsiteX459" fmla="*/ 469091 w 1695641"/>
                <a:gd name="connsiteY459" fmla="*/ 209474 h 384233"/>
                <a:gd name="connsiteX460" fmla="*/ 466324 w 1695641"/>
                <a:gd name="connsiteY460" fmla="*/ 199032 h 384233"/>
                <a:gd name="connsiteX461" fmla="*/ 466860 w 1695641"/>
                <a:gd name="connsiteY461" fmla="*/ 192606 h 384233"/>
                <a:gd name="connsiteX462" fmla="*/ 469269 w 1695641"/>
                <a:gd name="connsiteY462" fmla="*/ 183145 h 384233"/>
                <a:gd name="connsiteX463" fmla="*/ 443656 w 1695641"/>
                <a:gd name="connsiteY463" fmla="*/ 131382 h 384233"/>
                <a:gd name="connsiteX464" fmla="*/ 437051 w 1695641"/>
                <a:gd name="connsiteY464" fmla="*/ 132274 h 384233"/>
                <a:gd name="connsiteX465" fmla="*/ 430269 w 1695641"/>
                <a:gd name="connsiteY465" fmla="*/ 134505 h 384233"/>
                <a:gd name="connsiteX466" fmla="*/ 425181 w 1695641"/>
                <a:gd name="connsiteY466" fmla="*/ 137718 h 384233"/>
                <a:gd name="connsiteX467" fmla="*/ 411972 w 1695641"/>
                <a:gd name="connsiteY467" fmla="*/ 143429 h 384233"/>
                <a:gd name="connsiteX468" fmla="*/ 407956 w 1695641"/>
                <a:gd name="connsiteY468" fmla="*/ 150212 h 384233"/>
                <a:gd name="connsiteX469" fmla="*/ 413668 w 1695641"/>
                <a:gd name="connsiteY469" fmla="*/ 155924 h 384233"/>
                <a:gd name="connsiteX470" fmla="*/ 423753 w 1695641"/>
                <a:gd name="connsiteY470" fmla="*/ 152801 h 384233"/>
                <a:gd name="connsiteX471" fmla="*/ 433214 w 1695641"/>
                <a:gd name="connsiteY471" fmla="*/ 145482 h 384233"/>
                <a:gd name="connsiteX472" fmla="*/ 441068 w 1695641"/>
                <a:gd name="connsiteY472" fmla="*/ 138521 h 384233"/>
                <a:gd name="connsiteX473" fmla="*/ 443656 w 1695641"/>
                <a:gd name="connsiteY473" fmla="*/ 131382 h 384233"/>
                <a:gd name="connsiteX474" fmla="*/ 757186 w 1695641"/>
                <a:gd name="connsiteY474" fmla="*/ 117012 h 384233"/>
                <a:gd name="connsiteX475" fmla="*/ 746743 w 1695641"/>
                <a:gd name="connsiteY475" fmla="*/ 118797 h 384233"/>
                <a:gd name="connsiteX476" fmla="*/ 744244 w 1695641"/>
                <a:gd name="connsiteY476" fmla="*/ 124330 h 384233"/>
                <a:gd name="connsiteX477" fmla="*/ 745048 w 1695641"/>
                <a:gd name="connsiteY477" fmla="*/ 129507 h 384233"/>
                <a:gd name="connsiteX478" fmla="*/ 753973 w 1695641"/>
                <a:gd name="connsiteY478" fmla="*/ 130488 h 384233"/>
                <a:gd name="connsiteX479" fmla="*/ 754062 w 1695641"/>
                <a:gd name="connsiteY479" fmla="*/ 130488 h 384233"/>
                <a:gd name="connsiteX480" fmla="*/ 760042 w 1695641"/>
                <a:gd name="connsiteY480" fmla="*/ 120135 h 384233"/>
                <a:gd name="connsiteX481" fmla="*/ 760062 w 1695641"/>
                <a:gd name="connsiteY481" fmla="*/ 119664 h 384233"/>
                <a:gd name="connsiteX482" fmla="*/ 757186 w 1695641"/>
                <a:gd name="connsiteY482" fmla="*/ 117012 h 384233"/>
                <a:gd name="connsiteX483" fmla="*/ 788423 w 1695641"/>
                <a:gd name="connsiteY483" fmla="*/ 107730 h 384233"/>
                <a:gd name="connsiteX484" fmla="*/ 780302 w 1695641"/>
                <a:gd name="connsiteY484" fmla="*/ 110407 h 384233"/>
                <a:gd name="connsiteX485" fmla="*/ 779319 w 1695641"/>
                <a:gd name="connsiteY485" fmla="*/ 118529 h 384233"/>
                <a:gd name="connsiteX486" fmla="*/ 784317 w 1695641"/>
                <a:gd name="connsiteY486" fmla="*/ 123080 h 384233"/>
                <a:gd name="connsiteX487" fmla="*/ 793242 w 1695641"/>
                <a:gd name="connsiteY487" fmla="*/ 116387 h 384233"/>
                <a:gd name="connsiteX488" fmla="*/ 793600 w 1695641"/>
                <a:gd name="connsiteY488" fmla="*/ 116387 h 384233"/>
                <a:gd name="connsiteX489" fmla="*/ 793600 w 1695641"/>
                <a:gd name="connsiteY489" fmla="*/ 109604 h 384233"/>
                <a:gd name="connsiteX490" fmla="*/ 788423 w 1695641"/>
                <a:gd name="connsiteY490" fmla="*/ 107730 h 384233"/>
                <a:gd name="connsiteX491" fmla="*/ 462041 w 1695641"/>
                <a:gd name="connsiteY491" fmla="*/ 97466 h 384233"/>
                <a:gd name="connsiteX492" fmla="*/ 469716 w 1695641"/>
                <a:gd name="connsiteY492" fmla="*/ 100412 h 384233"/>
                <a:gd name="connsiteX493" fmla="*/ 478641 w 1695641"/>
                <a:gd name="connsiteY493" fmla="*/ 100412 h 384233"/>
                <a:gd name="connsiteX494" fmla="*/ 491225 w 1695641"/>
                <a:gd name="connsiteY494" fmla="*/ 108623 h 384233"/>
                <a:gd name="connsiteX495" fmla="*/ 494706 w 1695641"/>
                <a:gd name="connsiteY495" fmla="*/ 119065 h 384233"/>
                <a:gd name="connsiteX496" fmla="*/ 494706 w 1695641"/>
                <a:gd name="connsiteY496" fmla="*/ 127187 h 384233"/>
                <a:gd name="connsiteX497" fmla="*/ 484085 w 1695641"/>
                <a:gd name="connsiteY497" fmla="*/ 137985 h 384233"/>
                <a:gd name="connsiteX498" fmla="*/ 483728 w 1695641"/>
                <a:gd name="connsiteY498" fmla="*/ 137985 h 384233"/>
                <a:gd name="connsiteX499" fmla="*/ 478641 w 1695641"/>
                <a:gd name="connsiteY499" fmla="*/ 146910 h 384233"/>
                <a:gd name="connsiteX500" fmla="*/ 461951 w 1695641"/>
                <a:gd name="connsiteY500" fmla="*/ 176006 h 384233"/>
                <a:gd name="connsiteX501" fmla="*/ 454633 w 1695641"/>
                <a:gd name="connsiteY501" fmla="*/ 185377 h 384233"/>
                <a:gd name="connsiteX502" fmla="*/ 449189 w 1695641"/>
                <a:gd name="connsiteY502" fmla="*/ 186091 h 384233"/>
                <a:gd name="connsiteX503" fmla="*/ 444013 w 1695641"/>
                <a:gd name="connsiteY503" fmla="*/ 191892 h 384233"/>
                <a:gd name="connsiteX504" fmla="*/ 445709 w 1695641"/>
                <a:gd name="connsiteY504" fmla="*/ 202513 h 384233"/>
                <a:gd name="connsiteX505" fmla="*/ 445709 w 1695641"/>
                <a:gd name="connsiteY505" fmla="*/ 249725 h 384233"/>
                <a:gd name="connsiteX506" fmla="*/ 436784 w 1695641"/>
                <a:gd name="connsiteY506" fmla="*/ 263113 h 384233"/>
                <a:gd name="connsiteX507" fmla="*/ 427234 w 1695641"/>
                <a:gd name="connsiteY507" fmla="*/ 272662 h 384233"/>
                <a:gd name="connsiteX508" fmla="*/ 418309 w 1695641"/>
                <a:gd name="connsiteY508" fmla="*/ 277214 h 384233"/>
                <a:gd name="connsiteX509" fmla="*/ 414293 w 1695641"/>
                <a:gd name="connsiteY509" fmla="*/ 274447 h 384233"/>
                <a:gd name="connsiteX510" fmla="*/ 408045 w 1695641"/>
                <a:gd name="connsiteY510" fmla="*/ 271681 h 384233"/>
                <a:gd name="connsiteX511" fmla="*/ 403136 w 1695641"/>
                <a:gd name="connsiteY511" fmla="*/ 267843 h 384233"/>
                <a:gd name="connsiteX512" fmla="*/ 394926 w 1695641"/>
                <a:gd name="connsiteY512" fmla="*/ 263827 h 384233"/>
                <a:gd name="connsiteX513" fmla="*/ 390464 w 1695641"/>
                <a:gd name="connsiteY513" fmla="*/ 255437 h 384233"/>
                <a:gd name="connsiteX514" fmla="*/ 377880 w 1695641"/>
                <a:gd name="connsiteY514" fmla="*/ 242585 h 384233"/>
                <a:gd name="connsiteX515" fmla="*/ 385912 w 1695641"/>
                <a:gd name="connsiteY515" fmla="*/ 239283 h 384233"/>
                <a:gd name="connsiteX516" fmla="*/ 397781 w 1695641"/>
                <a:gd name="connsiteY516" fmla="*/ 243388 h 384233"/>
                <a:gd name="connsiteX517" fmla="*/ 407331 w 1695641"/>
                <a:gd name="connsiteY517" fmla="*/ 232232 h 384233"/>
                <a:gd name="connsiteX518" fmla="*/ 407331 w 1695641"/>
                <a:gd name="connsiteY518" fmla="*/ 224467 h 384233"/>
                <a:gd name="connsiteX519" fmla="*/ 407331 w 1695641"/>
                <a:gd name="connsiteY519" fmla="*/ 213847 h 384233"/>
                <a:gd name="connsiteX520" fmla="*/ 409027 w 1695641"/>
                <a:gd name="connsiteY520" fmla="*/ 199657 h 384233"/>
                <a:gd name="connsiteX521" fmla="*/ 406439 w 1695641"/>
                <a:gd name="connsiteY521" fmla="*/ 194837 h 384233"/>
                <a:gd name="connsiteX522" fmla="*/ 398763 w 1695641"/>
                <a:gd name="connsiteY522" fmla="*/ 192695 h 384233"/>
                <a:gd name="connsiteX523" fmla="*/ 392695 w 1695641"/>
                <a:gd name="connsiteY523" fmla="*/ 193766 h 384233"/>
                <a:gd name="connsiteX524" fmla="*/ 382967 w 1695641"/>
                <a:gd name="connsiteY524" fmla="*/ 192874 h 384233"/>
                <a:gd name="connsiteX525" fmla="*/ 379486 w 1695641"/>
                <a:gd name="connsiteY525" fmla="*/ 189750 h 384233"/>
                <a:gd name="connsiteX526" fmla="*/ 377522 w 1695641"/>
                <a:gd name="connsiteY526" fmla="*/ 182610 h 384233"/>
                <a:gd name="connsiteX527" fmla="*/ 375827 w 1695641"/>
                <a:gd name="connsiteY527" fmla="*/ 178772 h 384233"/>
                <a:gd name="connsiteX528" fmla="*/ 374934 w 1695641"/>
                <a:gd name="connsiteY528" fmla="*/ 171275 h 384233"/>
                <a:gd name="connsiteX529" fmla="*/ 372524 w 1695641"/>
                <a:gd name="connsiteY529" fmla="*/ 160298 h 384233"/>
                <a:gd name="connsiteX530" fmla="*/ 370204 w 1695641"/>
                <a:gd name="connsiteY530" fmla="*/ 146196 h 384233"/>
                <a:gd name="connsiteX531" fmla="*/ 369490 w 1695641"/>
                <a:gd name="connsiteY531" fmla="*/ 131917 h 384233"/>
                <a:gd name="connsiteX532" fmla="*/ 378415 w 1695641"/>
                <a:gd name="connsiteY532" fmla="*/ 115763 h 384233"/>
                <a:gd name="connsiteX533" fmla="*/ 386626 w 1695641"/>
                <a:gd name="connsiteY533" fmla="*/ 112104 h 384233"/>
                <a:gd name="connsiteX534" fmla="*/ 393944 w 1695641"/>
                <a:gd name="connsiteY534" fmla="*/ 115941 h 384233"/>
                <a:gd name="connsiteX535" fmla="*/ 397424 w 1695641"/>
                <a:gd name="connsiteY535" fmla="*/ 120582 h 384233"/>
                <a:gd name="connsiteX536" fmla="*/ 412597 w 1695641"/>
                <a:gd name="connsiteY536" fmla="*/ 116120 h 384233"/>
                <a:gd name="connsiteX537" fmla="*/ 423842 w 1695641"/>
                <a:gd name="connsiteY537" fmla="*/ 113085 h 384233"/>
                <a:gd name="connsiteX538" fmla="*/ 432053 w 1695641"/>
                <a:gd name="connsiteY538" fmla="*/ 110140 h 384233"/>
                <a:gd name="connsiteX539" fmla="*/ 438479 w 1695641"/>
                <a:gd name="connsiteY539" fmla="*/ 108266 h 384233"/>
                <a:gd name="connsiteX540" fmla="*/ 447404 w 1695641"/>
                <a:gd name="connsiteY540" fmla="*/ 104785 h 384233"/>
                <a:gd name="connsiteX541" fmla="*/ 452492 w 1695641"/>
                <a:gd name="connsiteY541" fmla="*/ 101483 h 384233"/>
                <a:gd name="connsiteX542" fmla="*/ 456953 w 1695641"/>
                <a:gd name="connsiteY542" fmla="*/ 99162 h 384233"/>
                <a:gd name="connsiteX543" fmla="*/ 462041 w 1695641"/>
                <a:gd name="connsiteY543" fmla="*/ 97466 h 384233"/>
                <a:gd name="connsiteX544" fmla="*/ 754508 w 1695641"/>
                <a:gd name="connsiteY544" fmla="*/ 82830 h 384233"/>
                <a:gd name="connsiteX545" fmla="*/ 745583 w 1695641"/>
                <a:gd name="connsiteY545" fmla="*/ 88988 h 384233"/>
                <a:gd name="connsiteX546" fmla="*/ 746565 w 1695641"/>
                <a:gd name="connsiteY546" fmla="*/ 97913 h 384233"/>
                <a:gd name="connsiteX547" fmla="*/ 750402 w 1695641"/>
                <a:gd name="connsiteY547" fmla="*/ 100234 h 384233"/>
                <a:gd name="connsiteX548" fmla="*/ 760577 w 1695641"/>
                <a:gd name="connsiteY548" fmla="*/ 90595 h 384233"/>
                <a:gd name="connsiteX549" fmla="*/ 761023 w 1695641"/>
                <a:gd name="connsiteY549" fmla="*/ 90327 h 384233"/>
                <a:gd name="connsiteX550" fmla="*/ 754508 w 1695641"/>
                <a:gd name="connsiteY550" fmla="*/ 82830 h 384233"/>
                <a:gd name="connsiteX551" fmla="*/ 802702 w 1695641"/>
                <a:gd name="connsiteY551" fmla="*/ 69710 h 384233"/>
                <a:gd name="connsiteX552" fmla="*/ 782265 w 1695641"/>
                <a:gd name="connsiteY552" fmla="*/ 77742 h 384233"/>
                <a:gd name="connsiteX553" fmla="*/ 785210 w 1695641"/>
                <a:gd name="connsiteY553" fmla="*/ 87381 h 384233"/>
                <a:gd name="connsiteX554" fmla="*/ 796188 w 1695641"/>
                <a:gd name="connsiteY554" fmla="*/ 88006 h 384233"/>
                <a:gd name="connsiteX555" fmla="*/ 803505 w 1695641"/>
                <a:gd name="connsiteY555" fmla="*/ 77564 h 384233"/>
                <a:gd name="connsiteX556" fmla="*/ 802702 w 1695641"/>
                <a:gd name="connsiteY556" fmla="*/ 69710 h 384233"/>
                <a:gd name="connsiteX557" fmla="*/ 1094368 w 1695641"/>
                <a:gd name="connsiteY557" fmla="*/ 67658 h 384233"/>
                <a:gd name="connsiteX558" fmla="*/ 1100348 w 1695641"/>
                <a:gd name="connsiteY558" fmla="*/ 71139 h 384233"/>
                <a:gd name="connsiteX559" fmla="*/ 1109273 w 1695641"/>
                <a:gd name="connsiteY559" fmla="*/ 79438 h 384233"/>
                <a:gd name="connsiteX560" fmla="*/ 1111950 w 1695641"/>
                <a:gd name="connsiteY560" fmla="*/ 87649 h 384233"/>
                <a:gd name="connsiteX561" fmla="*/ 1115430 w 1695641"/>
                <a:gd name="connsiteY561" fmla="*/ 93093 h 384233"/>
                <a:gd name="connsiteX562" fmla="*/ 1101597 w 1695641"/>
                <a:gd name="connsiteY562" fmla="*/ 105945 h 384233"/>
                <a:gd name="connsiteX563" fmla="*/ 1090709 w 1695641"/>
                <a:gd name="connsiteY563" fmla="*/ 114870 h 384233"/>
                <a:gd name="connsiteX564" fmla="*/ 1082319 w 1695641"/>
                <a:gd name="connsiteY564" fmla="*/ 120493 h 384233"/>
                <a:gd name="connsiteX565" fmla="*/ 1065630 w 1695641"/>
                <a:gd name="connsiteY565" fmla="*/ 132185 h 384233"/>
                <a:gd name="connsiteX566" fmla="*/ 1069646 w 1695641"/>
                <a:gd name="connsiteY566" fmla="*/ 146108 h 384233"/>
                <a:gd name="connsiteX567" fmla="*/ 1066879 w 1695641"/>
                <a:gd name="connsiteY567" fmla="*/ 152533 h 384233"/>
                <a:gd name="connsiteX568" fmla="*/ 1064648 w 1695641"/>
                <a:gd name="connsiteY568" fmla="*/ 158423 h 384233"/>
                <a:gd name="connsiteX569" fmla="*/ 1062952 w 1695641"/>
                <a:gd name="connsiteY569" fmla="*/ 164671 h 384233"/>
                <a:gd name="connsiteX570" fmla="*/ 1061792 w 1695641"/>
                <a:gd name="connsiteY570" fmla="*/ 171275 h 384233"/>
                <a:gd name="connsiteX571" fmla="*/ 1062684 w 1695641"/>
                <a:gd name="connsiteY571" fmla="*/ 188411 h 384233"/>
                <a:gd name="connsiteX572" fmla="*/ 1093565 w 1695641"/>
                <a:gd name="connsiteY572" fmla="*/ 187697 h 384233"/>
                <a:gd name="connsiteX573" fmla="*/ 1101598 w 1695641"/>
                <a:gd name="connsiteY573" fmla="*/ 184574 h 384233"/>
                <a:gd name="connsiteX574" fmla="*/ 1109273 w 1695641"/>
                <a:gd name="connsiteY574" fmla="*/ 183770 h 384233"/>
                <a:gd name="connsiteX575" fmla="*/ 1117662 w 1695641"/>
                <a:gd name="connsiteY575" fmla="*/ 186002 h 384233"/>
                <a:gd name="connsiteX576" fmla="*/ 1125872 w 1695641"/>
                <a:gd name="connsiteY576" fmla="*/ 190553 h 384233"/>
                <a:gd name="connsiteX577" fmla="*/ 1136582 w 1695641"/>
                <a:gd name="connsiteY577" fmla="*/ 199478 h 384233"/>
                <a:gd name="connsiteX578" fmla="*/ 1137564 w 1695641"/>
                <a:gd name="connsiteY578" fmla="*/ 206797 h 384233"/>
                <a:gd name="connsiteX579" fmla="*/ 1136046 w 1695641"/>
                <a:gd name="connsiteY579" fmla="*/ 206975 h 384233"/>
                <a:gd name="connsiteX580" fmla="*/ 1137117 w 1695641"/>
                <a:gd name="connsiteY580" fmla="*/ 209653 h 384233"/>
                <a:gd name="connsiteX581" fmla="*/ 1137832 w 1695641"/>
                <a:gd name="connsiteY581" fmla="*/ 213580 h 384233"/>
                <a:gd name="connsiteX582" fmla="*/ 1135154 w 1695641"/>
                <a:gd name="connsiteY582" fmla="*/ 219917 h 384233"/>
                <a:gd name="connsiteX583" fmla="*/ 1129799 w 1695641"/>
                <a:gd name="connsiteY583" fmla="*/ 225360 h 384233"/>
                <a:gd name="connsiteX584" fmla="*/ 1119357 w 1695641"/>
                <a:gd name="connsiteY584" fmla="*/ 225985 h 384233"/>
                <a:gd name="connsiteX585" fmla="*/ 1108023 w 1695641"/>
                <a:gd name="connsiteY585" fmla="*/ 224021 h 384233"/>
                <a:gd name="connsiteX586" fmla="*/ 1096421 w 1695641"/>
                <a:gd name="connsiteY586" fmla="*/ 225003 h 384233"/>
                <a:gd name="connsiteX587" fmla="*/ 1077232 w 1695641"/>
                <a:gd name="connsiteY587" fmla="*/ 223397 h 384233"/>
                <a:gd name="connsiteX588" fmla="*/ 1059382 w 1695641"/>
                <a:gd name="connsiteY588" fmla="*/ 223397 h 384233"/>
                <a:gd name="connsiteX589" fmla="*/ 1041532 w 1695641"/>
                <a:gd name="connsiteY589" fmla="*/ 224824 h 384233"/>
                <a:gd name="connsiteX590" fmla="*/ 1024486 w 1695641"/>
                <a:gd name="connsiteY590" fmla="*/ 227234 h 384233"/>
                <a:gd name="connsiteX591" fmla="*/ 1005119 w 1695641"/>
                <a:gd name="connsiteY591" fmla="*/ 226788 h 384233"/>
                <a:gd name="connsiteX592" fmla="*/ 970758 w 1695641"/>
                <a:gd name="connsiteY592" fmla="*/ 233839 h 384233"/>
                <a:gd name="connsiteX593" fmla="*/ 928633 w 1695641"/>
                <a:gd name="connsiteY593" fmla="*/ 249904 h 384233"/>
                <a:gd name="connsiteX594" fmla="*/ 912568 w 1695641"/>
                <a:gd name="connsiteY594" fmla="*/ 234731 h 384233"/>
                <a:gd name="connsiteX595" fmla="*/ 912568 w 1695641"/>
                <a:gd name="connsiteY595" fmla="*/ 225806 h 384233"/>
                <a:gd name="connsiteX596" fmla="*/ 911586 w 1695641"/>
                <a:gd name="connsiteY596" fmla="*/ 214919 h 384233"/>
                <a:gd name="connsiteX597" fmla="*/ 929436 w 1695641"/>
                <a:gd name="connsiteY597" fmla="*/ 205190 h 384233"/>
                <a:gd name="connsiteX598" fmla="*/ 939789 w 1695641"/>
                <a:gd name="connsiteY598" fmla="*/ 206172 h 384233"/>
                <a:gd name="connsiteX599" fmla="*/ 961208 w 1695641"/>
                <a:gd name="connsiteY599" fmla="*/ 198050 h 384233"/>
                <a:gd name="connsiteX600" fmla="*/ 970133 w 1695641"/>
                <a:gd name="connsiteY600" fmla="*/ 196355 h 384233"/>
                <a:gd name="connsiteX601" fmla="*/ 993606 w 1695641"/>
                <a:gd name="connsiteY601" fmla="*/ 186537 h 384233"/>
                <a:gd name="connsiteX602" fmla="*/ 1011991 w 1695641"/>
                <a:gd name="connsiteY602" fmla="*/ 155121 h 384233"/>
                <a:gd name="connsiteX603" fmla="*/ 1013866 w 1695641"/>
                <a:gd name="connsiteY603" fmla="*/ 144591 h 384233"/>
                <a:gd name="connsiteX604" fmla="*/ 1011991 w 1695641"/>
                <a:gd name="connsiteY604" fmla="*/ 136290 h 384233"/>
                <a:gd name="connsiteX605" fmla="*/ 1003066 w 1695641"/>
                <a:gd name="connsiteY605" fmla="*/ 137718 h 384233"/>
                <a:gd name="connsiteX606" fmla="*/ 991375 w 1695641"/>
                <a:gd name="connsiteY606" fmla="*/ 138522 h 384233"/>
                <a:gd name="connsiteX607" fmla="*/ 987805 w 1695641"/>
                <a:gd name="connsiteY607" fmla="*/ 127901 h 384233"/>
                <a:gd name="connsiteX608" fmla="*/ 980843 w 1695641"/>
                <a:gd name="connsiteY608" fmla="*/ 115138 h 384233"/>
                <a:gd name="connsiteX609" fmla="*/ 979058 w 1695641"/>
                <a:gd name="connsiteY609" fmla="*/ 104874 h 384233"/>
                <a:gd name="connsiteX610" fmla="*/ 978166 w 1695641"/>
                <a:gd name="connsiteY610" fmla="*/ 94968 h 384233"/>
                <a:gd name="connsiteX611" fmla="*/ 987091 w 1695641"/>
                <a:gd name="connsiteY611" fmla="*/ 87560 h 384233"/>
                <a:gd name="connsiteX612" fmla="*/ 1002799 w 1695641"/>
                <a:gd name="connsiteY612" fmla="*/ 91308 h 384233"/>
                <a:gd name="connsiteX613" fmla="*/ 1040283 w 1695641"/>
                <a:gd name="connsiteY613" fmla="*/ 85061 h 384233"/>
                <a:gd name="connsiteX614" fmla="*/ 1046798 w 1695641"/>
                <a:gd name="connsiteY614" fmla="*/ 83276 h 384233"/>
                <a:gd name="connsiteX615" fmla="*/ 1051439 w 1695641"/>
                <a:gd name="connsiteY615" fmla="*/ 81491 h 384233"/>
                <a:gd name="connsiteX616" fmla="*/ 1079553 w 1695641"/>
                <a:gd name="connsiteY616" fmla="*/ 69622 h 384233"/>
                <a:gd name="connsiteX617" fmla="*/ 1087496 w 1695641"/>
                <a:gd name="connsiteY617" fmla="*/ 68640 h 384233"/>
                <a:gd name="connsiteX618" fmla="*/ 1094368 w 1695641"/>
                <a:gd name="connsiteY618" fmla="*/ 67658 h 384233"/>
                <a:gd name="connsiteX619" fmla="*/ 699531 w 1695641"/>
                <a:gd name="connsiteY619" fmla="*/ 57304 h 384233"/>
                <a:gd name="connsiteX620" fmla="*/ 707564 w 1695641"/>
                <a:gd name="connsiteY620" fmla="*/ 67836 h 384233"/>
                <a:gd name="connsiteX621" fmla="*/ 705689 w 1695641"/>
                <a:gd name="connsiteY621" fmla="*/ 78456 h 384233"/>
                <a:gd name="connsiteX622" fmla="*/ 702030 w 1695641"/>
                <a:gd name="connsiteY622" fmla="*/ 90594 h 384233"/>
                <a:gd name="connsiteX623" fmla="*/ 695426 w 1695641"/>
                <a:gd name="connsiteY623" fmla="*/ 99519 h 384233"/>
                <a:gd name="connsiteX624" fmla="*/ 684449 w 1695641"/>
                <a:gd name="connsiteY624" fmla="*/ 111656 h 384233"/>
                <a:gd name="connsiteX625" fmla="*/ 683288 w 1695641"/>
                <a:gd name="connsiteY625" fmla="*/ 125133 h 384233"/>
                <a:gd name="connsiteX626" fmla="*/ 684091 w 1695641"/>
                <a:gd name="connsiteY626" fmla="*/ 134058 h 384233"/>
                <a:gd name="connsiteX627" fmla="*/ 691231 w 1695641"/>
                <a:gd name="connsiteY627" fmla="*/ 134058 h 384233"/>
                <a:gd name="connsiteX628" fmla="*/ 693552 w 1695641"/>
                <a:gd name="connsiteY628" fmla="*/ 140573 h 384233"/>
                <a:gd name="connsiteX629" fmla="*/ 697925 w 1695641"/>
                <a:gd name="connsiteY629" fmla="*/ 151016 h 384233"/>
                <a:gd name="connsiteX630" fmla="*/ 696408 w 1695641"/>
                <a:gd name="connsiteY630" fmla="*/ 155210 h 384233"/>
                <a:gd name="connsiteX631" fmla="*/ 675791 w 1695641"/>
                <a:gd name="connsiteY631" fmla="*/ 175023 h 384233"/>
                <a:gd name="connsiteX632" fmla="*/ 676773 w 1695641"/>
                <a:gd name="connsiteY632" fmla="*/ 183145 h 384233"/>
                <a:gd name="connsiteX633" fmla="*/ 684627 w 1695641"/>
                <a:gd name="connsiteY633" fmla="*/ 183145 h 384233"/>
                <a:gd name="connsiteX634" fmla="*/ 684359 w 1695641"/>
                <a:gd name="connsiteY634" fmla="*/ 183680 h 384233"/>
                <a:gd name="connsiteX635" fmla="*/ 691499 w 1695641"/>
                <a:gd name="connsiteY635" fmla="*/ 188321 h 384233"/>
                <a:gd name="connsiteX636" fmla="*/ 693641 w 1695641"/>
                <a:gd name="connsiteY636" fmla="*/ 195997 h 384233"/>
                <a:gd name="connsiteX637" fmla="*/ 673560 w 1695641"/>
                <a:gd name="connsiteY637" fmla="*/ 220094 h 384233"/>
                <a:gd name="connsiteX638" fmla="*/ 640806 w 1695641"/>
                <a:gd name="connsiteY638" fmla="*/ 236426 h 384233"/>
                <a:gd name="connsiteX639" fmla="*/ 624830 w 1695641"/>
                <a:gd name="connsiteY639" fmla="*/ 250706 h 384233"/>
                <a:gd name="connsiteX640" fmla="*/ 618494 w 1695641"/>
                <a:gd name="connsiteY640" fmla="*/ 250706 h 384233"/>
                <a:gd name="connsiteX641" fmla="*/ 609569 w 1695641"/>
                <a:gd name="connsiteY641" fmla="*/ 248207 h 384233"/>
                <a:gd name="connsiteX642" fmla="*/ 605732 w 1695641"/>
                <a:gd name="connsiteY642" fmla="*/ 240353 h 384233"/>
                <a:gd name="connsiteX643" fmla="*/ 600198 w 1695641"/>
                <a:gd name="connsiteY643" fmla="*/ 232411 h 384233"/>
                <a:gd name="connsiteX644" fmla="*/ 597699 w 1695641"/>
                <a:gd name="connsiteY644" fmla="*/ 217952 h 384233"/>
                <a:gd name="connsiteX645" fmla="*/ 611889 w 1695641"/>
                <a:gd name="connsiteY645" fmla="*/ 204297 h 384233"/>
                <a:gd name="connsiteX646" fmla="*/ 620011 w 1695641"/>
                <a:gd name="connsiteY646" fmla="*/ 198317 h 384233"/>
                <a:gd name="connsiteX647" fmla="*/ 625812 w 1695641"/>
                <a:gd name="connsiteY647" fmla="*/ 192337 h 384233"/>
                <a:gd name="connsiteX648" fmla="*/ 627329 w 1695641"/>
                <a:gd name="connsiteY648" fmla="*/ 186536 h 384233"/>
                <a:gd name="connsiteX649" fmla="*/ 629024 w 1695641"/>
                <a:gd name="connsiteY649" fmla="*/ 179039 h 384233"/>
                <a:gd name="connsiteX650" fmla="*/ 626347 w 1695641"/>
                <a:gd name="connsiteY650" fmla="*/ 173060 h 384233"/>
                <a:gd name="connsiteX651" fmla="*/ 623134 w 1695641"/>
                <a:gd name="connsiteY651" fmla="*/ 167884 h 384233"/>
                <a:gd name="connsiteX652" fmla="*/ 616708 w 1695641"/>
                <a:gd name="connsiteY652" fmla="*/ 156728 h 384233"/>
                <a:gd name="connsiteX653" fmla="*/ 626972 w 1695641"/>
                <a:gd name="connsiteY653" fmla="*/ 146107 h 384233"/>
                <a:gd name="connsiteX654" fmla="*/ 633844 w 1695641"/>
                <a:gd name="connsiteY654" fmla="*/ 146107 h 384233"/>
                <a:gd name="connsiteX655" fmla="*/ 643484 w 1695641"/>
                <a:gd name="connsiteY655" fmla="*/ 138164 h 384233"/>
                <a:gd name="connsiteX656" fmla="*/ 645625 w 1695641"/>
                <a:gd name="connsiteY656" fmla="*/ 123527 h 384233"/>
                <a:gd name="connsiteX657" fmla="*/ 638128 w 1695641"/>
                <a:gd name="connsiteY657" fmla="*/ 116565 h 384233"/>
                <a:gd name="connsiteX658" fmla="*/ 629203 w 1695641"/>
                <a:gd name="connsiteY658" fmla="*/ 113352 h 384233"/>
                <a:gd name="connsiteX659" fmla="*/ 623581 w 1695641"/>
                <a:gd name="connsiteY659" fmla="*/ 107195 h 384233"/>
                <a:gd name="connsiteX660" fmla="*/ 618940 w 1695641"/>
                <a:gd name="connsiteY660" fmla="*/ 104071 h 384233"/>
                <a:gd name="connsiteX661" fmla="*/ 616440 w 1695641"/>
                <a:gd name="connsiteY661" fmla="*/ 93629 h 384233"/>
                <a:gd name="connsiteX662" fmla="*/ 621260 w 1695641"/>
                <a:gd name="connsiteY662" fmla="*/ 90594 h 384233"/>
                <a:gd name="connsiteX663" fmla="*/ 624919 w 1695641"/>
                <a:gd name="connsiteY663" fmla="*/ 84972 h 384233"/>
                <a:gd name="connsiteX664" fmla="*/ 632684 w 1695641"/>
                <a:gd name="connsiteY664" fmla="*/ 80420 h 384233"/>
                <a:gd name="connsiteX665" fmla="*/ 642859 w 1695641"/>
                <a:gd name="connsiteY665" fmla="*/ 79260 h 384233"/>
                <a:gd name="connsiteX666" fmla="*/ 686947 w 1695641"/>
                <a:gd name="connsiteY666" fmla="*/ 58197 h 384233"/>
                <a:gd name="connsiteX667" fmla="*/ 699531 w 1695641"/>
                <a:gd name="connsiteY667" fmla="*/ 57304 h 384233"/>
                <a:gd name="connsiteX668" fmla="*/ 1315527 w 1695641"/>
                <a:gd name="connsiteY668" fmla="*/ 56948 h 384233"/>
                <a:gd name="connsiteX669" fmla="*/ 1328468 w 1695641"/>
                <a:gd name="connsiteY669" fmla="*/ 57483 h 384233"/>
                <a:gd name="connsiteX670" fmla="*/ 1338821 w 1695641"/>
                <a:gd name="connsiteY670" fmla="*/ 65962 h 384233"/>
                <a:gd name="connsiteX671" fmla="*/ 1341231 w 1695641"/>
                <a:gd name="connsiteY671" fmla="*/ 73280 h 384233"/>
                <a:gd name="connsiteX672" fmla="*/ 1342659 w 1695641"/>
                <a:gd name="connsiteY672" fmla="*/ 80330 h 384233"/>
                <a:gd name="connsiteX673" fmla="*/ 1337215 w 1695641"/>
                <a:gd name="connsiteY673" fmla="*/ 93450 h 384233"/>
                <a:gd name="connsiteX674" fmla="*/ 1337215 w 1695641"/>
                <a:gd name="connsiteY674" fmla="*/ 101125 h 384233"/>
                <a:gd name="connsiteX675" fmla="*/ 1342481 w 1695641"/>
                <a:gd name="connsiteY675" fmla="*/ 99787 h 384233"/>
                <a:gd name="connsiteX676" fmla="*/ 1349085 w 1695641"/>
                <a:gd name="connsiteY676" fmla="*/ 96841 h 384233"/>
                <a:gd name="connsiteX677" fmla="*/ 1356849 w 1695641"/>
                <a:gd name="connsiteY677" fmla="*/ 94164 h 384233"/>
                <a:gd name="connsiteX678" fmla="*/ 1365774 w 1695641"/>
                <a:gd name="connsiteY678" fmla="*/ 87738 h 384233"/>
                <a:gd name="connsiteX679" fmla="*/ 1379697 w 1695641"/>
                <a:gd name="connsiteY679" fmla="*/ 87738 h 384233"/>
                <a:gd name="connsiteX680" fmla="*/ 1391835 w 1695641"/>
                <a:gd name="connsiteY680" fmla="*/ 91665 h 384233"/>
                <a:gd name="connsiteX681" fmla="*/ 1400224 w 1695641"/>
                <a:gd name="connsiteY681" fmla="*/ 107641 h 384233"/>
                <a:gd name="connsiteX682" fmla="*/ 1397011 w 1695641"/>
                <a:gd name="connsiteY682" fmla="*/ 111657 h 384233"/>
                <a:gd name="connsiteX683" fmla="*/ 1390318 w 1695641"/>
                <a:gd name="connsiteY683" fmla="*/ 116655 h 384233"/>
                <a:gd name="connsiteX684" fmla="*/ 1374877 w 1695641"/>
                <a:gd name="connsiteY684" fmla="*/ 123259 h 384233"/>
                <a:gd name="connsiteX685" fmla="*/ 1365952 w 1695641"/>
                <a:gd name="connsiteY685" fmla="*/ 127097 h 384233"/>
                <a:gd name="connsiteX686" fmla="*/ 1355600 w 1695641"/>
                <a:gd name="connsiteY686" fmla="*/ 128436 h 384233"/>
                <a:gd name="connsiteX687" fmla="*/ 1339714 w 1695641"/>
                <a:gd name="connsiteY687" fmla="*/ 134505 h 384233"/>
                <a:gd name="connsiteX688" fmla="*/ 1334448 w 1695641"/>
                <a:gd name="connsiteY688" fmla="*/ 142180 h 384233"/>
                <a:gd name="connsiteX689" fmla="*/ 1336322 w 1695641"/>
                <a:gd name="connsiteY689" fmla="*/ 154496 h 384233"/>
                <a:gd name="connsiteX690" fmla="*/ 1362561 w 1695641"/>
                <a:gd name="connsiteY690" fmla="*/ 181271 h 384233"/>
                <a:gd name="connsiteX691" fmla="*/ 1381928 w 1695641"/>
                <a:gd name="connsiteY691" fmla="*/ 203137 h 384233"/>
                <a:gd name="connsiteX692" fmla="*/ 1401831 w 1695641"/>
                <a:gd name="connsiteY692" fmla="*/ 216791 h 384233"/>
                <a:gd name="connsiteX693" fmla="*/ 1413255 w 1695641"/>
                <a:gd name="connsiteY693" fmla="*/ 221254 h 384233"/>
                <a:gd name="connsiteX694" fmla="*/ 1422179 w 1695641"/>
                <a:gd name="connsiteY694" fmla="*/ 226877 h 384233"/>
                <a:gd name="connsiteX695" fmla="*/ 1441903 w 1695641"/>
                <a:gd name="connsiteY695" fmla="*/ 234195 h 384233"/>
                <a:gd name="connsiteX696" fmla="*/ 1448686 w 1695641"/>
                <a:gd name="connsiteY696" fmla="*/ 237319 h 384233"/>
                <a:gd name="connsiteX697" fmla="*/ 1447972 w 1695641"/>
                <a:gd name="connsiteY697" fmla="*/ 238211 h 384233"/>
                <a:gd name="connsiteX698" fmla="*/ 1445830 w 1695641"/>
                <a:gd name="connsiteY698" fmla="*/ 243388 h 384233"/>
                <a:gd name="connsiteX699" fmla="*/ 1444849 w 1695641"/>
                <a:gd name="connsiteY699" fmla="*/ 250706 h 384233"/>
                <a:gd name="connsiteX700" fmla="*/ 1433514 w 1695641"/>
                <a:gd name="connsiteY700" fmla="*/ 256597 h 384233"/>
                <a:gd name="connsiteX701" fmla="*/ 1428873 w 1695641"/>
                <a:gd name="connsiteY701" fmla="*/ 260435 h 384233"/>
                <a:gd name="connsiteX702" fmla="*/ 1424231 w 1695641"/>
                <a:gd name="connsiteY702" fmla="*/ 261416 h 384233"/>
                <a:gd name="connsiteX703" fmla="*/ 1413790 w 1695641"/>
                <a:gd name="connsiteY703" fmla="*/ 260792 h 384233"/>
                <a:gd name="connsiteX704" fmla="*/ 1402991 w 1695641"/>
                <a:gd name="connsiteY704" fmla="*/ 260792 h 384233"/>
                <a:gd name="connsiteX705" fmla="*/ 1393530 w 1695641"/>
                <a:gd name="connsiteY705" fmla="*/ 259007 h 384233"/>
                <a:gd name="connsiteX706" fmla="*/ 1378715 w 1695641"/>
                <a:gd name="connsiteY706" fmla="*/ 256954 h 384233"/>
                <a:gd name="connsiteX707" fmla="*/ 1370326 w 1695641"/>
                <a:gd name="connsiteY707" fmla="*/ 251153 h 384233"/>
                <a:gd name="connsiteX708" fmla="*/ 1357474 w 1695641"/>
                <a:gd name="connsiteY708" fmla="*/ 228215 h 384233"/>
                <a:gd name="connsiteX709" fmla="*/ 1342927 w 1695641"/>
                <a:gd name="connsiteY709" fmla="*/ 209741 h 384233"/>
                <a:gd name="connsiteX710" fmla="*/ 1334002 w 1695641"/>
                <a:gd name="connsiteY710" fmla="*/ 199656 h 384233"/>
                <a:gd name="connsiteX711" fmla="*/ 1313742 w 1695641"/>
                <a:gd name="connsiteY711" fmla="*/ 181806 h 384233"/>
                <a:gd name="connsiteX712" fmla="*/ 1299730 w 1695641"/>
                <a:gd name="connsiteY712" fmla="*/ 203048 h 384233"/>
                <a:gd name="connsiteX713" fmla="*/ 1279470 w 1695641"/>
                <a:gd name="connsiteY713" fmla="*/ 222860 h 384233"/>
                <a:gd name="connsiteX714" fmla="*/ 1258676 w 1695641"/>
                <a:gd name="connsiteY714" fmla="*/ 235534 h 384233"/>
                <a:gd name="connsiteX715" fmla="*/ 1243236 w 1695641"/>
                <a:gd name="connsiteY715" fmla="*/ 243923 h 384233"/>
                <a:gd name="connsiteX716" fmla="*/ 1229045 w 1695641"/>
                <a:gd name="connsiteY716" fmla="*/ 247583 h 384233"/>
                <a:gd name="connsiteX717" fmla="*/ 1221280 w 1695641"/>
                <a:gd name="connsiteY717" fmla="*/ 249011 h 384233"/>
                <a:gd name="connsiteX718" fmla="*/ 1216014 w 1695641"/>
                <a:gd name="connsiteY718" fmla="*/ 244459 h 384233"/>
                <a:gd name="connsiteX719" fmla="*/ 1211998 w 1695641"/>
                <a:gd name="connsiteY719" fmla="*/ 236426 h 384233"/>
                <a:gd name="connsiteX720" fmla="*/ 1205216 w 1695641"/>
                <a:gd name="connsiteY720" fmla="*/ 234106 h 384233"/>
                <a:gd name="connsiteX721" fmla="*/ 1209589 w 1695641"/>
                <a:gd name="connsiteY721" fmla="*/ 229019 h 384233"/>
                <a:gd name="connsiteX722" fmla="*/ 1219584 w 1695641"/>
                <a:gd name="connsiteY722" fmla="*/ 223128 h 384233"/>
                <a:gd name="connsiteX723" fmla="*/ 1226457 w 1695641"/>
                <a:gd name="connsiteY723" fmla="*/ 218041 h 384233"/>
                <a:gd name="connsiteX724" fmla="*/ 1231277 w 1695641"/>
                <a:gd name="connsiteY724" fmla="*/ 215899 h 384233"/>
                <a:gd name="connsiteX725" fmla="*/ 1263406 w 1695641"/>
                <a:gd name="connsiteY725" fmla="*/ 185109 h 384233"/>
                <a:gd name="connsiteX726" fmla="*/ 1275812 w 1695641"/>
                <a:gd name="connsiteY726" fmla="*/ 163332 h 384233"/>
                <a:gd name="connsiteX727" fmla="*/ 1278400 w 1695641"/>
                <a:gd name="connsiteY727" fmla="*/ 154407 h 384233"/>
                <a:gd name="connsiteX728" fmla="*/ 1271974 w 1695641"/>
                <a:gd name="connsiteY728" fmla="*/ 154407 h 384233"/>
                <a:gd name="connsiteX729" fmla="*/ 1267065 w 1695641"/>
                <a:gd name="connsiteY729" fmla="*/ 154407 h 384233"/>
                <a:gd name="connsiteX730" fmla="*/ 1260461 w 1695641"/>
                <a:gd name="connsiteY730" fmla="*/ 156192 h 384233"/>
                <a:gd name="connsiteX731" fmla="*/ 1254124 w 1695641"/>
                <a:gd name="connsiteY731" fmla="*/ 156192 h 384233"/>
                <a:gd name="connsiteX732" fmla="*/ 1244395 w 1695641"/>
                <a:gd name="connsiteY732" fmla="*/ 151640 h 384233"/>
                <a:gd name="connsiteX733" fmla="*/ 1233060 w 1695641"/>
                <a:gd name="connsiteY733" fmla="*/ 137539 h 384233"/>
                <a:gd name="connsiteX734" fmla="*/ 1236095 w 1695641"/>
                <a:gd name="connsiteY734" fmla="*/ 128614 h 384233"/>
                <a:gd name="connsiteX735" fmla="*/ 1241451 w 1695641"/>
                <a:gd name="connsiteY735" fmla="*/ 123081 h 384233"/>
                <a:gd name="connsiteX736" fmla="*/ 1248234 w 1695641"/>
                <a:gd name="connsiteY736" fmla="*/ 120493 h 384233"/>
                <a:gd name="connsiteX737" fmla="*/ 1253945 w 1695641"/>
                <a:gd name="connsiteY737" fmla="*/ 116744 h 384233"/>
                <a:gd name="connsiteX738" fmla="*/ 1267869 w 1695641"/>
                <a:gd name="connsiteY738" fmla="*/ 116744 h 384233"/>
                <a:gd name="connsiteX739" fmla="*/ 1290805 w 1695641"/>
                <a:gd name="connsiteY739" fmla="*/ 108622 h 384233"/>
                <a:gd name="connsiteX740" fmla="*/ 1295178 w 1695641"/>
                <a:gd name="connsiteY740" fmla="*/ 87470 h 384233"/>
                <a:gd name="connsiteX741" fmla="*/ 1296695 w 1695641"/>
                <a:gd name="connsiteY741" fmla="*/ 74084 h 384233"/>
                <a:gd name="connsiteX742" fmla="*/ 1296071 w 1695641"/>
                <a:gd name="connsiteY742" fmla="*/ 62570 h 384233"/>
                <a:gd name="connsiteX743" fmla="*/ 1299641 w 1695641"/>
                <a:gd name="connsiteY743" fmla="*/ 58465 h 384233"/>
                <a:gd name="connsiteX744" fmla="*/ 1308566 w 1695641"/>
                <a:gd name="connsiteY744" fmla="*/ 59179 h 384233"/>
                <a:gd name="connsiteX745" fmla="*/ 1315527 w 1695641"/>
                <a:gd name="connsiteY745" fmla="*/ 56948 h 384233"/>
                <a:gd name="connsiteX746" fmla="*/ 80146 w 1695641"/>
                <a:gd name="connsiteY746" fmla="*/ 54092 h 384233"/>
                <a:gd name="connsiteX747" fmla="*/ 86750 w 1695641"/>
                <a:gd name="connsiteY747" fmla="*/ 57751 h 384233"/>
                <a:gd name="connsiteX748" fmla="*/ 97280 w 1695641"/>
                <a:gd name="connsiteY748" fmla="*/ 58912 h 384233"/>
                <a:gd name="connsiteX749" fmla="*/ 107991 w 1695641"/>
                <a:gd name="connsiteY749" fmla="*/ 58912 h 384233"/>
                <a:gd name="connsiteX750" fmla="*/ 114952 w 1695641"/>
                <a:gd name="connsiteY750" fmla="*/ 60697 h 384233"/>
                <a:gd name="connsiteX751" fmla="*/ 121110 w 1695641"/>
                <a:gd name="connsiteY751" fmla="*/ 63642 h 384233"/>
                <a:gd name="connsiteX752" fmla="*/ 127715 w 1695641"/>
                <a:gd name="connsiteY752" fmla="*/ 73906 h 384233"/>
                <a:gd name="connsiteX753" fmla="*/ 126554 w 1695641"/>
                <a:gd name="connsiteY753" fmla="*/ 74352 h 384233"/>
                <a:gd name="connsiteX754" fmla="*/ 126019 w 1695641"/>
                <a:gd name="connsiteY754" fmla="*/ 81135 h 384233"/>
                <a:gd name="connsiteX755" fmla="*/ 126019 w 1695641"/>
                <a:gd name="connsiteY755" fmla="*/ 91488 h 384233"/>
                <a:gd name="connsiteX756" fmla="*/ 120753 w 1695641"/>
                <a:gd name="connsiteY756" fmla="*/ 102734 h 384233"/>
                <a:gd name="connsiteX757" fmla="*/ 119236 w 1695641"/>
                <a:gd name="connsiteY757" fmla="*/ 114335 h 384233"/>
                <a:gd name="connsiteX758" fmla="*/ 118076 w 1695641"/>
                <a:gd name="connsiteY758" fmla="*/ 135398 h 384233"/>
                <a:gd name="connsiteX759" fmla="*/ 116201 w 1695641"/>
                <a:gd name="connsiteY759" fmla="*/ 148250 h 384233"/>
                <a:gd name="connsiteX760" fmla="*/ 115398 w 1695641"/>
                <a:gd name="connsiteY760" fmla="*/ 159138 h 384233"/>
                <a:gd name="connsiteX761" fmla="*/ 117897 w 1695641"/>
                <a:gd name="connsiteY761" fmla="*/ 166546 h 384233"/>
                <a:gd name="connsiteX762" fmla="*/ 118611 w 1695641"/>
                <a:gd name="connsiteY762" fmla="*/ 170830 h 384233"/>
                <a:gd name="connsiteX763" fmla="*/ 120039 w 1695641"/>
                <a:gd name="connsiteY763" fmla="*/ 177524 h 384233"/>
                <a:gd name="connsiteX764" fmla="*/ 116023 w 1695641"/>
                <a:gd name="connsiteY764" fmla="*/ 191892 h 384233"/>
                <a:gd name="connsiteX765" fmla="*/ 110936 w 1695641"/>
                <a:gd name="connsiteY765" fmla="*/ 199746 h 384233"/>
                <a:gd name="connsiteX766" fmla="*/ 95763 w 1695641"/>
                <a:gd name="connsiteY766" fmla="*/ 208671 h 384233"/>
                <a:gd name="connsiteX767" fmla="*/ 82466 w 1695641"/>
                <a:gd name="connsiteY767" fmla="*/ 221255 h 384233"/>
                <a:gd name="connsiteX768" fmla="*/ 68454 w 1695641"/>
                <a:gd name="connsiteY768" fmla="*/ 227592 h 384233"/>
                <a:gd name="connsiteX769" fmla="*/ 50604 w 1695641"/>
                <a:gd name="connsiteY769" fmla="*/ 238213 h 384233"/>
                <a:gd name="connsiteX770" fmla="*/ 39626 w 1695641"/>
                <a:gd name="connsiteY770" fmla="*/ 242854 h 384233"/>
                <a:gd name="connsiteX771" fmla="*/ 22491 w 1695641"/>
                <a:gd name="connsiteY771" fmla="*/ 255170 h 384233"/>
                <a:gd name="connsiteX772" fmla="*/ 11513 w 1695641"/>
                <a:gd name="connsiteY772" fmla="*/ 245263 h 384233"/>
                <a:gd name="connsiteX773" fmla="*/ 4463 w 1695641"/>
                <a:gd name="connsiteY773" fmla="*/ 239820 h 384233"/>
                <a:gd name="connsiteX774" fmla="*/ 2499 w 1695641"/>
                <a:gd name="connsiteY774" fmla="*/ 230895 h 384233"/>
                <a:gd name="connsiteX775" fmla="*/ 0 w 1695641"/>
                <a:gd name="connsiteY775" fmla="*/ 223130 h 384233"/>
                <a:gd name="connsiteX776" fmla="*/ 4284 w 1695641"/>
                <a:gd name="connsiteY776" fmla="*/ 217239 h 384233"/>
                <a:gd name="connsiteX777" fmla="*/ 10889 w 1695641"/>
                <a:gd name="connsiteY777" fmla="*/ 216614 h 384233"/>
                <a:gd name="connsiteX778" fmla="*/ 21152 w 1695641"/>
                <a:gd name="connsiteY778" fmla="*/ 210545 h 384233"/>
                <a:gd name="connsiteX779" fmla="*/ 32129 w 1695641"/>
                <a:gd name="connsiteY779" fmla="*/ 206351 h 384233"/>
                <a:gd name="connsiteX780" fmla="*/ 51139 w 1695641"/>
                <a:gd name="connsiteY780" fmla="*/ 195819 h 384233"/>
                <a:gd name="connsiteX781" fmla="*/ 60064 w 1695641"/>
                <a:gd name="connsiteY781" fmla="*/ 186894 h 384233"/>
                <a:gd name="connsiteX782" fmla="*/ 59529 w 1695641"/>
                <a:gd name="connsiteY782" fmla="*/ 166725 h 384233"/>
                <a:gd name="connsiteX783" fmla="*/ 54799 w 1695641"/>
                <a:gd name="connsiteY783" fmla="*/ 163869 h 384233"/>
                <a:gd name="connsiteX784" fmla="*/ 45874 w 1695641"/>
                <a:gd name="connsiteY784" fmla="*/ 165029 h 384233"/>
                <a:gd name="connsiteX785" fmla="*/ 37484 w 1695641"/>
                <a:gd name="connsiteY785" fmla="*/ 168063 h 384233"/>
                <a:gd name="connsiteX786" fmla="*/ 31147 w 1695641"/>
                <a:gd name="connsiteY786" fmla="*/ 168867 h 384233"/>
                <a:gd name="connsiteX787" fmla="*/ 27042 w 1695641"/>
                <a:gd name="connsiteY787" fmla="*/ 165386 h 384233"/>
                <a:gd name="connsiteX788" fmla="*/ 25168 w 1695641"/>
                <a:gd name="connsiteY788" fmla="*/ 155033 h 384233"/>
                <a:gd name="connsiteX789" fmla="*/ 23383 w 1695641"/>
                <a:gd name="connsiteY789" fmla="*/ 147804 h 384233"/>
                <a:gd name="connsiteX790" fmla="*/ 24187 w 1695641"/>
                <a:gd name="connsiteY790" fmla="*/ 133167 h 384233"/>
                <a:gd name="connsiteX791" fmla="*/ 33111 w 1695641"/>
                <a:gd name="connsiteY791" fmla="*/ 124688 h 384233"/>
                <a:gd name="connsiteX792" fmla="*/ 44981 w 1695641"/>
                <a:gd name="connsiteY792" fmla="*/ 120940 h 384233"/>
                <a:gd name="connsiteX793" fmla="*/ 53906 w 1695641"/>
                <a:gd name="connsiteY793" fmla="*/ 120315 h 384233"/>
                <a:gd name="connsiteX794" fmla="*/ 65866 w 1695641"/>
                <a:gd name="connsiteY794" fmla="*/ 114871 h 384233"/>
                <a:gd name="connsiteX795" fmla="*/ 71667 w 1695641"/>
                <a:gd name="connsiteY795" fmla="*/ 103983 h 384233"/>
                <a:gd name="connsiteX796" fmla="*/ 75326 w 1695641"/>
                <a:gd name="connsiteY796" fmla="*/ 80510 h 384233"/>
                <a:gd name="connsiteX797" fmla="*/ 69346 w 1695641"/>
                <a:gd name="connsiteY797" fmla="*/ 65338 h 384233"/>
                <a:gd name="connsiteX798" fmla="*/ 69346 w 1695641"/>
                <a:gd name="connsiteY798" fmla="*/ 61054 h 384233"/>
                <a:gd name="connsiteX799" fmla="*/ 76040 w 1695641"/>
                <a:gd name="connsiteY799" fmla="*/ 55877 h 384233"/>
                <a:gd name="connsiteX800" fmla="*/ 80146 w 1695641"/>
                <a:gd name="connsiteY800" fmla="*/ 54092 h 384233"/>
                <a:gd name="connsiteX801" fmla="*/ 206879 w 1695641"/>
                <a:gd name="connsiteY801" fmla="*/ 42222 h 384233"/>
                <a:gd name="connsiteX802" fmla="*/ 213394 w 1695641"/>
                <a:gd name="connsiteY802" fmla="*/ 46059 h 384233"/>
                <a:gd name="connsiteX803" fmla="*/ 218838 w 1695641"/>
                <a:gd name="connsiteY803" fmla="*/ 47308 h 384233"/>
                <a:gd name="connsiteX804" fmla="*/ 223033 w 1695641"/>
                <a:gd name="connsiteY804" fmla="*/ 52038 h 384233"/>
                <a:gd name="connsiteX805" fmla="*/ 226424 w 1695641"/>
                <a:gd name="connsiteY805" fmla="*/ 65158 h 384233"/>
                <a:gd name="connsiteX806" fmla="*/ 216696 w 1695641"/>
                <a:gd name="connsiteY806" fmla="*/ 83008 h 384233"/>
                <a:gd name="connsiteX807" fmla="*/ 214822 w 1695641"/>
                <a:gd name="connsiteY807" fmla="*/ 91933 h 384233"/>
                <a:gd name="connsiteX808" fmla="*/ 222854 w 1695641"/>
                <a:gd name="connsiteY808" fmla="*/ 94700 h 384233"/>
                <a:gd name="connsiteX809" fmla="*/ 230887 w 1695641"/>
                <a:gd name="connsiteY809" fmla="*/ 90148 h 384233"/>
                <a:gd name="connsiteX810" fmla="*/ 243827 w 1695641"/>
                <a:gd name="connsiteY810" fmla="*/ 94700 h 384233"/>
                <a:gd name="connsiteX811" fmla="*/ 251056 w 1695641"/>
                <a:gd name="connsiteY811" fmla="*/ 108177 h 384233"/>
                <a:gd name="connsiteX812" fmla="*/ 252573 w 1695641"/>
                <a:gd name="connsiteY812" fmla="*/ 117815 h 384233"/>
                <a:gd name="connsiteX813" fmla="*/ 248200 w 1695641"/>
                <a:gd name="connsiteY813" fmla="*/ 122813 h 384233"/>
                <a:gd name="connsiteX814" fmla="*/ 239276 w 1695641"/>
                <a:gd name="connsiteY814" fmla="*/ 125133 h 384233"/>
                <a:gd name="connsiteX815" fmla="*/ 231512 w 1695641"/>
                <a:gd name="connsiteY815" fmla="*/ 130577 h 384233"/>
                <a:gd name="connsiteX816" fmla="*/ 220623 w 1695641"/>
                <a:gd name="connsiteY816" fmla="*/ 136646 h 384233"/>
                <a:gd name="connsiteX817" fmla="*/ 203309 w 1695641"/>
                <a:gd name="connsiteY817" fmla="*/ 145036 h 384233"/>
                <a:gd name="connsiteX818" fmla="*/ 197329 w 1695641"/>
                <a:gd name="connsiteY818" fmla="*/ 164135 h 384233"/>
                <a:gd name="connsiteX819" fmla="*/ 197954 w 1695641"/>
                <a:gd name="connsiteY819" fmla="*/ 173060 h 384233"/>
                <a:gd name="connsiteX820" fmla="*/ 202773 w 1695641"/>
                <a:gd name="connsiteY820" fmla="*/ 188857 h 384233"/>
                <a:gd name="connsiteX821" fmla="*/ 215982 w 1695641"/>
                <a:gd name="connsiteY821" fmla="*/ 194747 h 384233"/>
                <a:gd name="connsiteX822" fmla="*/ 225443 w 1695641"/>
                <a:gd name="connsiteY822" fmla="*/ 195997 h 384233"/>
                <a:gd name="connsiteX823" fmla="*/ 232136 w 1695641"/>
                <a:gd name="connsiteY823" fmla="*/ 197425 h 384233"/>
                <a:gd name="connsiteX824" fmla="*/ 238741 w 1695641"/>
                <a:gd name="connsiteY824" fmla="*/ 200013 h 384233"/>
                <a:gd name="connsiteX825" fmla="*/ 249093 w 1695641"/>
                <a:gd name="connsiteY825" fmla="*/ 201084 h 384233"/>
                <a:gd name="connsiteX826" fmla="*/ 249539 w 1695641"/>
                <a:gd name="connsiteY826" fmla="*/ 201262 h 384233"/>
                <a:gd name="connsiteX827" fmla="*/ 255340 w 1695641"/>
                <a:gd name="connsiteY827" fmla="*/ 214561 h 384233"/>
                <a:gd name="connsiteX828" fmla="*/ 250164 w 1695641"/>
                <a:gd name="connsiteY828" fmla="*/ 229376 h 384233"/>
                <a:gd name="connsiteX829" fmla="*/ 245880 w 1695641"/>
                <a:gd name="connsiteY829" fmla="*/ 239105 h 384233"/>
                <a:gd name="connsiteX830" fmla="*/ 234725 w 1695641"/>
                <a:gd name="connsiteY830" fmla="*/ 240800 h 384233"/>
                <a:gd name="connsiteX831" fmla="*/ 223747 w 1695641"/>
                <a:gd name="connsiteY831" fmla="*/ 243388 h 384233"/>
                <a:gd name="connsiteX832" fmla="*/ 216071 w 1695641"/>
                <a:gd name="connsiteY832" fmla="*/ 240086 h 384233"/>
                <a:gd name="connsiteX833" fmla="*/ 204201 w 1695641"/>
                <a:gd name="connsiteY833" fmla="*/ 238926 h 384233"/>
                <a:gd name="connsiteX834" fmla="*/ 192509 w 1695641"/>
                <a:gd name="connsiteY834" fmla="*/ 238926 h 384233"/>
                <a:gd name="connsiteX835" fmla="*/ 182603 w 1695641"/>
                <a:gd name="connsiteY835" fmla="*/ 236070 h 384233"/>
                <a:gd name="connsiteX836" fmla="*/ 168145 w 1695641"/>
                <a:gd name="connsiteY836" fmla="*/ 235267 h 384233"/>
                <a:gd name="connsiteX837" fmla="*/ 160827 w 1695641"/>
                <a:gd name="connsiteY837" fmla="*/ 231250 h 384233"/>
                <a:gd name="connsiteX838" fmla="*/ 154044 w 1695641"/>
                <a:gd name="connsiteY838" fmla="*/ 220362 h 384233"/>
                <a:gd name="connsiteX839" fmla="*/ 153151 w 1695641"/>
                <a:gd name="connsiteY839" fmla="*/ 207688 h 384233"/>
                <a:gd name="connsiteX840" fmla="*/ 150027 w 1695641"/>
                <a:gd name="connsiteY840" fmla="*/ 192605 h 384233"/>
                <a:gd name="connsiteX841" fmla="*/ 149403 w 1695641"/>
                <a:gd name="connsiteY841" fmla="*/ 183145 h 384233"/>
                <a:gd name="connsiteX842" fmla="*/ 148243 w 1695641"/>
                <a:gd name="connsiteY842" fmla="*/ 174221 h 384233"/>
                <a:gd name="connsiteX843" fmla="*/ 146814 w 1695641"/>
                <a:gd name="connsiteY843" fmla="*/ 160209 h 384233"/>
                <a:gd name="connsiteX844" fmla="*/ 150563 w 1695641"/>
                <a:gd name="connsiteY844" fmla="*/ 137628 h 384233"/>
                <a:gd name="connsiteX845" fmla="*/ 153687 w 1695641"/>
                <a:gd name="connsiteY845" fmla="*/ 130577 h 384233"/>
                <a:gd name="connsiteX846" fmla="*/ 156364 w 1695641"/>
                <a:gd name="connsiteY846" fmla="*/ 118975 h 384233"/>
                <a:gd name="connsiteX847" fmla="*/ 158863 w 1695641"/>
                <a:gd name="connsiteY847" fmla="*/ 107106 h 384233"/>
                <a:gd name="connsiteX848" fmla="*/ 159935 w 1695641"/>
                <a:gd name="connsiteY848" fmla="*/ 88631 h 384233"/>
                <a:gd name="connsiteX849" fmla="*/ 162612 w 1695641"/>
                <a:gd name="connsiteY849" fmla="*/ 77385 h 384233"/>
                <a:gd name="connsiteX850" fmla="*/ 166450 w 1695641"/>
                <a:gd name="connsiteY850" fmla="*/ 59535 h 384233"/>
                <a:gd name="connsiteX851" fmla="*/ 166896 w 1695641"/>
                <a:gd name="connsiteY851" fmla="*/ 47308 h 384233"/>
                <a:gd name="connsiteX852" fmla="*/ 173946 w 1695641"/>
                <a:gd name="connsiteY852" fmla="*/ 42311 h 384233"/>
                <a:gd name="connsiteX853" fmla="*/ 182870 w 1695641"/>
                <a:gd name="connsiteY853" fmla="*/ 44185 h 384233"/>
                <a:gd name="connsiteX854" fmla="*/ 190814 w 1695641"/>
                <a:gd name="connsiteY854" fmla="*/ 42490 h 384233"/>
                <a:gd name="connsiteX855" fmla="*/ 197954 w 1695641"/>
                <a:gd name="connsiteY855" fmla="*/ 43917 h 384233"/>
                <a:gd name="connsiteX856" fmla="*/ 206879 w 1695641"/>
                <a:gd name="connsiteY856" fmla="*/ 42222 h 384233"/>
                <a:gd name="connsiteX857" fmla="*/ 815643 w 1695641"/>
                <a:gd name="connsiteY857" fmla="*/ 39723 h 384233"/>
                <a:gd name="connsiteX858" fmla="*/ 824568 w 1695641"/>
                <a:gd name="connsiteY858" fmla="*/ 43203 h 384233"/>
                <a:gd name="connsiteX859" fmla="*/ 842418 w 1695641"/>
                <a:gd name="connsiteY859" fmla="*/ 44541 h 384233"/>
                <a:gd name="connsiteX860" fmla="*/ 843222 w 1695641"/>
                <a:gd name="connsiteY860" fmla="*/ 44988 h 384233"/>
                <a:gd name="connsiteX861" fmla="*/ 846256 w 1695641"/>
                <a:gd name="connsiteY861" fmla="*/ 52306 h 384233"/>
                <a:gd name="connsiteX862" fmla="*/ 852414 w 1695641"/>
                <a:gd name="connsiteY862" fmla="*/ 64801 h 384233"/>
                <a:gd name="connsiteX863" fmla="*/ 847416 w 1695641"/>
                <a:gd name="connsiteY863" fmla="*/ 75422 h 384233"/>
                <a:gd name="connsiteX864" fmla="*/ 845096 w 1695641"/>
                <a:gd name="connsiteY864" fmla="*/ 85239 h 384233"/>
                <a:gd name="connsiteX865" fmla="*/ 836171 w 1695641"/>
                <a:gd name="connsiteY865" fmla="*/ 101037 h 384233"/>
                <a:gd name="connsiteX866" fmla="*/ 828138 w 1695641"/>
                <a:gd name="connsiteY866" fmla="*/ 109961 h 384233"/>
                <a:gd name="connsiteX867" fmla="*/ 810288 w 1695641"/>
                <a:gd name="connsiteY867" fmla="*/ 147267 h 384233"/>
                <a:gd name="connsiteX868" fmla="*/ 804309 w 1695641"/>
                <a:gd name="connsiteY868" fmla="*/ 153247 h 384233"/>
                <a:gd name="connsiteX869" fmla="*/ 796991 w 1695641"/>
                <a:gd name="connsiteY869" fmla="*/ 153247 h 384233"/>
                <a:gd name="connsiteX870" fmla="*/ 789315 w 1695641"/>
                <a:gd name="connsiteY870" fmla="*/ 155746 h 384233"/>
                <a:gd name="connsiteX871" fmla="*/ 777892 w 1695641"/>
                <a:gd name="connsiteY871" fmla="*/ 159227 h 384233"/>
                <a:gd name="connsiteX872" fmla="*/ 777892 w 1695641"/>
                <a:gd name="connsiteY872" fmla="*/ 168152 h 384233"/>
                <a:gd name="connsiteX873" fmla="*/ 786816 w 1695641"/>
                <a:gd name="connsiteY873" fmla="*/ 166545 h 384233"/>
                <a:gd name="connsiteX874" fmla="*/ 793778 w 1695641"/>
                <a:gd name="connsiteY874" fmla="*/ 163332 h 384233"/>
                <a:gd name="connsiteX875" fmla="*/ 803416 w 1695641"/>
                <a:gd name="connsiteY875" fmla="*/ 166367 h 384233"/>
                <a:gd name="connsiteX876" fmla="*/ 807254 w 1695641"/>
                <a:gd name="connsiteY876" fmla="*/ 170829 h 384233"/>
                <a:gd name="connsiteX877" fmla="*/ 809753 w 1695641"/>
                <a:gd name="connsiteY877" fmla="*/ 182966 h 384233"/>
                <a:gd name="connsiteX878" fmla="*/ 808236 w 1695641"/>
                <a:gd name="connsiteY878" fmla="*/ 187964 h 384233"/>
                <a:gd name="connsiteX879" fmla="*/ 799311 w 1695641"/>
                <a:gd name="connsiteY879" fmla="*/ 194122 h 384233"/>
                <a:gd name="connsiteX880" fmla="*/ 789315 w 1695641"/>
                <a:gd name="connsiteY880" fmla="*/ 197782 h 384233"/>
                <a:gd name="connsiteX881" fmla="*/ 786192 w 1695641"/>
                <a:gd name="connsiteY881" fmla="*/ 203583 h 384233"/>
                <a:gd name="connsiteX882" fmla="*/ 791011 w 1695641"/>
                <a:gd name="connsiteY882" fmla="*/ 207421 h 384233"/>
                <a:gd name="connsiteX883" fmla="*/ 804309 w 1695641"/>
                <a:gd name="connsiteY883" fmla="*/ 204922 h 384233"/>
                <a:gd name="connsiteX884" fmla="*/ 814305 w 1695641"/>
                <a:gd name="connsiteY884" fmla="*/ 204922 h 384233"/>
                <a:gd name="connsiteX885" fmla="*/ 826621 w 1695641"/>
                <a:gd name="connsiteY885" fmla="*/ 202423 h 384233"/>
                <a:gd name="connsiteX886" fmla="*/ 837420 w 1695641"/>
                <a:gd name="connsiteY886" fmla="*/ 202423 h 384233"/>
                <a:gd name="connsiteX887" fmla="*/ 846345 w 1695641"/>
                <a:gd name="connsiteY887" fmla="*/ 216435 h 384233"/>
                <a:gd name="connsiteX888" fmla="*/ 830548 w 1695641"/>
                <a:gd name="connsiteY888" fmla="*/ 239193 h 384233"/>
                <a:gd name="connsiteX889" fmla="*/ 816179 w 1695641"/>
                <a:gd name="connsiteY889" fmla="*/ 236694 h 384233"/>
                <a:gd name="connsiteX890" fmla="*/ 792439 w 1695641"/>
                <a:gd name="connsiteY890" fmla="*/ 237676 h 384233"/>
                <a:gd name="connsiteX891" fmla="*/ 779498 w 1695641"/>
                <a:gd name="connsiteY891" fmla="*/ 236873 h 384233"/>
                <a:gd name="connsiteX892" fmla="*/ 768163 w 1695641"/>
                <a:gd name="connsiteY892" fmla="*/ 238033 h 384233"/>
                <a:gd name="connsiteX893" fmla="*/ 755490 w 1695641"/>
                <a:gd name="connsiteY893" fmla="*/ 240175 h 384233"/>
                <a:gd name="connsiteX894" fmla="*/ 740050 w 1695641"/>
                <a:gd name="connsiteY894" fmla="*/ 243209 h 384233"/>
                <a:gd name="connsiteX895" fmla="*/ 724074 w 1695641"/>
                <a:gd name="connsiteY895" fmla="*/ 244815 h 384233"/>
                <a:gd name="connsiteX896" fmla="*/ 707652 w 1695641"/>
                <a:gd name="connsiteY896" fmla="*/ 249813 h 384233"/>
                <a:gd name="connsiteX897" fmla="*/ 697300 w 1695641"/>
                <a:gd name="connsiteY897" fmla="*/ 244369 h 384233"/>
                <a:gd name="connsiteX898" fmla="*/ 694980 w 1695641"/>
                <a:gd name="connsiteY898" fmla="*/ 230536 h 384233"/>
                <a:gd name="connsiteX899" fmla="*/ 695514 w 1695641"/>
                <a:gd name="connsiteY899" fmla="*/ 224200 h 384233"/>
                <a:gd name="connsiteX900" fmla="*/ 698995 w 1695641"/>
                <a:gd name="connsiteY900" fmla="*/ 216881 h 384233"/>
                <a:gd name="connsiteX901" fmla="*/ 702833 w 1695641"/>
                <a:gd name="connsiteY901" fmla="*/ 213758 h 384233"/>
                <a:gd name="connsiteX902" fmla="*/ 707652 w 1695641"/>
                <a:gd name="connsiteY902" fmla="*/ 216078 h 384233"/>
                <a:gd name="connsiteX903" fmla="*/ 721754 w 1695641"/>
                <a:gd name="connsiteY903" fmla="*/ 211259 h 384233"/>
                <a:gd name="connsiteX904" fmla="*/ 739604 w 1695641"/>
                <a:gd name="connsiteY904" fmla="*/ 203405 h 384233"/>
                <a:gd name="connsiteX905" fmla="*/ 736658 w 1695641"/>
                <a:gd name="connsiteY905" fmla="*/ 198407 h 384233"/>
                <a:gd name="connsiteX906" fmla="*/ 729340 w 1695641"/>
                <a:gd name="connsiteY906" fmla="*/ 197425 h 384233"/>
                <a:gd name="connsiteX907" fmla="*/ 723181 w 1695641"/>
                <a:gd name="connsiteY907" fmla="*/ 194301 h 384233"/>
                <a:gd name="connsiteX908" fmla="*/ 723181 w 1695641"/>
                <a:gd name="connsiteY908" fmla="*/ 188321 h 384233"/>
                <a:gd name="connsiteX909" fmla="*/ 723985 w 1695641"/>
                <a:gd name="connsiteY909" fmla="*/ 181003 h 384233"/>
                <a:gd name="connsiteX910" fmla="*/ 728001 w 1695641"/>
                <a:gd name="connsiteY910" fmla="*/ 175648 h 384233"/>
                <a:gd name="connsiteX911" fmla="*/ 732106 w 1695641"/>
                <a:gd name="connsiteY911" fmla="*/ 176986 h 384233"/>
                <a:gd name="connsiteX912" fmla="*/ 736480 w 1695641"/>
                <a:gd name="connsiteY912" fmla="*/ 176183 h 384233"/>
                <a:gd name="connsiteX913" fmla="*/ 740764 w 1695641"/>
                <a:gd name="connsiteY913" fmla="*/ 176183 h 384233"/>
                <a:gd name="connsiteX914" fmla="*/ 744602 w 1695641"/>
                <a:gd name="connsiteY914" fmla="*/ 172703 h 384233"/>
                <a:gd name="connsiteX915" fmla="*/ 745583 w 1695641"/>
                <a:gd name="connsiteY915" fmla="*/ 163778 h 384233"/>
                <a:gd name="connsiteX916" fmla="*/ 740317 w 1695641"/>
                <a:gd name="connsiteY916" fmla="*/ 163064 h 384233"/>
                <a:gd name="connsiteX917" fmla="*/ 733623 w 1695641"/>
                <a:gd name="connsiteY917" fmla="*/ 164939 h 384233"/>
                <a:gd name="connsiteX918" fmla="*/ 727465 w 1695641"/>
                <a:gd name="connsiteY918" fmla="*/ 166277 h 384233"/>
                <a:gd name="connsiteX919" fmla="*/ 722467 w 1695641"/>
                <a:gd name="connsiteY919" fmla="*/ 165563 h 384233"/>
                <a:gd name="connsiteX920" fmla="*/ 719968 w 1695641"/>
                <a:gd name="connsiteY920" fmla="*/ 161636 h 384233"/>
                <a:gd name="connsiteX921" fmla="*/ 718005 w 1695641"/>
                <a:gd name="connsiteY921" fmla="*/ 155924 h 384233"/>
                <a:gd name="connsiteX922" fmla="*/ 713543 w 1695641"/>
                <a:gd name="connsiteY922" fmla="*/ 147624 h 384233"/>
                <a:gd name="connsiteX923" fmla="*/ 711043 w 1695641"/>
                <a:gd name="connsiteY923" fmla="*/ 138699 h 384233"/>
                <a:gd name="connsiteX924" fmla="*/ 715863 w 1695641"/>
                <a:gd name="connsiteY924" fmla="*/ 124687 h 384233"/>
                <a:gd name="connsiteX925" fmla="*/ 713542 w 1695641"/>
                <a:gd name="connsiteY925" fmla="*/ 102108 h 384233"/>
                <a:gd name="connsiteX926" fmla="*/ 710686 w 1695641"/>
                <a:gd name="connsiteY926" fmla="*/ 92469 h 384233"/>
                <a:gd name="connsiteX927" fmla="*/ 711846 w 1695641"/>
                <a:gd name="connsiteY927" fmla="*/ 85150 h 384233"/>
                <a:gd name="connsiteX928" fmla="*/ 714346 w 1695641"/>
                <a:gd name="connsiteY928" fmla="*/ 72655 h 384233"/>
                <a:gd name="connsiteX929" fmla="*/ 720504 w 1695641"/>
                <a:gd name="connsiteY929" fmla="*/ 59982 h 384233"/>
                <a:gd name="connsiteX930" fmla="*/ 728447 w 1695641"/>
                <a:gd name="connsiteY930" fmla="*/ 64801 h 384233"/>
                <a:gd name="connsiteX931" fmla="*/ 735944 w 1695641"/>
                <a:gd name="connsiteY931" fmla="*/ 63998 h 384233"/>
                <a:gd name="connsiteX932" fmla="*/ 745762 w 1695641"/>
                <a:gd name="connsiteY932" fmla="*/ 60874 h 384233"/>
                <a:gd name="connsiteX933" fmla="*/ 762540 w 1695641"/>
                <a:gd name="connsiteY933" fmla="*/ 54002 h 384233"/>
                <a:gd name="connsiteX934" fmla="*/ 775839 w 1695641"/>
                <a:gd name="connsiteY934" fmla="*/ 52663 h 384233"/>
                <a:gd name="connsiteX935" fmla="*/ 815643 w 1695641"/>
                <a:gd name="connsiteY935" fmla="*/ 39723 h 384233"/>
                <a:gd name="connsiteX936" fmla="*/ 439014 w 1695641"/>
                <a:gd name="connsiteY936" fmla="*/ 1614 h 384233"/>
                <a:gd name="connsiteX937" fmla="*/ 445798 w 1695641"/>
                <a:gd name="connsiteY937" fmla="*/ 2328 h 384233"/>
                <a:gd name="connsiteX938" fmla="*/ 454187 w 1695641"/>
                <a:gd name="connsiteY938" fmla="*/ 2328 h 384233"/>
                <a:gd name="connsiteX939" fmla="*/ 458560 w 1695641"/>
                <a:gd name="connsiteY939" fmla="*/ 5808 h 384233"/>
                <a:gd name="connsiteX940" fmla="*/ 466415 w 1695641"/>
                <a:gd name="connsiteY940" fmla="*/ 8217 h 384233"/>
                <a:gd name="connsiteX941" fmla="*/ 469003 w 1695641"/>
                <a:gd name="connsiteY941" fmla="*/ 17142 h 384233"/>
                <a:gd name="connsiteX942" fmla="*/ 475072 w 1695641"/>
                <a:gd name="connsiteY942" fmla="*/ 30530 h 384233"/>
                <a:gd name="connsiteX943" fmla="*/ 467575 w 1695641"/>
                <a:gd name="connsiteY943" fmla="*/ 44275 h 384233"/>
                <a:gd name="connsiteX944" fmla="*/ 469003 w 1695641"/>
                <a:gd name="connsiteY944" fmla="*/ 48826 h 384233"/>
                <a:gd name="connsiteX945" fmla="*/ 495777 w 1695641"/>
                <a:gd name="connsiteY945" fmla="*/ 42579 h 384233"/>
                <a:gd name="connsiteX946" fmla="*/ 511039 w 1695641"/>
                <a:gd name="connsiteY946" fmla="*/ 39098 h 384233"/>
                <a:gd name="connsiteX947" fmla="*/ 517554 w 1695641"/>
                <a:gd name="connsiteY947" fmla="*/ 41865 h 384233"/>
                <a:gd name="connsiteX948" fmla="*/ 524337 w 1695641"/>
                <a:gd name="connsiteY948" fmla="*/ 44096 h 384233"/>
                <a:gd name="connsiteX949" fmla="*/ 532458 w 1695641"/>
                <a:gd name="connsiteY949" fmla="*/ 51236 h 384233"/>
                <a:gd name="connsiteX950" fmla="*/ 532280 w 1695641"/>
                <a:gd name="connsiteY950" fmla="*/ 51236 h 384233"/>
                <a:gd name="connsiteX951" fmla="*/ 535939 w 1695641"/>
                <a:gd name="connsiteY951" fmla="*/ 55252 h 384233"/>
                <a:gd name="connsiteX952" fmla="*/ 535493 w 1695641"/>
                <a:gd name="connsiteY952" fmla="*/ 63463 h 384233"/>
                <a:gd name="connsiteX953" fmla="*/ 520856 w 1695641"/>
                <a:gd name="connsiteY953" fmla="*/ 75868 h 384233"/>
                <a:gd name="connsiteX954" fmla="*/ 513002 w 1695641"/>
                <a:gd name="connsiteY954" fmla="*/ 73548 h 384233"/>
                <a:gd name="connsiteX955" fmla="*/ 499704 w 1695641"/>
                <a:gd name="connsiteY955" fmla="*/ 74440 h 384233"/>
                <a:gd name="connsiteX956" fmla="*/ 489083 w 1695641"/>
                <a:gd name="connsiteY956" fmla="*/ 75690 h 384233"/>
                <a:gd name="connsiteX957" fmla="*/ 479356 w 1695641"/>
                <a:gd name="connsiteY957" fmla="*/ 78635 h 384233"/>
                <a:gd name="connsiteX958" fmla="*/ 469627 w 1695641"/>
                <a:gd name="connsiteY958" fmla="*/ 82116 h 384233"/>
                <a:gd name="connsiteX959" fmla="*/ 460702 w 1695641"/>
                <a:gd name="connsiteY959" fmla="*/ 82116 h 384233"/>
                <a:gd name="connsiteX960" fmla="*/ 447136 w 1695641"/>
                <a:gd name="connsiteY960" fmla="*/ 87827 h 384233"/>
                <a:gd name="connsiteX961" fmla="*/ 415453 w 1695641"/>
                <a:gd name="connsiteY961" fmla="*/ 95681 h 384233"/>
                <a:gd name="connsiteX962" fmla="*/ 406528 w 1695641"/>
                <a:gd name="connsiteY962" fmla="*/ 98002 h 384233"/>
                <a:gd name="connsiteX963" fmla="*/ 397604 w 1695641"/>
                <a:gd name="connsiteY963" fmla="*/ 100233 h 384233"/>
                <a:gd name="connsiteX964" fmla="*/ 389571 w 1695641"/>
                <a:gd name="connsiteY964" fmla="*/ 102286 h 384233"/>
                <a:gd name="connsiteX965" fmla="*/ 382788 w 1695641"/>
                <a:gd name="connsiteY965" fmla="*/ 103178 h 384233"/>
                <a:gd name="connsiteX966" fmla="*/ 375470 w 1695641"/>
                <a:gd name="connsiteY966" fmla="*/ 105142 h 384233"/>
                <a:gd name="connsiteX967" fmla="*/ 369044 w 1695641"/>
                <a:gd name="connsiteY967" fmla="*/ 105142 h 384233"/>
                <a:gd name="connsiteX968" fmla="*/ 363956 w 1695641"/>
                <a:gd name="connsiteY968" fmla="*/ 105142 h 384233"/>
                <a:gd name="connsiteX969" fmla="*/ 355745 w 1695641"/>
                <a:gd name="connsiteY969" fmla="*/ 107373 h 384233"/>
                <a:gd name="connsiteX970" fmla="*/ 348784 w 1695641"/>
                <a:gd name="connsiteY970" fmla="*/ 109783 h 384233"/>
                <a:gd name="connsiteX971" fmla="*/ 342715 w 1695641"/>
                <a:gd name="connsiteY971" fmla="*/ 113264 h 384233"/>
                <a:gd name="connsiteX972" fmla="*/ 337806 w 1695641"/>
                <a:gd name="connsiteY972" fmla="*/ 109783 h 384233"/>
                <a:gd name="connsiteX973" fmla="*/ 328881 w 1695641"/>
                <a:gd name="connsiteY973" fmla="*/ 109248 h 384233"/>
                <a:gd name="connsiteX974" fmla="*/ 326561 w 1695641"/>
                <a:gd name="connsiteY974" fmla="*/ 99698 h 384233"/>
                <a:gd name="connsiteX975" fmla="*/ 326115 w 1695641"/>
                <a:gd name="connsiteY975" fmla="*/ 91844 h 384233"/>
                <a:gd name="connsiteX976" fmla="*/ 327810 w 1695641"/>
                <a:gd name="connsiteY976" fmla="*/ 85596 h 384233"/>
                <a:gd name="connsiteX977" fmla="*/ 345660 w 1695641"/>
                <a:gd name="connsiteY977" fmla="*/ 76671 h 384233"/>
                <a:gd name="connsiteX978" fmla="*/ 350391 w 1695641"/>
                <a:gd name="connsiteY978" fmla="*/ 79349 h 384233"/>
                <a:gd name="connsiteX979" fmla="*/ 360654 w 1695641"/>
                <a:gd name="connsiteY979" fmla="*/ 75868 h 384233"/>
                <a:gd name="connsiteX980" fmla="*/ 385198 w 1695641"/>
                <a:gd name="connsiteY980" fmla="*/ 70959 h 384233"/>
                <a:gd name="connsiteX981" fmla="*/ 395640 w 1695641"/>
                <a:gd name="connsiteY981" fmla="*/ 69531 h 384233"/>
                <a:gd name="connsiteX982" fmla="*/ 414828 w 1695641"/>
                <a:gd name="connsiteY982" fmla="*/ 63641 h 384233"/>
                <a:gd name="connsiteX983" fmla="*/ 422682 w 1695641"/>
                <a:gd name="connsiteY983" fmla="*/ 59090 h 384233"/>
                <a:gd name="connsiteX984" fmla="*/ 421790 w 1695641"/>
                <a:gd name="connsiteY984" fmla="*/ 53735 h 384233"/>
                <a:gd name="connsiteX985" fmla="*/ 416256 w 1695641"/>
                <a:gd name="connsiteY985" fmla="*/ 51950 h 384233"/>
                <a:gd name="connsiteX986" fmla="*/ 410990 w 1695641"/>
                <a:gd name="connsiteY986" fmla="*/ 47934 h 384233"/>
                <a:gd name="connsiteX987" fmla="*/ 412240 w 1695641"/>
                <a:gd name="connsiteY987" fmla="*/ 42400 h 384233"/>
                <a:gd name="connsiteX988" fmla="*/ 414293 w 1695641"/>
                <a:gd name="connsiteY988" fmla="*/ 37134 h 384233"/>
                <a:gd name="connsiteX989" fmla="*/ 416434 w 1695641"/>
                <a:gd name="connsiteY989" fmla="*/ 30530 h 384233"/>
                <a:gd name="connsiteX990" fmla="*/ 409741 w 1695641"/>
                <a:gd name="connsiteY990" fmla="*/ 14019 h 384233"/>
                <a:gd name="connsiteX991" fmla="*/ 411704 w 1695641"/>
                <a:gd name="connsiteY991" fmla="*/ 8396 h 384233"/>
                <a:gd name="connsiteX992" fmla="*/ 421790 w 1695641"/>
                <a:gd name="connsiteY992" fmla="*/ 6700 h 384233"/>
                <a:gd name="connsiteX993" fmla="*/ 427680 w 1695641"/>
                <a:gd name="connsiteY993" fmla="*/ 4380 h 384233"/>
                <a:gd name="connsiteX994" fmla="*/ 433303 w 1695641"/>
                <a:gd name="connsiteY994" fmla="*/ 3755 h 384233"/>
                <a:gd name="connsiteX995" fmla="*/ 439014 w 1695641"/>
                <a:gd name="connsiteY995" fmla="*/ 1614 h 384233"/>
                <a:gd name="connsiteX996" fmla="*/ 1616919 w 1695641"/>
                <a:gd name="connsiteY996" fmla="*/ 7 h 384233"/>
                <a:gd name="connsiteX997" fmla="*/ 1626380 w 1695641"/>
                <a:gd name="connsiteY997" fmla="*/ 7326 h 384233"/>
                <a:gd name="connsiteX998" fmla="*/ 1622363 w 1695641"/>
                <a:gd name="connsiteY998" fmla="*/ 18928 h 384233"/>
                <a:gd name="connsiteX999" fmla="*/ 1614599 w 1695641"/>
                <a:gd name="connsiteY999" fmla="*/ 29103 h 384233"/>
                <a:gd name="connsiteX1000" fmla="*/ 1614599 w 1695641"/>
                <a:gd name="connsiteY1000" fmla="*/ 38027 h 384233"/>
                <a:gd name="connsiteX1001" fmla="*/ 1619418 w 1695641"/>
                <a:gd name="connsiteY1001" fmla="*/ 45256 h 384233"/>
                <a:gd name="connsiteX1002" fmla="*/ 1608886 w 1695641"/>
                <a:gd name="connsiteY1002" fmla="*/ 66587 h 384233"/>
                <a:gd name="connsiteX1003" fmla="*/ 1600943 w 1695641"/>
                <a:gd name="connsiteY1003" fmla="*/ 78100 h 384233"/>
                <a:gd name="connsiteX1004" fmla="*/ 1610582 w 1695641"/>
                <a:gd name="connsiteY1004" fmla="*/ 83187 h 384233"/>
                <a:gd name="connsiteX1005" fmla="*/ 1615313 w 1695641"/>
                <a:gd name="connsiteY1005" fmla="*/ 90773 h 384233"/>
                <a:gd name="connsiteX1006" fmla="*/ 1624238 w 1695641"/>
                <a:gd name="connsiteY1006" fmla="*/ 81848 h 384233"/>
                <a:gd name="connsiteX1007" fmla="*/ 1616473 w 1695641"/>
                <a:gd name="connsiteY1007" fmla="*/ 79260 h 384233"/>
                <a:gd name="connsiteX1008" fmla="*/ 1614688 w 1695641"/>
                <a:gd name="connsiteY1008" fmla="*/ 70335 h 384233"/>
                <a:gd name="connsiteX1009" fmla="*/ 1619775 w 1695641"/>
                <a:gd name="connsiteY1009" fmla="*/ 66319 h 384233"/>
                <a:gd name="connsiteX1010" fmla="*/ 1623880 w 1695641"/>
                <a:gd name="connsiteY1010" fmla="*/ 61499 h 384233"/>
                <a:gd name="connsiteX1011" fmla="*/ 1623167 w 1695641"/>
                <a:gd name="connsiteY1011" fmla="*/ 53021 h 384233"/>
                <a:gd name="connsiteX1012" fmla="*/ 1630396 w 1695641"/>
                <a:gd name="connsiteY1012" fmla="*/ 49361 h 384233"/>
                <a:gd name="connsiteX1013" fmla="*/ 1634501 w 1695641"/>
                <a:gd name="connsiteY1013" fmla="*/ 43203 h 384233"/>
                <a:gd name="connsiteX1014" fmla="*/ 1636376 w 1695641"/>
                <a:gd name="connsiteY1014" fmla="*/ 36420 h 384233"/>
                <a:gd name="connsiteX1015" fmla="*/ 1631199 w 1695641"/>
                <a:gd name="connsiteY1015" fmla="*/ 23926 h 384233"/>
                <a:gd name="connsiteX1016" fmla="*/ 1657171 w 1695641"/>
                <a:gd name="connsiteY1016" fmla="*/ 10182 h 384233"/>
                <a:gd name="connsiteX1017" fmla="*/ 1659492 w 1695641"/>
                <a:gd name="connsiteY1017" fmla="*/ 6880 h 384233"/>
                <a:gd name="connsiteX1018" fmla="*/ 1667256 w 1695641"/>
                <a:gd name="connsiteY1018" fmla="*/ 5987 h 384233"/>
                <a:gd name="connsiteX1019" fmla="*/ 1675646 w 1695641"/>
                <a:gd name="connsiteY1019" fmla="*/ 11253 h 384233"/>
                <a:gd name="connsiteX1020" fmla="*/ 1677788 w 1695641"/>
                <a:gd name="connsiteY1020" fmla="*/ 17411 h 384233"/>
                <a:gd name="connsiteX1021" fmla="*/ 1676806 w 1695641"/>
                <a:gd name="connsiteY1021" fmla="*/ 28210 h 384233"/>
                <a:gd name="connsiteX1022" fmla="*/ 1665382 w 1695641"/>
                <a:gd name="connsiteY1022" fmla="*/ 37134 h 384233"/>
                <a:gd name="connsiteX1023" fmla="*/ 1656457 w 1695641"/>
                <a:gd name="connsiteY1023" fmla="*/ 58733 h 384233"/>
                <a:gd name="connsiteX1024" fmla="*/ 1653779 w 1695641"/>
                <a:gd name="connsiteY1024" fmla="*/ 66230 h 384233"/>
                <a:gd name="connsiteX1025" fmla="*/ 1651548 w 1695641"/>
                <a:gd name="connsiteY1025" fmla="*/ 75155 h 384233"/>
                <a:gd name="connsiteX1026" fmla="*/ 1649763 w 1695641"/>
                <a:gd name="connsiteY1026" fmla="*/ 86400 h 384233"/>
                <a:gd name="connsiteX1027" fmla="*/ 1654939 w 1695641"/>
                <a:gd name="connsiteY1027" fmla="*/ 88007 h 384233"/>
                <a:gd name="connsiteX1028" fmla="*/ 1665025 w 1695641"/>
                <a:gd name="connsiteY1028" fmla="*/ 82473 h 384233"/>
                <a:gd name="connsiteX1029" fmla="*/ 1671986 w 1695641"/>
                <a:gd name="connsiteY1029" fmla="*/ 82473 h 384233"/>
                <a:gd name="connsiteX1030" fmla="*/ 1677609 w 1695641"/>
                <a:gd name="connsiteY1030" fmla="*/ 86579 h 384233"/>
                <a:gd name="connsiteX1031" fmla="*/ 1683946 w 1695641"/>
                <a:gd name="connsiteY1031" fmla="*/ 88453 h 384233"/>
                <a:gd name="connsiteX1032" fmla="*/ 1691174 w 1695641"/>
                <a:gd name="connsiteY1032" fmla="*/ 91041 h 384233"/>
                <a:gd name="connsiteX1033" fmla="*/ 1691710 w 1695641"/>
                <a:gd name="connsiteY1033" fmla="*/ 90952 h 384233"/>
                <a:gd name="connsiteX1034" fmla="*/ 1695548 w 1695641"/>
                <a:gd name="connsiteY1034" fmla="*/ 107462 h 384233"/>
                <a:gd name="connsiteX1035" fmla="*/ 1691442 w 1695641"/>
                <a:gd name="connsiteY1035" fmla="*/ 122367 h 384233"/>
                <a:gd name="connsiteX1036" fmla="*/ 1668952 w 1695641"/>
                <a:gd name="connsiteY1036" fmla="*/ 128347 h 384233"/>
                <a:gd name="connsiteX1037" fmla="*/ 1661990 w 1695641"/>
                <a:gd name="connsiteY1037" fmla="*/ 131292 h 384233"/>
                <a:gd name="connsiteX1038" fmla="*/ 1653065 w 1695641"/>
                <a:gd name="connsiteY1038" fmla="*/ 130489 h 384233"/>
                <a:gd name="connsiteX1039" fmla="*/ 1641909 w 1695641"/>
                <a:gd name="connsiteY1039" fmla="*/ 130489 h 384233"/>
                <a:gd name="connsiteX1040" fmla="*/ 1622720 w 1695641"/>
                <a:gd name="connsiteY1040" fmla="*/ 144144 h 384233"/>
                <a:gd name="connsiteX1041" fmla="*/ 1615670 w 1695641"/>
                <a:gd name="connsiteY1041" fmla="*/ 151641 h 384233"/>
                <a:gd name="connsiteX1042" fmla="*/ 1604424 w 1695641"/>
                <a:gd name="connsiteY1042" fmla="*/ 161994 h 384233"/>
                <a:gd name="connsiteX1043" fmla="*/ 1602639 w 1695641"/>
                <a:gd name="connsiteY1043" fmla="*/ 172614 h 384233"/>
                <a:gd name="connsiteX1044" fmla="*/ 1607994 w 1695641"/>
                <a:gd name="connsiteY1044" fmla="*/ 173685 h 384233"/>
                <a:gd name="connsiteX1045" fmla="*/ 1617633 w 1695641"/>
                <a:gd name="connsiteY1045" fmla="*/ 169847 h 384233"/>
                <a:gd name="connsiteX1046" fmla="*/ 1623970 w 1695641"/>
                <a:gd name="connsiteY1046" fmla="*/ 166456 h 384233"/>
                <a:gd name="connsiteX1047" fmla="*/ 1635037 w 1695641"/>
                <a:gd name="connsiteY1047" fmla="*/ 172078 h 384233"/>
                <a:gd name="connsiteX1048" fmla="*/ 1645836 w 1695641"/>
                <a:gd name="connsiteY1048" fmla="*/ 176541 h 384233"/>
                <a:gd name="connsiteX1049" fmla="*/ 1650031 w 1695641"/>
                <a:gd name="connsiteY1049" fmla="*/ 180825 h 384233"/>
                <a:gd name="connsiteX1050" fmla="*/ 1647264 w 1695641"/>
                <a:gd name="connsiteY1050" fmla="*/ 192070 h 384233"/>
                <a:gd name="connsiteX1051" fmla="*/ 1640838 w 1695641"/>
                <a:gd name="connsiteY1051" fmla="*/ 197604 h 384233"/>
                <a:gd name="connsiteX1052" fmla="*/ 1629503 w 1695641"/>
                <a:gd name="connsiteY1052" fmla="*/ 199746 h 384233"/>
                <a:gd name="connsiteX1053" fmla="*/ 1621828 w 1695641"/>
                <a:gd name="connsiteY1053" fmla="*/ 202334 h 384233"/>
                <a:gd name="connsiteX1054" fmla="*/ 1603978 w 1695641"/>
                <a:gd name="connsiteY1054" fmla="*/ 210366 h 384233"/>
                <a:gd name="connsiteX1055" fmla="*/ 1604781 w 1695641"/>
                <a:gd name="connsiteY1055" fmla="*/ 222683 h 384233"/>
                <a:gd name="connsiteX1056" fmla="*/ 1603442 w 1695641"/>
                <a:gd name="connsiteY1056" fmla="*/ 233214 h 384233"/>
                <a:gd name="connsiteX1057" fmla="*/ 1600943 w 1695641"/>
                <a:gd name="connsiteY1057" fmla="*/ 245262 h 384233"/>
                <a:gd name="connsiteX1058" fmla="*/ 1596303 w 1695641"/>
                <a:gd name="connsiteY1058" fmla="*/ 253295 h 384233"/>
                <a:gd name="connsiteX1059" fmla="*/ 1587378 w 1695641"/>
                <a:gd name="connsiteY1059" fmla="*/ 270609 h 384233"/>
                <a:gd name="connsiteX1060" fmla="*/ 1574348 w 1695641"/>
                <a:gd name="connsiteY1060" fmla="*/ 275250 h 384233"/>
                <a:gd name="connsiteX1061" fmla="*/ 1563906 w 1695641"/>
                <a:gd name="connsiteY1061" fmla="*/ 278106 h 384233"/>
                <a:gd name="connsiteX1062" fmla="*/ 1548198 w 1695641"/>
                <a:gd name="connsiteY1062" fmla="*/ 278106 h 384233"/>
                <a:gd name="connsiteX1063" fmla="*/ 1547216 w 1695641"/>
                <a:gd name="connsiteY1063" fmla="*/ 268646 h 384233"/>
                <a:gd name="connsiteX1064" fmla="*/ 1532043 w 1695641"/>
                <a:gd name="connsiteY1064" fmla="*/ 254276 h 384233"/>
                <a:gd name="connsiteX1065" fmla="*/ 1540165 w 1695641"/>
                <a:gd name="connsiteY1065" fmla="*/ 250260 h 384233"/>
                <a:gd name="connsiteX1066" fmla="*/ 1559800 w 1695641"/>
                <a:gd name="connsiteY1066" fmla="*/ 246690 h 384233"/>
                <a:gd name="connsiteX1067" fmla="*/ 1575240 w 1695641"/>
                <a:gd name="connsiteY1067" fmla="*/ 219916 h 384233"/>
                <a:gd name="connsiteX1068" fmla="*/ 1570956 w 1695641"/>
                <a:gd name="connsiteY1068" fmla="*/ 213847 h 384233"/>
                <a:gd name="connsiteX1069" fmla="*/ 1556498 w 1695641"/>
                <a:gd name="connsiteY1069" fmla="*/ 216436 h 384233"/>
                <a:gd name="connsiteX1070" fmla="*/ 1541593 w 1695641"/>
                <a:gd name="connsiteY1070" fmla="*/ 219024 h 384233"/>
                <a:gd name="connsiteX1071" fmla="*/ 1529366 w 1695641"/>
                <a:gd name="connsiteY1071" fmla="*/ 223397 h 384233"/>
                <a:gd name="connsiteX1072" fmla="*/ 1518388 w 1695641"/>
                <a:gd name="connsiteY1072" fmla="*/ 220720 h 384233"/>
                <a:gd name="connsiteX1073" fmla="*/ 1513390 w 1695641"/>
                <a:gd name="connsiteY1073" fmla="*/ 218488 h 384233"/>
                <a:gd name="connsiteX1074" fmla="*/ 1512230 w 1695641"/>
                <a:gd name="connsiteY1074" fmla="*/ 210456 h 384233"/>
                <a:gd name="connsiteX1075" fmla="*/ 1514461 w 1695641"/>
                <a:gd name="connsiteY1075" fmla="*/ 199389 h 384233"/>
                <a:gd name="connsiteX1076" fmla="*/ 1527848 w 1695641"/>
                <a:gd name="connsiteY1076" fmla="*/ 191088 h 384233"/>
                <a:gd name="connsiteX1077" fmla="*/ 1537577 w 1695641"/>
                <a:gd name="connsiteY1077" fmla="*/ 193587 h 384233"/>
                <a:gd name="connsiteX1078" fmla="*/ 1547037 w 1695641"/>
                <a:gd name="connsiteY1078" fmla="*/ 187697 h 384233"/>
                <a:gd name="connsiteX1079" fmla="*/ 1558729 w 1695641"/>
                <a:gd name="connsiteY1079" fmla="*/ 184573 h 384233"/>
                <a:gd name="connsiteX1080" fmla="*/ 1565780 w 1695641"/>
                <a:gd name="connsiteY1080" fmla="*/ 181003 h 384233"/>
                <a:gd name="connsiteX1081" fmla="*/ 1568279 w 1695641"/>
                <a:gd name="connsiteY1081" fmla="*/ 176898 h 384233"/>
                <a:gd name="connsiteX1082" fmla="*/ 1569528 w 1695641"/>
                <a:gd name="connsiteY1082" fmla="*/ 167973 h 384233"/>
                <a:gd name="connsiteX1083" fmla="*/ 1572831 w 1695641"/>
                <a:gd name="connsiteY1083" fmla="*/ 159049 h 384233"/>
                <a:gd name="connsiteX1084" fmla="*/ 1566048 w 1695641"/>
                <a:gd name="connsiteY1084" fmla="*/ 158424 h 384233"/>
                <a:gd name="connsiteX1085" fmla="*/ 1558550 w 1695641"/>
                <a:gd name="connsiteY1085" fmla="*/ 163333 h 384233"/>
                <a:gd name="connsiteX1086" fmla="*/ 1550071 w 1695641"/>
                <a:gd name="connsiteY1086" fmla="*/ 167706 h 384233"/>
                <a:gd name="connsiteX1087" fmla="*/ 1542932 w 1695641"/>
                <a:gd name="connsiteY1087" fmla="*/ 167706 h 384233"/>
                <a:gd name="connsiteX1088" fmla="*/ 1540255 w 1695641"/>
                <a:gd name="connsiteY1088" fmla="*/ 161191 h 384233"/>
                <a:gd name="connsiteX1089" fmla="*/ 1542218 w 1695641"/>
                <a:gd name="connsiteY1089" fmla="*/ 151462 h 384233"/>
                <a:gd name="connsiteX1090" fmla="*/ 1549715 w 1695641"/>
                <a:gd name="connsiteY1090" fmla="*/ 133612 h 384233"/>
                <a:gd name="connsiteX1091" fmla="*/ 1560246 w 1695641"/>
                <a:gd name="connsiteY1091" fmla="*/ 132898 h 384233"/>
                <a:gd name="connsiteX1092" fmla="*/ 1564173 w 1695641"/>
                <a:gd name="connsiteY1092" fmla="*/ 130310 h 384233"/>
                <a:gd name="connsiteX1093" fmla="*/ 1573902 w 1695641"/>
                <a:gd name="connsiteY1093" fmla="*/ 129418 h 384233"/>
                <a:gd name="connsiteX1094" fmla="*/ 1584969 w 1695641"/>
                <a:gd name="connsiteY1094" fmla="*/ 126651 h 384233"/>
                <a:gd name="connsiteX1095" fmla="*/ 1593269 w 1695641"/>
                <a:gd name="connsiteY1095" fmla="*/ 125223 h 384233"/>
                <a:gd name="connsiteX1096" fmla="*/ 1600230 w 1695641"/>
                <a:gd name="connsiteY1096" fmla="*/ 122724 h 384233"/>
                <a:gd name="connsiteX1097" fmla="*/ 1604335 w 1695641"/>
                <a:gd name="connsiteY1097" fmla="*/ 119779 h 384233"/>
                <a:gd name="connsiteX1098" fmla="*/ 1614063 w 1695641"/>
                <a:gd name="connsiteY1098" fmla="*/ 119779 h 384233"/>
                <a:gd name="connsiteX1099" fmla="*/ 1622007 w 1695641"/>
                <a:gd name="connsiteY1099" fmla="*/ 119779 h 384233"/>
                <a:gd name="connsiteX1100" fmla="*/ 1630217 w 1695641"/>
                <a:gd name="connsiteY1100" fmla="*/ 121742 h 384233"/>
                <a:gd name="connsiteX1101" fmla="*/ 1639142 w 1695641"/>
                <a:gd name="connsiteY1101" fmla="*/ 117369 h 384233"/>
                <a:gd name="connsiteX1102" fmla="*/ 1644140 w 1695641"/>
                <a:gd name="connsiteY1102" fmla="*/ 107819 h 384233"/>
                <a:gd name="connsiteX1103" fmla="*/ 1632270 w 1695641"/>
                <a:gd name="connsiteY1103" fmla="*/ 109158 h 384233"/>
                <a:gd name="connsiteX1104" fmla="*/ 1619775 w 1695641"/>
                <a:gd name="connsiteY1104" fmla="*/ 110943 h 384233"/>
                <a:gd name="connsiteX1105" fmla="*/ 1600140 w 1695641"/>
                <a:gd name="connsiteY1105" fmla="*/ 112996 h 384233"/>
                <a:gd name="connsiteX1106" fmla="*/ 1590234 w 1695641"/>
                <a:gd name="connsiteY1106" fmla="*/ 115316 h 384233"/>
                <a:gd name="connsiteX1107" fmla="*/ 1580327 w 1695641"/>
                <a:gd name="connsiteY1107" fmla="*/ 117369 h 384233"/>
                <a:gd name="connsiteX1108" fmla="*/ 1564262 w 1695641"/>
                <a:gd name="connsiteY1108" fmla="*/ 119422 h 384233"/>
                <a:gd name="connsiteX1109" fmla="*/ 1551946 w 1695641"/>
                <a:gd name="connsiteY1109" fmla="*/ 121921 h 384233"/>
                <a:gd name="connsiteX1110" fmla="*/ 1537398 w 1695641"/>
                <a:gd name="connsiteY1110" fmla="*/ 127811 h 384233"/>
                <a:gd name="connsiteX1111" fmla="*/ 1528473 w 1695641"/>
                <a:gd name="connsiteY1111" fmla="*/ 139681 h 384233"/>
                <a:gd name="connsiteX1112" fmla="*/ 1524189 w 1695641"/>
                <a:gd name="connsiteY1112" fmla="*/ 144769 h 384233"/>
                <a:gd name="connsiteX1113" fmla="*/ 1505626 w 1695641"/>
                <a:gd name="connsiteY1113" fmla="*/ 158960 h 384233"/>
                <a:gd name="connsiteX1114" fmla="*/ 1498397 w 1695641"/>
                <a:gd name="connsiteY1114" fmla="*/ 156014 h 384233"/>
                <a:gd name="connsiteX1115" fmla="*/ 1492953 w 1695641"/>
                <a:gd name="connsiteY1115" fmla="*/ 138967 h 384233"/>
                <a:gd name="connsiteX1116" fmla="*/ 1492953 w 1695641"/>
                <a:gd name="connsiteY1116" fmla="*/ 121831 h 384233"/>
                <a:gd name="connsiteX1117" fmla="*/ 1495630 w 1695641"/>
                <a:gd name="connsiteY1117" fmla="*/ 114870 h 384233"/>
                <a:gd name="connsiteX1118" fmla="*/ 1500539 w 1695641"/>
                <a:gd name="connsiteY1118" fmla="*/ 111657 h 384233"/>
                <a:gd name="connsiteX1119" fmla="*/ 1512498 w 1695641"/>
                <a:gd name="connsiteY1119" fmla="*/ 91844 h 384233"/>
                <a:gd name="connsiteX1120" fmla="*/ 1515889 w 1695641"/>
                <a:gd name="connsiteY1120" fmla="*/ 91844 h 384233"/>
                <a:gd name="connsiteX1121" fmla="*/ 1518299 w 1695641"/>
                <a:gd name="connsiteY1121" fmla="*/ 107194 h 384233"/>
                <a:gd name="connsiteX1122" fmla="*/ 1518530 w 1695641"/>
                <a:gd name="connsiteY1122" fmla="*/ 108779 h 384233"/>
                <a:gd name="connsiteX1123" fmla="*/ 1523564 w 1695641"/>
                <a:gd name="connsiteY1123" fmla="*/ 111121 h 384233"/>
                <a:gd name="connsiteX1124" fmla="*/ 1533828 w 1695641"/>
                <a:gd name="connsiteY1124" fmla="*/ 107105 h 384233"/>
                <a:gd name="connsiteX1125" fmla="*/ 1537309 w 1695641"/>
                <a:gd name="connsiteY1125" fmla="*/ 103625 h 384233"/>
                <a:gd name="connsiteX1126" fmla="*/ 1534631 w 1695641"/>
                <a:gd name="connsiteY1126" fmla="*/ 96486 h 384233"/>
                <a:gd name="connsiteX1127" fmla="*/ 1532846 w 1695641"/>
                <a:gd name="connsiteY1127" fmla="*/ 86132 h 384233"/>
                <a:gd name="connsiteX1128" fmla="*/ 1534453 w 1695641"/>
                <a:gd name="connsiteY1128" fmla="*/ 64891 h 384233"/>
                <a:gd name="connsiteX1129" fmla="*/ 1532936 w 1695641"/>
                <a:gd name="connsiteY1129" fmla="*/ 42400 h 384233"/>
                <a:gd name="connsiteX1130" fmla="*/ 1530883 w 1695641"/>
                <a:gd name="connsiteY1130" fmla="*/ 29549 h 384233"/>
                <a:gd name="connsiteX1131" fmla="*/ 1535167 w 1695641"/>
                <a:gd name="connsiteY1131" fmla="*/ 22141 h 384233"/>
                <a:gd name="connsiteX1132" fmla="*/ 1541325 w 1695641"/>
                <a:gd name="connsiteY1132" fmla="*/ 22141 h 384233"/>
                <a:gd name="connsiteX1133" fmla="*/ 1544449 w 1695641"/>
                <a:gd name="connsiteY1133" fmla="*/ 20088 h 384233"/>
                <a:gd name="connsiteX1134" fmla="*/ 1547127 w 1695641"/>
                <a:gd name="connsiteY1134" fmla="*/ 24105 h 384233"/>
                <a:gd name="connsiteX1135" fmla="*/ 1548198 w 1695641"/>
                <a:gd name="connsiteY1135" fmla="*/ 31423 h 384233"/>
                <a:gd name="connsiteX1136" fmla="*/ 1549001 w 1695641"/>
                <a:gd name="connsiteY1136" fmla="*/ 40347 h 384233"/>
                <a:gd name="connsiteX1137" fmla="*/ 1549001 w 1695641"/>
                <a:gd name="connsiteY1137" fmla="*/ 45970 h 384233"/>
                <a:gd name="connsiteX1138" fmla="*/ 1549001 w 1695641"/>
                <a:gd name="connsiteY1138" fmla="*/ 52128 h 384233"/>
                <a:gd name="connsiteX1139" fmla="*/ 1549001 w 1695641"/>
                <a:gd name="connsiteY1139" fmla="*/ 59893 h 384233"/>
                <a:gd name="connsiteX1140" fmla="*/ 1549893 w 1695641"/>
                <a:gd name="connsiteY1140" fmla="*/ 75065 h 384233"/>
                <a:gd name="connsiteX1141" fmla="*/ 1551857 w 1695641"/>
                <a:gd name="connsiteY1141" fmla="*/ 85240 h 384233"/>
                <a:gd name="connsiteX1142" fmla="*/ 1551857 w 1695641"/>
                <a:gd name="connsiteY1142" fmla="*/ 92737 h 384233"/>
                <a:gd name="connsiteX1143" fmla="*/ 1548822 w 1695641"/>
                <a:gd name="connsiteY1143" fmla="*/ 101662 h 384233"/>
                <a:gd name="connsiteX1144" fmla="*/ 1553106 w 1695641"/>
                <a:gd name="connsiteY1144" fmla="*/ 106034 h 384233"/>
                <a:gd name="connsiteX1145" fmla="*/ 1561584 w 1695641"/>
                <a:gd name="connsiteY1145" fmla="*/ 103714 h 384233"/>
                <a:gd name="connsiteX1146" fmla="*/ 1568903 w 1695641"/>
                <a:gd name="connsiteY1146" fmla="*/ 103268 h 384233"/>
                <a:gd name="connsiteX1147" fmla="*/ 1580863 w 1695641"/>
                <a:gd name="connsiteY1147" fmla="*/ 101126 h 384233"/>
                <a:gd name="connsiteX1148" fmla="*/ 1587378 w 1695641"/>
                <a:gd name="connsiteY1148" fmla="*/ 98895 h 384233"/>
                <a:gd name="connsiteX1149" fmla="*/ 1592465 w 1695641"/>
                <a:gd name="connsiteY1149" fmla="*/ 95504 h 384233"/>
                <a:gd name="connsiteX1150" fmla="*/ 1593179 w 1695641"/>
                <a:gd name="connsiteY1150" fmla="*/ 91666 h 384233"/>
                <a:gd name="connsiteX1151" fmla="*/ 1586039 w 1695641"/>
                <a:gd name="connsiteY1151" fmla="*/ 90952 h 384233"/>
                <a:gd name="connsiteX1152" fmla="*/ 1579524 w 1695641"/>
                <a:gd name="connsiteY1152" fmla="*/ 93629 h 384233"/>
                <a:gd name="connsiteX1153" fmla="*/ 1577650 w 1695641"/>
                <a:gd name="connsiteY1153" fmla="*/ 87650 h 384233"/>
                <a:gd name="connsiteX1154" fmla="*/ 1573723 w 1695641"/>
                <a:gd name="connsiteY1154" fmla="*/ 82741 h 384233"/>
                <a:gd name="connsiteX1155" fmla="*/ 1571135 w 1695641"/>
                <a:gd name="connsiteY1155" fmla="*/ 90060 h 384233"/>
                <a:gd name="connsiteX1156" fmla="*/ 1568011 w 1695641"/>
                <a:gd name="connsiteY1156" fmla="*/ 94433 h 384233"/>
                <a:gd name="connsiteX1157" fmla="*/ 1563638 w 1695641"/>
                <a:gd name="connsiteY1157" fmla="*/ 96753 h 384233"/>
                <a:gd name="connsiteX1158" fmla="*/ 1559175 w 1695641"/>
                <a:gd name="connsiteY1158" fmla="*/ 88364 h 384233"/>
                <a:gd name="connsiteX1159" fmla="*/ 1559800 w 1695641"/>
                <a:gd name="connsiteY1159" fmla="*/ 71049 h 384233"/>
                <a:gd name="connsiteX1160" fmla="*/ 1557837 w 1695641"/>
                <a:gd name="connsiteY1160" fmla="*/ 59268 h 384233"/>
                <a:gd name="connsiteX1161" fmla="*/ 1557837 w 1695641"/>
                <a:gd name="connsiteY1161" fmla="*/ 42579 h 384233"/>
                <a:gd name="connsiteX1162" fmla="*/ 1556587 w 1695641"/>
                <a:gd name="connsiteY1162" fmla="*/ 36956 h 384233"/>
                <a:gd name="connsiteX1163" fmla="*/ 1559979 w 1695641"/>
                <a:gd name="connsiteY1163" fmla="*/ 28835 h 384233"/>
                <a:gd name="connsiteX1164" fmla="*/ 1565691 w 1695641"/>
                <a:gd name="connsiteY1164" fmla="*/ 25622 h 384233"/>
                <a:gd name="connsiteX1165" fmla="*/ 1568457 w 1695641"/>
                <a:gd name="connsiteY1165" fmla="*/ 34546 h 384233"/>
                <a:gd name="connsiteX1166" fmla="*/ 1570331 w 1695641"/>
                <a:gd name="connsiteY1166" fmla="*/ 40169 h 384233"/>
                <a:gd name="connsiteX1167" fmla="*/ 1573009 w 1695641"/>
                <a:gd name="connsiteY1167" fmla="*/ 59000 h 384233"/>
                <a:gd name="connsiteX1168" fmla="*/ 1575508 w 1695641"/>
                <a:gd name="connsiteY1168" fmla="*/ 63374 h 384233"/>
                <a:gd name="connsiteX1169" fmla="*/ 1585237 w 1695641"/>
                <a:gd name="connsiteY1169" fmla="*/ 63374 h 384233"/>
                <a:gd name="connsiteX1170" fmla="*/ 1588896 w 1695641"/>
                <a:gd name="connsiteY1170" fmla="*/ 68015 h 384233"/>
                <a:gd name="connsiteX1171" fmla="*/ 1597820 w 1695641"/>
                <a:gd name="connsiteY1171" fmla="*/ 59714 h 384233"/>
                <a:gd name="connsiteX1172" fmla="*/ 1593090 w 1695641"/>
                <a:gd name="connsiteY1172" fmla="*/ 48469 h 384233"/>
                <a:gd name="connsiteX1173" fmla="*/ 1585237 w 1695641"/>
                <a:gd name="connsiteY1173" fmla="*/ 51503 h 384233"/>
                <a:gd name="connsiteX1174" fmla="*/ 1579703 w 1695641"/>
                <a:gd name="connsiteY1174" fmla="*/ 54092 h 384233"/>
                <a:gd name="connsiteX1175" fmla="*/ 1579703 w 1695641"/>
                <a:gd name="connsiteY1175" fmla="*/ 42936 h 384233"/>
                <a:gd name="connsiteX1176" fmla="*/ 1583094 w 1695641"/>
                <a:gd name="connsiteY1176" fmla="*/ 34011 h 384233"/>
                <a:gd name="connsiteX1177" fmla="*/ 1579346 w 1695641"/>
                <a:gd name="connsiteY1177" fmla="*/ 24105 h 384233"/>
                <a:gd name="connsiteX1178" fmla="*/ 1585593 w 1695641"/>
                <a:gd name="connsiteY1178" fmla="*/ 17857 h 384233"/>
                <a:gd name="connsiteX1179" fmla="*/ 1592466 w 1695641"/>
                <a:gd name="connsiteY1179" fmla="*/ 23480 h 384233"/>
                <a:gd name="connsiteX1180" fmla="*/ 1600765 w 1695641"/>
                <a:gd name="connsiteY1180" fmla="*/ 12502 h 384233"/>
                <a:gd name="connsiteX1181" fmla="*/ 1606923 w 1695641"/>
                <a:gd name="connsiteY1181" fmla="*/ 1078 h 384233"/>
                <a:gd name="connsiteX1182" fmla="*/ 1611921 w 1695641"/>
                <a:gd name="connsiteY1182" fmla="*/ 1078 h 384233"/>
                <a:gd name="connsiteX1183" fmla="*/ 1616919 w 1695641"/>
                <a:gd name="connsiteY1183" fmla="*/ 7 h 3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</a:cxnLst>
              <a:rect l="l" t="t" r="r" b="b"/>
              <a:pathLst>
                <a:path w="1695641" h="384233">
                  <a:moveTo>
                    <a:pt x="337551" y="383456"/>
                  </a:moveTo>
                  <a:lnTo>
                    <a:pt x="338074" y="383688"/>
                  </a:lnTo>
                  <a:lnTo>
                    <a:pt x="337450" y="383510"/>
                  </a:lnTo>
                  <a:close/>
                  <a:moveTo>
                    <a:pt x="27042" y="352807"/>
                  </a:moveTo>
                  <a:lnTo>
                    <a:pt x="27132" y="370567"/>
                  </a:lnTo>
                  <a:lnTo>
                    <a:pt x="42750" y="370567"/>
                  </a:lnTo>
                  <a:cubicBezTo>
                    <a:pt x="45484" y="370803"/>
                    <a:pt x="48202" y="369971"/>
                    <a:pt x="50336" y="368247"/>
                  </a:cubicBezTo>
                  <a:cubicBezTo>
                    <a:pt x="52107" y="366307"/>
                    <a:pt x="53010" y="363728"/>
                    <a:pt x="52835" y="361107"/>
                  </a:cubicBezTo>
                  <a:cubicBezTo>
                    <a:pt x="52999" y="358734"/>
                    <a:pt x="52042" y="356421"/>
                    <a:pt x="50246" y="354859"/>
                  </a:cubicBezTo>
                  <a:cubicBezTo>
                    <a:pt x="47976" y="353295"/>
                    <a:pt x="45231" y="352569"/>
                    <a:pt x="42482" y="352807"/>
                  </a:cubicBezTo>
                  <a:close/>
                  <a:moveTo>
                    <a:pt x="27042" y="326836"/>
                  </a:moveTo>
                  <a:lnTo>
                    <a:pt x="27132" y="341562"/>
                  </a:lnTo>
                  <a:lnTo>
                    <a:pt x="41857" y="341562"/>
                  </a:lnTo>
                  <a:cubicBezTo>
                    <a:pt x="44417" y="341725"/>
                    <a:pt x="46960" y="341034"/>
                    <a:pt x="49086" y="339599"/>
                  </a:cubicBezTo>
                  <a:cubicBezTo>
                    <a:pt x="50717" y="338054"/>
                    <a:pt x="51568" y="335859"/>
                    <a:pt x="51407" y="333619"/>
                  </a:cubicBezTo>
                  <a:cubicBezTo>
                    <a:pt x="51533" y="331601"/>
                    <a:pt x="50583" y="329666"/>
                    <a:pt x="48908" y="328532"/>
                  </a:cubicBezTo>
                  <a:cubicBezTo>
                    <a:pt x="46601" y="327233"/>
                    <a:pt x="43962" y="326644"/>
                    <a:pt x="41322" y="326836"/>
                  </a:cubicBezTo>
                  <a:close/>
                  <a:moveTo>
                    <a:pt x="1530352" y="324967"/>
                  </a:moveTo>
                  <a:cubicBezTo>
                    <a:pt x="1526517" y="324361"/>
                    <a:pt x="1522450" y="325218"/>
                    <a:pt x="1519062" y="327682"/>
                  </a:cubicBezTo>
                  <a:cubicBezTo>
                    <a:pt x="1517776" y="328616"/>
                    <a:pt x="1516646" y="329746"/>
                    <a:pt x="1515712" y="331030"/>
                  </a:cubicBezTo>
                  <a:cubicBezTo>
                    <a:pt x="1512385" y="336364"/>
                    <a:pt x="1510823" y="342610"/>
                    <a:pt x="1511249" y="348880"/>
                  </a:cubicBezTo>
                  <a:cubicBezTo>
                    <a:pt x="1510937" y="354848"/>
                    <a:pt x="1512463" y="360766"/>
                    <a:pt x="1515623" y="365838"/>
                  </a:cubicBezTo>
                  <a:cubicBezTo>
                    <a:pt x="1520683" y="372640"/>
                    <a:pt x="1530299" y="374052"/>
                    <a:pt x="1537102" y="368992"/>
                  </a:cubicBezTo>
                  <a:cubicBezTo>
                    <a:pt x="1538300" y="368099"/>
                    <a:pt x="1539363" y="367037"/>
                    <a:pt x="1540255" y="365838"/>
                  </a:cubicBezTo>
                  <a:lnTo>
                    <a:pt x="1540255" y="365838"/>
                  </a:lnTo>
                  <a:cubicBezTo>
                    <a:pt x="1543483" y="360793"/>
                    <a:pt x="1545045" y="354861"/>
                    <a:pt x="1544717" y="348880"/>
                  </a:cubicBezTo>
                  <a:cubicBezTo>
                    <a:pt x="1545144" y="342610"/>
                    <a:pt x="1543582" y="336364"/>
                    <a:pt x="1540255" y="331030"/>
                  </a:cubicBezTo>
                  <a:cubicBezTo>
                    <a:pt x="1537792" y="327642"/>
                    <a:pt x="1534187" y="325573"/>
                    <a:pt x="1530352" y="324967"/>
                  </a:cubicBezTo>
                  <a:close/>
                  <a:moveTo>
                    <a:pt x="1404435" y="324962"/>
                  </a:moveTo>
                  <a:cubicBezTo>
                    <a:pt x="1400575" y="324364"/>
                    <a:pt x="1396487" y="325238"/>
                    <a:pt x="1393086" y="327727"/>
                  </a:cubicBezTo>
                  <a:cubicBezTo>
                    <a:pt x="1391822" y="328652"/>
                    <a:pt x="1390707" y="329767"/>
                    <a:pt x="1389782" y="331031"/>
                  </a:cubicBezTo>
                  <a:cubicBezTo>
                    <a:pt x="1386487" y="336375"/>
                    <a:pt x="1384956" y="342620"/>
                    <a:pt x="1385409" y="348881"/>
                  </a:cubicBezTo>
                  <a:cubicBezTo>
                    <a:pt x="1385055" y="354852"/>
                    <a:pt x="1386584" y="360783"/>
                    <a:pt x="1389782" y="365838"/>
                  </a:cubicBezTo>
                  <a:cubicBezTo>
                    <a:pt x="1394843" y="372640"/>
                    <a:pt x="1404459" y="374052"/>
                    <a:pt x="1411261" y="368991"/>
                  </a:cubicBezTo>
                  <a:cubicBezTo>
                    <a:pt x="1412460" y="368099"/>
                    <a:pt x="1413523" y="367037"/>
                    <a:pt x="1414415" y="365838"/>
                  </a:cubicBezTo>
                  <a:cubicBezTo>
                    <a:pt x="1417613" y="360783"/>
                    <a:pt x="1419142" y="354851"/>
                    <a:pt x="1418788" y="348881"/>
                  </a:cubicBezTo>
                  <a:cubicBezTo>
                    <a:pt x="1419240" y="342620"/>
                    <a:pt x="1417710" y="336375"/>
                    <a:pt x="1414415" y="331031"/>
                  </a:cubicBezTo>
                  <a:cubicBezTo>
                    <a:pt x="1411926" y="327630"/>
                    <a:pt x="1408295" y="325560"/>
                    <a:pt x="1404435" y="324962"/>
                  </a:cubicBezTo>
                  <a:close/>
                  <a:moveTo>
                    <a:pt x="939002" y="324962"/>
                  </a:moveTo>
                  <a:cubicBezTo>
                    <a:pt x="935142" y="324364"/>
                    <a:pt x="931054" y="325238"/>
                    <a:pt x="927653" y="327727"/>
                  </a:cubicBezTo>
                  <a:cubicBezTo>
                    <a:pt x="926389" y="328652"/>
                    <a:pt x="925274" y="329767"/>
                    <a:pt x="924349" y="331031"/>
                  </a:cubicBezTo>
                  <a:cubicBezTo>
                    <a:pt x="921053" y="336375"/>
                    <a:pt x="919523" y="342620"/>
                    <a:pt x="919976" y="348881"/>
                  </a:cubicBezTo>
                  <a:cubicBezTo>
                    <a:pt x="919622" y="354852"/>
                    <a:pt x="921151" y="360783"/>
                    <a:pt x="924349" y="365838"/>
                  </a:cubicBezTo>
                  <a:cubicBezTo>
                    <a:pt x="929410" y="372640"/>
                    <a:pt x="939026" y="374052"/>
                    <a:pt x="945828" y="368991"/>
                  </a:cubicBezTo>
                  <a:cubicBezTo>
                    <a:pt x="947027" y="368099"/>
                    <a:pt x="948090" y="367037"/>
                    <a:pt x="948982" y="365838"/>
                  </a:cubicBezTo>
                  <a:cubicBezTo>
                    <a:pt x="952180" y="360783"/>
                    <a:pt x="953709" y="354851"/>
                    <a:pt x="953355" y="348881"/>
                  </a:cubicBezTo>
                  <a:cubicBezTo>
                    <a:pt x="953807" y="342620"/>
                    <a:pt x="952277" y="336375"/>
                    <a:pt x="948982" y="331031"/>
                  </a:cubicBezTo>
                  <a:cubicBezTo>
                    <a:pt x="946493" y="327630"/>
                    <a:pt x="942861" y="325560"/>
                    <a:pt x="939002" y="324962"/>
                  </a:cubicBezTo>
                  <a:close/>
                  <a:moveTo>
                    <a:pt x="1636450" y="315451"/>
                  </a:moveTo>
                  <a:lnTo>
                    <a:pt x="1644036" y="315451"/>
                  </a:lnTo>
                  <a:lnTo>
                    <a:pt x="1651712" y="315451"/>
                  </a:lnTo>
                  <a:lnTo>
                    <a:pt x="1664518" y="344353"/>
                  </a:lnTo>
                  <a:lnTo>
                    <a:pt x="1664475" y="344457"/>
                  </a:lnTo>
                  <a:lnTo>
                    <a:pt x="1664564" y="344457"/>
                  </a:lnTo>
                  <a:lnTo>
                    <a:pt x="1664518" y="344353"/>
                  </a:lnTo>
                  <a:lnTo>
                    <a:pt x="1676522" y="315451"/>
                  </a:lnTo>
                  <a:lnTo>
                    <a:pt x="1683841" y="315451"/>
                  </a:lnTo>
                  <a:lnTo>
                    <a:pt x="1691070" y="315451"/>
                  </a:lnTo>
                  <a:lnTo>
                    <a:pt x="1670721" y="356951"/>
                  </a:lnTo>
                  <a:lnTo>
                    <a:pt x="1670721" y="382388"/>
                  </a:lnTo>
                  <a:lnTo>
                    <a:pt x="1664385" y="382388"/>
                  </a:lnTo>
                  <a:lnTo>
                    <a:pt x="1657870" y="382388"/>
                  </a:lnTo>
                  <a:lnTo>
                    <a:pt x="1657870" y="357219"/>
                  </a:lnTo>
                  <a:close/>
                  <a:moveTo>
                    <a:pt x="1445726" y="315451"/>
                  </a:moveTo>
                  <a:lnTo>
                    <a:pt x="1452152" y="315451"/>
                  </a:lnTo>
                  <a:lnTo>
                    <a:pt x="1458578" y="315451"/>
                  </a:lnTo>
                  <a:lnTo>
                    <a:pt x="1458578" y="370428"/>
                  </a:lnTo>
                  <a:lnTo>
                    <a:pt x="1489101" y="370428"/>
                  </a:lnTo>
                  <a:lnTo>
                    <a:pt x="1489101" y="376408"/>
                  </a:lnTo>
                  <a:lnTo>
                    <a:pt x="1489101" y="382298"/>
                  </a:lnTo>
                  <a:lnTo>
                    <a:pt x="1445726" y="382298"/>
                  </a:lnTo>
                  <a:close/>
                  <a:moveTo>
                    <a:pt x="1309711" y="315451"/>
                  </a:moveTo>
                  <a:lnTo>
                    <a:pt x="1316405" y="315451"/>
                  </a:lnTo>
                  <a:lnTo>
                    <a:pt x="1323099" y="315451"/>
                  </a:lnTo>
                  <a:lnTo>
                    <a:pt x="1347820" y="362396"/>
                  </a:lnTo>
                  <a:lnTo>
                    <a:pt x="1347820" y="315451"/>
                  </a:lnTo>
                  <a:lnTo>
                    <a:pt x="1353800" y="315451"/>
                  </a:lnTo>
                  <a:lnTo>
                    <a:pt x="1359868" y="315451"/>
                  </a:lnTo>
                  <a:lnTo>
                    <a:pt x="1359868" y="382298"/>
                  </a:lnTo>
                  <a:lnTo>
                    <a:pt x="1353442" y="382298"/>
                  </a:lnTo>
                  <a:lnTo>
                    <a:pt x="1347016" y="382298"/>
                  </a:lnTo>
                  <a:lnTo>
                    <a:pt x="1321670" y="334104"/>
                  </a:lnTo>
                  <a:lnTo>
                    <a:pt x="1321670" y="382298"/>
                  </a:lnTo>
                  <a:lnTo>
                    <a:pt x="1315691" y="382298"/>
                  </a:lnTo>
                  <a:lnTo>
                    <a:pt x="1309711" y="382298"/>
                  </a:lnTo>
                  <a:close/>
                  <a:moveTo>
                    <a:pt x="1244559" y="315451"/>
                  </a:moveTo>
                  <a:lnTo>
                    <a:pt x="1250896" y="315451"/>
                  </a:lnTo>
                  <a:lnTo>
                    <a:pt x="1257322" y="315451"/>
                  </a:lnTo>
                  <a:lnTo>
                    <a:pt x="1257322" y="340530"/>
                  </a:lnTo>
                  <a:lnTo>
                    <a:pt x="1281418" y="340530"/>
                  </a:lnTo>
                  <a:lnTo>
                    <a:pt x="1281418" y="315451"/>
                  </a:lnTo>
                  <a:lnTo>
                    <a:pt x="1287844" y="315451"/>
                  </a:lnTo>
                  <a:lnTo>
                    <a:pt x="1294270" y="315451"/>
                  </a:lnTo>
                  <a:lnTo>
                    <a:pt x="1294270" y="382298"/>
                  </a:lnTo>
                  <a:lnTo>
                    <a:pt x="1287844" y="382298"/>
                  </a:lnTo>
                  <a:lnTo>
                    <a:pt x="1281418" y="382298"/>
                  </a:lnTo>
                  <a:lnTo>
                    <a:pt x="1281418" y="352043"/>
                  </a:lnTo>
                  <a:lnTo>
                    <a:pt x="1257322" y="352043"/>
                  </a:lnTo>
                  <a:lnTo>
                    <a:pt x="1257322" y="382298"/>
                  </a:lnTo>
                  <a:lnTo>
                    <a:pt x="1250985" y="382298"/>
                  </a:lnTo>
                  <a:lnTo>
                    <a:pt x="1244559" y="382298"/>
                  </a:lnTo>
                  <a:close/>
                  <a:moveTo>
                    <a:pt x="1119075" y="315451"/>
                  </a:moveTo>
                  <a:lnTo>
                    <a:pt x="1164324" y="315451"/>
                  </a:lnTo>
                  <a:lnTo>
                    <a:pt x="1164324" y="321341"/>
                  </a:lnTo>
                  <a:lnTo>
                    <a:pt x="1164324" y="327321"/>
                  </a:lnTo>
                  <a:lnTo>
                    <a:pt x="1131927" y="327321"/>
                  </a:lnTo>
                  <a:lnTo>
                    <a:pt x="1131927" y="341512"/>
                  </a:lnTo>
                  <a:lnTo>
                    <a:pt x="1162003" y="341512"/>
                  </a:lnTo>
                  <a:lnTo>
                    <a:pt x="1162003" y="347224"/>
                  </a:lnTo>
                  <a:lnTo>
                    <a:pt x="1162003" y="353024"/>
                  </a:lnTo>
                  <a:lnTo>
                    <a:pt x="1131927" y="353024"/>
                  </a:lnTo>
                  <a:lnTo>
                    <a:pt x="1131927" y="370428"/>
                  </a:lnTo>
                  <a:lnTo>
                    <a:pt x="1165752" y="370428"/>
                  </a:lnTo>
                  <a:lnTo>
                    <a:pt x="1165752" y="376408"/>
                  </a:lnTo>
                  <a:lnTo>
                    <a:pt x="1165752" y="382298"/>
                  </a:lnTo>
                  <a:lnTo>
                    <a:pt x="1119075" y="382298"/>
                  </a:lnTo>
                  <a:close/>
                  <a:moveTo>
                    <a:pt x="1057939" y="315451"/>
                  </a:moveTo>
                  <a:lnTo>
                    <a:pt x="1108007" y="315451"/>
                  </a:lnTo>
                  <a:lnTo>
                    <a:pt x="1108007" y="321341"/>
                  </a:lnTo>
                  <a:lnTo>
                    <a:pt x="1108007" y="327321"/>
                  </a:lnTo>
                  <a:lnTo>
                    <a:pt x="1089354" y="327321"/>
                  </a:lnTo>
                  <a:lnTo>
                    <a:pt x="1089354" y="382298"/>
                  </a:lnTo>
                  <a:lnTo>
                    <a:pt x="1083017" y="382298"/>
                  </a:lnTo>
                  <a:lnTo>
                    <a:pt x="1076592" y="382298"/>
                  </a:lnTo>
                  <a:lnTo>
                    <a:pt x="1076592" y="327321"/>
                  </a:lnTo>
                  <a:lnTo>
                    <a:pt x="1057939" y="327321"/>
                  </a:lnTo>
                  <a:lnTo>
                    <a:pt x="1057939" y="321431"/>
                  </a:lnTo>
                  <a:close/>
                  <a:moveTo>
                    <a:pt x="980293" y="315451"/>
                  </a:moveTo>
                  <a:lnTo>
                    <a:pt x="1024024" y="315451"/>
                  </a:lnTo>
                  <a:lnTo>
                    <a:pt x="1024024" y="321341"/>
                  </a:lnTo>
                  <a:lnTo>
                    <a:pt x="1024024" y="327321"/>
                  </a:lnTo>
                  <a:lnTo>
                    <a:pt x="993145" y="327321"/>
                  </a:lnTo>
                  <a:lnTo>
                    <a:pt x="993145" y="342494"/>
                  </a:lnTo>
                  <a:lnTo>
                    <a:pt x="1020098" y="342494"/>
                  </a:lnTo>
                  <a:lnTo>
                    <a:pt x="1020098" y="348295"/>
                  </a:lnTo>
                  <a:lnTo>
                    <a:pt x="1020098" y="354006"/>
                  </a:lnTo>
                  <a:lnTo>
                    <a:pt x="993145" y="354006"/>
                  </a:lnTo>
                  <a:lnTo>
                    <a:pt x="993145" y="382298"/>
                  </a:lnTo>
                  <a:lnTo>
                    <a:pt x="986719" y="382298"/>
                  </a:lnTo>
                  <a:lnTo>
                    <a:pt x="980293" y="382298"/>
                  </a:lnTo>
                  <a:close/>
                  <a:moveTo>
                    <a:pt x="822323" y="315451"/>
                  </a:moveTo>
                  <a:lnTo>
                    <a:pt x="867661" y="315451"/>
                  </a:lnTo>
                  <a:lnTo>
                    <a:pt x="867661" y="321341"/>
                  </a:lnTo>
                  <a:lnTo>
                    <a:pt x="867661" y="327321"/>
                  </a:lnTo>
                  <a:lnTo>
                    <a:pt x="835175" y="327321"/>
                  </a:lnTo>
                  <a:lnTo>
                    <a:pt x="835175" y="341512"/>
                  </a:lnTo>
                  <a:lnTo>
                    <a:pt x="865251" y="341512"/>
                  </a:lnTo>
                  <a:lnTo>
                    <a:pt x="865251" y="347224"/>
                  </a:lnTo>
                  <a:lnTo>
                    <a:pt x="865251" y="353024"/>
                  </a:lnTo>
                  <a:lnTo>
                    <a:pt x="835175" y="353024"/>
                  </a:lnTo>
                  <a:lnTo>
                    <a:pt x="835175" y="370428"/>
                  </a:lnTo>
                  <a:lnTo>
                    <a:pt x="869089" y="370428"/>
                  </a:lnTo>
                  <a:lnTo>
                    <a:pt x="869089" y="376408"/>
                  </a:lnTo>
                  <a:lnTo>
                    <a:pt x="869089" y="382298"/>
                  </a:lnTo>
                  <a:lnTo>
                    <a:pt x="822323" y="382298"/>
                  </a:lnTo>
                  <a:close/>
                  <a:moveTo>
                    <a:pt x="761277" y="315451"/>
                  </a:moveTo>
                  <a:lnTo>
                    <a:pt x="811256" y="315451"/>
                  </a:lnTo>
                  <a:lnTo>
                    <a:pt x="811256" y="321341"/>
                  </a:lnTo>
                  <a:lnTo>
                    <a:pt x="811256" y="327321"/>
                  </a:lnTo>
                  <a:lnTo>
                    <a:pt x="792692" y="327321"/>
                  </a:lnTo>
                  <a:lnTo>
                    <a:pt x="792692" y="382298"/>
                  </a:lnTo>
                  <a:lnTo>
                    <a:pt x="786266" y="382298"/>
                  </a:lnTo>
                  <a:lnTo>
                    <a:pt x="779841" y="382298"/>
                  </a:lnTo>
                  <a:lnTo>
                    <a:pt x="779841" y="327321"/>
                  </a:lnTo>
                  <a:lnTo>
                    <a:pt x="761277" y="327321"/>
                  </a:lnTo>
                  <a:lnTo>
                    <a:pt x="761277" y="321431"/>
                  </a:lnTo>
                  <a:close/>
                  <a:moveTo>
                    <a:pt x="640166" y="315451"/>
                  </a:moveTo>
                  <a:lnTo>
                    <a:pt x="690145" y="315451"/>
                  </a:lnTo>
                  <a:lnTo>
                    <a:pt x="690145" y="321341"/>
                  </a:lnTo>
                  <a:lnTo>
                    <a:pt x="690145" y="327321"/>
                  </a:lnTo>
                  <a:lnTo>
                    <a:pt x="671581" y="327321"/>
                  </a:lnTo>
                  <a:lnTo>
                    <a:pt x="671581" y="382298"/>
                  </a:lnTo>
                  <a:lnTo>
                    <a:pt x="665155" y="382298"/>
                  </a:lnTo>
                  <a:lnTo>
                    <a:pt x="658730" y="382298"/>
                  </a:lnTo>
                  <a:lnTo>
                    <a:pt x="658730" y="327321"/>
                  </a:lnTo>
                  <a:lnTo>
                    <a:pt x="640166" y="327321"/>
                  </a:lnTo>
                  <a:lnTo>
                    <a:pt x="640166" y="321431"/>
                  </a:lnTo>
                  <a:close/>
                  <a:moveTo>
                    <a:pt x="617140" y="315451"/>
                  </a:moveTo>
                  <a:lnTo>
                    <a:pt x="623566" y="315451"/>
                  </a:lnTo>
                  <a:lnTo>
                    <a:pt x="629992" y="315451"/>
                  </a:lnTo>
                  <a:lnTo>
                    <a:pt x="629992" y="382298"/>
                  </a:lnTo>
                  <a:lnTo>
                    <a:pt x="623655" y="382298"/>
                  </a:lnTo>
                  <a:lnTo>
                    <a:pt x="617140" y="382298"/>
                  </a:lnTo>
                  <a:close/>
                  <a:moveTo>
                    <a:pt x="557165" y="315451"/>
                  </a:moveTo>
                  <a:lnTo>
                    <a:pt x="607144" y="315451"/>
                  </a:lnTo>
                  <a:lnTo>
                    <a:pt x="607144" y="321341"/>
                  </a:lnTo>
                  <a:lnTo>
                    <a:pt x="607144" y="327321"/>
                  </a:lnTo>
                  <a:lnTo>
                    <a:pt x="588580" y="327321"/>
                  </a:lnTo>
                  <a:lnTo>
                    <a:pt x="588580" y="382298"/>
                  </a:lnTo>
                  <a:lnTo>
                    <a:pt x="582154" y="382298"/>
                  </a:lnTo>
                  <a:lnTo>
                    <a:pt x="575729" y="382298"/>
                  </a:lnTo>
                  <a:lnTo>
                    <a:pt x="575729" y="327321"/>
                  </a:lnTo>
                  <a:lnTo>
                    <a:pt x="557165" y="327321"/>
                  </a:lnTo>
                  <a:lnTo>
                    <a:pt x="557165" y="321431"/>
                  </a:lnTo>
                  <a:close/>
                  <a:moveTo>
                    <a:pt x="435876" y="315451"/>
                  </a:moveTo>
                  <a:lnTo>
                    <a:pt x="442659" y="315451"/>
                  </a:lnTo>
                  <a:lnTo>
                    <a:pt x="449353" y="315451"/>
                  </a:lnTo>
                  <a:lnTo>
                    <a:pt x="474074" y="362396"/>
                  </a:lnTo>
                  <a:lnTo>
                    <a:pt x="474074" y="315451"/>
                  </a:lnTo>
                  <a:lnTo>
                    <a:pt x="480054" y="315451"/>
                  </a:lnTo>
                  <a:lnTo>
                    <a:pt x="486123" y="315451"/>
                  </a:lnTo>
                  <a:lnTo>
                    <a:pt x="486123" y="382298"/>
                  </a:lnTo>
                  <a:lnTo>
                    <a:pt x="479697" y="382298"/>
                  </a:lnTo>
                  <a:lnTo>
                    <a:pt x="473271" y="382298"/>
                  </a:lnTo>
                  <a:lnTo>
                    <a:pt x="447925" y="334104"/>
                  </a:lnTo>
                  <a:lnTo>
                    <a:pt x="447925" y="382298"/>
                  </a:lnTo>
                  <a:lnTo>
                    <a:pt x="441945" y="382298"/>
                  </a:lnTo>
                  <a:lnTo>
                    <a:pt x="435876" y="382298"/>
                  </a:lnTo>
                  <a:close/>
                  <a:moveTo>
                    <a:pt x="408298" y="315451"/>
                  </a:moveTo>
                  <a:lnTo>
                    <a:pt x="414635" y="315451"/>
                  </a:lnTo>
                  <a:lnTo>
                    <a:pt x="421150" y="315451"/>
                  </a:lnTo>
                  <a:lnTo>
                    <a:pt x="421150" y="382298"/>
                  </a:lnTo>
                  <a:lnTo>
                    <a:pt x="414724" y="382298"/>
                  </a:lnTo>
                  <a:lnTo>
                    <a:pt x="408298" y="382298"/>
                  </a:lnTo>
                  <a:close/>
                  <a:moveTo>
                    <a:pt x="246043" y="315451"/>
                  </a:moveTo>
                  <a:lnTo>
                    <a:pt x="252737" y="315451"/>
                  </a:lnTo>
                  <a:lnTo>
                    <a:pt x="259520" y="315451"/>
                  </a:lnTo>
                  <a:lnTo>
                    <a:pt x="284152" y="362396"/>
                  </a:lnTo>
                  <a:lnTo>
                    <a:pt x="284152" y="315451"/>
                  </a:lnTo>
                  <a:lnTo>
                    <a:pt x="290131" y="315451"/>
                  </a:lnTo>
                  <a:lnTo>
                    <a:pt x="296200" y="315451"/>
                  </a:lnTo>
                  <a:lnTo>
                    <a:pt x="296200" y="382298"/>
                  </a:lnTo>
                  <a:lnTo>
                    <a:pt x="289775" y="382298"/>
                  </a:lnTo>
                  <a:lnTo>
                    <a:pt x="283349" y="382298"/>
                  </a:lnTo>
                  <a:lnTo>
                    <a:pt x="258002" y="334104"/>
                  </a:lnTo>
                  <a:lnTo>
                    <a:pt x="258002" y="382298"/>
                  </a:lnTo>
                  <a:lnTo>
                    <a:pt x="252023" y="382298"/>
                  </a:lnTo>
                  <a:lnTo>
                    <a:pt x="246043" y="382298"/>
                  </a:lnTo>
                  <a:close/>
                  <a:moveTo>
                    <a:pt x="218377" y="315451"/>
                  </a:moveTo>
                  <a:lnTo>
                    <a:pt x="224803" y="315451"/>
                  </a:lnTo>
                  <a:lnTo>
                    <a:pt x="231229" y="315451"/>
                  </a:lnTo>
                  <a:lnTo>
                    <a:pt x="231229" y="382298"/>
                  </a:lnTo>
                  <a:lnTo>
                    <a:pt x="224803" y="382298"/>
                  </a:lnTo>
                  <a:lnTo>
                    <a:pt x="218377" y="382298"/>
                  </a:lnTo>
                  <a:close/>
                  <a:moveTo>
                    <a:pt x="140016" y="315451"/>
                  </a:moveTo>
                  <a:lnTo>
                    <a:pt x="146442" y="315451"/>
                  </a:lnTo>
                  <a:lnTo>
                    <a:pt x="152868" y="315451"/>
                  </a:lnTo>
                  <a:lnTo>
                    <a:pt x="152868" y="382298"/>
                  </a:lnTo>
                  <a:lnTo>
                    <a:pt x="146531" y="382298"/>
                  </a:lnTo>
                  <a:lnTo>
                    <a:pt x="140016" y="382298"/>
                  </a:lnTo>
                  <a:close/>
                  <a:moveTo>
                    <a:pt x="80487" y="315451"/>
                  </a:moveTo>
                  <a:lnTo>
                    <a:pt x="125736" y="315451"/>
                  </a:lnTo>
                  <a:lnTo>
                    <a:pt x="125736" y="321341"/>
                  </a:lnTo>
                  <a:lnTo>
                    <a:pt x="125736" y="327321"/>
                  </a:lnTo>
                  <a:lnTo>
                    <a:pt x="93339" y="327321"/>
                  </a:lnTo>
                  <a:lnTo>
                    <a:pt x="93339" y="341512"/>
                  </a:lnTo>
                  <a:lnTo>
                    <a:pt x="123415" y="341512"/>
                  </a:lnTo>
                  <a:lnTo>
                    <a:pt x="123415" y="347224"/>
                  </a:lnTo>
                  <a:lnTo>
                    <a:pt x="123415" y="353024"/>
                  </a:lnTo>
                  <a:lnTo>
                    <a:pt x="93339" y="353024"/>
                  </a:lnTo>
                  <a:lnTo>
                    <a:pt x="93339" y="370428"/>
                  </a:lnTo>
                  <a:lnTo>
                    <a:pt x="127164" y="370428"/>
                  </a:lnTo>
                  <a:lnTo>
                    <a:pt x="127164" y="376408"/>
                  </a:lnTo>
                  <a:lnTo>
                    <a:pt x="127164" y="382298"/>
                  </a:lnTo>
                  <a:lnTo>
                    <a:pt x="80487" y="382298"/>
                  </a:lnTo>
                  <a:close/>
                  <a:moveTo>
                    <a:pt x="190189" y="315324"/>
                  </a:moveTo>
                  <a:lnTo>
                    <a:pt x="202952" y="315324"/>
                  </a:lnTo>
                  <a:lnTo>
                    <a:pt x="202952" y="363429"/>
                  </a:lnTo>
                  <a:cubicBezTo>
                    <a:pt x="203391" y="369006"/>
                    <a:pt x="201593" y="374529"/>
                    <a:pt x="197954" y="378779"/>
                  </a:cubicBezTo>
                  <a:cubicBezTo>
                    <a:pt x="193965" y="382522"/>
                    <a:pt x="188596" y="384430"/>
                    <a:pt x="183138" y="384045"/>
                  </a:cubicBezTo>
                  <a:cubicBezTo>
                    <a:pt x="177434" y="384531"/>
                    <a:pt x="171819" y="382397"/>
                    <a:pt x="167878" y="378243"/>
                  </a:cubicBezTo>
                  <a:cubicBezTo>
                    <a:pt x="164222" y="373053"/>
                    <a:pt x="162602" y="366701"/>
                    <a:pt x="163326" y="360394"/>
                  </a:cubicBezTo>
                  <a:lnTo>
                    <a:pt x="163326" y="356914"/>
                  </a:lnTo>
                  <a:lnTo>
                    <a:pt x="175553" y="356914"/>
                  </a:lnTo>
                  <a:lnTo>
                    <a:pt x="175553" y="360930"/>
                  </a:lnTo>
                  <a:cubicBezTo>
                    <a:pt x="175263" y="364005"/>
                    <a:pt x="175850" y="367100"/>
                    <a:pt x="177248" y="369854"/>
                  </a:cubicBezTo>
                  <a:cubicBezTo>
                    <a:pt x="178479" y="371845"/>
                    <a:pt x="180717" y="372981"/>
                    <a:pt x="183049" y="372799"/>
                  </a:cubicBezTo>
                  <a:cubicBezTo>
                    <a:pt x="185103" y="373001"/>
                    <a:pt x="187128" y="372204"/>
                    <a:pt x="188493" y="370657"/>
                  </a:cubicBezTo>
                  <a:cubicBezTo>
                    <a:pt x="189773" y="368572"/>
                    <a:pt x="190366" y="366136"/>
                    <a:pt x="190189" y="363697"/>
                  </a:cubicBezTo>
                  <a:close/>
                  <a:moveTo>
                    <a:pt x="14815" y="315323"/>
                  </a:moveTo>
                  <a:lnTo>
                    <a:pt x="44891" y="315323"/>
                  </a:lnTo>
                  <a:cubicBezTo>
                    <a:pt x="49926" y="315025"/>
                    <a:pt x="54891" y="316617"/>
                    <a:pt x="58814" y="319785"/>
                  </a:cubicBezTo>
                  <a:cubicBezTo>
                    <a:pt x="62292" y="322980"/>
                    <a:pt x="64159" y="327564"/>
                    <a:pt x="63902" y="332280"/>
                  </a:cubicBezTo>
                  <a:cubicBezTo>
                    <a:pt x="64223" y="337166"/>
                    <a:pt x="62079" y="341889"/>
                    <a:pt x="58189" y="344864"/>
                  </a:cubicBezTo>
                  <a:cubicBezTo>
                    <a:pt x="57592" y="345431"/>
                    <a:pt x="56897" y="345885"/>
                    <a:pt x="56137" y="346203"/>
                  </a:cubicBezTo>
                  <a:cubicBezTo>
                    <a:pt x="57541" y="346765"/>
                    <a:pt x="58862" y="347515"/>
                    <a:pt x="60064" y="348434"/>
                  </a:cubicBezTo>
                  <a:cubicBezTo>
                    <a:pt x="64038" y="351475"/>
                    <a:pt x="66245" y="356290"/>
                    <a:pt x="65954" y="361285"/>
                  </a:cubicBezTo>
                  <a:cubicBezTo>
                    <a:pt x="66360" y="367075"/>
                    <a:pt x="64207" y="372751"/>
                    <a:pt x="60064" y="376815"/>
                  </a:cubicBezTo>
                  <a:cubicBezTo>
                    <a:pt x="55269" y="380702"/>
                    <a:pt x="49174" y="382617"/>
                    <a:pt x="43017" y="382170"/>
                  </a:cubicBezTo>
                  <a:lnTo>
                    <a:pt x="15083" y="382170"/>
                  </a:lnTo>
                  <a:close/>
                  <a:moveTo>
                    <a:pt x="700246" y="315235"/>
                  </a:moveTo>
                  <a:lnTo>
                    <a:pt x="713098" y="315235"/>
                  </a:lnTo>
                  <a:lnTo>
                    <a:pt x="713098" y="357360"/>
                  </a:lnTo>
                  <a:cubicBezTo>
                    <a:pt x="712840" y="361202"/>
                    <a:pt x="713911" y="365014"/>
                    <a:pt x="716132" y="368159"/>
                  </a:cubicBezTo>
                  <a:cubicBezTo>
                    <a:pt x="718400" y="370658"/>
                    <a:pt x="721692" y="371974"/>
                    <a:pt x="725057" y="371729"/>
                  </a:cubicBezTo>
                  <a:cubicBezTo>
                    <a:pt x="728374" y="372003"/>
                    <a:pt x="731642" y="370795"/>
                    <a:pt x="733982" y="368427"/>
                  </a:cubicBezTo>
                  <a:cubicBezTo>
                    <a:pt x="736148" y="365165"/>
                    <a:pt x="737124" y="361257"/>
                    <a:pt x="736749" y="357360"/>
                  </a:cubicBezTo>
                  <a:lnTo>
                    <a:pt x="736749" y="315235"/>
                  </a:lnTo>
                  <a:lnTo>
                    <a:pt x="749958" y="315235"/>
                  </a:lnTo>
                  <a:lnTo>
                    <a:pt x="749958" y="356914"/>
                  </a:lnTo>
                  <a:cubicBezTo>
                    <a:pt x="750641" y="364295"/>
                    <a:pt x="748575" y="371668"/>
                    <a:pt x="744156" y="377620"/>
                  </a:cubicBezTo>
                  <a:cubicBezTo>
                    <a:pt x="738981" y="382290"/>
                    <a:pt x="732089" y="384588"/>
                    <a:pt x="725146" y="383956"/>
                  </a:cubicBezTo>
                  <a:cubicBezTo>
                    <a:pt x="718247" y="384495"/>
                    <a:pt x="711440" y="382097"/>
                    <a:pt x="706404" y="377352"/>
                  </a:cubicBezTo>
                  <a:cubicBezTo>
                    <a:pt x="701929" y="371517"/>
                    <a:pt x="699739" y="364250"/>
                    <a:pt x="700246" y="356914"/>
                  </a:cubicBezTo>
                  <a:close/>
                  <a:moveTo>
                    <a:pt x="1526374" y="313761"/>
                  </a:moveTo>
                  <a:cubicBezTo>
                    <a:pt x="1533763" y="313349"/>
                    <a:pt x="1541309" y="315755"/>
                    <a:pt x="1547261" y="321079"/>
                  </a:cubicBezTo>
                  <a:cubicBezTo>
                    <a:pt x="1548062" y="321795"/>
                    <a:pt x="1548821" y="322555"/>
                    <a:pt x="1549537" y="323355"/>
                  </a:cubicBezTo>
                  <a:cubicBezTo>
                    <a:pt x="1555243" y="330769"/>
                    <a:pt x="1558093" y="339986"/>
                    <a:pt x="1557570" y="349327"/>
                  </a:cubicBezTo>
                  <a:cubicBezTo>
                    <a:pt x="1558076" y="358500"/>
                    <a:pt x="1555221" y="367544"/>
                    <a:pt x="1549537" y="374763"/>
                  </a:cubicBezTo>
                  <a:cubicBezTo>
                    <a:pt x="1538598" y="386667"/>
                    <a:pt x="1520079" y="387448"/>
                    <a:pt x="1508175" y="376508"/>
                  </a:cubicBezTo>
                  <a:cubicBezTo>
                    <a:pt x="1507569" y="375951"/>
                    <a:pt x="1506986" y="375369"/>
                    <a:pt x="1506430" y="374763"/>
                  </a:cubicBezTo>
                  <a:cubicBezTo>
                    <a:pt x="1500747" y="367544"/>
                    <a:pt x="1497891" y="358500"/>
                    <a:pt x="1498397" y="349327"/>
                  </a:cubicBezTo>
                  <a:cubicBezTo>
                    <a:pt x="1497873" y="339986"/>
                    <a:pt x="1500724" y="330769"/>
                    <a:pt x="1506430" y="323355"/>
                  </a:cubicBezTo>
                  <a:cubicBezTo>
                    <a:pt x="1511753" y="317404"/>
                    <a:pt x="1518985" y="314173"/>
                    <a:pt x="1526374" y="313761"/>
                  </a:cubicBezTo>
                  <a:close/>
                  <a:moveTo>
                    <a:pt x="1400517" y="313754"/>
                  </a:moveTo>
                  <a:cubicBezTo>
                    <a:pt x="1407929" y="313349"/>
                    <a:pt x="1415496" y="315772"/>
                    <a:pt x="1421460" y="321118"/>
                  </a:cubicBezTo>
                  <a:cubicBezTo>
                    <a:pt x="1422246" y="321823"/>
                    <a:pt x="1422992" y="322570"/>
                    <a:pt x="1423697" y="323355"/>
                  </a:cubicBezTo>
                  <a:cubicBezTo>
                    <a:pt x="1429378" y="330778"/>
                    <a:pt x="1432198" y="339997"/>
                    <a:pt x="1431641" y="349327"/>
                  </a:cubicBezTo>
                  <a:cubicBezTo>
                    <a:pt x="1432173" y="358490"/>
                    <a:pt x="1429349" y="367532"/>
                    <a:pt x="1423697" y="374763"/>
                  </a:cubicBezTo>
                  <a:cubicBezTo>
                    <a:pt x="1412711" y="386691"/>
                    <a:pt x="1394135" y="387455"/>
                    <a:pt x="1382207" y="376469"/>
                  </a:cubicBezTo>
                  <a:cubicBezTo>
                    <a:pt x="1381615" y="375924"/>
                    <a:pt x="1381046" y="375355"/>
                    <a:pt x="1380501" y="374763"/>
                  </a:cubicBezTo>
                  <a:lnTo>
                    <a:pt x="1380500" y="374763"/>
                  </a:lnTo>
                  <a:cubicBezTo>
                    <a:pt x="1374886" y="367513"/>
                    <a:pt x="1372065" y="358484"/>
                    <a:pt x="1372557" y="349327"/>
                  </a:cubicBezTo>
                  <a:cubicBezTo>
                    <a:pt x="1372047" y="340003"/>
                    <a:pt x="1374862" y="330800"/>
                    <a:pt x="1380500" y="323355"/>
                  </a:cubicBezTo>
                  <a:cubicBezTo>
                    <a:pt x="1385847" y="317391"/>
                    <a:pt x="1393104" y="314159"/>
                    <a:pt x="1400517" y="313754"/>
                  </a:cubicBezTo>
                  <a:close/>
                  <a:moveTo>
                    <a:pt x="935084" y="313754"/>
                  </a:moveTo>
                  <a:cubicBezTo>
                    <a:pt x="942496" y="313349"/>
                    <a:pt x="950063" y="315772"/>
                    <a:pt x="956027" y="321118"/>
                  </a:cubicBezTo>
                  <a:cubicBezTo>
                    <a:pt x="956813" y="321823"/>
                    <a:pt x="957559" y="322570"/>
                    <a:pt x="958264" y="323355"/>
                  </a:cubicBezTo>
                  <a:cubicBezTo>
                    <a:pt x="963945" y="330778"/>
                    <a:pt x="966765" y="339997"/>
                    <a:pt x="966208" y="349327"/>
                  </a:cubicBezTo>
                  <a:cubicBezTo>
                    <a:pt x="966740" y="358490"/>
                    <a:pt x="963916" y="367532"/>
                    <a:pt x="958264" y="374763"/>
                  </a:cubicBezTo>
                  <a:cubicBezTo>
                    <a:pt x="947278" y="386691"/>
                    <a:pt x="928702" y="387455"/>
                    <a:pt x="916774" y="376469"/>
                  </a:cubicBezTo>
                  <a:cubicBezTo>
                    <a:pt x="916182" y="375924"/>
                    <a:pt x="915613" y="375355"/>
                    <a:pt x="915068" y="374763"/>
                  </a:cubicBezTo>
                  <a:lnTo>
                    <a:pt x="915067" y="374763"/>
                  </a:lnTo>
                  <a:cubicBezTo>
                    <a:pt x="909452" y="367513"/>
                    <a:pt x="906632" y="358484"/>
                    <a:pt x="907124" y="349327"/>
                  </a:cubicBezTo>
                  <a:cubicBezTo>
                    <a:pt x="906614" y="340003"/>
                    <a:pt x="909429" y="330800"/>
                    <a:pt x="915067" y="323355"/>
                  </a:cubicBezTo>
                  <a:cubicBezTo>
                    <a:pt x="920413" y="317391"/>
                    <a:pt x="927671" y="314159"/>
                    <a:pt x="935084" y="313754"/>
                  </a:cubicBezTo>
                  <a:close/>
                  <a:moveTo>
                    <a:pt x="1598624" y="313717"/>
                  </a:moveTo>
                  <a:cubicBezTo>
                    <a:pt x="1605317" y="313413"/>
                    <a:pt x="1611889" y="315572"/>
                    <a:pt x="1617099" y="319786"/>
                  </a:cubicBezTo>
                  <a:cubicBezTo>
                    <a:pt x="1621980" y="323927"/>
                    <a:pt x="1625027" y="329829"/>
                    <a:pt x="1625578" y="336207"/>
                  </a:cubicBezTo>
                  <a:lnTo>
                    <a:pt x="1612994" y="336207"/>
                  </a:lnTo>
                  <a:cubicBezTo>
                    <a:pt x="1612548" y="333173"/>
                    <a:pt x="1610909" y="330443"/>
                    <a:pt x="1608442" y="328621"/>
                  </a:cubicBezTo>
                  <a:cubicBezTo>
                    <a:pt x="1605968" y="326472"/>
                    <a:pt x="1602795" y="325298"/>
                    <a:pt x="1599517" y="325319"/>
                  </a:cubicBezTo>
                  <a:cubicBezTo>
                    <a:pt x="1594372" y="325068"/>
                    <a:pt x="1589445" y="327415"/>
                    <a:pt x="1586397" y="331566"/>
                  </a:cubicBezTo>
                  <a:cubicBezTo>
                    <a:pt x="1580217" y="342345"/>
                    <a:pt x="1580217" y="355594"/>
                    <a:pt x="1586397" y="366373"/>
                  </a:cubicBezTo>
                  <a:cubicBezTo>
                    <a:pt x="1589591" y="370415"/>
                    <a:pt x="1594553" y="372647"/>
                    <a:pt x="1599696" y="372353"/>
                  </a:cubicBezTo>
                  <a:cubicBezTo>
                    <a:pt x="1604408" y="372523"/>
                    <a:pt x="1608846" y="370134"/>
                    <a:pt x="1611298" y="366106"/>
                  </a:cubicBezTo>
                  <a:cubicBezTo>
                    <a:pt x="1612941" y="363609"/>
                    <a:pt x="1614092" y="360823"/>
                    <a:pt x="1614689" y="357895"/>
                  </a:cubicBezTo>
                  <a:lnTo>
                    <a:pt x="1600231" y="357895"/>
                  </a:lnTo>
                  <a:lnTo>
                    <a:pt x="1600231" y="346382"/>
                  </a:lnTo>
                  <a:lnTo>
                    <a:pt x="1626024" y="346382"/>
                  </a:lnTo>
                  <a:lnTo>
                    <a:pt x="1626024" y="382081"/>
                  </a:lnTo>
                  <a:lnTo>
                    <a:pt x="1617099" y="382081"/>
                  </a:lnTo>
                  <a:lnTo>
                    <a:pt x="1615850" y="373156"/>
                  </a:lnTo>
                  <a:lnTo>
                    <a:pt x="1615671" y="374762"/>
                  </a:lnTo>
                  <a:cubicBezTo>
                    <a:pt x="1611817" y="380856"/>
                    <a:pt x="1605027" y="384454"/>
                    <a:pt x="1597821" y="384223"/>
                  </a:cubicBezTo>
                  <a:lnTo>
                    <a:pt x="1597821" y="383687"/>
                  </a:lnTo>
                  <a:cubicBezTo>
                    <a:pt x="1589696" y="384122"/>
                    <a:pt x="1581814" y="380838"/>
                    <a:pt x="1576401" y="374762"/>
                  </a:cubicBezTo>
                  <a:cubicBezTo>
                    <a:pt x="1565540" y="359348"/>
                    <a:pt x="1565540" y="338770"/>
                    <a:pt x="1576401" y="323356"/>
                  </a:cubicBezTo>
                  <a:cubicBezTo>
                    <a:pt x="1581942" y="316909"/>
                    <a:pt x="1590131" y="313358"/>
                    <a:pt x="1598624" y="313717"/>
                  </a:cubicBezTo>
                  <a:close/>
                  <a:moveTo>
                    <a:pt x="1205662" y="313538"/>
                  </a:moveTo>
                  <a:cubicBezTo>
                    <a:pt x="1212206" y="313370"/>
                    <a:pt x="1218575" y="315663"/>
                    <a:pt x="1223511" y="319964"/>
                  </a:cubicBezTo>
                  <a:cubicBezTo>
                    <a:pt x="1228575" y="324432"/>
                    <a:pt x="1231762" y="330648"/>
                    <a:pt x="1232436" y="337367"/>
                  </a:cubicBezTo>
                  <a:lnTo>
                    <a:pt x="1219584" y="337367"/>
                  </a:lnTo>
                  <a:cubicBezTo>
                    <a:pt x="1219368" y="333950"/>
                    <a:pt x="1217831" y="330749"/>
                    <a:pt x="1215300" y="328442"/>
                  </a:cubicBezTo>
                  <a:cubicBezTo>
                    <a:pt x="1212801" y="326346"/>
                    <a:pt x="1209638" y="325208"/>
                    <a:pt x="1206376" y="325229"/>
                  </a:cubicBezTo>
                  <a:cubicBezTo>
                    <a:pt x="1201775" y="325133"/>
                    <a:pt x="1197479" y="327519"/>
                    <a:pt x="1195130" y="331477"/>
                  </a:cubicBezTo>
                  <a:cubicBezTo>
                    <a:pt x="1192174" y="336718"/>
                    <a:pt x="1190781" y="342695"/>
                    <a:pt x="1191114" y="348702"/>
                  </a:cubicBezTo>
                  <a:cubicBezTo>
                    <a:pt x="1190786" y="354566"/>
                    <a:pt x="1192182" y="360400"/>
                    <a:pt x="1195130" y="365480"/>
                  </a:cubicBezTo>
                  <a:cubicBezTo>
                    <a:pt x="1199377" y="371772"/>
                    <a:pt x="1207921" y="373429"/>
                    <a:pt x="1214212" y="369182"/>
                  </a:cubicBezTo>
                  <a:cubicBezTo>
                    <a:pt x="1214751" y="368818"/>
                    <a:pt x="1215264" y="368416"/>
                    <a:pt x="1215746" y="367979"/>
                  </a:cubicBezTo>
                  <a:cubicBezTo>
                    <a:pt x="1218269" y="365409"/>
                    <a:pt x="1219789" y="362022"/>
                    <a:pt x="1220030" y="358430"/>
                  </a:cubicBezTo>
                  <a:lnTo>
                    <a:pt x="1231901" y="358787"/>
                  </a:lnTo>
                  <a:cubicBezTo>
                    <a:pt x="1231455" y="365737"/>
                    <a:pt x="1228469" y="372281"/>
                    <a:pt x="1223511" y="377172"/>
                  </a:cubicBezTo>
                  <a:cubicBezTo>
                    <a:pt x="1218688" y="381706"/>
                    <a:pt x="1212280" y="384172"/>
                    <a:pt x="1205662" y="384044"/>
                  </a:cubicBezTo>
                  <a:cubicBezTo>
                    <a:pt x="1197672" y="384371"/>
                    <a:pt x="1190008" y="380854"/>
                    <a:pt x="1185045" y="374584"/>
                  </a:cubicBezTo>
                  <a:cubicBezTo>
                    <a:pt x="1179596" y="367262"/>
                    <a:pt x="1176880" y="358263"/>
                    <a:pt x="1177370" y="349148"/>
                  </a:cubicBezTo>
                  <a:cubicBezTo>
                    <a:pt x="1176859" y="339865"/>
                    <a:pt x="1179571" y="330691"/>
                    <a:pt x="1185045" y="323177"/>
                  </a:cubicBezTo>
                  <a:cubicBezTo>
                    <a:pt x="1189961" y="316827"/>
                    <a:pt x="1197637" y="313239"/>
                    <a:pt x="1205662" y="313538"/>
                  </a:cubicBezTo>
                  <a:close/>
                  <a:moveTo>
                    <a:pt x="523890" y="313538"/>
                  </a:moveTo>
                  <a:cubicBezTo>
                    <a:pt x="530060" y="313268"/>
                    <a:pt x="536098" y="315376"/>
                    <a:pt x="540758" y="319428"/>
                  </a:cubicBezTo>
                  <a:cubicBezTo>
                    <a:pt x="545164" y="323595"/>
                    <a:pt x="547732" y="329342"/>
                    <a:pt x="547898" y="335404"/>
                  </a:cubicBezTo>
                  <a:lnTo>
                    <a:pt x="534867" y="335404"/>
                  </a:lnTo>
                  <a:cubicBezTo>
                    <a:pt x="534768" y="332433"/>
                    <a:pt x="533364" y="329658"/>
                    <a:pt x="531029" y="327817"/>
                  </a:cubicBezTo>
                  <a:cubicBezTo>
                    <a:pt x="528456" y="325908"/>
                    <a:pt x="525308" y="324932"/>
                    <a:pt x="522105" y="325051"/>
                  </a:cubicBezTo>
                  <a:cubicBezTo>
                    <a:pt x="519376" y="324860"/>
                    <a:pt x="516674" y="325687"/>
                    <a:pt x="514519" y="327371"/>
                  </a:cubicBezTo>
                  <a:cubicBezTo>
                    <a:pt x="512626" y="328989"/>
                    <a:pt x="511602" y="331401"/>
                    <a:pt x="511752" y="333886"/>
                  </a:cubicBezTo>
                  <a:cubicBezTo>
                    <a:pt x="511747" y="335850"/>
                    <a:pt x="512853" y="337647"/>
                    <a:pt x="514608" y="338527"/>
                  </a:cubicBezTo>
                  <a:cubicBezTo>
                    <a:pt x="518481" y="340299"/>
                    <a:pt x="522558" y="341588"/>
                    <a:pt x="526745" y="342365"/>
                  </a:cubicBezTo>
                  <a:cubicBezTo>
                    <a:pt x="533196" y="343499"/>
                    <a:pt x="539302" y="346094"/>
                    <a:pt x="544595" y="349951"/>
                  </a:cubicBezTo>
                  <a:cubicBezTo>
                    <a:pt x="547906" y="353655"/>
                    <a:pt x="549523" y="358571"/>
                    <a:pt x="549058" y="363517"/>
                  </a:cubicBezTo>
                  <a:cubicBezTo>
                    <a:pt x="549373" y="369321"/>
                    <a:pt x="546842" y="374915"/>
                    <a:pt x="542274" y="378510"/>
                  </a:cubicBezTo>
                  <a:cubicBezTo>
                    <a:pt x="536941" y="382434"/>
                    <a:pt x="530413" y="384390"/>
                    <a:pt x="523801" y="384044"/>
                  </a:cubicBezTo>
                  <a:cubicBezTo>
                    <a:pt x="517327" y="384352"/>
                    <a:pt x="510968" y="382254"/>
                    <a:pt x="505951" y="378153"/>
                  </a:cubicBezTo>
                  <a:cubicBezTo>
                    <a:pt x="501401" y="373800"/>
                    <a:pt x="498849" y="367761"/>
                    <a:pt x="498900" y="361464"/>
                  </a:cubicBezTo>
                  <a:lnTo>
                    <a:pt x="511306" y="361465"/>
                  </a:lnTo>
                  <a:cubicBezTo>
                    <a:pt x="511240" y="364591"/>
                    <a:pt x="512543" y="367591"/>
                    <a:pt x="514876" y="369675"/>
                  </a:cubicBezTo>
                  <a:cubicBezTo>
                    <a:pt x="517438" y="371617"/>
                    <a:pt x="520587" y="372624"/>
                    <a:pt x="523801" y="372531"/>
                  </a:cubicBezTo>
                  <a:cubicBezTo>
                    <a:pt x="527148" y="372709"/>
                    <a:pt x="530482" y="371968"/>
                    <a:pt x="533439" y="370389"/>
                  </a:cubicBezTo>
                  <a:cubicBezTo>
                    <a:pt x="535592" y="369168"/>
                    <a:pt x="536921" y="366884"/>
                    <a:pt x="536920" y="364410"/>
                  </a:cubicBezTo>
                  <a:cubicBezTo>
                    <a:pt x="537065" y="362238"/>
                    <a:pt x="536130" y="360135"/>
                    <a:pt x="534421" y="358787"/>
                  </a:cubicBezTo>
                  <a:cubicBezTo>
                    <a:pt x="531167" y="356996"/>
                    <a:pt x="527638" y="355759"/>
                    <a:pt x="523979" y="355128"/>
                  </a:cubicBezTo>
                  <a:cubicBezTo>
                    <a:pt x="517004" y="353942"/>
                    <a:pt x="510351" y="351328"/>
                    <a:pt x="504434" y="347452"/>
                  </a:cubicBezTo>
                  <a:cubicBezTo>
                    <a:pt x="500957" y="344156"/>
                    <a:pt x="499153" y="339466"/>
                    <a:pt x="499525" y="334690"/>
                  </a:cubicBezTo>
                  <a:cubicBezTo>
                    <a:pt x="499229" y="328819"/>
                    <a:pt x="501627" y="323134"/>
                    <a:pt x="506040" y="319249"/>
                  </a:cubicBezTo>
                  <a:cubicBezTo>
                    <a:pt x="511041" y="315135"/>
                    <a:pt x="517429" y="313092"/>
                    <a:pt x="523890" y="313538"/>
                  </a:cubicBezTo>
                  <a:close/>
                  <a:moveTo>
                    <a:pt x="336367" y="313293"/>
                  </a:moveTo>
                  <a:cubicBezTo>
                    <a:pt x="343627" y="312654"/>
                    <a:pt x="351114" y="314597"/>
                    <a:pt x="357351" y="319250"/>
                  </a:cubicBezTo>
                  <a:cubicBezTo>
                    <a:pt x="362264" y="323367"/>
                    <a:pt x="365317" y="329284"/>
                    <a:pt x="365830" y="335672"/>
                  </a:cubicBezTo>
                  <a:lnTo>
                    <a:pt x="352978" y="335672"/>
                  </a:lnTo>
                  <a:cubicBezTo>
                    <a:pt x="352614" y="332631"/>
                    <a:pt x="350996" y="329881"/>
                    <a:pt x="348515" y="328086"/>
                  </a:cubicBezTo>
                  <a:cubicBezTo>
                    <a:pt x="346042" y="325937"/>
                    <a:pt x="342868" y="324762"/>
                    <a:pt x="339591" y="324783"/>
                  </a:cubicBezTo>
                  <a:cubicBezTo>
                    <a:pt x="334457" y="324581"/>
                    <a:pt x="329551" y="326917"/>
                    <a:pt x="326472" y="331031"/>
                  </a:cubicBezTo>
                  <a:cubicBezTo>
                    <a:pt x="322986" y="336304"/>
                    <a:pt x="321325" y="342574"/>
                    <a:pt x="321741" y="348881"/>
                  </a:cubicBezTo>
                  <a:cubicBezTo>
                    <a:pt x="321325" y="354995"/>
                    <a:pt x="322923" y="361077"/>
                    <a:pt x="326293" y="366195"/>
                  </a:cubicBezTo>
                  <a:cubicBezTo>
                    <a:pt x="329495" y="370225"/>
                    <a:pt x="334451" y="372454"/>
                    <a:pt x="339591" y="372175"/>
                  </a:cubicBezTo>
                  <a:cubicBezTo>
                    <a:pt x="344295" y="372308"/>
                    <a:pt x="348715" y="369928"/>
                    <a:pt x="351193" y="365928"/>
                  </a:cubicBezTo>
                  <a:cubicBezTo>
                    <a:pt x="352800" y="363413"/>
                    <a:pt x="353948" y="360633"/>
                    <a:pt x="354584" y="357717"/>
                  </a:cubicBezTo>
                  <a:lnTo>
                    <a:pt x="340127" y="357717"/>
                  </a:lnTo>
                  <a:lnTo>
                    <a:pt x="340127" y="346203"/>
                  </a:lnTo>
                  <a:lnTo>
                    <a:pt x="366187" y="346203"/>
                  </a:lnTo>
                  <a:lnTo>
                    <a:pt x="366187" y="381903"/>
                  </a:lnTo>
                  <a:lnTo>
                    <a:pt x="357262" y="381903"/>
                  </a:lnTo>
                  <a:lnTo>
                    <a:pt x="356012" y="372978"/>
                  </a:lnTo>
                  <a:lnTo>
                    <a:pt x="355299" y="374049"/>
                  </a:lnTo>
                  <a:lnTo>
                    <a:pt x="337551" y="383456"/>
                  </a:lnTo>
                  <a:lnTo>
                    <a:pt x="316743" y="374228"/>
                  </a:lnTo>
                  <a:cubicBezTo>
                    <a:pt x="306039" y="358763"/>
                    <a:pt x="306039" y="338284"/>
                    <a:pt x="316743" y="322820"/>
                  </a:cubicBezTo>
                  <a:cubicBezTo>
                    <a:pt x="322074" y="317150"/>
                    <a:pt x="329107" y="313931"/>
                    <a:pt x="336367" y="313293"/>
                  </a:cubicBezTo>
                  <a:close/>
                  <a:moveTo>
                    <a:pt x="381539" y="228751"/>
                  </a:moveTo>
                  <a:lnTo>
                    <a:pt x="381449" y="228930"/>
                  </a:lnTo>
                  <a:lnTo>
                    <a:pt x="381464" y="228833"/>
                  </a:lnTo>
                  <a:close/>
                  <a:moveTo>
                    <a:pt x="350212" y="205101"/>
                  </a:moveTo>
                  <a:cubicBezTo>
                    <a:pt x="356549" y="205101"/>
                    <a:pt x="356906" y="216256"/>
                    <a:pt x="359137" y="216256"/>
                  </a:cubicBezTo>
                  <a:cubicBezTo>
                    <a:pt x="362394" y="215993"/>
                    <a:pt x="365588" y="215210"/>
                    <a:pt x="368597" y="213936"/>
                  </a:cubicBezTo>
                  <a:cubicBezTo>
                    <a:pt x="372253" y="213720"/>
                    <a:pt x="375918" y="213720"/>
                    <a:pt x="379575" y="213936"/>
                  </a:cubicBezTo>
                  <a:cubicBezTo>
                    <a:pt x="381360" y="213936"/>
                    <a:pt x="383413" y="214293"/>
                    <a:pt x="383413" y="215721"/>
                  </a:cubicBezTo>
                  <a:cubicBezTo>
                    <a:pt x="383772" y="217846"/>
                    <a:pt x="383460" y="220030"/>
                    <a:pt x="382520" y="221968"/>
                  </a:cubicBezTo>
                  <a:lnTo>
                    <a:pt x="381464" y="228833"/>
                  </a:lnTo>
                  <a:lnTo>
                    <a:pt x="376719" y="234017"/>
                  </a:lnTo>
                  <a:cubicBezTo>
                    <a:pt x="376005" y="235177"/>
                    <a:pt x="372524" y="235980"/>
                    <a:pt x="371810" y="237676"/>
                  </a:cubicBezTo>
                  <a:cubicBezTo>
                    <a:pt x="370204" y="241692"/>
                    <a:pt x="370204" y="245352"/>
                    <a:pt x="368330" y="247583"/>
                  </a:cubicBezTo>
                  <a:cubicBezTo>
                    <a:pt x="366455" y="249814"/>
                    <a:pt x="364313" y="250439"/>
                    <a:pt x="361368" y="252313"/>
                  </a:cubicBezTo>
                  <a:cubicBezTo>
                    <a:pt x="358423" y="254188"/>
                    <a:pt x="355299" y="252492"/>
                    <a:pt x="353336" y="253027"/>
                  </a:cubicBezTo>
                  <a:cubicBezTo>
                    <a:pt x="350016" y="254992"/>
                    <a:pt x="346442" y="256494"/>
                    <a:pt x="342715" y="257490"/>
                  </a:cubicBezTo>
                  <a:cubicBezTo>
                    <a:pt x="336200" y="257490"/>
                    <a:pt x="330041" y="254544"/>
                    <a:pt x="330041" y="247048"/>
                  </a:cubicBezTo>
                  <a:cubicBezTo>
                    <a:pt x="330041" y="245263"/>
                    <a:pt x="331380" y="240978"/>
                    <a:pt x="331380" y="239193"/>
                  </a:cubicBezTo>
                  <a:cubicBezTo>
                    <a:pt x="331380" y="237408"/>
                    <a:pt x="329506" y="234731"/>
                    <a:pt x="329506" y="232946"/>
                  </a:cubicBezTo>
                  <a:cubicBezTo>
                    <a:pt x="329506" y="231161"/>
                    <a:pt x="332808" y="227769"/>
                    <a:pt x="333344" y="225627"/>
                  </a:cubicBezTo>
                  <a:cubicBezTo>
                    <a:pt x="334396" y="219048"/>
                    <a:pt x="337865" y="213097"/>
                    <a:pt x="343072" y="208939"/>
                  </a:cubicBezTo>
                  <a:cubicBezTo>
                    <a:pt x="345482" y="207689"/>
                    <a:pt x="348427" y="205101"/>
                    <a:pt x="350212" y="205101"/>
                  </a:cubicBezTo>
                  <a:close/>
                  <a:moveTo>
                    <a:pt x="469269" y="183145"/>
                  </a:moveTo>
                  <a:cubicBezTo>
                    <a:pt x="471590" y="182788"/>
                    <a:pt x="472750" y="185377"/>
                    <a:pt x="476410" y="184752"/>
                  </a:cubicBezTo>
                  <a:cubicBezTo>
                    <a:pt x="477570" y="184663"/>
                    <a:pt x="481943" y="188500"/>
                    <a:pt x="483639" y="188500"/>
                  </a:cubicBezTo>
                  <a:cubicBezTo>
                    <a:pt x="485985" y="189175"/>
                    <a:pt x="488440" y="189388"/>
                    <a:pt x="490868" y="189125"/>
                  </a:cubicBezTo>
                  <a:cubicBezTo>
                    <a:pt x="493010" y="188857"/>
                    <a:pt x="496312" y="191356"/>
                    <a:pt x="498008" y="191356"/>
                  </a:cubicBezTo>
                  <a:cubicBezTo>
                    <a:pt x="500084" y="191204"/>
                    <a:pt x="502145" y="190876"/>
                    <a:pt x="504166" y="190375"/>
                  </a:cubicBezTo>
                  <a:cubicBezTo>
                    <a:pt x="507825" y="189660"/>
                    <a:pt x="516036" y="199567"/>
                    <a:pt x="518802" y="203316"/>
                  </a:cubicBezTo>
                  <a:lnTo>
                    <a:pt x="517999" y="203494"/>
                  </a:lnTo>
                  <a:cubicBezTo>
                    <a:pt x="519478" y="205225"/>
                    <a:pt x="520764" y="207110"/>
                    <a:pt x="521837" y="209117"/>
                  </a:cubicBezTo>
                  <a:cubicBezTo>
                    <a:pt x="522358" y="211529"/>
                    <a:pt x="522358" y="214024"/>
                    <a:pt x="521837" y="216435"/>
                  </a:cubicBezTo>
                  <a:cubicBezTo>
                    <a:pt x="520587" y="220363"/>
                    <a:pt x="518267" y="221434"/>
                    <a:pt x="516660" y="223219"/>
                  </a:cubicBezTo>
                  <a:cubicBezTo>
                    <a:pt x="515054" y="225004"/>
                    <a:pt x="514429" y="229288"/>
                    <a:pt x="512644" y="231430"/>
                  </a:cubicBezTo>
                  <a:cubicBezTo>
                    <a:pt x="511269" y="233437"/>
                    <a:pt x="509684" y="235292"/>
                    <a:pt x="507915" y="236963"/>
                  </a:cubicBezTo>
                  <a:cubicBezTo>
                    <a:pt x="505453" y="238652"/>
                    <a:pt x="502650" y="239780"/>
                    <a:pt x="499704" y="240265"/>
                  </a:cubicBezTo>
                  <a:cubicBezTo>
                    <a:pt x="497740" y="240265"/>
                    <a:pt x="494706" y="239730"/>
                    <a:pt x="492742" y="240265"/>
                  </a:cubicBezTo>
                  <a:cubicBezTo>
                    <a:pt x="489351" y="241158"/>
                    <a:pt x="487834" y="243746"/>
                    <a:pt x="485424" y="243746"/>
                  </a:cubicBezTo>
                  <a:cubicBezTo>
                    <a:pt x="483014" y="243746"/>
                    <a:pt x="480604" y="241515"/>
                    <a:pt x="479712" y="237677"/>
                  </a:cubicBezTo>
                  <a:cubicBezTo>
                    <a:pt x="479712" y="235714"/>
                    <a:pt x="480693" y="232054"/>
                    <a:pt x="479712" y="229645"/>
                  </a:cubicBezTo>
                  <a:cubicBezTo>
                    <a:pt x="477548" y="226158"/>
                    <a:pt x="475581" y="222553"/>
                    <a:pt x="473821" y="218845"/>
                  </a:cubicBezTo>
                  <a:cubicBezTo>
                    <a:pt x="473643" y="214472"/>
                    <a:pt x="469091" y="212330"/>
                    <a:pt x="469091" y="209474"/>
                  </a:cubicBezTo>
                  <a:cubicBezTo>
                    <a:pt x="469105" y="205810"/>
                    <a:pt x="468151" y="202209"/>
                    <a:pt x="466324" y="199032"/>
                  </a:cubicBezTo>
                  <a:cubicBezTo>
                    <a:pt x="465696" y="196898"/>
                    <a:pt x="465887" y="194607"/>
                    <a:pt x="466860" y="192606"/>
                  </a:cubicBezTo>
                  <a:cubicBezTo>
                    <a:pt x="468288" y="190642"/>
                    <a:pt x="466324" y="185377"/>
                    <a:pt x="469269" y="183145"/>
                  </a:cubicBezTo>
                  <a:close/>
                  <a:moveTo>
                    <a:pt x="443656" y="131382"/>
                  </a:moveTo>
                  <a:cubicBezTo>
                    <a:pt x="441416" y="131221"/>
                    <a:pt x="439168" y="131525"/>
                    <a:pt x="437051" y="132274"/>
                  </a:cubicBezTo>
                  <a:cubicBezTo>
                    <a:pt x="434463" y="133881"/>
                    <a:pt x="431964" y="132988"/>
                    <a:pt x="430269" y="134505"/>
                  </a:cubicBezTo>
                  <a:cubicBezTo>
                    <a:pt x="428719" y="135792"/>
                    <a:pt x="427009" y="136872"/>
                    <a:pt x="425181" y="137718"/>
                  </a:cubicBezTo>
                  <a:cubicBezTo>
                    <a:pt x="420652" y="139316"/>
                    <a:pt x="416238" y="141225"/>
                    <a:pt x="411972" y="143429"/>
                  </a:cubicBezTo>
                  <a:cubicBezTo>
                    <a:pt x="409426" y="144715"/>
                    <a:pt x="407859" y="147362"/>
                    <a:pt x="407956" y="150212"/>
                  </a:cubicBezTo>
                  <a:cubicBezTo>
                    <a:pt x="408049" y="153328"/>
                    <a:pt x="410553" y="155831"/>
                    <a:pt x="413668" y="155924"/>
                  </a:cubicBezTo>
                  <a:cubicBezTo>
                    <a:pt x="417176" y="155436"/>
                    <a:pt x="420582" y="154381"/>
                    <a:pt x="423753" y="152801"/>
                  </a:cubicBezTo>
                  <a:cubicBezTo>
                    <a:pt x="427144" y="150748"/>
                    <a:pt x="428840" y="148160"/>
                    <a:pt x="433214" y="145482"/>
                  </a:cubicBezTo>
                  <a:cubicBezTo>
                    <a:pt x="436161" y="143562"/>
                    <a:pt x="438807" y="141215"/>
                    <a:pt x="441068" y="138521"/>
                  </a:cubicBezTo>
                  <a:cubicBezTo>
                    <a:pt x="442763" y="135576"/>
                    <a:pt x="444994" y="131382"/>
                    <a:pt x="443656" y="131382"/>
                  </a:cubicBezTo>
                  <a:close/>
                  <a:moveTo>
                    <a:pt x="757186" y="117012"/>
                  </a:moveTo>
                  <a:cubicBezTo>
                    <a:pt x="753664" y="117335"/>
                    <a:pt x="750172" y="117932"/>
                    <a:pt x="746743" y="118797"/>
                  </a:cubicBezTo>
                  <a:cubicBezTo>
                    <a:pt x="745289" y="120293"/>
                    <a:pt x="744405" y="122250"/>
                    <a:pt x="744244" y="124330"/>
                  </a:cubicBezTo>
                  <a:cubicBezTo>
                    <a:pt x="743988" y="126097"/>
                    <a:pt x="744268" y="127900"/>
                    <a:pt x="745048" y="129507"/>
                  </a:cubicBezTo>
                  <a:cubicBezTo>
                    <a:pt x="747993" y="130488"/>
                    <a:pt x="752188" y="131470"/>
                    <a:pt x="753973" y="130488"/>
                  </a:cubicBezTo>
                  <a:lnTo>
                    <a:pt x="754062" y="130488"/>
                  </a:lnTo>
                  <a:cubicBezTo>
                    <a:pt x="757511" y="128113"/>
                    <a:pt x="759707" y="124311"/>
                    <a:pt x="760042" y="120135"/>
                  </a:cubicBezTo>
                  <a:cubicBezTo>
                    <a:pt x="760062" y="119979"/>
                    <a:pt x="760069" y="119821"/>
                    <a:pt x="760062" y="119664"/>
                  </a:cubicBezTo>
                  <a:cubicBezTo>
                    <a:pt x="760000" y="118137"/>
                    <a:pt x="758712" y="116950"/>
                    <a:pt x="757186" y="117012"/>
                  </a:cubicBezTo>
                  <a:close/>
                  <a:moveTo>
                    <a:pt x="788423" y="107730"/>
                  </a:moveTo>
                  <a:cubicBezTo>
                    <a:pt x="785924" y="108444"/>
                    <a:pt x="784139" y="110407"/>
                    <a:pt x="780302" y="110407"/>
                  </a:cubicBezTo>
                  <a:cubicBezTo>
                    <a:pt x="778427" y="112549"/>
                    <a:pt x="779231" y="116654"/>
                    <a:pt x="779319" y="118529"/>
                  </a:cubicBezTo>
                  <a:cubicBezTo>
                    <a:pt x="779409" y="120403"/>
                    <a:pt x="783157" y="123080"/>
                    <a:pt x="784317" y="123080"/>
                  </a:cubicBezTo>
                  <a:cubicBezTo>
                    <a:pt x="788190" y="122402"/>
                    <a:pt x="791506" y="119915"/>
                    <a:pt x="793242" y="116387"/>
                  </a:cubicBezTo>
                  <a:lnTo>
                    <a:pt x="793600" y="116387"/>
                  </a:lnTo>
                  <a:cubicBezTo>
                    <a:pt x="793827" y="114132"/>
                    <a:pt x="793827" y="111859"/>
                    <a:pt x="793600" y="109604"/>
                  </a:cubicBezTo>
                  <a:cubicBezTo>
                    <a:pt x="793242" y="107284"/>
                    <a:pt x="790922" y="107016"/>
                    <a:pt x="788423" y="107730"/>
                  </a:cubicBezTo>
                  <a:close/>
                  <a:moveTo>
                    <a:pt x="462041" y="97466"/>
                  </a:moveTo>
                  <a:cubicBezTo>
                    <a:pt x="464711" y="98128"/>
                    <a:pt x="467289" y="99117"/>
                    <a:pt x="469716" y="100412"/>
                  </a:cubicBezTo>
                  <a:cubicBezTo>
                    <a:pt x="471501" y="100412"/>
                    <a:pt x="476856" y="99252"/>
                    <a:pt x="478641" y="100412"/>
                  </a:cubicBezTo>
                  <a:cubicBezTo>
                    <a:pt x="483100" y="102721"/>
                    <a:pt x="487316" y="105471"/>
                    <a:pt x="491225" y="108623"/>
                  </a:cubicBezTo>
                  <a:cubicBezTo>
                    <a:pt x="492681" y="111998"/>
                    <a:pt x="493845" y="115491"/>
                    <a:pt x="494706" y="119065"/>
                  </a:cubicBezTo>
                  <a:cubicBezTo>
                    <a:pt x="495617" y="121695"/>
                    <a:pt x="495617" y="124556"/>
                    <a:pt x="494706" y="127187"/>
                  </a:cubicBezTo>
                  <a:cubicBezTo>
                    <a:pt x="490970" y="130589"/>
                    <a:pt x="487424" y="134193"/>
                    <a:pt x="484085" y="137985"/>
                  </a:cubicBezTo>
                  <a:lnTo>
                    <a:pt x="483728" y="137985"/>
                  </a:lnTo>
                  <a:cubicBezTo>
                    <a:pt x="482224" y="141066"/>
                    <a:pt x="480525" y="144047"/>
                    <a:pt x="478641" y="146910"/>
                  </a:cubicBezTo>
                  <a:cubicBezTo>
                    <a:pt x="472535" y="156287"/>
                    <a:pt x="466962" y="166001"/>
                    <a:pt x="461951" y="176006"/>
                  </a:cubicBezTo>
                  <a:cubicBezTo>
                    <a:pt x="459705" y="179275"/>
                    <a:pt x="457261" y="182405"/>
                    <a:pt x="454633" y="185377"/>
                  </a:cubicBezTo>
                  <a:cubicBezTo>
                    <a:pt x="453087" y="186598"/>
                    <a:pt x="450997" y="186872"/>
                    <a:pt x="449189" y="186091"/>
                  </a:cubicBezTo>
                  <a:cubicBezTo>
                    <a:pt x="447851" y="185555"/>
                    <a:pt x="444013" y="188233"/>
                    <a:pt x="444013" y="191892"/>
                  </a:cubicBezTo>
                  <a:cubicBezTo>
                    <a:pt x="443853" y="195510"/>
                    <a:pt x="444431" y="199123"/>
                    <a:pt x="445709" y="202513"/>
                  </a:cubicBezTo>
                  <a:cubicBezTo>
                    <a:pt x="446781" y="218232"/>
                    <a:pt x="446781" y="234006"/>
                    <a:pt x="445709" y="249725"/>
                  </a:cubicBezTo>
                  <a:cubicBezTo>
                    <a:pt x="444935" y="255317"/>
                    <a:pt x="441648" y="260247"/>
                    <a:pt x="436784" y="263113"/>
                  </a:cubicBezTo>
                  <a:cubicBezTo>
                    <a:pt x="434195" y="264362"/>
                    <a:pt x="430536" y="271145"/>
                    <a:pt x="427234" y="272662"/>
                  </a:cubicBezTo>
                  <a:cubicBezTo>
                    <a:pt x="423932" y="274180"/>
                    <a:pt x="420094" y="277214"/>
                    <a:pt x="418309" y="277214"/>
                  </a:cubicBezTo>
                  <a:cubicBezTo>
                    <a:pt x="416587" y="277035"/>
                    <a:pt x="415074" y="275993"/>
                    <a:pt x="414293" y="274447"/>
                  </a:cubicBezTo>
                  <a:cubicBezTo>
                    <a:pt x="413489" y="273376"/>
                    <a:pt x="410009" y="272841"/>
                    <a:pt x="408045" y="271681"/>
                  </a:cubicBezTo>
                  <a:cubicBezTo>
                    <a:pt x="406082" y="270520"/>
                    <a:pt x="405189" y="268914"/>
                    <a:pt x="403136" y="267843"/>
                  </a:cubicBezTo>
                  <a:cubicBezTo>
                    <a:pt x="400161" y="267059"/>
                    <a:pt x="397370" y="265694"/>
                    <a:pt x="394926" y="263827"/>
                  </a:cubicBezTo>
                  <a:cubicBezTo>
                    <a:pt x="392873" y="261863"/>
                    <a:pt x="392517" y="259007"/>
                    <a:pt x="390464" y="255437"/>
                  </a:cubicBezTo>
                  <a:cubicBezTo>
                    <a:pt x="387608" y="250350"/>
                    <a:pt x="378058" y="245441"/>
                    <a:pt x="377880" y="242585"/>
                  </a:cubicBezTo>
                  <a:cubicBezTo>
                    <a:pt x="377701" y="239729"/>
                    <a:pt x="385019" y="239283"/>
                    <a:pt x="385912" y="239283"/>
                  </a:cubicBezTo>
                  <a:cubicBezTo>
                    <a:pt x="391981" y="239104"/>
                    <a:pt x="396086" y="243388"/>
                    <a:pt x="397781" y="243388"/>
                  </a:cubicBezTo>
                  <a:cubicBezTo>
                    <a:pt x="403850" y="243388"/>
                    <a:pt x="406795" y="241157"/>
                    <a:pt x="407331" y="232232"/>
                  </a:cubicBezTo>
                  <a:cubicBezTo>
                    <a:pt x="407331" y="230447"/>
                    <a:pt x="407331" y="226252"/>
                    <a:pt x="407331" y="224467"/>
                  </a:cubicBezTo>
                  <a:cubicBezTo>
                    <a:pt x="406969" y="220937"/>
                    <a:pt x="406969" y="217378"/>
                    <a:pt x="407331" y="213847"/>
                  </a:cubicBezTo>
                  <a:cubicBezTo>
                    <a:pt x="407502" y="209078"/>
                    <a:pt x="408069" y="204331"/>
                    <a:pt x="409027" y="199657"/>
                  </a:cubicBezTo>
                  <a:cubicBezTo>
                    <a:pt x="409027" y="198229"/>
                    <a:pt x="407688" y="194837"/>
                    <a:pt x="406439" y="194837"/>
                  </a:cubicBezTo>
                  <a:cubicBezTo>
                    <a:pt x="403493" y="195551"/>
                    <a:pt x="400548" y="192695"/>
                    <a:pt x="398763" y="192695"/>
                  </a:cubicBezTo>
                  <a:cubicBezTo>
                    <a:pt x="396978" y="192695"/>
                    <a:pt x="394480" y="193766"/>
                    <a:pt x="392695" y="193766"/>
                  </a:cubicBezTo>
                  <a:cubicBezTo>
                    <a:pt x="389429" y="193835"/>
                    <a:pt x="386166" y="193536"/>
                    <a:pt x="382967" y="192874"/>
                  </a:cubicBezTo>
                  <a:cubicBezTo>
                    <a:pt x="381611" y="192074"/>
                    <a:pt x="380427" y="191012"/>
                    <a:pt x="379486" y="189750"/>
                  </a:cubicBezTo>
                  <a:cubicBezTo>
                    <a:pt x="378551" y="187456"/>
                    <a:pt x="377891" y="185059"/>
                    <a:pt x="377522" y="182610"/>
                  </a:cubicBezTo>
                  <a:cubicBezTo>
                    <a:pt x="377076" y="181985"/>
                    <a:pt x="376541" y="178772"/>
                    <a:pt x="375827" y="178772"/>
                  </a:cubicBezTo>
                  <a:cubicBezTo>
                    <a:pt x="375648" y="176720"/>
                    <a:pt x="374934" y="173328"/>
                    <a:pt x="374934" y="171275"/>
                  </a:cubicBezTo>
                  <a:cubicBezTo>
                    <a:pt x="374934" y="169223"/>
                    <a:pt x="373149" y="165474"/>
                    <a:pt x="372524" y="160298"/>
                  </a:cubicBezTo>
                  <a:cubicBezTo>
                    <a:pt x="371900" y="155121"/>
                    <a:pt x="370204" y="151819"/>
                    <a:pt x="370204" y="146196"/>
                  </a:cubicBezTo>
                  <a:cubicBezTo>
                    <a:pt x="369490" y="137718"/>
                    <a:pt x="369490" y="133613"/>
                    <a:pt x="369490" y="131917"/>
                  </a:cubicBezTo>
                  <a:cubicBezTo>
                    <a:pt x="370025" y="121832"/>
                    <a:pt x="376005" y="119601"/>
                    <a:pt x="378415" y="115763"/>
                  </a:cubicBezTo>
                  <a:cubicBezTo>
                    <a:pt x="381003" y="114335"/>
                    <a:pt x="383502" y="111747"/>
                    <a:pt x="386626" y="112104"/>
                  </a:cubicBezTo>
                  <a:cubicBezTo>
                    <a:pt x="389750" y="112461"/>
                    <a:pt x="390642" y="113621"/>
                    <a:pt x="393944" y="115941"/>
                  </a:cubicBezTo>
                  <a:cubicBezTo>
                    <a:pt x="395190" y="117422"/>
                    <a:pt x="396352" y="118971"/>
                    <a:pt x="397424" y="120582"/>
                  </a:cubicBezTo>
                  <a:cubicBezTo>
                    <a:pt x="402743" y="120193"/>
                    <a:pt x="407916" y="118672"/>
                    <a:pt x="412597" y="116120"/>
                  </a:cubicBezTo>
                  <a:cubicBezTo>
                    <a:pt x="414917" y="114870"/>
                    <a:pt x="419915" y="114870"/>
                    <a:pt x="423842" y="113085"/>
                  </a:cubicBezTo>
                  <a:cubicBezTo>
                    <a:pt x="426420" y="111705"/>
                    <a:pt x="429187" y="110712"/>
                    <a:pt x="432053" y="110140"/>
                  </a:cubicBezTo>
                  <a:cubicBezTo>
                    <a:pt x="433838" y="110140"/>
                    <a:pt x="434374" y="109426"/>
                    <a:pt x="438479" y="108266"/>
                  </a:cubicBezTo>
                  <a:cubicBezTo>
                    <a:pt x="441676" y="107782"/>
                    <a:pt x="444724" y="106593"/>
                    <a:pt x="447404" y="104785"/>
                  </a:cubicBezTo>
                  <a:cubicBezTo>
                    <a:pt x="449279" y="103446"/>
                    <a:pt x="450974" y="102375"/>
                    <a:pt x="452492" y="101483"/>
                  </a:cubicBezTo>
                  <a:cubicBezTo>
                    <a:pt x="453922" y="100605"/>
                    <a:pt x="455413" y="99830"/>
                    <a:pt x="456953" y="99162"/>
                  </a:cubicBezTo>
                  <a:cubicBezTo>
                    <a:pt x="458322" y="97883"/>
                    <a:pt x="460179" y="97264"/>
                    <a:pt x="462041" y="97466"/>
                  </a:cubicBezTo>
                  <a:close/>
                  <a:moveTo>
                    <a:pt x="754508" y="82830"/>
                  </a:moveTo>
                  <a:cubicBezTo>
                    <a:pt x="752366" y="84972"/>
                    <a:pt x="745583" y="82830"/>
                    <a:pt x="745583" y="88988"/>
                  </a:cubicBezTo>
                  <a:cubicBezTo>
                    <a:pt x="745672" y="92023"/>
                    <a:pt x="744423" y="96039"/>
                    <a:pt x="746565" y="97913"/>
                  </a:cubicBezTo>
                  <a:cubicBezTo>
                    <a:pt x="746565" y="97913"/>
                    <a:pt x="748261" y="101929"/>
                    <a:pt x="750402" y="100234"/>
                  </a:cubicBezTo>
                  <a:cubicBezTo>
                    <a:pt x="754687" y="97021"/>
                    <a:pt x="760042" y="95682"/>
                    <a:pt x="760577" y="90595"/>
                  </a:cubicBezTo>
                  <a:lnTo>
                    <a:pt x="761023" y="90327"/>
                  </a:lnTo>
                  <a:cubicBezTo>
                    <a:pt x="761827" y="83454"/>
                    <a:pt x="760131" y="81491"/>
                    <a:pt x="754508" y="82830"/>
                  </a:cubicBezTo>
                  <a:close/>
                  <a:moveTo>
                    <a:pt x="802702" y="69710"/>
                  </a:moveTo>
                  <a:cubicBezTo>
                    <a:pt x="795117" y="72120"/>
                    <a:pt x="782890" y="71763"/>
                    <a:pt x="782265" y="77742"/>
                  </a:cubicBezTo>
                  <a:cubicBezTo>
                    <a:pt x="781997" y="80866"/>
                    <a:pt x="781997" y="86221"/>
                    <a:pt x="785210" y="87381"/>
                  </a:cubicBezTo>
                  <a:cubicBezTo>
                    <a:pt x="788796" y="88283"/>
                    <a:pt x="792522" y="88495"/>
                    <a:pt x="796188" y="88006"/>
                  </a:cubicBezTo>
                  <a:cubicBezTo>
                    <a:pt x="799655" y="85373"/>
                    <a:pt x="802214" y="81722"/>
                    <a:pt x="803505" y="77564"/>
                  </a:cubicBezTo>
                  <a:cubicBezTo>
                    <a:pt x="803505" y="75690"/>
                    <a:pt x="803595" y="70513"/>
                    <a:pt x="802702" y="69710"/>
                  </a:cubicBezTo>
                  <a:close/>
                  <a:moveTo>
                    <a:pt x="1094368" y="67658"/>
                  </a:moveTo>
                  <a:cubicBezTo>
                    <a:pt x="1096701" y="68098"/>
                    <a:pt x="1098813" y="69326"/>
                    <a:pt x="1100348" y="71139"/>
                  </a:cubicBezTo>
                  <a:cubicBezTo>
                    <a:pt x="1103472" y="74441"/>
                    <a:pt x="1106863" y="76047"/>
                    <a:pt x="1109273" y="79438"/>
                  </a:cubicBezTo>
                  <a:cubicBezTo>
                    <a:pt x="1110654" y="81991"/>
                    <a:pt x="1111561" y="84773"/>
                    <a:pt x="1111950" y="87649"/>
                  </a:cubicBezTo>
                  <a:cubicBezTo>
                    <a:pt x="1112486" y="89613"/>
                    <a:pt x="1115430" y="92022"/>
                    <a:pt x="1115430" y="93093"/>
                  </a:cubicBezTo>
                  <a:cubicBezTo>
                    <a:pt x="1114806" y="100769"/>
                    <a:pt x="1109184" y="100590"/>
                    <a:pt x="1101597" y="105945"/>
                  </a:cubicBezTo>
                  <a:cubicBezTo>
                    <a:pt x="1097439" y="108210"/>
                    <a:pt x="1093745" y="111237"/>
                    <a:pt x="1090709" y="114870"/>
                  </a:cubicBezTo>
                  <a:cubicBezTo>
                    <a:pt x="1088320" y="117292"/>
                    <a:pt x="1085466" y="119205"/>
                    <a:pt x="1082319" y="120493"/>
                  </a:cubicBezTo>
                  <a:cubicBezTo>
                    <a:pt x="1073840" y="124152"/>
                    <a:pt x="1066254" y="123795"/>
                    <a:pt x="1065630" y="132185"/>
                  </a:cubicBezTo>
                  <a:cubicBezTo>
                    <a:pt x="1065005" y="140574"/>
                    <a:pt x="1069646" y="137183"/>
                    <a:pt x="1069646" y="146108"/>
                  </a:cubicBezTo>
                  <a:cubicBezTo>
                    <a:pt x="1069247" y="148439"/>
                    <a:pt x="1068299" y="150641"/>
                    <a:pt x="1066879" y="152533"/>
                  </a:cubicBezTo>
                  <a:cubicBezTo>
                    <a:pt x="1065557" y="154226"/>
                    <a:pt x="1064779" y="156280"/>
                    <a:pt x="1064648" y="158423"/>
                  </a:cubicBezTo>
                  <a:cubicBezTo>
                    <a:pt x="1064626" y="160617"/>
                    <a:pt x="1064041" y="162767"/>
                    <a:pt x="1062952" y="164671"/>
                  </a:cubicBezTo>
                  <a:cubicBezTo>
                    <a:pt x="1061975" y="166727"/>
                    <a:pt x="1061574" y="169010"/>
                    <a:pt x="1061792" y="171275"/>
                  </a:cubicBezTo>
                  <a:cubicBezTo>
                    <a:pt x="1061613" y="179486"/>
                    <a:pt x="1060275" y="186359"/>
                    <a:pt x="1062684" y="188411"/>
                  </a:cubicBezTo>
                  <a:cubicBezTo>
                    <a:pt x="1072955" y="187582"/>
                    <a:pt x="1083266" y="187344"/>
                    <a:pt x="1093565" y="187697"/>
                  </a:cubicBezTo>
                  <a:cubicBezTo>
                    <a:pt x="1097313" y="187697"/>
                    <a:pt x="1098831" y="185198"/>
                    <a:pt x="1101598" y="184574"/>
                  </a:cubicBezTo>
                  <a:cubicBezTo>
                    <a:pt x="1104116" y="184016"/>
                    <a:pt x="1106692" y="183746"/>
                    <a:pt x="1109273" y="183770"/>
                  </a:cubicBezTo>
                  <a:cubicBezTo>
                    <a:pt x="1112131" y="184257"/>
                    <a:pt x="1114940" y="185004"/>
                    <a:pt x="1117662" y="186002"/>
                  </a:cubicBezTo>
                  <a:cubicBezTo>
                    <a:pt x="1120517" y="187296"/>
                    <a:pt x="1123262" y="188819"/>
                    <a:pt x="1125872" y="190553"/>
                  </a:cubicBezTo>
                  <a:cubicBezTo>
                    <a:pt x="1128907" y="192695"/>
                    <a:pt x="1134351" y="193856"/>
                    <a:pt x="1136582" y="199478"/>
                  </a:cubicBezTo>
                  <a:cubicBezTo>
                    <a:pt x="1137264" y="201857"/>
                    <a:pt x="1137595" y="204322"/>
                    <a:pt x="1137564" y="206797"/>
                  </a:cubicBezTo>
                  <a:lnTo>
                    <a:pt x="1136046" y="206975"/>
                  </a:lnTo>
                  <a:cubicBezTo>
                    <a:pt x="1136051" y="207971"/>
                    <a:pt x="1136434" y="208928"/>
                    <a:pt x="1137117" y="209653"/>
                  </a:cubicBezTo>
                  <a:cubicBezTo>
                    <a:pt x="1137779" y="210848"/>
                    <a:pt x="1138030" y="212228"/>
                    <a:pt x="1137832" y="213580"/>
                  </a:cubicBezTo>
                  <a:cubicBezTo>
                    <a:pt x="1137415" y="215863"/>
                    <a:pt x="1136502" y="218026"/>
                    <a:pt x="1135154" y="219917"/>
                  </a:cubicBezTo>
                  <a:cubicBezTo>
                    <a:pt x="1133726" y="222148"/>
                    <a:pt x="1131941" y="225360"/>
                    <a:pt x="1129799" y="225360"/>
                  </a:cubicBezTo>
                  <a:cubicBezTo>
                    <a:pt x="1124087" y="225538"/>
                    <a:pt x="1121231" y="226074"/>
                    <a:pt x="1119357" y="225985"/>
                  </a:cubicBezTo>
                  <a:cubicBezTo>
                    <a:pt x="1117483" y="225895"/>
                    <a:pt x="1111950" y="224021"/>
                    <a:pt x="1108023" y="224021"/>
                  </a:cubicBezTo>
                  <a:cubicBezTo>
                    <a:pt x="1104096" y="224021"/>
                    <a:pt x="1101330" y="225092"/>
                    <a:pt x="1096421" y="225003"/>
                  </a:cubicBezTo>
                  <a:cubicBezTo>
                    <a:pt x="1091512" y="224914"/>
                    <a:pt x="1082677" y="224021"/>
                    <a:pt x="1077232" y="223397"/>
                  </a:cubicBezTo>
                  <a:cubicBezTo>
                    <a:pt x="1073752" y="222951"/>
                    <a:pt x="1062863" y="223843"/>
                    <a:pt x="1059382" y="223397"/>
                  </a:cubicBezTo>
                  <a:cubicBezTo>
                    <a:pt x="1053395" y="222836"/>
                    <a:pt x="1047355" y="223319"/>
                    <a:pt x="1041532" y="224824"/>
                  </a:cubicBezTo>
                  <a:lnTo>
                    <a:pt x="1024486" y="227234"/>
                  </a:lnTo>
                  <a:cubicBezTo>
                    <a:pt x="1018418" y="228127"/>
                    <a:pt x="1010564" y="226788"/>
                    <a:pt x="1005119" y="226788"/>
                  </a:cubicBezTo>
                  <a:cubicBezTo>
                    <a:pt x="993442" y="227877"/>
                    <a:pt x="981920" y="230241"/>
                    <a:pt x="970758" y="233839"/>
                  </a:cubicBezTo>
                  <a:cubicBezTo>
                    <a:pt x="956567" y="238747"/>
                    <a:pt x="931757" y="250261"/>
                    <a:pt x="928633" y="249904"/>
                  </a:cubicBezTo>
                  <a:cubicBezTo>
                    <a:pt x="925509" y="249547"/>
                    <a:pt x="918905" y="240711"/>
                    <a:pt x="912568" y="234731"/>
                  </a:cubicBezTo>
                  <a:cubicBezTo>
                    <a:pt x="912032" y="231781"/>
                    <a:pt x="912032" y="228757"/>
                    <a:pt x="912568" y="225806"/>
                  </a:cubicBezTo>
                  <a:cubicBezTo>
                    <a:pt x="913155" y="222152"/>
                    <a:pt x="912819" y="218408"/>
                    <a:pt x="911586" y="214919"/>
                  </a:cubicBezTo>
                  <a:cubicBezTo>
                    <a:pt x="913996" y="210724"/>
                    <a:pt x="928008" y="205547"/>
                    <a:pt x="929436" y="205190"/>
                  </a:cubicBezTo>
                  <a:cubicBezTo>
                    <a:pt x="930864" y="204833"/>
                    <a:pt x="936398" y="206975"/>
                    <a:pt x="939789" y="206172"/>
                  </a:cubicBezTo>
                  <a:cubicBezTo>
                    <a:pt x="941574" y="205726"/>
                    <a:pt x="954247" y="200549"/>
                    <a:pt x="961208" y="198050"/>
                  </a:cubicBezTo>
                  <a:cubicBezTo>
                    <a:pt x="963975" y="197158"/>
                    <a:pt x="967991" y="196979"/>
                    <a:pt x="970133" y="196355"/>
                  </a:cubicBezTo>
                  <a:cubicBezTo>
                    <a:pt x="976737" y="194302"/>
                    <a:pt x="986466" y="189393"/>
                    <a:pt x="993606" y="186537"/>
                  </a:cubicBezTo>
                  <a:cubicBezTo>
                    <a:pt x="1008868" y="180468"/>
                    <a:pt x="1009671" y="162083"/>
                    <a:pt x="1011991" y="155121"/>
                  </a:cubicBezTo>
                  <a:cubicBezTo>
                    <a:pt x="1013215" y="151744"/>
                    <a:pt x="1013849" y="148182"/>
                    <a:pt x="1013866" y="144591"/>
                  </a:cubicBezTo>
                  <a:cubicBezTo>
                    <a:pt x="1013955" y="141110"/>
                    <a:pt x="1013687" y="136915"/>
                    <a:pt x="1011991" y="136290"/>
                  </a:cubicBezTo>
                  <a:cubicBezTo>
                    <a:pt x="1008985" y="136545"/>
                    <a:pt x="1006001" y="137023"/>
                    <a:pt x="1003066" y="137718"/>
                  </a:cubicBezTo>
                  <a:cubicBezTo>
                    <a:pt x="999308" y="139010"/>
                    <a:pt x="995274" y="139287"/>
                    <a:pt x="991375" y="138522"/>
                  </a:cubicBezTo>
                  <a:cubicBezTo>
                    <a:pt x="987805" y="136826"/>
                    <a:pt x="988340" y="132631"/>
                    <a:pt x="987805" y="127901"/>
                  </a:cubicBezTo>
                  <a:cubicBezTo>
                    <a:pt x="986663" y="123101"/>
                    <a:pt x="984259" y="118696"/>
                    <a:pt x="980843" y="115138"/>
                  </a:cubicBezTo>
                  <a:cubicBezTo>
                    <a:pt x="979504" y="111888"/>
                    <a:pt x="978895" y="108385"/>
                    <a:pt x="979058" y="104874"/>
                  </a:cubicBezTo>
                  <a:cubicBezTo>
                    <a:pt x="979147" y="103000"/>
                    <a:pt x="978166" y="96842"/>
                    <a:pt x="978166" y="94968"/>
                  </a:cubicBezTo>
                  <a:cubicBezTo>
                    <a:pt x="978166" y="90059"/>
                    <a:pt x="982807" y="89702"/>
                    <a:pt x="987091" y="87560"/>
                  </a:cubicBezTo>
                  <a:cubicBezTo>
                    <a:pt x="992398" y="88487"/>
                    <a:pt x="997644" y="89739"/>
                    <a:pt x="1002799" y="91308"/>
                  </a:cubicBezTo>
                  <a:cubicBezTo>
                    <a:pt x="1015402" y="89943"/>
                    <a:pt x="1027918" y="87857"/>
                    <a:pt x="1040283" y="85061"/>
                  </a:cubicBezTo>
                  <a:cubicBezTo>
                    <a:pt x="1043050" y="84436"/>
                    <a:pt x="1046084" y="83454"/>
                    <a:pt x="1046798" y="83276"/>
                  </a:cubicBezTo>
                  <a:cubicBezTo>
                    <a:pt x="1047512" y="83097"/>
                    <a:pt x="1050100" y="81937"/>
                    <a:pt x="1051439" y="81491"/>
                  </a:cubicBezTo>
                  <a:cubicBezTo>
                    <a:pt x="1061232" y="78619"/>
                    <a:pt x="1070665" y="74636"/>
                    <a:pt x="1079553" y="69622"/>
                  </a:cubicBezTo>
                  <a:cubicBezTo>
                    <a:pt x="1082103" y="68745"/>
                    <a:pt x="1084808" y="68410"/>
                    <a:pt x="1087496" y="68640"/>
                  </a:cubicBezTo>
                  <a:cubicBezTo>
                    <a:pt x="1089804" y="68442"/>
                    <a:pt x="1092097" y="68114"/>
                    <a:pt x="1094368" y="67658"/>
                  </a:cubicBezTo>
                  <a:close/>
                  <a:moveTo>
                    <a:pt x="699531" y="57304"/>
                  </a:moveTo>
                  <a:cubicBezTo>
                    <a:pt x="703905" y="54716"/>
                    <a:pt x="706136" y="64355"/>
                    <a:pt x="707564" y="67836"/>
                  </a:cubicBezTo>
                  <a:cubicBezTo>
                    <a:pt x="708367" y="69531"/>
                    <a:pt x="705958" y="76136"/>
                    <a:pt x="705689" y="78456"/>
                  </a:cubicBezTo>
                  <a:cubicBezTo>
                    <a:pt x="705422" y="80777"/>
                    <a:pt x="702030" y="83633"/>
                    <a:pt x="702030" y="90594"/>
                  </a:cubicBezTo>
                  <a:cubicBezTo>
                    <a:pt x="702120" y="93718"/>
                    <a:pt x="699264" y="96039"/>
                    <a:pt x="695426" y="99519"/>
                  </a:cubicBezTo>
                  <a:cubicBezTo>
                    <a:pt x="691500" y="103315"/>
                    <a:pt x="687834" y="107371"/>
                    <a:pt x="684449" y="111656"/>
                  </a:cubicBezTo>
                  <a:cubicBezTo>
                    <a:pt x="682660" y="115916"/>
                    <a:pt x="682254" y="120631"/>
                    <a:pt x="683288" y="125133"/>
                  </a:cubicBezTo>
                  <a:cubicBezTo>
                    <a:pt x="683288" y="126650"/>
                    <a:pt x="681414" y="131470"/>
                    <a:pt x="684091" y="134058"/>
                  </a:cubicBezTo>
                  <a:cubicBezTo>
                    <a:pt x="686769" y="136647"/>
                    <a:pt x="689714" y="133880"/>
                    <a:pt x="691231" y="134058"/>
                  </a:cubicBezTo>
                  <a:cubicBezTo>
                    <a:pt x="692749" y="134237"/>
                    <a:pt x="691767" y="137271"/>
                    <a:pt x="693552" y="140573"/>
                  </a:cubicBezTo>
                  <a:cubicBezTo>
                    <a:pt x="696854" y="146910"/>
                    <a:pt x="697925" y="147892"/>
                    <a:pt x="697925" y="151016"/>
                  </a:cubicBezTo>
                  <a:cubicBezTo>
                    <a:pt x="697835" y="152801"/>
                    <a:pt x="697835" y="154318"/>
                    <a:pt x="696408" y="155210"/>
                  </a:cubicBezTo>
                  <a:cubicBezTo>
                    <a:pt x="688142" y="160192"/>
                    <a:pt x="681098" y="166962"/>
                    <a:pt x="675791" y="175023"/>
                  </a:cubicBezTo>
                  <a:cubicBezTo>
                    <a:pt x="675205" y="177764"/>
                    <a:pt x="675551" y="180623"/>
                    <a:pt x="676773" y="183145"/>
                  </a:cubicBezTo>
                  <a:cubicBezTo>
                    <a:pt x="678468" y="183145"/>
                    <a:pt x="682752" y="183145"/>
                    <a:pt x="684627" y="183145"/>
                  </a:cubicBezTo>
                  <a:lnTo>
                    <a:pt x="684359" y="183680"/>
                  </a:lnTo>
                  <a:cubicBezTo>
                    <a:pt x="687161" y="184454"/>
                    <a:pt x="689654" y="186075"/>
                    <a:pt x="691499" y="188321"/>
                  </a:cubicBezTo>
                  <a:cubicBezTo>
                    <a:pt x="692783" y="190686"/>
                    <a:pt x="693515" y="193310"/>
                    <a:pt x="693641" y="195997"/>
                  </a:cubicBezTo>
                  <a:cubicBezTo>
                    <a:pt x="692302" y="207332"/>
                    <a:pt x="682485" y="214382"/>
                    <a:pt x="673560" y="220094"/>
                  </a:cubicBezTo>
                  <a:cubicBezTo>
                    <a:pt x="664636" y="225806"/>
                    <a:pt x="648481" y="232054"/>
                    <a:pt x="640806" y="236426"/>
                  </a:cubicBezTo>
                  <a:cubicBezTo>
                    <a:pt x="634469" y="240085"/>
                    <a:pt x="628490" y="249189"/>
                    <a:pt x="624830" y="250706"/>
                  </a:cubicBezTo>
                  <a:cubicBezTo>
                    <a:pt x="624830" y="250706"/>
                    <a:pt x="620457" y="252134"/>
                    <a:pt x="618494" y="250706"/>
                  </a:cubicBezTo>
                  <a:cubicBezTo>
                    <a:pt x="615585" y="249656"/>
                    <a:pt x="612601" y="248820"/>
                    <a:pt x="609569" y="248207"/>
                  </a:cubicBezTo>
                  <a:cubicBezTo>
                    <a:pt x="606535" y="247225"/>
                    <a:pt x="607963" y="242941"/>
                    <a:pt x="605732" y="240353"/>
                  </a:cubicBezTo>
                  <a:cubicBezTo>
                    <a:pt x="603399" y="238081"/>
                    <a:pt x="601521" y="235385"/>
                    <a:pt x="600198" y="232411"/>
                  </a:cubicBezTo>
                  <a:cubicBezTo>
                    <a:pt x="598334" y="227827"/>
                    <a:pt x="597481" y="222895"/>
                    <a:pt x="597699" y="217952"/>
                  </a:cubicBezTo>
                  <a:cubicBezTo>
                    <a:pt x="600361" y="211650"/>
                    <a:pt x="605490" y="206714"/>
                    <a:pt x="611889" y="204297"/>
                  </a:cubicBezTo>
                  <a:cubicBezTo>
                    <a:pt x="614707" y="202459"/>
                    <a:pt x="617419" y="200462"/>
                    <a:pt x="620011" y="198317"/>
                  </a:cubicBezTo>
                  <a:cubicBezTo>
                    <a:pt x="622492" y="196941"/>
                    <a:pt x="624512" y="194860"/>
                    <a:pt x="625812" y="192337"/>
                  </a:cubicBezTo>
                  <a:cubicBezTo>
                    <a:pt x="626587" y="190485"/>
                    <a:pt x="627099" y="188532"/>
                    <a:pt x="627329" y="186536"/>
                  </a:cubicBezTo>
                  <a:cubicBezTo>
                    <a:pt x="627508" y="183502"/>
                    <a:pt x="629025" y="181271"/>
                    <a:pt x="629024" y="179039"/>
                  </a:cubicBezTo>
                  <a:cubicBezTo>
                    <a:pt x="628779" y="176816"/>
                    <a:pt x="627843" y="174725"/>
                    <a:pt x="626347" y="173060"/>
                  </a:cubicBezTo>
                  <a:cubicBezTo>
                    <a:pt x="624905" y="171595"/>
                    <a:pt x="623807" y="169826"/>
                    <a:pt x="623134" y="167884"/>
                  </a:cubicBezTo>
                  <a:cubicBezTo>
                    <a:pt x="623134" y="167795"/>
                    <a:pt x="616709" y="160387"/>
                    <a:pt x="616708" y="156728"/>
                  </a:cubicBezTo>
                  <a:cubicBezTo>
                    <a:pt x="616921" y="151088"/>
                    <a:pt x="621344" y="146513"/>
                    <a:pt x="626972" y="146107"/>
                  </a:cubicBezTo>
                  <a:cubicBezTo>
                    <a:pt x="628757" y="145393"/>
                    <a:pt x="632059" y="146107"/>
                    <a:pt x="633844" y="146107"/>
                  </a:cubicBezTo>
                  <a:cubicBezTo>
                    <a:pt x="638128" y="145750"/>
                    <a:pt x="641163" y="141644"/>
                    <a:pt x="643484" y="138164"/>
                  </a:cubicBezTo>
                  <a:cubicBezTo>
                    <a:pt x="644724" y="133376"/>
                    <a:pt x="645441" y="128469"/>
                    <a:pt x="645625" y="123527"/>
                  </a:cubicBezTo>
                  <a:cubicBezTo>
                    <a:pt x="647053" y="118529"/>
                    <a:pt x="641074" y="117725"/>
                    <a:pt x="638128" y="116565"/>
                  </a:cubicBezTo>
                  <a:cubicBezTo>
                    <a:pt x="635296" y="115136"/>
                    <a:pt x="632298" y="114057"/>
                    <a:pt x="629203" y="113352"/>
                  </a:cubicBezTo>
                  <a:cubicBezTo>
                    <a:pt x="626794" y="113174"/>
                    <a:pt x="624741" y="110318"/>
                    <a:pt x="623581" y="107195"/>
                  </a:cubicBezTo>
                  <a:cubicBezTo>
                    <a:pt x="622421" y="104071"/>
                    <a:pt x="621438" y="105053"/>
                    <a:pt x="618940" y="104071"/>
                  </a:cubicBezTo>
                  <a:cubicBezTo>
                    <a:pt x="616440" y="103089"/>
                    <a:pt x="616440" y="94611"/>
                    <a:pt x="616440" y="93629"/>
                  </a:cubicBezTo>
                  <a:cubicBezTo>
                    <a:pt x="616440" y="92647"/>
                    <a:pt x="619029" y="91576"/>
                    <a:pt x="621260" y="90594"/>
                  </a:cubicBezTo>
                  <a:cubicBezTo>
                    <a:pt x="623492" y="89613"/>
                    <a:pt x="623492" y="88006"/>
                    <a:pt x="624919" y="84972"/>
                  </a:cubicBezTo>
                  <a:cubicBezTo>
                    <a:pt x="626348" y="81937"/>
                    <a:pt x="629650" y="81223"/>
                    <a:pt x="632684" y="80420"/>
                  </a:cubicBezTo>
                  <a:cubicBezTo>
                    <a:pt x="636094" y="80219"/>
                    <a:pt x="639491" y="79831"/>
                    <a:pt x="642859" y="79260"/>
                  </a:cubicBezTo>
                  <a:cubicBezTo>
                    <a:pt x="657138" y="73459"/>
                    <a:pt x="673292" y="57483"/>
                    <a:pt x="686947" y="58197"/>
                  </a:cubicBezTo>
                  <a:cubicBezTo>
                    <a:pt x="693908" y="58643"/>
                    <a:pt x="696764" y="58822"/>
                    <a:pt x="699531" y="57304"/>
                  </a:cubicBezTo>
                  <a:close/>
                  <a:moveTo>
                    <a:pt x="1315527" y="56948"/>
                  </a:moveTo>
                  <a:cubicBezTo>
                    <a:pt x="1318829" y="57483"/>
                    <a:pt x="1327665" y="55966"/>
                    <a:pt x="1328468" y="57483"/>
                  </a:cubicBezTo>
                  <a:cubicBezTo>
                    <a:pt x="1331034" y="61243"/>
                    <a:pt x="1334628" y="64186"/>
                    <a:pt x="1338821" y="65962"/>
                  </a:cubicBezTo>
                  <a:cubicBezTo>
                    <a:pt x="1342302" y="67747"/>
                    <a:pt x="1340785" y="70157"/>
                    <a:pt x="1341231" y="73280"/>
                  </a:cubicBezTo>
                  <a:cubicBezTo>
                    <a:pt x="1341677" y="76403"/>
                    <a:pt x="1343641" y="77653"/>
                    <a:pt x="1342659" y="80330"/>
                  </a:cubicBezTo>
                  <a:cubicBezTo>
                    <a:pt x="1341677" y="83008"/>
                    <a:pt x="1339268" y="87738"/>
                    <a:pt x="1337215" y="93450"/>
                  </a:cubicBezTo>
                  <a:cubicBezTo>
                    <a:pt x="1337215" y="94699"/>
                    <a:pt x="1335608" y="101125"/>
                    <a:pt x="1337215" y="101125"/>
                  </a:cubicBezTo>
                  <a:cubicBezTo>
                    <a:pt x="1339066" y="101238"/>
                    <a:pt x="1340907" y="100769"/>
                    <a:pt x="1342481" y="99787"/>
                  </a:cubicBezTo>
                  <a:cubicBezTo>
                    <a:pt x="1343284" y="99430"/>
                    <a:pt x="1346854" y="97645"/>
                    <a:pt x="1349085" y="96841"/>
                  </a:cubicBezTo>
                  <a:cubicBezTo>
                    <a:pt x="1351765" y="96244"/>
                    <a:pt x="1354370" y="95347"/>
                    <a:pt x="1356849" y="94164"/>
                  </a:cubicBezTo>
                  <a:cubicBezTo>
                    <a:pt x="1359884" y="92022"/>
                    <a:pt x="1363899" y="87738"/>
                    <a:pt x="1365774" y="87738"/>
                  </a:cubicBezTo>
                  <a:cubicBezTo>
                    <a:pt x="1365774" y="87738"/>
                    <a:pt x="1377644" y="84257"/>
                    <a:pt x="1379697" y="87738"/>
                  </a:cubicBezTo>
                  <a:cubicBezTo>
                    <a:pt x="1381749" y="91219"/>
                    <a:pt x="1386747" y="90862"/>
                    <a:pt x="1391835" y="91665"/>
                  </a:cubicBezTo>
                  <a:cubicBezTo>
                    <a:pt x="1396922" y="92468"/>
                    <a:pt x="1400224" y="100679"/>
                    <a:pt x="1400224" y="107641"/>
                  </a:cubicBezTo>
                  <a:cubicBezTo>
                    <a:pt x="1400313" y="110497"/>
                    <a:pt x="1400135" y="111657"/>
                    <a:pt x="1397011" y="111657"/>
                  </a:cubicBezTo>
                  <a:cubicBezTo>
                    <a:pt x="1395316" y="111746"/>
                    <a:pt x="1393441" y="114602"/>
                    <a:pt x="1390318" y="116655"/>
                  </a:cubicBezTo>
                  <a:cubicBezTo>
                    <a:pt x="1385448" y="119456"/>
                    <a:pt x="1380266" y="121672"/>
                    <a:pt x="1374877" y="123259"/>
                  </a:cubicBezTo>
                  <a:cubicBezTo>
                    <a:pt x="1372162" y="125072"/>
                    <a:pt x="1369137" y="126372"/>
                    <a:pt x="1365952" y="127097"/>
                  </a:cubicBezTo>
                  <a:cubicBezTo>
                    <a:pt x="1362025" y="127633"/>
                    <a:pt x="1358545" y="127811"/>
                    <a:pt x="1355600" y="128436"/>
                  </a:cubicBezTo>
                  <a:cubicBezTo>
                    <a:pt x="1350073" y="129792"/>
                    <a:pt x="1344737" y="131830"/>
                    <a:pt x="1339714" y="134505"/>
                  </a:cubicBezTo>
                  <a:cubicBezTo>
                    <a:pt x="1337572" y="136775"/>
                    <a:pt x="1335795" y="139365"/>
                    <a:pt x="1334448" y="142180"/>
                  </a:cubicBezTo>
                  <a:cubicBezTo>
                    <a:pt x="1333207" y="146359"/>
                    <a:pt x="1333894" y="150875"/>
                    <a:pt x="1336322" y="154496"/>
                  </a:cubicBezTo>
                  <a:cubicBezTo>
                    <a:pt x="1343755" y="164620"/>
                    <a:pt x="1352590" y="173635"/>
                    <a:pt x="1362561" y="181271"/>
                  </a:cubicBezTo>
                  <a:cubicBezTo>
                    <a:pt x="1367291" y="185287"/>
                    <a:pt x="1373985" y="199121"/>
                    <a:pt x="1381928" y="203137"/>
                  </a:cubicBezTo>
                  <a:cubicBezTo>
                    <a:pt x="1389014" y="206991"/>
                    <a:pt x="1395684" y="211568"/>
                    <a:pt x="1401831" y="216791"/>
                  </a:cubicBezTo>
                  <a:cubicBezTo>
                    <a:pt x="1405455" y="218711"/>
                    <a:pt x="1409288" y="220210"/>
                    <a:pt x="1413255" y="221254"/>
                  </a:cubicBezTo>
                  <a:cubicBezTo>
                    <a:pt x="1416825" y="222771"/>
                    <a:pt x="1419948" y="226073"/>
                    <a:pt x="1422179" y="226877"/>
                  </a:cubicBezTo>
                  <a:cubicBezTo>
                    <a:pt x="1427980" y="228840"/>
                    <a:pt x="1432978" y="230625"/>
                    <a:pt x="1441903" y="234195"/>
                  </a:cubicBezTo>
                  <a:cubicBezTo>
                    <a:pt x="1444045" y="235088"/>
                    <a:pt x="1447615" y="235355"/>
                    <a:pt x="1448686" y="237319"/>
                  </a:cubicBezTo>
                  <a:lnTo>
                    <a:pt x="1447972" y="238211"/>
                  </a:lnTo>
                  <a:cubicBezTo>
                    <a:pt x="1448865" y="239907"/>
                    <a:pt x="1446008" y="241424"/>
                    <a:pt x="1445830" y="243388"/>
                  </a:cubicBezTo>
                  <a:cubicBezTo>
                    <a:pt x="1445652" y="245351"/>
                    <a:pt x="1446544" y="248654"/>
                    <a:pt x="1444849" y="250706"/>
                  </a:cubicBezTo>
                  <a:cubicBezTo>
                    <a:pt x="1442106" y="254223"/>
                    <a:pt x="1437969" y="256373"/>
                    <a:pt x="1433514" y="256597"/>
                  </a:cubicBezTo>
                  <a:cubicBezTo>
                    <a:pt x="1431639" y="256775"/>
                    <a:pt x="1430211" y="259453"/>
                    <a:pt x="1428873" y="260435"/>
                  </a:cubicBezTo>
                  <a:cubicBezTo>
                    <a:pt x="1427534" y="261416"/>
                    <a:pt x="1425570" y="261416"/>
                    <a:pt x="1424231" y="261416"/>
                  </a:cubicBezTo>
                  <a:cubicBezTo>
                    <a:pt x="1420742" y="261430"/>
                    <a:pt x="1417254" y="261221"/>
                    <a:pt x="1413790" y="260792"/>
                  </a:cubicBezTo>
                  <a:cubicBezTo>
                    <a:pt x="1410192" y="260988"/>
                    <a:pt x="1406588" y="260988"/>
                    <a:pt x="1402991" y="260792"/>
                  </a:cubicBezTo>
                  <a:cubicBezTo>
                    <a:pt x="1399756" y="260763"/>
                    <a:pt x="1396553" y="260158"/>
                    <a:pt x="1393530" y="259007"/>
                  </a:cubicBezTo>
                  <a:cubicBezTo>
                    <a:pt x="1387640" y="255615"/>
                    <a:pt x="1383178" y="258114"/>
                    <a:pt x="1378715" y="256954"/>
                  </a:cubicBezTo>
                  <a:cubicBezTo>
                    <a:pt x="1375212" y="256323"/>
                    <a:pt x="1372152" y="254207"/>
                    <a:pt x="1370326" y="251153"/>
                  </a:cubicBezTo>
                  <a:cubicBezTo>
                    <a:pt x="1367470" y="243209"/>
                    <a:pt x="1371307" y="240889"/>
                    <a:pt x="1357474" y="228215"/>
                  </a:cubicBezTo>
                  <a:cubicBezTo>
                    <a:pt x="1352255" y="222358"/>
                    <a:pt x="1347397" y="216188"/>
                    <a:pt x="1342927" y="209741"/>
                  </a:cubicBezTo>
                  <a:cubicBezTo>
                    <a:pt x="1340205" y="206163"/>
                    <a:pt x="1337222" y="202793"/>
                    <a:pt x="1334002" y="199656"/>
                  </a:cubicBezTo>
                  <a:cubicBezTo>
                    <a:pt x="1324898" y="192963"/>
                    <a:pt x="1316777" y="183681"/>
                    <a:pt x="1313742" y="181806"/>
                  </a:cubicBezTo>
                  <a:cubicBezTo>
                    <a:pt x="1312671" y="181182"/>
                    <a:pt x="1306602" y="195640"/>
                    <a:pt x="1299730" y="203048"/>
                  </a:cubicBezTo>
                  <a:cubicBezTo>
                    <a:pt x="1292858" y="210455"/>
                    <a:pt x="1287860" y="213935"/>
                    <a:pt x="1279470" y="222860"/>
                  </a:cubicBezTo>
                  <a:cubicBezTo>
                    <a:pt x="1273347" y="228287"/>
                    <a:pt x="1266306" y="232580"/>
                    <a:pt x="1258676" y="235534"/>
                  </a:cubicBezTo>
                  <a:cubicBezTo>
                    <a:pt x="1255195" y="237854"/>
                    <a:pt x="1247252" y="241424"/>
                    <a:pt x="1243236" y="243923"/>
                  </a:cubicBezTo>
                  <a:cubicBezTo>
                    <a:pt x="1239219" y="246422"/>
                    <a:pt x="1232169" y="246065"/>
                    <a:pt x="1229045" y="247583"/>
                  </a:cubicBezTo>
                  <a:cubicBezTo>
                    <a:pt x="1226572" y="248550"/>
                    <a:pt x="1223936" y="249034"/>
                    <a:pt x="1221280" y="249011"/>
                  </a:cubicBezTo>
                  <a:cubicBezTo>
                    <a:pt x="1219138" y="248654"/>
                    <a:pt x="1217621" y="245619"/>
                    <a:pt x="1216014" y="244459"/>
                  </a:cubicBezTo>
                  <a:cubicBezTo>
                    <a:pt x="1214408" y="243299"/>
                    <a:pt x="1214408" y="237497"/>
                    <a:pt x="1211998" y="236426"/>
                  </a:cubicBezTo>
                  <a:cubicBezTo>
                    <a:pt x="1209673" y="235855"/>
                    <a:pt x="1207403" y="235079"/>
                    <a:pt x="1205216" y="234106"/>
                  </a:cubicBezTo>
                  <a:cubicBezTo>
                    <a:pt x="1203787" y="232767"/>
                    <a:pt x="1204947" y="230536"/>
                    <a:pt x="1209589" y="229019"/>
                  </a:cubicBezTo>
                  <a:cubicBezTo>
                    <a:pt x="1213290" y="227763"/>
                    <a:pt x="1216692" y="225757"/>
                    <a:pt x="1219584" y="223128"/>
                  </a:cubicBezTo>
                  <a:cubicBezTo>
                    <a:pt x="1222038" y="221665"/>
                    <a:pt x="1224341" y="219960"/>
                    <a:pt x="1226457" y="218041"/>
                  </a:cubicBezTo>
                  <a:cubicBezTo>
                    <a:pt x="1227260" y="217059"/>
                    <a:pt x="1230116" y="216613"/>
                    <a:pt x="1231277" y="215899"/>
                  </a:cubicBezTo>
                  <a:cubicBezTo>
                    <a:pt x="1242604" y="206299"/>
                    <a:pt x="1253333" y="196016"/>
                    <a:pt x="1263406" y="185109"/>
                  </a:cubicBezTo>
                  <a:cubicBezTo>
                    <a:pt x="1269165" y="178903"/>
                    <a:pt x="1273411" y="171450"/>
                    <a:pt x="1275812" y="163332"/>
                  </a:cubicBezTo>
                  <a:cubicBezTo>
                    <a:pt x="1277331" y="160588"/>
                    <a:pt x="1278215" y="157538"/>
                    <a:pt x="1278400" y="154407"/>
                  </a:cubicBezTo>
                  <a:cubicBezTo>
                    <a:pt x="1278132" y="152979"/>
                    <a:pt x="1273848" y="154407"/>
                    <a:pt x="1271974" y="154407"/>
                  </a:cubicBezTo>
                  <a:cubicBezTo>
                    <a:pt x="1270100" y="154407"/>
                    <a:pt x="1268940" y="154317"/>
                    <a:pt x="1267065" y="154407"/>
                  </a:cubicBezTo>
                  <a:cubicBezTo>
                    <a:pt x="1265191" y="154496"/>
                    <a:pt x="1262603" y="156192"/>
                    <a:pt x="1260461" y="156192"/>
                  </a:cubicBezTo>
                  <a:cubicBezTo>
                    <a:pt x="1258409" y="156906"/>
                    <a:pt x="1256176" y="156906"/>
                    <a:pt x="1254124" y="156192"/>
                  </a:cubicBezTo>
                  <a:cubicBezTo>
                    <a:pt x="1250732" y="155121"/>
                    <a:pt x="1248947" y="152265"/>
                    <a:pt x="1244395" y="151640"/>
                  </a:cubicBezTo>
                  <a:cubicBezTo>
                    <a:pt x="1238254" y="149462"/>
                    <a:pt x="1233867" y="144005"/>
                    <a:pt x="1233060" y="137539"/>
                  </a:cubicBezTo>
                  <a:cubicBezTo>
                    <a:pt x="1232290" y="134229"/>
                    <a:pt x="1233467" y="130769"/>
                    <a:pt x="1236095" y="128614"/>
                  </a:cubicBezTo>
                  <a:cubicBezTo>
                    <a:pt x="1238416" y="126919"/>
                    <a:pt x="1239576" y="124509"/>
                    <a:pt x="1241451" y="123081"/>
                  </a:cubicBezTo>
                  <a:cubicBezTo>
                    <a:pt x="1243325" y="121653"/>
                    <a:pt x="1246716" y="121474"/>
                    <a:pt x="1248234" y="120493"/>
                  </a:cubicBezTo>
                  <a:cubicBezTo>
                    <a:pt x="1249751" y="119511"/>
                    <a:pt x="1251357" y="117726"/>
                    <a:pt x="1253945" y="116744"/>
                  </a:cubicBezTo>
                  <a:cubicBezTo>
                    <a:pt x="1256534" y="115762"/>
                    <a:pt x="1263138" y="116744"/>
                    <a:pt x="1267869" y="116744"/>
                  </a:cubicBezTo>
                  <a:cubicBezTo>
                    <a:pt x="1275999" y="115676"/>
                    <a:pt x="1283813" y="112909"/>
                    <a:pt x="1290805" y="108622"/>
                  </a:cubicBezTo>
                  <a:cubicBezTo>
                    <a:pt x="1290563" y="101325"/>
                    <a:pt x="1292062" y="94073"/>
                    <a:pt x="1295178" y="87470"/>
                  </a:cubicBezTo>
                  <a:cubicBezTo>
                    <a:pt x="1296233" y="83087"/>
                    <a:pt x="1296744" y="78591"/>
                    <a:pt x="1296695" y="74084"/>
                  </a:cubicBezTo>
                  <a:cubicBezTo>
                    <a:pt x="1297185" y="70239"/>
                    <a:pt x="1296974" y="66338"/>
                    <a:pt x="1296071" y="62570"/>
                  </a:cubicBezTo>
                  <a:cubicBezTo>
                    <a:pt x="1295981" y="59357"/>
                    <a:pt x="1297766" y="59000"/>
                    <a:pt x="1299641" y="58465"/>
                  </a:cubicBezTo>
                  <a:cubicBezTo>
                    <a:pt x="1305531" y="56858"/>
                    <a:pt x="1305442" y="59090"/>
                    <a:pt x="1308566" y="59179"/>
                  </a:cubicBezTo>
                  <a:cubicBezTo>
                    <a:pt x="1311689" y="59268"/>
                    <a:pt x="1312225" y="56412"/>
                    <a:pt x="1315527" y="56948"/>
                  </a:cubicBezTo>
                  <a:close/>
                  <a:moveTo>
                    <a:pt x="80146" y="54092"/>
                  </a:moveTo>
                  <a:cubicBezTo>
                    <a:pt x="81841" y="54271"/>
                    <a:pt x="83805" y="57127"/>
                    <a:pt x="86750" y="57751"/>
                  </a:cubicBezTo>
                  <a:cubicBezTo>
                    <a:pt x="89695" y="58376"/>
                    <a:pt x="93889" y="58287"/>
                    <a:pt x="97280" y="58912"/>
                  </a:cubicBezTo>
                  <a:cubicBezTo>
                    <a:pt x="99066" y="58912"/>
                    <a:pt x="106205" y="58912"/>
                    <a:pt x="107991" y="58912"/>
                  </a:cubicBezTo>
                  <a:cubicBezTo>
                    <a:pt x="110404" y="59059"/>
                    <a:pt x="112766" y="59665"/>
                    <a:pt x="114952" y="60697"/>
                  </a:cubicBezTo>
                  <a:cubicBezTo>
                    <a:pt x="116023" y="61322"/>
                    <a:pt x="119772" y="62125"/>
                    <a:pt x="121110" y="63642"/>
                  </a:cubicBezTo>
                  <a:cubicBezTo>
                    <a:pt x="124141" y="66452"/>
                    <a:pt x="126412" y="69983"/>
                    <a:pt x="127715" y="73906"/>
                  </a:cubicBezTo>
                  <a:lnTo>
                    <a:pt x="126554" y="74352"/>
                  </a:lnTo>
                  <a:cubicBezTo>
                    <a:pt x="127001" y="77565"/>
                    <a:pt x="126019" y="78636"/>
                    <a:pt x="126019" y="81135"/>
                  </a:cubicBezTo>
                  <a:cubicBezTo>
                    <a:pt x="126412" y="84575"/>
                    <a:pt x="126412" y="88048"/>
                    <a:pt x="126019" y="91488"/>
                  </a:cubicBezTo>
                  <a:cubicBezTo>
                    <a:pt x="125573" y="93273"/>
                    <a:pt x="122895" y="97646"/>
                    <a:pt x="120753" y="102734"/>
                  </a:cubicBezTo>
                  <a:cubicBezTo>
                    <a:pt x="119991" y="106563"/>
                    <a:pt x="119485" y="110438"/>
                    <a:pt x="119236" y="114335"/>
                  </a:cubicBezTo>
                  <a:cubicBezTo>
                    <a:pt x="119147" y="119779"/>
                    <a:pt x="118879" y="123796"/>
                    <a:pt x="118076" y="135398"/>
                  </a:cubicBezTo>
                  <a:cubicBezTo>
                    <a:pt x="117897" y="139325"/>
                    <a:pt x="116826" y="142984"/>
                    <a:pt x="116201" y="148250"/>
                  </a:cubicBezTo>
                  <a:cubicBezTo>
                    <a:pt x="115934" y="150213"/>
                    <a:pt x="115398" y="155747"/>
                    <a:pt x="115398" y="159138"/>
                  </a:cubicBezTo>
                  <a:cubicBezTo>
                    <a:pt x="115309" y="164226"/>
                    <a:pt x="117629" y="165208"/>
                    <a:pt x="117897" y="166546"/>
                  </a:cubicBezTo>
                  <a:cubicBezTo>
                    <a:pt x="118165" y="167885"/>
                    <a:pt x="118254" y="168153"/>
                    <a:pt x="118611" y="170830"/>
                  </a:cubicBezTo>
                  <a:cubicBezTo>
                    <a:pt x="118968" y="173508"/>
                    <a:pt x="120486" y="174757"/>
                    <a:pt x="120039" y="177524"/>
                  </a:cubicBezTo>
                  <a:cubicBezTo>
                    <a:pt x="119593" y="180290"/>
                    <a:pt x="117272" y="184931"/>
                    <a:pt x="116023" y="191892"/>
                  </a:cubicBezTo>
                  <a:cubicBezTo>
                    <a:pt x="115375" y="195057"/>
                    <a:pt x="113559" y="197861"/>
                    <a:pt x="110936" y="199746"/>
                  </a:cubicBezTo>
                  <a:cubicBezTo>
                    <a:pt x="106406" y="203538"/>
                    <a:pt x="101279" y="206553"/>
                    <a:pt x="95763" y="208671"/>
                  </a:cubicBezTo>
                  <a:cubicBezTo>
                    <a:pt x="89695" y="210635"/>
                    <a:pt x="85947" y="219024"/>
                    <a:pt x="82466" y="221255"/>
                  </a:cubicBezTo>
                  <a:cubicBezTo>
                    <a:pt x="77924" y="223641"/>
                    <a:pt x="73245" y="225757"/>
                    <a:pt x="68454" y="227592"/>
                  </a:cubicBezTo>
                  <a:cubicBezTo>
                    <a:pt x="62069" y="230345"/>
                    <a:pt x="56070" y="233915"/>
                    <a:pt x="50604" y="238213"/>
                  </a:cubicBezTo>
                  <a:cubicBezTo>
                    <a:pt x="47096" y="240096"/>
                    <a:pt x="43421" y="241650"/>
                    <a:pt x="39626" y="242854"/>
                  </a:cubicBezTo>
                  <a:cubicBezTo>
                    <a:pt x="34255" y="247413"/>
                    <a:pt x="28524" y="251531"/>
                    <a:pt x="22491" y="255170"/>
                  </a:cubicBezTo>
                  <a:cubicBezTo>
                    <a:pt x="19010" y="256687"/>
                    <a:pt x="14816" y="248744"/>
                    <a:pt x="11513" y="245263"/>
                  </a:cubicBezTo>
                  <a:cubicBezTo>
                    <a:pt x="9305" y="243271"/>
                    <a:pt x="6949" y="241451"/>
                    <a:pt x="4463" y="239820"/>
                  </a:cubicBezTo>
                  <a:cubicBezTo>
                    <a:pt x="2499" y="238213"/>
                    <a:pt x="3213" y="233661"/>
                    <a:pt x="2499" y="230895"/>
                  </a:cubicBezTo>
                  <a:cubicBezTo>
                    <a:pt x="1785" y="228128"/>
                    <a:pt x="0" y="224379"/>
                    <a:pt x="0" y="223130"/>
                  </a:cubicBezTo>
                  <a:cubicBezTo>
                    <a:pt x="185" y="220509"/>
                    <a:pt x="1848" y="218223"/>
                    <a:pt x="4284" y="217239"/>
                  </a:cubicBezTo>
                  <a:cubicBezTo>
                    <a:pt x="6248" y="216614"/>
                    <a:pt x="9014" y="217507"/>
                    <a:pt x="10889" y="216614"/>
                  </a:cubicBezTo>
                  <a:cubicBezTo>
                    <a:pt x="14472" y="214879"/>
                    <a:pt x="17904" y="212849"/>
                    <a:pt x="21152" y="210545"/>
                  </a:cubicBezTo>
                  <a:cubicBezTo>
                    <a:pt x="24569" y="208581"/>
                    <a:pt x="28274" y="207166"/>
                    <a:pt x="32129" y="206351"/>
                  </a:cubicBezTo>
                  <a:cubicBezTo>
                    <a:pt x="38706" y="203293"/>
                    <a:pt x="45059" y="199773"/>
                    <a:pt x="51139" y="195819"/>
                  </a:cubicBezTo>
                  <a:cubicBezTo>
                    <a:pt x="54263" y="194123"/>
                    <a:pt x="60064" y="191268"/>
                    <a:pt x="60064" y="186894"/>
                  </a:cubicBezTo>
                  <a:cubicBezTo>
                    <a:pt x="60309" y="180167"/>
                    <a:pt x="60130" y="173430"/>
                    <a:pt x="59529" y="166725"/>
                  </a:cubicBezTo>
                  <a:cubicBezTo>
                    <a:pt x="58547" y="164672"/>
                    <a:pt x="54798" y="163869"/>
                    <a:pt x="54799" y="163869"/>
                  </a:cubicBezTo>
                  <a:cubicBezTo>
                    <a:pt x="51901" y="164711"/>
                    <a:pt x="48891" y="165103"/>
                    <a:pt x="45874" y="165029"/>
                  </a:cubicBezTo>
                  <a:cubicBezTo>
                    <a:pt x="43004" y="165824"/>
                    <a:pt x="40200" y="166839"/>
                    <a:pt x="37484" y="168063"/>
                  </a:cubicBezTo>
                  <a:cubicBezTo>
                    <a:pt x="35788" y="168867"/>
                    <a:pt x="32754" y="169670"/>
                    <a:pt x="31147" y="168867"/>
                  </a:cubicBezTo>
                  <a:cubicBezTo>
                    <a:pt x="29324" y="168385"/>
                    <a:pt x="27816" y="167106"/>
                    <a:pt x="27042" y="165386"/>
                  </a:cubicBezTo>
                  <a:cubicBezTo>
                    <a:pt x="25876" y="162055"/>
                    <a:pt x="25243" y="158561"/>
                    <a:pt x="25168" y="155033"/>
                  </a:cubicBezTo>
                  <a:cubicBezTo>
                    <a:pt x="24100" y="152765"/>
                    <a:pt x="23493" y="150308"/>
                    <a:pt x="23383" y="147804"/>
                  </a:cubicBezTo>
                  <a:cubicBezTo>
                    <a:pt x="24201" y="142971"/>
                    <a:pt x="24470" y="138060"/>
                    <a:pt x="24187" y="133167"/>
                  </a:cubicBezTo>
                  <a:cubicBezTo>
                    <a:pt x="24187" y="127365"/>
                    <a:pt x="29005" y="125402"/>
                    <a:pt x="33111" y="124688"/>
                  </a:cubicBezTo>
                  <a:cubicBezTo>
                    <a:pt x="37216" y="123974"/>
                    <a:pt x="40875" y="120939"/>
                    <a:pt x="44981" y="120940"/>
                  </a:cubicBezTo>
                  <a:cubicBezTo>
                    <a:pt x="47969" y="121031"/>
                    <a:pt x="50960" y="120822"/>
                    <a:pt x="53906" y="120315"/>
                  </a:cubicBezTo>
                  <a:cubicBezTo>
                    <a:pt x="58137" y="119092"/>
                    <a:pt x="62165" y="117258"/>
                    <a:pt x="65866" y="114871"/>
                  </a:cubicBezTo>
                  <a:cubicBezTo>
                    <a:pt x="68186" y="111479"/>
                    <a:pt x="71667" y="109337"/>
                    <a:pt x="71667" y="103983"/>
                  </a:cubicBezTo>
                  <a:cubicBezTo>
                    <a:pt x="72202" y="93898"/>
                    <a:pt x="75326" y="89435"/>
                    <a:pt x="75326" y="80510"/>
                  </a:cubicBezTo>
                  <a:cubicBezTo>
                    <a:pt x="75727" y="74809"/>
                    <a:pt x="73529" y="69232"/>
                    <a:pt x="69346" y="65338"/>
                  </a:cubicBezTo>
                  <a:cubicBezTo>
                    <a:pt x="68499" y="64036"/>
                    <a:pt x="68499" y="62357"/>
                    <a:pt x="69346" y="61054"/>
                  </a:cubicBezTo>
                  <a:cubicBezTo>
                    <a:pt x="71825" y="59675"/>
                    <a:pt x="74081" y="57930"/>
                    <a:pt x="76040" y="55877"/>
                  </a:cubicBezTo>
                  <a:cubicBezTo>
                    <a:pt x="76950" y="54541"/>
                    <a:pt x="78547" y="53847"/>
                    <a:pt x="80146" y="54092"/>
                  </a:cubicBezTo>
                  <a:close/>
                  <a:moveTo>
                    <a:pt x="206879" y="42222"/>
                  </a:moveTo>
                  <a:cubicBezTo>
                    <a:pt x="210984" y="42400"/>
                    <a:pt x="211520" y="44720"/>
                    <a:pt x="213394" y="46059"/>
                  </a:cubicBezTo>
                  <a:cubicBezTo>
                    <a:pt x="215106" y="46839"/>
                    <a:pt x="216957" y="47264"/>
                    <a:pt x="218838" y="47308"/>
                  </a:cubicBezTo>
                  <a:cubicBezTo>
                    <a:pt x="220534" y="47576"/>
                    <a:pt x="222140" y="49986"/>
                    <a:pt x="223033" y="52038"/>
                  </a:cubicBezTo>
                  <a:cubicBezTo>
                    <a:pt x="225018" y="56145"/>
                    <a:pt x="226171" y="60604"/>
                    <a:pt x="226424" y="65158"/>
                  </a:cubicBezTo>
                  <a:cubicBezTo>
                    <a:pt x="226067" y="74886"/>
                    <a:pt x="219195" y="77028"/>
                    <a:pt x="216696" y="83008"/>
                  </a:cubicBezTo>
                  <a:cubicBezTo>
                    <a:pt x="215714" y="85897"/>
                    <a:pt x="215084" y="88893"/>
                    <a:pt x="214822" y="91933"/>
                  </a:cubicBezTo>
                  <a:cubicBezTo>
                    <a:pt x="215714" y="96842"/>
                    <a:pt x="220712" y="98181"/>
                    <a:pt x="222854" y="94700"/>
                  </a:cubicBezTo>
                  <a:cubicBezTo>
                    <a:pt x="226871" y="93808"/>
                    <a:pt x="228120" y="91487"/>
                    <a:pt x="230887" y="90148"/>
                  </a:cubicBezTo>
                  <a:cubicBezTo>
                    <a:pt x="233654" y="88810"/>
                    <a:pt x="237581" y="93272"/>
                    <a:pt x="243827" y="94700"/>
                  </a:cubicBezTo>
                  <a:cubicBezTo>
                    <a:pt x="247308" y="95503"/>
                    <a:pt x="248736" y="104160"/>
                    <a:pt x="251056" y="108177"/>
                  </a:cubicBezTo>
                  <a:cubicBezTo>
                    <a:pt x="252105" y="111280"/>
                    <a:pt x="252617" y="114540"/>
                    <a:pt x="252573" y="117815"/>
                  </a:cubicBezTo>
                  <a:cubicBezTo>
                    <a:pt x="252450" y="120293"/>
                    <a:pt x="250640" y="122362"/>
                    <a:pt x="248200" y="122813"/>
                  </a:cubicBezTo>
                  <a:cubicBezTo>
                    <a:pt x="245077" y="123527"/>
                    <a:pt x="243202" y="123973"/>
                    <a:pt x="239276" y="125133"/>
                  </a:cubicBezTo>
                  <a:cubicBezTo>
                    <a:pt x="236343" y="126399"/>
                    <a:pt x="233700" y="128252"/>
                    <a:pt x="231512" y="130577"/>
                  </a:cubicBezTo>
                  <a:cubicBezTo>
                    <a:pt x="228031" y="133076"/>
                    <a:pt x="224371" y="133612"/>
                    <a:pt x="220623" y="136646"/>
                  </a:cubicBezTo>
                  <a:cubicBezTo>
                    <a:pt x="215467" y="140568"/>
                    <a:pt x="209581" y="143420"/>
                    <a:pt x="203309" y="145036"/>
                  </a:cubicBezTo>
                  <a:cubicBezTo>
                    <a:pt x="200105" y="150958"/>
                    <a:pt x="198074" y="157443"/>
                    <a:pt x="197329" y="164135"/>
                  </a:cubicBezTo>
                  <a:cubicBezTo>
                    <a:pt x="196927" y="167122"/>
                    <a:pt x="197140" y="170159"/>
                    <a:pt x="197954" y="173060"/>
                  </a:cubicBezTo>
                  <a:cubicBezTo>
                    <a:pt x="199471" y="178415"/>
                    <a:pt x="198132" y="183502"/>
                    <a:pt x="202773" y="188857"/>
                  </a:cubicBezTo>
                  <a:cubicBezTo>
                    <a:pt x="206381" y="192262"/>
                    <a:pt x="211038" y="194339"/>
                    <a:pt x="215982" y="194747"/>
                  </a:cubicBezTo>
                  <a:cubicBezTo>
                    <a:pt x="219173" y="194803"/>
                    <a:pt x="222347" y="195222"/>
                    <a:pt x="225443" y="195997"/>
                  </a:cubicBezTo>
                  <a:cubicBezTo>
                    <a:pt x="227615" y="196718"/>
                    <a:pt x="229859" y="197197"/>
                    <a:pt x="232136" y="197425"/>
                  </a:cubicBezTo>
                  <a:cubicBezTo>
                    <a:pt x="234118" y="198766"/>
                    <a:pt x="236375" y="199651"/>
                    <a:pt x="238741" y="200013"/>
                  </a:cubicBezTo>
                  <a:cubicBezTo>
                    <a:pt x="242225" y="199869"/>
                    <a:pt x="245712" y="200230"/>
                    <a:pt x="249093" y="201084"/>
                  </a:cubicBezTo>
                  <a:lnTo>
                    <a:pt x="249539" y="201262"/>
                  </a:lnTo>
                  <a:cubicBezTo>
                    <a:pt x="254091" y="204023"/>
                    <a:pt x="256414" y="209348"/>
                    <a:pt x="255340" y="214561"/>
                  </a:cubicBezTo>
                  <a:cubicBezTo>
                    <a:pt x="253892" y="219592"/>
                    <a:pt x="252163" y="224537"/>
                    <a:pt x="250164" y="229376"/>
                  </a:cubicBezTo>
                  <a:cubicBezTo>
                    <a:pt x="248914" y="233303"/>
                    <a:pt x="248111" y="237409"/>
                    <a:pt x="245880" y="239105"/>
                  </a:cubicBezTo>
                  <a:cubicBezTo>
                    <a:pt x="243649" y="240800"/>
                    <a:pt x="237938" y="239551"/>
                    <a:pt x="234725" y="240800"/>
                  </a:cubicBezTo>
                  <a:cubicBezTo>
                    <a:pt x="231242" y="242290"/>
                    <a:pt x="227528" y="243166"/>
                    <a:pt x="223747" y="243388"/>
                  </a:cubicBezTo>
                  <a:cubicBezTo>
                    <a:pt x="221069" y="243388"/>
                    <a:pt x="217767" y="240800"/>
                    <a:pt x="216071" y="240086"/>
                  </a:cubicBezTo>
                  <a:cubicBezTo>
                    <a:pt x="212225" y="238941"/>
                    <a:pt x="208195" y="238546"/>
                    <a:pt x="204201" y="238926"/>
                  </a:cubicBezTo>
                  <a:cubicBezTo>
                    <a:pt x="200988" y="238926"/>
                    <a:pt x="192509" y="238926"/>
                    <a:pt x="192509" y="238926"/>
                  </a:cubicBezTo>
                  <a:cubicBezTo>
                    <a:pt x="190724" y="238926"/>
                    <a:pt x="186887" y="236873"/>
                    <a:pt x="182603" y="236070"/>
                  </a:cubicBezTo>
                  <a:cubicBezTo>
                    <a:pt x="178319" y="235267"/>
                    <a:pt x="171269" y="236248"/>
                    <a:pt x="168145" y="235267"/>
                  </a:cubicBezTo>
                  <a:cubicBezTo>
                    <a:pt x="165511" y="234318"/>
                    <a:pt x="163041" y="232964"/>
                    <a:pt x="160827" y="231250"/>
                  </a:cubicBezTo>
                  <a:cubicBezTo>
                    <a:pt x="158053" y="227967"/>
                    <a:pt x="155769" y="224299"/>
                    <a:pt x="154044" y="220362"/>
                  </a:cubicBezTo>
                  <a:cubicBezTo>
                    <a:pt x="153394" y="216170"/>
                    <a:pt x="153096" y="211931"/>
                    <a:pt x="153151" y="207688"/>
                  </a:cubicBezTo>
                  <a:cubicBezTo>
                    <a:pt x="152794" y="205279"/>
                    <a:pt x="150027" y="194390"/>
                    <a:pt x="150027" y="192605"/>
                  </a:cubicBezTo>
                  <a:lnTo>
                    <a:pt x="149403" y="183145"/>
                  </a:lnTo>
                  <a:cubicBezTo>
                    <a:pt x="149393" y="180133"/>
                    <a:pt x="149005" y="177135"/>
                    <a:pt x="148243" y="174221"/>
                  </a:cubicBezTo>
                  <a:cubicBezTo>
                    <a:pt x="147133" y="169636"/>
                    <a:pt x="146653" y="164922"/>
                    <a:pt x="146814" y="160209"/>
                  </a:cubicBezTo>
                  <a:cubicBezTo>
                    <a:pt x="146725" y="152890"/>
                    <a:pt x="148867" y="151730"/>
                    <a:pt x="150563" y="137628"/>
                  </a:cubicBezTo>
                  <a:cubicBezTo>
                    <a:pt x="150741" y="136200"/>
                    <a:pt x="153687" y="131916"/>
                    <a:pt x="153687" y="130577"/>
                  </a:cubicBezTo>
                  <a:cubicBezTo>
                    <a:pt x="154222" y="123616"/>
                    <a:pt x="155739" y="123705"/>
                    <a:pt x="156364" y="118975"/>
                  </a:cubicBezTo>
                  <a:cubicBezTo>
                    <a:pt x="156989" y="114246"/>
                    <a:pt x="158863" y="108534"/>
                    <a:pt x="158863" y="107106"/>
                  </a:cubicBezTo>
                  <a:cubicBezTo>
                    <a:pt x="159934" y="99876"/>
                    <a:pt x="159934" y="90505"/>
                    <a:pt x="159935" y="88631"/>
                  </a:cubicBezTo>
                  <a:cubicBezTo>
                    <a:pt x="160293" y="84775"/>
                    <a:pt x="161194" y="80990"/>
                    <a:pt x="162612" y="77385"/>
                  </a:cubicBezTo>
                  <a:cubicBezTo>
                    <a:pt x="164268" y="71523"/>
                    <a:pt x="165549" y="65561"/>
                    <a:pt x="166450" y="59535"/>
                  </a:cubicBezTo>
                  <a:cubicBezTo>
                    <a:pt x="166149" y="55456"/>
                    <a:pt x="166299" y="51355"/>
                    <a:pt x="166896" y="47308"/>
                  </a:cubicBezTo>
                  <a:cubicBezTo>
                    <a:pt x="168145" y="43025"/>
                    <a:pt x="170376" y="42311"/>
                    <a:pt x="173946" y="42311"/>
                  </a:cubicBezTo>
                  <a:cubicBezTo>
                    <a:pt x="175552" y="42222"/>
                    <a:pt x="180282" y="44096"/>
                    <a:pt x="182870" y="44185"/>
                  </a:cubicBezTo>
                  <a:cubicBezTo>
                    <a:pt x="185459" y="44274"/>
                    <a:pt x="189029" y="42490"/>
                    <a:pt x="190814" y="42490"/>
                  </a:cubicBezTo>
                  <a:cubicBezTo>
                    <a:pt x="193221" y="42817"/>
                    <a:pt x="195606" y="43294"/>
                    <a:pt x="197954" y="43917"/>
                  </a:cubicBezTo>
                  <a:cubicBezTo>
                    <a:pt x="200879" y="43118"/>
                    <a:pt x="203864" y="42551"/>
                    <a:pt x="206879" y="42222"/>
                  </a:cubicBezTo>
                  <a:close/>
                  <a:moveTo>
                    <a:pt x="815643" y="39723"/>
                  </a:moveTo>
                  <a:cubicBezTo>
                    <a:pt x="818945" y="39723"/>
                    <a:pt x="821623" y="43203"/>
                    <a:pt x="824568" y="43203"/>
                  </a:cubicBezTo>
                  <a:cubicBezTo>
                    <a:pt x="830552" y="42768"/>
                    <a:pt x="836566" y="43218"/>
                    <a:pt x="842418" y="44541"/>
                  </a:cubicBezTo>
                  <a:lnTo>
                    <a:pt x="843222" y="44988"/>
                  </a:lnTo>
                  <a:cubicBezTo>
                    <a:pt x="844293" y="45880"/>
                    <a:pt x="845007" y="51146"/>
                    <a:pt x="846256" y="52306"/>
                  </a:cubicBezTo>
                  <a:cubicBezTo>
                    <a:pt x="849746" y="55593"/>
                    <a:pt x="851933" y="60031"/>
                    <a:pt x="852414" y="64801"/>
                  </a:cubicBezTo>
                  <a:cubicBezTo>
                    <a:pt x="852147" y="68371"/>
                    <a:pt x="847416" y="74083"/>
                    <a:pt x="847416" y="75422"/>
                  </a:cubicBezTo>
                  <a:cubicBezTo>
                    <a:pt x="847680" y="78856"/>
                    <a:pt x="846869" y="82286"/>
                    <a:pt x="845096" y="85239"/>
                  </a:cubicBezTo>
                  <a:cubicBezTo>
                    <a:pt x="841506" y="90134"/>
                    <a:pt x="838511" y="95436"/>
                    <a:pt x="836171" y="101037"/>
                  </a:cubicBezTo>
                  <a:cubicBezTo>
                    <a:pt x="835189" y="102911"/>
                    <a:pt x="829120" y="107730"/>
                    <a:pt x="828138" y="109961"/>
                  </a:cubicBezTo>
                  <a:cubicBezTo>
                    <a:pt x="822069" y="123795"/>
                    <a:pt x="815286" y="133434"/>
                    <a:pt x="810288" y="147267"/>
                  </a:cubicBezTo>
                  <a:cubicBezTo>
                    <a:pt x="809485" y="149498"/>
                    <a:pt x="806005" y="154050"/>
                    <a:pt x="804309" y="153247"/>
                  </a:cubicBezTo>
                  <a:cubicBezTo>
                    <a:pt x="801982" y="152200"/>
                    <a:pt x="799318" y="152200"/>
                    <a:pt x="796991" y="153247"/>
                  </a:cubicBezTo>
                  <a:cubicBezTo>
                    <a:pt x="795831" y="154229"/>
                    <a:pt x="790922" y="154139"/>
                    <a:pt x="789315" y="155746"/>
                  </a:cubicBezTo>
                  <a:cubicBezTo>
                    <a:pt x="787709" y="157352"/>
                    <a:pt x="779498" y="156103"/>
                    <a:pt x="777892" y="159227"/>
                  </a:cubicBezTo>
                  <a:cubicBezTo>
                    <a:pt x="776731" y="162088"/>
                    <a:pt x="776731" y="165290"/>
                    <a:pt x="777892" y="168152"/>
                  </a:cubicBezTo>
                  <a:cubicBezTo>
                    <a:pt x="780480" y="171186"/>
                    <a:pt x="785746" y="168152"/>
                    <a:pt x="786816" y="166545"/>
                  </a:cubicBezTo>
                  <a:cubicBezTo>
                    <a:pt x="788535" y="164480"/>
                    <a:pt x="791092" y="163301"/>
                    <a:pt x="793778" y="163332"/>
                  </a:cubicBezTo>
                  <a:cubicBezTo>
                    <a:pt x="796873" y="164684"/>
                    <a:pt x="800104" y="165701"/>
                    <a:pt x="803416" y="166367"/>
                  </a:cubicBezTo>
                  <a:cubicBezTo>
                    <a:pt x="805615" y="166715"/>
                    <a:pt x="807238" y="168603"/>
                    <a:pt x="807254" y="170829"/>
                  </a:cubicBezTo>
                  <a:cubicBezTo>
                    <a:pt x="807310" y="174996"/>
                    <a:pt x="808158" y="179116"/>
                    <a:pt x="809753" y="182966"/>
                  </a:cubicBezTo>
                  <a:cubicBezTo>
                    <a:pt x="809826" y="184756"/>
                    <a:pt x="809290" y="186517"/>
                    <a:pt x="808236" y="187964"/>
                  </a:cubicBezTo>
                  <a:cubicBezTo>
                    <a:pt x="805533" y="190386"/>
                    <a:pt x="802535" y="192455"/>
                    <a:pt x="799311" y="194122"/>
                  </a:cubicBezTo>
                  <a:cubicBezTo>
                    <a:pt x="797169" y="195461"/>
                    <a:pt x="792350" y="195818"/>
                    <a:pt x="789315" y="197782"/>
                  </a:cubicBezTo>
                  <a:cubicBezTo>
                    <a:pt x="787473" y="199164"/>
                    <a:pt x="786332" y="201285"/>
                    <a:pt x="786192" y="203583"/>
                  </a:cubicBezTo>
                  <a:cubicBezTo>
                    <a:pt x="786192" y="207421"/>
                    <a:pt x="789137" y="207421"/>
                    <a:pt x="791011" y="207421"/>
                  </a:cubicBezTo>
                  <a:cubicBezTo>
                    <a:pt x="792886" y="207421"/>
                    <a:pt x="800649" y="204922"/>
                    <a:pt x="804309" y="204922"/>
                  </a:cubicBezTo>
                  <a:cubicBezTo>
                    <a:pt x="807639" y="205090"/>
                    <a:pt x="810975" y="205090"/>
                    <a:pt x="814305" y="204922"/>
                  </a:cubicBezTo>
                  <a:cubicBezTo>
                    <a:pt x="818289" y="203576"/>
                    <a:pt x="822427" y="202736"/>
                    <a:pt x="826621" y="202423"/>
                  </a:cubicBezTo>
                  <a:cubicBezTo>
                    <a:pt x="830548" y="203405"/>
                    <a:pt x="834921" y="199745"/>
                    <a:pt x="837420" y="202423"/>
                  </a:cubicBezTo>
                  <a:cubicBezTo>
                    <a:pt x="837420" y="207064"/>
                    <a:pt x="846345" y="209206"/>
                    <a:pt x="846345" y="216435"/>
                  </a:cubicBezTo>
                  <a:cubicBezTo>
                    <a:pt x="846345" y="226788"/>
                    <a:pt x="839473" y="238479"/>
                    <a:pt x="830548" y="239193"/>
                  </a:cubicBezTo>
                  <a:cubicBezTo>
                    <a:pt x="826799" y="239550"/>
                    <a:pt x="829388" y="236694"/>
                    <a:pt x="816179" y="236694"/>
                  </a:cubicBezTo>
                  <a:cubicBezTo>
                    <a:pt x="804398" y="236873"/>
                    <a:pt x="794313" y="237676"/>
                    <a:pt x="792439" y="237676"/>
                  </a:cubicBezTo>
                  <a:cubicBezTo>
                    <a:pt x="788111" y="237730"/>
                    <a:pt x="783785" y="237461"/>
                    <a:pt x="779498" y="236873"/>
                  </a:cubicBezTo>
                  <a:cubicBezTo>
                    <a:pt x="775694" y="236953"/>
                    <a:pt x="771903" y="237341"/>
                    <a:pt x="768163" y="238033"/>
                  </a:cubicBezTo>
                  <a:cubicBezTo>
                    <a:pt x="764006" y="239103"/>
                    <a:pt x="759767" y="239819"/>
                    <a:pt x="755490" y="240175"/>
                  </a:cubicBezTo>
                  <a:cubicBezTo>
                    <a:pt x="750187" y="240099"/>
                    <a:pt x="744928" y="241132"/>
                    <a:pt x="740050" y="243209"/>
                  </a:cubicBezTo>
                  <a:cubicBezTo>
                    <a:pt x="734793" y="244284"/>
                    <a:pt x="729440" y="244822"/>
                    <a:pt x="724074" y="244815"/>
                  </a:cubicBezTo>
                  <a:cubicBezTo>
                    <a:pt x="718794" y="247063"/>
                    <a:pt x="713289" y="248740"/>
                    <a:pt x="707652" y="249813"/>
                  </a:cubicBezTo>
                  <a:cubicBezTo>
                    <a:pt x="704618" y="250170"/>
                    <a:pt x="697568" y="249278"/>
                    <a:pt x="697300" y="244369"/>
                  </a:cubicBezTo>
                  <a:cubicBezTo>
                    <a:pt x="697032" y="239460"/>
                    <a:pt x="694355" y="236873"/>
                    <a:pt x="694980" y="230536"/>
                  </a:cubicBezTo>
                  <a:cubicBezTo>
                    <a:pt x="695515" y="228662"/>
                    <a:pt x="695515" y="225628"/>
                    <a:pt x="695514" y="224200"/>
                  </a:cubicBezTo>
                  <a:cubicBezTo>
                    <a:pt x="695531" y="221364"/>
                    <a:pt x="696806" y="218683"/>
                    <a:pt x="698995" y="216881"/>
                  </a:cubicBezTo>
                  <a:cubicBezTo>
                    <a:pt x="699620" y="216703"/>
                    <a:pt x="701048" y="213579"/>
                    <a:pt x="702833" y="213758"/>
                  </a:cubicBezTo>
                  <a:cubicBezTo>
                    <a:pt x="704618" y="213936"/>
                    <a:pt x="704975" y="216078"/>
                    <a:pt x="707652" y="216078"/>
                  </a:cubicBezTo>
                  <a:cubicBezTo>
                    <a:pt x="712524" y="215024"/>
                    <a:pt x="717256" y="213406"/>
                    <a:pt x="721754" y="211259"/>
                  </a:cubicBezTo>
                  <a:cubicBezTo>
                    <a:pt x="727548" y="208299"/>
                    <a:pt x="733508" y="205677"/>
                    <a:pt x="739604" y="203405"/>
                  </a:cubicBezTo>
                  <a:cubicBezTo>
                    <a:pt x="741924" y="200102"/>
                    <a:pt x="738086" y="198407"/>
                    <a:pt x="736658" y="198407"/>
                  </a:cubicBezTo>
                  <a:cubicBezTo>
                    <a:pt x="734185" y="199074"/>
                    <a:pt x="731549" y="198720"/>
                    <a:pt x="729340" y="197425"/>
                  </a:cubicBezTo>
                  <a:cubicBezTo>
                    <a:pt x="725681" y="196800"/>
                    <a:pt x="724163" y="195908"/>
                    <a:pt x="723181" y="194301"/>
                  </a:cubicBezTo>
                  <a:cubicBezTo>
                    <a:pt x="722200" y="192695"/>
                    <a:pt x="722913" y="190820"/>
                    <a:pt x="723181" y="188321"/>
                  </a:cubicBezTo>
                  <a:cubicBezTo>
                    <a:pt x="723449" y="185822"/>
                    <a:pt x="723627" y="183145"/>
                    <a:pt x="723985" y="181003"/>
                  </a:cubicBezTo>
                  <a:cubicBezTo>
                    <a:pt x="724342" y="178861"/>
                    <a:pt x="724609" y="175648"/>
                    <a:pt x="728001" y="175648"/>
                  </a:cubicBezTo>
                  <a:cubicBezTo>
                    <a:pt x="729875" y="175648"/>
                    <a:pt x="730321" y="176986"/>
                    <a:pt x="732106" y="176986"/>
                  </a:cubicBezTo>
                  <a:cubicBezTo>
                    <a:pt x="733891" y="176986"/>
                    <a:pt x="734694" y="176183"/>
                    <a:pt x="736480" y="176183"/>
                  </a:cubicBezTo>
                  <a:cubicBezTo>
                    <a:pt x="737898" y="176420"/>
                    <a:pt x="739346" y="176420"/>
                    <a:pt x="740764" y="176183"/>
                  </a:cubicBezTo>
                  <a:cubicBezTo>
                    <a:pt x="742345" y="175407"/>
                    <a:pt x="743675" y="174201"/>
                    <a:pt x="744602" y="172703"/>
                  </a:cubicBezTo>
                  <a:cubicBezTo>
                    <a:pt x="745404" y="169800"/>
                    <a:pt x="745737" y="166786"/>
                    <a:pt x="745583" y="163778"/>
                  </a:cubicBezTo>
                  <a:cubicBezTo>
                    <a:pt x="745226" y="161369"/>
                    <a:pt x="743084" y="161726"/>
                    <a:pt x="740317" y="163064"/>
                  </a:cubicBezTo>
                  <a:cubicBezTo>
                    <a:pt x="738138" y="163858"/>
                    <a:pt x="735899" y="164485"/>
                    <a:pt x="733623" y="164939"/>
                  </a:cubicBezTo>
                  <a:cubicBezTo>
                    <a:pt x="731596" y="165492"/>
                    <a:pt x="729541" y="165939"/>
                    <a:pt x="727465" y="166277"/>
                  </a:cubicBezTo>
                  <a:cubicBezTo>
                    <a:pt x="725773" y="166284"/>
                    <a:pt x="724089" y="166044"/>
                    <a:pt x="722467" y="165563"/>
                  </a:cubicBezTo>
                  <a:cubicBezTo>
                    <a:pt x="719968" y="164939"/>
                    <a:pt x="720593" y="163422"/>
                    <a:pt x="719968" y="161636"/>
                  </a:cubicBezTo>
                  <a:cubicBezTo>
                    <a:pt x="718959" y="159873"/>
                    <a:pt x="718293" y="157936"/>
                    <a:pt x="718005" y="155924"/>
                  </a:cubicBezTo>
                  <a:cubicBezTo>
                    <a:pt x="718362" y="150837"/>
                    <a:pt x="714256" y="148963"/>
                    <a:pt x="713543" y="147624"/>
                  </a:cubicBezTo>
                  <a:cubicBezTo>
                    <a:pt x="712198" y="144817"/>
                    <a:pt x="711352" y="141797"/>
                    <a:pt x="711043" y="138699"/>
                  </a:cubicBezTo>
                  <a:cubicBezTo>
                    <a:pt x="711043" y="132898"/>
                    <a:pt x="716488" y="128346"/>
                    <a:pt x="715863" y="124687"/>
                  </a:cubicBezTo>
                  <a:cubicBezTo>
                    <a:pt x="714242" y="117272"/>
                    <a:pt x="713464" y="109697"/>
                    <a:pt x="713542" y="102108"/>
                  </a:cubicBezTo>
                  <a:cubicBezTo>
                    <a:pt x="713810" y="100055"/>
                    <a:pt x="710686" y="96574"/>
                    <a:pt x="710686" y="92469"/>
                  </a:cubicBezTo>
                  <a:cubicBezTo>
                    <a:pt x="710819" y="89995"/>
                    <a:pt x="711207" y="87543"/>
                    <a:pt x="711846" y="85150"/>
                  </a:cubicBezTo>
                  <a:cubicBezTo>
                    <a:pt x="713127" y="81087"/>
                    <a:pt x="713965" y="76898"/>
                    <a:pt x="714346" y="72655"/>
                  </a:cubicBezTo>
                  <a:cubicBezTo>
                    <a:pt x="713810" y="67033"/>
                    <a:pt x="716666" y="59982"/>
                    <a:pt x="720504" y="59982"/>
                  </a:cubicBezTo>
                  <a:cubicBezTo>
                    <a:pt x="724342" y="59982"/>
                    <a:pt x="724252" y="64801"/>
                    <a:pt x="728447" y="64801"/>
                  </a:cubicBezTo>
                  <a:cubicBezTo>
                    <a:pt x="730972" y="64931"/>
                    <a:pt x="733503" y="64661"/>
                    <a:pt x="735944" y="63998"/>
                  </a:cubicBezTo>
                  <a:cubicBezTo>
                    <a:pt x="736837" y="63373"/>
                    <a:pt x="743709" y="61677"/>
                    <a:pt x="745762" y="60874"/>
                  </a:cubicBezTo>
                  <a:cubicBezTo>
                    <a:pt x="751741" y="58732"/>
                    <a:pt x="756025" y="56055"/>
                    <a:pt x="762540" y="54002"/>
                  </a:cubicBezTo>
                  <a:cubicBezTo>
                    <a:pt x="766914" y="52663"/>
                    <a:pt x="772358" y="53823"/>
                    <a:pt x="775839" y="52663"/>
                  </a:cubicBezTo>
                  <a:cubicBezTo>
                    <a:pt x="785478" y="49361"/>
                    <a:pt x="812341" y="39723"/>
                    <a:pt x="815643" y="39723"/>
                  </a:cubicBezTo>
                  <a:close/>
                  <a:moveTo>
                    <a:pt x="439014" y="1614"/>
                  </a:moveTo>
                  <a:cubicBezTo>
                    <a:pt x="441289" y="1698"/>
                    <a:pt x="443556" y="1936"/>
                    <a:pt x="445798" y="2328"/>
                  </a:cubicBezTo>
                  <a:cubicBezTo>
                    <a:pt x="448591" y="2507"/>
                    <a:pt x="451394" y="2507"/>
                    <a:pt x="454187" y="2328"/>
                  </a:cubicBezTo>
                  <a:cubicBezTo>
                    <a:pt x="456329" y="2328"/>
                    <a:pt x="457668" y="5094"/>
                    <a:pt x="458560" y="5808"/>
                  </a:cubicBezTo>
                  <a:cubicBezTo>
                    <a:pt x="459453" y="6522"/>
                    <a:pt x="465076" y="6790"/>
                    <a:pt x="466415" y="8217"/>
                  </a:cubicBezTo>
                  <a:cubicBezTo>
                    <a:pt x="467753" y="9645"/>
                    <a:pt x="467575" y="14197"/>
                    <a:pt x="469003" y="17142"/>
                  </a:cubicBezTo>
                  <a:cubicBezTo>
                    <a:pt x="470431" y="20088"/>
                    <a:pt x="474715" y="21605"/>
                    <a:pt x="475072" y="30530"/>
                  </a:cubicBezTo>
                  <a:cubicBezTo>
                    <a:pt x="475429" y="39455"/>
                    <a:pt x="473019" y="39633"/>
                    <a:pt x="467575" y="44275"/>
                  </a:cubicBezTo>
                  <a:cubicBezTo>
                    <a:pt x="466057" y="46238"/>
                    <a:pt x="466236" y="49362"/>
                    <a:pt x="469003" y="48826"/>
                  </a:cubicBezTo>
                  <a:cubicBezTo>
                    <a:pt x="473912" y="47844"/>
                    <a:pt x="491582" y="43917"/>
                    <a:pt x="495777" y="42579"/>
                  </a:cubicBezTo>
                  <a:cubicBezTo>
                    <a:pt x="500764" y="41016"/>
                    <a:pt x="505867" y="39852"/>
                    <a:pt x="511039" y="39098"/>
                  </a:cubicBezTo>
                  <a:cubicBezTo>
                    <a:pt x="512734" y="38919"/>
                    <a:pt x="515501" y="41329"/>
                    <a:pt x="517554" y="41865"/>
                  </a:cubicBezTo>
                  <a:cubicBezTo>
                    <a:pt x="519606" y="42400"/>
                    <a:pt x="523623" y="42222"/>
                    <a:pt x="524337" y="44096"/>
                  </a:cubicBezTo>
                  <a:cubicBezTo>
                    <a:pt x="525728" y="47651"/>
                    <a:pt x="528754" y="50312"/>
                    <a:pt x="532458" y="51236"/>
                  </a:cubicBezTo>
                  <a:lnTo>
                    <a:pt x="532280" y="51236"/>
                  </a:lnTo>
                  <a:cubicBezTo>
                    <a:pt x="534197" y="51715"/>
                    <a:pt x="535639" y="53299"/>
                    <a:pt x="535939" y="55252"/>
                  </a:cubicBezTo>
                  <a:cubicBezTo>
                    <a:pt x="535939" y="56948"/>
                    <a:pt x="535493" y="59804"/>
                    <a:pt x="535493" y="63463"/>
                  </a:cubicBezTo>
                  <a:cubicBezTo>
                    <a:pt x="534957" y="69174"/>
                    <a:pt x="525140" y="73191"/>
                    <a:pt x="520856" y="75868"/>
                  </a:cubicBezTo>
                  <a:cubicBezTo>
                    <a:pt x="519428" y="76850"/>
                    <a:pt x="518000" y="73548"/>
                    <a:pt x="513002" y="73548"/>
                  </a:cubicBezTo>
                  <a:cubicBezTo>
                    <a:pt x="511306" y="73637"/>
                    <a:pt x="501399" y="74440"/>
                    <a:pt x="499704" y="74440"/>
                  </a:cubicBezTo>
                  <a:lnTo>
                    <a:pt x="489083" y="75690"/>
                  </a:lnTo>
                  <a:cubicBezTo>
                    <a:pt x="486674" y="76225"/>
                    <a:pt x="481676" y="77921"/>
                    <a:pt x="479356" y="78635"/>
                  </a:cubicBezTo>
                  <a:cubicBezTo>
                    <a:pt x="476037" y="79570"/>
                    <a:pt x="472786" y="80734"/>
                    <a:pt x="469627" y="82116"/>
                  </a:cubicBezTo>
                  <a:cubicBezTo>
                    <a:pt x="468199" y="83008"/>
                    <a:pt x="464719" y="81402"/>
                    <a:pt x="460702" y="82116"/>
                  </a:cubicBezTo>
                  <a:cubicBezTo>
                    <a:pt x="458918" y="82473"/>
                    <a:pt x="452581" y="86310"/>
                    <a:pt x="447136" y="87827"/>
                  </a:cubicBezTo>
                  <a:cubicBezTo>
                    <a:pt x="436406" y="89705"/>
                    <a:pt x="425818" y="92329"/>
                    <a:pt x="415453" y="95681"/>
                  </a:cubicBezTo>
                  <a:cubicBezTo>
                    <a:pt x="413132" y="98002"/>
                    <a:pt x="408313" y="97020"/>
                    <a:pt x="406528" y="98002"/>
                  </a:cubicBezTo>
                  <a:cubicBezTo>
                    <a:pt x="404743" y="98984"/>
                    <a:pt x="400014" y="98984"/>
                    <a:pt x="397604" y="100233"/>
                  </a:cubicBezTo>
                  <a:cubicBezTo>
                    <a:pt x="393588" y="102286"/>
                    <a:pt x="391802" y="101126"/>
                    <a:pt x="389571" y="102286"/>
                  </a:cubicBezTo>
                  <a:cubicBezTo>
                    <a:pt x="387406" y="103093"/>
                    <a:pt x="385087" y="103398"/>
                    <a:pt x="382788" y="103178"/>
                  </a:cubicBezTo>
                  <a:cubicBezTo>
                    <a:pt x="380309" y="103673"/>
                    <a:pt x="377864" y="104328"/>
                    <a:pt x="375470" y="105142"/>
                  </a:cubicBezTo>
                  <a:cubicBezTo>
                    <a:pt x="373356" y="105630"/>
                    <a:pt x="371158" y="105630"/>
                    <a:pt x="369044" y="105142"/>
                  </a:cubicBezTo>
                  <a:cubicBezTo>
                    <a:pt x="367357" y="104892"/>
                    <a:pt x="365643" y="104892"/>
                    <a:pt x="363956" y="105142"/>
                  </a:cubicBezTo>
                  <a:cubicBezTo>
                    <a:pt x="362261" y="107373"/>
                    <a:pt x="359048" y="107373"/>
                    <a:pt x="355745" y="107373"/>
                  </a:cubicBezTo>
                  <a:cubicBezTo>
                    <a:pt x="353323" y="107845"/>
                    <a:pt x="350980" y="108656"/>
                    <a:pt x="348784" y="109783"/>
                  </a:cubicBezTo>
                  <a:cubicBezTo>
                    <a:pt x="348248" y="111390"/>
                    <a:pt x="345393" y="112817"/>
                    <a:pt x="342715" y="113264"/>
                  </a:cubicBezTo>
                  <a:cubicBezTo>
                    <a:pt x="340038" y="113710"/>
                    <a:pt x="341644" y="111568"/>
                    <a:pt x="337806" y="109783"/>
                  </a:cubicBezTo>
                  <a:cubicBezTo>
                    <a:pt x="336021" y="109248"/>
                    <a:pt x="332005" y="110765"/>
                    <a:pt x="328881" y="109248"/>
                  </a:cubicBezTo>
                  <a:cubicBezTo>
                    <a:pt x="325758" y="107730"/>
                    <a:pt x="325936" y="103357"/>
                    <a:pt x="326561" y="99698"/>
                  </a:cubicBezTo>
                  <a:cubicBezTo>
                    <a:pt x="326650" y="98894"/>
                    <a:pt x="326115" y="95503"/>
                    <a:pt x="326115" y="91844"/>
                  </a:cubicBezTo>
                  <a:cubicBezTo>
                    <a:pt x="325731" y="89613"/>
                    <a:pt x="326352" y="87327"/>
                    <a:pt x="327810" y="85596"/>
                  </a:cubicBezTo>
                  <a:cubicBezTo>
                    <a:pt x="333196" y="81606"/>
                    <a:pt x="339237" y="78586"/>
                    <a:pt x="345660" y="76671"/>
                  </a:cubicBezTo>
                  <a:cubicBezTo>
                    <a:pt x="347356" y="76314"/>
                    <a:pt x="349052" y="79349"/>
                    <a:pt x="350391" y="79349"/>
                  </a:cubicBezTo>
                  <a:cubicBezTo>
                    <a:pt x="351729" y="79349"/>
                    <a:pt x="357977" y="75868"/>
                    <a:pt x="360654" y="75868"/>
                  </a:cubicBezTo>
                  <a:cubicBezTo>
                    <a:pt x="368950" y="74869"/>
                    <a:pt x="377156" y="73229"/>
                    <a:pt x="385198" y="70959"/>
                  </a:cubicBezTo>
                  <a:cubicBezTo>
                    <a:pt x="389393" y="69531"/>
                    <a:pt x="393230" y="71495"/>
                    <a:pt x="395640" y="69531"/>
                  </a:cubicBezTo>
                  <a:cubicBezTo>
                    <a:pt x="401920" y="67209"/>
                    <a:pt x="408327" y="65242"/>
                    <a:pt x="414828" y="63641"/>
                  </a:cubicBezTo>
                  <a:cubicBezTo>
                    <a:pt x="417148" y="63106"/>
                    <a:pt x="421432" y="61946"/>
                    <a:pt x="422682" y="59090"/>
                  </a:cubicBezTo>
                  <a:cubicBezTo>
                    <a:pt x="422816" y="57259"/>
                    <a:pt x="422510" y="55423"/>
                    <a:pt x="421790" y="53735"/>
                  </a:cubicBezTo>
                  <a:cubicBezTo>
                    <a:pt x="420718" y="50968"/>
                    <a:pt x="418576" y="51950"/>
                    <a:pt x="416256" y="51950"/>
                  </a:cubicBezTo>
                  <a:cubicBezTo>
                    <a:pt x="414051" y="51336"/>
                    <a:pt x="412165" y="49898"/>
                    <a:pt x="410990" y="47934"/>
                  </a:cubicBezTo>
                  <a:cubicBezTo>
                    <a:pt x="410879" y="46008"/>
                    <a:pt x="411312" y="44090"/>
                    <a:pt x="412240" y="42400"/>
                  </a:cubicBezTo>
                  <a:cubicBezTo>
                    <a:pt x="412954" y="40437"/>
                    <a:pt x="413400" y="39633"/>
                    <a:pt x="414293" y="37134"/>
                  </a:cubicBezTo>
                  <a:cubicBezTo>
                    <a:pt x="415124" y="34973"/>
                    <a:pt x="415839" y="32768"/>
                    <a:pt x="416434" y="30530"/>
                  </a:cubicBezTo>
                  <a:cubicBezTo>
                    <a:pt x="417595" y="26871"/>
                    <a:pt x="410633" y="16786"/>
                    <a:pt x="409741" y="14019"/>
                  </a:cubicBezTo>
                  <a:cubicBezTo>
                    <a:pt x="409310" y="11926"/>
                    <a:pt x="410065" y="9766"/>
                    <a:pt x="411704" y="8396"/>
                  </a:cubicBezTo>
                  <a:cubicBezTo>
                    <a:pt x="414739" y="5272"/>
                    <a:pt x="418219" y="6700"/>
                    <a:pt x="421790" y="6700"/>
                  </a:cubicBezTo>
                  <a:cubicBezTo>
                    <a:pt x="423891" y="6335"/>
                    <a:pt x="425894" y="5545"/>
                    <a:pt x="427680" y="4380"/>
                  </a:cubicBezTo>
                  <a:cubicBezTo>
                    <a:pt x="428840" y="3755"/>
                    <a:pt x="430715" y="4648"/>
                    <a:pt x="433303" y="3755"/>
                  </a:cubicBezTo>
                  <a:cubicBezTo>
                    <a:pt x="435891" y="2863"/>
                    <a:pt x="435891" y="1614"/>
                    <a:pt x="439014" y="1614"/>
                  </a:cubicBezTo>
                  <a:close/>
                  <a:moveTo>
                    <a:pt x="1616919" y="7"/>
                  </a:moveTo>
                  <a:cubicBezTo>
                    <a:pt x="1621024" y="275"/>
                    <a:pt x="1623970" y="4113"/>
                    <a:pt x="1626380" y="7326"/>
                  </a:cubicBezTo>
                  <a:cubicBezTo>
                    <a:pt x="1628789" y="10539"/>
                    <a:pt x="1625487" y="16162"/>
                    <a:pt x="1622363" y="18928"/>
                  </a:cubicBezTo>
                  <a:cubicBezTo>
                    <a:pt x="1619035" y="21684"/>
                    <a:pt x="1616379" y="25164"/>
                    <a:pt x="1614599" y="29103"/>
                  </a:cubicBezTo>
                  <a:cubicBezTo>
                    <a:pt x="1614063" y="30263"/>
                    <a:pt x="1614063" y="37580"/>
                    <a:pt x="1614599" y="38027"/>
                  </a:cubicBezTo>
                  <a:cubicBezTo>
                    <a:pt x="1615134" y="38473"/>
                    <a:pt x="1619150" y="41240"/>
                    <a:pt x="1619418" y="45256"/>
                  </a:cubicBezTo>
                  <a:cubicBezTo>
                    <a:pt x="1619686" y="49272"/>
                    <a:pt x="1615848" y="52396"/>
                    <a:pt x="1608886" y="66587"/>
                  </a:cubicBezTo>
                  <a:cubicBezTo>
                    <a:pt x="1609154" y="66765"/>
                    <a:pt x="1602639" y="75690"/>
                    <a:pt x="1600943" y="78100"/>
                  </a:cubicBezTo>
                  <a:cubicBezTo>
                    <a:pt x="1599248" y="80510"/>
                    <a:pt x="1605227" y="84615"/>
                    <a:pt x="1610582" y="83187"/>
                  </a:cubicBezTo>
                  <a:cubicBezTo>
                    <a:pt x="1613438" y="82384"/>
                    <a:pt x="1608886" y="90773"/>
                    <a:pt x="1615313" y="90773"/>
                  </a:cubicBezTo>
                  <a:cubicBezTo>
                    <a:pt x="1620221" y="90773"/>
                    <a:pt x="1626112" y="86400"/>
                    <a:pt x="1624238" y="81848"/>
                  </a:cubicBezTo>
                  <a:cubicBezTo>
                    <a:pt x="1622631" y="80331"/>
                    <a:pt x="1619507" y="81848"/>
                    <a:pt x="1616473" y="79260"/>
                  </a:cubicBezTo>
                  <a:cubicBezTo>
                    <a:pt x="1613438" y="76672"/>
                    <a:pt x="1613528" y="70335"/>
                    <a:pt x="1614688" y="70335"/>
                  </a:cubicBezTo>
                  <a:cubicBezTo>
                    <a:pt x="1616747" y="69534"/>
                    <a:pt x="1618519" y="68136"/>
                    <a:pt x="1619775" y="66319"/>
                  </a:cubicBezTo>
                  <a:cubicBezTo>
                    <a:pt x="1620757" y="65337"/>
                    <a:pt x="1623880" y="63106"/>
                    <a:pt x="1623880" y="61499"/>
                  </a:cubicBezTo>
                  <a:cubicBezTo>
                    <a:pt x="1623880" y="59893"/>
                    <a:pt x="1619240" y="58733"/>
                    <a:pt x="1623167" y="53021"/>
                  </a:cubicBezTo>
                  <a:cubicBezTo>
                    <a:pt x="1625666" y="49361"/>
                    <a:pt x="1628789" y="49718"/>
                    <a:pt x="1630396" y="49361"/>
                  </a:cubicBezTo>
                  <a:cubicBezTo>
                    <a:pt x="1632002" y="49004"/>
                    <a:pt x="1633609" y="45167"/>
                    <a:pt x="1634501" y="43203"/>
                  </a:cubicBezTo>
                  <a:cubicBezTo>
                    <a:pt x="1635521" y="41071"/>
                    <a:pt x="1636155" y="38774"/>
                    <a:pt x="1636376" y="36420"/>
                  </a:cubicBezTo>
                  <a:cubicBezTo>
                    <a:pt x="1636465" y="30799"/>
                    <a:pt x="1630128" y="28299"/>
                    <a:pt x="1631199" y="23926"/>
                  </a:cubicBezTo>
                  <a:cubicBezTo>
                    <a:pt x="1633430" y="15090"/>
                    <a:pt x="1654940" y="11699"/>
                    <a:pt x="1657171" y="10182"/>
                  </a:cubicBezTo>
                  <a:cubicBezTo>
                    <a:pt x="1657795" y="9736"/>
                    <a:pt x="1658331" y="7772"/>
                    <a:pt x="1659492" y="6880"/>
                  </a:cubicBezTo>
                  <a:cubicBezTo>
                    <a:pt x="1661723" y="5188"/>
                    <a:pt x="1664699" y="4846"/>
                    <a:pt x="1667256" y="5987"/>
                  </a:cubicBezTo>
                  <a:cubicBezTo>
                    <a:pt x="1670221" y="7457"/>
                    <a:pt x="1673031" y="9221"/>
                    <a:pt x="1675646" y="11253"/>
                  </a:cubicBezTo>
                  <a:cubicBezTo>
                    <a:pt x="1677350" y="12815"/>
                    <a:pt x="1678155" y="15128"/>
                    <a:pt x="1677788" y="17411"/>
                  </a:cubicBezTo>
                  <a:cubicBezTo>
                    <a:pt x="1677430" y="20088"/>
                    <a:pt x="1676003" y="27586"/>
                    <a:pt x="1676806" y="28210"/>
                  </a:cubicBezTo>
                  <a:cubicBezTo>
                    <a:pt x="1677609" y="28835"/>
                    <a:pt x="1669220" y="33386"/>
                    <a:pt x="1665382" y="37134"/>
                  </a:cubicBezTo>
                  <a:cubicBezTo>
                    <a:pt x="1660510" y="43395"/>
                    <a:pt x="1657427" y="50860"/>
                    <a:pt x="1656457" y="58733"/>
                  </a:cubicBezTo>
                  <a:cubicBezTo>
                    <a:pt x="1656278" y="59447"/>
                    <a:pt x="1654047" y="64802"/>
                    <a:pt x="1653779" y="66230"/>
                  </a:cubicBezTo>
                  <a:cubicBezTo>
                    <a:pt x="1653511" y="67658"/>
                    <a:pt x="1652530" y="71674"/>
                    <a:pt x="1651548" y="75155"/>
                  </a:cubicBezTo>
                  <a:cubicBezTo>
                    <a:pt x="1650325" y="78776"/>
                    <a:pt x="1649722" y="82578"/>
                    <a:pt x="1649763" y="86400"/>
                  </a:cubicBezTo>
                  <a:cubicBezTo>
                    <a:pt x="1650031" y="88631"/>
                    <a:pt x="1653065" y="88007"/>
                    <a:pt x="1654939" y="88007"/>
                  </a:cubicBezTo>
                  <a:cubicBezTo>
                    <a:pt x="1658751" y="87138"/>
                    <a:pt x="1662244" y="85221"/>
                    <a:pt x="1665025" y="82473"/>
                  </a:cubicBezTo>
                  <a:cubicBezTo>
                    <a:pt x="1667329" y="82085"/>
                    <a:pt x="1669682" y="82085"/>
                    <a:pt x="1671986" y="82473"/>
                  </a:cubicBezTo>
                  <a:cubicBezTo>
                    <a:pt x="1673771" y="83009"/>
                    <a:pt x="1675645" y="85954"/>
                    <a:pt x="1677609" y="86579"/>
                  </a:cubicBezTo>
                  <a:cubicBezTo>
                    <a:pt x="1679572" y="87203"/>
                    <a:pt x="1682339" y="87382"/>
                    <a:pt x="1683946" y="88453"/>
                  </a:cubicBezTo>
                  <a:cubicBezTo>
                    <a:pt x="1685552" y="89524"/>
                    <a:pt x="1689032" y="88453"/>
                    <a:pt x="1691174" y="91041"/>
                  </a:cubicBezTo>
                  <a:lnTo>
                    <a:pt x="1691710" y="90952"/>
                  </a:lnTo>
                  <a:cubicBezTo>
                    <a:pt x="1694680" y="95921"/>
                    <a:pt x="1696022" y="101693"/>
                    <a:pt x="1695548" y="107462"/>
                  </a:cubicBezTo>
                  <a:cubicBezTo>
                    <a:pt x="1695402" y="112689"/>
                    <a:pt x="1693994" y="117803"/>
                    <a:pt x="1691442" y="122367"/>
                  </a:cubicBezTo>
                  <a:cubicBezTo>
                    <a:pt x="1684679" y="126488"/>
                    <a:pt x="1676868" y="128564"/>
                    <a:pt x="1668952" y="128347"/>
                  </a:cubicBezTo>
                  <a:cubicBezTo>
                    <a:pt x="1666327" y="128340"/>
                    <a:pt x="1663813" y="129403"/>
                    <a:pt x="1661990" y="131292"/>
                  </a:cubicBezTo>
                  <a:cubicBezTo>
                    <a:pt x="1659028" y="132230"/>
                    <a:pt x="1655812" y="131941"/>
                    <a:pt x="1653065" y="130489"/>
                  </a:cubicBezTo>
                  <a:cubicBezTo>
                    <a:pt x="1649401" y="129592"/>
                    <a:pt x="1645574" y="129592"/>
                    <a:pt x="1641909" y="130489"/>
                  </a:cubicBezTo>
                  <a:cubicBezTo>
                    <a:pt x="1634094" y="132617"/>
                    <a:pt x="1627291" y="137457"/>
                    <a:pt x="1622720" y="144144"/>
                  </a:cubicBezTo>
                  <a:cubicBezTo>
                    <a:pt x="1621023" y="147185"/>
                    <a:pt x="1618601" y="149760"/>
                    <a:pt x="1615670" y="151641"/>
                  </a:cubicBezTo>
                  <a:cubicBezTo>
                    <a:pt x="1611417" y="154501"/>
                    <a:pt x="1607626" y="157993"/>
                    <a:pt x="1604424" y="161994"/>
                  </a:cubicBezTo>
                  <a:cubicBezTo>
                    <a:pt x="1602518" y="165184"/>
                    <a:pt x="1601881" y="168975"/>
                    <a:pt x="1602639" y="172614"/>
                  </a:cubicBezTo>
                  <a:cubicBezTo>
                    <a:pt x="1602996" y="173685"/>
                    <a:pt x="1605406" y="174309"/>
                    <a:pt x="1607994" y="173685"/>
                  </a:cubicBezTo>
                  <a:cubicBezTo>
                    <a:pt x="1611137" y="172237"/>
                    <a:pt x="1614355" y="170956"/>
                    <a:pt x="1617633" y="169847"/>
                  </a:cubicBezTo>
                  <a:cubicBezTo>
                    <a:pt x="1620221" y="169490"/>
                    <a:pt x="1621828" y="166278"/>
                    <a:pt x="1623970" y="166456"/>
                  </a:cubicBezTo>
                  <a:cubicBezTo>
                    <a:pt x="1626112" y="166635"/>
                    <a:pt x="1628968" y="170650"/>
                    <a:pt x="1635037" y="172078"/>
                  </a:cubicBezTo>
                  <a:cubicBezTo>
                    <a:pt x="1636911" y="172614"/>
                    <a:pt x="1640392" y="174845"/>
                    <a:pt x="1645836" y="176541"/>
                  </a:cubicBezTo>
                  <a:cubicBezTo>
                    <a:pt x="1646550" y="176719"/>
                    <a:pt x="1650834" y="177612"/>
                    <a:pt x="1650031" y="180825"/>
                  </a:cubicBezTo>
                  <a:cubicBezTo>
                    <a:pt x="1649891" y="184724"/>
                    <a:pt x="1648950" y="188552"/>
                    <a:pt x="1647264" y="192070"/>
                  </a:cubicBezTo>
                  <a:cubicBezTo>
                    <a:pt x="1645390" y="194301"/>
                    <a:pt x="1643159" y="197068"/>
                    <a:pt x="1640838" y="197604"/>
                  </a:cubicBezTo>
                  <a:cubicBezTo>
                    <a:pt x="1636643" y="198407"/>
                    <a:pt x="1634144" y="198496"/>
                    <a:pt x="1629503" y="199746"/>
                  </a:cubicBezTo>
                  <a:cubicBezTo>
                    <a:pt x="1627183" y="200371"/>
                    <a:pt x="1625487" y="201709"/>
                    <a:pt x="1621828" y="202334"/>
                  </a:cubicBezTo>
                  <a:cubicBezTo>
                    <a:pt x="1618169" y="202959"/>
                    <a:pt x="1603978" y="205636"/>
                    <a:pt x="1603978" y="210366"/>
                  </a:cubicBezTo>
                  <a:cubicBezTo>
                    <a:pt x="1604463" y="214455"/>
                    <a:pt x="1604731" y="218566"/>
                    <a:pt x="1604781" y="222683"/>
                  </a:cubicBezTo>
                  <a:cubicBezTo>
                    <a:pt x="1604577" y="226220"/>
                    <a:pt x="1604129" y="229738"/>
                    <a:pt x="1603442" y="233214"/>
                  </a:cubicBezTo>
                  <a:cubicBezTo>
                    <a:pt x="1601919" y="237055"/>
                    <a:pt x="1601073" y="241132"/>
                    <a:pt x="1600943" y="245262"/>
                  </a:cubicBezTo>
                  <a:cubicBezTo>
                    <a:pt x="1601211" y="249011"/>
                    <a:pt x="1596839" y="252581"/>
                    <a:pt x="1596303" y="253295"/>
                  </a:cubicBezTo>
                  <a:cubicBezTo>
                    <a:pt x="1593447" y="259453"/>
                    <a:pt x="1593894" y="268557"/>
                    <a:pt x="1587378" y="270609"/>
                  </a:cubicBezTo>
                  <a:cubicBezTo>
                    <a:pt x="1583140" y="272438"/>
                    <a:pt x="1578787" y="273989"/>
                    <a:pt x="1574348" y="275250"/>
                  </a:cubicBezTo>
                  <a:cubicBezTo>
                    <a:pt x="1570753" y="275722"/>
                    <a:pt x="1567240" y="276683"/>
                    <a:pt x="1563906" y="278106"/>
                  </a:cubicBezTo>
                  <a:cubicBezTo>
                    <a:pt x="1558776" y="279598"/>
                    <a:pt x="1553327" y="279598"/>
                    <a:pt x="1548198" y="278106"/>
                  </a:cubicBezTo>
                  <a:cubicBezTo>
                    <a:pt x="1546323" y="276589"/>
                    <a:pt x="1547216" y="271591"/>
                    <a:pt x="1547216" y="268646"/>
                  </a:cubicBezTo>
                  <a:cubicBezTo>
                    <a:pt x="1547127" y="263201"/>
                    <a:pt x="1533382" y="257489"/>
                    <a:pt x="1532043" y="254276"/>
                  </a:cubicBezTo>
                  <a:cubicBezTo>
                    <a:pt x="1530704" y="251063"/>
                    <a:pt x="1535435" y="251153"/>
                    <a:pt x="1540165" y="250260"/>
                  </a:cubicBezTo>
                  <a:cubicBezTo>
                    <a:pt x="1548287" y="248832"/>
                    <a:pt x="1555962" y="247940"/>
                    <a:pt x="1559800" y="246690"/>
                  </a:cubicBezTo>
                  <a:cubicBezTo>
                    <a:pt x="1567833" y="243745"/>
                    <a:pt x="1571224" y="227324"/>
                    <a:pt x="1575240" y="219916"/>
                  </a:cubicBezTo>
                  <a:cubicBezTo>
                    <a:pt x="1576490" y="217596"/>
                    <a:pt x="1576133" y="213847"/>
                    <a:pt x="1570956" y="213847"/>
                  </a:cubicBezTo>
                  <a:cubicBezTo>
                    <a:pt x="1566068" y="214260"/>
                    <a:pt x="1561227" y="215127"/>
                    <a:pt x="1556498" y="216436"/>
                  </a:cubicBezTo>
                  <a:cubicBezTo>
                    <a:pt x="1551612" y="217718"/>
                    <a:pt x="1546626" y="218584"/>
                    <a:pt x="1541593" y="219024"/>
                  </a:cubicBezTo>
                  <a:cubicBezTo>
                    <a:pt x="1538291" y="219202"/>
                    <a:pt x="1531329" y="223397"/>
                    <a:pt x="1529366" y="223397"/>
                  </a:cubicBezTo>
                  <a:cubicBezTo>
                    <a:pt x="1525796" y="223486"/>
                    <a:pt x="1522672" y="224914"/>
                    <a:pt x="1518388" y="220720"/>
                  </a:cubicBezTo>
                  <a:cubicBezTo>
                    <a:pt x="1516809" y="219796"/>
                    <a:pt x="1515133" y="219047"/>
                    <a:pt x="1513390" y="218488"/>
                  </a:cubicBezTo>
                  <a:cubicBezTo>
                    <a:pt x="1510981" y="217239"/>
                    <a:pt x="1512230" y="212330"/>
                    <a:pt x="1512230" y="210456"/>
                  </a:cubicBezTo>
                  <a:cubicBezTo>
                    <a:pt x="1512492" y="206685"/>
                    <a:pt x="1513241" y="202966"/>
                    <a:pt x="1514461" y="199389"/>
                  </a:cubicBezTo>
                  <a:cubicBezTo>
                    <a:pt x="1517569" y="194875"/>
                    <a:pt x="1522423" y="191866"/>
                    <a:pt x="1527848" y="191088"/>
                  </a:cubicBezTo>
                  <a:cubicBezTo>
                    <a:pt x="1529723" y="191088"/>
                    <a:pt x="1535614" y="193587"/>
                    <a:pt x="1537577" y="193587"/>
                  </a:cubicBezTo>
                  <a:cubicBezTo>
                    <a:pt x="1539540" y="193587"/>
                    <a:pt x="1543914" y="189393"/>
                    <a:pt x="1547037" y="187697"/>
                  </a:cubicBezTo>
                  <a:cubicBezTo>
                    <a:pt x="1550831" y="186303"/>
                    <a:pt x="1554745" y="185257"/>
                    <a:pt x="1558729" y="184573"/>
                  </a:cubicBezTo>
                  <a:cubicBezTo>
                    <a:pt x="1561265" y="183794"/>
                    <a:pt x="1563649" y="182586"/>
                    <a:pt x="1565780" y="181003"/>
                  </a:cubicBezTo>
                  <a:cubicBezTo>
                    <a:pt x="1567743" y="179843"/>
                    <a:pt x="1567565" y="178861"/>
                    <a:pt x="1568279" y="176898"/>
                  </a:cubicBezTo>
                  <a:cubicBezTo>
                    <a:pt x="1568993" y="174934"/>
                    <a:pt x="1568636" y="169847"/>
                    <a:pt x="1569528" y="167973"/>
                  </a:cubicBezTo>
                  <a:cubicBezTo>
                    <a:pt x="1570964" y="165133"/>
                    <a:pt x="1572072" y="162139"/>
                    <a:pt x="1572831" y="159049"/>
                  </a:cubicBezTo>
                  <a:cubicBezTo>
                    <a:pt x="1573277" y="156550"/>
                    <a:pt x="1567922" y="158424"/>
                    <a:pt x="1566048" y="158424"/>
                  </a:cubicBezTo>
                  <a:cubicBezTo>
                    <a:pt x="1563096" y="159236"/>
                    <a:pt x="1560475" y="160953"/>
                    <a:pt x="1558550" y="163333"/>
                  </a:cubicBezTo>
                  <a:cubicBezTo>
                    <a:pt x="1556144" y="165490"/>
                    <a:pt x="1553225" y="166996"/>
                    <a:pt x="1550071" y="167706"/>
                  </a:cubicBezTo>
                  <a:cubicBezTo>
                    <a:pt x="1547760" y="168508"/>
                    <a:pt x="1545244" y="168508"/>
                    <a:pt x="1542932" y="167706"/>
                  </a:cubicBezTo>
                  <a:cubicBezTo>
                    <a:pt x="1540254" y="166278"/>
                    <a:pt x="1540254" y="164404"/>
                    <a:pt x="1540255" y="161191"/>
                  </a:cubicBezTo>
                  <a:cubicBezTo>
                    <a:pt x="1539977" y="157827"/>
                    <a:pt x="1540657" y="154455"/>
                    <a:pt x="1542218" y="151462"/>
                  </a:cubicBezTo>
                  <a:cubicBezTo>
                    <a:pt x="1543824" y="149588"/>
                    <a:pt x="1543200" y="139592"/>
                    <a:pt x="1549715" y="133612"/>
                  </a:cubicBezTo>
                  <a:cubicBezTo>
                    <a:pt x="1551857" y="131738"/>
                    <a:pt x="1557837" y="134326"/>
                    <a:pt x="1560246" y="132898"/>
                  </a:cubicBezTo>
                  <a:cubicBezTo>
                    <a:pt x="1561510" y="131970"/>
                    <a:pt x="1562821" y="131107"/>
                    <a:pt x="1564173" y="130310"/>
                  </a:cubicBezTo>
                  <a:cubicBezTo>
                    <a:pt x="1566315" y="129418"/>
                    <a:pt x="1571314" y="130042"/>
                    <a:pt x="1573902" y="129418"/>
                  </a:cubicBezTo>
                  <a:cubicBezTo>
                    <a:pt x="1577653" y="128771"/>
                    <a:pt x="1581353" y="127846"/>
                    <a:pt x="1584969" y="126651"/>
                  </a:cubicBezTo>
                  <a:cubicBezTo>
                    <a:pt x="1586308" y="126205"/>
                    <a:pt x="1591662" y="126205"/>
                    <a:pt x="1593269" y="125223"/>
                  </a:cubicBezTo>
                  <a:cubicBezTo>
                    <a:pt x="1594875" y="124241"/>
                    <a:pt x="1594340" y="124509"/>
                    <a:pt x="1600230" y="122724"/>
                  </a:cubicBezTo>
                  <a:cubicBezTo>
                    <a:pt x="1599694" y="122546"/>
                    <a:pt x="1602639" y="120760"/>
                    <a:pt x="1604335" y="119779"/>
                  </a:cubicBezTo>
                  <a:cubicBezTo>
                    <a:pt x="1607560" y="119288"/>
                    <a:pt x="1610839" y="119288"/>
                    <a:pt x="1614063" y="119779"/>
                  </a:cubicBezTo>
                  <a:cubicBezTo>
                    <a:pt x="1617009" y="120403"/>
                    <a:pt x="1620578" y="119779"/>
                    <a:pt x="1622007" y="119779"/>
                  </a:cubicBezTo>
                  <a:cubicBezTo>
                    <a:pt x="1624610" y="120901"/>
                    <a:pt x="1627388" y="121565"/>
                    <a:pt x="1630217" y="121742"/>
                  </a:cubicBezTo>
                  <a:cubicBezTo>
                    <a:pt x="1632092" y="121653"/>
                    <a:pt x="1637179" y="117369"/>
                    <a:pt x="1639142" y="117369"/>
                  </a:cubicBezTo>
                  <a:cubicBezTo>
                    <a:pt x="1642760" y="115665"/>
                    <a:pt x="1644802" y="111763"/>
                    <a:pt x="1644140" y="107819"/>
                  </a:cubicBezTo>
                  <a:cubicBezTo>
                    <a:pt x="1640140" y="107702"/>
                    <a:pt x="1636144" y="108153"/>
                    <a:pt x="1632270" y="109158"/>
                  </a:cubicBezTo>
                  <a:cubicBezTo>
                    <a:pt x="1629593" y="110229"/>
                    <a:pt x="1621560" y="110050"/>
                    <a:pt x="1619775" y="110943"/>
                  </a:cubicBezTo>
                  <a:cubicBezTo>
                    <a:pt x="1613474" y="113125"/>
                    <a:pt x="1606756" y="113827"/>
                    <a:pt x="1600140" y="112996"/>
                  </a:cubicBezTo>
                  <a:cubicBezTo>
                    <a:pt x="1596725" y="113165"/>
                    <a:pt x="1593369" y="113951"/>
                    <a:pt x="1590234" y="115316"/>
                  </a:cubicBezTo>
                  <a:cubicBezTo>
                    <a:pt x="1587006" y="116321"/>
                    <a:pt x="1583688" y="117009"/>
                    <a:pt x="1580327" y="117369"/>
                  </a:cubicBezTo>
                  <a:cubicBezTo>
                    <a:pt x="1574941" y="117780"/>
                    <a:pt x="1569579" y="118465"/>
                    <a:pt x="1564262" y="119422"/>
                  </a:cubicBezTo>
                  <a:cubicBezTo>
                    <a:pt x="1561496" y="120047"/>
                    <a:pt x="1555605" y="120939"/>
                    <a:pt x="1551946" y="121921"/>
                  </a:cubicBezTo>
                  <a:cubicBezTo>
                    <a:pt x="1546839" y="123178"/>
                    <a:pt x="1541940" y="125161"/>
                    <a:pt x="1537398" y="127811"/>
                  </a:cubicBezTo>
                  <a:cubicBezTo>
                    <a:pt x="1533856" y="131307"/>
                    <a:pt x="1530849" y="135307"/>
                    <a:pt x="1528473" y="139681"/>
                  </a:cubicBezTo>
                  <a:cubicBezTo>
                    <a:pt x="1527210" y="141509"/>
                    <a:pt x="1525776" y="143213"/>
                    <a:pt x="1524189" y="144769"/>
                  </a:cubicBezTo>
                  <a:cubicBezTo>
                    <a:pt x="1516960" y="150035"/>
                    <a:pt x="1512498" y="157710"/>
                    <a:pt x="1505626" y="158960"/>
                  </a:cubicBezTo>
                  <a:cubicBezTo>
                    <a:pt x="1502822" y="159825"/>
                    <a:pt x="1499797" y="158592"/>
                    <a:pt x="1498397" y="156014"/>
                  </a:cubicBezTo>
                  <a:cubicBezTo>
                    <a:pt x="1495300" y="150824"/>
                    <a:pt x="1493437" y="144992"/>
                    <a:pt x="1492953" y="138967"/>
                  </a:cubicBezTo>
                  <a:cubicBezTo>
                    <a:pt x="1492953" y="133523"/>
                    <a:pt x="1496076" y="132185"/>
                    <a:pt x="1492953" y="121831"/>
                  </a:cubicBezTo>
                  <a:cubicBezTo>
                    <a:pt x="1492487" y="119195"/>
                    <a:pt x="1493517" y="116516"/>
                    <a:pt x="1495630" y="114870"/>
                  </a:cubicBezTo>
                  <a:cubicBezTo>
                    <a:pt x="1497446" y="114103"/>
                    <a:pt x="1499109" y="113014"/>
                    <a:pt x="1500539" y="111657"/>
                  </a:cubicBezTo>
                  <a:cubicBezTo>
                    <a:pt x="1504881" y="105275"/>
                    <a:pt x="1508873" y="98660"/>
                    <a:pt x="1512498" y="91844"/>
                  </a:cubicBezTo>
                  <a:cubicBezTo>
                    <a:pt x="1512498" y="91844"/>
                    <a:pt x="1514461" y="90684"/>
                    <a:pt x="1515889" y="91844"/>
                  </a:cubicBezTo>
                  <a:cubicBezTo>
                    <a:pt x="1517444" y="96814"/>
                    <a:pt x="1518256" y="101988"/>
                    <a:pt x="1518299" y="107194"/>
                  </a:cubicBezTo>
                  <a:cubicBezTo>
                    <a:pt x="1518267" y="107733"/>
                    <a:pt x="1518345" y="108272"/>
                    <a:pt x="1518530" y="108779"/>
                  </a:cubicBezTo>
                  <a:cubicBezTo>
                    <a:pt x="1519273" y="110816"/>
                    <a:pt x="1521527" y="111865"/>
                    <a:pt x="1523564" y="111121"/>
                  </a:cubicBezTo>
                  <a:cubicBezTo>
                    <a:pt x="1527188" y="110367"/>
                    <a:pt x="1530657" y="109009"/>
                    <a:pt x="1533828" y="107105"/>
                  </a:cubicBezTo>
                  <a:cubicBezTo>
                    <a:pt x="1534453" y="106659"/>
                    <a:pt x="1537309" y="105410"/>
                    <a:pt x="1537309" y="103625"/>
                  </a:cubicBezTo>
                  <a:cubicBezTo>
                    <a:pt x="1536694" y="101150"/>
                    <a:pt x="1535795" y="98754"/>
                    <a:pt x="1534631" y="96486"/>
                  </a:cubicBezTo>
                  <a:cubicBezTo>
                    <a:pt x="1533677" y="93106"/>
                    <a:pt x="1533080" y="89636"/>
                    <a:pt x="1532846" y="86132"/>
                  </a:cubicBezTo>
                  <a:cubicBezTo>
                    <a:pt x="1532846" y="84258"/>
                    <a:pt x="1533650" y="73191"/>
                    <a:pt x="1534453" y="64891"/>
                  </a:cubicBezTo>
                  <a:cubicBezTo>
                    <a:pt x="1534989" y="60250"/>
                    <a:pt x="1532936" y="54716"/>
                    <a:pt x="1532936" y="42400"/>
                  </a:cubicBezTo>
                  <a:cubicBezTo>
                    <a:pt x="1533136" y="38021"/>
                    <a:pt x="1532437" y="33648"/>
                    <a:pt x="1530883" y="29549"/>
                  </a:cubicBezTo>
                  <a:cubicBezTo>
                    <a:pt x="1528652" y="28210"/>
                    <a:pt x="1531687" y="22944"/>
                    <a:pt x="1535167" y="22141"/>
                  </a:cubicBezTo>
                  <a:cubicBezTo>
                    <a:pt x="1537216" y="21964"/>
                    <a:pt x="1539277" y="21964"/>
                    <a:pt x="1541325" y="22141"/>
                  </a:cubicBezTo>
                  <a:cubicBezTo>
                    <a:pt x="1542664" y="22052"/>
                    <a:pt x="1542485" y="19285"/>
                    <a:pt x="1544449" y="20088"/>
                  </a:cubicBezTo>
                  <a:cubicBezTo>
                    <a:pt x="1546412" y="20892"/>
                    <a:pt x="1546056" y="21249"/>
                    <a:pt x="1547127" y="24105"/>
                  </a:cubicBezTo>
                  <a:cubicBezTo>
                    <a:pt x="1548198" y="26961"/>
                    <a:pt x="1547394" y="28478"/>
                    <a:pt x="1548198" y="31423"/>
                  </a:cubicBezTo>
                  <a:cubicBezTo>
                    <a:pt x="1549001" y="34368"/>
                    <a:pt x="1547751" y="38651"/>
                    <a:pt x="1549001" y="40347"/>
                  </a:cubicBezTo>
                  <a:cubicBezTo>
                    <a:pt x="1549781" y="42141"/>
                    <a:pt x="1549781" y="44177"/>
                    <a:pt x="1549001" y="45970"/>
                  </a:cubicBezTo>
                  <a:cubicBezTo>
                    <a:pt x="1548629" y="48006"/>
                    <a:pt x="1548629" y="50092"/>
                    <a:pt x="1549001" y="52128"/>
                  </a:cubicBezTo>
                  <a:cubicBezTo>
                    <a:pt x="1549715" y="54449"/>
                    <a:pt x="1548733" y="56858"/>
                    <a:pt x="1549001" y="59893"/>
                  </a:cubicBezTo>
                  <a:cubicBezTo>
                    <a:pt x="1549269" y="62927"/>
                    <a:pt x="1549893" y="72923"/>
                    <a:pt x="1549893" y="75065"/>
                  </a:cubicBezTo>
                  <a:cubicBezTo>
                    <a:pt x="1549893" y="77207"/>
                    <a:pt x="1552392" y="80599"/>
                    <a:pt x="1551857" y="85240"/>
                  </a:cubicBezTo>
                  <a:cubicBezTo>
                    <a:pt x="1551857" y="87114"/>
                    <a:pt x="1551857" y="90952"/>
                    <a:pt x="1551857" y="92737"/>
                  </a:cubicBezTo>
                  <a:cubicBezTo>
                    <a:pt x="1551321" y="96575"/>
                    <a:pt x="1548019" y="99520"/>
                    <a:pt x="1548822" y="101662"/>
                  </a:cubicBezTo>
                  <a:cubicBezTo>
                    <a:pt x="1549600" y="103639"/>
                    <a:pt x="1551146" y="105216"/>
                    <a:pt x="1553106" y="106034"/>
                  </a:cubicBezTo>
                  <a:cubicBezTo>
                    <a:pt x="1555516" y="106570"/>
                    <a:pt x="1559621" y="103714"/>
                    <a:pt x="1561584" y="103714"/>
                  </a:cubicBezTo>
                  <a:cubicBezTo>
                    <a:pt x="1564032" y="103777"/>
                    <a:pt x="1566481" y="103628"/>
                    <a:pt x="1568903" y="103268"/>
                  </a:cubicBezTo>
                  <a:cubicBezTo>
                    <a:pt x="1572798" y="102113"/>
                    <a:pt x="1576809" y="101395"/>
                    <a:pt x="1580863" y="101126"/>
                  </a:cubicBezTo>
                  <a:cubicBezTo>
                    <a:pt x="1582648" y="101037"/>
                    <a:pt x="1585772" y="98895"/>
                    <a:pt x="1587378" y="98895"/>
                  </a:cubicBezTo>
                  <a:cubicBezTo>
                    <a:pt x="1589266" y="98083"/>
                    <a:pt x="1590990" y="96934"/>
                    <a:pt x="1592465" y="95504"/>
                  </a:cubicBezTo>
                  <a:cubicBezTo>
                    <a:pt x="1593542" y="94532"/>
                    <a:pt x="1593834" y="92960"/>
                    <a:pt x="1593179" y="91666"/>
                  </a:cubicBezTo>
                  <a:cubicBezTo>
                    <a:pt x="1591930" y="88542"/>
                    <a:pt x="1589342" y="89792"/>
                    <a:pt x="1586039" y="90952"/>
                  </a:cubicBezTo>
                  <a:cubicBezTo>
                    <a:pt x="1584254" y="91666"/>
                    <a:pt x="1580685" y="94790"/>
                    <a:pt x="1579524" y="93629"/>
                  </a:cubicBezTo>
                  <a:cubicBezTo>
                    <a:pt x="1577479" y="92395"/>
                    <a:pt x="1576675" y="89830"/>
                    <a:pt x="1577650" y="87650"/>
                  </a:cubicBezTo>
                  <a:cubicBezTo>
                    <a:pt x="1578096" y="85686"/>
                    <a:pt x="1576312" y="81938"/>
                    <a:pt x="1573723" y="82741"/>
                  </a:cubicBezTo>
                  <a:cubicBezTo>
                    <a:pt x="1571135" y="83544"/>
                    <a:pt x="1570956" y="87293"/>
                    <a:pt x="1571135" y="90060"/>
                  </a:cubicBezTo>
                  <a:cubicBezTo>
                    <a:pt x="1571314" y="92826"/>
                    <a:pt x="1569260" y="93451"/>
                    <a:pt x="1568011" y="94433"/>
                  </a:cubicBezTo>
                  <a:cubicBezTo>
                    <a:pt x="1566762" y="95414"/>
                    <a:pt x="1565601" y="97556"/>
                    <a:pt x="1563638" y="96753"/>
                  </a:cubicBezTo>
                  <a:cubicBezTo>
                    <a:pt x="1560661" y="95046"/>
                    <a:pt x="1558927" y="91786"/>
                    <a:pt x="1559175" y="88364"/>
                  </a:cubicBezTo>
                  <a:cubicBezTo>
                    <a:pt x="1559086" y="86489"/>
                    <a:pt x="1559800" y="72834"/>
                    <a:pt x="1559800" y="71049"/>
                  </a:cubicBezTo>
                  <a:cubicBezTo>
                    <a:pt x="1560157" y="67390"/>
                    <a:pt x="1557837" y="62392"/>
                    <a:pt x="1557837" y="59268"/>
                  </a:cubicBezTo>
                  <a:cubicBezTo>
                    <a:pt x="1558130" y="53709"/>
                    <a:pt x="1558130" y="48139"/>
                    <a:pt x="1557837" y="42579"/>
                  </a:cubicBezTo>
                  <a:cubicBezTo>
                    <a:pt x="1557530" y="40682"/>
                    <a:pt x="1557114" y="38804"/>
                    <a:pt x="1556587" y="36956"/>
                  </a:cubicBezTo>
                  <a:cubicBezTo>
                    <a:pt x="1556852" y="33964"/>
                    <a:pt x="1558037" y="31126"/>
                    <a:pt x="1559979" y="28835"/>
                  </a:cubicBezTo>
                  <a:cubicBezTo>
                    <a:pt x="1561439" y="27117"/>
                    <a:pt x="1563465" y="25978"/>
                    <a:pt x="1565691" y="25622"/>
                  </a:cubicBezTo>
                  <a:cubicBezTo>
                    <a:pt x="1567833" y="25176"/>
                    <a:pt x="1568458" y="30709"/>
                    <a:pt x="1568457" y="34546"/>
                  </a:cubicBezTo>
                  <a:cubicBezTo>
                    <a:pt x="1568376" y="36586"/>
                    <a:pt x="1569042" y="38585"/>
                    <a:pt x="1570331" y="40169"/>
                  </a:cubicBezTo>
                  <a:cubicBezTo>
                    <a:pt x="1572019" y="46307"/>
                    <a:pt x="1572919" y="52635"/>
                    <a:pt x="1573009" y="59000"/>
                  </a:cubicBezTo>
                  <a:cubicBezTo>
                    <a:pt x="1572920" y="62481"/>
                    <a:pt x="1573455" y="62035"/>
                    <a:pt x="1575508" y="63374"/>
                  </a:cubicBezTo>
                  <a:cubicBezTo>
                    <a:pt x="1577561" y="64712"/>
                    <a:pt x="1583719" y="62124"/>
                    <a:pt x="1585237" y="63374"/>
                  </a:cubicBezTo>
                  <a:cubicBezTo>
                    <a:pt x="1586754" y="64623"/>
                    <a:pt x="1587468" y="68015"/>
                    <a:pt x="1588896" y="68015"/>
                  </a:cubicBezTo>
                  <a:cubicBezTo>
                    <a:pt x="1593447" y="68639"/>
                    <a:pt x="1596571" y="61499"/>
                    <a:pt x="1597820" y="59714"/>
                  </a:cubicBezTo>
                  <a:cubicBezTo>
                    <a:pt x="1601122" y="55073"/>
                    <a:pt x="1594072" y="48648"/>
                    <a:pt x="1593090" y="48469"/>
                  </a:cubicBezTo>
                  <a:cubicBezTo>
                    <a:pt x="1592108" y="48290"/>
                    <a:pt x="1589252" y="50879"/>
                    <a:pt x="1585237" y="51503"/>
                  </a:cubicBezTo>
                  <a:cubicBezTo>
                    <a:pt x="1581220" y="52128"/>
                    <a:pt x="1582916" y="54984"/>
                    <a:pt x="1579703" y="54092"/>
                  </a:cubicBezTo>
                  <a:cubicBezTo>
                    <a:pt x="1576490" y="53199"/>
                    <a:pt x="1577918" y="46148"/>
                    <a:pt x="1579703" y="42936"/>
                  </a:cubicBezTo>
                  <a:cubicBezTo>
                    <a:pt x="1581521" y="40271"/>
                    <a:pt x="1582683" y="37212"/>
                    <a:pt x="1583094" y="34011"/>
                  </a:cubicBezTo>
                  <a:cubicBezTo>
                    <a:pt x="1582737" y="30174"/>
                    <a:pt x="1579346" y="25533"/>
                    <a:pt x="1579346" y="24105"/>
                  </a:cubicBezTo>
                  <a:cubicBezTo>
                    <a:pt x="1579346" y="22677"/>
                    <a:pt x="1583719" y="17946"/>
                    <a:pt x="1585593" y="17857"/>
                  </a:cubicBezTo>
                  <a:cubicBezTo>
                    <a:pt x="1587468" y="17768"/>
                    <a:pt x="1590681" y="23480"/>
                    <a:pt x="1592466" y="23480"/>
                  </a:cubicBezTo>
                  <a:cubicBezTo>
                    <a:pt x="1594250" y="23480"/>
                    <a:pt x="1598713" y="16518"/>
                    <a:pt x="1600765" y="12502"/>
                  </a:cubicBezTo>
                  <a:cubicBezTo>
                    <a:pt x="1602104" y="10003"/>
                    <a:pt x="1602907" y="2863"/>
                    <a:pt x="1606923" y="1078"/>
                  </a:cubicBezTo>
                  <a:cubicBezTo>
                    <a:pt x="1608530" y="1078"/>
                    <a:pt x="1610761" y="1881"/>
                    <a:pt x="1611921" y="1078"/>
                  </a:cubicBezTo>
                  <a:cubicBezTo>
                    <a:pt x="1613472" y="309"/>
                    <a:pt x="1615190" y="-59"/>
                    <a:pt x="1616919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0" name="组合 109"/>
            <p:cNvGrpSpPr>
              <a:grpSpLocks noChangeAspect="1"/>
            </p:cNvGrpSpPr>
            <p:nvPr userDrawn="1"/>
          </p:nvGrpSpPr>
          <p:grpSpPr>
            <a:xfrm>
              <a:off x="468000" y="514800"/>
              <a:ext cx="507600" cy="507600"/>
              <a:chOff x="2216986" y="864164"/>
              <a:chExt cx="5847244" cy="5847244"/>
            </a:xfrm>
          </p:grpSpPr>
          <p:sp>
            <p:nvSpPr>
              <p:cNvPr id="111" name="任意多边形: 形状 110"/>
              <p:cNvSpPr/>
              <p:nvPr userDrawn="1"/>
            </p:nvSpPr>
            <p:spPr>
              <a:xfrm>
                <a:off x="2953301" y="1600488"/>
                <a:ext cx="4374605" cy="4374605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4 h 404050"/>
                  <a:gd name="connsiteX4" fmla="*/ -365 w 404050"/>
                  <a:gd name="connsiteY4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4"/>
                      <a:pt x="201660" y="403914"/>
                    </a:cubicBezTo>
                    <a:cubicBezTo>
                      <a:pt x="90107" y="403862"/>
                      <a:pt x="-312" y="31344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/>
              <p:cNvSpPr/>
              <p:nvPr/>
            </p:nvSpPr>
            <p:spPr>
              <a:xfrm>
                <a:off x="4296171" y="5162025"/>
                <a:ext cx="1689209" cy="788797"/>
              </a:xfrm>
              <a:custGeom>
                <a:avLst/>
                <a:gdLst>
                  <a:gd name="connsiteX0" fmla="*/ 884371 w 1689209"/>
                  <a:gd name="connsiteY0" fmla="*/ 777495 h 788797"/>
                  <a:gd name="connsiteX1" fmla="*/ 884308 w 1689209"/>
                  <a:gd name="connsiteY1" fmla="*/ 777576 h 788797"/>
                  <a:gd name="connsiteX2" fmla="*/ 881730 w 1689209"/>
                  <a:gd name="connsiteY2" fmla="*/ 778607 h 788797"/>
                  <a:gd name="connsiteX3" fmla="*/ 1398399 w 1689209"/>
                  <a:gd name="connsiteY3" fmla="*/ 610508 h 788797"/>
                  <a:gd name="connsiteX4" fmla="*/ 1409735 w 1689209"/>
                  <a:gd name="connsiteY4" fmla="*/ 635258 h 788797"/>
                  <a:gd name="connsiteX5" fmla="*/ 1398399 w 1689209"/>
                  <a:gd name="connsiteY5" fmla="*/ 709509 h 788797"/>
                  <a:gd name="connsiteX6" fmla="*/ 1391177 w 1689209"/>
                  <a:gd name="connsiteY6" fmla="*/ 639383 h 788797"/>
                  <a:gd name="connsiteX7" fmla="*/ 1398399 w 1689209"/>
                  <a:gd name="connsiteY7" fmla="*/ 610508 h 788797"/>
                  <a:gd name="connsiteX8" fmla="*/ 900298 w 1689209"/>
                  <a:gd name="connsiteY8" fmla="*/ 610508 h 788797"/>
                  <a:gd name="connsiteX9" fmla="*/ 912673 w 1689209"/>
                  <a:gd name="connsiteY9" fmla="*/ 635258 h 788797"/>
                  <a:gd name="connsiteX10" fmla="*/ 900298 w 1689209"/>
                  <a:gd name="connsiteY10" fmla="*/ 709509 h 788797"/>
                  <a:gd name="connsiteX11" fmla="*/ 893076 w 1689209"/>
                  <a:gd name="connsiteY11" fmla="*/ 639383 h 788797"/>
                  <a:gd name="connsiteX12" fmla="*/ 900298 w 1689209"/>
                  <a:gd name="connsiteY12" fmla="*/ 610508 h 788797"/>
                  <a:gd name="connsiteX13" fmla="*/ 1312802 w 1689209"/>
                  <a:gd name="connsiteY13" fmla="*/ 607412 h 788797"/>
                  <a:gd name="connsiteX14" fmla="*/ 1323120 w 1689209"/>
                  <a:gd name="connsiteY14" fmla="*/ 635259 h 788797"/>
                  <a:gd name="connsiteX15" fmla="*/ 1314860 w 1689209"/>
                  <a:gd name="connsiteY15" fmla="*/ 708481 h 788797"/>
                  <a:gd name="connsiteX16" fmla="*/ 1300427 w 1689209"/>
                  <a:gd name="connsiteY16" fmla="*/ 638344 h 788797"/>
                  <a:gd name="connsiteX17" fmla="*/ 1312802 w 1689209"/>
                  <a:gd name="connsiteY17" fmla="*/ 607412 h 788797"/>
                  <a:gd name="connsiteX18" fmla="*/ 818826 w 1689209"/>
                  <a:gd name="connsiteY18" fmla="*/ 607412 h 788797"/>
                  <a:gd name="connsiteX19" fmla="*/ 829144 w 1689209"/>
                  <a:gd name="connsiteY19" fmla="*/ 635259 h 788797"/>
                  <a:gd name="connsiteX20" fmla="*/ 819866 w 1689209"/>
                  <a:gd name="connsiteY20" fmla="*/ 709510 h 788797"/>
                  <a:gd name="connsiteX21" fmla="*/ 805422 w 1689209"/>
                  <a:gd name="connsiteY21" fmla="*/ 638344 h 788797"/>
                  <a:gd name="connsiteX22" fmla="*/ 818826 w 1689209"/>
                  <a:gd name="connsiteY22" fmla="*/ 607412 h 788797"/>
                  <a:gd name="connsiteX23" fmla="*/ 320211 w 1689209"/>
                  <a:gd name="connsiteY23" fmla="*/ 606386 h 788797"/>
                  <a:gd name="connsiteX24" fmla="*/ 327946 w 1689209"/>
                  <a:gd name="connsiteY24" fmla="*/ 609480 h 788797"/>
                  <a:gd name="connsiteX25" fmla="*/ 327946 w 1689209"/>
                  <a:gd name="connsiteY25" fmla="*/ 705385 h 788797"/>
                  <a:gd name="connsiteX26" fmla="*/ 310418 w 1689209"/>
                  <a:gd name="connsiteY26" fmla="*/ 705385 h 788797"/>
                  <a:gd name="connsiteX27" fmla="*/ 310418 w 1689209"/>
                  <a:gd name="connsiteY27" fmla="*/ 608452 h 788797"/>
                  <a:gd name="connsiteX28" fmla="*/ 312475 w 1689209"/>
                  <a:gd name="connsiteY28" fmla="*/ 609480 h 788797"/>
                  <a:gd name="connsiteX29" fmla="*/ 320211 w 1689209"/>
                  <a:gd name="connsiteY29" fmla="*/ 606386 h 788797"/>
                  <a:gd name="connsiteX30" fmla="*/ 397044 w 1689209"/>
                  <a:gd name="connsiteY30" fmla="*/ 601229 h 788797"/>
                  <a:gd name="connsiteX31" fmla="*/ 405294 w 1689209"/>
                  <a:gd name="connsiteY31" fmla="*/ 635258 h 788797"/>
                  <a:gd name="connsiteX32" fmla="*/ 397044 w 1689209"/>
                  <a:gd name="connsiteY32" fmla="*/ 704356 h 788797"/>
                  <a:gd name="connsiteX33" fmla="*/ 387765 w 1689209"/>
                  <a:gd name="connsiteY33" fmla="*/ 635258 h 788797"/>
                  <a:gd name="connsiteX34" fmla="*/ 397044 w 1689209"/>
                  <a:gd name="connsiteY34" fmla="*/ 601229 h 788797"/>
                  <a:gd name="connsiteX35" fmla="*/ 362834 w 1689209"/>
                  <a:gd name="connsiteY35" fmla="*/ 586035 h 788797"/>
                  <a:gd name="connsiteX36" fmla="*/ 369196 w 1689209"/>
                  <a:gd name="connsiteY36" fmla="*/ 591951 h 788797"/>
                  <a:gd name="connsiteX37" fmla="*/ 369196 w 1689209"/>
                  <a:gd name="connsiteY37" fmla="*/ 711577 h 788797"/>
                  <a:gd name="connsiteX38" fmla="*/ 348571 w 1689209"/>
                  <a:gd name="connsiteY38" fmla="*/ 711577 h 788797"/>
                  <a:gd name="connsiteX39" fmla="*/ 348571 w 1689209"/>
                  <a:gd name="connsiteY39" fmla="*/ 595036 h 788797"/>
                  <a:gd name="connsiteX40" fmla="*/ 348571 w 1689209"/>
                  <a:gd name="connsiteY40" fmla="*/ 591951 h 788797"/>
                  <a:gd name="connsiteX41" fmla="*/ 354158 w 1689209"/>
                  <a:gd name="connsiteY41" fmla="*/ 586364 h 788797"/>
                  <a:gd name="connsiteX42" fmla="*/ 362834 w 1689209"/>
                  <a:gd name="connsiteY42" fmla="*/ 586035 h 788797"/>
                  <a:gd name="connsiteX43" fmla="*/ 1360234 w 1689209"/>
                  <a:gd name="connsiteY43" fmla="*/ 585758 h 788797"/>
                  <a:gd name="connsiteX44" fmla="*/ 1371581 w 1689209"/>
                  <a:gd name="connsiteY44" fmla="*/ 630105 h 788797"/>
                  <a:gd name="connsiteX45" fmla="*/ 1359206 w 1689209"/>
                  <a:gd name="connsiteY45" fmla="*/ 715692 h 788797"/>
                  <a:gd name="connsiteX46" fmla="*/ 1346831 w 1689209"/>
                  <a:gd name="connsiteY46" fmla="*/ 629066 h 788797"/>
                  <a:gd name="connsiteX47" fmla="*/ 1360234 w 1689209"/>
                  <a:gd name="connsiteY47" fmla="*/ 585758 h 788797"/>
                  <a:gd name="connsiteX48" fmla="*/ 863173 w 1689209"/>
                  <a:gd name="connsiteY48" fmla="*/ 585758 h 788797"/>
                  <a:gd name="connsiteX49" fmla="*/ 873481 w 1689209"/>
                  <a:gd name="connsiteY49" fmla="*/ 630105 h 788797"/>
                  <a:gd name="connsiteX50" fmla="*/ 861105 w 1689209"/>
                  <a:gd name="connsiteY50" fmla="*/ 715692 h 788797"/>
                  <a:gd name="connsiteX51" fmla="*/ 848730 w 1689209"/>
                  <a:gd name="connsiteY51" fmla="*/ 629066 h 788797"/>
                  <a:gd name="connsiteX52" fmla="*/ 863173 w 1689209"/>
                  <a:gd name="connsiteY52" fmla="*/ 585758 h 788797"/>
                  <a:gd name="connsiteX53" fmla="*/ 651698 w 1689209"/>
                  <a:gd name="connsiteY53" fmla="*/ 575844 h 788797"/>
                  <a:gd name="connsiteX54" fmla="*/ 788738 w 1689209"/>
                  <a:gd name="connsiteY54" fmla="*/ 678111 h 788797"/>
                  <a:gd name="connsiteX55" fmla="*/ 797172 w 1689209"/>
                  <a:gd name="connsiteY55" fmla="*/ 744567 h 788797"/>
                  <a:gd name="connsiteX56" fmla="*/ 914731 w 1689209"/>
                  <a:gd name="connsiteY56" fmla="*/ 744567 h 788797"/>
                  <a:gd name="connsiteX57" fmla="*/ 959078 w 1689209"/>
                  <a:gd name="connsiteY57" fmla="*/ 641440 h 788797"/>
                  <a:gd name="connsiteX58" fmla="*/ 1084886 w 1689209"/>
                  <a:gd name="connsiteY58" fmla="*/ 590911 h 788797"/>
                  <a:gd name="connsiteX59" fmla="*/ 1260206 w 1689209"/>
                  <a:gd name="connsiteY59" fmla="*/ 637315 h 788797"/>
                  <a:gd name="connsiteX60" fmla="*/ 1294234 w 1689209"/>
                  <a:gd name="connsiteY60" fmla="*/ 750760 h 788797"/>
                  <a:gd name="connsiteX61" fmla="*/ 1412832 w 1689209"/>
                  <a:gd name="connsiteY61" fmla="*/ 750760 h 788797"/>
                  <a:gd name="connsiteX62" fmla="*/ 1480890 w 1689209"/>
                  <a:gd name="connsiteY62" fmla="*/ 614633 h 788797"/>
                  <a:gd name="connsiteX63" fmla="*/ 1603612 w 1689209"/>
                  <a:gd name="connsiteY63" fmla="*/ 586786 h 788797"/>
                  <a:gd name="connsiteX64" fmla="*/ 1603612 w 1689209"/>
                  <a:gd name="connsiteY64" fmla="*/ 630105 h 788797"/>
                  <a:gd name="connsiteX65" fmla="*/ 1481929 w 1689209"/>
                  <a:gd name="connsiteY65" fmla="*/ 647633 h 788797"/>
                  <a:gd name="connsiteX66" fmla="*/ 1431400 w 1689209"/>
                  <a:gd name="connsiteY66" fmla="*/ 750760 h 788797"/>
                  <a:gd name="connsiteX67" fmla="*/ 1426236 w 1689209"/>
                  <a:gd name="connsiteY67" fmla="*/ 766231 h 788797"/>
                  <a:gd name="connsiteX68" fmla="*/ 1362303 w 1689209"/>
                  <a:gd name="connsiteY68" fmla="*/ 778607 h 788797"/>
                  <a:gd name="connsiteX69" fmla="*/ 1363633 w 1689209"/>
                  <a:gd name="connsiteY69" fmla="*/ 776539 h 788797"/>
                  <a:gd name="connsiteX70" fmla="*/ 1363672 w 1689209"/>
                  <a:gd name="connsiteY70" fmla="*/ 776479 h 788797"/>
                  <a:gd name="connsiteX71" fmla="*/ 1394264 w 1689209"/>
                  <a:gd name="connsiteY71" fmla="*/ 763135 h 788797"/>
                  <a:gd name="connsiteX72" fmla="*/ 1331360 w 1689209"/>
                  <a:gd name="connsiteY72" fmla="*/ 776539 h 788797"/>
                  <a:gd name="connsiteX73" fmla="*/ 1309706 w 1689209"/>
                  <a:gd name="connsiteY73" fmla="*/ 776539 h 788797"/>
                  <a:gd name="connsiteX74" fmla="*/ 1327235 w 1689209"/>
                  <a:gd name="connsiteY74" fmla="*/ 771385 h 788797"/>
                  <a:gd name="connsiteX75" fmla="*/ 1224109 w 1689209"/>
                  <a:gd name="connsiteY75" fmla="*/ 771385 h 788797"/>
                  <a:gd name="connsiteX76" fmla="*/ 1166358 w 1689209"/>
                  <a:gd name="connsiteY76" fmla="*/ 638355 h 788797"/>
                  <a:gd name="connsiteX77" fmla="*/ 1015800 w 1689209"/>
                  <a:gd name="connsiteY77" fmla="*/ 631133 h 788797"/>
                  <a:gd name="connsiteX78" fmla="*/ 940520 w 1689209"/>
                  <a:gd name="connsiteY78" fmla="*/ 746635 h 788797"/>
                  <a:gd name="connsiteX79" fmla="*/ 933299 w 1689209"/>
                  <a:gd name="connsiteY79" fmla="*/ 764164 h 788797"/>
                  <a:gd name="connsiteX80" fmla="*/ 931231 w 1689209"/>
                  <a:gd name="connsiteY80" fmla="*/ 741481 h 788797"/>
                  <a:gd name="connsiteX81" fmla="*/ 931231 w 1689209"/>
                  <a:gd name="connsiteY81" fmla="*/ 786857 h 788797"/>
                  <a:gd name="connsiteX82" fmla="*/ 877605 w 1689209"/>
                  <a:gd name="connsiteY82" fmla="*/ 786857 h 788797"/>
                  <a:gd name="connsiteX83" fmla="*/ 900298 w 1689209"/>
                  <a:gd name="connsiteY83" fmla="*/ 778607 h 788797"/>
                  <a:gd name="connsiteX84" fmla="*/ 889082 w 1689209"/>
                  <a:gd name="connsiteY84" fmla="*/ 775513 h 788797"/>
                  <a:gd name="connsiteX85" fmla="*/ 884371 w 1689209"/>
                  <a:gd name="connsiteY85" fmla="*/ 777495 h 788797"/>
                  <a:gd name="connsiteX86" fmla="*/ 889980 w 1689209"/>
                  <a:gd name="connsiteY86" fmla="*/ 770357 h 788797"/>
                  <a:gd name="connsiteX87" fmla="*/ 860077 w 1689209"/>
                  <a:gd name="connsiteY87" fmla="*/ 770357 h 788797"/>
                  <a:gd name="connsiteX88" fmla="*/ 871423 w 1689209"/>
                  <a:gd name="connsiteY88" fmla="*/ 763135 h 788797"/>
                  <a:gd name="connsiteX89" fmla="*/ 820894 w 1689209"/>
                  <a:gd name="connsiteY89" fmla="*/ 763135 h 788797"/>
                  <a:gd name="connsiteX90" fmla="*/ 831201 w 1689209"/>
                  <a:gd name="connsiteY90" fmla="*/ 754885 h 788797"/>
                  <a:gd name="connsiteX91" fmla="*/ 728075 w 1689209"/>
                  <a:gd name="connsiteY91" fmla="*/ 754885 h 788797"/>
                  <a:gd name="connsiteX92" fmla="*/ 670325 w 1689209"/>
                  <a:gd name="connsiteY92" fmla="*/ 621854 h 788797"/>
                  <a:gd name="connsiteX93" fmla="*/ 519755 w 1689209"/>
                  <a:gd name="connsiteY93" fmla="*/ 614633 h 788797"/>
                  <a:gd name="connsiteX94" fmla="*/ 444476 w 1689209"/>
                  <a:gd name="connsiteY94" fmla="*/ 730134 h 788797"/>
                  <a:gd name="connsiteX95" fmla="*/ 431072 w 1689209"/>
                  <a:gd name="connsiteY95" fmla="*/ 730134 h 788797"/>
                  <a:gd name="connsiteX96" fmla="*/ 465101 w 1689209"/>
                  <a:gd name="connsiteY96" fmla="*/ 635258 h 788797"/>
                  <a:gd name="connsiteX97" fmla="*/ 590920 w 1689209"/>
                  <a:gd name="connsiteY97" fmla="*/ 584729 h 788797"/>
                  <a:gd name="connsiteX98" fmla="*/ 651698 w 1689209"/>
                  <a:gd name="connsiteY98" fmla="*/ 575844 h 788797"/>
                  <a:gd name="connsiteX99" fmla="*/ 70137 w 1689209"/>
                  <a:gd name="connsiteY99" fmla="*/ 573383 h 788797"/>
                  <a:gd name="connsiteX100" fmla="*/ 199042 w 1689209"/>
                  <a:gd name="connsiteY100" fmla="*/ 596065 h 788797"/>
                  <a:gd name="connsiteX101" fmla="*/ 281543 w 1689209"/>
                  <a:gd name="connsiteY101" fmla="*/ 723942 h 788797"/>
                  <a:gd name="connsiteX102" fmla="*/ 310418 w 1689209"/>
                  <a:gd name="connsiteY102" fmla="*/ 723942 h 788797"/>
                  <a:gd name="connsiteX103" fmla="*/ 321765 w 1689209"/>
                  <a:gd name="connsiteY103" fmla="*/ 738374 h 788797"/>
                  <a:gd name="connsiteX104" fmla="*/ 424891 w 1689209"/>
                  <a:gd name="connsiteY104" fmla="*/ 738374 h 788797"/>
                  <a:gd name="connsiteX105" fmla="*/ 424891 w 1689209"/>
                  <a:gd name="connsiteY105" fmla="*/ 776539 h 788797"/>
                  <a:gd name="connsiteX106" fmla="*/ 330015 w 1689209"/>
                  <a:gd name="connsiteY106" fmla="*/ 776539 h 788797"/>
                  <a:gd name="connsiteX107" fmla="*/ 383630 w 1689209"/>
                  <a:gd name="connsiteY107" fmla="*/ 770346 h 788797"/>
                  <a:gd name="connsiteX108" fmla="*/ 325890 w 1689209"/>
                  <a:gd name="connsiteY108" fmla="*/ 770346 h 788797"/>
                  <a:gd name="connsiteX109" fmla="*/ 344447 w 1689209"/>
                  <a:gd name="connsiteY109" fmla="*/ 764164 h 788797"/>
                  <a:gd name="connsiteX110" fmla="*/ 286697 w 1689209"/>
                  <a:gd name="connsiteY110" fmla="*/ 764164 h 788797"/>
                  <a:gd name="connsiteX111" fmla="*/ 286697 w 1689209"/>
                  <a:gd name="connsiteY111" fmla="*/ 740442 h 788797"/>
                  <a:gd name="connsiteX112" fmla="*/ 218639 w 1689209"/>
                  <a:gd name="connsiteY112" fmla="*/ 740442 h 788797"/>
                  <a:gd name="connsiteX113" fmla="*/ 165013 w 1689209"/>
                  <a:gd name="connsiteY113" fmla="*/ 619787 h 788797"/>
                  <a:gd name="connsiteX114" fmla="*/ 82512 w 1689209"/>
                  <a:gd name="connsiteY114" fmla="*/ 589883 h 788797"/>
                  <a:gd name="connsiteX115" fmla="*/ 68069 w 1689209"/>
                  <a:gd name="connsiteY115" fmla="*/ 576469 h 788797"/>
                  <a:gd name="connsiteX116" fmla="*/ 833341 w 1689209"/>
                  <a:gd name="connsiteY116" fmla="*/ 5257 h 788797"/>
                  <a:gd name="connsiteX117" fmla="*/ 854912 w 1689209"/>
                  <a:gd name="connsiteY117" fmla="*/ 31973 h 788797"/>
                  <a:gd name="connsiteX118" fmla="*/ 878634 w 1689209"/>
                  <a:gd name="connsiteY118" fmla="*/ 54666 h 788797"/>
                  <a:gd name="connsiteX119" fmla="*/ 872452 w 1689209"/>
                  <a:gd name="connsiteY119" fmla="*/ 61877 h 788797"/>
                  <a:gd name="connsiteX120" fmla="*/ 872441 w 1689209"/>
                  <a:gd name="connsiteY120" fmla="*/ 243379 h 788797"/>
                  <a:gd name="connsiteX121" fmla="*/ 964231 w 1689209"/>
                  <a:gd name="connsiteY121" fmla="*/ 258850 h 788797"/>
                  <a:gd name="connsiteX122" fmla="*/ 1035385 w 1689209"/>
                  <a:gd name="connsiteY122" fmla="*/ 302169 h 788797"/>
                  <a:gd name="connsiteX123" fmla="*/ 1103454 w 1689209"/>
                  <a:gd name="connsiteY123" fmla="*/ 321755 h 788797"/>
                  <a:gd name="connsiteX124" fmla="*/ 1138511 w 1689209"/>
                  <a:gd name="connsiteY124" fmla="*/ 355784 h 788797"/>
                  <a:gd name="connsiteX125" fmla="*/ 1177704 w 1689209"/>
                  <a:gd name="connsiteY125" fmla="*/ 355784 h 788797"/>
                  <a:gd name="connsiteX126" fmla="*/ 1233387 w 1689209"/>
                  <a:gd name="connsiteY126" fmla="*/ 397034 h 788797"/>
                  <a:gd name="connsiteX127" fmla="*/ 1275677 w 1689209"/>
                  <a:gd name="connsiteY127" fmla="*/ 423852 h 788797"/>
                  <a:gd name="connsiteX128" fmla="*/ 1296291 w 1689209"/>
                  <a:gd name="connsiteY128" fmla="*/ 449631 h 788797"/>
                  <a:gd name="connsiteX129" fmla="*/ 1335484 w 1689209"/>
                  <a:gd name="connsiteY129" fmla="*/ 466132 h 788797"/>
                  <a:gd name="connsiteX130" fmla="*/ 1380860 w 1689209"/>
                  <a:gd name="connsiteY130" fmla="*/ 471285 h 788797"/>
                  <a:gd name="connsiteX131" fmla="*/ 1438610 w 1689209"/>
                  <a:gd name="connsiteY131" fmla="*/ 495007 h 788797"/>
                  <a:gd name="connsiteX132" fmla="*/ 1524208 w 1689209"/>
                  <a:gd name="connsiteY132" fmla="*/ 542450 h 788797"/>
                  <a:gd name="connsiteX133" fmla="*/ 1689209 w 1689209"/>
                  <a:gd name="connsiteY133" fmla="*/ 569258 h 788797"/>
                  <a:gd name="connsiteX134" fmla="*/ 0 w 1689209"/>
                  <a:gd name="connsiteY134" fmla="*/ 569258 h 788797"/>
                  <a:gd name="connsiteX135" fmla="*/ 206252 w 1689209"/>
                  <a:gd name="connsiteY135" fmla="*/ 545536 h 788797"/>
                  <a:gd name="connsiteX136" fmla="*/ 294946 w 1689209"/>
                  <a:gd name="connsiteY136" fmla="*/ 498103 h 788797"/>
                  <a:gd name="connsiteX137" fmla="*/ 342379 w 1689209"/>
                  <a:gd name="connsiteY137" fmla="*/ 452728 h 788797"/>
                  <a:gd name="connsiteX138" fmla="*/ 389822 w 1689209"/>
                  <a:gd name="connsiteY138" fmla="*/ 429006 h 788797"/>
                  <a:gd name="connsiteX139" fmla="*/ 432101 w 1689209"/>
                  <a:gd name="connsiteY139" fmla="*/ 405295 h 788797"/>
                  <a:gd name="connsiteX140" fmla="*/ 469226 w 1689209"/>
                  <a:gd name="connsiteY140" fmla="*/ 357852 h 788797"/>
                  <a:gd name="connsiteX141" fmla="*/ 523880 w 1689209"/>
                  <a:gd name="connsiteY141" fmla="*/ 337226 h 788797"/>
                  <a:gd name="connsiteX142" fmla="*/ 577506 w 1689209"/>
                  <a:gd name="connsiteY142" fmla="*/ 300101 h 788797"/>
                  <a:gd name="connsiteX143" fmla="*/ 645574 w 1689209"/>
                  <a:gd name="connsiteY143" fmla="*/ 281533 h 788797"/>
                  <a:gd name="connsiteX144" fmla="*/ 706411 w 1689209"/>
                  <a:gd name="connsiteY144" fmla="*/ 244407 h 788797"/>
                  <a:gd name="connsiteX145" fmla="*/ 802326 w 1689209"/>
                  <a:gd name="connsiteY145" fmla="*/ 239254 h 788797"/>
                  <a:gd name="connsiteX146" fmla="*/ 802326 w 1689209"/>
                  <a:gd name="connsiteY146" fmla="*/ 59819 h 788797"/>
                  <a:gd name="connsiteX147" fmla="*/ 794076 w 1689209"/>
                  <a:gd name="connsiteY147" fmla="*/ 51569 h 788797"/>
                  <a:gd name="connsiteX148" fmla="*/ 816758 w 1689209"/>
                  <a:gd name="connsiteY148" fmla="*/ 26819 h 788797"/>
                  <a:gd name="connsiteX149" fmla="*/ 837383 w 1689209"/>
                  <a:gd name="connsiteY149" fmla="*/ 0 h 788797"/>
                  <a:gd name="connsiteX150" fmla="*/ 833341 w 1689209"/>
                  <a:gd name="connsiteY150" fmla="*/ 5257 h 788797"/>
                  <a:gd name="connsiteX151" fmla="*/ 833258 w 1689209"/>
                  <a:gd name="connsiteY151" fmla="*/ 5154 h 78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1689209" h="788797">
                    <a:moveTo>
                      <a:pt x="884371" y="777495"/>
                    </a:moveTo>
                    <a:lnTo>
                      <a:pt x="884308" y="777576"/>
                    </a:lnTo>
                    <a:cubicBezTo>
                      <a:pt x="881987" y="778607"/>
                      <a:pt x="880182" y="778607"/>
                      <a:pt x="881730" y="778607"/>
                    </a:cubicBezTo>
                    <a:close/>
                    <a:moveTo>
                      <a:pt x="1398399" y="610508"/>
                    </a:moveTo>
                    <a:cubicBezTo>
                      <a:pt x="1409735" y="610508"/>
                      <a:pt x="1411803" y="620826"/>
                      <a:pt x="1409735" y="635258"/>
                    </a:cubicBezTo>
                    <a:cubicBezTo>
                      <a:pt x="1407678" y="649701"/>
                      <a:pt x="1405610" y="709509"/>
                      <a:pt x="1398399" y="709509"/>
                    </a:cubicBezTo>
                    <a:cubicBezTo>
                      <a:pt x="1391177" y="709509"/>
                      <a:pt x="1391177" y="661037"/>
                      <a:pt x="1391177" y="639383"/>
                    </a:cubicBezTo>
                    <a:cubicBezTo>
                      <a:pt x="1391177" y="617729"/>
                      <a:pt x="1391177" y="610508"/>
                      <a:pt x="1398399" y="610508"/>
                    </a:cubicBezTo>
                    <a:close/>
                    <a:moveTo>
                      <a:pt x="900298" y="610508"/>
                    </a:moveTo>
                    <a:cubicBezTo>
                      <a:pt x="912673" y="610508"/>
                      <a:pt x="914731" y="620826"/>
                      <a:pt x="912673" y="635258"/>
                    </a:cubicBezTo>
                    <a:cubicBezTo>
                      <a:pt x="910605" y="649701"/>
                      <a:pt x="907520" y="709509"/>
                      <a:pt x="900298" y="709509"/>
                    </a:cubicBezTo>
                    <a:cubicBezTo>
                      <a:pt x="893076" y="709509"/>
                      <a:pt x="893076" y="661037"/>
                      <a:pt x="893076" y="639383"/>
                    </a:cubicBezTo>
                    <a:cubicBezTo>
                      <a:pt x="893076" y="617729"/>
                      <a:pt x="893076" y="610508"/>
                      <a:pt x="900298" y="610508"/>
                    </a:cubicBezTo>
                    <a:close/>
                    <a:moveTo>
                      <a:pt x="1312802" y="607412"/>
                    </a:moveTo>
                    <a:cubicBezTo>
                      <a:pt x="1323120" y="607412"/>
                      <a:pt x="1323120" y="621855"/>
                      <a:pt x="1323120" y="635259"/>
                    </a:cubicBezTo>
                    <a:cubicBezTo>
                      <a:pt x="1323120" y="648662"/>
                      <a:pt x="1329303" y="708481"/>
                      <a:pt x="1314860" y="708481"/>
                    </a:cubicBezTo>
                    <a:cubicBezTo>
                      <a:pt x="1300427" y="708481"/>
                      <a:pt x="1300427" y="660009"/>
                      <a:pt x="1300427" y="638344"/>
                    </a:cubicBezTo>
                    <a:cubicBezTo>
                      <a:pt x="1300427" y="616690"/>
                      <a:pt x="1300427" y="607412"/>
                      <a:pt x="1312802" y="607412"/>
                    </a:cubicBezTo>
                    <a:close/>
                    <a:moveTo>
                      <a:pt x="818826" y="607412"/>
                    </a:moveTo>
                    <a:cubicBezTo>
                      <a:pt x="829144" y="607412"/>
                      <a:pt x="829144" y="621855"/>
                      <a:pt x="829144" y="635259"/>
                    </a:cubicBezTo>
                    <a:cubicBezTo>
                      <a:pt x="829144" y="648662"/>
                      <a:pt x="828116" y="709510"/>
                      <a:pt x="819866" y="709510"/>
                    </a:cubicBezTo>
                    <a:cubicBezTo>
                      <a:pt x="811615" y="709510"/>
                      <a:pt x="805422" y="660009"/>
                      <a:pt x="805422" y="638344"/>
                    </a:cubicBezTo>
                    <a:cubicBezTo>
                      <a:pt x="805422" y="616690"/>
                      <a:pt x="805422" y="607412"/>
                      <a:pt x="818826" y="607412"/>
                    </a:cubicBezTo>
                    <a:close/>
                    <a:moveTo>
                      <a:pt x="320211" y="606386"/>
                    </a:moveTo>
                    <a:cubicBezTo>
                      <a:pt x="324078" y="605355"/>
                      <a:pt x="327946" y="605355"/>
                      <a:pt x="327946" y="609480"/>
                    </a:cubicBezTo>
                    <a:cubicBezTo>
                      <a:pt x="330003" y="641409"/>
                      <a:pt x="330003" y="673445"/>
                      <a:pt x="327946" y="705385"/>
                    </a:cubicBezTo>
                    <a:cubicBezTo>
                      <a:pt x="327946" y="712606"/>
                      <a:pt x="310418" y="715692"/>
                      <a:pt x="310418" y="705385"/>
                    </a:cubicBezTo>
                    <a:cubicBezTo>
                      <a:pt x="308339" y="673110"/>
                      <a:pt x="308339" y="640726"/>
                      <a:pt x="310418" y="608452"/>
                    </a:cubicBezTo>
                    <a:lnTo>
                      <a:pt x="312475" y="609480"/>
                    </a:lnTo>
                    <a:cubicBezTo>
                      <a:pt x="312475" y="609480"/>
                      <a:pt x="316343" y="607418"/>
                      <a:pt x="320211" y="606386"/>
                    </a:cubicBezTo>
                    <a:close/>
                    <a:moveTo>
                      <a:pt x="397044" y="601229"/>
                    </a:moveTo>
                    <a:cubicBezTo>
                      <a:pt x="405294" y="600190"/>
                      <a:pt x="405294" y="627008"/>
                      <a:pt x="405294" y="635258"/>
                    </a:cubicBezTo>
                    <a:cubicBezTo>
                      <a:pt x="405294" y="643508"/>
                      <a:pt x="406322" y="704356"/>
                      <a:pt x="397044" y="704356"/>
                    </a:cubicBezTo>
                    <a:cubicBezTo>
                      <a:pt x="387765" y="704356"/>
                      <a:pt x="387765" y="651758"/>
                      <a:pt x="387765" y="635258"/>
                    </a:cubicBezTo>
                    <a:cubicBezTo>
                      <a:pt x="387765" y="618758"/>
                      <a:pt x="386725" y="601229"/>
                      <a:pt x="397044" y="601229"/>
                    </a:cubicBezTo>
                    <a:close/>
                    <a:moveTo>
                      <a:pt x="362834" y="586035"/>
                    </a:moveTo>
                    <a:cubicBezTo>
                      <a:pt x="365556" y="587046"/>
                      <a:pt x="367892" y="589098"/>
                      <a:pt x="369196" y="591951"/>
                    </a:cubicBezTo>
                    <a:cubicBezTo>
                      <a:pt x="371275" y="631794"/>
                      <a:pt x="371275" y="671723"/>
                      <a:pt x="369196" y="711577"/>
                    </a:cubicBezTo>
                    <a:cubicBezTo>
                      <a:pt x="369196" y="717759"/>
                      <a:pt x="348571" y="716730"/>
                      <a:pt x="348571" y="711577"/>
                    </a:cubicBezTo>
                    <a:cubicBezTo>
                      <a:pt x="344901" y="672817"/>
                      <a:pt x="344901" y="633797"/>
                      <a:pt x="348571" y="595036"/>
                    </a:cubicBezTo>
                    <a:lnTo>
                      <a:pt x="348571" y="591951"/>
                    </a:lnTo>
                    <a:cubicBezTo>
                      <a:pt x="349708" y="589471"/>
                      <a:pt x="351690" y="587490"/>
                      <a:pt x="354158" y="586364"/>
                    </a:cubicBezTo>
                    <a:cubicBezTo>
                      <a:pt x="357006" y="585054"/>
                      <a:pt x="360113" y="585024"/>
                      <a:pt x="362834" y="586035"/>
                    </a:cubicBezTo>
                    <a:close/>
                    <a:moveTo>
                      <a:pt x="1360234" y="585758"/>
                    </a:moveTo>
                    <a:cubicBezTo>
                      <a:pt x="1371581" y="585758"/>
                      <a:pt x="1371581" y="607412"/>
                      <a:pt x="1371581" y="630105"/>
                    </a:cubicBezTo>
                    <a:cubicBezTo>
                      <a:pt x="1371581" y="652787"/>
                      <a:pt x="1371581" y="715692"/>
                      <a:pt x="1359206" y="715692"/>
                    </a:cubicBezTo>
                    <a:cubicBezTo>
                      <a:pt x="1346831" y="715692"/>
                      <a:pt x="1346831" y="649691"/>
                      <a:pt x="1346831" y="629066"/>
                    </a:cubicBezTo>
                    <a:cubicBezTo>
                      <a:pt x="1346831" y="608451"/>
                      <a:pt x="1342706" y="585758"/>
                      <a:pt x="1360234" y="585758"/>
                    </a:cubicBezTo>
                    <a:close/>
                    <a:moveTo>
                      <a:pt x="863173" y="585758"/>
                    </a:moveTo>
                    <a:cubicBezTo>
                      <a:pt x="878645" y="585758"/>
                      <a:pt x="873481" y="607412"/>
                      <a:pt x="873481" y="630105"/>
                    </a:cubicBezTo>
                    <a:cubicBezTo>
                      <a:pt x="873481" y="652787"/>
                      <a:pt x="873481" y="715692"/>
                      <a:pt x="861105" y="715692"/>
                    </a:cubicBezTo>
                    <a:cubicBezTo>
                      <a:pt x="848730" y="715692"/>
                      <a:pt x="848730" y="649691"/>
                      <a:pt x="848730" y="629066"/>
                    </a:cubicBezTo>
                    <a:cubicBezTo>
                      <a:pt x="848730" y="608451"/>
                      <a:pt x="845644" y="585758"/>
                      <a:pt x="863173" y="585758"/>
                    </a:cubicBezTo>
                    <a:close/>
                    <a:moveTo>
                      <a:pt x="651698" y="575844"/>
                    </a:moveTo>
                    <a:cubicBezTo>
                      <a:pt x="711885" y="579205"/>
                      <a:pt x="767114" y="617803"/>
                      <a:pt x="788738" y="678111"/>
                    </a:cubicBezTo>
                    <a:cubicBezTo>
                      <a:pt x="796371" y="699386"/>
                      <a:pt x="799251" y="722068"/>
                      <a:pt x="797172" y="744567"/>
                    </a:cubicBezTo>
                    <a:lnTo>
                      <a:pt x="914731" y="744567"/>
                    </a:lnTo>
                    <a:cubicBezTo>
                      <a:pt x="924215" y="708156"/>
                      <a:pt x="939167" y="673380"/>
                      <a:pt x="959078" y="641440"/>
                    </a:cubicBezTo>
                    <a:cubicBezTo>
                      <a:pt x="992273" y="608007"/>
                      <a:pt x="1037789" y="589720"/>
                      <a:pt x="1084886" y="590911"/>
                    </a:cubicBezTo>
                    <a:cubicBezTo>
                      <a:pt x="1147216" y="581708"/>
                      <a:pt x="1210597" y="598490"/>
                      <a:pt x="1260206" y="637315"/>
                    </a:cubicBezTo>
                    <a:cubicBezTo>
                      <a:pt x="1281773" y="671279"/>
                      <a:pt x="1293552" y="710538"/>
                      <a:pt x="1294234" y="750760"/>
                    </a:cubicBezTo>
                    <a:lnTo>
                      <a:pt x="1412832" y="750760"/>
                    </a:lnTo>
                    <a:cubicBezTo>
                      <a:pt x="1424189" y="700555"/>
                      <a:pt x="1447543" y="653848"/>
                      <a:pt x="1480890" y="614633"/>
                    </a:cubicBezTo>
                    <a:cubicBezTo>
                      <a:pt x="1517907" y="592795"/>
                      <a:pt x="1560803" y="583062"/>
                      <a:pt x="1603612" y="586786"/>
                    </a:cubicBezTo>
                    <a:lnTo>
                      <a:pt x="1603612" y="630105"/>
                    </a:lnTo>
                    <a:cubicBezTo>
                      <a:pt x="1562221" y="625665"/>
                      <a:pt x="1520386" y="631685"/>
                      <a:pt x="1481929" y="647633"/>
                    </a:cubicBezTo>
                    <a:cubicBezTo>
                      <a:pt x="1455208" y="676227"/>
                      <a:pt x="1437626" y="712129"/>
                      <a:pt x="1431400" y="750760"/>
                    </a:cubicBezTo>
                    <a:cubicBezTo>
                      <a:pt x="1431389" y="763135"/>
                      <a:pt x="1438611" y="760038"/>
                      <a:pt x="1426236" y="766231"/>
                    </a:cubicBezTo>
                    <a:cubicBezTo>
                      <a:pt x="1405632" y="773421"/>
                      <a:pt x="1384097" y="777589"/>
                      <a:pt x="1362303" y="778607"/>
                    </a:cubicBezTo>
                    <a:lnTo>
                      <a:pt x="1363633" y="776539"/>
                    </a:lnTo>
                    <a:lnTo>
                      <a:pt x="1363672" y="776479"/>
                    </a:lnTo>
                    <a:cubicBezTo>
                      <a:pt x="1371259" y="772609"/>
                      <a:pt x="1393492" y="764678"/>
                      <a:pt x="1394264" y="763135"/>
                    </a:cubicBezTo>
                    <a:cubicBezTo>
                      <a:pt x="1395303" y="761067"/>
                      <a:pt x="1338581" y="776539"/>
                      <a:pt x="1331360" y="776539"/>
                    </a:cubicBezTo>
                    <a:lnTo>
                      <a:pt x="1309706" y="776539"/>
                    </a:lnTo>
                    <a:lnTo>
                      <a:pt x="1327235" y="771385"/>
                    </a:lnTo>
                    <a:lnTo>
                      <a:pt x="1224109" y="771385"/>
                    </a:lnTo>
                    <a:cubicBezTo>
                      <a:pt x="1224109" y="771385"/>
                      <a:pt x="1229262" y="662066"/>
                      <a:pt x="1166358" y="638355"/>
                    </a:cubicBezTo>
                    <a:cubicBezTo>
                      <a:pt x="1118536" y="618520"/>
                      <a:pt x="1065300" y="615965"/>
                      <a:pt x="1015800" y="631133"/>
                    </a:cubicBezTo>
                    <a:cubicBezTo>
                      <a:pt x="962174" y="649690"/>
                      <a:pt x="948760" y="741481"/>
                      <a:pt x="940520" y="746635"/>
                    </a:cubicBezTo>
                    <a:cubicBezTo>
                      <a:pt x="937500" y="752211"/>
                      <a:pt x="935074" y="758079"/>
                      <a:pt x="933299" y="764164"/>
                    </a:cubicBezTo>
                    <a:lnTo>
                      <a:pt x="931231" y="741481"/>
                    </a:lnTo>
                    <a:cubicBezTo>
                      <a:pt x="926813" y="756282"/>
                      <a:pt x="926813" y="772046"/>
                      <a:pt x="931231" y="786857"/>
                    </a:cubicBezTo>
                    <a:cubicBezTo>
                      <a:pt x="913453" y="789444"/>
                      <a:pt x="895383" y="789444"/>
                      <a:pt x="877605" y="786857"/>
                    </a:cubicBezTo>
                    <a:cubicBezTo>
                      <a:pt x="870384" y="786857"/>
                      <a:pt x="908549" y="786857"/>
                      <a:pt x="900298" y="778607"/>
                    </a:cubicBezTo>
                    <a:cubicBezTo>
                      <a:pt x="896173" y="774482"/>
                      <a:pt x="892305" y="774482"/>
                      <a:pt x="889082" y="775513"/>
                    </a:cubicBezTo>
                    <a:lnTo>
                      <a:pt x="884371" y="777495"/>
                    </a:lnTo>
                    <a:lnTo>
                      <a:pt x="889980" y="770357"/>
                    </a:lnTo>
                    <a:cubicBezTo>
                      <a:pt x="891009" y="762106"/>
                      <a:pt x="864202" y="770357"/>
                      <a:pt x="860077" y="770357"/>
                    </a:cubicBezTo>
                    <a:cubicBezTo>
                      <a:pt x="855952" y="770357"/>
                      <a:pt x="871423" y="763135"/>
                      <a:pt x="871423" y="763135"/>
                    </a:cubicBezTo>
                    <a:lnTo>
                      <a:pt x="820894" y="763135"/>
                    </a:lnTo>
                    <a:lnTo>
                      <a:pt x="831201" y="754885"/>
                    </a:lnTo>
                    <a:lnTo>
                      <a:pt x="728075" y="754885"/>
                    </a:lnTo>
                    <a:cubicBezTo>
                      <a:pt x="728075" y="754885"/>
                      <a:pt x="734268" y="645565"/>
                      <a:pt x="670325" y="621854"/>
                    </a:cubicBezTo>
                    <a:cubicBezTo>
                      <a:pt x="622513" y="601933"/>
                      <a:pt x="569245" y="599378"/>
                      <a:pt x="519755" y="614633"/>
                    </a:cubicBezTo>
                    <a:cubicBezTo>
                      <a:pt x="466130" y="633190"/>
                      <a:pt x="452726" y="724981"/>
                      <a:pt x="444476" y="730134"/>
                    </a:cubicBezTo>
                    <a:cubicBezTo>
                      <a:pt x="436226" y="735288"/>
                      <a:pt x="431072" y="730134"/>
                      <a:pt x="431072" y="730134"/>
                    </a:cubicBezTo>
                    <a:cubicBezTo>
                      <a:pt x="435869" y="696528"/>
                      <a:pt x="447454" y="664253"/>
                      <a:pt x="465101" y="635258"/>
                    </a:cubicBezTo>
                    <a:cubicBezTo>
                      <a:pt x="498091" y="601500"/>
                      <a:pt x="543748" y="583159"/>
                      <a:pt x="590920" y="584729"/>
                    </a:cubicBezTo>
                    <a:cubicBezTo>
                      <a:pt x="611023" y="577518"/>
                      <a:pt x="631636" y="574723"/>
                      <a:pt x="651698" y="575844"/>
                    </a:cubicBezTo>
                    <a:close/>
                    <a:moveTo>
                      <a:pt x="70137" y="573383"/>
                    </a:moveTo>
                    <a:cubicBezTo>
                      <a:pt x="114214" y="571943"/>
                      <a:pt x="158106" y="579663"/>
                      <a:pt x="199042" y="596065"/>
                    </a:cubicBezTo>
                    <a:cubicBezTo>
                      <a:pt x="260918" y="620816"/>
                      <a:pt x="281543" y="723942"/>
                      <a:pt x="281543" y="723942"/>
                    </a:cubicBezTo>
                    <a:lnTo>
                      <a:pt x="310418" y="723942"/>
                    </a:lnTo>
                    <a:cubicBezTo>
                      <a:pt x="321765" y="724971"/>
                      <a:pt x="321765" y="738374"/>
                      <a:pt x="321765" y="738374"/>
                    </a:cubicBezTo>
                    <a:lnTo>
                      <a:pt x="424891" y="738374"/>
                    </a:lnTo>
                    <a:cubicBezTo>
                      <a:pt x="424891" y="738374"/>
                      <a:pt x="433141" y="769318"/>
                      <a:pt x="424891" y="776539"/>
                    </a:cubicBezTo>
                    <a:cubicBezTo>
                      <a:pt x="393363" y="780101"/>
                      <a:pt x="361532" y="780101"/>
                      <a:pt x="330015" y="776539"/>
                    </a:cubicBezTo>
                    <a:cubicBezTo>
                      <a:pt x="315572" y="776539"/>
                      <a:pt x="379515" y="770346"/>
                      <a:pt x="383630" y="770346"/>
                    </a:cubicBezTo>
                    <a:cubicBezTo>
                      <a:pt x="387766" y="770346"/>
                      <a:pt x="342390" y="771386"/>
                      <a:pt x="325890" y="770346"/>
                    </a:cubicBezTo>
                    <a:cubicBezTo>
                      <a:pt x="309379" y="769318"/>
                      <a:pt x="344447" y="764164"/>
                      <a:pt x="344447" y="764164"/>
                    </a:cubicBezTo>
                    <a:lnTo>
                      <a:pt x="286697" y="764164"/>
                    </a:lnTo>
                    <a:lnTo>
                      <a:pt x="286697" y="740442"/>
                    </a:lnTo>
                    <a:lnTo>
                      <a:pt x="218639" y="740442"/>
                    </a:lnTo>
                    <a:cubicBezTo>
                      <a:pt x="218639" y="740442"/>
                      <a:pt x="211417" y="647634"/>
                      <a:pt x="165013" y="619787"/>
                    </a:cubicBezTo>
                    <a:cubicBezTo>
                      <a:pt x="139115" y="605842"/>
                      <a:pt x="111323" y="595773"/>
                      <a:pt x="82512" y="589883"/>
                    </a:cubicBezTo>
                    <a:cubicBezTo>
                      <a:pt x="75107" y="589450"/>
                      <a:pt x="69044" y="583820"/>
                      <a:pt x="68069" y="576469"/>
                    </a:cubicBezTo>
                    <a:close/>
                    <a:moveTo>
                      <a:pt x="833341" y="5257"/>
                    </a:moveTo>
                    <a:lnTo>
                      <a:pt x="854912" y="31973"/>
                    </a:lnTo>
                    <a:cubicBezTo>
                      <a:pt x="864201" y="41251"/>
                      <a:pt x="877605" y="47444"/>
                      <a:pt x="878634" y="54666"/>
                    </a:cubicBezTo>
                    <a:cubicBezTo>
                      <a:pt x="879662" y="61877"/>
                      <a:pt x="872452" y="61877"/>
                      <a:pt x="872452" y="61877"/>
                    </a:cubicBezTo>
                    <a:lnTo>
                      <a:pt x="872441" y="243379"/>
                    </a:lnTo>
                    <a:cubicBezTo>
                      <a:pt x="903785" y="242047"/>
                      <a:pt x="935063" y="247320"/>
                      <a:pt x="964231" y="258850"/>
                    </a:cubicBezTo>
                    <a:cubicBezTo>
                      <a:pt x="985885" y="276379"/>
                      <a:pt x="1026107" y="289794"/>
                      <a:pt x="1035385" y="302169"/>
                    </a:cubicBezTo>
                    <a:cubicBezTo>
                      <a:pt x="1044664" y="314533"/>
                      <a:pt x="1085914" y="317630"/>
                      <a:pt x="1103454" y="321755"/>
                    </a:cubicBezTo>
                    <a:cubicBezTo>
                      <a:pt x="1120982" y="325880"/>
                      <a:pt x="1129232" y="355784"/>
                      <a:pt x="1138511" y="355784"/>
                    </a:cubicBezTo>
                    <a:cubicBezTo>
                      <a:pt x="1147790" y="355784"/>
                      <a:pt x="1163261" y="350630"/>
                      <a:pt x="1177704" y="355784"/>
                    </a:cubicBezTo>
                    <a:cubicBezTo>
                      <a:pt x="1192137" y="360948"/>
                      <a:pt x="1217915" y="388784"/>
                      <a:pt x="1233387" y="397034"/>
                    </a:cubicBezTo>
                    <a:cubicBezTo>
                      <a:pt x="1248859" y="405295"/>
                      <a:pt x="1268455" y="407352"/>
                      <a:pt x="1275677" y="423852"/>
                    </a:cubicBezTo>
                    <a:cubicBezTo>
                      <a:pt x="1282887" y="440353"/>
                      <a:pt x="1278762" y="449631"/>
                      <a:pt x="1296291" y="449631"/>
                    </a:cubicBezTo>
                    <a:cubicBezTo>
                      <a:pt x="1311178" y="448960"/>
                      <a:pt x="1325567" y="455023"/>
                      <a:pt x="1335484" y="466132"/>
                    </a:cubicBezTo>
                    <a:cubicBezTo>
                      <a:pt x="1342706" y="471285"/>
                      <a:pt x="1372610" y="469228"/>
                      <a:pt x="1380860" y="471285"/>
                    </a:cubicBezTo>
                    <a:cubicBezTo>
                      <a:pt x="1389110" y="473353"/>
                      <a:pt x="1420042" y="488825"/>
                      <a:pt x="1438610" y="495007"/>
                    </a:cubicBezTo>
                    <a:cubicBezTo>
                      <a:pt x="1468850" y="507512"/>
                      <a:pt x="1497563" y="523427"/>
                      <a:pt x="1524208" y="542450"/>
                    </a:cubicBezTo>
                    <a:cubicBezTo>
                      <a:pt x="1579966" y="545774"/>
                      <a:pt x="1635248" y="554761"/>
                      <a:pt x="1689209" y="569258"/>
                    </a:cubicBezTo>
                    <a:lnTo>
                      <a:pt x="0" y="569258"/>
                    </a:lnTo>
                    <a:cubicBezTo>
                      <a:pt x="0" y="569258"/>
                      <a:pt x="59819" y="557911"/>
                      <a:pt x="206252" y="545536"/>
                    </a:cubicBezTo>
                    <a:cubicBezTo>
                      <a:pt x="232172" y="523698"/>
                      <a:pt x="262390" y="507534"/>
                      <a:pt x="294946" y="498103"/>
                    </a:cubicBezTo>
                    <a:cubicBezTo>
                      <a:pt x="305253" y="497075"/>
                      <a:pt x="338254" y="458910"/>
                      <a:pt x="342379" y="452728"/>
                    </a:cubicBezTo>
                    <a:cubicBezTo>
                      <a:pt x="346504" y="446535"/>
                      <a:pt x="382600" y="452728"/>
                      <a:pt x="389822" y="429006"/>
                    </a:cubicBezTo>
                    <a:cubicBezTo>
                      <a:pt x="397033" y="405295"/>
                      <a:pt x="419726" y="409409"/>
                      <a:pt x="432101" y="405295"/>
                    </a:cubicBezTo>
                    <a:cubicBezTo>
                      <a:pt x="444476" y="401159"/>
                      <a:pt x="459948" y="363005"/>
                      <a:pt x="469226" y="357852"/>
                    </a:cubicBezTo>
                    <a:cubicBezTo>
                      <a:pt x="478505" y="352698"/>
                      <a:pt x="504284" y="344448"/>
                      <a:pt x="523880" y="337226"/>
                    </a:cubicBezTo>
                    <a:cubicBezTo>
                      <a:pt x="543477" y="330005"/>
                      <a:pt x="563074" y="300101"/>
                      <a:pt x="577506" y="300101"/>
                    </a:cubicBezTo>
                    <a:cubicBezTo>
                      <a:pt x="601206" y="298531"/>
                      <a:pt x="624354" y="292219"/>
                      <a:pt x="645574" y="281533"/>
                    </a:cubicBezTo>
                    <a:cubicBezTo>
                      <a:pt x="665160" y="268129"/>
                      <a:pt x="687853" y="255754"/>
                      <a:pt x="706411" y="244407"/>
                    </a:cubicBezTo>
                    <a:cubicBezTo>
                      <a:pt x="737949" y="237933"/>
                      <a:pt x="770278" y="236201"/>
                      <a:pt x="802326" y="239254"/>
                    </a:cubicBezTo>
                    <a:lnTo>
                      <a:pt x="802326" y="59819"/>
                    </a:lnTo>
                    <a:lnTo>
                      <a:pt x="794076" y="51569"/>
                    </a:lnTo>
                    <a:cubicBezTo>
                      <a:pt x="789951" y="48473"/>
                      <a:pt x="806451" y="38166"/>
                      <a:pt x="816758" y="26819"/>
                    </a:cubicBezTo>
                    <a:close/>
                    <a:moveTo>
                      <a:pt x="837383" y="0"/>
                    </a:moveTo>
                    <a:lnTo>
                      <a:pt x="833341" y="5257"/>
                    </a:lnTo>
                    <a:lnTo>
                      <a:pt x="833258" y="5154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/>
              <p:cNvSpPr/>
              <p:nvPr/>
            </p:nvSpPr>
            <p:spPr>
              <a:xfrm>
                <a:off x="2252210" y="898783"/>
                <a:ext cx="5775066" cy="5775066"/>
              </a:xfrm>
              <a:custGeom>
                <a:avLst/>
                <a:gdLst>
                  <a:gd name="connsiteX0" fmla="*/ 680730 w 1362920"/>
                  <a:gd name="connsiteY0" fmla="*/ 165255 h 1362920"/>
                  <a:gd name="connsiteX1" fmla="*/ 164524 w 1362920"/>
                  <a:gd name="connsiteY1" fmla="*/ 681460 h 1362920"/>
                  <a:gd name="connsiteX2" fmla="*/ 680730 w 1362920"/>
                  <a:gd name="connsiteY2" fmla="*/ 1197665 h 1362920"/>
                  <a:gd name="connsiteX3" fmla="*/ 1196935 w 1362920"/>
                  <a:gd name="connsiteY3" fmla="*/ 681460 h 1362920"/>
                  <a:gd name="connsiteX4" fmla="*/ 680730 w 1362920"/>
                  <a:gd name="connsiteY4" fmla="*/ 165255 h 1362920"/>
                  <a:gd name="connsiteX5" fmla="*/ 681460 w 1362920"/>
                  <a:gd name="connsiteY5" fmla="*/ 0 h 1362920"/>
                  <a:gd name="connsiteX6" fmla="*/ 1362920 w 1362920"/>
                  <a:gd name="connsiteY6" fmla="*/ 681460 h 1362920"/>
                  <a:gd name="connsiteX7" fmla="*/ 681460 w 1362920"/>
                  <a:gd name="connsiteY7" fmla="*/ 1362920 h 1362920"/>
                  <a:gd name="connsiteX8" fmla="*/ 0 w 1362920"/>
                  <a:gd name="connsiteY8" fmla="*/ 681460 h 1362920"/>
                  <a:gd name="connsiteX9" fmla="*/ 681460 w 1362920"/>
                  <a:gd name="connsiteY9" fmla="*/ 0 h 136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2920" h="1362920">
                    <a:moveTo>
                      <a:pt x="680730" y="165255"/>
                    </a:moveTo>
                    <a:cubicBezTo>
                      <a:pt x="395638" y="165255"/>
                      <a:pt x="164524" y="396368"/>
                      <a:pt x="164524" y="681460"/>
                    </a:cubicBezTo>
                    <a:cubicBezTo>
                      <a:pt x="164660" y="966497"/>
                      <a:pt x="395694" y="1197532"/>
                      <a:pt x="680730" y="1197665"/>
                    </a:cubicBezTo>
                    <a:cubicBezTo>
                      <a:pt x="965823" y="1197665"/>
                      <a:pt x="1196935" y="966554"/>
                      <a:pt x="1196935" y="681460"/>
                    </a:cubicBezTo>
                    <a:cubicBezTo>
                      <a:pt x="1196935" y="396368"/>
                      <a:pt x="965823" y="165255"/>
                      <a:pt x="680730" y="165255"/>
                    </a:cubicBezTo>
                    <a:close/>
                    <a:moveTo>
                      <a:pt x="681460" y="0"/>
                    </a:moveTo>
                    <a:cubicBezTo>
                      <a:pt x="1057819" y="0"/>
                      <a:pt x="1362920" y="305101"/>
                      <a:pt x="1362920" y="681460"/>
                    </a:cubicBezTo>
                    <a:cubicBezTo>
                      <a:pt x="1362920" y="1057819"/>
                      <a:pt x="1057819" y="1362920"/>
                      <a:pt x="681460" y="1362920"/>
                    </a:cubicBezTo>
                    <a:cubicBezTo>
                      <a:pt x="305101" y="1362920"/>
                      <a:pt x="0" y="1057819"/>
                      <a:pt x="0" y="681460"/>
                    </a:cubicBezTo>
                    <a:cubicBezTo>
                      <a:pt x="0" y="305101"/>
                      <a:pt x="305101" y="0"/>
                      <a:pt x="681460" y="0"/>
                    </a:cubicBezTo>
                    <a:close/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/>
              <p:cNvSpPr/>
              <p:nvPr/>
            </p:nvSpPr>
            <p:spPr>
              <a:xfrm>
                <a:off x="2216986" y="864164"/>
                <a:ext cx="5847244" cy="5847244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269669 w 540067"/>
                  <a:gd name="connsiteY4" fmla="*/ 539932 h 540067"/>
                  <a:gd name="connsiteX5" fmla="*/ 269669 w 540067"/>
                  <a:gd name="connsiteY5" fmla="*/ 7198 h 540067"/>
                  <a:gd name="connsiteX6" fmla="*/ 6779 w 540067"/>
                  <a:gd name="connsiteY6" fmla="*/ 269898 h 540067"/>
                  <a:gd name="connsiteX7" fmla="*/ 269478 w 540067"/>
                  <a:gd name="connsiteY7" fmla="*/ 532788 h 540067"/>
                  <a:gd name="connsiteX8" fmla="*/ 532368 w 540067"/>
                  <a:gd name="connsiteY8" fmla="*/ 270089 h 540067"/>
                  <a:gd name="connsiteX9" fmla="*/ 532368 w 540067"/>
                  <a:gd name="connsiteY9" fmla="*/ 269898 h 540067"/>
                  <a:gd name="connsiteX10" fmla="*/ 269573 w 540067"/>
                  <a:gd name="connsiteY10" fmla="*/ 7199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4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545" y="418968"/>
                      <a:pt x="418739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46"/>
                      <a:pt x="6831" y="124760"/>
                      <a:pt x="6779" y="269898"/>
                    </a:cubicBezTo>
                    <a:cubicBezTo>
                      <a:pt x="6726" y="415036"/>
                      <a:pt x="124341" y="532735"/>
                      <a:pt x="269478" y="532788"/>
                    </a:cubicBezTo>
                    <a:cubicBezTo>
                      <a:pt x="414616" y="532841"/>
                      <a:pt x="532316" y="415226"/>
                      <a:pt x="532368" y="270089"/>
                    </a:cubicBezTo>
                    <a:cubicBezTo>
                      <a:pt x="532368" y="270025"/>
                      <a:pt x="532368" y="269962"/>
                      <a:pt x="532368" y="269898"/>
                    </a:cubicBezTo>
                    <a:cubicBezTo>
                      <a:pt x="532211" y="124841"/>
                      <a:pt x="414630" y="7304"/>
                      <a:pt x="269573" y="7199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/>
              <p:cNvSpPr/>
              <p:nvPr/>
            </p:nvSpPr>
            <p:spPr>
              <a:xfrm>
                <a:off x="2925454" y="1572645"/>
                <a:ext cx="4430295" cy="4430295"/>
              </a:xfrm>
              <a:custGeom>
                <a:avLst/>
                <a:gdLst>
                  <a:gd name="connsiteX0" fmla="*/ 204232 w 409194"/>
                  <a:gd name="connsiteY0" fmla="*/ 409058 h 409194"/>
                  <a:gd name="connsiteX1" fmla="*/ -365 w 409194"/>
                  <a:gd name="connsiteY1" fmla="*/ 204461 h 409194"/>
                  <a:gd name="connsiteX2" fmla="*/ 204232 w 409194"/>
                  <a:gd name="connsiteY2" fmla="*/ -136 h 409194"/>
                  <a:gd name="connsiteX3" fmla="*/ 408829 w 409194"/>
                  <a:gd name="connsiteY3" fmla="*/ 204461 h 409194"/>
                  <a:gd name="connsiteX4" fmla="*/ 204232 w 409194"/>
                  <a:gd name="connsiteY4" fmla="*/ 409058 h 409194"/>
                  <a:gd name="connsiteX5" fmla="*/ 204232 w 409194"/>
                  <a:gd name="connsiteY5" fmla="*/ 5008 h 409194"/>
                  <a:gd name="connsiteX6" fmla="*/ 4779 w 409194"/>
                  <a:gd name="connsiteY6" fmla="*/ 204461 h 409194"/>
                  <a:gd name="connsiteX7" fmla="*/ 204232 w 409194"/>
                  <a:gd name="connsiteY7" fmla="*/ 403915 h 409194"/>
                  <a:gd name="connsiteX8" fmla="*/ 403686 w 409194"/>
                  <a:gd name="connsiteY8" fmla="*/ 204461 h 409194"/>
                  <a:gd name="connsiteX9" fmla="*/ 204232 w 409194"/>
                  <a:gd name="connsiteY9" fmla="*/ 5008 h 4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194" h="409194">
                    <a:moveTo>
                      <a:pt x="204232" y="409058"/>
                    </a:moveTo>
                    <a:cubicBezTo>
                      <a:pt x="91236" y="409058"/>
                      <a:pt x="-365" y="317457"/>
                      <a:pt x="-365" y="204461"/>
                    </a:cubicBezTo>
                    <a:cubicBezTo>
                      <a:pt x="-365" y="91465"/>
                      <a:pt x="91236" y="-136"/>
                      <a:pt x="204232" y="-136"/>
                    </a:cubicBezTo>
                    <a:cubicBezTo>
                      <a:pt x="317228" y="-136"/>
                      <a:pt x="408829" y="91465"/>
                      <a:pt x="408829" y="204461"/>
                    </a:cubicBezTo>
                    <a:cubicBezTo>
                      <a:pt x="408672" y="317392"/>
                      <a:pt x="317163" y="408901"/>
                      <a:pt x="204232" y="409058"/>
                    </a:cubicBezTo>
                    <a:moveTo>
                      <a:pt x="204232" y="5008"/>
                    </a:moveTo>
                    <a:cubicBezTo>
                      <a:pt x="94077" y="5008"/>
                      <a:pt x="4779" y="94306"/>
                      <a:pt x="4779" y="204461"/>
                    </a:cubicBezTo>
                    <a:cubicBezTo>
                      <a:pt x="4779" y="314616"/>
                      <a:pt x="94077" y="403915"/>
                      <a:pt x="204232" y="403915"/>
                    </a:cubicBezTo>
                    <a:cubicBezTo>
                      <a:pt x="314387" y="403915"/>
                      <a:pt x="403686" y="314616"/>
                      <a:pt x="403686" y="204461"/>
                    </a:cubicBezTo>
                    <a:cubicBezTo>
                      <a:pt x="403372" y="94436"/>
                      <a:pt x="314257" y="5322"/>
                      <a:pt x="204232" y="500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/>
              <p:cNvSpPr/>
              <p:nvPr/>
            </p:nvSpPr>
            <p:spPr>
              <a:xfrm>
                <a:off x="4803560" y="5511495"/>
                <a:ext cx="663105" cy="184906"/>
              </a:xfrm>
              <a:custGeom>
                <a:avLst/>
                <a:gdLst>
                  <a:gd name="connsiteX0" fmla="*/ 430891 w 663105"/>
                  <a:gd name="connsiteY0" fmla="*/ 41814 h 184906"/>
                  <a:gd name="connsiteX1" fmla="*/ 364890 w 663105"/>
                  <a:gd name="connsiteY1" fmla="*/ 121216 h 184906"/>
                  <a:gd name="connsiteX2" fmla="*/ 431919 w 663105"/>
                  <a:gd name="connsiteY2" fmla="*/ 121216 h 184906"/>
                  <a:gd name="connsiteX3" fmla="*/ 431919 w 663105"/>
                  <a:gd name="connsiteY3" fmla="*/ 41814 h 184906"/>
                  <a:gd name="connsiteX4" fmla="*/ 591939 w 663105"/>
                  <a:gd name="connsiteY4" fmla="*/ 25910 h 184906"/>
                  <a:gd name="connsiteX5" fmla="*/ 548632 w 663105"/>
                  <a:gd name="connsiteY5" fmla="*/ 96035 h 184906"/>
                  <a:gd name="connsiteX6" fmla="*/ 591939 w 663105"/>
                  <a:gd name="connsiteY6" fmla="*/ 165132 h 184906"/>
                  <a:gd name="connsiteX7" fmla="*/ 635257 w 663105"/>
                  <a:gd name="connsiteY7" fmla="*/ 96035 h 184906"/>
                  <a:gd name="connsiteX8" fmla="*/ 591939 w 663105"/>
                  <a:gd name="connsiteY8" fmla="*/ 25910 h 184906"/>
                  <a:gd name="connsiteX9" fmla="*/ 226833 w 663105"/>
                  <a:gd name="connsiteY9" fmla="*/ 20253 h 184906"/>
                  <a:gd name="connsiteX10" fmla="*/ 196296 w 663105"/>
                  <a:gd name="connsiteY10" fmla="*/ 31255 h 184906"/>
                  <a:gd name="connsiteX11" fmla="*/ 184471 w 663105"/>
                  <a:gd name="connsiteY11" fmla="*/ 59635 h 184906"/>
                  <a:gd name="connsiteX12" fmla="*/ 196296 w 663105"/>
                  <a:gd name="connsiteY12" fmla="*/ 88078 h 184906"/>
                  <a:gd name="connsiteX13" fmla="*/ 226833 w 663105"/>
                  <a:gd name="connsiteY13" fmla="*/ 99142 h 184906"/>
                  <a:gd name="connsiteX14" fmla="*/ 257369 w 663105"/>
                  <a:gd name="connsiteY14" fmla="*/ 88015 h 184906"/>
                  <a:gd name="connsiteX15" fmla="*/ 269194 w 663105"/>
                  <a:gd name="connsiteY15" fmla="*/ 59635 h 184906"/>
                  <a:gd name="connsiteX16" fmla="*/ 257369 w 663105"/>
                  <a:gd name="connsiteY16" fmla="*/ 31255 h 184906"/>
                  <a:gd name="connsiteX17" fmla="*/ 226833 w 663105"/>
                  <a:gd name="connsiteY17" fmla="*/ 20253 h 184906"/>
                  <a:gd name="connsiteX18" fmla="*/ 436041 w 663105"/>
                  <a:gd name="connsiteY18" fmla="*/ 7784 h 184906"/>
                  <a:gd name="connsiteX19" fmla="*/ 457695 w 663105"/>
                  <a:gd name="connsiteY19" fmla="*/ 7784 h 184906"/>
                  <a:gd name="connsiteX20" fmla="*/ 457695 w 663105"/>
                  <a:gd name="connsiteY20" fmla="*/ 121227 h 184906"/>
                  <a:gd name="connsiteX21" fmla="*/ 488638 w 663105"/>
                  <a:gd name="connsiteY21" fmla="*/ 121227 h 184906"/>
                  <a:gd name="connsiteX22" fmla="*/ 488638 w 663105"/>
                  <a:gd name="connsiteY22" fmla="*/ 139785 h 184906"/>
                  <a:gd name="connsiteX23" fmla="*/ 457695 w 663105"/>
                  <a:gd name="connsiteY23" fmla="*/ 139785 h 184906"/>
                  <a:gd name="connsiteX24" fmla="*/ 457695 w 663105"/>
                  <a:gd name="connsiteY24" fmla="*/ 182063 h 184906"/>
                  <a:gd name="connsiteX25" fmla="*/ 431916 w 663105"/>
                  <a:gd name="connsiteY25" fmla="*/ 182063 h 184906"/>
                  <a:gd name="connsiteX26" fmla="*/ 431916 w 663105"/>
                  <a:gd name="connsiteY26" fmla="*/ 139785 h 184906"/>
                  <a:gd name="connsiteX27" fmla="*/ 341166 w 663105"/>
                  <a:gd name="connsiteY27" fmla="*/ 139785 h 184906"/>
                  <a:gd name="connsiteX28" fmla="*/ 341166 w 663105"/>
                  <a:gd name="connsiteY28" fmla="*/ 118131 h 184906"/>
                  <a:gd name="connsiteX29" fmla="*/ 591940 w 663105"/>
                  <a:gd name="connsiteY29" fmla="*/ 6311 h 184906"/>
                  <a:gd name="connsiteX30" fmla="*/ 663105 w 663105"/>
                  <a:gd name="connsiteY30" fmla="*/ 96034 h 184906"/>
                  <a:gd name="connsiteX31" fmla="*/ 591940 w 663105"/>
                  <a:gd name="connsiteY31" fmla="*/ 184718 h 184906"/>
                  <a:gd name="connsiteX32" fmla="*/ 520785 w 663105"/>
                  <a:gd name="connsiteY32" fmla="*/ 96034 h 184906"/>
                  <a:gd name="connsiteX33" fmla="*/ 591940 w 663105"/>
                  <a:gd name="connsiteY33" fmla="*/ 6311 h 184906"/>
                  <a:gd name="connsiteX34" fmla="*/ 55695 w 663105"/>
                  <a:gd name="connsiteY34" fmla="*/ 6311 h 184906"/>
                  <a:gd name="connsiteX35" fmla="*/ 76309 w 663105"/>
                  <a:gd name="connsiteY35" fmla="*/ 6311 h 184906"/>
                  <a:gd name="connsiteX36" fmla="*/ 76309 w 663105"/>
                  <a:gd name="connsiteY36" fmla="*/ 180591 h 184906"/>
                  <a:gd name="connsiteX37" fmla="*/ 48473 w 663105"/>
                  <a:gd name="connsiteY37" fmla="*/ 180591 h 184906"/>
                  <a:gd name="connsiteX38" fmla="*/ 48473 w 663105"/>
                  <a:gd name="connsiteY38" fmla="*/ 56840 h 184906"/>
                  <a:gd name="connsiteX39" fmla="*/ 0 w 663105"/>
                  <a:gd name="connsiteY39" fmla="*/ 56840 h 184906"/>
                  <a:gd name="connsiteX40" fmla="*/ 0 w 663105"/>
                  <a:gd name="connsiteY40" fmla="*/ 39312 h 184906"/>
                  <a:gd name="connsiteX41" fmla="*/ 55695 w 663105"/>
                  <a:gd name="connsiteY41" fmla="*/ 6311 h 184906"/>
                  <a:gd name="connsiteX42" fmla="*/ 228329 w 663105"/>
                  <a:gd name="connsiteY42" fmla="*/ 0 h 184906"/>
                  <a:gd name="connsiteX43" fmla="*/ 281842 w 663105"/>
                  <a:gd name="connsiteY43" fmla="*/ 20567 h 184906"/>
                  <a:gd name="connsiteX44" fmla="*/ 300627 w 663105"/>
                  <a:gd name="connsiteY44" fmla="*/ 79013 h 184906"/>
                  <a:gd name="connsiteX45" fmla="*/ 280271 w 663105"/>
                  <a:gd name="connsiteY45" fmla="*/ 157402 h 184906"/>
                  <a:gd name="connsiteX46" fmla="*/ 222492 w 663105"/>
                  <a:gd name="connsiteY46" fmla="*/ 184906 h 184906"/>
                  <a:gd name="connsiteX47" fmla="*/ 176912 w 663105"/>
                  <a:gd name="connsiteY47" fmla="*/ 172092 h 184906"/>
                  <a:gd name="connsiteX48" fmla="*/ 158725 w 663105"/>
                  <a:gd name="connsiteY48" fmla="*/ 136773 h 184906"/>
                  <a:gd name="connsiteX49" fmla="*/ 184772 w 663105"/>
                  <a:gd name="connsiteY49" fmla="*/ 136773 h 184906"/>
                  <a:gd name="connsiteX50" fmla="*/ 196223 w 663105"/>
                  <a:gd name="connsiteY50" fmla="*/ 158214 h 184906"/>
                  <a:gd name="connsiteX51" fmla="*/ 222492 w 663105"/>
                  <a:gd name="connsiteY51" fmla="*/ 165778 h 184906"/>
                  <a:gd name="connsiteX52" fmla="*/ 259913 w 663105"/>
                  <a:gd name="connsiteY52" fmla="*/ 143150 h 184906"/>
                  <a:gd name="connsiteX53" fmla="*/ 272337 w 663105"/>
                  <a:gd name="connsiteY53" fmla="*/ 98768 h 184906"/>
                  <a:gd name="connsiteX54" fmla="*/ 222492 w 663105"/>
                  <a:gd name="connsiteY54" fmla="*/ 119396 h 184906"/>
                  <a:gd name="connsiteX55" fmla="*/ 174218 w 663105"/>
                  <a:gd name="connsiteY55" fmla="*/ 102955 h 184906"/>
                  <a:gd name="connsiteX56" fmla="*/ 155882 w 663105"/>
                  <a:gd name="connsiteY56" fmla="*/ 59635 h 184906"/>
                  <a:gd name="connsiteX57" fmla="*/ 175790 w 663105"/>
                  <a:gd name="connsiteY57" fmla="*/ 16378 h 184906"/>
                  <a:gd name="connsiteX58" fmla="*/ 228329 w 663105"/>
                  <a:gd name="connsiteY58" fmla="*/ 0 h 1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63105" h="184906">
                    <a:moveTo>
                      <a:pt x="430891" y="41814"/>
                    </a:moveTo>
                    <a:lnTo>
                      <a:pt x="364890" y="121216"/>
                    </a:lnTo>
                    <a:lnTo>
                      <a:pt x="431919" y="121216"/>
                    </a:lnTo>
                    <a:lnTo>
                      <a:pt x="431919" y="41814"/>
                    </a:lnTo>
                    <a:close/>
                    <a:moveTo>
                      <a:pt x="591939" y="25910"/>
                    </a:moveTo>
                    <a:cubicBezTo>
                      <a:pt x="562036" y="25910"/>
                      <a:pt x="548632" y="52728"/>
                      <a:pt x="548632" y="96035"/>
                    </a:cubicBezTo>
                    <a:cubicBezTo>
                      <a:pt x="548632" y="139353"/>
                      <a:pt x="562036" y="165132"/>
                      <a:pt x="591939" y="165132"/>
                    </a:cubicBezTo>
                    <a:cubicBezTo>
                      <a:pt x="621854" y="165132"/>
                      <a:pt x="635257" y="139353"/>
                      <a:pt x="635257" y="96035"/>
                    </a:cubicBezTo>
                    <a:cubicBezTo>
                      <a:pt x="635257" y="52728"/>
                      <a:pt x="621854" y="25910"/>
                      <a:pt x="591939" y="25910"/>
                    </a:cubicBezTo>
                    <a:close/>
                    <a:moveTo>
                      <a:pt x="226833" y="20253"/>
                    </a:moveTo>
                    <a:cubicBezTo>
                      <a:pt x="214358" y="20253"/>
                      <a:pt x="204180" y="23921"/>
                      <a:pt x="196296" y="31255"/>
                    </a:cubicBezTo>
                    <a:cubicBezTo>
                      <a:pt x="188414" y="38591"/>
                      <a:pt x="184471" y="48050"/>
                      <a:pt x="184471" y="59635"/>
                    </a:cubicBezTo>
                    <a:cubicBezTo>
                      <a:pt x="184471" y="71221"/>
                      <a:pt x="188414" y="80701"/>
                      <a:pt x="196296" y="88078"/>
                    </a:cubicBezTo>
                    <a:cubicBezTo>
                      <a:pt x="204180" y="95454"/>
                      <a:pt x="214358" y="99142"/>
                      <a:pt x="226833" y="99142"/>
                    </a:cubicBezTo>
                    <a:cubicBezTo>
                      <a:pt x="239307" y="99142"/>
                      <a:pt x="249485" y="95433"/>
                      <a:pt x="257369" y="88015"/>
                    </a:cubicBezTo>
                    <a:cubicBezTo>
                      <a:pt x="265251" y="80681"/>
                      <a:pt x="269194" y="71221"/>
                      <a:pt x="269194" y="59635"/>
                    </a:cubicBezTo>
                    <a:cubicBezTo>
                      <a:pt x="269194" y="48050"/>
                      <a:pt x="265251" y="38591"/>
                      <a:pt x="257369" y="31255"/>
                    </a:cubicBezTo>
                    <a:cubicBezTo>
                      <a:pt x="249485" y="23921"/>
                      <a:pt x="239307" y="20253"/>
                      <a:pt x="226833" y="20253"/>
                    </a:cubicBezTo>
                    <a:close/>
                    <a:moveTo>
                      <a:pt x="436041" y="7784"/>
                    </a:moveTo>
                    <a:lnTo>
                      <a:pt x="457695" y="7784"/>
                    </a:lnTo>
                    <a:lnTo>
                      <a:pt x="457695" y="121227"/>
                    </a:lnTo>
                    <a:lnTo>
                      <a:pt x="488638" y="121227"/>
                    </a:lnTo>
                    <a:lnTo>
                      <a:pt x="488638" y="139785"/>
                    </a:lnTo>
                    <a:lnTo>
                      <a:pt x="457695" y="139785"/>
                    </a:lnTo>
                    <a:lnTo>
                      <a:pt x="457695" y="182063"/>
                    </a:lnTo>
                    <a:lnTo>
                      <a:pt x="431916" y="182063"/>
                    </a:lnTo>
                    <a:lnTo>
                      <a:pt x="431916" y="139785"/>
                    </a:lnTo>
                    <a:lnTo>
                      <a:pt x="341166" y="139785"/>
                    </a:lnTo>
                    <a:lnTo>
                      <a:pt x="341166" y="118131"/>
                    </a:lnTo>
                    <a:close/>
                    <a:moveTo>
                      <a:pt x="591940" y="6311"/>
                    </a:moveTo>
                    <a:cubicBezTo>
                      <a:pt x="651759" y="6311"/>
                      <a:pt x="663105" y="59938"/>
                      <a:pt x="663105" y="96034"/>
                    </a:cubicBezTo>
                    <a:cubicBezTo>
                      <a:pt x="663105" y="132131"/>
                      <a:pt x="651759" y="184718"/>
                      <a:pt x="591940" y="184718"/>
                    </a:cubicBezTo>
                    <a:cubicBezTo>
                      <a:pt x="532132" y="184718"/>
                      <a:pt x="520785" y="132131"/>
                      <a:pt x="520785" y="96034"/>
                    </a:cubicBezTo>
                    <a:cubicBezTo>
                      <a:pt x="520785" y="59938"/>
                      <a:pt x="532132" y="6311"/>
                      <a:pt x="591940" y="6311"/>
                    </a:cubicBezTo>
                    <a:close/>
                    <a:moveTo>
                      <a:pt x="55695" y="6311"/>
                    </a:moveTo>
                    <a:lnTo>
                      <a:pt x="76309" y="6311"/>
                    </a:lnTo>
                    <a:lnTo>
                      <a:pt x="76309" y="180591"/>
                    </a:lnTo>
                    <a:lnTo>
                      <a:pt x="48473" y="180591"/>
                    </a:lnTo>
                    <a:lnTo>
                      <a:pt x="48473" y="56840"/>
                    </a:lnTo>
                    <a:lnTo>
                      <a:pt x="0" y="56840"/>
                    </a:lnTo>
                    <a:lnTo>
                      <a:pt x="0" y="39312"/>
                    </a:lnTo>
                    <a:cubicBezTo>
                      <a:pt x="33001" y="37244"/>
                      <a:pt x="47434" y="35187"/>
                      <a:pt x="55695" y="6311"/>
                    </a:cubicBezTo>
                    <a:close/>
                    <a:moveTo>
                      <a:pt x="228329" y="0"/>
                    </a:moveTo>
                    <a:cubicBezTo>
                      <a:pt x="251480" y="0"/>
                      <a:pt x="269319" y="6855"/>
                      <a:pt x="281842" y="20567"/>
                    </a:cubicBezTo>
                    <a:cubicBezTo>
                      <a:pt x="294366" y="34277"/>
                      <a:pt x="300627" y="53759"/>
                      <a:pt x="300627" y="79013"/>
                    </a:cubicBezTo>
                    <a:cubicBezTo>
                      <a:pt x="300627" y="112936"/>
                      <a:pt x="293842" y="139066"/>
                      <a:pt x="280271" y="157402"/>
                    </a:cubicBezTo>
                    <a:cubicBezTo>
                      <a:pt x="266698" y="175739"/>
                      <a:pt x="247440" y="184906"/>
                      <a:pt x="222492" y="184906"/>
                    </a:cubicBezTo>
                    <a:cubicBezTo>
                      <a:pt x="203432" y="184906"/>
                      <a:pt x="188238" y="180635"/>
                      <a:pt x="176912" y="172092"/>
                    </a:cubicBezTo>
                    <a:cubicBezTo>
                      <a:pt x="165586" y="163549"/>
                      <a:pt x="159524" y="151776"/>
                      <a:pt x="158725" y="136773"/>
                    </a:cubicBezTo>
                    <a:lnTo>
                      <a:pt x="184772" y="136773"/>
                    </a:lnTo>
                    <a:cubicBezTo>
                      <a:pt x="185869" y="146025"/>
                      <a:pt x="189685" y="153172"/>
                      <a:pt x="196223" y="158214"/>
                    </a:cubicBezTo>
                    <a:cubicBezTo>
                      <a:pt x="202759" y="163257"/>
                      <a:pt x="211514" y="165778"/>
                      <a:pt x="222492" y="165778"/>
                    </a:cubicBezTo>
                    <a:cubicBezTo>
                      <a:pt x="238658" y="165778"/>
                      <a:pt x="251132" y="158236"/>
                      <a:pt x="259913" y="143150"/>
                    </a:cubicBezTo>
                    <a:cubicBezTo>
                      <a:pt x="266300" y="131898"/>
                      <a:pt x="270441" y="117104"/>
                      <a:pt x="272337" y="98768"/>
                    </a:cubicBezTo>
                    <a:cubicBezTo>
                      <a:pt x="258965" y="112520"/>
                      <a:pt x="242349" y="119396"/>
                      <a:pt x="222492" y="119396"/>
                    </a:cubicBezTo>
                    <a:cubicBezTo>
                      <a:pt x="202533" y="119396"/>
                      <a:pt x="186443" y="113915"/>
                      <a:pt x="174218" y="102955"/>
                    </a:cubicBezTo>
                    <a:cubicBezTo>
                      <a:pt x="161995" y="91995"/>
                      <a:pt x="155882" y="77555"/>
                      <a:pt x="155882" y="59635"/>
                    </a:cubicBezTo>
                    <a:cubicBezTo>
                      <a:pt x="155882" y="41715"/>
                      <a:pt x="162518" y="27296"/>
                      <a:pt x="175790" y="16378"/>
                    </a:cubicBezTo>
                    <a:cubicBezTo>
                      <a:pt x="189062" y="5459"/>
                      <a:pt x="206575" y="0"/>
                      <a:pt x="228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/>
              <p:cNvSpPr/>
              <p:nvPr/>
            </p:nvSpPr>
            <p:spPr>
              <a:xfrm>
                <a:off x="3373025" y="4211641"/>
                <a:ext cx="3537217" cy="893065"/>
              </a:xfrm>
              <a:custGeom>
                <a:avLst/>
                <a:gdLst>
                  <a:gd name="connsiteX0" fmla="*/ 162894 w 326707"/>
                  <a:gd name="connsiteY0" fmla="*/ 82351 h 82486"/>
                  <a:gd name="connsiteX1" fmla="*/ 135176 w 326707"/>
                  <a:gd name="connsiteY1" fmla="*/ 76350 h 82486"/>
                  <a:gd name="connsiteX2" fmla="*/ 143177 w 326707"/>
                  <a:gd name="connsiteY2" fmla="*/ 44536 h 82486"/>
                  <a:gd name="connsiteX3" fmla="*/ 19352 w 326707"/>
                  <a:gd name="connsiteY3" fmla="*/ 21771 h 82486"/>
                  <a:gd name="connsiteX4" fmla="*/ -365 w 326707"/>
                  <a:gd name="connsiteY4" fmla="*/ -136 h 82486"/>
                  <a:gd name="connsiteX5" fmla="*/ 30877 w 326707"/>
                  <a:gd name="connsiteY5" fmla="*/ 4817 h 82486"/>
                  <a:gd name="connsiteX6" fmla="*/ 133842 w 326707"/>
                  <a:gd name="connsiteY6" fmla="*/ 5674 h 82486"/>
                  <a:gd name="connsiteX7" fmla="*/ 162989 w 326707"/>
                  <a:gd name="connsiteY7" fmla="*/ 5674 h 82486"/>
                  <a:gd name="connsiteX8" fmla="*/ 192135 w 326707"/>
                  <a:gd name="connsiteY8" fmla="*/ 5674 h 82486"/>
                  <a:gd name="connsiteX9" fmla="*/ 295100 w 326707"/>
                  <a:gd name="connsiteY9" fmla="*/ 4817 h 82486"/>
                  <a:gd name="connsiteX10" fmla="*/ 326342 w 326707"/>
                  <a:gd name="connsiteY10" fmla="*/ -136 h 82486"/>
                  <a:gd name="connsiteX11" fmla="*/ 306721 w 326707"/>
                  <a:gd name="connsiteY11" fmla="*/ 21771 h 82486"/>
                  <a:gd name="connsiteX12" fmla="*/ 182896 w 326707"/>
                  <a:gd name="connsiteY12" fmla="*/ 44536 h 82486"/>
                  <a:gd name="connsiteX13" fmla="*/ 190897 w 326707"/>
                  <a:gd name="connsiteY13" fmla="*/ 76350 h 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6707" h="82486">
                    <a:moveTo>
                      <a:pt x="162894" y="82351"/>
                    </a:moveTo>
                    <a:lnTo>
                      <a:pt x="135176" y="76350"/>
                    </a:lnTo>
                    <a:lnTo>
                      <a:pt x="143177" y="44536"/>
                    </a:lnTo>
                    <a:cubicBezTo>
                      <a:pt x="101245" y="41102"/>
                      <a:pt x="59763" y="33475"/>
                      <a:pt x="19352" y="21771"/>
                    </a:cubicBezTo>
                    <a:cubicBezTo>
                      <a:pt x="11564" y="15662"/>
                      <a:pt x="4893" y="8250"/>
                      <a:pt x="-365" y="-136"/>
                    </a:cubicBezTo>
                    <a:cubicBezTo>
                      <a:pt x="9900" y="2347"/>
                      <a:pt x="20347" y="4003"/>
                      <a:pt x="30877" y="4817"/>
                    </a:cubicBezTo>
                    <a:cubicBezTo>
                      <a:pt x="58785" y="5865"/>
                      <a:pt x="102410" y="2245"/>
                      <a:pt x="133842" y="5674"/>
                    </a:cubicBezTo>
                    <a:lnTo>
                      <a:pt x="162989" y="5674"/>
                    </a:lnTo>
                    <a:lnTo>
                      <a:pt x="192135" y="5674"/>
                    </a:lnTo>
                    <a:cubicBezTo>
                      <a:pt x="223568" y="2245"/>
                      <a:pt x="267288" y="5674"/>
                      <a:pt x="295100" y="4817"/>
                    </a:cubicBezTo>
                    <a:cubicBezTo>
                      <a:pt x="305630" y="4003"/>
                      <a:pt x="316077" y="2347"/>
                      <a:pt x="326342" y="-136"/>
                    </a:cubicBezTo>
                    <a:cubicBezTo>
                      <a:pt x="321105" y="8236"/>
                      <a:pt x="314468" y="15647"/>
                      <a:pt x="306721" y="21771"/>
                    </a:cubicBezTo>
                    <a:cubicBezTo>
                      <a:pt x="266307" y="33462"/>
                      <a:pt x="224826" y="41088"/>
                      <a:pt x="182896" y="44536"/>
                    </a:cubicBezTo>
                    <a:lnTo>
                      <a:pt x="190897" y="7635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/>
              <p:cNvSpPr/>
              <p:nvPr/>
            </p:nvSpPr>
            <p:spPr>
              <a:xfrm>
                <a:off x="3518431" y="3788820"/>
                <a:ext cx="3246401" cy="902357"/>
              </a:xfrm>
              <a:custGeom>
                <a:avLst/>
                <a:gdLst>
                  <a:gd name="connsiteX0" fmla="*/ 149463 w 299846"/>
                  <a:gd name="connsiteY0" fmla="*/ 6151 h 83344"/>
                  <a:gd name="connsiteX1" fmla="*/ 191564 w 299846"/>
                  <a:gd name="connsiteY1" fmla="*/ 6151 h 83344"/>
                  <a:gd name="connsiteX2" fmla="*/ 277289 w 299846"/>
                  <a:gd name="connsiteY2" fmla="*/ 2722 h 83344"/>
                  <a:gd name="connsiteX3" fmla="*/ 299482 w 299846"/>
                  <a:gd name="connsiteY3" fmla="*/ -135 h 83344"/>
                  <a:gd name="connsiteX4" fmla="*/ 279289 w 299846"/>
                  <a:gd name="connsiteY4" fmla="*/ 21391 h 83344"/>
                  <a:gd name="connsiteX5" fmla="*/ 254619 w 299846"/>
                  <a:gd name="connsiteY5" fmla="*/ 32631 h 83344"/>
                  <a:gd name="connsiteX6" fmla="*/ 195278 w 299846"/>
                  <a:gd name="connsiteY6" fmla="*/ 45871 h 83344"/>
                  <a:gd name="connsiteX7" fmla="*/ 168799 w 299846"/>
                  <a:gd name="connsiteY7" fmla="*/ 48823 h 83344"/>
                  <a:gd name="connsiteX8" fmla="*/ 176229 w 299846"/>
                  <a:gd name="connsiteY8" fmla="*/ 78636 h 83344"/>
                  <a:gd name="connsiteX9" fmla="*/ 149558 w 299846"/>
                  <a:gd name="connsiteY9" fmla="*/ 83208 h 83344"/>
                  <a:gd name="connsiteX10" fmla="*/ 122889 w 299846"/>
                  <a:gd name="connsiteY10" fmla="*/ 78636 h 83344"/>
                  <a:gd name="connsiteX11" fmla="*/ 130318 w 299846"/>
                  <a:gd name="connsiteY11" fmla="*/ 48823 h 83344"/>
                  <a:gd name="connsiteX12" fmla="*/ 103839 w 299846"/>
                  <a:gd name="connsiteY12" fmla="*/ 45870 h 83344"/>
                  <a:gd name="connsiteX13" fmla="*/ 44498 w 299846"/>
                  <a:gd name="connsiteY13" fmla="*/ 32630 h 83344"/>
                  <a:gd name="connsiteX14" fmla="*/ 19828 w 299846"/>
                  <a:gd name="connsiteY14" fmla="*/ 21391 h 83344"/>
                  <a:gd name="connsiteX15" fmla="*/ -365 w 299846"/>
                  <a:gd name="connsiteY15" fmla="*/ -136 h 83344"/>
                  <a:gd name="connsiteX16" fmla="*/ 21828 w 299846"/>
                  <a:gd name="connsiteY16" fmla="*/ 2721 h 83344"/>
                  <a:gd name="connsiteX17" fmla="*/ 107553 w 299846"/>
                  <a:gd name="connsiteY17" fmla="*/ 6150 h 83344"/>
                  <a:gd name="connsiteX18" fmla="*/ 149654 w 299846"/>
                  <a:gd name="connsiteY18" fmla="*/ 6151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846" h="83344">
                    <a:moveTo>
                      <a:pt x="149463" y="6151"/>
                    </a:moveTo>
                    <a:cubicBezTo>
                      <a:pt x="170323" y="6151"/>
                      <a:pt x="191659" y="6151"/>
                      <a:pt x="191564" y="6151"/>
                    </a:cubicBezTo>
                    <a:cubicBezTo>
                      <a:pt x="219999" y="2694"/>
                      <a:pt x="248668" y="1547"/>
                      <a:pt x="277289" y="2722"/>
                    </a:cubicBezTo>
                    <a:cubicBezTo>
                      <a:pt x="284757" y="2441"/>
                      <a:pt x="292185" y="1485"/>
                      <a:pt x="299482" y="-135"/>
                    </a:cubicBezTo>
                    <a:cubicBezTo>
                      <a:pt x="294242" y="8306"/>
                      <a:pt x="287378" y="15623"/>
                      <a:pt x="279289" y="21391"/>
                    </a:cubicBezTo>
                    <a:cubicBezTo>
                      <a:pt x="271430" y="25890"/>
                      <a:pt x="263171" y="29653"/>
                      <a:pt x="254619" y="32631"/>
                    </a:cubicBezTo>
                    <a:cubicBezTo>
                      <a:pt x="235136" y="38283"/>
                      <a:pt x="215317" y="42705"/>
                      <a:pt x="195278" y="45871"/>
                    </a:cubicBezTo>
                    <a:cubicBezTo>
                      <a:pt x="185754" y="47013"/>
                      <a:pt x="176800" y="48156"/>
                      <a:pt x="168799" y="48823"/>
                    </a:cubicBezTo>
                    <a:lnTo>
                      <a:pt x="176229" y="78636"/>
                    </a:lnTo>
                    <a:lnTo>
                      <a:pt x="149558" y="83208"/>
                    </a:lnTo>
                    <a:lnTo>
                      <a:pt x="122889" y="78636"/>
                    </a:lnTo>
                    <a:lnTo>
                      <a:pt x="130318" y="48823"/>
                    </a:lnTo>
                    <a:cubicBezTo>
                      <a:pt x="122317" y="48156"/>
                      <a:pt x="113078" y="47013"/>
                      <a:pt x="103839" y="45870"/>
                    </a:cubicBezTo>
                    <a:cubicBezTo>
                      <a:pt x="83800" y="42705"/>
                      <a:pt x="63981" y="38283"/>
                      <a:pt x="44498" y="32630"/>
                    </a:cubicBezTo>
                    <a:cubicBezTo>
                      <a:pt x="35946" y="29652"/>
                      <a:pt x="27687" y="25889"/>
                      <a:pt x="19828" y="21391"/>
                    </a:cubicBezTo>
                    <a:cubicBezTo>
                      <a:pt x="11739" y="15622"/>
                      <a:pt x="4875" y="8305"/>
                      <a:pt x="-365" y="-136"/>
                    </a:cubicBezTo>
                    <a:cubicBezTo>
                      <a:pt x="6931" y="1484"/>
                      <a:pt x="14359" y="2441"/>
                      <a:pt x="21828" y="2721"/>
                    </a:cubicBezTo>
                    <a:cubicBezTo>
                      <a:pt x="50449" y="1547"/>
                      <a:pt x="79118" y="2694"/>
                      <a:pt x="107553" y="6150"/>
                    </a:cubicBezTo>
                    <a:cubicBezTo>
                      <a:pt x="107553" y="6151"/>
                      <a:pt x="128794" y="6151"/>
                      <a:pt x="149654" y="6151"/>
                    </a:cubicBezTo>
                  </a:path>
                </a:pathLst>
              </a:custGeom>
              <a:solidFill>
                <a:srgbClr val="13A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/>
              <p:cNvSpPr/>
              <p:nvPr/>
            </p:nvSpPr>
            <p:spPr>
              <a:xfrm>
                <a:off x="3703032" y="3358787"/>
                <a:ext cx="2883406" cy="928137"/>
              </a:xfrm>
              <a:custGeom>
                <a:avLst/>
                <a:gdLst>
                  <a:gd name="connsiteX0" fmla="*/ 132699 w 266319"/>
                  <a:gd name="connsiteY0" fmla="*/ 85589 h 85725"/>
                  <a:gd name="connsiteX1" fmla="*/ 132223 w 266319"/>
                  <a:gd name="connsiteY1" fmla="*/ 85589 h 85725"/>
                  <a:gd name="connsiteX2" fmla="*/ 107077 w 266319"/>
                  <a:gd name="connsiteY2" fmla="*/ 82637 h 85725"/>
                  <a:gd name="connsiteX3" fmla="*/ 113840 w 266319"/>
                  <a:gd name="connsiteY3" fmla="*/ 54062 h 85725"/>
                  <a:gd name="connsiteX4" fmla="*/ 91551 w 266319"/>
                  <a:gd name="connsiteY4" fmla="*/ 52728 h 85725"/>
                  <a:gd name="connsiteX5" fmla="*/ 43355 w 266319"/>
                  <a:gd name="connsiteY5" fmla="*/ 38536 h 85725"/>
                  <a:gd name="connsiteX6" fmla="*/ 18685 w 266319"/>
                  <a:gd name="connsiteY6" fmla="*/ 22629 h 85725"/>
                  <a:gd name="connsiteX7" fmla="*/ -365 w 266319"/>
                  <a:gd name="connsiteY7" fmla="*/ -136 h 85725"/>
                  <a:gd name="connsiteX8" fmla="*/ 21352 w 266319"/>
                  <a:gd name="connsiteY8" fmla="*/ 2627 h 85725"/>
                  <a:gd name="connsiteX9" fmla="*/ 91456 w 266319"/>
                  <a:gd name="connsiteY9" fmla="*/ 6818 h 85725"/>
                  <a:gd name="connsiteX10" fmla="*/ 132794 w 266319"/>
                  <a:gd name="connsiteY10" fmla="*/ 6818 h 85725"/>
                  <a:gd name="connsiteX11" fmla="*/ 174133 w 266319"/>
                  <a:gd name="connsiteY11" fmla="*/ 6818 h 85725"/>
                  <a:gd name="connsiteX12" fmla="*/ 244237 w 266319"/>
                  <a:gd name="connsiteY12" fmla="*/ 2627 h 85725"/>
                  <a:gd name="connsiteX13" fmla="*/ 265954 w 266319"/>
                  <a:gd name="connsiteY13" fmla="*/ -136 h 85725"/>
                  <a:gd name="connsiteX14" fmla="*/ 246904 w 266319"/>
                  <a:gd name="connsiteY14" fmla="*/ 22629 h 85725"/>
                  <a:gd name="connsiteX15" fmla="*/ 222234 w 266319"/>
                  <a:gd name="connsiteY15" fmla="*/ 38536 h 85725"/>
                  <a:gd name="connsiteX16" fmla="*/ 174038 w 266319"/>
                  <a:gd name="connsiteY16" fmla="*/ 52728 h 85725"/>
                  <a:gd name="connsiteX17" fmla="*/ 151654 w 266319"/>
                  <a:gd name="connsiteY17" fmla="*/ 54062 h 85725"/>
                  <a:gd name="connsiteX18" fmla="*/ 158417 w 266319"/>
                  <a:gd name="connsiteY18" fmla="*/ 8263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6319" h="85725">
                    <a:moveTo>
                      <a:pt x="132699" y="85589"/>
                    </a:moveTo>
                    <a:lnTo>
                      <a:pt x="132223" y="85589"/>
                    </a:lnTo>
                    <a:lnTo>
                      <a:pt x="107077" y="82637"/>
                    </a:lnTo>
                    <a:lnTo>
                      <a:pt x="113840" y="54062"/>
                    </a:lnTo>
                    <a:cubicBezTo>
                      <a:pt x="106384" y="54659"/>
                      <a:pt x="98882" y="54210"/>
                      <a:pt x="91551" y="52728"/>
                    </a:cubicBezTo>
                    <a:cubicBezTo>
                      <a:pt x="74928" y="50153"/>
                      <a:pt x="58721" y="45380"/>
                      <a:pt x="43355" y="38536"/>
                    </a:cubicBezTo>
                    <a:cubicBezTo>
                      <a:pt x="34466" y="34344"/>
                      <a:pt x="26171" y="28996"/>
                      <a:pt x="18685" y="22629"/>
                    </a:cubicBezTo>
                    <a:cubicBezTo>
                      <a:pt x="11003" y="16263"/>
                      <a:pt x="4548" y="8548"/>
                      <a:pt x="-365" y="-136"/>
                    </a:cubicBezTo>
                    <a:cubicBezTo>
                      <a:pt x="-365" y="-136"/>
                      <a:pt x="14684" y="2246"/>
                      <a:pt x="21352" y="2627"/>
                    </a:cubicBezTo>
                    <a:cubicBezTo>
                      <a:pt x="34020" y="3198"/>
                      <a:pt x="58404" y="4055"/>
                      <a:pt x="91456" y="6818"/>
                    </a:cubicBezTo>
                    <a:cubicBezTo>
                      <a:pt x="91456" y="6818"/>
                      <a:pt x="112411" y="6818"/>
                      <a:pt x="132794" y="6818"/>
                    </a:cubicBezTo>
                    <a:cubicBezTo>
                      <a:pt x="153178" y="6818"/>
                      <a:pt x="173942" y="6818"/>
                      <a:pt x="174133" y="6818"/>
                    </a:cubicBezTo>
                    <a:cubicBezTo>
                      <a:pt x="207185" y="4055"/>
                      <a:pt x="231283" y="3198"/>
                      <a:pt x="244237" y="2627"/>
                    </a:cubicBezTo>
                    <a:cubicBezTo>
                      <a:pt x="250904" y="2627"/>
                      <a:pt x="266049" y="55"/>
                      <a:pt x="265954" y="-136"/>
                    </a:cubicBezTo>
                    <a:cubicBezTo>
                      <a:pt x="261024" y="8536"/>
                      <a:pt x="254571" y="16248"/>
                      <a:pt x="246904" y="22629"/>
                    </a:cubicBezTo>
                    <a:cubicBezTo>
                      <a:pt x="239402" y="28975"/>
                      <a:pt x="231110" y="34322"/>
                      <a:pt x="222234" y="38536"/>
                    </a:cubicBezTo>
                    <a:cubicBezTo>
                      <a:pt x="206859" y="45355"/>
                      <a:pt x="190655" y="50127"/>
                      <a:pt x="174038" y="52728"/>
                    </a:cubicBezTo>
                    <a:cubicBezTo>
                      <a:pt x="166675" y="54209"/>
                      <a:pt x="159141" y="54658"/>
                      <a:pt x="151654" y="54062"/>
                    </a:cubicBezTo>
                    <a:lnTo>
                      <a:pt x="158417" y="82637"/>
                    </a:lnTo>
                    <a:close/>
                  </a:path>
                </a:pathLst>
              </a:custGeom>
              <a:solidFill>
                <a:srgbClr val="89C9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20" name="任意多边形: 形状 119"/>
              <p:cNvSpPr/>
              <p:nvPr/>
            </p:nvSpPr>
            <p:spPr>
              <a:xfrm>
                <a:off x="3872159" y="2875128"/>
                <a:ext cx="2534835" cy="962162"/>
              </a:xfrm>
              <a:custGeom>
                <a:avLst/>
                <a:gdLst>
                  <a:gd name="connsiteX0" fmla="*/ 116793 w 234124"/>
                  <a:gd name="connsiteY0" fmla="*/ 88732 h 88868"/>
                  <a:gd name="connsiteX1" fmla="*/ 92790 w 234124"/>
                  <a:gd name="connsiteY1" fmla="*/ 87208 h 88868"/>
                  <a:gd name="connsiteX2" fmla="*/ 99076 w 234124"/>
                  <a:gd name="connsiteY2" fmla="*/ 61300 h 88868"/>
                  <a:gd name="connsiteX3" fmla="*/ 82407 w 234124"/>
                  <a:gd name="connsiteY3" fmla="*/ 61300 h 88868"/>
                  <a:gd name="connsiteX4" fmla="*/ 47736 w 234124"/>
                  <a:gd name="connsiteY4" fmla="*/ 50251 h 88868"/>
                  <a:gd name="connsiteX5" fmla="*/ 15351 w 234124"/>
                  <a:gd name="connsiteY5" fmla="*/ 24534 h 88868"/>
                  <a:gd name="connsiteX6" fmla="*/ -365 w 234124"/>
                  <a:gd name="connsiteY6" fmla="*/ -136 h 88868"/>
                  <a:gd name="connsiteX7" fmla="*/ 12684 w 234124"/>
                  <a:gd name="connsiteY7" fmla="*/ 2817 h 88868"/>
                  <a:gd name="connsiteX8" fmla="*/ 88884 w 234124"/>
                  <a:gd name="connsiteY8" fmla="*/ 12342 h 88868"/>
                  <a:gd name="connsiteX9" fmla="*/ 144510 w 234124"/>
                  <a:gd name="connsiteY9" fmla="*/ 12342 h 88868"/>
                  <a:gd name="connsiteX10" fmla="*/ 220710 w 234124"/>
                  <a:gd name="connsiteY10" fmla="*/ 2817 h 88868"/>
                  <a:gd name="connsiteX11" fmla="*/ 233759 w 234124"/>
                  <a:gd name="connsiteY11" fmla="*/ -136 h 88868"/>
                  <a:gd name="connsiteX12" fmla="*/ 218043 w 234124"/>
                  <a:gd name="connsiteY12" fmla="*/ 24534 h 88868"/>
                  <a:gd name="connsiteX13" fmla="*/ 185753 w 234124"/>
                  <a:gd name="connsiteY13" fmla="*/ 50252 h 88868"/>
                  <a:gd name="connsiteX14" fmla="*/ 150892 w 234124"/>
                  <a:gd name="connsiteY14" fmla="*/ 62063 h 88868"/>
                  <a:gd name="connsiteX15" fmla="*/ 134318 w 234124"/>
                  <a:gd name="connsiteY15" fmla="*/ 62063 h 88868"/>
                  <a:gd name="connsiteX16" fmla="*/ 140510 w 234124"/>
                  <a:gd name="connsiteY16" fmla="*/ 87971 h 8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124" h="88868">
                    <a:moveTo>
                      <a:pt x="116793" y="88732"/>
                    </a:moveTo>
                    <a:lnTo>
                      <a:pt x="92790" y="87208"/>
                    </a:lnTo>
                    <a:lnTo>
                      <a:pt x="99076" y="61300"/>
                    </a:lnTo>
                    <a:cubicBezTo>
                      <a:pt x="93620" y="62791"/>
                      <a:pt x="87864" y="62791"/>
                      <a:pt x="82407" y="61300"/>
                    </a:cubicBezTo>
                    <a:cubicBezTo>
                      <a:pt x="70332" y="59502"/>
                      <a:pt x="58625" y="55771"/>
                      <a:pt x="47736" y="50251"/>
                    </a:cubicBezTo>
                    <a:cubicBezTo>
                      <a:pt x="35340" y="43915"/>
                      <a:pt x="24330" y="35173"/>
                      <a:pt x="15351" y="24534"/>
                    </a:cubicBezTo>
                    <a:cubicBezTo>
                      <a:pt x="8934" y="17123"/>
                      <a:pt x="3639" y="8812"/>
                      <a:pt x="-365" y="-136"/>
                    </a:cubicBezTo>
                    <a:cubicBezTo>
                      <a:pt x="3925" y="1097"/>
                      <a:pt x="8282" y="2082"/>
                      <a:pt x="12684" y="2817"/>
                    </a:cubicBezTo>
                    <a:cubicBezTo>
                      <a:pt x="37809" y="7902"/>
                      <a:pt x="63281" y="11086"/>
                      <a:pt x="88884" y="12342"/>
                    </a:cubicBezTo>
                    <a:lnTo>
                      <a:pt x="144510" y="12342"/>
                    </a:lnTo>
                    <a:cubicBezTo>
                      <a:pt x="170114" y="11086"/>
                      <a:pt x="195586" y="7902"/>
                      <a:pt x="220710" y="2817"/>
                    </a:cubicBezTo>
                    <a:cubicBezTo>
                      <a:pt x="225113" y="2083"/>
                      <a:pt x="229470" y="1097"/>
                      <a:pt x="233759" y="-136"/>
                    </a:cubicBezTo>
                    <a:cubicBezTo>
                      <a:pt x="229756" y="8812"/>
                      <a:pt x="224460" y="17124"/>
                      <a:pt x="218043" y="24534"/>
                    </a:cubicBezTo>
                    <a:cubicBezTo>
                      <a:pt x="209092" y="35163"/>
                      <a:pt x="198116" y="43905"/>
                      <a:pt x="185753" y="50252"/>
                    </a:cubicBezTo>
                    <a:cubicBezTo>
                      <a:pt x="174841" y="56032"/>
                      <a:pt x="163070" y="60020"/>
                      <a:pt x="150892" y="62063"/>
                    </a:cubicBezTo>
                    <a:cubicBezTo>
                      <a:pt x="145468" y="63555"/>
                      <a:pt x="139742" y="63555"/>
                      <a:pt x="134318" y="62063"/>
                    </a:cubicBezTo>
                    <a:lnTo>
                      <a:pt x="140510" y="87971"/>
                    </a:lnTo>
                    <a:close/>
                  </a:path>
                </a:pathLst>
              </a:custGeom>
              <a:solidFill>
                <a:srgbClr val="CAE5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/>
              <p:cNvSpPr/>
              <p:nvPr/>
            </p:nvSpPr>
            <p:spPr>
              <a:xfrm>
                <a:off x="4050561" y="2168719"/>
                <a:ext cx="2183167" cy="1215848"/>
              </a:xfrm>
              <a:custGeom>
                <a:avLst/>
                <a:gdLst>
                  <a:gd name="connsiteX0" fmla="*/ 78597 w 201643"/>
                  <a:gd name="connsiteY0" fmla="*/ 112164 h 112299"/>
                  <a:gd name="connsiteX1" fmla="*/ 84217 w 201643"/>
                  <a:gd name="connsiteY1" fmla="*/ 89113 h 112299"/>
                  <a:gd name="connsiteX2" fmla="*/ 69072 w 201643"/>
                  <a:gd name="connsiteY2" fmla="*/ 89685 h 112299"/>
                  <a:gd name="connsiteX3" fmla="*/ 56118 w 201643"/>
                  <a:gd name="connsiteY3" fmla="*/ 78731 h 112299"/>
                  <a:gd name="connsiteX4" fmla="*/ 37068 w 201643"/>
                  <a:gd name="connsiteY4" fmla="*/ 73397 h 112299"/>
                  <a:gd name="connsiteX5" fmla="*/ 28972 w 201643"/>
                  <a:gd name="connsiteY5" fmla="*/ 57014 h 112299"/>
                  <a:gd name="connsiteX6" fmla="*/ 7636 w 201643"/>
                  <a:gd name="connsiteY6" fmla="*/ 43679 h 112299"/>
                  <a:gd name="connsiteX7" fmla="*/ -365 w 201643"/>
                  <a:gd name="connsiteY7" fmla="*/ 21105 h 112299"/>
                  <a:gd name="connsiteX8" fmla="*/ 87837 w 201643"/>
                  <a:gd name="connsiteY8" fmla="*/ 34154 h 112299"/>
                  <a:gd name="connsiteX9" fmla="*/ 92599 w 201643"/>
                  <a:gd name="connsiteY9" fmla="*/ 9961 h 112299"/>
                  <a:gd name="connsiteX10" fmla="*/ 100409 w 201643"/>
                  <a:gd name="connsiteY10" fmla="*/ -136 h 112299"/>
                  <a:gd name="connsiteX11" fmla="*/ 100409 w 201643"/>
                  <a:gd name="connsiteY11" fmla="*/ -136 h 112299"/>
                  <a:gd name="connsiteX12" fmla="*/ 108220 w 201643"/>
                  <a:gd name="connsiteY12" fmla="*/ 9961 h 112299"/>
                  <a:gd name="connsiteX13" fmla="*/ 112982 w 201643"/>
                  <a:gd name="connsiteY13" fmla="*/ 34154 h 112299"/>
                  <a:gd name="connsiteX14" fmla="*/ 201279 w 201643"/>
                  <a:gd name="connsiteY14" fmla="*/ 21105 h 112299"/>
                  <a:gd name="connsiteX15" fmla="*/ 193278 w 201643"/>
                  <a:gd name="connsiteY15" fmla="*/ 43679 h 112299"/>
                  <a:gd name="connsiteX16" fmla="*/ 171942 w 201643"/>
                  <a:gd name="connsiteY16" fmla="*/ 57014 h 112299"/>
                  <a:gd name="connsiteX17" fmla="*/ 163751 w 201643"/>
                  <a:gd name="connsiteY17" fmla="*/ 73397 h 112299"/>
                  <a:gd name="connsiteX18" fmla="*/ 144701 w 201643"/>
                  <a:gd name="connsiteY18" fmla="*/ 78731 h 112299"/>
                  <a:gd name="connsiteX19" fmla="*/ 131651 w 201643"/>
                  <a:gd name="connsiteY19" fmla="*/ 89685 h 112299"/>
                  <a:gd name="connsiteX20" fmla="*/ 116507 w 201643"/>
                  <a:gd name="connsiteY20" fmla="*/ 89113 h 112299"/>
                  <a:gd name="connsiteX21" fmla="*/ 122126 w 201643"/>
                  <a:gd name="connsiteY21" fmla="*/ 112164 h 1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643" h="112299">
                    <a:moveTo>
                      <a:pt x="78597" y="112164"/>
                    </a:moveTo>
                    <a:lnTo>
                      <a:pt x="84217" y="89113"/>
                    </a:lnTo>
                    <a:cubicBezTo>
                      <a:pt x="79371" y="90976"/>
                      <a:pt x="74044" y="91177"/>
                      <a:pt x="69072" y="89685"/>
                    </a:cubicBezTo>
                    <a:cubicBezTo>
                      <a:pt x="63385" y="88055"/>
                      <a:pt x="58670" y="84068"/>
                      <a:pt x="56118" y="78731"/>
                    </a:cubicBezTo>
                    <a:cubicBezTo>
                      <a:pt x="49336" y="79278"/>
                      <a:pt x="42581" y="77387"/>
                      <a:pt x="37068" y="73397"/>
                    </a:cubicBezTo>
                    <a:cubicBezTo>
                      <a:pt x="32448" y="69117"/>
                      <a:pt x="29565" y="63285"/>
                      <a:pt x="28972" y="57014"/>
                    </a:cubicBezTo>
                    <a:cubicBezTo>
                      <a:pt x="20600" y="55005"/>
                      <a:pt x="13110" y="50324"/>
                      <a:pt x="7636" y="43679"/>
                    </a:cubicBezTo>
                    <a:cubicBezTo>
                      <a:pt x="2458" y="37295"/>
                      <a:pt x="-368" y="29325"/>
                      <a:pt x="-365" y="21105"/>
                    </a:cubicBezTo>
                    <a:cubicBezTo>
                      <a:pt x="28175" y="30029"/>
                      <a:pt x="57935" y="34432"/>
                      <a:pt x="87837" y="34154"/>
                    </a:cubicBezTo>
                    <a:lnTo>
                      <a:pt x="92599" y="9961"/>
                    </a:lnTo>
                    <a:cubicBezTo>
                      <a:pt x="93075" y="7389"/>
                      <a:pt x="94218" y="-136"/>
                      <a:pt x="100409" y="-136"/>
                    </a:cubicBezTo>
                    <a:lnTo>
                      <a:pt x="100409" y="-136"/>
                    </a:lnTo>
                    <a:cubicBezTo>
                      <a:pt x="106600" y="-136"/>
                      <a:pt x="107744" y="7389"/>
                      <a:pt x="108220" y="9961"/>
                    </a:cubicBezTo>
                    <a:lnTo>
                      <a:pt x="112982" y="34154"/>
                    </a:lnTo>
                    <a:cubicBezTo>
                      <a:pt x="142914" y="34422"/>
                      <a:pt x="172704" y="30019"/>
                      <a:pt x="201279" y="21105"/>
                    </a:cubicBezTo>
                    <a:cubicBezTo>
                      <a:pt x="201236" y="29317"/>
                      <a:pt x="198416" y="37273"/>
                      <a:pt x="193278" y="43679"/>
                    </a:cubicBezTo>
                    <a:cubicBezTo>
                      <a:pt x="187790" y="50308"/>
                      <a:pt x="180306" y="54986"/>
                      <a:pt x="171942" y="57014"/>
                    </a:cubicBezTo>
                    <a:cubicBezTo>
                      <a:pt x="171289" y="63288"/>
                      <a:pt x="168378" y="69110"/>
                      <a:pt x="163751" y="73397"/>
                    </a:cubicBezTo>
                    <a:cubicBezTo>
                      <a:pt x="158238" y="77387"/>
                      <a:pt x="151483" y="79278"/>
                      <a:pt x="144701" y="78731"/>
                    </a:cubicBezTo>
                    <a:cubicBezTo>
                      <a:pt x="142098" y="84066"/>
                      <a:pt x="137356" y="88046"/>
                      <a:pt x="131651" y="89685"/>
                    </a:cubicBezTo>
                    <a:cubicBezTo>
                      <a:pt x="126679" y="91177"/>
                      <a:pt x="121352" y="90976"/>
                      <a:pt x="116507" y="89113"/>
                    </a:cubicBezTo>
                    <a:lnTo>
                      <a:pt x="122126" y="112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/>
              <p:cNvSpPr/>
              <p:nvPr/>
            </p:nvSpPr>
            <p:spPr>
              <a:xfrm>
                <a:off x="4030967" y="2154274"/>
                <a:ext cx="2216175" cy="1248848"/>
              </a:xfrm>
              <a:custGeom>
                <a:avLst/>
                <a:gdLst>
                  <a:gd name="connsiteX0" fmla="*/ 126032 w 204692"/>
                  <a:gd name="connsiteY0" fmla="*/ 115212 h 115347"/>
                  <a:gd name="connsiteX1" fmla="*/ 78407 w 204692"/>
                  <a:gd name="connsiteY1" fmla="*/ 115212 h 115347"/>
                  <a:gd name="connsiteX2" fmla="*/ 83932 w 204692"/>
                  <a:gd name="connsiteY2" fmla="*/ 93019 h 115347"/>
                  <a:gd name="connsiteX3" fmla="*/ 77740 w 204692"/>
                  <a:gd name="connsiteY3" fmla="*/ 93685 h 115347"/>
                  <a:gd name="connsiteX4" fmla="*/ 70597 w 204692"/>
                  <a:gd name="connsiteY4" fmla="*/ 92638 h 115347"/>
                  <a:gd name="connsiteX5" fmla="*/ 57071 w 204692"/>
                  <a:gd name="connsiteY5" fmla="*/ 81874 h 115347"/>
                  <a:gd name="connsiteX6" fmla="*/ 55737 w 204692"/>
                  <a:gd name="connsiteY6" fmla="*/ 81874 h 115347"/>
                  <a:gd name="connsiteX7" fmla="*/ 37735 w 204692"/>
                  <a:gd name="connsiteY7" fmla="*/ 76064 h 115347"/>
                  <a:gd name="connsiteX8" fmla="*/ 29067 w 204692"/>
                  <a:gd name="connsiteY8" fmla="*/ 59777 h 115347"/>
                  <a:gd name="connsiteX9" fmla="*/ 8017 w 204692"/>
                  <a:gd name="connsiteY9" fmla="*/ 46156 h 115347"/>
                  <a:gd name="connsiteX10" fmla="*/ -365 w 204692"/>
                  <a:gd name="connsiteY10" fmla="*/ 22439 h 115347"/>
                  <a:gd name="connsiteX11" fmla="*/ -365 w 204692"/>
                  <a:gd name="connsiteY11" fmla="*/ 20057 h 115347"/>
                  <a:gd name="connsiteX12" fmla="*/ 1826 w 204692"/>
                  <a:gd name="connsiteY12" fmla="*/ 20819 h 115347"/>
                  <a:gd name="connsiteX13" fmla="*/ 88027 w 204692"/>
                  <a:gd name="connsiteY13" fmla="*/ 33773 h 115347"/>
                  <a:gd name="connsiteX14" fmla="*/ 88027 w 204692"/>
                  <a:gd name="connsiteY14" fmla="*/ 33773 h 115347"/>
                  <a:gd name="connsiteX15" fmla="*/ 92409 w 204692"/>
                  <a:gd name="connsiteY15" fmla="*/ 10913 h 115347"/>
                  <a:gd name="connsiteX16" fmla="*/ 92409 w 204692"/>
                  <a:gd name="connsiteY16" fmla="*/ 10913 h 115347"/>
                  <a:gd name="connsiteX17" fmla="*/ 101934 w 204692"/>
                  <a:gd name="connsiteY17" fmla="*/ -136 h 115347"/>
                  <a:gd name="connsiteX18" fmla="*/ 101934 w 204692"/>
                  <a:gd name="connsiteY18" fmla="*/ -136 h 115347"/>
                  <a:gd name="connsiteX19" fmla="*/ 111459 w 204692"/>
                  <a:gd name="connsiteY19" fmla="*/ 10913 h 115347"/>
                  <a:gd name="connsiteX20" fmla="*/ 111459 w 204692"/>
                  <a:gd name="connsiteY20" fmla="*/ 10913 h 115347"/>
                  <a:gd name="connsiteX21" fmla="*/ 115935 w 204692"/>
                  <a:gd name="connsiteY21" fmla="*/ 33773 h 115347"/>
                  <a:gd name="connsiteX22" fmla="*/ 115935 w 204692"/>
                  <a:gd name="connsiteY22" fmla="*/ 33773 h 115347"/>
                  <a:gd name="connsiteX23" fmla="*/ 202137 w 204692"/>
                  <a:gd name="connsiteY23" fmla="*/ 20819 h 115347"/>
                  <a:gd name="connsiteX24" fmla="*/ 204327 w 204692"/>
                  <a:gd name="connsiteY24" fmla="*/ 20057 h 115347"/>
                  <a:gd name="connsiteX25" fmla="*/ 204327 w 204692"/>
                  <a:gd name="connsiteY25" fmla="*/ 22438 h 115347"/>
                  <a:gd name="connsiteX26" fmla="*/ 196041 w 204692"/>
                  <a:gd name="connsiteY26" fmla="*/ 46155 h 115347"/>
                  <a:gd name="connsiteX27" fmla="*/ 174895 w 204692"/>
                  <a:gd name="connsiteY27" fmla="*/ 59776 h 115347"/>
                  <a:gd name="connsiteX28" fmla="*/ 166227 w 204692"/>
                  <a:gd name="connsiteY28" fmla="*/ 76064 h 115347"/>
                  <a:gd name="connsiteX29" fmla="*/ 147177 w 204692"/>
                  <a:gd name="connsiteY29" fmla="*/ 81874 h 115347"/>
                  <a:gd name="connsiteX30" fmla="*/ 133747 w 204692"/>
                  <a:gd name="connsiteY30" fmla="*/ 92637 h 115347"/>
                  <a:gd name="connsiteX31" fmla="*/ 126603 w 204692"/>
                  <a:gd name="connsiteY31" fmla="*/ 93685 h 115347"/>
                  <a:gd name="connsiteX32" fmla="*/ 120412 w 204692"/>
                  <a:gd name="connsiteY32" fmla="*/ 93018 h 115347"/>
                  <a:gd name="connsiteX33" fmla="*/ 82598 w 204692"/>
                  <a:gd name="connsiteY33" fmla="*/ 111783 h 115347"/>
                  <a:gd name="connsiteX34" fmla="*/ 121651 w 204692"/>
                  <a:gd name="connsiteY34" fmla="*/ 111783 h 115347"/>
                  <a:gd name="connsiteX35" fmla="*/ 115745 w 204692"/>
                  <a:gd name="connsiteY35" fmla="*/ 87589 h 115347"/>
                  <a:gd name="connsiteX36" fmla="*/ 118888 w 204692"/>
                  <a:gd name="connsiteY36" fmla="*/ 88923 h 115347"/>
                  <a:gd name="connsiteX37" fmla="*/ 126794 w 204692"/>
                  <a:gd name="connsiteY37" fmla="*/ 90352 h 115347"/>
                  <a:gd name="connsiteX38" fmla="*/ 132890 w 204692"/>
                  <a:gd name="connsiteY38" fmla="*/ 89399 h 115347"/>
                  <a:gd name="connsiteX39" fmla="*/ 144796 w 204692"/>
                  <a:gd name="connsiteY39" fmla="*/ 79874 h 115347"/>
                  <a:gd name="connsiteX40" fmla="*/ 145273 w 204692"/>
                  <a:gd name="connsiteY40" fmla="*/ 78636 h 115347"/>
                  <a:gd name="connsiteX41" fmla="*/ 148702 w 204692"/>
                  <a:gd name="connsiteY41" fmla="*/ 78636 h 115347"/>
                  <a:gd name="connsiteX42" fmla="*/ 164513 w 204692"/>
                  <a:gd name="connsiteY42" fmla="*/ 73683 h 115347"/>
                  <a:gd name="connsiteX43" fmla="*/ 172133 w 204692"/>
                  <a:gd name="connsiteY43" fmla="*/ 58443 h 115347"/>
                  <a:gd name="connsiteX44" fmla="*/ 172133 w 204692"/>
                  <a:gd name="connsiteY44" fmla="*/ 57205 h 115347"/>
                  <a:gd name="connsiteX45" fmla="*/ 173371 w 204692"/>
                  <a:gd name="connsiteY45" fmla="*/ 57205 h 115347"/>
                  <a:gd name="connsiteX46" fmla="*/ 193755 w 204692"/>
                  <a:gd name="connsiteY46" fmla="*/ 44441 h 115347"/>
                  <a:gd name="connsiteX47" fmla="*/ 201280 w 204692"/>
                  <a:gd name="connsiteY47" fmla="*/ 25391 h 115347"/>
                  <a:gd name="connsiteX48" fmla="*/ 116317 w 204692"/>
                  <a:gd name="connsiteY48" fmla="*/ 37774 h 115347"/>
                  <a:gd name="connsiteX49" fmla="*/ 113364 w 204692"/>
                  <a:gd name="connsiteY49" fmla="*/ 37774 h 115347"/>
                  <a:gd name="connsiteX50" fmla="*/ 113364 w 204692"/>
                  <a:gd name="connsiteY50" fmla="*/ 36345 h 115347"/>
                  <a:gd name="connsiteX51" fmla="*/ 108696 w 204692"/>
                  <a:gd name="connsiteY51" fmla="*/ 12151 h 115347"/>
                  <a:gd name="connsiteX52" fmla="*/ 108696 w 204692"/>
                  <a:gd name="connsiteY52" fmla="*/ 12151 h 115347"/>
                  <a:gd name="connsiteX53" fmla="*/ 102601 w 204692"/>
                  <a:gd name="connsiteY53" fmla="*/ 3865 h 115347"/>
                  <a:gd name="connsiteX54" fmla="*/ 102601 w 204692"/>
                  <a:gd name="connsiteY54" fmla="*/ 3865 h 115347"/>
                  <a:gd name="connsiteX55" fmla="*/ 96504 w 204692"/>
                  <a:gd name="connsiteY55" fmla="*/ 12151 h 115347"/>
                  <a:gd name="connsiteX56" fmla="*/ 96504 w 204692"/>
                  <a:gd name="connsiteY56" fmla="*/ 12151 h 115347"/>
                  <a:gd name="connsiteX57" fmla="*/ 91837 w 204692"/>
                  <a:gd name="connsiteY57" fmla="*/ 36345 h 115347"/>
                  <a:gd name="connsiteX58" fmla="*/ 91837 w 204692"/>
                  <a:gd name="connsiteY58" fmla="*/ 37774 h 115347"/>
                  <a:gd name="connsiteX59" fmla="*/ 88885 w 204692"/>
                  <a:gd name="connsiteY59" fmla="*/ 37774 h 115347"/>
                  <a:gd name="connsiteX60" fmla="*/ 3921 w 204692"/>
                  <a:gd name="connsiteY60" fmla="*/ 25391 h 115347"/>
                  <a:gd name="connsiteX61" fmla="*/ 11541 w 204692"/>
                  <a:gd name="connsiteY61" fmla="*/ 44441 h 115347"/>
                  <a:gd name="connsiteX62" fmla="*/ 31830 w 204692"/>
                  <a:gd name="connsiteY62" fmla="*/ 57205 h 115347"/>
                  <a:gd name="connsiteX63" fmla="*/ 33068 w 204692"/>
                  <a:gd name="connsiteY63" fmla="*/ 57205 h 115347"/>
                  <a:gd name="connsiteX64" fmla="*/ 33068 w 204692"/>
                  <a:gd name="connsiteY64" fmla="*/ 58443 h 115347"/>
                  <a:gd name="connsiteX65" fmla="*/ 40688 w 204692"/>
                  <a:gd name="connsiteY65" fmla="*/ 73683 h 115347"/>
                  <a:gd name="connsiteX66" fmla="*/ 56500 w 204692"/>
                  <a:gd name="connsiteY66" fmla="*/ 78636 h 115347"/>
                  <a:gd name="connsiteX67" fmla="*/ 59928 w 204692"/>
                  <a:gd name="connsiteY67" fmla="*/ 78636 h 115347"/>
                  <a:gd name="connsiteX68" fmla="*/ 60405 w 204692"/>
                  <a:gd name="connsiteY68" fmla="*/ 79874 h 115347"/>
                  <a:gd name="connsiteX69" fmla="*/ 72406 w 204692"/>
                  <a:gd name="connsiteY69" fmla="*/ 89399 h 115347"/>
                  <a:gd name="connsiteX70" fmla="*/ 78503 w 204692"/>
                  <a:gd name="connsiteY70" fmla="*/ 90352 h 115347"/>
                  <a:gd name="connsiteX71" fmla="*/ 86313 w 204692"/>
                  <a:gd name="connsiteY71" fmla="*/ 88923 h 115347"/>
                  <a:gd name="connsiteX72" fmla="*/ 89456 w 204692"/>
                  <a:gd name="connsiteY72" fmla="*/ 87685 h 1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04692" h="115347">
                    <a:moveTo>
                      <a:pt x="126032" y="115212"/>
                    </a:moveTo>
                    <a:lnTo>
                      <a:pt x="78407" y="115212"/>
                    </a:lnTo>
                    <a:lnTo>
                      <a:pt x="83932" y="93019"/>
                    </a:lnTo>
                    <a:cubicBezTo>
                      <a:pt x="81899" y="93471"/>
                      <a:pt x="79823" y="93695"/>
                      <a:pt x="77740" y="93685"/>
                    </a:cubicBezTo>
                    <a:cubicBezTo>
                      <a:pt x="75321" y="93686"/>
                      <a:pt x="72914" y="93333"/>
                      <a:pt x="70597" y="92638"/>
                    </a:cubicBezTo>
                    <a:cubicBezTo>
                      <a:pt x="64863" y="90940"/>
                      <a:pt x="60013" y="87081"/>
                      <a:pt x="57071" y="81874"/>
                    </a:cubicBezTo>
                    <a:lnTo>
                      <a:pt x="55737" y="81874"/>
                    </a:lnTo>
                    <a:cubicBezTo>
                      <a:pt x="49259" y="81986"/>
                      <a:pt x="42926" y="79942"/>
                      <a:pt x="37735" y="76064"/>
                    </a:cubicBezTo>
                    <a:cubicBezTo>
                      <a:pt x="33007" y="71834"/>
                      <a:pt x="29935" y="66061"/>
                      <a:pt x="29067" y="59777"/>
                    </a:cubicBezTo>
                    <a:cubicBezTo>
                      <a:pt x="20837" y="57463"/>
                      <a:pt x="13500" y="52715"/>
                      <a:pt x="8017" y="46156"/>
                    </a:cubicBezTo>
                    <a:cubicBezTo>
                      <a:pt x="2619" y="39427"/>
                      <a:pt x="-337" y="31065"/>
                      <a:pt x="-365" y="22439"/>
                    </a:cubicBezTo>
                    <a:lnTo>
                      <a:pt x="-365" y="20057"/>
                    </a:lnTo>
                    <a:lnTo>
                      <a:pt x="1826" y="20819"/>
                    </a:lnTo>
                    <a:cubicBezTo>
                      <a:pt x="29712" y="29590"/>
                      <a:pt x="58795" y="33961"/>
                      <a:pt x="88027" y="33773"/>
                    </a:cubicBezTo>
                    <a:lnTo>
                      <a:pt x="88027" y="33773"/>
                    </a:lnTo>
                    <a:cubicBezTo>
                      <a:pt x="88980" y="28915"/>
                      <a:pt x="92123" y="12532"/>
                      <a:pt x="92409" y="10913"/>
                    </a:cubicBezTo>
                    <a:lnTo>
                      <a:pt x="92409" y="10913"/>
                    </a:lnTo>
                    <a:cubicBezTo>
                      <a:pt x="92980" y="7960"/>
                      <a:pt x="94600" y="-136"/>
                      <a:pt x="101934" y="-136"/>
                    </a:cubicBezTo>
                    <a:lnTo>
                      <a:pt x="101934" y="-136"/>
                    </a:lnTo>
                    <a:cubicBezTo>
                      <a:pt x="109268" y="-136"/>
                      <a:pt x="110792" y="7960"/>
                      <a:pt x="111459" y="10913"/>
                    </a:cubicBezTo>
                    <a:lnTo>
                      <a:pt x="111459" y="10913"/>
                    </a:lnTo>
                    <a:cubicBezTo>
                      <a:pt x="111459" y="12532"/>
                      <a:pt x="114983" y="28915"/>
                      <a:pt x="115935" y="33773"/>
                    </a:cubicBezTo>
                    <a:lnTo>
                      <a:pt x="115935" y="33773"/>
                    </a:lnTo>
                    <a:cubicBezTo>
                      <a:pt x="145168" y="33961"/>
                      <a:pt x="174251" y="29590"/>
                      <a:pt x="202137" y="20819"/>
                    </a:cubicBezTo>
                    <a:lnTo>
                      <a:pt x="204327" y="20057"/>
                    </a:lnTo>
                    <a:lnTo>
                      <a:pt x="204327" y="22438"/>
                    </a:lnTo>
                    <a:cubicBezTo>
                      <a:pt x="204326" y="31053"/>
                      <a:pt x="201405" y="39414"/>
                      <a:pt x="196041" y="46155"/>
                    </a:cubicBezTo>
                    <a:cubicBezTo>
                      <a:pt x="190529" y="52726"/>
                      <a:pt x="183157" y="57474"/>
                      <a:pt x="174895" y="59776"/>
                    </a:cubicBezTo>
                    <a:cubicBezTo>
                      <a:pt x="174028" y="66061"/>
                      <a:pt x="170956" y="71833"/>
                      <a:pt x="166227" y="76064"/>
                    </a:cubicBezTo>
                    <a:cubicBezTo>
                      <a:pt x="160724" y="80113"/>
                      <a:pt x="154004" y="82163"/>
                      <a:pt x="147177" y="81874"/>
                    </a:cubicBezTo>
                    <a:cubicBezTo>
                      <a:pt x="144258" y="87061"/>
                      <a:pt x="139446" y="90918"/>
                      <a:pt x="133747" y="92637"/>
                    </a:cubicBezTo>
                    <a:cubicBezTo>
                      <a:pt x="131428" y="93324"/>
                      <a:pt x="129022" y="93677"/>
                      <a:pt x="126603" y="93685"/>
                    </a:cubicBezTo>
                    <a:cubicBezTo>
                      <a:pt x="124521" y="93699"/>
                      <a:pt x="122444" y="93475"/>
                      <a:pt x="120412" y="93018"/>
                    </a:cubicBezTo>
                    <a:close/>
                    <a:moveTo>
                      <a:pt x="82598" y="111783"/>
                    </a:moveTo>
                    <a:lnTo>
                      <a:pt x="121651" y="111783"/>
                    </a:lnTo>
                    <a:lnTo>
                      <a:pt x="115745" y="87589"/>
                    </a:lnTo>
                    <a:lnTo>
                      <a:pt x="118888" y="88923"/>
                    </a:lnTo>
                    <a:cubicBezTo>
                      <a:pt x="121417" y="89866"/>
                      <a:pt x="124095" y="90350"/>
                      <a:pt x="126794" y="90352"/>
                    </a:cubicBezTo>
                    <a:cubicBezTo>
                      <a:pt x="128861" y="90330"/>
                      <a:pt x="130915" y="90009"/>
                      <a:pt x="132890" y="89399"/>
                    </a:cubicBezTo>
                    <a:cubicBezTo>
                      <a:pt x="138012" y="88020"/>
                      <a:pt x="142327" y="84568"/>
                      <a:pt x="144796" y="79874"/>
                    </a:cubicBezTo>
                    <a:lnTo>
                      <a:pt x="145273" y="78636"/>
                    </a:lnTo>
                    <a:lnTo>
                      <a:pt x="148702" y="78636"/>
                    </a:lnTo>
                    <a:cubicBezTo>
                      <a:pt x="154379" y="78811"/>
                      <a:pt x="159950" y="77066"/>
                      <a:pt x="164513" y="73683"/>
                    </a:cubicBezTo>
                    <a:cubicBezTo>
                      <a:pt x="168817" y="69695"/>
                      <a:pt x="171525" y="64279"/>
                      <a:pt x="172133" y="58443"/>
                    </a:cubicBezTo>
                    <a:lnTo>
                      <a:pt x="172133" y="57205"/>
                    </a:lnTo>
                    <a:lnTo>
                      <a:pt x="173371" y="57205"/>
                    </a:lnTo>
                    <a:cubicBezTo>
                      <a:pt x="181350" y="55225"/>
                      <a:pt x="188489" y="50754"/>
                      <a:pt x="193755" y="44441"/>
                    </a:cubicBezTo>
                    <a:cubicBezTo>
                      <a:pt x="198109" y="38985"/>
                      <a:pt x="200730" y="32350"/>
                      <a:pt x="201280" y="25391"/>
                    </a:cubicBezTo>
                    <a:cubicBezTo>
                      <a:pt x="173736" y="33738"/>
                      <a:pt x="145097" y="37911"/>
                      <a:pt x="116317" y="37774"/>
                    </a:cubicBezTo>
                    <a:lnTo>
                      <a:pt x="113364" y="37774"/>
                    </a:lnTo>
                    <a:lnTo>
                      <a:pt x="113364" y="36345"/>
                    </a:lnTo>
                    <a:lnTo>
                      <a:pt x="108696" y="12151"/>
                    </a:lnTo>
                    <a:lnTo>
                      <a:pt x="108696" y="12151"/>
                    </a:lnTo>
                    <a:cubicBezTo>
                      <a:pt x="107935" y="8056"/>
                      <a:pt x="106601" y="3865"/>
                      <a:pt x="102601" y="3865"/>
                    </a:cubicBezTo>
                    <a:lnTo>
                      <a:pt x="102601" y="3865"/>
                    </a:lnTo>
                    <a:cubicBezTo>
                      <a:pt x="98695" y="3865"/>
                      <a:pt x="97362" y="8056"/>
                      <a:pt x="96504" y="12151"/>
                    </a:cubicBezTo>
                    <a:lnTo>
                      <a:pt x="96504" y="12151"/>
                    </a:lnTo>
                    <a:lnTo>
                      <a:pt x="91837" y="36345"/>
                    </a:lnTo>
                    <a:lnTo>
                      <a:pt x="91837" y="37774"/>
                    </a:lnTo>
                    <a:lnTo>
                      <a:pt x="88885" y="37774"/>
                    </a:lnTo>
                    <a:cubicBezTo>
                      <a:pt x="60105" y="37901"/>
                      <a:pt x="31468" y="33728"/>
                      <a:pt x="3921" y="25391"/>
                    </a:cubicBezTo>
                    <a:cubicBezTo>
                      <a:pt x="4470" y="32367"/>
                      <a:pt x="7127" y="39012"/>
                      <a:pt x="11541" y="44441"/>
                    </a:cubicBezTo>
                    <a:cubicBezTo>
                      <a:pt x="16755" y="50768"/>
                      <a:pt x="23870" y="55244"/>
                      <a:pt x="31830" y="57205"/>
                    </a:cubicBezTo>
                    <a:lnTo>
                      <a:pt x="33068" y="57205"/>
                    </a:lnTo>
                    <a:lnTo>
                      <a:pt x="33068" y="58443"/>
                    </a:lnTo>
                    <a:cubicBezTo>
                      <a:pt x="33726" y="64264"/>
                      <a:pt x="36425" y="69664"/>
                      <a:pt x="40688" y="73683"/>
                    </a:cubicBezTo>
                    <a:cubicBezTo>
                      <a:pt x="45255" y="77059"/>
                      <a:pt x="50823" y="78803"/>
                      <a:pt x="56500" y="78636"/>
                    </a:cubicBezTo>
                    <a:lnTo>
                      <a:pt x="59928" y="78636"/>
                    </a:lnTo>
                    <a:lnTo>
                      <a:pt x="60405" y="79874"/>
                    </a:lnTo>
                    <a:cubicBezTo>
                      <a:pt x="62896" y="84589"/>
                      <a:pt x="67249" y="88044"/>
                      <a:pt x="72406" y="89399"/>
                    </a:cubicBezTo>
                    <a:cubicBezTo>
                      <a:pt x="74380" y="90016"/>
                      <a:pt x="76435" y="90336"/>
                      <a:pt x="78503" y="90352"/>
                    </a:cubicBezTo>
                    <a:cubicBezTo>
                      <a:pt x="81172" y="90357"/>
                      <a:pt x="83819" y="89873"/>
                      <a:pt x="86313" y="88923"/>
                    </a:cubicBezTo>
                    <a:lnTo>
                      <a:pt x="89456" y="87685"/>
                    </a:lnTo>
                    <a:close/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/>
              <p:cNvSpPr/>
              <p:nvPr/>
            </p:nvSpPr>
            <p:spPr>
              <a:xfrm>
                <a:off x="5089901" y="1768141"/>
                <a:ext cx="765536" cy="591631"/>
              </a:xfrm>
              <a:custGeom>
                <a:avLst/>
                <a:gdLst>
                  <a:gd name="connsiteX0" fmla="*/ 235474 w 765536"/>
                  <a:gd name="connsiteY0" fmla="*/ 492940 h 591631"/>
                  <a:gd name="connsiteX1" fmla="*/ 238582 w 765536"/>
                  <a:gd name="connsiteY1" fmla="*/ 497458 h 591631"/>
                  <a:gd name="connsiteX2" fmla="*/ 235474 w 765536"/>
                  <a:gd name="connsiteY2" fmla="*/ 498104 h 591631"/>
                  <a:gd name="connsiteX3" fmla="*/ 294255 w 765536"/>
                  <a:gd name="connsiteY3" fmla="*/ 485883 h 591631"/>
                  <a:gd name="connsiteX4" fmla="*/ 353043 w 765536"/>
                  <a:gd name="connsiteY4" fmla="*/ 498104 h 591631"/>
                  <a:gd name="connsiteX5" fmla="*/ 467503 w 765536"/>
                  <a:gd name="connsiteY5" fmla="*/ 580604 h 591631"/>
                  <a:gd name="connsiteX6" fmla="*/ 332418 w 765536"/>
                  <a:gd name="connsiteY6" fmla="*/ 580604 h 591631"/>
                  <a:gd name="connsiteX7" fmla="*/ 273540 w 765536"/>
                  <a:gd name="connsiteY7" fmla="*/ 548278 h 591631"/>
                  <a:gd name="connsiteX8" fmla="*/ 238582 w 765536"/>
                  <a:gd name="connsiteY8" fmla="*/ 497458 h 591631"/>
                  <a:gd name="connsiteX9" fmla="*/ 454621 w 765536"/>
                  <a:gd name="connsiteY9" fmla="*/ 406943 h 591631"/>
                  <a:gd name="connsiteX10" fmla="*/ 519074 w 765536"/>
                  <a:gd name="connsiteY10" fmla="*/ 417670 h 591631"/>
                  <a:gd name="connsiteX11" fmla="*/ 636644 w 765536"/>
                  <a:gd name="connsiteY11" fmla="*/ 492952 h 591631"/>
                  <a:gd name="connsiteX12" fmla="*/ 497420 w 765536"/>
                  <a:gd name="connsiteY12" fmla="*/ 501202 h 591631"/>
                  <a:gd name="connsiteX13" fmla="*/ 394293 w 765536"/>
                  <a:gd name="connsiteY13" fmla="*/ 424881 h 591631"/>
                  <a:gd name="connsiteX14" fmla="*/ 390168 w 765536"/>
                  <a:gd name="connsiteY14" fmla="*/ 417670 h 591631"/>
                  <a:gd name="connsiteX15" fmla="*/ 454621 w 765536"/>
                  <a:gd name="connsiteY15" fmla="*/ 406943 h 591631"/>
                  <a:gd name="connsiteX16" fmla="*/ 644882 w 765536"/>
                  <a:gd name="connsiteY16" fmla="*/ 279479 h 591631"/>
                  <a:gd name="connsiteX17" fmla="*/ 765536 w 765536"/>
                  <a:gd name="connsiteY17" fmla="*/ 295979 h 591631"/>
                  <a:gd name="connsiteX18" fmla="*/ 651075 w 765536"/>
                  <a:gd name="connsiteY18" fmla="*/ 359921 h 591631"/>
                  <a:gd name="connsiteX19" fmla="*/ 529380 w 765536"/>
                  <a:gd name="connsiteY19" fmla="*/ 321757 h 591631"/>
                  <a:gd name="connsiteX20" fmla="*/ 644882 w 765536"/>
                  <a:gd name="connsiteY20" fmla="*/ 279479 h 591631"/>
                  <a:gd name="connsiteX21" fmla="*/ 725324 w 765536"/>
                  <a:gd name="connsiteY21" fmla="*/ 0 h 591631"/>
                  <a:gd name="connsiteX22" fmla="*/ 702642 w 765536"/>
                  <a:gd name="connsiteY22" fmla="*/ 135098 h 591631"/>
                  <a:gd name="connsiteX23" fmla="*/ 672700 w 765536"/>
                  <a:gd name="connsiteY23" fmla="*/ 184089 h 591631"/>
                  <a:gd name="connsiteX24" fmla="*/ 622477 w 765536"/>
                  <a:gd name="connsiteY24" fmla="*/ 211255 h 591631"/>
                  <a:gd name="connsiteX25" fmla="*/ 600535 w 765536"/>
                  <a:gd name="connsiteY25" fmla="*/ 244409 h 591631"/>
                  <a:gd name="connsiteX26" fmla="*/ 24068 w 765536"/>
                  <a:gd name="connsiteY26" fmla="*/ 558942 h 591631"/>
                  <a:gd name="connsiteX27" fmla="*/ 520 w 765536"/>
                  <a:gd name="connsiteY27" fmla="*/ 544336 h 591631"/>
                  <a:gd name="connsiteX28" fmla="*/ 15136 w 765536"/>
                  <a:gd name="connsiteY28" fmla="*/ 520788 h 591631"/>
                  <a:gd name="connsiteX29" fmla="*/ 22000 w 765536"/>
                  <a:gd name="connsiteY29" fmla="*/ 520788 h 591631"/>
                  <a:gd name="connsiteX30" fmla="*/ 79751 w 765536"/>
                  <a:gd name="connsiteY30" fmla="*/ 507384 h 591631"/>
                  <a:gd name="connsiteX31" fmla="*/ 222404 w 765536"/>
                  <a:gd name="connsiteY31" fmla="*/ 459271 h 591631"/>
                  <a:gd name="connsiteX32" fmla="*/ 224223 w 765536"/>
                  <a:gd name="connsiteY32" fmla="*/ 458380 h 591631"/>
                  <a:gd name="connsiteX33" fmla="*/ 200027 w 765536"/>
                  <a:gd name="connsiteY33" fmla="*/ 401188 h 591631"/>
                  <a:gd name="connsiteX34" fmla="*/ 196289 w 765536"/>
                  <a:gd name="connsiteY34" fmla="*/ 334133 h 591631"/>
                  <a:gd name="connsiteX35" fmla="*/ 267444 w 765536"/>
                  <a:gd name="connsiteY35" fmla="*/ 210381 h 591631"/>
                  <a:gd name="connsiteX36" fmla="*/ 290126 w 765536"/>
                  <a:gd name="connsiteY36" fmla="*/ 349604 h 591631"/>
                  <a:gd name="connsiteX37" fmla="*/ 258160 w 765536"/>
                  <a:gd name="connsiteY37" fmla="*/ 427978 h 591631"/>
                  <a:gd name="connsiteX38" fmla="*/ 237560 w 765536"/>
                  <a:gd name="connsiteY38" fmla="*/ 451839 h 591631"/>
                  <a:gd name="connsiteX39" fmla="*/ 357006 w 765536"/>
                  <a:gd name="connsiteY39" fmla="*/ 393266 h 591631"/>
                  <a:gd name="connsiteX40" fmla="*/ 374979 w 765536"/>
                  <a:gd name="connsiteY40" fmla="*/ 381329 h 591631"/>
                  <a:gd name="connsiteX41" fmla="*/ 351341 w 765536"/>
                  <a:gd name="connsiteY41" fmla="*/ 323131 h 591631"/>
                  <a:gd name="connsiteX42" fmla="*/ 346848 w 765536"/>
                  <a:gd name="connsiteY42" fmla="*/ 255756 h 591631"/>
                  <a:gd name="connsiteX43" fmla="*/ 411818 w 765536"/>
                  <a:gd name="connsiteY43" fmla="*/ 128907 h 591631"/>
                  <a:gd name="connsiteX44" fmla="*/ 435529 w 765536"/>
                  <a:gd name="connsiteY44" fmla="*/ 269160 h 591631"/>
                  <a:gd name="connsiteX45" fmla="*/ 416846 w 765536"/>
                  <a:gd name="connsiteY45" fmla="*/ 332829 h 591631"/>
                  <a:gd name="connsiteX46" fmla="*/ 385216 w 765536"/>
                  <a:gd name="connsiteY46" fmla="*/ 374530 h 591631"/>
                  <a:gd name="connsiteX47" fmla="*/ 481888 w 765536"/>
                  <a:gd name="connsiteY47" fmla="*/ 310325 h 591631"/>
                  <a:gd name="connsiteX48" fmla="*/ 506039 w 765536"/>
                  <a:gd name="connsiteY48" fmla="*/ 289276 h 591631"/>
                  <a:gd name="connsiteX49" fmla="*/ 484391 w 765536"/>
                  <a:gd name="connsiteY49" fmla="*/ 235880 h 591631"/>
                  <a:gd name="connsiteX50" fmla="*/ 479881 w 765536"/>
                  <a:gd name="connsiteY50" fmla="*/ 171186 h 591631"/>
                  <a:gd name="connsiteX51" fmla="*/ 540727 w 765536"/>
                  <a:gd name="connsiteY51" fmla="*/ 50530 h 591631"/>
                  <a:gd name="connsiteX52" fmla="*/ 563420 w 765536"/>
                  <a:gd name="connsiteY52" fmla="*/ 184590 h 591631"/>
                  <a:gd name="connsiteX53" fmla="*/ 546019 w 765536"/>
                  <a:gd name="connsiteY53" fmla="*/ 245158 h 591631"/>
                  <a:gd name="connsiteX54" fmla="*/ 527169 w 765536"/>
                  <a:gd name="connsiteY54" fmla="*/ 270860 h 591631"/>
                  <a:gd name="connsiteX55" fmla="*/ 595382 w 765536"/>
                  <a:gd name="connsiteY55" fmla="*/ 211408 h 591631"/>
                  <a:gd name="connsiteX56" fmla="*/ 619656 w 765536"/>
                  <a:gd name="connsiteY56" fmla="*/ 180334 h 591631"/>
                  <a:gd name="connsiteX57" fmla="*/ 617073 w 765536"/>
                  <a:gd name="connsiteY57" fmla="*/ 148754 h 591631"/>
                  <a:gd name="connsiteX58" fmla="*/ 635602 w 765536"/>
                  <a:gd name="connsiteY58" fmla="*/ 88684 h 591631"/>
                  <a:gd name="connsiteX59" fmla="*/ 725324 w 765536"/>
                  <a:gd name="connsiteY59" fmla="*/ 0 h 5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65536" h="591631">
                    <a:moveTo>
                      <a:pt x="235474" y="492940"/>
                    </a:moveTo>
                    <a:lnTo>
                      <a:pt x="238582" y="497458"/>
                    </a:lnTo>
                    <a:lnTo>
                      <a:pt x="235474" y="498104"/>
                    </a:lnTo>
                    <a:close/>
                    <a:moveTo>
                      <a:pt x="294255" y="485883"/>
                    </a:moveTo>
                    <a:cubicBezTo>
                      <a:pt x="314272" y="485883"/>
                      <a:pt x="334291" y="489957"/>
                      <a:pt x="353043" y="498104"/>
                    </a:cubicBezTo>
                    <a:cubicBezTo>
                      <a:pt x="395646" y="518827"/>
                      <a:pt x="434373" y="546727"/>
                      <a:pt x="467503" y="580604"/>
                    </a:cubicBezTo>
                    <a:cubicBezTo>
                      <a:pt x="423677" y="595307"/>
                      <a:pt x="376244" y="595307"/>
                      <a:pt x="332418" y="580604"/>
                    </a:cubicBezTo>
                    <a:cubicBezTo>
                      <a:pt x="310234" y="574487"/>
                      <a:pt x="290153" y="563300"/>
                      <a:pt x="273540" y="548278"/>
                    </a:cubicBezTo>
                    <a:lnTo>
                      <a:pt x="238582" y="497458"/>
                    </a:lnTo>
                    <a:close/>
                    <a:moveTo>
                      <a:pt x="454621" y="406943"/>
                    </a:moveTo>
                    <a:cubicBezTo>
                      <a:pt x="476402" y="406943"/>
                      <a:pt x="498183" y="410519"/>
                      <a:pt x="519074" y="417670"/>
                    </a:cubicBezTo>
                    <a:cubicBezTo>
                      <a:pt x="563757" y="432915"/>
                      <a:pt x="604098" y="458749"/>
                      <a:pt x="636644" y="492952"/>
                    </a:cubicBezTo>
                    <a:cubicBezTo>
                      <a:pt x="590998" y="503291"/>
                      <a:pt x="543965" y="506085"/>
                      <a:pt x="497420" y="501202"/>
                    </a:cubicBezTo>
                    <a:cubicBezTo>
                      <a:pt x="454860" y="489249"/>
                      <a:pt x="418167" y="462094"/>
                      <a:pt x="394293" y="424881"/>
                    </a:cubicBezTo>
                    <a:lnTo>
                      <a:pt x="390168" y="417670"/>
                    </a:lnTo>
                    <a:cubicBezTo>
                      <a:pt x="411059" y="410519"/>
                      <a:pt x="432840" y="406943"/>
                      <a:pt x="454621" y="406943"/>
                    </a:cubicBezTo>
                    <a:close/>
                    <a:moveTo>
                      <a:pt x="644882" y="279479"/>
                    </a:moveTo>
                    <a:cubicBezTo>
                      <a:pt x="685537" y="281092"/>
                      <a:pt x="725943" y="286624"/>
                      <a:pt x="765536" y="295979"/>
                    </a:cubicBezTo>
                    <a:cubicBezTo>
                      <a:pt x="734398" y="327950"/>
                      <a:pt x="694620" y="350167"/>
                      <a:pt x="651075" y="359921"/>
                    </a:cubicBezTo>
                    <a:cubicBezTo>
                      <a:pt x="607345" y="361448"/>
                      <a:pt x="564405" y="347990"/>
                      <a:pt x="529380" y="321757"/>
                    </a:cubicBezTo>
                    <a:cubicBezTo>
                      <a:pt x="561699" y="294495"/>
                      <a:pt x="602603" y="279522"/>
                      <a:pt x="644882" y="279479"/>
                    </a:cubicBezTo>
                    <a:close/>
                    <a:moveTo>
                      <a:pt x="725324" y="0"/>
                    </a:moveTo>
                    <a:cubicBezTo>
                      <a:pt x="724642" y="45917"/>
                      <a:pt x="716988" y="91477"/>
                      <a:pt x="702642" y="135098"/>
                    </a:cubicBezTo>
                    <a:cubicBezTo>
                      <a:pt x="697061" y="154116"/>
                      <a:pt x="686594" y="170908"/>
                      <a:pt x="672700" y="184089"/>
                    </a:cubicBezTo>
                    <a:lnTo>
                      <a:pt x="622477" y="211255"/>
                    </a:lnTo>
                    <a:lnTo>
                      <a:pt x="600535" y="244409"/>
                    </a:lnTo>
                    <a:cubicBezTo>
                      <a:pt x="445321" y="406077"/>
                      <a:pt x="244006" y="515916"/>
                      <a:pt x="24068" y="558942"/>
                    </a:cubicBezTo>
                    <a:cubicBezTo>
                      <a:pt x="13523" y="561411"/>
                      <a:pt x="2988" y="554871"/>
                      <a:pt x="520" y="544336"/>
                    </a:cubicBezTo>
                    <a:cubicBezTo>
                      <a:pt x="-1949" y="533802"/>
                      <a:pt x="4601" y="523256"/>
                      <a:pt x="15136" y="520788"/>
                    </a:cubicBezTo>
                    <a:lnTo>
                      <a:pt x="22000" y="520788"/>
                    </a:lnTo>
                    <a:lnTo>
                      <a:pt x="79751" y="507384"/>
                    </a:lnTo>
                    <a:cubicBezTo>
                      <a:pt x="128458" y="494435"/>
                      <a:pt x="176102" y="478344"/>
                      <a:pt x="222404" y="459271"/>
                    </a:cubicBezTo>
                    <a:lnTo>
                      <a:pt x="224223" y="458380"/>
                    </a:lnTo>
                    <a:lnTo>
                      <a:pt x="200027" y="401188"/>
                    </a:lnTo>
                    <a:cubicBezTo>
                      <a:pt x="194968" y="379378"/>
                      <a:pt x="193647" y="356702"/>
                      <a:pt x="196289" y="334133"/>
                    </a:cubicBezTo>
                    <a:cubicBezTo>
                      <a:pt x="206986" y="286657"/>
                      <a:pt x="231791" y="243512"/>
                      <a:pt x="267444" y="210381"/>
                    </a:cubicBezTo>
                    <a:cubicBezTo>
                      <a:pt x="280534" y="255714"/>
                      <a:pt x="288156" y="302453"/>
                      <a:pt x="290126" y="349604"/>
                    </a:cubicBezTo>
                    <a:cubicBezTo>
                      <a:pt x="290126" y="378480"/>
                      <a:pt x="274143" y="406838"/>
                      <a:pt x="258160" y="427978"/>
                    </a:cubicBezTo>
                    <a:lnTo>
                      <a:pt x="237560" y="451839"/>
                    </a:lnTo>
                    <a:lnTo>
                      <a:pt x="357006" y="393266"/>
                    </a:lnTo>
                    <a:lnTo>
                      <a:pt x="374979" y="381329"/>
                    </a:lnTo>
                    <a:lnTo>
                      <a:pt x="351341" y="323131"/>
                    </a:lnTo>
                    <a:cubicBezTo>
                      <a:pt x="346293" y="301194"/>
                      <a:pt x="344731" y="278455"/>
                      <a:pt x="346848" y="255756"/>
                    </a:cubicBezTo>
                    <a:cubicBezTo>
                      <a:pt x="355596" y="208020"/>
                      <a:pt x="378191" y="163911"/>
                      <a:pt x="411818" y="128907"/>
                    </a:cubicBezTo>
                    <a:cubicBezTo>
                      <a:pt x="424897" y="174630"/>
                      <a:pt x="432854" y="221673"/>
                      <a:pt x="435529" y="269160"/>
                    </a:cubicBezTo>
                    <a:cubicBezTo>
                      <a:pt x="433201" y="291529"/>
                      <a:pt x="426808" y="313080"/>
                      <a:pt x="416846" y="332829"/>
                    </a:cubicBezTo>
                    <a:lnTo>
                      <a:pt x="385216" y="374530"/>
                    </a:lnTo>
                    <a:lnTo>
                      <a:pt x="481888" y="310325"/>
                    </a:lnTo>
                    <a:lnTo>
                      <a:pt x="506039" y="289276"/>
                    </a:lnTo>
                    <a:lnTo>
                      <a:pt x="484391" y="235880"/>
                    </a:lnTo>
                    <a:cubicBezTo>
                      <a:pt x="479518" y="214819"/>
                      <a:pt x="477953" y="192991"/>
                      <a:pt x="479881" y="171186"/>
                    </a:cubicBezTo>
                    <a:cubicBezTo>
                      <a:pt x="488629" y="126124"/>
                      <a:pt x="509698" y="84365"/>
                      <a:pt x="540727" y="50530"/>
                    </a:cubicBezTo>
                    <a:cubicBezTo>
                      <a:pt x="553189" y="94250"/>
                      <a:pt x="560800" y="139214"/>
                      <a:pt x="563420" y="184590"/>
                    </a:cubicBezTo>
                    <a:cubicBezTo>
                      <a:pt x="561217" y="205816"/>
                      <a:pt x="555273" y="226301"/>
                      <a:pt x="546019" y="245158"/>
                    </a:cubicBezTo>
                    <a:lnTo>
                      <a:pt x="527169" y="270860"/>
                    </a:lnTo>
                    <a:lnTo>
                      <a:pt x="595382" y="211408"/>
                    </a:lnTo>
                    <a:lnTo>
                      <a:pt x="619656" y="180334"/>
                    </a:lnTo>
                    <a:lnTo>
                      <a:pt x="617073" y="148754"/>
                    </a:lnTo>
                    <a:cubicBezTo>
                      <a:pt x="619348" y="127920"/>
                      <a:pt x="625565" y="107517"/>
                      <a:pt x="635602" y="88684"/>
                    </a:cubicBezTo>
                    <a:cubicBezTo>
                      <a:pt x="655512" y="50486"/>
                      <a:pt x="686889" y="19467"/>
                      <a:pt x="725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2452782" y="1084415"/>
                <a:ext cx="5372199" cy="5390836"/>
              </a:xfrm>
              <a:custGeom>
                <a:avLst/>
                <a:gdLst>
                  <a:gd name="connsiteX0" fmla="*/ 3137621 w 5372199"/>
                  <a:gd name="connsiteY0" fmla="*/ 5098566 h 5390836"/>
                  <a:gd name="connsiteX1" fmla="*/ 3090189 w 5372199"/>
                  <a:gd name="connsiteY1" fmla="*/ 5135680 h 5390836"/>
                  <a:gd name="connsiteX2" fmla="*/ 3090189 w 5372199"/>
                  <a:gd name="connsiteY2" fmla="*/ 5214053 h 5390836"/>
                  <a:gd name="connsiteX3" fmla="*/ 3123189 w 5372199"/>
                  <a:gd name="connsiteY3" fmla="*/ 5282125 h 5390836"/>
                  <a:gd name="connsiteX4" fmla="*/ 3179909 w 5372199"/>
                  <a:gd name="connsiteY4" fmla="*/ 5298625 h 5390836"/>
                  <a:gd name="connsiteX5" fmla="*/ 3227342 w 5372199"/>
                  <a:gd name="connsiteY5" fmla="*/ 5262527 h 5390836"/>
                  <a:gd name="connsiteX6" fmla="*/ 3223219 w 5372199"/>
                  <a:gd name="connsiteY6" fmla="*/ 5262527 h 5390836"/>
                  <a:gd name="connsiteX7" fmla="*/ 3228384 w 5372199"/>
                  <a:gd name="connsiteY7" fmla="*/ 5186218 h 5390836"/>
                  <a:gd name="connsiteX8" fmla="*/ 3195371 w 5372199"/>
                  <a:gd name="connsiteY8" fmla="*/ 5115066 h 5390836"/>
                  <a:gd name="connsiteX9" fmla="*/ 3137621 w 5372199"/>
                  <a:gd name="connsiteY9" fmla="*/ 5098566 h 5390836"/>
                  <a:gd name="connsiteX10" fmla="*/ 2793012 w 5372199"/>
                  <a:gd name="connsiteY10" fmla="*/ 5095901 h 5390836"/>
                  <a:gd name="connsiteX11" fmla="*/ 2794038 w 5372199"/>
                  <a:gd name="connsiteY11" fmla="*/ 5121680 h 5390836"/>
                  <a:gd name="connsiteX12" fmla="*/ 2794038 w 5372199"/>
                  <a:gd name="connsiteY12" fmla="*/ 5147468 h 5390836"/>
                  <a:gd name="connsiteX13" fmla="*/ 2652759 w 5372199"/>
                  <a:gd name="connsiteY13" fmla="*/ 5150557 h 5390836"/>
                  <a:gd name="connsiteX14" fmla="*/ 2654818 w 5372199"/>
                  <a:gd name="connsiteY14" fmla="*/ 5212430 h 5390836"/>
                  <a:gd name="connsiteX15" fmla="*/ 2785788 w 5372199"/>
                  <a:gd name="connsiteY15" fmla="*/ 5210375 h 5390836"/>
                  <a:gd name="connsiteX16" fmla="*/ 2785788 w 5372199"/>
                  <a:gd name="connsiteY16" fmla="*/ 5235125 h 5390836"/>
                  <a:gd name="connsiteX17" fmla="*/ 2785788 w 5372199"/>
                  <a:gd name="connsiteY17" fmla="*/ 5259875 h 5390836"/>
                  <a:gd name="connsiteX18" fmla="*/ 2654818 w 5372199"/>
                  <a:gd name="connsiteY18" fmla="*/ 5261930 h 5390836"/>
                  <a:gd name="connsiteX19" fmla="*/ 2656886 w 5372199"/>
                  <a:gd name="connsiteY19" fmla="*/ 5338252 h 5390836"/>
                  <a:gd name="connsiteX20" fmla="*/ 2803317 w 5372199"/>
                  <a:gd name="connsiteY20" fmla="*/ 5335154 h 5390836"/>
                  <a:gd name="connsiteX21" fmla="*/ 2804347 w 5372199"/>
                  <a:gd name="connsiteY21" fmla="*/ 5360934 h 5390836"/>
                  <a:gd name="connsiteX22" fmla="*/ 2804347 w 5372199"/>
                  <a:gd name="connsiteY22" fmla="*/ 5386722 h 5390836"/>
                  <a:gd name="connsiteX23" fmla="*/ 2601191 w 5372199"/>
                  <a:gd name="connsiteY23" fmla="*/ 5390836 h 5390836"/>
                  <a:gd name="connsiteX24" fmla="*/ 2597068 w 5372199"/>
                  <a:gd name="connsiteY24" fmla="*/ 5100028 h 5390836"/>
                  <a:gd name="connsiteX25" fmla="*/ 2311412 w 5372199"/>
                  <a:gd name="connsiteY25" fmla="*/ 5073218 h 5390836"/>
                  <a:gd name="connsiteX26" fmla="*/ 2527979 w 5372199"/>
                  <a:gd name="connsiteY26" fmla="*/ 5100036 h 5390836"/>
                  <a:gd name="connsiteX27" fmla="*/ 2524886 w 5372199"/>
                  <a:gd name="connsiteY27" fmla="*/ 5124786 h 5390836"/>
                  <a:gd name="connsiteX28" fmla="*/ 2521789 w 5372199"/>
                  <a:gd name="connsiteY28" fmla="*/ 5150566 h 5390836"/>
                  <a:gd name="connsiteX29" fmla="*/ 2441357 w 5372199"/>
                  <a:gd name="connsiteY29" fmla="*/ 5141286 h 5390836"/>
                  <a:gd name="connsiteX30" fmla="*/ 2412480 w 5372199"/>
                  <a:gd name="connsiteY30" fmla="*/ 5378472 h 5390836"/>
                  <a:gd name="connsiteX31" fmla="*/ 2384632 w 5372199"/>
                  <a:gd name="connsiteY31" fmla="*/ 5375374 h 5390836"/>
                  <a:gd name="connsiteX32" fmla="*/ 2356798 w 5372199"/>
                  <a:gd name="connsiteY32" fmla="*/ 5372277 h 5390836"/>
                  <a:gd name="connsiteX33" fmla="*/ 2385662 w 5372199"/>
                  <a:gd name="connsiteY33" fmla="*/ 5134066 h 5390836"/>
                  <a:gd name="connsiteX34" fmla="*/ 2305230 w 5372199"/>
                  <a:gd name="connsiteY34" fmla="*/ 5124786 h 5390836"/>
                  <a:gd name="connsiteX35" fmla="*/ 2308328 w 5372199"/>
                  <a:gd name="connsiteY35" fmla="*/ 5098998 h 5390836"/>
                  <a:gd name="connsiteX36" fmla="*/ 3178501 w 5372199"/>
                  <a:gd name="connsiteY36" fmla="*/ 5049077 h 5390836"/>
                  <a:gd name="connsiteX37" fmla="*/ 3227342 w 5372199"/>
                  <a:gd name="connsiteY37" fmla="*/ 5072774 h 5390836"/>
                  <a:gd name="connsiteX38" fmla="*/ 3283036 w 5372199"/>
                  <a:gd name="connsiteY38" fmla="*/ 5175900 h 5390836"/>
                  <a:gd name="connsiteX39" fmla="*/ 3270659 w 5372199"/>
                  <a:gd name="connsiteY39" fmla="*/ 5291404 h 5390836"/>
                  <a:gd name="connsiteX40" fmla="*/ 3094478 w 5372199"/>
                  <a:gd name="connsiteY40" fmla="*/ 5332188 h 5390836"/>
                  <a:gd name="connsiteX41" fmla="*/ 3086062 w 5372199"/>
                  <a:gd name="connsiteY41" fmla="*/ 5326472 h 5390836"/>
                  <a:gd name="connsiteX42" fmla="*/ 3082978 w 5372199"/>
                  <a:gd name="connsiteY42" fmla="*/ 5329557 h 5390836"/>
                  <a:gd name="connsiteX43" fmla="*/ 3027283 w 5372199"/>
                  <a:gd name="connsiteY43" fmla="*/ 5226430 h 5390836"/>
                  <a:gd name="connsiteX44" fmla="*/ 3040690 w 5372199"/>
                  <a:gd name="connsiteY44" fmla="*/ 5108871 h 5390836"/>
                  <a:gd name="connsiteX45" fmla="*/ 3124219 w 5372199"/>
                  <a:gd name="connsiteY45" fmla="*/ 5050083 h 5390836"/>
                  <a:gd name="connsiteX46" fmla="*/ 3178501 w 5372199"/>
                  <a:gd name="connsiteY46" fmla="*/ 5049077 h 5390836"/>
                  <a:gd name="connsiteX47" fmla="*/ 2038303 w 5372199"/>
                  <a:gd name="connsiteY47" fmla="*/ 5009871 h 5390836"/>
                  <a:gd name="connsiteX48" fmla="*/ 2065121 w 5372199"/>
                  <a:gd name="connsiteY48" fmla="*/ 5017092 h 5390836"/>
                  <a:gd name="connsiteX49" fmla="*/ 2092960 w 5372199"/>
                  <a:gd name="connsiteY49" fmla="*/ 5023274 h 5390836"/>
                  <a:gd name="connsiteX50" fmla="*/ 2048621 w 5372199"/>
                  <a:gd name="connsiteY50" fmla="*/ 5201688 h 5390836"/>
                  <a:gd name="connsiteX51" fmla="*/ 2048621 w 5372199"/>
                  <a:gd name="connsiteY51" fmla="*/ 5250150 h 5390836"/>
                  <a:gd name="connsiteX52" fmla="*/ 2082650 w 5372199"/>
                  <a:gd name="connsiteY52" fmla="*/ 5274900 h 5390836"/>
                  <a:gd name="connsiteX53" fmla="*/ 2124930 w 5372199"/>
                  <a:gd name="connsiteY53" fmla="*/ 5274900 h 5390836"/>
                  <a:gd name="connsiteX54" fmla="*/ 2148650 w 5372199"/>
                  <a:gd name="connsiteY54" fmla="*/ 5230565 h 5390836"/>
                  <a:gd name="connsiteX55" fmla="*/ 2192989 w 5372199"/>
                  <a:gd name="connsiteY55" fmla="*/ 5053189 h 5390836"/>
                  <a:gd name="connsiteX56" fmla="*/ 2219807 w 5372199"/>
                  <a:gd name="connsiteY56" fmla="*/ 5059371 h 5390836"/>
                  <a:gd name="connsiteX57" fmla="*/ 2247654 w 5372199"/>
                  <a:gd name="connsiteY57" fmla="*/ 5066591 h 5390836"/>
                  <a:gd name="connsiteX58" fmla="*/ 2200209 w 5372199"/>
                  <a:gd name="connsiteY58" fmla="*/ 5237773 h 5390836"/>
                  <a:gd name="connsiteX59" fmla="*/ 2153807 w 5372199"/>
                  <a:gd name="connsiteY59" fmla="*/ 5319247 h 5390836"/>
                  <a:gd name="connsiteX60" fmla="*/ 2067180 w 5372199"/>
                  <a:gd name="connsiteY60" fmla="*/ 5326468 h 5390836"/>
                  <a:gd name="connsiteX61" fmla="*/ 1994985 w 5372199"/>
                  <a:gd name="connsiteY61" fmla="*/ 5279023 h 5390836"/>
                  <a:gd name="connsiteX62" fmla="*/ 1994985 w 5372199"/>
                  <a:gd name="connsiteY62" fmla="*/ 5186218 h 5390836"/>
                  <a:gd name="connsiteX63" fmla="*/ 3514900 w 5372199"/>
                  <a:gd name="connsiteY63" fmla="*/ 4952554 h 5390836"/>
                  <a:gd name="connsiteX64" fmla="*/ 3523150 w 5372199"/>
                  <a:gd name="connsiteY64" fmla="*/ 4977304 h 5390836"/>
                  <a:gd name="connsiteX65" fmla="*/ 3531400 w 5372199"/>
                  <a:gd name="connsiteY65" fmla="*/ 5002053 h 5390836"/>
                  <a:gd name="connsiteX66" fmla="*/ 3403523 w 5372199"/>
                  <a:gd name="connsiteY66" fmla="*/ 5043303 h 5390836"/>
                  <a:gd name="connsiteX67" fmla="*/ 3424146 w 5372199"/>
                  <a:gd name="connsiteY67" fmla="*/ 5106210 h 5390836"/>
                  <a:gd name="connsiteX68" fmla="*/ 3535523 w 5372199"/>
                  <a:gd name="connsiteY68" fmla="*/ 5070125 h 5390836"/>
                  <a:gd name="connsiteX69" fmla="*/ 3542743 w 5372199"/>
                  <a:gd name="connsiteY69" fmla="*/ 5093833 h 5390836"/>
                  <a:gd name="connsiteX70" fmla="*/ 3550993 w 5372199"/>
                  <a:gd name="connsiteY70" fmla="*/ 5117557 h 5390836"/>
                  <a:gd name="connsiteX71" fmla="*/ 3439621 w 5372199"/>
                  <a:gd name="connsiteY71" fmla="*/ 5153655 h 5390836"/>
                  <a:gd name="connsiteX72" fmla="*/ 3477773 w 5372199"/>
                  <a:gd name="connsiteY72" fmla="*/ 5271222 h 5390836"/>
                  <a:gd name="connsiteX73" fmla="*/ 3450955 w 5372199"/>
                  <a:gd name="connsiteY73" fmla="*/ 5279459 h 5390836"/>
                  <a:gd name="connsiteX74" fmla="*/ 3424146 w 5372199"/>
                  <a:gd name="connsiteY74" fmla="*/ 5288752 h 5390836"/>
                  <a:gd name="connsiteX75" fmla="*/ 3334426 w 5372199"/>
                  <a:gd name="connsiteY75" fmla="*/ 5012371 h 5390836"/>
                  <a:gd name="connsiteX76" fmla="*/ 1772071 w 5372199"/>
                  <a:gd name="connsiteY76" fmla="*/ 4919562 h 5390836"/>
                  <a:gd name="connsiteX77" fmla="*/ 1978320 w 5372199"/>
                  <a:gd name="connsiteY77" fmla="*/ 4990719 h 5390836"/>
                  <a:gd name="connsiteX78" fmla="*/ 1970070 w 5372199"/>
                  <a:gd name="connsiteY78" fmla="*/ 5014439 h 5390836"/>
                  <a:gd name="connsiteX79" fmla="*/ 1960782 w 5372199"/>
                  <a:gd name="connsiteY79" fmla="*/ 5039189 h 5390836"/>
                  <a:gd name="connsiteX80" fmla="*/ 1884473 w 5372199"/>
                  <a:gd name="connsiteY80" fmla="*/ 5013409 h 5390836"/>
                  <a:gd name="connsiteX81" fmla="*/ 1807130 w 5372199"/>
                  <a:gd name="connsiteY81" fmla="*/ 5239260 h 5390836"/>
                  <a:gd name="connsiteX82" fmla="*/ 1780321 w 5372199"/>
                  <a:gd name="connsiteY82" fmla="*/ 5229968 h 5390836"/>
                  <a:gd name="connsiteX83" fmla="*/ 1753503 w 5372199"/>
                  <a:gd name="connsiteY83" fmla="*/ 5220693 h 5390836"/>
                  <a:gd name="connsiteX84" fmla="*/ 1831880 w 5372199"/>
                  <a:gd name="connsiteY84" fmla="*/ 4994842 h 5390836"/>
                  <a:gd name="connsiteX85" fmla="*/ 1755571 w 5372199"/>
                  <a:gd name="connsiteY85" fmla="*/ 4969062 h 5390836"/>
                  <a:gd name="connsiteX86" fmla="*/ 1763821 w 5372199"/>
                  <a:gd name="connsiteY86" fmla="*/ 4944312 h 5390836"/>
                  <a:gd name="connsiteX87" fmla="*/ 1666876 w 5372199"/>
                  <a:gd name="connsiteY87" fmla="*/ 4867995 h 5390836"/>
                  <a:gd name="connsiteX88" fmla="*/ 1691626 w 5372199"/>
                  <a:gd name="connsiteY88" fmla="*/ 4879342 h 5390836"/>
                  <a:gd name="connsiteX89" fmla="*/ 1717406 w 5372199"/>
                  <a:gd name="connsiteY89" fmla="*/ 4891715 h 5390836"/>
                  <a:gd name="connsiteX90" fmla="*/ 1594694 w 5372199"/>
                  <a:gd name="connsiteY90" fmla="*/ 5154680 h 5390836"/>
                  <a:gd name="connsiteX91" fmla="*/ 1568906 w 5372199"/>
                  <a:gd name="connsiteY91" fmla="*/ 5143345 h 5390836"/>
                  <a:gd name="connsiteX92" fmla="*/ 1543127 w 5372199"/>
                  <a:gd name="connsiteY92" fmla="*/ 5130968 h 5390836"/>
                  <a:gd name="connsiteX93" fmla="*/ 3872751 w 5372199"/>
                  <a:gd name="connsiteY93" fmla="*/ 4780342 h 5390836"/>
                  <a:gd name="connsiteX94" fmla="*/ 3884085 w 5372199"/>
                  <a:gd name="connsiteY94" fmla="*/ 4803037 h 5390836"/>
                  <a:gd name="connsiteX95" fmla="*/ 3896462 w 5372199"/>
                  <a:gd name="connsiteY95" fmla="*/ 4825719 h 5390836"/>
                  <a:gd name="connsiteX96" fmla="*/ 3825306 w 5372199"/>
                  <a:gd name="connsiteY96" fmla="*/ 4863872 h 5390836"/>
                  <a:gd name="connsiteX97" fmla="*/ 3937712 w 5372199"/>
                  <a:gd name="connsiteY97" fmla="*/ 5075278 h 5390836"/>
                  <a:gd name="connsiteX98" fmla="*/ 3912962 w 5372199"/>
                  <a:gd name="connsiteY98" fmla="*/ 5088689 h 5390836"/>
                  <a:gd name="connsiteX99" fmla="*/ 3888212 w 5372199"/>
                  <a:gd name="connsiteY99" fmla="*/ 5102096 h 5390836"/>
                  <a:gd name="connsiteX100" fmla="*/ 3775806 w 5372199"/>
                  <a:gd name="connsiteY100" fmla="*/ 4890689 h 5390836"/>
                  <a:gd name="connsiteX101" fmla="*/ 3704649 w 5372199"/>
                  <a:gd name="connsiteY101" fmla="*/ 4927816 h 5390836"/>
                  <a:gd name="connsiteX102" fmla="*/ 3692277 w 5372199"/>
                  <a:gd name="connsiteY102" fmla="*/ 4905122 h 5390836"/>
                  <a:gd name="connsiteX103" fmla="*/ 3680929 w 5372199"/>
                  <a:gd name="connsiteY103" fmla="*/ 4882439 h 5390836"/>
                  <a:gd name="connsiteX104" fmla="*/ 1417309 w 5372199"/>
                  <a:gd name="connsiteY104" fmla="*/ 4732898 h 5390836"/>
                  <a:gd name="connsiteX105" fmla="*/ 1607059 w 5372199"/>
                  <a:gd name="connsiteY105" fmla="*/ 4839122 h 5390836"/>
                  <a:gd name="connsiteX106" fmla="*/ 1594682 w 5372199"/>
                  <a:gd name="connsiteY106" fmla="*/ 4861804 h 5390836"/>
                  <a:gd name="connsiteX107" fmla="*/ 1582309 w 5372199"/>
                  <a:gd name="connsiteY107" fmla="*/ 4883456 h 5390836"/>
                  <a:gd name="connsiteX108" fmla="*/ 1512182 w 5372199"/>
                  <a:gd name="connsiteY108" fmla="*/ 4844274 h 5390836"/>
                  <a:gd name="connsiteX109" fmla="*/ 1395653 w 5372199"/>
                  <a:gd name="connsiteY109" fmla="*/ 5053625 h 5390836"/>
                  <a:gd name="connsiteX110" fmla="*/ 1370903 w 5372199"/>
                  <a:gd name="connsiteY110" fmla="*/ 5040210 h 5390836"/>
                  <a:gd name="connsiteX111" fmla="*/ 1347182 w 5372199"/>
                  <a:gd name="connsiteY111" fmla="*/ 5026808 h 5390836"/>
                  <a:gd name="connsiteX112" fmla="*/ 1462682 w 5372199"/>
                  <a:gd name="connsiteY112" fmla="*/ 4817457 h 5390836"/>
                  <a:gd name="connsiteX113" fmla="*/ 1392555 w 5372199"/>
                  <a:gd name="connsiteY113" fmla="*/ 4778274 h 5390836"/>
                  <a:gd name="connsiteX114" fmla="*/ 1404932 w 5372199"/>
                  <a:gd name="connsiteY114" fmla="*/ 4755592 h 5390836"/>
                  <a:gd name="connsiteX115" fmla="*/ 4097559 w 5372199"/>
                  <a:gd name="connsiteY115" fmla="*/ 4639059 h 5390836"/>
                  <a:gd name="connsiteX116" fmla="*/ 4110962 w 5372199"/>
                  <a:gd name="connsiteY116" fmla="*/ 4660711 h 5390836"/>
                  <a:gd name="connsiteX117" fmla="*/ 4125402 w 5372199"/>
                  <a:gd name="connsiteY117" fmla="*/ 4682368 h 5390836"/>
                  <a:gd name="connsiteX118" fmla="*/ 4006805 w 5372199"/>
                  <a:gd name="connsiteY118" fmla="*/ 4759715 h 5390836"/>
                  <a:gd name="connsiteX119" fmla="*/ 4040835 w 5372199"/>
                  <a:gd name="connsiteY119" fmla="*/ 4811283 h 5390836"/>
                  <a:gd name="connsiteX120" fmla="*/ 4150152 w 5372199"/>
                  <a:gd name="connsiteY120" fmla="*/ 4740118 h 5390836"/>
                  <a:gd name="connsiteX121" fmla="*/ 4164589 w 5372199"/>
                  <a:gd name="connsiteY121" fmla="*/ 4760741 h 5390836"/>
                  <a:gd name="connsiteX122" fmla="*/ 4177991 w 5372199"/>
                  <a:gd name="connsiteY122" fmla="*/ 4782406 h 5390836"/>
                  <a:gd name="connsiteX123" fmla="*/ 4067652 w 5372199"/>
                  <a:gd name="connsiteY123" fmla="*/ 4853562 h 5390836"/>
                  <a:gd name="connsiteX124" fmla="*/ 4108902 w 5372199"/>
                  <a:gd name="connsiteY124" fmla="*/ 4916465 h 5390836"/>
                  <a:gd name="connsiteX125" fmla="*/ 4232656 w 5372199"/>
                  <a:gd name="connsiteY125" fmla="*/ 4837062 h 5390836"/>
                  <a:gd name="connsiteX126" fmla="*/ 4247088 w 5372199"/>
                  <a:gd name="connsiteY126" fmla="*/ 4858715 h 5390836"/>
                  <a:gd name="connsiteX127" fmla="*/ 4261529 w 5372199"/>
                  <a:gd name="connsiteY127" fmla="*/ 4880367 h 5390836"/>
                  <a:gd name="connsiteX128" fmla="*/ 4090335 w 5372199"/>
                  <a:gd name="connsiteY128" fmla="*/ 4990714 h 5390836"/>
                  <a:gd name="connsiteX129" fmla="*/ 3932555 w 5372199"/>
                  <a:gd name="connsiteY129" fmla="*/ 4746308 h 5390836"/>
                  <a:gd name="connsiteX130" fmla="*/ 1204009 w 5372199"/>
                  <a:gd name="connsiteY130" fmla="*/ 4608716 h 5390836"/>
                  <a:gd name="connsiteX131" fmla="*/ 1280327 w 5372199"/>
                  <a:gd name="connsiteY131" fmla="*/ 4633466 h 5390836"/>
                  <a:gd name="connsiteX132" fmla="*/ 1323636 w 5372199"/>
                  <a:gd name="connsiteY132" fmla="*/ 4697398 h 5390836"/>
                  <a:gd name="connsiteX133" fmla="*/ 1308174 w 5372199"/>
                  <a:gd name="connsiteY133" fmla="*/ 4771647 h 5390836"/>
                  <a:gd name="connsiteX134" fmla="*/ 1268992 w 5372199"/>
                  <a:gd name="connsiteY134" fmla="*/ 4739686 h 5390836"/>
                  <a:gd name="connsiteX135" fmla="*/ 1274144 w 5372199"/>
                  <a:gd name="connsiteY135" fmla="*/ 4703593 h 5390836"/>
                  <a:gd name="connsiteX136" fmla="*/ 1249395 w 5372199"/>
                  <a:gd name="connsiteY136" fmla="*/ 4670588 h 5390836"/>
                  <a:gd name="connsiteX137" fmla="*/ 1216395 w 5372199"/>
                  <a:gd name="connsiteY137" fmla="*/ 4659245 h 5390836"/>
                  <a:gd name="connsiteX138" fmla="*/ 1189577 w 5372199"/>
                  <a:gd name="connsiteY138" fmla="*/ 4674715 h 5390836"/>
                  <a:gd name="connsiteX139" fmla="*/ 1189577 w 5372199"/>
                  <a:gd name="connsiteY139" fmla="*/ 4698436 h 5390836"/>
                  <a:gd name="connsiteX140" fmla="*/ 1221547 w 5372199"/>
                  <a:gd name="connsiteY140" fmla="*/ 4742775 h 5390836"/>
                  <a:gd name="connsiteX141" fmla="*/ 1265894 w 5372199"/>
                  <a:gd name="connsiteY141" fmla="*/ 4815995 h 5390836"/>
                  <a:gd name="connsiteX142" fmla="*/ 1247327 w 5372199"/>
                  <a:gd name="connsiteY142" fmla="*/ 4874774 h 5390836"/>
                  <a:gd name="connsiteX143" fmla="*/ 1184424 w 5372199"/>
                  <a:gd name="connsiteY143" fmla="*/ 4909842 h 5390836"/>
                  <a:gd name="connsiteX144" fmla="*/ 1106048 w 5372199"/>
                  <a:gd name="connsiteY144" fmla="*/ 4881999 h 5390836"/>
                  <a:gd name="connsiteX145" fmla="*/ 1056548 w 5372199"/>
                  <a:gd name="connsiteY145" fmla="*/ 4814965 h 5390836"/>
                  <a:gd name="connsiteX146" fmla="*/ 1074073 w 5372199"/>
                  <a:gd name="connsiteY146" fmla="*/ 4738660 h 5390836"/>
                  <a:gd name="connsiteX147" fmla="*/ 1118420 w 5372199"/>
                  <a:gd name="connsiteY147" fmla="*/ 4769592 h 5390836"/>
                  <a:gd name="connsiteX148" fmla="*/ 1109145 w 5372199"/>
                  <a:gd name="connsiteY148" fmla="*/ 4807745 h 5390836"/>
                  <a:gd name="connsiteX149" fmla="*/ 1134920 w 5372199"/>
                  <a:gd name="connsiteY149" fmla="*/ 4841774 h 5390836"/>
                  <a:gd name="connsiteX150" fmla="*/ 1174115 w 5372199"/>
                  <a:gd name="connsiteY150" fmla="*/ 4859312 h 5390836"/>
                  <a:gd name="connsiteX151" fmla="*/ 1201954 w 5372199"/>
                  <a:gd name="connsiteY151" fmla="*/ 4846940 h 5390836"/>
                  <a:gd name="connsiteX152" fmla="*/ 1201954 w 5372199"/>
                  <a:gd name="connsiteY152" fmla="*/ 4821160 h 5390836"/>
                  <a:gd name="connsiteX153" fmla="*/ 1175145 w 5372199"/>
                  <a:gd name="connsiteY153" fmla="*/ 4780940 h 5390836"/>
                  <a:gd name="connsiteX154" fmla="*/ 1125645 w 5372199"/>
                  <a:gd name="connsiteY154" fmla="*/ 4703593 h 5390836"/>
                  <a:gd name="connsiteX155" fmla="*/ 1141102 w 5372199"/>
                  <a:gd name="connsiteY155" fmla="*/ 4646868 h 5390836"/>
                  <a:gd name="connsiteX156" fmla="*/ 1204009 w 5372199"/>
                  <a:gd name="connsiteY156" fmla="*/ 4608716 h 5390836"/>
                  <a:gd name="connsiteX157" fmla="*/ 4318414 w 5372199"/>
                  <a:gd name="connsiteY157" fmla="*/ 4479809 h 5390836"/>
                  <a:gd name="connsiteX158" fmla="*/ 4394732 w 5372199"/>
                  <a:gd name="connsiteY158" fmla="*/ 4513839 h 5390836"/>
                  <a:gd name="connsiteX159" fmla="*/ 4352444 w 5372199"/>
                  <a:gd name="connsiteY159" fmla="*/ 4549936 h 5390836"/>
                  <a:gd name="connsiteX160" fmla="*/ 4314287 w 5372199"/>
                  <a:gd name="connsiteY160" fmla="*/ 4533436 h 5390836"/>
                  <a:gd name="connsiteX161" fmla="*/ 4274067 w 5372199"/>
                  <a:gd name="connsiteY161" fmla="*/ 4548894 h 5390836"/>
                  <a:gd name="connsiteX162" fmla="*/ 4253440 w 5372199"/>
                  <a:gd name="connsiteY162" fmla="*/ 4600466 h 5390836"/>
                  <a:gd name="connsiteX163" fmla="*/ 4288508 w 5372199"/>
                  <a:gd name="connsiteY163" fmla="*/ 4669563 h 5390836"/>
                  <a:gd name="connsiteX164" fmla="*/ 4349347 w 5372199"/>
                  <a:gd name="connsiteY164" fmla="*/ 4714936 h 5390836"/>
                  <a:gd name="connsiteX165" fmla="*/ 4402974 w 5372199"/>
                  <a:gd name="connsiteY165" fmla="*/ 4703593 h 5390836"/>
                  <a:gd name="connsiteX166" fmla="*/ 4424626 w 5372199"/>
                  <a:gd name="connsiteY166" fmla="*/ 4665436 h 5390836"/>
                  <a:gd name="connsiteX167" fmla="*/ 4412262 w 5372199"/>
                  <a:gd name="connsiteY167" fmla="*/ 4621089 h 5390836"/>
                  <a:gd name="connsiteX168" fmla="*/ 4454541 w 5372199"/>
                  <a:gd name="connsiteY168" fmla="*/ 4581898 h 5390836"/>
                  <a:gd name="connsiteX169" fmla="*/ 4478261 w 5372199"/>
                  <a:gd name="connsiteY169" fmla="*/ 4667495 h 5390836"/>
                  <a:gd name="connsiteX170" fmla="*/ 4344389 w 5372199"/>
                  <a:gd name="connsiteY170" fmla="*/ 4770936 h 5390836"/>
                  <a:gd name="connsiteX171" fmla="*/ 4342135 w 5372199"/>
                  <a:gd name="connsiteY171" fmla="*/ 4770622 h 5390836"/>
                  <a:gd name="connsiteX172" fmla="*/ 4245203 w 5372199"/>
                  <a:gd name="connsiteY172" fmla="*/ 4706686 h 5390836"/>
                  <a:gd name="connsiteX173" fmla="*/ 4197758 w 5372199"/>
                  <a:gd name="connsiteY173" fmla="*/ 4598398 h 5390836"/>
                  <a:gd name="connsiteX174" fmla="*/ 4239008 w 5372199"/>
                  <a:gd name="connsiteY174" fmla="*/ 4508686 h 5390836"/>
                  <a:gd name="connsiteX175" fmla="*/ 4318414 w 5372199"/>
                  <a:gd name="connsiteY175" fmla="*/ 4479809 h 5390836"/>
                  <a:gd name="connsiteX176" fmla="*/ 976955 w 5372199"/>
                  <a:gd name="connsiteY176" fmla="*/ 4384335 h 5390836"/>
                  <a:gd name="connsiteX177" fmla="*/ 998607 w 5372199"/>
                  <a:gd name="connsiteY177" fmla="*/ 4403932 h 5390836"/>
                  <a:gd name="connsiteX178" fmla="*/ 1019243 w 5372199"/>
                  <a:gd name="connsiteY178" fmla="*/ 4424560 h 5390836"/>
                  <a:gd name="connsiteX179" fmla="*/ 958400 w 5372199"/>
                  <a:gd name="connsiteY179" fmla="*/ 4647309 h 5390836"/>
                  <a:gd name="connsiteX180" fmla="*/ 1097611 w 5372199"/>
                  <a:gd name="connsiteY180" fmla="*/ 4497780 h 5390836"/>
                  <a:gd name="connsiteX181" fmla="*/ 1117204 w 5372199"/>
                  <a:gd name="connsiteY181" fmla="*/ 4515309 h 5390836"/>
                  <a:gd name="connsiteX182" fmla="*/ 1135772 w 5372199"/>
                  <a:gd name="connsiteY182" fmla="*/ 4532839 h 5390836"/>
                  <a:gd name="connsiteX183" fmla="*/ 937773 w 5372199"/>
                  <a:gd name="connsiteY183" fmla="*/ 4746313 h 5390836"/>
                  <a:gd name="connsiteX184" fmla="*/ 917146 w 5372199"/>
                  <a:gd name="connsiteY184" fmla="*/ 4726715 h 5390836"/>
                  <a:gd name="connsiteX185" fmla="*/ 897552 w 5372199"/>
                  <a:gd name="connsiteY185" fmla="*/ 4708148 h 5390836"/>
                  <a:gd name="connsiteX186" fmla="*/ 959425 w 5372199"/>
                  <a:gd name="connsiteY186" fmla="*/ 4479212 h 5390836"/>
                  <a:gd name="connsiteX187" fmla="*/ 816078 w 5372199"/>
                  <a:gd name="connsiteY187" fmla="*/ 4632868 h 5390836"/>
                  <a:gd name="connsiteX188" fmla="*/ 797523 w 5372199"/>
                  <a:gd name="connsiteY188" fmla="*/ 4615339 h 5390836"/>
                  <a:gd name="connsiteX189" fmla="*/ 777926 w 5372199"/>
                  <a:gd name="connsiteY189" fmla="*/ 4596771 h 5390836"/>
                  <a:gd name="connsiteX190" fmla="*/ 883108 w 5372199"/>
                  <a:gd name="connsiteY190" fmla="*/ 4280170 h 5390836"/>
                  <a:gd name="connsiteX191" fmla="*/ 901675 w 5372199"/>
                  <a:gd name="connsiteY191" fmla="*/ 4301823 h 5390836"/>
                  <a:gd name="connsiteX192" fmla="*/ 920235 w 5372199"/>
                  <a:gd name="connsiteY192" fmla="*/ 4322450 h 5390836"/>
                  <a:gd name="connsiteX193" fmla="*/ 703676 w 5372199"/>
                  <a:gd name="connsiteY193" fmla="*/ 4516326 h 5390836"/>
                  <a:gd name="connsiteX194" fmla="*/ 685104 w 5372199"/>
                  <a:gd name="connsiteY194" fmla="*/ 4495703 h 5390836"/>
                  <a:gd name="connsiteX195" fmla="*/ 666549 w 5372199"/>
                  <a:gd name="connsiteY195" fmla="*/ 4475076 h 5390836"/>
                  <a:gd name="connsiteX196" fmla="*/ 4535842 w 5372199"/>
                  <a:gd name="connsiteY196" fmla="*/ 4224488 h 5390836"/>
                  <a:gd name="connsiteX197" fmla="*/ 4751379 w 5372199"/>
                  <a:gd name="connsiteY197" fmla="*/ 4419394 h 5390836"/>
                  <a:gd name="connsiteX198" fmla="*/ 4732811 w 5372199"/>
                  <a:gd name="connsiteY198" fmla="*/ 4440030 h 5390836"/>
                  <a:gd name="connsiteX199" fmla="*/ 4714244 w 5372199"/>
                  <a:gd name="connsiteY199" fmla="*/ 4460644 h 5390836"/>
                  <a:gd name="connsiteX200" fmla="*/ 4616282 w 5372199"/>
                  <a:gd name="connsiteY200" fmla="*/ 4372992 h 5390836"/>
                  <a:gd name="connsiteX201" fmla="*/ 4546160 w 5372199"/>
                  <a:gd name="connsiteY201" fmla="*/ 4450339 h 5390836"/>
                  <a:gd name="connsiteX202" fmla="*/ 4644121 w 5372199"/>
                  <a:gd name="connsiteY202" fmla="*/ 4539021 h 5390836"/>
                  <a:gd name="connsiteX203" fmla="*/ 4625562 w 5372199"/>
                  <a:gd name="connsiteY203" fmla="*/ 4559648 h 5390836"/>
                  <a:gd name="connsiteX204" fmla="*/ 4606994 w 5372199"/>
                  <a:gd name="connsiteY204" fmla="*/ 4580271 h 5390836"/>
                  <a:gd name="connsiteX205" fmla="*/ 4390435 w 5372199"/>
                  <a:gd name="connsiteY205" fmla="*/ 4385365 h 5390836"/>
                  <a:gd name="connsiteX206" fmla="*/ 4409003 w 5372199"/>
                  <a:gd name="connsiteY206" fmla="*/ 4364742 h 5390836"/>
                  <a:gd name="connsiteX207" fmla="*/ 4428588 w 5372199"/>
                  <a:gd name="connsiteY207" fmla="*/ 4344115 h 5390836"/>
                  <a:gd name="connsiteX208" fmla="*/ 4509033 w 5372199"/>
                  <a:gd name="connsiteY208" fmla="*/ 4417339 h 5390836"/>
                  <a:gd name="connsiteX209" fmla="*/ 4579159 w 5372199"/>
                  <a:gd name="connsiteY209" fmla="*/ 4338962 h 5390836"/>
                  <a:gd name="connsiteX210" fmla="*/ 4497685 w 5372199"/>
                  <a:gd name="connsiteY210" fmla="*/ 4265738 h 5390836"/>
                  <a:gd name="connsiteX211" fmla="*/ 4517282 w 5372199"/>
                  <a:gd name="connsiteY211" fmla="*/ 4245115 h 5390836"/>
                  <a:gd name="connsiteX212" fmla="*/ 4714244 w 5372199"/>
                  <a:gd name="connsiteY212" fmla="*/ 3980082 h 5390836"/>
                  <a:gd name="connsiteX213" fmla="*/ 4952468 w 5372199"/>
                  <a:gd name="connsiteY213" fmla="*/ 4147141 h 5390836"/>
                  <a:gd name="connsiteX214" fmla="*/ 4936997 w 5372199"/>
                  <a:gd name="connsiteY214" fmla="*/ 4169836 h 5390836"/>
                  <a:gd name="connsiteX215" fmla="*/ 4920497 w 5372199"/>
                  <a:gd name="connsiteY215" fmla="*/ 4193556 h 5390836"/>
                  <a:gd name="connsiteX216" fmla="*/ 4685371 w 5372199"/>
                  <a:gd name="connsiteY216" fmla="*/ 4162611 h 5390836"/>
                  <a:gd name="connsiteX217" fmla="*/ 4857595 w 5372199"/>
                  <a:gd name="connsiteY217" fmla="*/ 4283280 h 5390836"/>
                  <a:gd name="connsiteX218" fmla="*/ 4843150 w 5372199"/>
                  <a:gd name="connsiteY218" fmla="*/ 4304933 h 5390836"/>
                  <a:gd name="connsiteX219" fmla="*/ 4827688 w 5372199"/>
                  <a:gd name="connsiteY219" fmla="*/ 4326585 h 5390836"/>
                  <a:gd name="connsiteX220" fmla="*/ 4589464 w 5372199"/>
                  <a:gd name="connsiteY220" fmla="*/ 4159526 h 5390836"/>
                  <a:gd name="connsiteX221" fmla="*/ 4605964 w 5372199"/>
                  <a:gd name="connsiteY221" fmla="*/ 4135806 h 5390836"/>
                  <a:gd name="connsiteX222" fmla="*/ 4622464 w 5372199"/>
                  <a:gd name="connsiteY222" fmla="*/ 4111056 h 5390836"/>
                  <a:gd name="connsiteX223" fmla="*/ 4852438 w 5372199"/>
                  <a:gd name="connsiteY223" fmla="*/ 4140959 h 5390836"/>
                  <a:gd name="connsiteX224" fmla="*/ 4684341 w 5372199"/>
                  <a:gd name="connsiteY224" fmla="*/ 4023400 h 5390836"/>
                  <a:gd name="connsiteX225" fmla="*/ 4699812 w 5372199"/>
                  <a:gd name="connsiteY225" fmla="*/ 4001735 h 5390836"/>
                  <a:gd name="connsiteX226" fmla="*/ 597638 w 5372199"/>
                  <a:gd name="connsiteY226" fmla="*/ 3950764 h 5390836"/>
                  <a:gd name="connsiteX227" fmla="*/ 685290 w 5372199"/>
                  <a:gd name="connsiteY227" fmla="*/ 4008514 h 5390836"/>
                  <a:gd name="connsiteX228" fmla="*/ 706947 w 5372199"/>
                  <a:gd name="connsiteY228" fmla="*/ 4089984 h 5390836"/>
                  <a:gd name="connsiteX229" fmla="*/ 666723 w 5372199"/>
                  <a:gd name="connsiteY229" fmla="*/ 4160111 h 5390836"/>
                  <a:gd name="connsiteX230" fmla="*/ 636820 w 5372199"/>
                  <a:gd name="connsiteY230" fmla="*/ 4113709 h 5390836"/>
                  <a:gd name="connsiteX231" fmla="*/ 653320 w 5372199"/>
                  <a:gd name="connsiteY231" fmla="*/ 4078637 h 5390836"/>
                  <a:gd name="connsiteX232" fmla="*/ 645083 w 5372199"/>
                  <a:gd name="connsiteY232" fmla="*/ 4038417 h 5390836"/>
                  <a:gd name="connsiteX233" fmla="*/ 590418 w 5372199"/>
                  <a:gd name="connsiteY233" fmla="*/ 4005417 h 5390836"/>
                  <a:gd name="connsiteX234" fmla="*/ 516164 w 5372199"/>
                  <a:gd name="connsiteY234" fmla="*/ 4030167 h 5390836"/>
                  <a:gd name="connsiteX235" fmla="*/ 463579 w 5372199"/>
                  <a:gd name="connsiteY235" fmla="*/ 4087917 h 5390836"/>
                  <a:gd name="connsiteX236" fmla="*/ 472859 w 5372199"/>
                  <a:gd name="connsiteY236" fmla="*/ 4149793 h 5390836"/>
                  <a:gd name="connsiteX237" fmla="*/ 523388 w 5372199"/>
                  <a:gd name="connsiteY237" fmla="*/ 4177641 h 5390836"/>
                  <a:gd name="connsiteX238" fmla="*/ 561537 w 5372199"/>
                  <a:gd name="connsiteY238" fmla="*/ 4170421 h 5390836"/>
                  <a:gd name="connsiteX239" fmla="*/ 561541 w 5372199"/>
                  <a:gd name="connsiteY239" fmla="*/ 4170429 h 5390836"/>
                  <a:gd name="connsiteX240" fmla="*/ 561541 w 5372199"/>
                  <a:gd name="connsiteY240" fmla="*/ 4170416 h 5390836"/>
                  <a:gd name="connsiteX241" fmla="*/ 561537 w 5372199"/>
                  <a:gd name="connsiteY241" fmla="*/ 4170421 h 5390836"/>
                  <a:gd name="connsiteX242" fmla="*/ 527511 w 5372199"/>
                  <a:gd name="connsiteY242" fmla="*/ 4117832 h 5390836"/>
                  <a:gd name="connsiteX243" fmla="*/ 569791 w 5372199"/>
                  <a:gd name="connsiteY243" fmla="*/ 4089984 h 5390836"/>
                  <a:gd name="connsiteX244" fmla="*/ 630638 w 5372199"/>
                  <a:gd name="connsiteY244" fmla="*/ 4183831 h 5390836"/>
                  <a:gd name="connsiteX245" fmla="*/ 498638 w 5372199"/>
                  <a:gd name="connsiteY245" fmla="*/ 4269420 h 5390836"/>
                  <a:gd name="connsiteX246" fmla="*/ 478011 w 5372199"/>
                  <a:gd name="connsiteY246" fmla="*/ 4238488 h 5390836"/>
                  <a:gd name="connsiteX247" fmla="*/ 506888 w 5372199"/>
                  <a:gd name="connsiteY247" fmla="*/ 4212709 h 5390836"/>
                  <a:gd name="connsiteX248" fmla="*/ 501732 w 5372199"/>
                  <a:gd name="connsiteY248" fmla="*/ 4212709 h 5390836"/>
                  <a:gd name="connsiteX249" fmla="*/ 425414 w 5372199"/>
                  <a:gd name="connsiteY249" fmla="*/ 4171459 h 5390836"/>
                  <a:gd name="connsiteX250" fmla="*/ 425414 w 5372199"/>
                  <a:gd name="connsiteY250" fmla="*/ 4174543 h 5390836"/>
                  <a:gd name="connsiteX251" fmla="*/ 408914 w 5372199"/>
                  <a:gd name="connsiteY251" fmla="*/ 4071417 h 5390836"/>
                  <a:gd name="connsiteX252" fmla="*/ 597638 w 5372199"/>
                  <a:gd name="connsiteY252" fmla="*/ 3950764 h 5390836"/>
                  <a:gd name="connsiteX253" fmla="*/ 4896947 w 5372199"/>
                  <a:gd name="connsiteY253" fmla="*/ 3786790 h 5390836"/>
                  <a:gd name="connsiteX254" fmla="*/ 4848489 w 5372199"/>
                  <a:gd name="connsiteY254" fmla="*/ 3820820 h 5390836"/>
                  <a:gd name="connsiteX255" fmla="*/ 4848489 w 5372199"/>
                  <a:gd name="connsiteY255" fmla="*/ 3880625 h 5390836"/>
                  <a:gd name="connsiteX256" fmla="*/ 4906239 w 5372199"/>
                  <a:gd name="connsiteY256" fmla="*/ 3933222 h 5390836"/>
                  <a:gd name="connsiteX257" fmla="*/ 4980489 w 5372199"/>
                  <a:gd name="connsiteY257" fmla="*/ 3950764 h 5390836"/>
                  <a:gd name="connsiteX258" fmla="*/ 5028950 w 5372199"/>
                  <a:gd name="connsiteY258" fmla="*/ 3916722 h 5390836"/>
                  <a:gd name="connsiteX259" fmla="*/ 5028950 w 5372199"/>
                  <a:gd name="connsiteY259" fmla="*/ 3856917 h 5390836"/>
                  <a:gd name="connsiteX260" fmla="*/ 4973268 w 5372199"/>
                  <a:gd name="connsiteY260" fmla="*/ 3805345 h 5390836"/>
                  <a:gd name="connsiteX261" fmla="*/ 4896947 w 5372199"/>
                  <a:gd name="connsiteY261" fmla="*/ 3786790 h 5390836"/>
                  <a:gd name="connsiteX262" fmla="*/ 4883544 w 5372199"/>
                  <a:gd name="connsiteY262" fmla="*/ 3732138 h 5390836"/>
                  <a:gd name="connsiteX263" fmla="*/ 5000073 w 5372199"/>
                  <a:gd name="connsiteY263" fmla="*/ 3754820 h 5390836"/>
                  <a:gd name="connsiteX264" fmla="*/ 5081548 w 5372199"/>
                  <a:gd name="connsiteY264" fmla="*/ 3837320 h 5390836"/>
                  <a:gd name="connsiteX265" fmla="*/ 5073298 w 5372199"/>
                  <a:gd name="connsiteY265" fmla="*/ 3940447 h 5390836"/>
                  <a:gd name="connsiteX266" fmla="*/ 4992866 w 5372199"/>
                  <a:gd name="connsiteY266" fmla="*/ 4004387 h 5390836"/>
                  <a:gd name="connsiteX267" fmla="*/ 4992853 w 5372199"/>
                  <a:gd name="connsiteY267" fmla="*/ 4002319 h 5390836"/>
                  <a:gd name="connsiteX268" fmla="*/ 4795892 w 5372199"/>
                  <a:gd name="connsiteY268" fmla="*/ 3899193 h 5390836"/>
                  <a:gd name="connsiteX269" fmla="*/ 4802074 w 5372199"/>
                  <a:gd name="connsiteY269" fmla="*/ 3796070 h 5390836"/>
                  <a:gd name="connsiteX270" fmla="*/ 4883544 w 5372199"/>
                  <a:gd name="connsiteY270" fmla="*/ 3732138 h 5390836"/>
                  <a:gd name="connsiteX271" fmla="*/ 484020 w 5372199"/>
                  <a:gd name="connsiteY271" fmla="*/ 3640799 h 5390836"/>
                  <a:gd name="connsiteX272" fmla="*/ 496393 w 5372199"/>
                  <a:gd name="connsiteY272" fmla="*/ 3667609 h 5390836"/>
                  <a:gd name="connsiteX273" fmla="*/ 508770 w 5372199"/>
                  <a:gd name="connsiteY273" fmla="*/ 3693397 h 5390836"/>
                  <a:gd name="connsiteX274" fmla="*/ 368516 w 5372199"/>
                  <a:gd name="connsiteY274" fmla="*/ 3877985 h 5390836"/>
                  <a:gd name="connsiteX275" fmla="*/ 554147 w 5372199"/>
                  <a:gd name="connsiteY275" fmla="*/ 3791358 h 5390836"/>
                  <a:gd name="connsiteX276" fmla="*/ 564464 w 5372199"/>
                  <a:gd name="connsiteY276" fmla="*/ 3815083 h 5390836"/>
                  <a:gd name="connsiteX277" fmla="*/ 575799 w 5372199"/>
                  <a:gd name="connsiteY277" fmla="*/ 3838803 h 5390836"/>
                  <a:gd name="connsiteX278" fmla="*/ 311796 w 5372199"/>
                  <a:gd name="connsiteY278" fmla="*/ 3961527 h 5390836"/>
                  <a:gd name="connsiteX279" fmla="*/ 300448 w 5372199"/>
                  <a:gd name="connsiteY279" fmla="*/ 3936777 h 5390836"/>
                  <a:gd name="connsiteX280" fmla="*/ 289114 w 5372199"/>
                  <a:gd name="connsiteY280" fmla="*/ 3910985 h 5390836"/>
                  <a:gd name="connsiteX281" fmla="*/ 432461 w 5372199"/>
                  <a:gd name="connsiteY281" fmla="*/ 3722274 h 5390836"/>
                  <a:gd name="connsiteX282" fmla="*/ 241669 w 5372199"/>
                  <a:gd name="connsiteY282" fmla="*/ 3810956 h 5390836"/>
                  <a:gd name="connsiteX283" fmla="*/ 231364 w 5372199"/>
                  <a:gd name="connsiteY283" fmla="*/ 3787235 h 5390836"/>
                  <a:gd name="connsiteX284" fmla="*/ 220016 w 5372199"/>
                  <a:gd name="connsiteY284" fmla="*/ 3763511 h 5390836"/>
                  <a:gd name="connsiteX285" fmla="*/ 5190696 w 5372199"/>
                  <a:gd name="connsiteY285" fmla="*/ 3522202 h 5390836"/>
                  <a:gd name="connsiteX286" fmla="*/ 5214407 w 5372199"/>
                  <a:gd name="connsiteY286" fmla="*/ 3530452 h 5390836"/>
                  <a:gd name="connsiteX287" fmla="*/ 5238128 w 5372199"/>
                  <a:gd name="connsiteY287" fmla="*/ 3540770 h 5390836"/>
                  <a:gd name="connsiteX288" fmla="*/ 5171098 w 5372199"/>
                  <a:gd name="connsiteY288" fmla="*/ 3717108 h 5390836"/>
                  <a:gd name="connsiteX289" fmla="*/ 4898845 w 5372199"/>
                  <a:gd name="connsiteY289" fmla="*/ 3612952 h 5390836"/>
                  <a:gd name="connsiteX290" fmla="*/ 4909150 w 5372199"/>
                  <a:gd name="connsiteY290" fmla="*/ 3586134 h 5390836"/>
                  <a:gd name="connsiteX291" fmla="*/ 4919468 w 5372199"/>
                  <a:gd name="connsiteY291" fmla="*/ 3560359 h 5390836"/>
                  <a:gd name="connsiteX292" fmla="*/ 5142225 w 5372199"/>
                  <a:gd name="connsiteY292" fmla="*/ 3645956 h 5390836"/>
                  <a:gd name="connsiteX293" fmla="*/ 432461 w 5372199"/>
                  <a:gd name="connsiteY293" fmla="*/ 3510855 h 5390836"/>
                  <a:gd name="connsiteX294" fmla="*/ 442766 w 5372199"/>
                  <a:gd name="connsiteY294" fmla="*/ 3537673 h 5390836"/>
                  <a:gd name="connsiteX295" fmla="*/ 453083 w 5372199"/>
                  <a:gd name="connsiteY295" fmla="*/ 3563452 h 5390836"/>
                  <a:gd name="connsiteX296" fmla="*/ 180834 w 5372199"/>
                  <a:gd name="connsiteY296" fmla="*/ 3667609 h 5390836"/>
                  <a:gd name="connsiteX297" fmla="*/ 170517 w 5372199"/>
                  <a:gd name="connsiteY297" fmla="*/ 3641829 h 5390836"/>
                  <a:gd name="connsiteX298" fmla="*/ 161237 w 5372199"/>
                  <a:gd name="connsiteY298" fmla="*/ 3616037 h 5390836"/>
                  <a:gd name="connsiteX299" fmla="*/ 175851 w 5372199"/>
                  <a:gd name="connsiteY299" fmla="*/ 3314478 h 5390836"/>
                  <a:gd name="connsiteX300" fmla="*/ 189254 w 5372199"/>
                  <a:gd name="connsiteY300" fmla="*/ 3366046 h 5390836"/>
                  <a:gd name="connsiteX301" fmla="*/ 172754 w 5372199"/>
                  <a:gd name="connsiteY301" fmla="*/ 3371198 h 5390836"/>
                  <a:gd name="connsiteX302" fmla="*/ 136656 w 5372199"/>
                  <a:gd name="connsiteY302" fmla="*/ 3387698 h 5390836"/>
                  <a:gd name="connsiteX303" fmla="*/ 130474 w 5372199"/>
                  <a:gd name="connsiteY303" fmla="*/ 3415546 h 5390836"/>
                  <a:gd name="connsiteX304" fmla="*/ 145936 w 5372199"/>
                  <a:gd name="connsiteY304" fmla="*/ 3436169 h 5390836"/>
                  <a:gd name="connsiteX305" fmla="*/ 176881 w 5372199"/>
                  <a:gd name="connsiteY305" fmla="*/ 3436169 h 5390836"/>
                  <a:gd name="connsiteX306" fmla="*/ 383130 w 5372199"/>
                  <a:gd name="connsiteY306" fmla="*/ 3378410 h 5390836"/>
                  <a:gd name="connsiteX307" fmla="*/ 390342 w 5372199"/>
                  <a:gd name="connsiteY307" fmla="*/ 3405228 h 5390836"/>
                  <a:gd name="connsiteX308" fmla="*/ 397562 w 5372199"/>
                  <a:gd name="connsiteY308" fmla="*/ 3432046 h 5390836"/>
                  <a:gd name="connsiteX309" fmla="*/ 191313 w 5372199"/>
                  <a:gd name="connsiteY309" fmla="*/ 3485668 h 5390836"/>
                  <a:gd name="connsiteX310" fmla="*/ 121186 w 5372199"/>
                  <a:gd name="connsiteY310" fmla="*/ 3485668 h 5390836"/>
                  <a:gd name="connsiteX311" fmla="*/ 83034 w 5372199"/>
                  <a:gd name="connsiteY311" fmla="*/ 3428948 h 5390836"/>
                  <a:gd name="connsiteX312" fmla="*/ 89224 w 5372199"/>
                  <a:gd name="connsiteY312" fmla="*/ 3358821 h 5390836"/>
                  <a:gd name="connsiteX313" fmla="*/ 159351 w 5372199"/>
                  <a:gd name="connsiteY313" fmla="*/ 3319631 h 5390836"/>
                  <a:gd name="connsiteX314" fmla="*/ 5138274 w 5372199"/>
                  <a:gd name="connsiteY314" fmla="*/ 3210244 h 5390836"/>
                  <a:gd name="connsiteX315" fmla="*/ 5099086 w 5372199"/>
                  <a:gd name="connsiteY315" fmla="*/ 3216504 h 5390836"/>
                  <a:gd name="connsiteX316" fmla="*/ 5059891 w 5372199"/>
                  <a:gd name="connsiteY316" fmla="*/ 3261881 h 5390836"/>
                  <a:gd name="connsiteX317" fmla="*/ 5073306 w 5372199"/>
                  <a:gd name="connsiteY317" fmla="*/ 3320669 h 5390836"/>
                  <a:gd name="connsiteX318" fmla="*/ 5142395 w 5372199"/>
                  <a:gd name="connsiteY318" fmla="*/ 3357783 h 5390836"/>
                  <a:gd name="connsiteX319" fmla="*/ 5218712 w 5372199"/>
                  <a:gd name="connsiteY319" fmla="*/ 3357783 h 5390836"/>
                  <a:gd name="connsiteX320" fmla="*/ 5257895 w 5372199"/>
                  <a:gd name="connsiteY320" fmla="*/ 3312406 h 5390836"/>
                  <a:gd name="connsiteX321" fmla="*/ 5244492 w 5372199"/>
                  <a:gd name="connsiteY321" fmla="*/ 3253631 h 5390836"/>
                  <a:gd name="connsiteX322" fmla="*/ 5244492 w 5372199"/>
                  <a:gd name="connsiteY322" fmla="*/ 3252601 h 5390836"/>
                  <a:gd name="connsiteX323" fmla="*/ 5177463 w 5372199"/>
                  <a:gd name="connsiteY323" fmla="*/ 3216504 h 5390836"/>
                  <a:gd name="connsiteX324" fmla="*/ 5138274 w 5372199"/>
                  <a:gd name="connsiteY324" fmla="*/ 3210244 h 5390836"/>
                  <a:gd name="connsiteX325" fmla="*/ 5126906 w 5372199"/>
                  <a:gd name="connsiteY325" fmla="*/ 3154598 h 5390836"/>
                  <a:gd name="connsiteX326" fmla="*/ 5186742 w 5372199"/>
                  <a:gd name="connsiteY326" fmla="*/ 3161852 h 5390836"/>
                  <a:gd name="connsiteX327" fmla="*/ 5289865 w 5372199"/>
                  <a:gd name="connsiteY327" fmla="*/ 3222699 h 5390836"/>
                  <a:gd name="connsiteX328" fmla="*/ 5249797 w 5372199"/>
                  <a:gd name="connsiteY328" fmla="*/ 3402033 h 5390836"/>
                  <a:gd name="connsiteX329" fmla="*/ 5244492 w 5372199"/>
                  <a:gd name="connsiteY329" fmla="*/ 3405228 h 5390836"/>
                  <a:gd name="connsiteX330" fmla="*/ 5240365 w 5372199"/>
                  <a:gd name="connsiteY330" fmla="*/ 3407296 h 5390836"/>
                  <a:gd name="connsiteX331" fmla="*/ 5022768 w 5372199"/>
                  <a:gd name="connsiteY331" fmla="*/ 3352631 h 5390836"/>
                  <a:gd name="connsiteX332" fmla="*/ 5004209 w 5372199"/>
                  <a:gd name="connsiteY332" fmla="*/ 3249504 h 5390836"/>
                  <a:gd name="connsiteX333" fmla="*/ 5068141 w 5372199"/>
                  <a:gd name="connsiteY333" fmla="*/ 3168042 h 5390836"/>
                  <a:gd name="connsiteX334" fmla="*/ 5126906 w 5372199"/>
                  <a:gd name="connsiteY334" fmla="*/ 3154598 h 5390836"/>
                  <a:gd name="connsiteX335" fmla="*/ 332419 w 5372199"/>
                  <a:gd name="connsiteY335" fmla="*/ 3145784 h 5390836"/>
                  <a:gd name="connsiteX336" fmla="*/ 337575 w 5372199"/>
                  <a:gd name="connsiteY336" fmla="*/ 3173631 h 5390836"/>
                  <a:gd name="connsiteX337" fmla="*/ 342736 w 5372199"/>
                  <a:gd name="connsiteY337" fmla="*/ 3201479 h 5390836"/>
                  <a:gd name="connsiteX338" fmla="*/ 57080 w 5372199"/>
                  <a:gd name="connsiteY338" fmla="*/ 3256135 h 5390836"/>
                  <a:gd name="connsiteX339" fmla="*/ 51915 w 5372199"/>
                  <a:gd name="connsiteY339" fmla="*/ 3229313 h 5390836"/>
                  <a:gd name="connsiteX340" fmla="*/ 46763 w 5372199"/>
                  <a:gd name="connsiteY340" fmla="*/ 3201479 h 5390836"/>
                  <a:gd name="connsiteX341" fmla="*/ 298393 w 5372199"/>
                  <a:gd name="connsiteY341" fmla="*/ 2871475 h 5390836"/>
                  <a:gd name="connsiteX342" fmla="*/ 322114 w 5372199"/>
                  <a:gd name="connsiteY342" fmla="*/ 3066382 h 5390836"/>
                  <a:gd name="connsiteX343" fmla="*/ 296334 w 5372199"/>
                  <a:gd name="connsiteY343" fmla="*/ 3069479 h 5390836"/>
                  <a:gd name="connsiteX344" fmla="*/ 270554 w 5372199"/>
                  <a:gd name="connsiteY344" fmla="*/ 3072576 h 5390836"/>
                  <a:gd name="connsiteX345" fmla="*/ 253016 w 5372199"/>
                  <a:gd name="connsiteY345" fmla="*/ 2933352 h 5390836"/>
                  <a:gd name="connsiteX346" fmla="*/ 192169 w 5372199"/>
                  <a:gd name="connsiteY346" fmla="*/ 2940573 h 5390836"/>
                  <a:gd name="connsiteX347" fmla="*/ 207639 w 5372199"/>
                  <a:gd name="connsiteY347" fmla="*/ 3070509 h 5390836"/>
                  <a:gd name="connsiteX348" fmla="*/ 183932 w 5372199"/>
                  <a:gd name="connsiteY348" fmla="*/ 3073606 h 5390836"/>
                  <a:gd name="connsiteX349" fmla="*/ 158139 w 5372199"/>
                  <a:gd name="connsiteY349" fmla="*/ 3076699 h 5390836"/>
                  <a:gd name="connsiteX350" fmla="*/ 142669 w 5372199"/>
                  <a:gd name="connsiteY350" fmla="*/ 2946755 h 5390836"/>
                  <a:gd name="connsiteX351" fmla="*/ 67390 w 5372199"/>
                  <a:gd name="connsiteY351" fmla="*/ 2956047 h 5390836"/>
                  <a:gd name="connsiteX352" fmla="*/ 84919 w 5372199"/>
                  <a:gd name="connsiteY352" fmla="*/ 3102479 h 5390836"/>
                  <a:gd name="connsiteX353" fmla="*/ 60178 w 5372199"/>
                  <a:gd name="connsiteY353" fmla="*/ 3105576 h 5390836"/>
                  <a:gd name="connsiteX354" fmla="*/ 34390 w 5372199"/>
                  <a:gd name="connsiteY354" fmla="*/ 3108674 h 5390836"/>
                  <a:gd name="connsiteX355" fmla="*/ 8610 w 5372199"/>
                  <a:gd name="connsiteY355" fmla="*/ 2906535 h 5390836"/>
                  <a:gd name="connsiteX356" fmla="*/ 5165090 w 5372199"/>
                  <a:gd name="connsiteY356" fmla="*/ 2814306 h 5390836"/>
                  <a:gd name="connsiteX357" fmla="*/ 5159933 w 5372199"/>
                  <a:gd name="connsiteY357" fmla="*/ 2870001 h 5390836"/>
                  <a:gd name="connsiteX358" fmla="*/ 5124865 w 5372199"/>
                  <a:gd name="connsiteY358" fmla="*/ 2886501 h 5390836"/>
                  <a:gd name="connsiteX359" fmla="*/ 5107340 w 5372199"/>
                  <a:gd name="connsiteY359" fmla="*/ 2924653 h 5390836"/>
                  <a:gd name="connsiteX360" fmla="*/ 5130022 w 5372199"/>
                  <a:gd name="connsiteY360" fmla="*/ 2983433 h 5390836"/>
                  <a:gd name="connsiteX361" fmla="*/ 5203242 w 5372199"/>
                  <a:gd name="connsiteY361" fmla="*/ 3010250 h 5390836"/>
                  <a:gd name="connsiteX362" fmla="*/ 5280589 w 5372199"/>
                  <a:gd name="connsiteY362" fmla="*/ 2997878 h 5390836"/>
                  <a:gd name="connsiteX363" fmla="*/ 5311521 w 5372199"/>
                  <a:gd name="connsiteY363" fmla="*/ 2942183 h 5390836"/>
                  <a:gd name="connsiteX364" fmla="*/ 5311534 w 5372199"/>
                  <a:gd name="connsiteY364" fmla="*/ 2942183 h 5390836"/>
                  <a:gd name="connsiteX365" fmla="*/ 5288839 w 5372199"/>
                  <a:gd name="connsiteY365" fmla="*/ 2889598 h 5390836"/>
                  <a:gd name="connsiteX366" fmla="*/ 5254810 w 5372199"/>
                  <a:gd name="connsiteY366" fmla="*/ 2872056 h 5390836"/>
                  <a:gd name="connsiteX367" fmla="*/ 5254810 w 5372199"/>
                  <a:gd name="connsiteY367" fmla="*/ 2933933 h 5390836"/>
                  <a:gd name="connsiteX368" fmla="*/ 5204272 w 5372199"/>
                  <a:gd name="connsiteY368" fmla="*/ 2933933 h 5390836"/>
                  <a:gd name="connsiteX369" fmla="*/ 5214590 w 5372199"/>
                  <a:gd name="connsiteY369" fmla="*/ 2822556 h 5390836"/>
                  <a:gd name="connsiteX370" fmla="*/ 5370309 w 5372199"/>
                  <a:gd name="connsiteY370" fmla="*/ 2835971 h 5390836"/>
                  <a:gd name="connsiteX371" fmla="*/ 5370309 w 5372199"/>
                  <a:gd name="connsiteY371" fmla="*/ 2873098 h 5390836"/>
                  <a:gd name="connsiteX372" fmla="*/ 5337310 w 5372199"/>
                  <a:gd name="connsiteY372" fmla="*/ 2873098 h 5390836"/>
                  <a:gd name="connsiteX373" fmla="*/ 5371339 w 5372199"/>
                  <a:gd name="connsiteY373" fmla="*/ 2952501 h 5390836"/>
                  <a:gd name="connsiteX374" fmla="*/ 5362059 w 5372199"/>
                  <a:gd name="connsiteY374" fmla="*/ 2957653 h 5390836"/>
                  <a:gd name="connsiteX375" fmla="*/ 5312560 w 5372199"/>
                  <a:gd name="connsiteY375" fmla="*/ 3046335 h 5390836"/>
                  <a:gd name="connsiteX376" fmla="*/ 5199115 w 5372199"/>
                  <a:gd name="connsiteY376" fmla="*/ 3071085 h 5390836"/>
                  <a:gd name="connsiteX377" fmla="*/ 5089810 w 5372199"/>
                  <a:gd name="connsiteY377" fmla="*/ 3025712 h 5390836"/>
                  <a:gd name="connsiteX378" fmla="*/ 5056806 w 5372199"/>
                  <a:gd name="connsiteY378" fmla="*/ 2922585 h 5390836"/>
                  <a:gd name="connsiteX379" fmla="*/ 5089810 w 5372199"/>
                  <a:gd name="connsiteY379" fmla="*/ 2845251 h 5390836"/>
                  <a:gd name="connsiteX380" fmla="*/ 5165090 w 5372199"/>
                  <a:gd name="connsiteY380" fmla="*/ 2814306 h 5390836"/>
                  <a:gd name="connsiteX381" fmla="*/ 176868 w 5372199"/>
                  <a:gd name="connsiteY381" fmla="*/ 2618374 h 5390836"/>
                  <a:gd name="connsiteX382" fmla="*/ 176868 w 5372199"/>
                  <a:gd name="connsiteY382" fmla="*/ 2682319 h 5390836"/>
                  <a:gd name="connsiteX383" fmla="*/ 184089 w 5372199"/>
                  <a:gd name="connsiteY383" fmla="*/ 2713251 h 5390836"/>
                  <a:gd name="connsiteX384" fmla="*/ 209868 w 5372199"/>
                  <a:gd name="connsiteY384" fmla="*/ 2724599 h 5390836"/>
                  <a:gd name="connsiteX385" fmla="*/ 232550 w 5372199"/>
                  <a:gd name="connsiteY385" fmla="*/ 2714281 h 5390836"/>
                  <a:gd name="connsiteX386" fmla="*/ 240800 w 5372199"/>
                  <a:gd name="connsiteY386" fmla="*/ 2681281 h 5390836"/>
                  <a:gd name="connsiteX387" fmla="*/ 240813 w 5372199"/>
                  <a:gd name="connsiteY387" fmla="*/ 2619413 h 5390836"/>
                  <a:gd name="connsiteX388" fmla="*/ 50021 w 5372199"/>
                  <a:gd name="connsiteY388" fmla="*/ 2618374 h 5390836"/>
                  <a:gd name="connsiteX389" fmla="*/ 50021 w 5372199"/>
                  <a:gd name="connsiteY389" fmla="*/ 2686442 h 5390836"/>
                  <a:gd name="connsiteX390" fmla="*/ 59309 w 5372199"/>
                  <a:gd name="connsiteY390" fmla="*/ 2719446 h 5390836"/>
                  <a:gd name="connsiteX391" fmla="*/ 90241 w 5372199"/>
                  <a:gd name="connsiteY391" fmla="*/ 2730781 h 5390836"/>
                  <a:gd name="connsiteX392" fmla="*/ 118089 w 5372199"/>
                  <a:gd name="connsiteY392" fmla="*/ 2719446 h 5390836"/>
                  <a:gd name="connsiteX393" fmla="*/ 127368 w 5372199"/>
                  <a:gd name="connsiteY393" fmla="*/ 2686442 h 5390836"/>
                  <a:gd name="connsiteX394" fmla="*/ 127368 w 5372199"/>
                  <a:gd name="connsiteY394" fmla="*/ 2619413 h 5390836"/>
                  <a:gd name="connsiteX395" fmla="*/ 521 w 5372199"/>
                  <a:gd name="connsiteY395" fmla="*/ 2563722 h 5390836"/>
                  <a:gd name="connsiteX396" fmla="*/ 291342 w 5372199"/>
                  <a:gd name="connsiteY396" fmla="*/ 2568875 h 5390836"/>
                  <a:gd name="connsiteX397" fmla="*/ 291342 w 5372199"/>
                  <a:gd name="connsiteY397" fmla="*/ 2595692 h 5390836"/>
                  <a:gd name="connsiteX398" fmla="*/ 291342 w 5372199"/>
                  <a:gd name="connsiteY398" fmla="*/ 2698819 h 5390836"/>
                  <a:gd name="connsiteX399" fmla="*/ 270715 w 5372199"/>
                  <a:gd name="connsiteY399" fmla="*/ 2758628 h 5390836"/>
                  <a:gd name="connsiteX400" fmla="*/ 216050 w 5372199"/>
                  <a:gd name="connsiteY400" fmla="*/ 2779251 h 5390836"/>
                  <a:gd name="connsiteX401" fmla="*/ 161398 w 5372199"/>
                  <a:gd name="connsiteY401" fmla="*/ 2754501 h 5390836"/>
                  <a:gd name="connsiteX402" fmla="*/ 156245 w 5372199"/>
                  <a:gd name="connsiteY402" fmla="*/ 2745222 h 5390836"/>
                  <a:gd name="connsiteX403" fmla="*/ 145928 w 5372199"/>
                  <a:gd name="connsiteY403" fmla="*/ 2761721 h 5390836"/>
                  <a:gd name="connsiteX404" fmla="*/ 90241 w 5372199"/>
                  <a:gd name="connsiteY404" fmla="*/ 2786476 h 5390836"/>
                  <a:gd name="connsiteX405" fmla="*/ 22174 w 5372199"/>
                  <a:gd name="connsiteY405" fmla="*/ 2759654 h 5390836"/>
                  <a:gd name="connsiteX406" fmla="*/ 521 w 5372199"/>
                  <a:gd name="connsiteY406" fmla="*/ 2685404 h 5390836"/>
                  <a:gd name="connsiteX407" fmla="*/ 521 w 5372199"/>
                  <a:gd name="connsiteY407" fmla="*/ 2590540 h 5390836"/>
                  <a:gd name="connsiteX408" fmla="*/ 5076221 w 5372199"/>
                  <a:gd name="connsiteY408" fmla="*/ 2512595 h 5390836"/>
                  <a:gd name="connsiteX409" fmla="*/ 5259793 w 5372199"/>
                  <a:gd name="connsiteY409" fmla="*/ 2594069 h 5390836"/>
                  <a:gd name="connsiteX410" fmla="*/ 5370131 w 5372199"/>
                  <a:gd name="connsiteY410" fmla="*/ 2589942 h 5390836"/>
                  <a:gd name="connsiteX411" fmla="*/ 5371170 w 5372199"/>
                  <a:gd name="connsiteY411" fmla="*/ 2618819 h 5390836"/>
                  <a:gd name="connsiteX412" fmla="*/ 5372199 w 5372199"/>
                  <a:gd name="connsiteY412" fmla="*/ 2646654 h 5390836"/>
                  <a:gd name="connsiteX413" fmla="*/ 5262878 w 5372199"/>
                  <a:gd name="connsiteY413" fmla="*/ 2649751 h 5390836"/>
                  <a:gd name="connsiteX414" fmla="*/ 5084471 w 5372199"/>
                  <a:gd name="connsiteY414" fmla="*/ 2749781 h 5390836"/>
                  <a:gd name="connsiteX415" fmla="*/ 5083442 w 5372199"/>
                  <a:gd name="connsiteY415" fmla="*/ 2716781 h 5390836"/>
                  <a:gd name="connsiteX416" fmla="*/ 5082416 w 5372199"/>
                  <a:gd name="connsiteY416" fmla="*/ 2683781 h 5390836"/>
                  <a:gd name="connsiteX417" fmla="*/ 5206166 w 5372199"/>
                  <a:gd name="connsiteY417" fmla="*/ 2622942 h 5390836"/>
                  <a:gd name="connsiteX418" fmla="*/ 5207196 w 5372199"/>
                  <a:gd name="connsiteY418" fmla="*/ 2622942 h 5390836"/>
                  <a:gd name="connsiteX419" fmla="*/ 5078289 w 5372199"/>
                  <a:gd name="connsiteY419" fmla="*/ 2575502 h 5390836"/>
                  <a:gd name="connsiteX420" fmla="*/ 5077251 w 5372199"/>
                  <a:gd name="connsiteY420" fmla="*/ 2543527 h 5390836"/>
                  <a:gd name="connsiteX421" fmla="*/ 605887 w 5372199"/>
                  <a:gd name="connsiteY421" fmla="*/ 985886 h 5390836"/>
                  <a:gd name="connsiteX422" fmla="*/ 605887 w 5372199"/>
                  <a:gd name="connsiteY422" fmla="*/ 994136 h 5390836"/>
                  <a:gd name="connsiteX423" fmla="*/ 605887 w 5372199"/>
                  <a:gd name="connsiteY423" fmla="*/ 998261 h 5390836"/>
                  <a:gd name="connsiteX424" fmla="*/ 601762 w 5372199"/>
                  <a:gd name="connsiteY424" fmla="*/ 998261 h 5390836"/>
                  <a:gd name="connsiteX425" fmla="*/ 667763 w 5372199"/>
                  <a:gd name="connsiteY425" fmla="*/ 958039 h 5390836"/>
                  <a:gd name="connsiteX426" fmla="*/ 690446 w 5372199"/>
                  <a:gd name="connsiteY426" fmla="*/ 958039 h 5390836"/>
                  <a:gd name="connsiteX427" fmla="*/ 699735 w 5372199"/>
                  <a:gd name="connsiteY427" fmla="*/ 967329 h 5390836"/>
                  <a:gd name="connsiteX428" fmla="*/ 713139 w 5372199"/>
                  <a:gd name="connsiteY428" fmla="*/ 981761 h 5390836"/>
                  <a:gd name="connsiteX429" fmla="*/ 721389 w 5372199"/>
                  <a:gd name="connsiteY429" fmla="*/ 1003414 h 5390836"/>
                  <a:gd name="connsiteX430" fmla="*/ 735821 w 5372199"/>
                  <a:gd name="connsiteY430" fmla="*/ 1020943 h 5390836"/>
                  <a:gd name="connsiteX431" fmla="*/ 763668 w 5372199"/>
                  <a:gd name="connsiteY431" fmla="*/ 1049818 h 5390836"/>
                  <a:gd name="connsiteX432" fmla="*/ 779140 w 5372199"/>
                  <a:gd name="connsiteY432" fmla="*/ 1068386 h 5390836"/>
                  <a:gd name="connsiteX433" fmla="*/ 793572 w 5372199"/>
                  <a:gd name="connsiteY433" fmla="*/ 1083858 h 5390836"/>
                  <a:gd name="connsiteX434" fmla="*/ 806987 w 5372199"/>
                  <a:gd name="connsiteY434" fmla="*/ 1090040 h 5390836"/>
                  <a:gd name="connsiteX435" fmla="*/ 813169 w 5372199"/>
                  <a:gd name="connsiteY435" fmla="*/ 1090040 h 5390836"/>
                  <a:gd name="connsiteX436" fmla="*/ 824515 w 5372199"/>
                  <a:gd name="connsiteY436" fmla="*/ 1097261 h 5390836"/>
                  <a:gd name="connsiteX437" fmla="*/ 838948 w 5372199"/>
                  <a:gd name="connsiteY437" fmla="*/ 1120983 h 5390836"/>
                  <a:gd name="connsiteX438" fmla="*/ 844112 w 5372199"/>
                  <a:gd name="connsiteY438" fmla="*/ 1138512 h 5390836"/>
                  <a:gd name="connsiteX439" fmla="*/ 836890 w 5372199"/>
                  <a:gd name="connsiteY439" fmla="*/ 1171512 h 5390836"/>
                  <a:gd name="connsiteX440" fmla="*/ 836890 w 5372199"/>
                  <a:gd name="connsiteY440" fmla="*/ 1206570 h 5390836"/>
                  <a:gd name="connsiteX441" fmla="*/ 827612 w 5372199"/>
                  <a:gd name="connsiteY441" fmla="*/ 1233388 h 5390836"/>
                  <a:gd name="connsiteX442" fmla="*/ 819362 w 5372199"/>
                  <a:gd name="connsiteY442" fmla="*/ 1272570 h 5390836"/>
                  <a:gd name="connsiteX443" fmla="*/ 811112 w 5372199"/>
                  <a:gd name="connsiteY443" fmla="*/ 1294235 h 5390836"/>
                  <a:gd name="connsiteX444" fmla="*/ 811112 w 5372199"/>
                  <a:gd name="connsiteY444" fmla="*/ 1333418 h 5390836"/>
                  <a:gd name="connsiteX445" fmla="*/ 782236 w 5372199"/>
                  <a:gd name="connsiteY445" fmla="*/ 1333418 h 5390836"/>
                  <a:gd name="connsiteX446" fmla="*/ 765736 w 5372199"/>
                  <a:gd name="connsiteY446" fmla="*/ 1333418 h 5390836"/>
                  <a:gd name="connsiteX447" fmla="*/ 751293 w 5372199"/>
                  <a:gd name="connsiteY447" fmla="*/ 1325168 h 5390836"/>
                  <a:gd name="connsiteX448" fmla="*/ 736861 w 5372199"/>
                  <a:gd name="connsiteY448" fmla="*/ 1317946 h 5390836"/>
                  <a:gd name="connsiteX449" fmla="*/ 736861 w 5372199"/>
                  <a:gd name="connsiteY449" fmla="*/ 1304542 h 5390836"/>
                  <a:gd name="connsiteX450" fmla="*/ 744071 w 5372199"/>
                  <a:gd name="connsiteY450" fmla="*/ 1294235 h 5390836"/>
                  <a:gd name="connsiteX451" fmla="*/ 749225 w 5372199"/>
                  <a:gd name="connsiteY451" fmla="*/ 1272570 h 5390836"/>
                  <a:gd name="connsiteX452" fmla="*/ 757475 w 5372199"/>
                  <a:gd name="connsiteY452" fmla="*/ 1251945 h 5390836"/>
                  <a:gd name="connsiteX453" fmla="*/ 767793 w 5372199"/>
                  <a:gd name="connsiteY453" fmla="*/ 1211723 h 5390836"/>
                  <a:gd name="connsiteX454" fmla="*/ 767793 w 5372199"/>
                  <a:gd name="connsiteY454" fmla="*/ 1188012 h 5390836"/>
                  <a:gd name="connsiteX455" fmla="*/ 738918 w 5372199"/>
                  <a:gd name="connsiteY455" fmla="*/ 1163262 h 5390836"/>
                  <a:gd name="connsiteX456" fmla="*/ 728610 w 5372199"/>
                  <a:gd name="connsiteY456" fmla="*/ 1163262 h 5390836"/>
                  <a:gd name="connsiteX457" fmla="*/ 719321 w 5372199"/>
                  <a:gd name="connsiteY457" fmla="*/ 1177705 h 5390836"/>
                  <a:gd name="connsiteX458" fmla="*/ 712110 w 5372199"/>
                  <a:gd name="connsiteY458" fmla="*/ 1193166 h 5390836"/>
                  <a:gd name="connsiteX459" fmla="*/ 704889 w 5372199"/>
                  <a:gd name="connsiteY459" fmla="*/ 1203484 h 5390836"/>
                  <a:gd name="connsiteX460" fmla="*/ 695610 w 5372199"/>
                  <a:gd name="connsiteY460" fmla="*/ 1203484 h 5390836"/>
                  <a:gd name="connsiteX461" fmla="*/ 678070 w 5372199"/>
                  <a:gd name="connsiteY461" fmla="*/ 1192138 h 5390836"/>
                  <a:gd name="connsiteX462" fmla="*/ 665695 w 5372199"/>
                  <a:gd name="connsiteY462" fmla="*/ 1185945 h 5390836"/>
                  <a:gd name="connsiteX463" fmla="*/ 647138 w 5372199"/>
                  <a:gd name="connsiteY463" fmla="*/ 1165319 h 5390836"/>
                  <a:gd name="connsiteX464" fmla="*/ 647138 w 5372199"/>
                  <a:gd name="connsiteY464" fmla="*/ 1142637 h 5390836"/>
                  <a:gd name="connsiteX465" fmla="*/ 657445 w 5372199"/>
                  <a:gd name="connsiteY465" fmla="*/ 1120983 h 5390836"/>
                  <a:gd name="connsiteX466" fmla="*/ 667763 w 5372199"/>
                  <a:gd name="connsiteY466" fmla="*/ 1108608 h 5390836"/>
                  <a:gd name="connsiteX467" fmla="*/ 676013 w 5372199"/>
                  <a:gd name="connsiteY467" fmla="*/ 1084886 h 5390836"/>
                  <a:gd name="connsiteX468" fmla="*/ 667763 w 5372199"/>
                  <a:gd name="connsiteY468" fmla="*/ 1063233 h 5390836"/>
                  <a:gd name="connsiteX469" fmla="*/ 639916 w 5372199"/>
                  <a:gd name="connsiteY469" fmla="*/ 1027136 h 5390836"/>
                  <a:gd name="connsiteX470" fmla="*/ 612080 w 5372199"/>
                  <a:gd name="connsiteY470" fmla="*/ 1015789 h 5390836"/>
                  <a:gd name="connsiteX471" fmla="*/ 605887 w 5372199"/>
                  <a:gd name="connsiteY471" fmla="*/ 1010636 h 5390836"/>
                  <a:gd name="connsiteX472" fmla="*/ 605887 w 5372199"/>
                  <a:gd name="connsiteY472" fmla="*/ 998261 h 5390836"/>
                  <a:gd name="connsiteX473" fmla="*/ 607303 w 5372199"/>
                  <a:gd name="connsiteY473" fmla="*/ 998261 h 5390836"/>
                  <a:gd name="connsiteX474" fmla="*/ 615166 w 5372199"/>
                  <a:gd name="connsiteY474" fmla="*/ 998261 h 5390836"/>
                  <a:gd name="connsiteX475" fmla="*/ 630638 w 5372199"/>
                  <a:gd name="connsiteY475" fmla="*/ 984858 h 5390836"/>
                  <a:gd name="connsiteX476" fmla="*/ 644041 w 5372199"/>
                  <a:gd name="connsiteY476" fmla="*/ 970415 h 5390836"/>
                  <a:gd name="connsiteX477" fmla="*/ 655388 w 5372199"/>
                  <a:gd name="connsiteY477" fmla="*/ 963193 h 5390836"/>
                  <a:gd name="connsiteX478" fmla="*/ 667763 w 5372199"/>
                  <a:gd name="connsiteY478" fmla="*/ 958039 h 5390836"/>
                  <a:gd name="connsiteX479" fmla="*/ 4670338 w 5372199"/>
                  <a:gd name="connsiteY479" fmla="*/ 809159 h 5390836"/>
                  <a:gd name="connsiteX480" fmla="*/ 4680391 w 5372199"/>
                  <a:gd name="connsiteY480" fmla="*/ 812634 h 5390836"/>
                  <a:gd name="connsiteX481" fmla="*/ 4688641 w 5372199"/>
                  <a:gd name="connsiteY481" fmla="*/ 820884 h 5390836"/>
                  <a:gd name="connsiteX482" fmla="*/ 4695863 w 5372199"/>
                  <a:gd name="connsiteY482" fmla="*/ 820884 h 5390836"/>
                  <a:gd name="connsiteX483" fmla="*/ 4695863 w 5372199"/>
                  <a:gd name="connsiteY483" fmla="*/ 830174 h 5390836"/>
                  <a:gd name="connsiteX484" fmla="*/ 4687613 w 5372199"/>
                  <a:gd name="connsiteY484" fmla="*/ 841510 h 5390836"/>
                  <a:gd name="connsiteX485" fmla="*/ 4675238 w 5372199"/>
                  <a:gd name="connsiteY485" fmla="*/ 853885 h 5390836"/>
                  <a:gd name="connsiteX486" fmla="*/ 4668016 w 5372199"/>
                  <a:gd name="connsiteY486" fmla="*/ 861106 h 5390836"/>
                  <a:gd name="connsiteX487" fmla="*/ 4658737 w 5372199"/>
                  <a:gd name="connsiteY487" fmla="*/ 868328 h 5390836"/>
                  <a:gd name="connsiteX488" fmla="*/ 4647391 w 5372199"/>
                  <a:gd name="connsiteY488" fmla="*/ 878635 h 5390836"/>
                  <a:gd name="connsiteX489" fmla="*/ 4627794 w 5372199"/>
                  <a:gd name="connsiteY489" fmla="*/ 899260 h 5390836"/>
                  <a:gd name="connsiteX490" fmla="*/ 4616459 w 5372199"/>
                  <a:gd name="connsiteY490" fmla="*/ 914732 h 5390836"/>
                  <a:gd name="connsiteX491" fmla="*/ 4606141 w 5372199"/>
                  <a:gd name="connsiteY491" fmla="*/ 924011 h 5390836"/>
                  <a:gd name="connsiteX492" fmla="*/ 4589640 w 5372199"/>
                  <a:gd name="connsiteY492" fmla="*/ 932261 h 5390836"/>
                  <a:gd name="connsiteX493" fmla="*/ 4589640 w 5372199"/>
                  <a:gd name="connsiteY493" fmla="*/ 943608 h 5390836"/>
                  <a:gd name="connsiteX494" fmla="*/ 4604083 w 5372199"/>
                  <a:gd name="connsiteY494" fmla="*/ 951858 h 5390836"/>
                  <a:gd name="connsiteX495" fmla="*/ 4614391 w 5372199"/>
                  <a:gd name="connsiteY495" fmla="*/ 962176 h 5390836"/>
                  <a:gd name="connsiteX496" fmla="*/ 4632959 w 5372199"/>
                  <a:gd name="connsiteY496" fmla="*/ 975579 h 5390836"/>
                  <a:gd name="connsiteX497" fmla="*/ 4644294 w 5372199"/>
                  <a:gd name="connsiteY497" fmla="*/ 981762 h 5390836"/>
                  <a:gd name="connsiteX498" fmla="*/ 4655641 w 5372199"/>
                  <a:gd name="connsiteY498" fmla="*/ 981762 h 5390836"/>
                  <a:gd name="connsiteX499" fmla="*/ 4661834 w 5372199"/>
                  <a:gd name="connsiteY499" fmla="*/ 981762 h 5390836"/>
                  <a:gd name="connsiteX500" fmla="*/ 4653584 w 5372199"/>
                  <a:gd name="connsiteY500" fmla="*/ 970426 h 5390836"/>
                  <a:gd name="connsiteX501" fmla="*/ 4641209 w 5372199"/>
                  <a:gd name="connsiteY501" fmla="*/ 965261 h 5390836"/>
                  <a:gd name="connsiteX502" fmla="*/ 4647391 w 5372199"/>
                  <a:gd name="connsiteY502" fmla="*/ 954954 h 5390836"/>
                  <a:gd name="connsiteX503" fmla="*/ 4647391 w 5372199"/>
                  <a:gd name="connsiteY503" fmla="*/ 942579 h 5390836"/>
                  <a:gd name="connsiteX504" fmla="*/ 4633987 w 5372199"/>
                  <a:gd name="connsiteY504" fmla="*/ 948761 h 5390836"/>
                  <a:gd name="connsiteX505" fmla="*/ 4625250 w 5372199"/>
                  <a:gd name="connsiteY505" fmla="*/ 949313 h 5390836"/>
                  <a:gd name="connsiteX506" fmla="*/ 4624709 w 5372199"/>
                  <a:gd name="connsiteY506" fmla="*/ 948761 h 5390836"/>
                  <a:gd name="connsiteX507" fmla="*/ 4615419 w 5372199"/>
                  <a:gd name="connsiteY507" fmla="*/ 948761 h 5390836"/>
                  <a:gd name="connsiteX508" fmla="*/ 4621612 w 5372199"/>
                  <a:gd name="connsiteY508" fmla="*/ 932261 h 5390836"/>
                  <a:gd name="connsiteX509" fmla="*/ 4646362 w 5372199"/>
                  <a:gd name="connsiteY509" fmla="*/ 910607 h 5390836"/>
                  <a:gd name="connsiteX510" fmla="*/ 4659766 w 5372199"/>
                  <a:gd name="connsiteY510" fmla="*/ 893078 h 5390836"/>
                  <a:gd name="connsiteX511" fmla="*/ 4682459 w 5372199"/>
                  <a:gd name="connsiteY511" fmla="*/ 870385 h 5390836"/>
                  <a:gd name="connsiteX512" fmla="*/ 4688641 w 5372199"/>
                  <a:gd name="connsiteY512" fmla="*/ 862146 h 5390836"/>
                  <a:gd name="connsiteX513" fmla="*/ 4705141 w 5372199"/>
                  <a:gd name="connsiteY513" fmla="*/ 855953 h 5390836"/>
                  <a:gd name="connsiteX514" fmla="*/ 4716488 w 5372199"/>
                  <a:gd name="connsiteY514" fmla="*/ 855953 h 5390836"/>
                  <a:gd name="connsiteX515" fmla="*/ 4707209 w 5372199"/>
                  <a:gd name="connsiteY515" fmla="*/ 871424 h 5390836"/>
                  <a:gd name="connsiteX516" fmla="*/ 4702056 w 5372199"/>
                  <a:gd name="connsiteY516" fmla="*/ 881732 h 5390836"/>
                  <a:gd name="connsiteX517" fmla="*/ 4679363 w 5372199"/>
                  <a:gd name="connsiteY517" fmla="*/ 909579 h 5390836"/>
                  <a:gd name="connsiteX518" fmla="*/ 4679363 w 5372199"/>
                  <a:gd name="connsiteY518" fmla="*/ 918857 h 5390836"/>
                  <a:gd name="connsiteX519" fmla="*/ 4691738 w 5372199"/>
                  <a:gd name="connsiteY519" fmla="*/ 932261 h 5390836"/>
                  <a:gd name="connsiteX520" fmla="*/ 4691738 w 5372199"/>
                  <a:gd name="connsiteY520" fmla="*/ 943608 h 5390836"/>
                  <a:gd name="connsiteX521" fmla="*/ 4714420 w 5372199"/>
                  <a:gd name="connsiteY521" fmla="*/ 943608 h 5390836"/>
                  <a:gd name="connsiteX522" fmla="*/ 4723709 w 5372199"/>
                  <a:gd name="connsiteY522" fmla="*/ 922982 h 5390836"/>
                  <a:gd name="connsiteX523" fmla="*/ 4709266 w 5372199"/>
                  <a:gd name="connsiteY523" fmla="*/ 915761 h 5390836"/>
                  <a:gd name="connsiteX524" fmla="*/ 4698959 w 5372199"/>
                  <a:gd name="connsiteY524" fmla="*/ 915761 h 5390836"/>
                  <a:gd name="connsiteX525" fmla="*/ 4714420 w 5372199"/>
                  <a:gd name="connsiteY525" fmla="*/ 901328 h 5390836"/>
                  <a:gd name="connsiteX526" fmla="*/ 4731959 w 5372199"/>
                  <a:gd name="connsiteY526" fmla="*/ 893078 h 5390836"/>
                  <a:gd name="connsiteX527" fmla="*/ 4740209 w 5372199"/>
                  <a:gd name="connsiteY527" fmla="*/ 875549 h 5390836"/>
                  <a:gd name="connsiteX528" fmla="*/ 4757738 w 5372199"/>
                  <a:gd name="connsiteY528" fmla="*/ 875549 h 5390836"/>
                  <a:gd name="connsiteX529" fmla="*/ 4757738 w 5372199"/>
                  <a:gd name="connsiteY529" fmla="*/ 893078 h 5390836"/>
                  <a:gd name="connsiteX530" fmla="*/ 4783517 w 5372199"/>
                  <a:gd name="connsiteY530" fmla="*/ 893078 h 5390836"/>
                  <a:gd name="connsiteX531" fmla="*/ 4807239 w 5372199"/>
                  <a:gd name="connsiteY531" fmla="*/ 886885 h 5390836"/>
                  <a:gd name="connsiteX532" fmla="*/ 4814460 w 5372199"/>
                  <a:gd name="connsiteY532" fmla="*/ 893078 h 5390836"/>
                  <a:gd name="connsiteX533" fmla="*/ 4822710 w 5372199"/>
                  <a:gd name="connsiteY533" fmla="*/ 899260 h 5390836"/>
                  <a:gd name="connsiteX534" fmla="*/ 4815489 w 5372199"/>
                  <a:gd name="connsiteY534" fmla="*/ 903386 h 5390836"/>
                  <a:gd name="connsiteX535" fmla="*/ 4815489 w 5372199"/>
                  <a:gd name="connsiteY535" fmla="*/ 926079 h 5390836"/>
                  <a:gd name="connsiteX536" fmla="*/ 4793835 w 5372199"/>
                  <a:gd name="connsiteY536" fmla="*/ 935357 h 5390836"/>
                  <a:gd name="connsiteX537" fmla="*/ 4770113 w 5372199"/>
                  <a:gd name="connsiteY537" fmla="*/ 935357 h 5390836"/>
                  <a:gd name="connsiteX538" fmla="*/ 4756710 w 5372199"/>
                  <a:gd name="connsiteY538" fmla="*/ 946704 h 5390836"/>
                  <a:gd name="connsiteX539" fmla="*/ 4756710 w 5372199"/>
                  <a:gd name="connsiteY539" fmla="*/ 963204 h 5390836"/>
                  <a:gd name="connsiteX540" fmla="*/ 4713391 w 5372199"/>
                  <a:gd name="connsiteY540" fmla="*/ 976608 h 5390836"/>
                  <a:gd name="connsiteX541" fmla="*/ 4686584 w 5372199"/>
                  <a:gd name="connsiteY541" fmla="*/ 976608 h 5390836"/>
                  <a:gd name="connsiteX542" fmla="*/ 4692766 w 5372199"/>
                  <a:gd name="connsiteY542" fmla="*/ 997233 h 5390836"/>
                  <a:gd name="connsiteX543" fmla="*/ 4687613 w 5372199"/>
                  <a:gd name="connsiteY543" fmla="*/ 1013733 h 5390836"/>
                  <a:gd name="connsiteX544" fmla="*/ 4711334 w 5372199"/>
                  <a:gd name="connsiteY544" fmla="*/ 1013733 h 5390836"/>
                  <a:gd name="connsiteX545" fmla="*/ 4705141 w 5372199"/>
                  <a:gd name="connsiteY545" fmla="*/ 999301 h 5390836"/>
                  <a:gd name="connsiteX546" fmla="*/ 4714420 w 5372199"/>
                  <a:gd name="connsiteY546" fmla="*/ 985887 h 5390836"/>
                  <a:gd name="connsiteX547" fmla="*/ 4726795 w 5372199"/>
                  <a:gd name="connsiteY547" fmla="*/ 985887 h 5390836"/>
                  <a:gd name="connsiteX548" fmla="*/ 4739181 w 5372199"/>
                  <a:gd name="connsiteY548" fmla="*/ 985887 h 5390836"/>
                  <a:gd name="connsiteX549" fmla="*/ 4749488 w 5372199"/>
                  <a:gd name="connsiteY549" fmla="*/ 974551 h 5390836"/>
                  <a:gd name="connsiteX550" fmla="*/ 4763920 w 5372199"/>
                  <a:gd name="connsiteY550" fmla="*/ 979704 h 5390836"/>
                  <a:gd name="connsiteX551" fmla="*/ 4778363 w 5372199"/>
                  <a:gd name="connsiteY551" fmla="*/ 979704 h 5390836"/>
                  <a:gd name="connsiteX552" fmla="*/ 4789710 w 5372199"/>
                  <a:gd name="connsiteY552" fmla="*/ 973511 h 5390836"/>
                  <a:gd name="connsiteX553" fmla="*/ 4800017 w 5372199"/>
                  <a:gd name="connsiteY553" fmla="*/ 949800 h 5390836"/>
                  <a:gd name="connsiteX554" fmla="*/ 4852614 w 5372199"/>
                  <a:gd name="connsiteY554" fmla="*/ 968358 h 5390836"/>
                  <a:gd name="connsiteX555" fmla="*/ 4860864 w 5372199"/>
                  <a:gd name="connsiteY555" fmla="*/ 968358 h 5390836"/>
                  <a:gd name="connsiteX556" fmla="*/ 4872210 w 5372199"/>
                  <a:gd name="connsiteY556" fmla="*/ 977637 h 5390836"/>
                  <a:gd name="connsiteX557" fmla="*/ 4872210 w 5372199"/>
                  <a:gd name="connsiteY557" fmla="*/ 996205 h 5390836"/>
                  <a:gd name="connsiteX558" fmla="*/ 4866017 w 5372199"/>
                  <a:gd name="connsiteY558" fmla="*/ 1006512 h 5390836"/>
                  <a:gd name="connsiteX559" fmla="*/ 4850546 w 5372199"/>
                  <a:gd name="connsiteY559" fmla="*/ 1019926 h 5390836"/>
                  <a:gd name="connsiteX560" fmla="*/ 4822710 w 5372199"/>
                  <a:gd name="connsiteY560" fmla="*/ 1019926 h 5390836"/>
                  <a:gd name="connsiteX561" fmla="*/ 4781460 w 5372199"/>
                  <a:gd name="connsiteY561" fmla="*/ 1035387 h 5390836"/>
                  <a:gd name="connsiteX562" fmla="*/ 4767017 w 5372199"/>
                  <a:gd name="connsiteY562" fmla="*/ 1041580 h 5390836"/>
                  <a:gd name="connsiteX563" fmla="*/ 4752585 w 5372199"/>
                  <a:gd name="connsiteY563" fmla="*/ 1049830 h 5390836"/>
                  <a:gd name="connsiteX564" fmla="*/ 4734016 w 5372199"/>
                  <a:gd name="connsiteY564" fmla="*/ 1062205 h 5390836"/>
                  <a:gd name="connsiteX565" fmla="*/ 4739181 w 5372199"/>
                  <a:gd name="connsiteY565" fmla="*/ 1071484 h 5390836"/>
                  <a:gd name="connsiteX566" fmla="*/ 4759806 w 5372199"/>
                  <a:gd name="connsiteY566" fmla="*/ 1077677 h 5390836"/>
                  <a:gd name="connsiteX567" fmla="*/ 4769085 w 5372199"/>
                  <a:gd name="connsiteY567" fmla="*/ 1086956 h 5390836"/>
                  <a:gd name="connsiteX568" fmla="*/ 4769085 w 5372199"/>
                  <a:gd name="connsiteY568" fmla="*/ 1100359 h 5390836"/>
                  <a:gd name="connsiteX569" fmla="*/ 4775267 w 5372199"/>
                  <a:gd name="connsiteY569" fmla="*/ 1111706 h 5390836"/>
                  <a:gd name="connsiteX570" fmla="*/ 4775267 w 5372199"/>
                  <a:gd name="connsiteY570" fmla="*/ 1125110 h 5390836"/>
                  <a:gd name="connsiteX571" fmla="*/ 4757738 w 5372199"/>
                  <a:gd name="connsiteY571" fmla="*/ 1151928 h 5390836"/>
                  <a:gd name="connsiteX572" fmla="*/ 4731959 w 5372199"/>
                  <a:gd name="connsiteY572" fmla="*/ 1165332 h 5390836"/>
                  <a:gd name="connsiteX573" fmla="*/ 4694834 w 5372199"/>
                  <a:gd name="connsiteY573" fmla="*/ 1141610 h 5390836"/>
                  <a:gd name="connsiteX574" fmla="*/ 4681430 w 5372199"/>
                  <a:gd name="connsiteY574" fmla="*/ 1135428 h 5390836"/>
                  <a:gd name="connsiteX575" fmla="*/ 4671112 w 5372199"/>
                  <a:gd name="connsiteY575" fmla="*/ 1123053 h 5390836"/>
                  <a:gd name="connsiteX576" fmla="*/ 4656669 w 5372199"/>
                  <a:gd name="connsiteY576" fmla="*/ 1107581 h 5390836"/>
                  <a:gd name="connsiteX577" fmla="*/ 4612333 w 5372199"/>
                  <a:gd name="connsiteY577" fmla="*/ 1098302 h 5390836"/>
                  <a:gd name="connsiteX578" fmla="*/ 4592737 w 5372199"/>
                  <a:gd name="connsiteY578" fmla="*/ 1098302 h 5390836"/>
                  <a:gd name="connsiteX579" fmla="*/ 4567987 w 5372199"/>
                  <a:gd name="connsiteY579" fmla="*/ 1098302 h 5390836"/>
                  <a:gd name="connsiteX580" fmla="*/ 4550458 w 5372199"/>
                  <a:gd name="connsiteY580" fmla="*/ 1109638 h 5390836"/>
                  <a:gd name="connsiteX581" fmla="*/ 4550458 w 5372199"/>
                  <a:gd name="connsiteY581" fmla="*/ 1118928 h 5390836"/>
                  <a:gd name="connsiteX582" fmla="*/ 4569015 w 5372199"/>
                  <a:gd name="connsiteY582" fmla="*/ 1127178 h 5390836"/>
                  <a:gd name="connsiteX583" fmla="*/ 4581390 w 5372199"/>
                  <a:gd name="connsiteY583" fmla="*/ 1127178 h 5390836"/>
                  <a:gd name="connsiteX584" fmla="*/ 4587583 w 5372199"/>
                  <a:gd name="connsiteY584" fmla="*/ 1149860 h 5390836"/>
                  <a:gd name="connsiteX585" fmla="*/ 4595833 w 5372199"/>
                  <a:gd name="connsiteY585" fmla="*/ 1170485 h 5390836"/>
                  <a:gd name="connsiteX586" fmla="*/ 4595833 w 5372199"/>
                  <a:gd name="connsiteY586" fmla="*/ 1181832 h 5390836"/>
                  <a:gd name="connsiteX587" fmla="*/ 4577265 w 5372199"/>
                  <a:gd name="connsiteY587" fmla="*/ 1192139 h 5390836"/>
                  <a:gd name="connsiteX588" fmla="*/ 4560765 w 5372199"/>
                  <a:gd name="connsiteY588" fmla="*/ 1192139 h 5390836"/>
                  <a:gd name="connsiteX589" fmla="*/ 4543237 w 5372199"/>
                  <a:gd name="connsiteY589" fmla="*/ 1178736 h 5390836"/>
                  <a:gd name="connsiteX590" fmla="*/ 4529833 w 5372199"/>
                  <a:gd name="connsiteY590" fmla="*/ 1171514 h 5390836"/>
                  <a:gd name="connsiteX591" fmla="*/ 4495793 w 5372199"/>
                  <a:gd name="connsiteY591" fmla="*/ 1157082 h 5390836"/>
                  <a:gd name="connsiteX592" fmla="*/ 4480332 w 5372199"/>
                  <a:gd name="connsiteY592" fmla="*/ 1174611 h 5390836"/>
                  <a:gd name="connsiteX593" fmla="*/ 4463832 w 5372199"/>
                  <a:gd name="connsiteY593" fmla="*/ 1185957 h 5390836"/>
                  <a:gd name="connsiteX594" fmla="*/ 4443207 w 5372199"/>
                  <a:gd name="connsiteY594" fmla="*/ 1198332 h 5390836"/>
                  <a:gd name="connsiteX595" fmla="*/ 4426707 w 5372199"/>
                  <a:gd name="connsiteY595" fmla="*/ 1198332 h 5390836"/>
                  <a:gd name="connsiteX596" fmla="*/ 4390610 w 5372199"/>
                  <a:gd name="connsiteY596" fmla="*/ 1208640 h 5390836"/>
                  <a:gd name="connsiteX597" fmla="*/ 4367928 w 5372199"/>
                  <a:gd name="connsiteY597" fmla="*/ 1196264 h 5390836"/>
                  <a:gd name="connsiteX598" fmla="*/ 4350389 w 5372199"/>
                  <a:gd name="connsiteY598" fmla="*/ 1184929 h 5390836"/>
                  <a:gd name="connsiteX599" fmla="*/ 4329763 w 5372199"/>
                  <a:gd name="connsiteY599" fmla="*/ 1163275 h 5390836"/>
                  <a:gd name="connsiteX600" fmla="*/ 4342139 w 5372199"/>
                  <a:gd name="connsiteY600" fmla="*/ 1149860 h 5390836"/>
                  <a:gd name="connsiteX601" fmla="*/ 4342139 w 5372199"/>
                  <a:gd name="connsiteY601" fmla="*/ 1110678 h 5390836"/>
                  <a:gd name="connsiteX602" fmla="*/ 4358639 w 5372199"/>
                  <a:gd name="connsiteY602" fmla="*/ 1116860 h 5390836"/>
                  <a:gd name="connsiteX603" fmla="*/ 4388553 w 5372199"/>
                  <a:gd name="connsiteY603" fmla="*/ 1138514 h 5390836"/>
                  <a:gd name="connsiteX604" fmla="*/ 4445264 w 5372199"/>
                  <a:gd name="connsiteY604" fmla="*/ 1126138 h 5390836"/>
                  <a:gd name="connsiteX605" fmla="*/ 4445264 w 5372199"/>
                  <a:gd name="connsiteY605" fmla="*/ 1112735 h 5390836"/>
                  <a:gd name="connsiteX606" fmla="*/ 4422582 w 5372199"/>
                  <a:gd name="connsiteY606" fmla="*/ 1095206 h 5390836"/>
                  <a:gd name="connsiteX607" fmla="*/ 4399889 w 5372199"/>
                  <a:gd name="connsiteY607" fmla="*/ 1078706 h 5390836"/>
                  <a:gd name="connsiteX608" fmla="*/ 4378235 w 5372199"/>
                  <a:gd name="connsiteY608" fmla="*/ 1067359 h 5390836"/>
                  <a:gd name="connsiteX609" fmla="*/ 4367928 w 5372199"/>
                  <a:gd name="connsiteY609" fmla="*/ 1048802 h 5390836"/>
                  <a:gd name="connsiteX610" fmla="*/ 4367928 w 5372199"/>
                  <a:gd name="connsiteY610" fmla="*/ 1038484 h 5390836"/>
                  <a:gd name="connsiteX611" fmla="*/ 4378235 w 5372199"/>
                  <a:gd name="connsiteY611" fmla="*/ 1026108 h 5390836"/>
                  <a:gd name="connsiteX612" fmla="*/ 4395764 w 5372199"/>
                  <a:gd name="connsiteY612" fmla="*/ 1015790 h 5390836"/>
                  <a:gd name="connsiteX613" fmla="*/ 4424639 w 5372199"/>
                  <a:gd name="connsiteY613" fmla="*/ 1023012 h 5390836"/>
                  <a:gd name="connsiteX614" fmla="*/ 4433929 w 5372199"/>
                  <a:gd name="connsiteY614" fmla="*/ 1039512 h 5390836"/>
                  <a:gd name="connsiteX615" fmla="*/ 4454543 w 5372199"/>
                  <a:gd name="connsiteY615" fmla="*/ 1045705 h 5390836"/>
                  <a:gd name="connsiteX616" fmla="*/ 4474140 w 5372199"/>
                  <a:gd name="connsiteY616" fmla="*/ 1057041 h 5390836"/>
                  <a:gd name="connsiteX617" fmla="*/ 4488583 w 5372199"/>
                  <a:gd name="connsiteY617" fmla="*/ 1062205 h 5390836"/>
                  <a:gd name="connsiteX618" fmla="*/ 4496833 w 5372199"/>
                  <a:gd name="connsiteY618" fmla="*/ 1062205 h 5390836"/>
                  <a:gd name="connsiteX619" fmla="*/ 4510236 w 5372199"/>
                  <a:gd name="connsiteY619" fmla="*/ 1052927 h 5390836"/>
                  <a:gd name="connsiteX620" fmla="*/ 4526736 w 5372199"/>
                  <a:gd name="connsiteY620" fmla="*/ 1045705 h 5390836"/>
                  <a:gd name="connsiteX621" fmla="*/ 4518486 w 5372199"/>
                  <a:gd name="connsiteY621" fmla="*/ 1035387 h 5390836"/>
                  <a:gd name="connsiteX622" fmla="*/ 4501986 w 5372199"/>
                  <a:gd name="connsiteY622" fmla="*/ 1035387 h 5390836"/>
                  <a:gd name="connsiteX623" fmla="*/ 4485486 w 5372199"/>
                  <a:gd name="connsiteY623" fmla="*/ 1030234 h 5390836"/>
                  <a:gd name="connsiteX624" fmla="*/ 4476207 w 5372199"/>
                  <a:gd name="connsiteY624" fmla="*/ 1019926 h 5390836"/>
                  <a:gd name="connsiteX625" fmla="*/ 4476207 w 5372199"/>
                  <a:gd name="connsiteY625" fmla="*/ 1007551 h 5390836"/>
                  <a:gd name="connsiteX626" fmla="*/ 4492708 w 5372199"/>
                  <a:gd name="connsiteY626" fmla="*/ 998262 h 5390836"/>
                  <a:gd name="connsiteX627" fmla="*/ 4526736 w 5372199"/>
                  <a:gd name="connsiteY627" fmla="*/ 984858 h 5390836"/>
                  <a:gd name="connsiteX628" fmla="*/ 4541169 w 5372199"/>
                  <a:gd name="connsiteY628" fmla="*/ 999301 h 5390836"/>
                  <a:gd name="connsiteX629" fmla="*/ 4550458 w 5372199"/>
                  <a:gd name="connsiteY629" fmla="*/ 999301 h 5390836"/>
                  <a:gd name="connsiteX630" fmla="*/ 4563862 w 5372199"/>
                  <a:gd name="connsiteY630" fmla="*/ 1011676 h 5390836"/>
                  <a:gd name="connsiteX631" fmla="*/ 4582419 w 5372199"/>
                  <a:gd name="connsiteY631" fmla="*/ 1023012 h 5390836"/>
                  <a:gd name="connsiteX632" fmla="*/ 4594805 w 5372199"/>
                  <a:gd name="connsiteY632" fmla="*/ 1032291 h 5390836"/>
                  <a:gd name="connsiteX633" fmla="*/ 4607180 w 5372199"/>
                  <a:gd name="connsiteY633" fmla="*/ 1039512 h 5390836"/>
                  <a:gd name="connsiteX634" fmla="*/ 4616459 w 5372199"/>
                  <a:gd name="connsiteY634" fmla="*/ 1039512 h 5390836"/>
                  <a:gd name="connsiteX635" fmla="*/ 4628834 w 5372199"/>
                  <a:gd name="connsiteY635" fmla="*/ 1052927 h 5390836"/>
                  <a:gd name="connsiteX636" fmla="*/ 4640169 w 5372199"/>
                  <a:gd name="connsiteY636" fmla="*/ 1063234 h 5390836"/>
                  <a:gd name="connsiteX637" fmla="*/ 4647391 w 5372199"/>
                  <a:gd name="connsiteY637" fmla="*/ 1076638 h 5390836"/>
                  <a:gd name="connsiteX638" fmla="*/ 4665959 w 5372199"/>
                  <a:gd name="connsiteY638" fmla="*/ 1083859 h 5390836"/>
                  <a:gd name="connsiteX639" fmla="*/ 4685545 w 5372199"/>
                  <a:gd name="connsiteY639" fmla="*/ 1078706 h 5390836"/>
                  <a:gd name="connsiteX640" fmla="*/ 4668016 w 5372199"/>
                  <a:gd name="connsiteY640" fmla="*/ 1064263 h 5390836"/>
                  <a:gd name="connsiteX641" fmla="*/ 4649459 w 5372199"/>
                  <a:gd name="connsiteY641" fmla="*/ 1048802 h 5390836"/>
                  <a:gd name="connsiteX642" fmla="*/ 4620584 w 5372199"/>
                  <a:gd name="connsiteY642" fmla="*/ 1024051 h 5390836"/>
                  <a:gd name="connsiteX643" fmla="*/ 4605112 w 5372199"/>
                  <a:gd name="connsiteY643" fmla="*/ 1013733 h 5390836"/>
                  <a:gd name="connsiteX644" fmla="*/ 4589640 w 5372199"/>
                  <a:gd name="connsiteY644" fmla="*/ 1002387 h 5390836"/>
                  <a:gd name="connsiteX645" fmla="*/ 4565930 w 5372199"/>
                  <a:gd name="connsiteY645" fmla="*/ 982801 h 5390836"/>
                  <a:gd name="connsiteX646" fmla="*/ 4519515 w 5372199"/>
                  <a:gd name="connsiteY646" fmla="*/ 955983 h 5390836"/>
                  <a:gd name="connsiteX647" fmla="*/ 4496833 w 5372199"/>
                  <a:gd name="connsiteY647" fmla="*/ 955983 h 5390836"/>
                  <a:gd name="connsiteX648" fmla="*/ 4453514 w 5372199"/>
                  <a:gd name="connsiteY648" fmla="*/ 947732 h 5390836"/>
                  <a:gd name="connsiteX649" fmla="*/ 4448361 w 5372199"/>
                  <a:gd name="connsiteY649" fmla="*/ 934329 h 5390836"/>
                  <a:gd name="connsiteX650" fmla="*/ 4464861 w 5372199"/>
                  <a:gd name="connsiteY650" fmla="*/ 904425 h 5390836"/>
                  <a:gd name="connsiteX651" fmla="*/ 4488583 w 5372199"/>
                  <a:gd name="connsiteY651" fmla="*/ 882760 h 5390836"/>
                  <a:gd name="connsiteX652" fmla="*/ 4501986 w 5372199"/>
                  <a:gd name="connsiteY652" fmla="*/ 882760 h 5390836"/>
                  <a:gd name="connsiteX653" fmla="*/ 4512304 w 5372199"/>
                  <a:gd name="connsiteY653" fmla="*/ 882760 h 5390836"/>
                  <a:gd name="connsiteX654" fmla="*/ 4555612 w 5372199"/>
                  <a:gd name="connsiteY654" fmla="*/ 873482 h 5390836"/>
                  <a:gd name="connsiteX655" fmla="*/ 4560765 w 5372199"/>
                  <a:gd name="connsiteY655" fmla="*/ 873482 h 5390836"/>
                  <a:gd name="connsiteX656" fmla="*/ 4542208 w 5372199"/>
                  <a:gd name="connsiteY656" fmla="*/ 897203 h 5390836"/>
                  <a:gd name="connsiteX657" fmla="*/ 4541472 w 5372199"/>
                  <a:gd name="connsiteY657" fmla="*/ 908853 h 5390836"/>
                  <a:gd name="connsiteX658" fmla="*/ 4542208 w 5372199"/>
                  <a:gd name="connsiteY658" fmla="*/ 909579 h 5390836"/>
                  <a:gd name="connsiteX659" fmla="*/ 4561805 w 5372199"/>
                  <a:gd name="connsiteY659" fmla="*/ 917829 h 5390836"/>
                  <a:gd name="connsiteX660" fmla="*/ 4571083 w 5372199"/>
                  <a:gd name="connsiteY660" fmla="*/ 917829 h 5390836"/>
                  <a:gd name="connsiteX661" fmla="*/ 4577265 w 5372199"/>
                  <a:gd name="connsiteY661" fmla="*/ 904425 h 5390836"/>
                  <a:gd name="connsiteX662" fmla="*/ 4589640 w 5372199"/>
                  <a:gd name="connsiteY662" fmla="*/ 888953 h 5390836"/>
                  <a:gd name="connsiteX663" fmla="*/ 4620584 w 5372199"/>
                  <a:gd name="connsiteY663" fmla="*/ 863174 h 5390836"/>
                  <a:gd name="connsiteX664" fmla="*/ 4649459 w 5372199"/>
                  <a:gd name="connsiteY664" fmla="*/ 832231 h 5390836"/>
                  <a:gd name="connsiteX665" fmla="*/ 4664930 w 5372199"/>
                  <a:gd name="connsiteY665" fmla="*/ 812634 h 5390836"/>
                  <a:gd name="connsiteX666" fmla="*/ 4670338 w 5372199"/>
                  <a:gd name="connsiteY666" fmla="*/ 809159 h 5390836"/>
                  <a:gd name="connsiteX667" fmla="*/ 770888 w 5372199"/>
                  <a:gd name="connsiteY667" fmla="*/ 804383 h 5390836"/>
                  <a:gd name="connsiteX668" fmla="*/ 782234 w 5372199"/>
                  <a:gd name="connsiteY668" fmla="*/ 804383 h 5390836"/>
                  <a:gd name="connsiteX669" fmla="*/ 804917 w 5372199"/>
                  <a:gd name="connsiteY669" fmla="*/ 816759 h 5390836"/>
                  <a:gd name="connsiteX670" fmla="*/ 817292 w 5372199"/>
                  <a:gd name="connsiteY670" fmla="*/ 853884 h 5390836"/>
                  <a:gd name="connsiteX671" fmla="*/ 827610 w 5372199"/>
                  <a:gd name="connsiteY671" fmla="*/ 868327 h 5390836"/>
                  <a:gd name="connsiteX672" fmla="*/ 842042 w 5372199"/>
                  <a:gd name="connsiteY672" fmla="*/ 861105 h 5390836"/>
                  <a:gd name="connsiteX673" fmla="*/ 842042 w 5372199"/>
                  <a:gd name="connsiteY673" fmla="*/ 843576 h 5390836"/>
                  <a:gd name="connsiteX674" fmla="*/ 864735 w 5372199"/>
                  <a:gd name="connsiteY674" fmla="*/ 832230 h 5390836"/>
                  <a:gd name="connsiteX675" fmla="*/ 893610 w 5372199"/>
                  <a:gd name="connsiteY675" fmla="*/ 839441 h 5390836"/>
                  <a:gd name="connsiteX676" fmla="*/ 909071 w 5372199"/>
                  <a:gd name="connsiteY676" fmla="*/ 849759 h 5390836"/>
                  <a:gd name="connsiteX677" fmla="*/ 909071 w 5372199"/>
                  <a:gd name="connsiteY677" fmla="*/ 862134 h 5390836"/>
                  <a:gd name="connsiteX678" fmla="*/ 899793 w 5372199"/>
                  <a:gd name="connsiteY678" fmla="*/ 877606 h 5390836"/>
                  <a:gd name="connsiteX679" fmla="*/ 899793 w 5372199"/>
                  <a:gd name="connsiteY679" fmla="*/ 895134 h 5390836"/>
                  <a:gd name="connsiteX680" fmla="*/ 899793 w 5372199"/>
                  <a:gd name="connsiteY680" fmla="*/ 918856 h 5390836"/>
                  <a:gd name="connsiteX681" fmla="*/ 888457 w 5372199"/>
                  <a:gd name="connsiteY681" fmla="*/ 952885 h 5390836"/>
                  <a:gd name="connsiteX682" fmla="*/ 907014 w 5372199"/>
                  <a:gd name="connsiteY682" fmla="*/ 985885 h 5390836"/>
                  <a:gd name="connsiteX683" fmla="*/ 920418 w 5372199"/>
                  <a:gd name="connsiteY683" fmla="*/ 997232 h 5390836"/>
                  <a:gd name="connsiteX684" fmla="*/ 949293 w 5372199"/>
                  <a:gd name="connsiteY684" fmla="*/ 1010636 h 5390836"/>
                  <a:gd name="connsiteX685" fmla="*/ 974043 w 5372199"/>
                  <a:gd name="connsiteY685" fmla="*/ 1000318 h 5390836"/>
                  <a:gd name="connsiteX686" fmla="*/ 988486 w 5372199"/>
                  <a:gd name="connsiteY686" fmla="*/ 988982 h 5390836"/>
                  <a:gd name="connsiteX687" fmla="*/ 998794 w 5372199"/>
                  <a:gd name="connsiteY687" fmla="*/ 981760 h 5390836"/>
                  <a:gd name="connsiteX688" fmla="*/ 1011169 w 5372199"/>
                  <a:gd name="connsiteY688" fmla="*/ 975578 h 5390836"/>
                  <a:gd name="connsiteX689" fmla="*/ 1025612 w 5372199"/>
                  <a:gd name="connsiteY689" fmla="*/ 962164 h 5390836"/>
                  <a:gd name="connsiteX690" fmla="*/ 1051391 w 5372199"/>
                  <a:gd name="connsiteY690" fmla="*/ 971442 h 5390836"/>
                  <a:gd name="connsiteX691" fmla="*/ 1065834 w 5372199"/>
                  <a:gd name="connsiteY691" fmla="*/ 998260 h 5390836"/>
                  <a:gd name="connsiteX692" fmla="*/ 1073044 w 5372199"/>
                  <a:gd name="connsiteY692" fmla="*/ 1016828 h 5390836"/>
                  <a:gd name="connsiteX693" fmla="*/ 1061698 w 5372199"/>
                  <a:gd name="connsiteY693" fmla="*/ 1034357 h 5390836"/>
                  <a:gd name="connsiteX694" fmla="*/ 1051391 w 5372199"/>
                  <a:gd name="connsiteY694" fmla="*/ 1052914 h 5390836"/>
                  <a:gd name="connsiteX695" fmla="*/ 1035919 w 5372199"/>
                  <a:gd name="connsiteY695" fmla="*/ 1059107 h 5390836"/>
                  <a:gd name="connsiteX696" fmla="*/ 1019419 w 5372199"/>
                  <a:gd name="connsiteY696" fmla="*/ 1074568 h 5390836"/>
                  <a:gd name="connsiteX697" fmla="*/ 1003947 w 5372199"/>
                  <a:gd name="connsiteY697" fmla="*/ 1090039 h 5390836"/>
                  <a:gd name="connsiteX698" fmla="*/ 987447 w 5372199"/>
                  <a:gd name="connsiteY698" fmla="*/ 1100357 h 5390836"/>
                  <a:gd name="connsiteX699" fmla="*/ 967861 w 5372199"/>
                  <a:gd name="connsiteY699" fmla="*/ 1118915 h 5390836"/>
                  <a:gd name="connsiteX700" fmla="*/ 952390 w 5372199"/>
                  <a:gd name="connsiteY700" fmla="*/ 1124079 h 5390836"/>
                  <a:gd name="connsiteX701" fmla="*/ 928668 w 5372199"/>
                  <a:gd name="connsiteY701" fmla="*/ 1124079 h 5390836"/>
                  <a:gd name="connsiteX702" fmla="*/ 910111 w 5372199"/>
                  <a:gd name="connsiteY702" fmla="*/ 1108607 h 5390836"/>
                  <a:gd name="connsiteX703" fmla="*/ 885360 w 5372199"/>
                  <a:gd name="connsiteY703" fmla="*/ 1093136 h 5390836"/>
                  <a:gd name="connsiteX704" fmla="*/ 870917 w 5372199"/>
                  <a:gd name="connsiteY704" fmla="*/ 1081789 h 5390836"/>
                  <a:gd name="connsiteX705" fmla="*/ 856485 w 5372199"/>
                  <a:gd name="connsiteY705" fmla="*/ 1071482 h 5390836"/>
                  <a:gd name="connsiteX706" fmla="*/ 835849 w 5372199"/>
                  <a:gd name="connsiteY706" fmla="*/ 1056010 h 5390836"/>
                  <a:gd name="connsiteX707" fmla="*/ 809042 w 5372199"/>
                  <a:gd name="connsiteY707" fmla="*/ 1020953 h 5390836"/>
                  <a:gd name="connsiteX708" fmla="*/ 803888 w 5372199"/>
                  <a:gd name="connsiteY708" fmla="*/ 1007539 h 5390836"/>
                  <a:gd name="connsiteX709" fmla="*/ 790484 w 5372199"/>
                  <a:gd name="connsiteY709" fmla="*/ 988982 h 5390836"/>
                  <a:gd name="connsiteX710" fmla="*/ 778109 w 5372199"/>
                  <a:gd name="connsiteY710" fmla="*/ 970414 h 5390836"/>
                  <a:gd name="connsiteX711" fmla="*/ 753359 w 5372199"/>
                  <a:gd name="connsiteY711" fmla="*/ 944635 h 5390836"/>
                  <a:gd name="connsiteX712" fmla="*/ 740984 w 5372199"/>
                  <a:gd name="connsiteY712" fmla="*/ 927106 h 5390836"/>
                  <a:gd name="connsiteX713" fmla="*/ 721387 w 5372199"/>
                  <a:gd name="connsiteY713" fmla="*/ 898231 h 5390836"/>
                  <a:gd name="connsiteX714" fmla="*/ 704887 w 5372199"/>
                  <a:gd name="connsiteY714" fmla="*/ 881731 h 5390836"/>
                  <a:gd name="connsiteX715" fmla="*/ 704887 w 5372199"/>
                  <a:gd name="connsiteY715" fmla="*/ 865230 h 5390836"/>
                  <a:gd name="connsiteX716" fmla="*/ 719319 w 5372199"/>
                  <a:gd name="connsiteY716" fmla="*/ 854912 h 5390836"/>
                  <a:gd name="connsiteX717" fmla="*/ 727580 w 5372199"/>
                  <a:gd name="connsiteY717" fmla="*/ 841508 h 5390836"/>
                  <a:gd name="connsiteX718" fmla="*/ 738916 w 5372199"/>
                  <a:gd name="connsiteY718" fmla="*/ 833259 h 5390836"/>
                  <a:gd name="connsiteX719" fmla="*/ 748194 w 5372199"/>
                  <a:gd name="connsiteY719" fmla="*/ 818815 h 5390836"/>
                  <a:gd name="connsiteX720" fmla="*/ 748194 w 5372199"/>
                  <a:gd name="connsiteY720" fmla="*/ 810576 h 5390836"/>
                  <a:gd name="connsiteX721" fmla="*/ 761609 w 5372199"/>
                  <a:gd name="connsiteY721" fmla="*/ 810576 h 5390836"/>
                  <a:gd name="connsiteX722" fmla="*/ 770888 w 5372199"/>
                  <a:gd name="connsiteY722" fmla="*/ 804383 h 5390836"/>
                  <a:gd name="connsiteX723" fmla="*/ 1449455 w 5372199"/>
                  <a:gd name="connsiteY723" fmla="*/ 662074 h 5390836"/>
                  <a:gd name="connsiteX724" fmla="*/ 1457705 w 5372199"/>
                  <a:gd name="connsiteY724" fmla="*/ 662074 h 5390836"/>
                  <a:gd name="connsiteX725" fmla="*/ 1457705 w 5372199"/>
                  <a:gd name="connsiteY725" fmla="*/ 673421 h 5390836"/>
                  <a:gd name="connsiteX726" fmla="*/ 1462859 w 5372199"/>
                  <a:gd name="connsiteY726" fmla="*/ 685795 h 5390836"/>
                  <a:gd name="connsiteX727" fmla="*/ 1462859 w 5372199"/>
                  <a:gd name="connsiteY727" fmla="*/ 698171 h 5390836"/>
                  <a:gd name="connsiteX728" fmla="*/ 1457705 w 5372199"/>
                  <a:gd name="connsiteY728" fmla="*/ 709517 h 5390836"/>
                  <a:gd name="connsiteX729" fmla="*/ 1457705 w 5372199"/>
                  <a:gd name="connsiteY729" fmla="*/ 729114 h 5390836"/>
                  <a:gd name="connsiteX730" fmla="*/ 1451512 w 5372199"/>
                  <a:gd name="connsiteY730" fmla="*/ 743546 h 5390836"/>
                  <a:gd name="connsiteX731" fmla="*/ 1439137 w 5372199"/>
                  <a:gd name="connsiteY731" fmla="*/ 752825 h 5390836"/>
                  <a:gd name="connsiteX732" fmla="*/ 1425733 w 5372199"/>
                  <a:gd name="connsiteY732" fmla="*/ 770353 h 5390836"/>
                  <a:gd name="connsiteX733" fmla="*/ 1396619 w 5372199"/>
                  <a:gd name="connsiteY733" fmla="*/ 772182 h 5390836"/>
                  <a:gd name="connsiteX734" fmla="*/ 1394800 w 5372199"/>
                  <a:gd name="connsiteY734" fmla="*/ 770353 h 5390836"/>
                  <a:gd name="connsiteX735" fmla="*/ 1389646 w 5372199"/>
                  <a:gd name="connsiteY735" fmla="*/ 755921 h 5390836"/>
                  <a:gd name="connsiteX736" fmla="*/ 1380357 w 5372199"/>
                  <a:gd name="connsiteY736" fmla="*/ 747671 h 5390836"/>
                  <a:gd name="connsiteX737" fmla="*/ 1380357 w 5372199"/>
                  <a:gd name="connsiteY737" fmla="*/ 732199 h 5390836"/>
                  <a:gd name="connsiteX738" fmla="*/ 1380357 w 5372199"/>
                  <a:gd name="connsiteY738" fmla="*/ 696103 h 5390836"/>
                  <a:gd name="connsiteX739" fmla="*/ 1387578 w 5372199"/>
                  <a:gd name="connsiteY739" fmla="*/ 682699 h 5390836"/>
                  <a:gd name="connsiteX740" fmla="*/ 1392732 w 5372199"/>
                  <a:gd name="connsiteY740" fmla="*/ 676517 h 5390836"/>
                  <a:gd name="connsiteX741" fmla="*/ 1418511 w 5372199"/>
                  <a:gd name="connsiteY741" fmla="*/ 685795 h 5390836"/>
                  <a:gd name="connsiteX742" fmla="*/ 1431926 w 5372199"/>
                  <a:gd name="connsiteY742" fmla="*/ 672392 h 5390836"/>
                  <a:gd name="connsiteX743" fmla="*/ 1646166 w 5372199"/>
                  <a:gd name="connsiteY743" fmla="*/ 509318 h 5390836"/>
                  <a:gd name="connsiteX744" fmla="*/ 1664986 w 5372199"/>
                  <a:gd name="connsiteY744" fmla="*/ 516660 h 5390836"/>
                  <a:gd name="connsiteX745" fmla="*/ 1677361 w 5372199"/>
                  <a:gd name="connsiteY745" fmla="*/ 521825 h 5390836"/>
                  <a:gd name="connsiteX746" fmla="*/ 1683554 w 5372199"/>
                  <a:gd name="connsiteY746" fmla="*/ 534200 h 5390836"/>
                  <a:gd name="connsiteX747" fmla="*/ 1683554 w 5372199"/>
                  <a:gd name="connsiteY747" fmla="*/ 550701 h 5390836"/>
                  <a:gd name="connsiteX748" fmla="*/ 1683554 w 5372199"/>
                  <a:gd name="connsiteY748" fmla="*/ 568229 h 5390836"/>
                  <a:gd name="connsiteX749" fmla="*/ 1683554 w 5372199"/>
                  <a:gd name="connsiteY749" fmla="*/ 581633 h 5390836"/>
                  <a:gd name="connsiteX750" fmla="*/ 1674265 w 5372199"/>
                  <a:gd name="connsiteY750" fmla="*/ 595036 h 5390836"/>
                  <a:gd name="connsiteX751" fmla="*/ 1662929 w 5372199"/>
                  <a:gd name="connsiteY751" fmla="*/ 602258 h 5390836"/>
                  <a:gd name="connsiteX752" fmla="*/ 1654678 w 5372199"/>
                  <a:gd name="connsiteY752" fmla="*/ 614633 h 5390836"/>
                  <a:gd name="connsiteX753" fmla="*/ 1639206 w 5372199"/>
                  <a:gd name="connsiteY753" fmla="*/ 614633 h 5390836"/>
                  <a:gd name="connsiteX754" fmla="*/ 1630956 w 5372199"/>
                  <a:gd name="connsiteY754" fmla="*/ 602258 h 5390836"/>
                  <a:gd name="connsiteX755" fmla="*/ 1610331 w 5372199"/>
                  <a:gd name="connsiteY755" fmla="*/ 589883 h 5390836"/>
                  <a:gd name="connsiteX756" fmla="*/ 1593830 w 5372199"/>
                  <a:gd name="connsiteY756" fmla="*/ 579576 h 5390836"/>
                  <a:gd name="connsiteX757" fmla="*/ 1579387 w 5372199"/>
                  <a:gd name="connsiteY757" fmla="*/ 565133 h 5390836"/>
                  <a:gd name="connsiteX758" fmla="*/ 1573204 w 5372199"/>
                  <a:gd name="connsiteY758" fmla="*/ 553797 h 5390836"/>
                  <a:gd name="connsiteX759" fmla="*/ 1568051 w 5372199"/>
                  <a:gd name="connsiteY759" fmla="*/ 536257 h 5390836"/>
                  <a:gd name="connsiteX760" fmla="*/ 1564954 w 5372199"/>
                  <a:gd name="connsiteY760" fmla="*/ 523882 h 5390836"/>
                  <a:gd name="connsiteX761" fmla="*/ 1578358 w 5372199"/>
                  <a:gd name="connsiteY761" fmla="*/ 523882 h 5390836"/>
                  <a:gd name="connsiteX762" fmla="*/ 1593830 w 5372199"/>
                  <a:gd name="connsiteY762" fmla="*/ 523882 h 5390836"/>
                  <a:gd name="connsiteX763" fmla="*/ 1606205 w 5372199"/>
                  <a:gd name="connsiteY763" fmla="*/ 517700 h 5390836"/>
                  <a:gd name="connsiteX764" fmla="*/ 1619609 w 5372199"/>
                  <a:gd name="connsiteY764" fmla="*/ 517700 h 5390836"/>
                  <a:gd name="connsiteX765" fmla="*/ 1628888 w 5372199"/>
                  <a:gd name="connsiteY765" fmla="*/ 510479 h 5390836"/>
                  <a:gd name="connsiteX766" fmla="*/ 1646166 w 5372199"/>
                  <a:gd name="connsiteY766" fmla="*/ 509318 h 5390836"/>
                  <a:gd name="connsiteX767" fmla="*/ 1473177 w 5372199"/>
                  <a:gd name="connsiteY767" fmla="*/ 465101 h 5390836"/>
                  <a:gd name="connsiteX768" fmla="*/ 1463898 w 5372199"/>
                  <a:gd name="connsiteY768" fmla="*/ 472322 h 5390836"/>
                  <a:gd name="connsiteX769" fmla="*/ 1460802 w 5372199"/>
                  <a:gd name="connsiteY769" fmla="*/ 476447 h 5390836"/>
                  <a:gd name="connsiteX770" fmla="*/ 1451512 w 5372199"/>
                  <a:gd name="connsiteY770" fmla="*/ 486753 h 5390836"/>
                  <a:gd name="connsiteX771" fmla="*/ 1446358 w 5372199"/>
                  <a:gd name="connsiteY771" fmla="*/ 497071 h 5390836"/>
                  <a:gd name="connsiteX772" fmla="*/ 1430897 w 5372199"/>
                  <a:gd name="connsiteY772" fmla="*/ 519754 h 5390836"/>
                  <a:gd name="connsiteX773" fmla="*/ 1430897 w 5372199"/>
                  <a:gd name="connsiteY773" fmla="*/ 534197 h 5390836"/>
                  <a:gd name="connsiteX774" fmla="*/ 1445330 w 5372199"/>
                  <a:gd name="connsiteY774" fmla="*/ 534197 h 5390836"/>
                  <a:gd name="connsiteX775" fmla="*/ 1458734 w 5372199"/>
                  <a:gd name="connsiteY775" fmla="*/ 518725 h 5390836"/>
                  <a:gd name="connsiteX776" fmla="*/ 1466984 w 5372199"/>
                  <a:gd name="connsiteY776" fmla="*/ 498100 h 5390836"/>
                  <a:gd name="connsiteX777" fmla="*/ 1473177 w 5372199"/>
                  <a:gd name="connsiteY777" fmla="*/ 478503 h 5390836"/>
                  <a:gd name="connsiteX778" fmla="*/ 1473177 w 5372199"/>
                  <a:gd name="connsiteY778" fmla="*/ 465101 h 5390836"/>
                  <a:gd name="connsiteX779" fmla="*/ 1498954 w 5372199"/>
                  <a:gd name="connsiteY779" fmla="*/ 383631 h 5390836"/>
                  <a:gd name="connsiteX780" fmla="*/ 1527830 w 5372199"/>
                  <a:gd name="connsiteY780" fmla="*/ 383631 h 5390836"/>
                  <a:gd name="connsiteX781" fmla="*/ 1543291 w 5372199"/>
                  <a:gd name="connsiteY781" fmla="*/ 398073 h 5390836"/>
                  <a:gd name="connsiteX782" fmla="*/ 1551541 w 5372199"/>
                  <a:gd name="connsiteY782" fmla="*/ 410449 h 5390836"/>
                  <a:gd name="connsiteX783" fmla="*/ 1545359 w 5372199"/>
                  <a:gd name="connsiteY783" fmla="*/ 438295 h 5390836"/>
                  <a:gd name="connsiteX784" fmla="*/ 1545359 w 5372199"/>
                  <a:gd name="connsiteY784" fmla="*/ 456852 h 5390836"/>
                  <a:gd name="connsiteX785" fmla="*/ 1545359 w 5372199"/>
                  <a:gd name="connsiteY785" fmla="*/ 520796 h 5390836"/>
                  <a:gd name="connsiteX786" fmla="*/ 1545359 w 5372199"/>
                  <a:gd name="connsiteY786" fmla="*/ 543478 h 5390836"/>
                  <a:gd name="connsiteX787" fmla="*/ 1538137 w 5372199"/>
                  <a:gd name="connsiteY787" fmla="*/ 549671 h 5390836"/>
                  <a:gd name="connsiteX788" fmla="*/ 1538137 w 5372199"/>
                  <a:gd name="connsiteY788" fmla="*/ 564104 h 5390836"/>
                  <a:gd name="connsiteX789" fmla="*/ 1551552 w 5372199"/>
                  <a:gd name="connsiteY789" fmla="*/ 579576 h 5390836"/>
                  <a:gd name="connsiteX790" fmla="*/ 1596927 w 5372199"/>
                  <a:gd name="connsiteY790" fmla="*/ 656923 h 5390836"/>
                  <a:gd name="connsiteX791" fmla="*/ 1596927 w 5372199"/>
                  <a:gd name="connsiteY791" fmla="*/ 686827 h 5390836"/>
                  <a:gd name="connsiteX792" fmla="*/ 1590734 w 5372199"/>
                  <a:gd name="connsiteY792" fmla="*/ 711577 h 5390836"/>
                  <a:gd name="connsiteX793" fmla="*/ 1580427 w 5372199"/>
                  <a:gd name="connsiteY793" fmla="*/ 728078 h 5390836"/>
                  <a:gd name="connsiteX794" fmla="*/ 1571138 w 5372199"/>
                  <a:gd name="connsiteY794" fmla="*/ 728078 h 5390836"/>
                  <a:gd name="connsiteX795" fmla="*/ 1558762 w 5372199"/>
                  <a:gd name="connsiteY795" fmla="*/ 728078 h 5390836"/>
                  <a:gd name="connsiteX796" fmla="*/ 1547427 w 5372199"/>
                  <a:gd name="connsiteY796" fmla="*/ 728078 h 5390836"/>
                  <a:gd name="connsiteX797" fmla="*/ 1529887 w 5372199"/>
                  <a:gd name="connsiteY797" fmla="*/ 728078 h 5390836"/>
                  <a:gd name="connsiteX798" fmla="*/ 1514415 w 5372199"/>
                  <a:gd name="connsiteY798" fmla="*/ 718798 h 5390836"/>
                  <a:gd name="connsiteX799" fmla="*/ 1481415 w 5372199"/>
                  <a:gd name="connsiteY799" fmla="*/ 710548 h 5390836"/>
                  <a:gd name="connsiteX800" fmla="*/ 1490704 w 5372199"/>
                  <a:gd name="connsiteY800" fmla="*/ 697135 h 5390836"/>
                  <a:gd name="connsiteX801" fmla="*/ 1506176 w 5372199"/>
                  <a:gd name="connsiteY801" fmla="*/ 688884 h 5390836"/>
                  <a:gd name="connsiteX802" fmla="*/ 1506176 w 5372199"/>
                  <a:gd name="connsiteY802" fmla="*/ 661048 h 5390836"/>
                  <a:gd name="connsiteX803" fmla="*/ 1498954 w 5372199"/>
                  <a:gd name="connsiteY803" fmla="*/ 648674 h 5390836"/>
                  <a:gd name="connsiteX804" fmla="*/ 1488636 w 5372199"/>
                  <a:gd name="connsiteY804" fmla="*/ 631133 h 5390836"/>
                  <a:gd name="connsiteX805" fmla="*/ 1477300 w 5372199"/>
                  <a:gd name="connsiteY805" fmla="*/ 606383 h 5390836"/>
                  <a:gd name="connsiteX806" fmla="*/ 1469050 w 5372199"/>
                  <a:gd name="connsiteY806" fmla="*/ 601230 h 5390836"/>
                  <a:gd name="connsiteX807" fmla="*/ 1454607 w 5372199"/>
                  <a:gd name="connsiteY807" fmla="*/ 601230 h 5390836"/>
                  <a:gd name="connsiteX808" fmla="*/ 1445328 w 5372199"/>
                  <a:gd name="connsiteY808" fmla="*/ 608451 h 5390836"/>
                  <a:gd name="connsiteX809" fmla="*/ 1428828 w 5372199"/>
                  <a:gd name="connsiteY809" fmla="*/ 616702 h 5390836"/>
                  <a:gd name="connsiteX810" fmla="*/ 1420578 w 5372199"/>
                  <a:gd name="connsiteY810" fmla="*/ 616702 h 5390836"/>
                  <a:gd name="connsiteX811" fmla="*/ 1410260 w 5372199"/>
                  <a:gd name="connsiteY811" fmla="*/ 607411 h 5390836"/>
                  <a:gd name="connsiteX812" fmla="*/ 1404078 w 5372199"/>
                  <a:gd name="connsiteY812" fmla="*/ 607411 h 5390836"/>
                  <a:gd name="connsiteX813" fmla="*/ 1394799 w 5372199"/>
                  <a:gd name="connsiteY813" fmla="*/ 596076 h 5390836"/>
                  <a:gd name="connsiteX814" fmla="*/ 1380356 w 5372199"/>
                  <a:gd name="connsiteY814" fmla="*/ 580605 h 5390836"/>
                  <a:gd name="connsiteX815" fmla="*/ 1362827 w 5372199"/>
                  <a:gd name="connsiteY815" fmla="*/ 559979 h 5390836"/>
                  <a:gd name="connsiteX816" fmla="*/ 1347355 w 5372199"/>
                  <a:gd name="connsiteY816" fmla="*/ 537296 h 5390836"/>
                  <a:gd name="connsiteX817" fmla="*/ 1347355 w 5372199"/>
                  <a:gd name="connsiteY817" fmla="*/ 502228 h 5390836"/>
                  <a:gd name="connsiteX818" fmla="*/ 1357673 w 5372199"/>
                  <a:gd name="connsiteY818" fmla="*/ 488825 h 5390836"/>
                  <a:gd name="connsiteX819" fmla="*/ 1373134 w 5372199"/>
                  <a:gd name="connsiteY819" fmla="*/ 488825 h 5390836"/>
                  <a:gd name="connsiteX820" fmla="*/ 1383452 w 5372199"/>
                  <a:gd name="connsiteY820" fmla="*/ 488825 h 5390836"/>
                  <a:gd name="connsiteX821" fmla="*/ 1404078 w 5372199"/>
                  <a:gd name="connsiteY821" fmla="*/ 467171 h 5390836"/>
                  <a:gd name="connsiteX822" fmla="*/ 1418510 w 5372199"/>
                  <a:gd name="connsiteY822" fmla="*/ 450670 h 5390836"/>
                  <a:gd name="connsiteX823" fmla="*/ 1428828 w 5372199"/>
                  <a:gd name="connsiteY823" fmla="*/ 438295 h 5390836"/>
                  <a:gd name="connsiteX824" fmla="*/ 1438107 w 5372199"/>
                  <a:gd name="connsiteY824" fmla="*/ 429006 h 5390836"/>
                  <a:gd name="connsiteX825" fmla="*/ 1448425 w 5372199"/>
                  <a:gd name="connsiteY825" fmla="*/ 414573 h 5390836"/>
                  <a:gd name="connsiteX826" fmla="*/ 1448425 w 5372199"/>
                  <a:gd name="connsiteY826" fmla="*/ 404255 h 5390836"/>
                  <a:gd name="connsiteX827" fmla="*/ 1453579 w 5372199"/>
                  <a:gd name="connsiteY827" fmla="*/ 396005 h 5390836"/>
                  <a:gd name="connsiteX828" fmla="*/ 1459761 w 5372199"/>
                  <a:gd name="connsiteY828" fmla="*/ 388795 h 5390836"/>
                  <a:gd name="connsiteX829" fmla="*/ 1469050 w 5372199"/>
                  <a:gd name="connsiteY829" fmla="*/ 391881 h 5390836"/>
                  <a:gd name="connsiteX830" fmla="*/ 1484511 w 5372199"/>
                  <a:gd name="connsiteY830" fmla="*/ 391881 h 5390836"/>
                  <a:gd name="connsiteX831" fmla="*/ 1498954 w 5372199"/>
                  <a:gd name="connsiteY831" fmla="*/ 383631 h 5390836"/>
                  <a:gd name="connsiteX832" fmla="*/ 4049260 w 5372199"/>
                  <a:gd name="connsiteY832" fmla="*/ 354753 h 5390836"/>
                  <a:gd name="connsiteX833" fmla="*/ 4069885 w 5372199"/>
                  <a:gd name="connsiteY833" fmla="*/ 368156 h 5390836"/>
                  <a:gd name="connsiteX834" fmla="*/ 4079164 w 5372199"/>
                  <a:gd name="connsiteY834" fmla="*/ 390849 h 5390836"/>
                  <a:gd name="connsiteX835" fmla="*/ 4079164 w 5372199"/>
                  <a:gd name="connsiteY835" fmla="*/ 405282 h 5390836"/>
                  <a:gd name="connsiteX836" fmla="*/ 4074010 w 5372199"/>
                  <a:gd name="connsiteY836" fmla="*/ 418685 h 5390836"/>
                  <a:gd name="connsiteX837" fmla="*/ 4053385 w 5372199"/>
                  <a:gd name="connsiteY837" fmla="*/ 435196 h 5390836"/>
                  <a:gd name="connsiteX838" fmla="*/ 4045135 w 5372199"/>
                  <a:gd name="connsiteY838" fmla="*/ 447561 h 5390836"/>
                  <a:gd name="connsiteX839" fmla="*/ 4055442 w 5372199"/>
                  <a:gd name="connsiteY839" fmla="*/ 447561 h 5390836"/>
                  <a:gd name="connsiteX840" fmla="*/ 4068856 w 5372199"/>
                  <a:gd name="connsiteY840" fmla="*/ 447561 h 5390836"/>
                  <a:gd name="connsiteX841" fmla="*/ 4084317 w 5372199"/>
                  <a:gd name="connsiteY841" fmla="*/ 447561 h 5390836"/>
                  <a:gd name="connsiteX842" fmla="*/ 4105971 w 5372199"/>
                  <a:gd name="connsiteY842" fmla="*/ 447561 h 5390836"/>
                  <a:gd name="connsiteX843" fmla="*/ 4128664 w 5372199"/>
                  <a:gd name="connsiteY843" fmla="*/ 460975 h 5390836"/>
                  <a:gd name="connsiteX844" fmla="*/ 4145164 w 5372199"/>
                  <a:gd name="connsiteY844" fmla="*/ 478504 h 5390836"/>
                  <a:gd name="connsiteX845" fmla="*/ 4145164 w 5372199"/>
                  <a:gd name="connsiteY845" fmla="*/ 512533 h 5390836"/>
                  <a:gd name="connsiteX846" fmla="*/ 4135886 w 5372199"/>
                  <a:gd name="connsiteY846" fmla="*/ 512533 h 5390836"/>
                  <a:gd name="connsiteX847" fmla="*/ 4120414 w 5372199"/>
                  <a:gd name="connsiteY847" fmla="*/ 512533 h 5390836"/>
                  <a:gd name="connsiteX848" fmla="*/ 4088442 w 5372199"/>
                  <a:gd name="connsiteY848" fmla="*/ 512533 h 5390836"/>
                  <a:gd name="connsiteX849" fmla="*/ 4069885 w 5372199"/>
                  <a:gd name="connsiteY849" fmla="*/ 512533 h 5390836"/>
                  <a:gd name="connsiteX850" fmla="*/ 4052356 w 5372199"/>
                  <a:gd name="connsiteY850" fmla="*/ 504283 h 5390836"/>
                  <a:gd name="connsiteX851" fmla="*/ 4020384 w 5372199"/>
                  <a:gd name="connsiteY851" fmla="*/ 499129 h 5390836"/>
                  <a:gd name="connsiteX852" fmla="*/ 4004913 w 5372199"/>
                  <a:gd name="connsiteY852" fmla="*/ 507379 h 5390836"/>
                  <a:gd name="connsiteX853" fmla="*/ 3995634 w 5372199"/>
                  <a:gd name="connsiteY853" fmla="*/ 529033 h 5390836"/>
                  <a:gd name="connsiteX854" fmla="*/ 4013163 w 5372199"/>
                  <a:gd name="connsiteY854" fmla="*/ 598130 h 5390836"/>
                  <a:gd name="connsiteX855" fmla="*/ 4024509 w 5372199"/>
                  <a:gd name="connsiteY855" fmla="*/ 651756 h 5390836"/>
                  <a:gd name="connsiteX856" fmla="*/ 4044106 w 5372199"/>
                  <a:gd name="connsiteY856" fmla="*/ 693006 h 5390836"/>
                  <a:gd name="connsiteX857" fmla="*/ 4058538 w 5372199"/>
                  <a:gd name="connsiteY857" fmla="*/ 711564 h 5390836"/>
                  <a:gd name="connsiteX858" fmla="*/ 4067817 w 5372199"/>
                  <a:gd name="connsiteY858" fmla="*/ 729103 h 5390836"/>
                  <a:gd name="connsiteX859" fmla="*/ 4092567 w 5372199"/>
                  <a:gd name="connsiteY859" fmla="*/ 760036 h 5390836"/>
                  <a:gd name="connsiteX860" fmla="*/ 4100817 w 5372199"/>
                  <a:gd name="connsiteY860" fmla="*/ 771382 h 5390836"/>
                  <a:gd name="connsiteX861" fmla="*/ 4092567 w 5372199"/>
                  <a:gd name="connsiteY861" fmla="*/ 777564 h 5390836"/>
                  <a:gd name="connsiteX862" fmla="*/ 4084317 w 5372199"/>
                  <a:gd name="connsiteY862" fmla="*/ 788911 h 5390836"/>
                  <a:gd name="connsiteX863" fmla="*/ 4059567 w 5372199"/>
                  <a:gd name="connsiteY863" fmla="*/ 788911 h 5390836"/>
                  <a:gd name="connsiteX864" fmla="*/ 4049260 w 5372199"/>
                  <a:gd name="connsiteY864" fmla="*/ 788911 h 5390836"/>
                  <a:gd name="connsiteX865" fmla="*/ 4039981 w 5372199"/>
                  <a:gd name="connsiteY865" fmla="*/ 788911 h 5390836"/>
                  <a:gd name="connsiteX866" fmla="*/ 4023481 w 5372199"/>
                  <a:gd name="connsiteY866" fmla="*/ 777564 h 5390836"/>
                  <a:gd name="connsiteX867" fmla="*/ 4005941 w 5372199"/>
                  <a:gd name="connsiteY867" fmla="*/ 768286 h 5390836"/>
                  <a:gd name="connsiteX868" fmla="*/ 3991509 w 5372199"/>
                  <a:gd name="connsiteY868" fmla="*/ 755910 h 5390836"/>
                  <a:gd name="connsiteX869" fmla="*/ 3969855 w 5372199"/>
                  <a:gd name="connsiteY869" fmla="*/ 738382 h 5390836"/>
                  <a:gd name="connsiteX870" fmla="*/ 3961605 w 5372199"/>
                  <a:gd name="connsiteY870" fmla="*/ 720853 h 5390836"/>
                  <a:gd name="connsiteX871" fmla="*/ 3961605 w 5372199"/>
                  <a:gd name="connsiteY871" fmla="*/ 671352 h 5390836"/>
                  <a:gd name="connsiteX872" fmla="*/ 3955412 w 5372199"/>
                  <a:gd name="connsiteY872" fmla="*/ 627006 h 5390836"/>
                  <a:gd name="connsiteX873" fmla="*/ 3949230 w 5372199"/>
                  <a:gd name="connsiteY873" fmla="*/ 601227 h 5390836"/>
                  <a:gd name="connsiteX874" fmla="*/ 3933758 w 5372199"/>
                  <a:gd name="connsiteY874" fmla="*/ 553783 h 5390836"/>
                  <a:gd name="connsiteX875" fmla="*/ 3890440 w 5372199"/>
                  <a:gd name="connsiteY875" fmla="*/ 575437 h 5390836"/>
                  <a:gd name="connsiteX876" fmla="*/ 3837843 w 5372199"/>
                  <a:gd name="connsiteY876" fmla="*/ 587812 h 5390836"/>
                  <a:gd name="connsiteX877" fmla="*/ 3791439 w 5372199"/>
                  <a:gd name="connsiteY877" fmla="*/ 587812 h 5390836"/>
                  <a:gd name="connsiteX878" fmla="*/ 3758439 w 5372199"/>
                  <a:gd name="connsiteY878" fmla="*/ 587812 h 5390836"/>
                  <a:gd name="connsiteX879" fmla="*/ 3731631 w 5372199"/>
                  <a:gd name="connsiteY879" fmla="*/ 579562 h 5390836"/>
                  <a:gd name="connsiteX880" fmla="*/ 3718228 w 5372199"/>
                  <a:gd name="connsiteY880" fmla="*/ 579562 h 5390836"/>
                  <a:gd name="connsiteX881" fmla="*/ 3718228 w 5372199"/>
                  <a:gd name="connsiteY881" fmla="*/ 567198 h 5390836"/>
                  <a:gd name="connsiteX882" fmla="*/ 3718228 w 5372199"/>
                  <a:gd name="connsiteY882" fmla="*/ 549658 h 5390836"/>
                  <a:gd name="connsiteX883" fmla="*/ 3709977 w 5372199"/>
                  <a:gd name="connsiteY883" fmla="*/ 539351 h 5390836"/>
                  <a:gd name="connsiteX884" fmla="*/ 3721313 w 5372199"/>
                  <a:gd name="connsiteY884" fmla="*/ 539351 h 5390836"/>
                  <a:gd name="connsiteX885" fmla="*/ 3744006 w 5372199"/>
                  <a:gd name="connsiteY885" fmla="*/ 539351 h 5390836"/>
                  <a:gd name="connsiteX886" fmla="*/ 3759478 w 5372199"/>
                  <a:gd name="connsiteY886" fmla="*/ 539351 h 5390836"/>
                  <a:gd name="connsiteX887" fmla="*/ 3769785 w 5372199"/>
                  <a:gd name="connsiteY887" fmla="*/ 539351 h 5390836"/>
                  <a:gd name="connsiteX888" fmla="*/ 3851258 w 5372199"/>
                  <a:gd name="connsiteY888" fmla="*/ 519754 h 5390836"/>
                  <a:gd name="connsiteX889" fmla="*/ 3892508 w 5372199"/>
                  <a:gd name="connsiteY889" fmla="*/ 495004 h 5390836"/>
                  <a:gd name="connsiteX890" fmla="*/ 3905912 w 5372199"/>
                  <a:gd name="connsiteY890" fmla="*/ 482629 h 5390836"/>
                  <a:gd name="connsiteX891" fmla="*/ 3894565 w 5372199"/>
                  <a:gd name="connsiteY891" fmla="*/ 477476 h 5390836"/>
                  <a:gd name="connsiteX892" fmla="*/ 3886315 w 5372199"/>
                  <a:gd name="connsiteY892" fmla="*/ 477476 h 5390836"/>
                  <a:gd name="connsiteX893" fmla="*/ 3873940 w 5372199"/>
                  <a:gd name="connsiteY893" fmla="*/ 477476 h 5390836"/>
                  <a:gd name="connsiteX894" fmla="*/ 3863633 w 5372199"/>
                  <a:gd name="connsiteY894" fmla="*/ 471282 h 5390836"/>
                  <a:gd name="connsiteX895" fmla="*/ 3852286 w 5372199"/>
                  <a:gd name="connsiteY895" fmla="*/ 454782 h 5390836"/>
                  <a:gd name="connsiteX896" fmla="*/ 3847132 w 5372199"/>
                  <a:gd name="connsiteY896" fmla="*/ 420753 h 5390836"/>
                  <a:gd name="connsiteX897" fmla="*/ 3860536 w 5372199"/>
                  <a:gd name="connsiteY897" fmla="*/ 409418 h 5390836"/>
                  <a:gd name="connsiteX898" fmla="*/ 3873951 w 5372199"/>
                  <a:gd name="connsiteY898" fmla="*/ 409418 h 5390836"/>
                  <a:gd name="connsiteX899" fmla="*/ 3887354 w 5372199"/>
                  <a:gd name="connsiteY899" fmla="*/ 409407 h 5390836"/>
                  <a:gd name="connsiteX900" fmla="*/ 3900758 w 5372199"/>
                  <a:gd name="connsiteY900" fmla="*/ 409407 h 5390836"/>
                  <a:gd name="connsiteX901" fmla="*/ 3923440 w 5372199"/>
                  <a:gd name="connsiteY901" fmla="*/ 422821 h 5390836"/>
                  <a:gd name="connsiteX902" fmla="*/ 3968816 w 5372199"/>
                  <a:gd name="connsiteY902" fmla="*/ 431061 h 5390836"/>
                  <a:gd name="connsiteX903" fmla="*/ 3995634 w 5372199"/>
                  <a:gd name="connsiteY903" fmla="*/ 401157 h 5390836"/>
                  <a:gd name="connsiteX904" fmla="*/ 4011106 w 5372199"/>
                  <a:gd name="connsiteY904" fmla="*/ 380532 h 5390836"/>
                  <a:gd name="connsiteX905" fmla="*/ 4020384 w 5372199"/>
                  <a:gd name="connsiteY905" fmla="*/ 360935 h 5390836"/>
                  <a:gd name="connsiteX906" fmla="*/ 4030692 w 5372199"/>
                  <a:gd name="connsiteY906" fmla="*/ 360946 h 5390836"/>
                  <a:gd name="connsiteX907" fmla="*/ 4045135 w 5372199"/>
                  <a:gd name="connsiteY907" fmla="*/ 371253 h 5390836"/>
                  <a:gd name="connsiteX908" fmla="*/ 4058538 w 5372199"/>
                  <a:gd name="connsiteY908" fmla="*/ 371253 h 5390836"/>
                  <a:gd name="connsiteX909" fmla="*/ 1383200 w 5372199"/>
                  <a:gd name="connsiteY909" fmla="*/ 242484 h 5390836"/>
                  <a:gd name="connsiteX910" fmla="*/ 1389646 w 5372199"/>
                  <a:gd name="connsiteY910" fmla="*/ 244417 h 5390836"/>
                  <a:gd name="connsiteX911" fmla="*/ 1403049 w 5372199"/>
                  <a:gd name="connsiteY911" fmla="*/ 256792 h 5390836"/>
                  <a:gd name="connsiteX912" fmla="*/ 1425742 w 5372199"/>
                  <a:gd name="connsiteY912" fmla="*/ 272253 h 5390836"/>
                  <a:gd name="connsiteX913" fmla="*/ 1425742 w 5372199"/>
                  <a:gd name="connsiteY913" fmla="*/ 302168 h 5390836"/>
                  <a:gd name="connsiteX914" fmla="*/ 1432953 w 5372199"/>
                  <a:gd name="connsiteY914" fmla="*/ 308350 h 5390836"/>
                  <a:gd name="connsiteX915" fmla="*/ 1470078 w 5372199"/>
                  <a:gd name="connsiteY915" fmla="*/ 272253 h 5390836"/>
                  <a:gd name="connsiteX916" fmla="*/ 1491732 w 5372199"/>
                  <a:gd name="connsiteY916" fmla="*/ 251628 h 5390836"/>
                  <a:gd name="connsiteX917" fmla="*/ 1505146 w 5372199"/>
                  <a:gd name="connsiteY917" fmla="*/ 251628 h 5390836"/>
                  <a:gd name="connsiteX918" fmla="*/ 1517522 w 5372199"/>
                  <a:gd name="connsiteY918" fmla="*/ 251628 h 5390836"/>
                  <a:gd name="connsiteX919" fmla="*/ 1538147 w 5372199"/>
                  <a:gd name="connsiteY919" fmla="*/ 251628 h 5390836"/>
                  <a:gd name="connsiteX920" fmla="*/ 1547425 w 5372199"/>
                  <a:gd name="connsiteY920" fmla="*/ 251628 h 5390836"/>
                  <a:gd name="connsiteX921" fmla="*/ 1555675 w 5372199"/>
                  <a:gd name="connsiteY921" fmla="*/ 266071 h 5390836"/>
                  <a:gd name="connsiteX922" fmla="*/ 1543300 w 5372199"/>
                  <a:gd name="connsiteY922" fmla="*/ 300100 h 5390836"/>
                  <a:gd name="connsiteX923" fmla="*/ 1528868 w 5372199"/>
                  <a:gd name="connsiteY923" fmla="*/ 300100 h 5390836"/>
                  <a:gd name="connsiteX924" fmla="*/ 1507204 w 5372199"/>
                  <a:gd name="connsiteY924" fmla="*/ 314543 h 5390836"/>
                  <a:gd name="connsiteX925" fmla="*/ 1491732 w 5372199"/>
                  <a:gd name="connsiteY925" fmla="*/ 326918 h 5390836"/>
                  <a:gd name="connsiteX926" fmla="*/ 1478328 w 5372199"/>
                  <a:gd name="connsiteY926" fmla="*/ 341350 h 5390836"/>
                  <a:gd name="connsiteX927" fmla="*/ 1465953 w 5372199"/>
                  <a:gd name="connsiteY927" fmla="*/ 356822 h 5390836"/>
                  <a:gd name="connsiteX928" fmla="*/ 1450493 w 5372199"/>
                  <a:gd name="connsiteY928" fmla="*/ 365072 h 5390836"/>
                  <a:gd name="connsiteX929" fmla="*/ 1433982 w 5372199"/>
                  <a:gd name="connsiteY929" fmla="*/ 387754 h 5390836"/>
                  <a:gd name="connsiteX930" fmla="*/ 1390674 w 5372199"/>
                  <a:gd name="connsiteY930" fmla="*/ 431072 h 5390836"/>
                  <a:gd name="connsiteX931" fmla="*/ 1378299 w 5372199"/>
                  <a:gd name="connsiteY931" fmla="*/ 443448 h 5390836"/>
                  <a:gd name="connsiteX932" fmla="*/ 1366953 w 5372199"/>
                  <a:gd name="connsiteY932" fmla="*/ 455823 h 5390836"/>
                  <a:gd name="connsiteX933" fmla="*/ 1355617 w 5372199"/>
                  <a:gd name="connsiteY933" fmla="*/ 466130 h 5390836"/>
                  <a:gd name="connsiteX934" fmla="*/ 1345299 w 5372199"/>
                  <a:gd name="connsiteY934" fmla="*/ 474391 h 5390836"/>
                  <a:gd name="connsiteX935" fmla="*/ 1336020 w 5372199"/>
                  <a:gd name="connsiteY935" fmla="*/ 484698 h 5390836"/>
                  <a:gd name="connsiteX936" fmla="*/ 1325702 w 5372199"/>
                  <a:gd name="connsiteY936" fmla="*/ 491920 h 5390836"/>
                  <a:gd name="connsiteX937" fmla="*/ 1317452 w 5372199"/>
                  <a:gd name="connsiteY937" fmla="*/ 497073 h 5390836"/>
                  <a:gd name="connsiteX938" fmla="*/ 1306117 w 5372199"/>
                  <a:gd name="connsiteY938" fmla="*/ 508420 h 5390836"/>
                  <a:gd name="connsiteX939" fmla="*/ 1296827 w 5372199"/>
                  <a:gd name="connsiteY939" fmla="*/ 519756 h 5390836"/>
                  <a:gd name="connsiteX940" fmla="*/ 1290645 w 5372199"/>
                  <a:gd name="connsiteY940" fmla="*/ 531102 h 5390836"/>
                  <a:gd name="connsiteX941" fmla="*/ 1279299 w 5372199"/>
                  <a:gd name="connsiteY941" fmla="*/ 531102 h 5390836"/>
                  <a:gd name="connsiteX942" fmla="*/ 1263827 w 5372199"/>
                  <a:gd name="connsiteY942" fmla="*/ 539352 h 5390836"/>
                  <a:gd name="connsiteX943" fmla="*/ 1251452 w 5372199"/>
                  <a:gd name="connsiteY943" fmla="*/ 525949 h 5390836"/>
                  <a:gd name="connsiteX944" fmla="*/ 1242173 w 5372199"/>
                  <a:gd name="connsiteY944" fmla="*/ 513574 h 5390836"/>
                  <a:gd name="connsiteX945" fmla="*/ 1242173 w 5372199"/>
                  <a:gd name="connsiteY945" fmla="*/ 501198 h 5390836"/>
                  <a:gd name="connsiteX946" fmla="*/ 1262798 w 5372199"/>
                  <a:gd name="connsiteY946" fmla="*/ 469227 h 5390836"/>
                  <a:gd name="connsiteX947" fmla="*/ 1273106 w 5372199"/>
                  <a:gd name="connsiteY947" fmla="*/ 469227 h 5390836"/>
                  <a:gd name="connsiteX948" fmla="*/ 1286520 w 5372199"/>
                  <a:gd name="connsiteY948" fmla="*/ 453755 h 5390836"/>
                  <a:gd name="connsiteX949" fmla="*/ 1321577 w 5372199"/>
                  <a:gd name="connsiteY949" fmla="*/ 421794 h 5390836"/>
                  <a:gd name="connsiteX950" fmla="*/ 1337049 w 5372199"/>
                  <a:gd name="connsiteY950" fmla="*/ 408380 h 5390836"/>
                  <a:gd name="connsiteX951" fmla="*/ 1362828 w 5372199"/>
                  <a:gd name="connsiteY951" fmla="*/ 380543 h 5390836"/>
                  <a:gd name="connsiteX952" fmla="*/ 1371078 w 5372199"/>
                  <a:gd name="connsiteY952" fmla="*/ 365072 h 5390836"/>
                  <a:gd name="connsiteX953" fmla="*/ 1363867 w 5372199"/>
                  <a:gd name="connsiteY953" fmla="*/ 357851 h 5390836"/>
                  <a:gd name="connsiteX954" fmla="*/ 1353549 w 5372199"/>
                  <a:gd name="connsiteY954" fmla="*/ 357851 h 5390836"/>
                  <a:gd name="connsiteX955" fmla="*/ 1341174 w 5372199"/>
                  <a:gd name="connsiteY955" fmla="*/ 357851 h 5390836"/>
                  <a:gd name="connsiteX956" fmla="*/ 1341174 w 5372199"/>
                  <a:gd name="connsiteY956" fmla="*/ 347543 h 5390836"/>
                  <a:gd name="connsiteX957" fmla="*/ 1341174 w 5372199"/>
                  <a:gd name="connsiteY957" fmla="*/ 337225 h 5390836"/>
                  <a:gd name="connsiteX958" fmla="*/ 1341174 w 5372199"/>
                  <a:gd name="connsiteY958" fmla="*/ 323822 h 5390836"/>
                  <a:gd name="connsiteX959" fmla="*/ 1313327 w 5372199"/>
                  <a:gd name="connsiteY959" fmla="*/ 304225 h 5390836"/>
                  <a:gd name="connsiteX960" fmla="*/ 1313327 w 5372199"/>
                  <a:gd name="connsiteY960" fmla="*/ 292878 h 5390836"/>
                  <a:gd name="connsiteX961" fmla="*/ 1328799 w 5372199"/>
                  <a:gd name="connsiteY961" fmla="*/ 280503 h 5390836"/>
                  <a:gd name="connsiteX962" fmla="*/ 1336020 w 5372199"/>
                  <a:gd name="connsiteY962" fmla="*/ 270196 h 5390836"/>
                  <a:gd name="connsiteX963" fmla="*/ 1344270 w 5372199"/>
                  <a:gd name="connsiteY963" fmla="*/ 264003 h 5390836"/>
                  <a:gd name="connsiteX964" fmla="*/ 1351492 w 5372199"/>
                  <a:gd name="connsiteY964" fmla="*/ 254724 h 5390836"/>
                  <a:gd name="connsiteX965" fmla="*/ 1339117 w 5372199"/>
                  <a:gd name="connsiteY965" fmla="*/ 257821 h 5390836"/>
                  <a:gd name="connsiteX966" fmla="*/ 1350453 w 5372199"/>
                  <a:gd name="connsiteY966" fmla="*/ 252667 h 5390836"/>
                  <a:gd name="connsiteX967" fmla="*/ 1363867 w 5372199"/>
                  <a:gd name="connsiteY967" fmla="*/ 244417 h 5390836"/>
                  <a:gd name="connsiteX968" fmla="*/ 1375203 w 5372199"/>
                  <a:gd name="connsiteY968" fmla="*/ 244417 h 5390836"/>
                  <a:gd name="connsiteX969" fmla="*/ 1383200 w 5372199"/>
                  <a:gd name="connsiteY969" fmla="*/ 242484 h 5390836"/>
                  <a:gd name="connsiteX970" fmla="*/ 2319836 w 5372199"/>
                  <a:gd name="connsiteY970" fmla="*/ 154694 h 5390836"/>
                  <a:gd name="connsiteX971" fmla="*/ 2301267 w 5372199"/>
                  <a:gd name="connsiteY971" fmla="*/ 159847 h 5390836"/>
                  <a:gd name="connsiteX972" fmla="*/ 2301267 w 5372199"/>
                  <a:gd name="connsiteY972" fmla="*/ 171193 h 5390836"/>
                  <a:gd name="connsiteX973" fmla="*/ 2301267 w 5372199"/>
                  <a:gd name="connsiteY973" fmla="*/ 180472 h 5390836"/>
                  <a:gd name="connsiteX974" fmla="*/ 2318808 w 5372199"/>
                  <a:gd name="connsiteY974" fmla="*/ 180472 h 5390836"/>
                  <a:gd name="connsiteX975" fmla="*/ 2327047 w 5372199"/>
                  <a:gd name="connsiteY975" fmla="*/ 158819 h 5390836"/>
                  <a:gd name="connsiteX976" fmla="*/ 2320865 w 5372199"/>
                  <a:gd name="connsiteY976" fmla="*/ 158819 h 5390836"/>
                  <a:gd name="connsiteX977" fmla="*/ 2375531 w 5372199"/>
                  <a:gd name="connsiteY977" fmla="*/ 130974 h 5390836"/>
                  <a:gd name="connsiteX978" fmla="*/ 2361089 w 5372199"/>
                  <a:gd name="connsiteY978" fmla="*/ 138195 h 5390836"/>
                  <a:gd name="connsiteX979" fmla="*/ 2361089 w 5372199"/>
                  <a:gd name="connsiteY979" fmla="*/ 153665 h 5390836"/>
                  <a:gd name="connsiteX980" fmla="*/ 2371407 w 5372199"/>
                  <a:gd name="connsiteY980" fmla="*/ 160876 h 5390836"/>
                  <a:gd name="connsiteX981" fmla="*/ 2386877 w 5372199"/>
                  <a:gd name="connsiteY981" fmla="*/ 146444 h 5390836"/>
                  <a:gd name="connsiteX982" fmla="*/ 2386877 w 5372199"/>
                  <a:gd name="connsiteY982" fmla="*/ 133031 h 5390836"/>
                  <a:gd name="connsiteX983" fmla="*/ 2376560 w 5372199"/>
                  <a:gd name="connsiteY983" fmla="*/ 133031 h 5390836"/>
                  <a:gd name="connsiteX984" fmla="*/ 2306432 w 5372199"/>
                  <a:gd name="connsiteY984" fmla="*/ 95915 h 5390836"/>
                  <a:gd name="connsiteX985" fmla="*/ 2310546 w 5372199"/>
                  <a:gd name="connsiteY985" fmla="*/ 100039 h 5390836"/>
                  <a:gd name="connsiteX986" fmla="*/ 2296113 w 5372199"/>
                  <a:gd name="connsiteY986" fmla="*/ 113442 h 5390836"/>
                  <a:gd name="connsiteX987" fmla="*/ 2296113 w 5372199"/>
                  <a:gd name="connsiteY987" fmla="*/ 128913 h 5390836"/>
                  <a:gd name="connsiteX988" fmla="*/ 2304364 w 5372199"/>
                  <a:gd name="connsiteY988" fmla="*/ 128913 h 5390836"/>
                  <a:gd name="connsiteX989" fmla="*/ 2320865 w 5372199"/>
                  <a:gd name="connsiteY989" fmla="*/ 108289 h 5390836"/>
                  <a:gd name="connsiteX990" fmla="*/ 2306432 w 5372199"/>
                  <a:gd name="connsiteY990" fmla="*/ 95915 h 5390836"/>
                  <a:gd name="connsiteX991" fmla="*/ 3341817 w 5372199"/>
                  <a:gd name="connsiteY991" fmla="*/ 93847 h 5390836"/>
                  <a:gd name="connsiteX992" fmla="*/ 3351096 w 5372199"/>
                  <a:gd name="connsiteY992" fmla="*/ 103125 h 5390836"/>
                  <a:gd name="connsiteX993" fmla="*/ 3363471 w 5372199"/>
                  <a:gd name="connsiteY993" fmla="*/ 121693 h 5390836"/>
                  <a:gd name="connsiteX994" fmla="*/ 3363471 w 5372199"/>
                  <a:gd name="connsiteY994" fmla="*/ 138193 h 5390836"/>
                  <a:gd name="connsiteX995" fmla="*/ 3363482 w 5372199"/>
                  <a:gd name="connsiteY995" fmla="*/ 150569 h 5390836"/>
                  <a:gd name="connsiteX996" fmla="*/ 3332539 w 5372199"/>
                  <a:gd name="connsiteY996" fmla="*/ 167069 h 5390836"/>
                  <a:gd name="connsiteX997" fmla="*/ 3307789 w 5372199"/>
                  <a:gd name="connsiteY997" fmla="*/ 179444 h 5390836"/>
                  <a:gd name="connsiteX998" fmla="*/ 3290260 w 5372199"/>
                  <a:gd name="connsiteY998" fmla="*/ 185626 h 5390836"/>
                  <a:gd name="connsiteX999" fmla="*/ 3254163 w 5372199"/>
                  <a:gd name="connsiteY999" fmla="*/ 200069 h 5390836"/>
                  <a:gd name="connsiteX1000" fmla="*/ 3254163 w 5372199"/>
                  <a:gd name="connsiteY1000" fmla="*/ 226877 h 5390836"/>
                  <a:gd name="connsiteX1001" fmla="*/ 3245913 w 5372199"/>
                  <a:gd name="connsiteY1001" fmla="*/ 238223 h 5390836"/>
                  <a:gd name="connsiteX1002" fmla="*/ 3238692 w 5372199"/>
                  <a:gd name="connsiteY1002" fmla="*/ 247502 h 5390836"/>
                  <a:gd name="connsiteX1003" fmla="*/ 3232510 w 5372199"/>
                  <a:gd name="connsiteY1003" fmla="*/ 257820 h 5390836"/>
                  <a:gd name="connsiteX1004" fmla="*/ 3227356 w 5372199"/>
                  <a:gd name="connsiteY1004" fmla="*/ 270195 h 5390836"/>
                  <a:gd name="connsiteX1005" fmla="*/ 3221163 w 5372199"/>
                  <a:gd name="connsiteY1005" fmla="*/ 302156 h 5390836"/>
                  <a:gd name="connsiteX1006" fmla="*/ 3278913 w 5372199"/>
                  <a:gd name="connsiteY1006" fmla="*/ 314531 h 5390836"/>
                  <a:gd name="connsiteX1007" fmla="*/ 3294385 w 5372199"/>
                  <a:gd name="connsiteY1007" fmla="*/ 314531 h 5390836"/>
                  <a:gd name="connsiteX1008" fmla="*/ 3309846 w 5372199"/>
                  <a:gd name="connsiteY1008" fmla="*/ 314531 h 5390836"/>
                  <a:gd name="connsiteX1009" fmla="*/ 3323260 w 5372199"/>
                  <a:gd name="connsiteY1009" fmla="*/ 322792 h 5390836"/>
                  <a:gd name="connsiteX1010" fmla="*/ 3336664 w 5372199"/>
                  <a:gd name="connsiteY1010" fmla="*/ 335156 h 5390836"/>
                  <a:gd name="connsiteX1011" fmla="*/ 3352135 w 5372199"/>
                  <a:gd name="connsiteY1011" fmla="*/ 355792 h 5390836"/>
                  <a:gd name="connsiteX1012" fmla="*/ 3352135 w 5372199"/>
                  <a:gd name="connsiteY1012" fmla="*/ 369196 h 5390836"/>
                  <a:gd name="connsiteX1013" fmla="*/ 3352135 w 5372199"/>
                  <a:gd name="connsiteY1013" fmla="*/ 374349 h 5390836"/>
                  <a:gd name="connsiteX1014" fmla="*/ 3352135 w 5372199"/>
                  <a:gd name="connsiteY1014" fmla="*/ 382599 h 5390836"/>
                  <a:gd name="connsiteX1015" fmla="*/ 3344914 w 5372199"/>
                  <a:gd name="connsiteY1015" fmla="*/ 392907 h 5390836"/>
                  <a:gd name="connsiteX1016" fmla="*/ 3332539 w 5372199"/>
                  <a:gd name="connsiteY1016" fmla="*/ 400128 h 5390836"/>
                  <a:gd name="connsiteX1017" fmla="*/ 3312942 w 5372199"/>
                  <a:gd name="connsiteY1017" fmla="*/ 400128 h 5390836"/>
                  <a:gd name="connsiteX1018" fmla="*/ 3292317 w 5372199"/>
                  <a:gd name="connsiteY1018" fmla="*/ 390849 h 5390836"/>
                  <a:gd name="connsiteX1019" fmla="*/ 3270663 w 5372199"/>
                  <a:gd name="connsiteY1019" fmla="*/ 390849 h 5390836"/>
                  <a:gd name="connsiteX1020" fmla="*/ 3236635 w 5372199"/>
                  <a:gd name="connsiteY1020" fmla="*/ 378474 h 5390836"/>
                  <a:gd name="connsiteX1021" fmla="*/ 3203634 w 5372199"/>
                  <a:gd name="connsiteY1021" fmla="*/ 371253 h 5390836"/>
                  <a:gd name="connsiteX1022" fmla="*/ 3170634 w 5372199"/>
                  <a:gd name="connsiteY1022" fmla="*/ 365070 h 5390836"/>
                  <a:gd name="connsiteX1023" fmla="*/ 3138662 w 5372199"/>
                  <a:gd name="connsiteY1023" fmla="*/ 365070 h 5390836"/>
                  <a:gd name="connsiteX1024" fmla="*/ 3102566 w 5372199"/>
                  <a:gd name="connsiteY1024" fmla="*/ 355781 h 5390836"/>
                  <a:gd name="connsiteX1025" fmla="*/ 3036565 w 5372199"/>
                  <a:gd name="connsiteY1025" fmla="*/ 355781 h 5390836"/>
                  <a:gd name="connsiteX1026" fmla="*/ 2952008 w 5372199"/>
                  <a:gd name="connsiteY1026" fmla="*/ 366099 h 5390836"/>
                  <a:gd name="connsiteX1027" fmla="*/ 2929314 w 5372199"/>
                  <a:gd name="connsiteY1027" fmla="*/ 331031 h 5390836"/>
                  <a:gd name="connsiteX1028" fmla="*/ 2929314 w 5372199"/>
                  <a:gd name="connsiteY1028" fmla="*/ 314531 h 5390836"/>
                  <a:gd name="connsiteX1029" fmla="*/ 2929314 w 5372199"/>
                  <a:gd name="connsiteY1029" fmla="*/ 293906 h 5390836"/>
                  <a:gd name="connsiteX1030" fmla="*/ 2965411 w 5372199"/>
                  <a:gd name="connsiteY1030" fmla="*/ 283598 h 5390836"/>
                  <a:gd name="connsiteX1031" fmla="*/ 2983968 w 5372199"/>
                  <a:gd name="connsiteY1031" fmla="*/ 290820 h 5390836"/>
                  <a:gd name="connsiteX1032" fmla="*/ 3027287 w 5372199"/>
                  <a:gd name="connsiteY1032" fmla="*/ 290820 h 5390836"/>
                  <a:gd name="connsiteX1033" fmla="*/ 3043787 w 5372199"/>
                  <a:gd name="connsiteY1033" fmla="*/ 290820 h 5390836"/>
                  <a:gd name="connsiteX1034" fmla="*/ 3092259 w 5372199"/>
                  <a:gd name="connsiteY1034" fmla="*/ 283598 h 5390836"/>
                  <a:gd name="connsiteX1035" fmla="*/ 3139691 w 5372199"/>
                  <a:gd name="connsiteY1035" fmla="*/ 234098 h 5390836"/>
                  <a:gd name="connsiteX1036" fmla="*/ 3147941 w 5372199"/>
                  <a:gd name="connsiteY1036" fmla="*/ 216569 h 5390836"/>
                  <a:gd name="connsiteX1037" fmla="*/ 3147941 w 5372199"/>
                  <a:gd name="connsiteY1037" fmla="*/ 200069 h 5390836"/>
                  <a:gd name="connsiteX1038" fmla="*/ 3130412 w 5372199"/>
                  <a:gd name="connsiteY1038" fmla="*/ 200069 h 5390836"/>
                  <a:gd name="connsiteX1039" fmla="*/ 3108759 w 5372199"/>
                  <a:gd name="connsiteY1039" fmla="*/ 200069 h 5390836"/>
                  <a:gd name="connsiteX1040" fmla="*/ 3108759 w 5372199"/>
                  <a:gd name="connsiteY1040" fmla="*/ 178405 h 5390836"/>
                  <a:gd name="connsiteX1041" fmla="*/ 3101537 w 5372199"/>
                  <a:gd name="connsiteY1041" fmla="*/ 151597 h 5390836"/>
                  <a:gd name="connsiteX1042" fmla="*/ 3101537 w 5372199"/>
                  <a:gd name="connsiteY1042" fmla="*/ 132001 h 5390836"/>
                  <a:gd name="connsiteX1043" fmla="*/ 3101537 w 5372199"/>
                  <a:gd name="connsiteY1043" fmla="*/ 113443 h 5390836"/>
                  <a:gd name="connsiteX1044" fmla="*/ 3121134 w 5372199"/>
                  <a:gd name="connsiteY1044" fmla="*/ 104154 h 5390836"/>
                  <a:gd name="connsiteX1045" fmla="*/ 3147941 w 5372199"/>
                  <a:gd name="connsiteY1045" fmla="*/ 117569 h 5390836"/>
                  <a:gd name="connsiteX1046" fmla="*/ 3220134 w 5372199"/>
                  <a:gd name="connsiteY1046" fmla="*/ 123750 h 5390836"/>
                  <a:gd name="connsiteX1047" fmla="*/ 3259317 w 5372199"/>
                  <a:gd name="connsiteY1047" fmla="*/ 123750 h 5390836"/>
                  <a:gd name="connsiteX1048" fmla="*/ 3316039 w 5372199"/>
                  <a:gd name="connsiteY1048" fmla="*/ 114472 h 5390836"/>
                  <a:gd name="connsiteX1049" fmla="*/ 3331510 w 5372199"/>
                  <a:gd name="connsiteY1049" fmla="*/ 114472 h 5390836"/>
                  <a:gd name="connsiteX1050" fmla="*/ 3343885 w 5372199"/>
                  <a:gd name="connsiteY1050" fmla="*/ 114472 h 5390836"/>
                  <a:gd name="connsiteX1051" fmla="*/ 2198081 w 5372199"/>
                  <a:gd name="connsiteY1051" fmla="*/ 79112 h 5390836"/>
                  <a:gd name="connsiteX1052" fmla="*/ 2212588 w 5372199"/>
                  <a:gd name="connsiteY1052" fmla="*/ 96946 h 5390836"/>
                  <a:gd name="connsiteX1053" fmla="*/ 2218770 w 5372199"/>
                  <a:gd name="connsiteY1053" fmla="*/ 79417 h 5390836"/>
                  <a:gd name="connsiteX1054" fmla="*/ 2218770 w 5372199"/>
                  <a:gd name="connsiteY1054" fmla="*/ 100042 h 5390836"/>
                  <a:gd name="connsiteX1055" fmla="*/ 2218770 w 5372199"/>
                  <a:gd name="connsiteY1055" fmla="*/ 123764 h 5390836"/>
                  <a:gd name="connsiteX1056" fmla="*/ 2208463 w 5372199"/>
                  <a:gd name="connsiteY1056" fmla="*/ 142321 h 5390836"/>
                  <a:gd name="connsiteX1057" fmla="*/ 2191952 w 5372199"/>
                  <a:gd name="connsiteY1057" fmla="*/ 168100 h 5390836"/>
                  <a:gd name="connsiteX1058" fmla="*/ 2191952 w 5372199"/>
                  <a:gd name="connsiteY1058" fmla="*/ 192850 h 5390836"/>
                  <a:gd name="connsiteX1059" fmla="*/ 2191952 w 5372199"/>
                  <a:gd name="connsiteY1059" fmla="*/ 210379 h 5390836"/>
                  <a:gd name="connsiteX1060" fmla="*/ 2205367 w 5372199"/>
                  <a:gd name="connsiteY1060" fmla="*/ 210379 h 5390836"/>
                  <a:gd name="connsiteX1061" fmla="*/ 2211549 w 5372199"/>
                  <a:gd name="connsiteY1061" fmla="*/ 221725 h 5390836"/>
                  <a:gd name="connsiteX1062" fmla="*/ 2221867 w 5372199"/>
                  <a:gd name="connsiteY1062" fmla="*/ 240293 h 5390836"/>
                  <a:gd name="connsiteX1063" fmla="*/ 2221867 w 5372199"/>
                  <a:gd name="connsiteY1063" fmla="*/ 248543 h 5390836"/>
                  <a:gd name="connsiteX1064" fmla="*/ 2186798 w 5372199"/>
                  <a:gd name="connsiteY1064" fmla="*/ 291851 h 5390836"/>
                  <a:gd name="connsiteX1065" fmla="*/ 2186798 w 5372199"/>
                  <a:gd name="connsiteY1065" fmla="*/ 306293 h 5390836"/>
                  <a:gd name="connsiteX1066" fmla="*/ 2202270 w 5372199"/>
                  <a:gd name="connsiteY1066" fmla="*/ 306293 h 5390836"/>
                  <a:gd name="connsiteX1067" fmla="*/ 2216713 w 5372199"/>
                  <a:gd name="connsiteY1067" fmla="*/ 313515 h 5390836"/>
                  <a:gd name="connsiteX1068" fmla="*/ 2222895 w 5372199"/>
                  <a:gd name="connsiteY1068" fmla="*/ 326919 h 5390836"/>
                  <a:gd name="connsiteX1069" fmla="*/ 2190923 w 5372199"/>
                  <a:gd name="connsiteY1069" fmla="*/ 377448 h 5390836"/>
                  <a:gd name="connsiteX1070" fmla="*/ 2134201 w 5372199"/>
                  <a:gd name="connsiteY1070" fmla="*/ 416630 h 5390836"/>
                  <a:gd name="connsiteX1071" fmla="*/ 2107393 w 5372199"/>
                  <a:gd name="connsiteY1071" fmla="*/ 447573 h 5390836"/>
                  <a:gd name="connsiteX1072" fmla="*/ 2096047 w 5372199"/>
                  <a:gd name="connsiteY1072" fmla="*/ 447573 h 5390836"/>
                  <a:gd name="connsiteX1073" fmla="*/ 2078518 w 5372199"/>
                  <a:gd name="connsiteY1073" fmla="*/ 447573 h 5390836"/>
                  <a:gd name="connsiteX1074" fmla="*/ 2069239 w 5372199"/>
                  <a:gd name="connsiteY1074" fmla="*/ 434169 h 5390836"/>
                  <a:gd name="connsiteX1075" fmla="*/ 2056864 w 5372199"/>
                  <a:gd name="connsiteY1075" fmla="*/ 420765 h 5390836"/>
                  <a:gd name="connsiteX1076" fmla="*/ 2047585 w 5372199"/>
                  <a:gd name="connsiteY1076" fmla="*/ 393948 h 5390836"/>
                  <a:gd name="connsiteX1077" fmla="*/ 2071296 w 5372199"/>
                  <a:gd name="connsiteY1077" fmla="*/ 365072 h 5390836"/>
                  <a:gd name="connsiteX1078" fmla="*/ 2084700 w 5372199"/>
                  <a:gd name="connsiteY1078" fmla="*/ 351669 h 5390836"/>
                  <a:gd name="connsiteX1079" fmla="*/ 2093989 w 5372199"/>
                  <a:gd name="connsiteY1079" fmla="*/ 338265 h 5390836"/>
                  <a:gd name="connsiteX1080" fmla="*/ 2093989 w 5372199"/>
                  <a:gd name="connsiteY1080" fmla="*/ 326919 h 5390836"/>
                  <a:gd name="connsiteX1081" fmla="*/ 2093989 w 5372199"/>
                  <a:gd name="connsiteY1081" fmla="*/ 312475 h 5390836"/>
                  <a:gd name="connsiteX1082" fmla="*/ 2087796 w 5372199"/>
                  <a:gd name="connsiteY1082" fmla="*/ 302169 h 5390836"/>
                  <a:gd name="connsiteX1083" fmla="*/ 2080575 w 5372199"/>
                  <a:gd name="connsiteY1083" fmla="*/ 292890 h 5390836"/>
                  <a:gd name="connsiteX1084" fmla="*/ 2065114 w 5372199"/>
                  <a:gd name="connsiteY1084" fmla="*/ 274322 h 5390836"/>
                  <a:gd name="connsiteX1085" fmla="*/ 2081614 w 5372199"/>
                  <a:gd name="connsiteY1085" fmla="*/ 251639 h 5390836"/>
                  <a:gd name="connsiteX1086" fmla="*/ 2095018 w 5372199"/>
                  <a:gd name="connsiteY1086" fmla="*/ 251639 h 5390836"/>
                  <a:gd name="connsiteX1087" fmla="*/ 2110490 w 5372199"/>
                  <a:gd name="connsiteY1087" fmla="*/ 234100 h 5390836"/>
                  <a:gd name="connsiteX1088" fmla="*/ 2110490 w 5372199"/>
                  <a:gd name="connsiteY1088" fmla="*/ 206264 h 5390836"/>
                  <a:gd name="connsiteX1089" fmla="*/ 2093989 w 5372199"/>
                  <a:gd name="connsiteY1089" fmla="*/ 194918 h 5390836"/>
                  <a:gd name="connsiteX1090" fmla="*/ 2076461 w 5372199"/>
                  <a:gd name="connsiteY1090" fmla="*/ 194918 h 5390836"/>
                  <a:gd name="connsiteX1091" fmla="*/ 2065114 w 5372199"/>
                  <a:gd name="connsiteY1091" fmla="*/ 184599 h 5390836"/>
                  <a:gd name="connsiteX1092" fmla="*/ 2054796 w 5372199"/>
                  <a:gd name="connsiteY1092" fmla="*/ 184599 h 5390836"/>
                  <a:gd name="connsiteX1093" fmla="*/ 2047585 w 5372199"/>
                  <a:gd name="connsiteY1093" fmla="*/ 166043 h 5390836"/>
                  <a:gd name="connsiteX1094" fmla="*/ 2055824 w 5372199"/>
                  <a:gd name="connsiteY1094" fmla="*/ 158821 h 5390836"/>
                  <a:gd name="connsiteX1095" fmla="*/ 2060989 w 5372199"/>
                  <a:gd name="connsiteY1095" fmla="*/ 147475 h 5390836"/>
                  <a:gd name="connsiteX1096" fmla="*/ 2074393 w 5372199"/>
                  <a:gd name="connsiteY1096" fmla="*/ 136139 h 5390836"/>
                  <a:gd name="connsiteX1097" fmla="*/ 2093989 w 5372199"/>
                  <a:gd name="connsiteY1097" fmla="*/ 136139 h 5390836"/>
                  <a:gd name="connsiteX1098" fmla="*/ 2171337 w 5372199"/>
                  <a:gd name="connsiteY1098" fmla="*/ 84571 h 5390836"/>
                  <a:gd name="connsiteX1099" fmla="*/ 2194020 w 5372199"/>
                  <a:gd name="connsiteY1099" fmla="*/ 79417 h 5390836"/>
                  <a:gd name="connsiteX1100" fmla="*/ 2198081 w 5372199"/>
                  <a:gd name="connsiteY1100" fmla="*/ 79112 h 5390836"/>
                  <a:gd name="connsiteX1101" fmla="*/ 2394088 w 5372199"/>
                  <a:gd name="connsiteY1101" fmla="*/ 55695 h 5390836"/>
                  <a:gd name="connsiteX1102" fmla="*/ 2356963 w 5372199"/>
                  <a:gd name="connsiteY1102" fmla="*/ 76320 h 5390836"/>
                  <a:gd name="connsiteX1103" fmla="*/ 2365213 w 5372199"/>
                  <a:gd name="connsiteY1103" fmla="*/ 93860 h 5390836"/>
                  <a:gd name="connsiteX1104" fmla="*/ 2385838 w 5372199"/>
                  <a:gd name="connsiteY1104" fmla="*/ 93860 h 5390836"/>
                  <a:gd name="connsiteX1105" fmla="*/ 2397185 w 5372199"/>
                  <a:gd name="connsiteY1105" fmla="*/ 73224 h 5390836"/>
                  <a:gd name="connsiteX1106" fmla="*/ 2397185 w 5372199"/>
                  <a:gd name="connsiteY1106" fmla="*/ 57763 h 5390836"/>
                  <a:gd name="connsiteX1107" fmla="*/ 2409561 w 5372199"/>
                  <a:gd name="connsiteY1107" fmla="*/ 1039 h 5390836"/>
                  <a:gd name="connsiteX1108" fmla="*/ 2427090 w 5372199"/>
                  <a:gd name="connsiteY1108" fmla="*/ 1039 h 5390836"/>
                  <a:gd name="connsiteX1109" fmla="*/ 2461119 w 5372199"/>
                  <a:gd name="connsiteY1109" fmla="*/ 1039 h 5390836"/>
                  <a:gd name="connsiteX1110" fmla="*/ 2469369 w 5372199"/>
                  <a:gd name="connsiteY1110" fmla="*/ 14443 h 5390836"/>
                  <a:gd name="connsiteX1111" fmla="*/ 2483812 w 5372199"/>
                  <a:gd name="connsiteY1111" fmla="*/ 36096 h 5390836"/>
                  <a:gd name="connsiteX1112" fmla="*/ 2477630 w 5372199"/>
                  <a:gd name="connsiteY1112" fmla="*/ 57761 h 5390836"/>
                  <a:gd name="connsiteX1113" fmla="*/ 2477630 w 5372199"/>
                  <a:gd name="connsiteY1113" fmla="*/ 76318 h 5390836"/>
                  <a:gd name="connsiteX1114" fmla="*/ 2466283 w 5372199"/>
                  <a:gd name="connsiteY1114" fmla="*/ 108290 h 5390836"/>
                  <a:gd name="connsiteX1115" fmla="*/ 2452879 w 5372199"/>
                  <a:gd name="connsiteY1115" fmla="*/ 127886 h 5390836"/>
                  <a:gd name="connsiteX1116" fmla="*/ 2429158 w 5372199"/>
                  <a:gd name="connsiteY1116" fmla="*/ 203165 h 5390836"/>
                  <a:gd name="connsiteX1117" fmla="*/ 2419868 w 5372199"/>
                  <a:gd name="connsiteY1117" fmla="*/ 215541 h 5390836"/>
                  <a:gd name="connsiteX1118" fmla="*/ 2406464 w 5372199"/>
                  <a:gd name="connsiteY1118" fmla="*/ 215541 h 5390836"/>
                  <a:gd name="connsiteX1119" fmla="*/ 2392032 w 5372199"/>
                  <a:gd name="connsiteY1119" fmla="*/ 222762 h 5390836"/>
                  <a:gd name="connsiteX1120" fmla="*/ 2372435 w 5372199"/>
                  <a:gd name="connsiteY1120" fmla="*/ 232041 h 5390836"/>
                  <a:gd name="connsiteX1121" fmla="*/ 2372435 w 5372199"/>
                  <a:gd name="connsiteY1121" fmla="*/ 248541 h 5390836"/>
                  <a:gd name="connsiteX1122" fmla="*/ 2387907 w 5372199"/>
                  <a:gd name="connsiteY1122" fmla="*/ 243387 h 5390836"/>
                  <a:gd name="connsiteX1123" fmla="*/ 2400282 w 5372199"/>
                  <a:gd name="connsiteY1123" fmla="*/ 235137 h 5390836"/>
                  <a:gd name="connsiteX1124" fmla="*/ 2418840 w 5372199"/>
                  <a:gd name="connsiteY1124" fmla="*/ 235137 h 5390836"/>
                  <a:gd name="connsiteX1125" fmla="*/ 2427090 w 5372199"/>
                  <a:gd name="connsiteY1125" fmla="*/ 242348 h 5390836"/>
                  <a:gd name="connsiteX1126" fmla="*/ 2435340 w 5372199"/>
                  <a:gd name="connsiteY1126" fmla="*/ 265041 h 5390836"/>
                  <a:gd name="connsiteX1127" fmla="*/ 2435340 w 5372199"/>
                  <a:gd name="connsiteY1127" fmla="*/ 274319 h 5390836"/>
                  <a:gd name="connsiteX1128" fmla="*/ 2419868 w 5372199"/>
                  <a:gd name="connsiteY1128" fmla="*/ 288763 h 5390836"/>
                  <a:gd name="connsiteX1129" fmla="*/ 2402339 w 5372199"/>
                  <a:gd name="connsiteY1129" fmla="*/ 298041 h 5390836"/>
                  <a:gd name="connsiteX1130" fmla="*/ 2402339 w 5372199"/>
                  <a:gd name="connsiteY1130" fmla="*/ 309377 h 5390836"/>
                  <a:gd name="connsiteX1131" fmla="*/ 2412657 w 5372199"/>
                  <a:gd name="connsiteY1131" fmla="*/ 315570 h 5390836"/>
                  <a:gd name="connsiteX1132" fmla="*/ 2436368 w 5372199"/>
                  <a:gd name="connsiteY1132" fmla="*/ 307320 h 5390836"/>
                  <a:gd name="connsiteX1133" fmla="*/ 2455965 w 5372199"/>
                  <a:gd name="connsiteY1133" fmla="*/ 307320 h 5390836"/>
                  <a:gd name="connsiteX1134" fmla="*/ 2477630 w 5372199"/>
                  <a:gd name="connsiteY1134" fmla="*/ 300098 h 5390836"/>
                  <a:gd name="connsiteX1135" fmla="*/ 2498244 w 5372199"/>
                  <a:gd name="connsiteY1135" fmla="*/ 300098 h 5390836"/>
                  <a:gd name="connsiteX1136" fmla="*/ 2517841 w 5372199"/>
                  <a:gd name="connsiteY1136" fmla="*/ 323820 h 5390836"/>
                  <a:gd name="connsiteX1137" fmla="*/ 2494119 w 5372199"/>
                  <a:gd name="connsiteY1137" fmla="*/ 370224 h 5390836"/>
                  <a:gd name="connsiteX1138" fmla="*/ 2467312 w 5372199"/>
                  <a:gd name="connsiteY1138" fmla="*/ 370224 h 5390836"/>
                  <a:gd name="connsiteX1139" fmla="*/ 2422965 w 5372199"/>
                  <a:gd name="connsiteY1139" fmla="*/ 377445 h 5390836"/>
                  <a:gd name="connsiteX1140" fmla="*/ 2398214 w 5372199"/>
                  <a:gd name="connsiteY1140" fmla="*/ 377445 h 5390836"/>
                  <a:gd name="connsiteX1141" fmla="*/ 2377589 w 5372199"/>
                  <a:gd name="connsiteY1141" fmla="*/ 382599 h 5390836"/>
                  <a:gd name="connsiteX1142" fmla="*/ 2353878 w 5372199"/>
                  <a:gd name="connsiteY1142" fmla="*/ 389820 h 5390836"/>
                  <a:gd name="connsiteX1143" fmla="*/ 2326031 w 5372199"/>
                  <a:gd name="connsiteY1143" fmla="*/ 400138 h 5390836"/>
                  <a:gd name="connsiteX1144" fmla="*/ 2296127 w 5372199"/>
                  <a:gd name="connsiteY1144" fmla="*/ 407360 h 5390836"/>
                  <a:gd name="connsiteX1145" fmla="*/ 2266212 w 5372199"/>
                  <a:gd name="connsiteY1145" fmla="*/ 420763 h 5390836"/>
                  <a:gd name="connsiteX1146" fmla="*/ 2245587 w 5372199"/>
                  <a:gd name="connsiteY1146" fmla="*/ 413542 h 5390836"/>
                  <a:gd name="connsiteX1147" fmla="*/ 2237348 w 5372199"/>
                  <a:gd name="connsiteY1147" fmla="*/ 387752 h 5390836"/>
                  <a:gd name="connsiteX1148" fmla="*/ 2237337 w 5372199"/>
                  <a:gd name="connsiteY1148" fmla="*/ 379513 h 5390836"/>
                  <a:gd name="connsiteX1149" fmla="*/ 2237337 w 5372199"/>
                  <a:gd name="connsiteY1149" fmla="*/ 364042 h 5390836"/>
                  <a:gd name="connsiteX1150" fmla="*/ 2243530 w 5372199"/>
                  <a:gd name="connsiteY1150" fmla="*/ 357849 h 5390836"/>
                  <a:gd name="connsiteX1151" fmla="*/ 2253837 w 5372199"/>
                  <a:gd name="connsiteY1151" fmla="*/ 357849 h 5390836"/>
                  <a:gd name="connsiteX1152" fmla="*/ 2278588 w 5372199"/>
                  <a:gd name="connsiteY1152" fmla="*/ 344445 h 5390836"/>
                  <a:gd name="connsiteX1153" fmla="*/ 2310560 w 5372199"/>
                  <a:gd name="connsiteY1153" fmla="*/ 324848 h 5390836"/>
                  <a:gd name="connsiteX1154" fmla="*/ 2303338 w 5372199"/>
                  <a:gd name="connsiteY1154" fmla="*/ 316609 h 5390836"/>
                  <a:gd name="connsiteX1155" fmla="*/ 2289934 w 5372199"/>
                  <a:gd name="connsiteY1155" fmla="*/ 316609 h 5390836"/>
                  <a:gd name="connsiteX1156" fmla="*/ 2277559 w 5372199"/>
                  <a:gd name="connsiteY1156" fmla="*/ 316609 h 5390836"/>
                  <a:gd name="connsiteX1157" fmla="*/ 2277559 w 5372199"/>
                  <a:gd name="connsiteY1157" fmla="*/ 305263 h 5390836"/>
                  <a:gd name="connsiteX1158" fmla="*/ 2277559 w 5372199"/>
                  <a:gd name="connsiteY1158" fmla="*/ 291848 h 5390836"/>
                  <a:gd name="connsiteX1159" fmla="*/ 2283752 w 5372199"/>
                  <a:gd name="connsiteY1159" fmla="*/ 280512 h 5390836"/>
                  <a:gd name="connsiteX1160" fmla="*/ 2291991 w 5372199"/>
                  <a:gd name="connsiteY1160" fmla="*/ 280512 h 5390836"/>
                  <a:gd name="connsiteX1161" fmla="*/ 2300252 w 5372199"/>
                  <a:gd name="connsiteY1161" fmla="*/ 280512 h 5390836"/>
                  <a:gd name="connsiteX1162" fmla="*/ 2307463 w 5372199"/>
                  <a:gd name="connsiteY1162" fmla="*/ 280512 h 5390836"/>
                  <a:gd name="connsiteX1163" fmla="*/ 2313656 w 5372199"/>
                  <a:gd name="connsiteY1163" fmla="*/ 273291 h 5390836"/>
                  <a:gd name="connsiteX1164" fmla="*/ 2313656 w 5372199"/>
                  <a:gd name="connsiteY1164" fmla="*/ 256791 h 5390836"/>
                  <a:gd name="connsiteX1165" fmla="*/ 2303338 w 5372199"/>
                  <a:gd name="connsiteY1165" fmla="*/ 256791 h 5390836"/>
                  <a:gd name="connsiteX1166" fmla="*/ 2290963 w 5372199"/>
                  <a:gd name="connsiteY1166" fmla="*/ 261944 h 5390836"/>
                  <a:gd name="connsiteX1167" fmla="*/ 2280656 w 5372199"/>
                  <a:gd name="connsiteY1167" fmla="*/ 261944 h 5390836"/>
                  <a:gd name="connsiteX1168" fmla="*/ 2270338 w 5372199"/>
                  <a:gd name="connsiteY1168" fmla="*/ 261944 h 5390836"/>
                  <a:gd name="connsiteX1169" fmla="*/ 2265184 w 5372199"/>
                  <a:gd name="connsiteY1169" fmla="*/ 255751 h 5390836"/>
                  <a:gd name="connsiteX1170" fmla="*/ 2260030 w 5372199"/>
                  <a:gd name="connsiteY1170" fmla="*/ 245444 h 5390836"/>
                  <a:gd name="connsiteX1171" fmla="*/ 2248684 w 5372199"/>
                  <a:gd name="connsiteY1171" fmla="*/ 231012 h 5390836"/>
                  <a:gd name="connsiteX1172" fmla="*/ 2242502 w 5372199"/>
                  <a:gd name="connsiteY1172" fmla="*/ 213473 h 5390836"/>
                  <a:gd name="connsiteX1173" fmla="*/ 2247655 w 5372199"/>
                  <a:gd name="connsiteY1173" fmla="*/ 186665 h 5390836"/>
                  <a:gd name="connsiteX1174" fmla="*/ 2237337 w 5372199"/>
                  <a:gd name="connsiteY1174" fmla="*/ 144386 h 5390836"/>
                  <a:gd name="connsiteX1175" fmla="*/ 2229086 w 5372199"/>
                  <a:gd name="connsiteY1175" fmla="*/ 126847 h 5390836"/>
                  <a:gd name="connsiteX1176" fmla="*/ 2229086 w 5372199"/>
                  <a:gd name="connsiteY1176" fmla="*/ 113443 h 5390836"/>
                  <a:gd name="connsiteX1177" fmla="*/ 2229086 w 5372199"/>
                  <a:gd name="connsiteY1177" fmla="*/ 88693 h 5390836"/>
                  <a:gd name="connsiteX1178" fmla="*/ 2228058 w 5372199"/>
                  <a:gd name="connsiteY1178" fmla="*/ 86636 h 5390836"/>
                  <a:gd name="connsiteX1179" fmla="*/ 2236309 w 5372199"/>
                  <a:gd name="connsiteY1179" fmla="*/ 61886 h 5390836"/>
                  <a:gd name="connsiteX1180" fmla="*/ 2251780 w 5372199"/>
                  <a:gd name="connsiteY1180" fmla="*/ 68068 h 5390836"/>
                  <a:gd name="connsiteX1181" fmla="*/ 2266223 w 5372199"/>
                  <a:gd name="connsiteY1181" fmla="*/ 68068 h 5390836"/>
                  <a:gd name="connsiteX1182" fmla="*/ 2283752 w 5372199"/>
                  <a:gd name="connsiteY1182" fmla="*/ 59818 h 5390836"/>
                  <a:gd name="connsiteX1183" fmla="*/ 2313656 w 5372199"/>
                  <a:gd name="connsiteY1183" fmla="*/ 42289 h 5390836"/>
                  <a:gd name="connsiteX1184" fmla="*/ 2337367 w 5372199"/>
                  <a:gd name="connsiteY1184" fmla="*/ 36096 h 5390836"/>
                  <a:gd name="connsiteX1185" fmla="*/ 2409561 w 5372199"/>
                  <a:gd name="connsiteY1185" fmla="*/ 1039 h 53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</a:cxnLst>
                <a:rect l="l" t="t" r="r" b="b"/>
                <a:pathLst>
                  <a:path w="5372199" h="5390836">
                    <a:moveTo>
                      <a:pt x="3137621" y="5098566"/>
                    </a:moveTo>
                    <a:cubicBezTo>
                      <a:pt x="3116367" y="5101693"/>
                      <a:pt x="3098342" y="5115799"/>
                      <a:pt x="3090189" y="5135680"/>
                    </a:cubicBezTo>
                    <a:cubicBezTo>
                      <a:pt x="3082122" y="5161189"/>
                      <a:pt x="3082122" y="5188557"/>
                      <a:pt x="3090189" y="5214053"/>
                    </a:cubicBezTo>
                    <a:cubicBezTo>
                      <a:pt x="3092906" y="5239900"/>
                      <a:pt x="3104588" y="5263976"/>
                      <a:pt x="3123189" y="5282125"/>
                    </a:cubicBezTo>
                    <a:cubicBezTo>
                      <a:pt x="3137977" y="5297044"/>
                      <a:pt x="3159427" y="5303290"/>
                      <a:pt x="3179909" y="5298625"/>
                    </a:cubicBezTo>
                    <a:cubicBezTo>
                      <a:pt x="3200859" y="5295506"/>
                      <a:pt x="3218757" y="5281887"/>
                      <a:pt x="3227342" y="5262527"/>
                    </a:cubicBezTo>
                    <a:lnTo>
                      <a:pt x="3223219" y="5262527"/>
                    </a:lnTo>
                    <a:cubicBezTo>
                      <a:pt x="3233028" y="5238286"/>
                      <a:pt x="3234837" y="5211553"/>
                      <a:pt x="3228384" y="5186218"/>
                    </a:cubicBezTo>
                    <a:cubicBezTo>
                      <a:pt x="3224659" y="5159756"/>
                      <a:pt x="3213172" y="5134998"/>
                      <a:pt x="3195371" y="5115066"/>
                    </a:cubicBezTo>
                    <a:cubicBezTo>
                      <a:pt x="3180159" y="5100134"/>
                      <a:pt x="3158431" y="5093918"/>
                      <a:pt x="3137621" y="5098566"/>
                    </a:cubicBezTo>
                    <a:close/>
                    <a:moveTo>
                      <a:pt x="2793012" y="5095901"/>
                    </a:moveTo>
                    <a:lnTo>
                      <a:pt x="2794038" y="5121680"/>
                    </a:lnTo>
                    <a:lnTo>
                      <a:pt x="2794038" y="5147468"/>
                    </a:lnTo>
                    <a:lnTo>
                      <a:pt x="2652759" y="5150557"/>
                    </a:lnTo>
                    <a:lnTo>
                      <a:pt x="2654818" y="5212430"/>
                    </a:lnTo>
                    <a:lnTo>
                      <a:pt x="2785788" y="5210375"/>
                    </a:lnTo>
                    <a:lnTo>
                      <a:pt x="2785788" y="5235125"/>
                    </a:lnTo>
                    <a:lnTo>
                      <a:pt x="2785788" y="5259875"/>
                    </a:lnTo>
                    <a:lnTo>
                      <a:pt x="2654818" y="5261930"/>
                    </a:lnTo>
                    <a:lnTo>
                      <a:pt x="2656886" y="5338252"/>
                    </a:lnTo>
                    <a:lnTo>
                      <a:pt x="2803317" y="5335154"/>
                    </a:lnTo>
                    <a:lnTo>
                      <a:pt x="2804347" y="5360934"/>
                    </a:lnTo>
                    <a:lnTo>
                      <a:pt x="2804347" y="5386722"/>
                    </a:lnTo>
                    <a:lnTo>
                      <a:pt x="2601191" y="5390836"/>
                    </a:lnTo>
                    <a:lnTo>
                      <a:pt x="2597068" y="5100028"/>
                    </a:lnTo>
                    <a:close/>
                    <a:moveTo>
                      <a:pt x="2311412" y="5073218"/>
                    </a:moveTo>
                    <a:lnTo>
                      <a:pt x="2527979" y="5100036"/>
                    </a:lnTo>
                    <a:lnTo>
                      <a:pt x="2524886" y="5124786"/>
                    </a:lnTo>
                    <a:lnTo>
                      <a:pt x="2521789" y="5150566"/>
                    </a:lnTo>
                    <a:lnTo>
                      <a:pt x="2441357" y="5141286"/>
                    </a:lnTo>
                    <a:lnTo>
                      <a:pt x="2412480" y="5378472"/>
                    </a:lnTo>
                    <a:lnTo>
                      <a:pt x="2384632" y="5375374"/>
                    </a:lnTo>
                    <a:lnTo>
                      <a:pt x="2356798" y="5372277"/>
                    </a:lnTo>
                    <a:lnTo>
                      <a:pt x="2385662" y="5134066"/>
                    </a:lnTo>
                    <a:lnTo>
                      <a:pt x="2305230" y="5124786"/>
                    </a:lnTo>
                    <a:lnTo>
                      <a:pt x="2308328" y="5098998"/>
                    </a:lnTo>
                    <a:close/>
                    <a:moveTo>
                      <a:pt x="3178501" y="5049077"/>
                    </a:moveTo>
                    <a:cubicBezTo>
                      <a:pt x="3196181" y="5052967"/>
                      <a:pt x="3212954" y="5060973"/>
                      <a:pt x="3227342" y="5072774"/>
                    </a:cubicBezTo>
                    <a:cubicBezTo>
                      <a:pt x="3257680" y="5099354"/>
                      <a:pt x="3277452" y="5135960"/>
                      <a:pt x="3283036" y="5175900"/>
                    </a:cubicBezTo>
                    <a:cubicBezTo>
                      <a:pt x="3293053" y="5214629"/>
                      <a:pt x="3288655" y="5255671"/>
                      <a:pt x="3270659" y="5291404"/>
                    </a:cubicBezTo>
                    <a:cubicBezTo>
                      <a:pt x="3233278" y="5351319"/>
                      <a:pt x="3154393" y="5369582"/>
                      <a:pt x="3094478" y="5332188"/>
                    </a:cubicBezTo>
                    <a:cubicBezTo>
                      <a:pt x="3091596" y="5330391"/>
                      <a:pt x="3088791" y="5328485"/>
                      <a:pt x="3086062" y="5326472"/>
                    </a:cubicBezTo>
                    <a:lnTo>
                      <a:pt x="3082978" y="5329557"/>
                    </a:lnTo>
                    <a:cubicBezTo>
                      <a:pt x="3052338" y="5303214"/>
                      <a:pt x="3032503" y="5266502"/>
                      <a:pt x="3027283" y="5226430"/>
                    </a:cubicBezTo>
                    <a:cubicBezTo>
                      <a:pt x="3017995" y="5186879"/>
                      <a:pt x="3022736" y="5145316"/>
                      <a:pt x="3040690" y="5108871"/>
                    </a:cubicBezTo>
                    <a:cubicBezTo>
                      <a:pt x="3057762" y="5077244"/>
                      <a:pt x="3088694" y="5055485"/>
                      <a:pt x="3124219" y="5050083"/>
                    </a:cubicBezTo>
                    <a:cubicBezTo>
                      <a:pt x="3142234" y="5045416"/>
                      <a:pt x="3160821" y="5045188"/>
                      <a:pt x="3178501" y="5049077"/>
                    </a:cubicBezTo>
                    <a:close/>
                    <a:moveTo>
                      <a:pt x="2038303" y="5009871"/>
                    </a:moveTo>
                    <a:lnTo>
                      <a:pt x="2065121" y="5017092"/>
                    </a:lnTo>
                    <a:lnTo>
                      <a:pt x="2092960" y="5023274"/>
                    </a:lnTo>
                    <a:lnTo>
                      <a:pt x="2048621" y="5201688"/>
                    </a:lnTo>
                    <a:cubicBezTo>
                      <a:pt x="2042765" y="5217311"/>
                      <a:pt x="2042765" y="5234527"/>
                      <a:pt x="2048621" y="5250150"/>
                    </a:cubicBezTo>
                    <a:cubicBezTo>
                      <a:pt x="2055604" y="5263154"/>
                      <a:pt x="2068133" y="5272269"/>
                      <a:pt x="2082650" y="5274900"/>
                    </a:cubicBezTo>
                    <a:cubicBezTo>
                      <a:pt x="2096066" y="5281082"/>
                      <a:pt x="2111515" y="5281082"/>
                      <a:pt x="2124930" y="5274900"/>
                    </a:cubicBezTo>
                    <a:cubicBezTo>
                      <a:pt x="2137748" y="5263337"/>
                      <a:pt x="2146142" y="5247650"/>
                      <a:pt x="2148650" y="5230565"/>
                    </a:cubicBezTo>
                    <a:lnTo>
                      <a:pt x="2192989" y="5053189"/>
                    </a:lnTo>
                    <a:lnTo>
                      <a:pt x="2219807" y="5059371"/>
                    </a:lnTo>
                    <a:lnTo>
                      <a:pt x="2247654" y="5066591"/>
                    </a:lnTo>
                    <a:lnTo>
                      <a:pt x="2200209" y="5237773"/>
                    </a:lnTo>
                    <a:cubicBezTo>
                      <a:pt x="2195425" y="5269756"/>
                      <a:pt x="2178870" y="5298815"/>
                      <a:pt x="2153807" y="5319247"/>
                    </a:cubicBezTo>
                    <a:cubicBezTo>
                      <a:pt x="2127400" y="5334294"/>
                      <a:pt x="2095710" y="5336938"/>
                      <a:pt x="2067180" y="5326468"/>
                    </a:cubicBezTo>
                    <a:cubicBezTo>
                      <a:pt x="2037328" y="5321976"/>
                      <a:pt x="2010956" y="5304641"/>
                      <a:pt x="1994985" y="5279023"/>
                    </a:cubicBezTo>
                    <a:cubicBezTo>
                      <a:pt x="1983261" y="5249209"/>
                      <a:pt x="1983261" y="5216044"/>
                      <a:pt x="1994985" y="5186218"/>
                    </a:cubicBezTo>
                    <a:close/>
                    <a:moveTo>
                      <a:pt x="3514900" y="4952554"/>
                    </a:moveTo>
                    <a:lnTo>
                      <a:pt x="3523150" y="4977304"/>
                    </a:lnTo>
                    <a:lnTo>
                      <a:pt x="3531400" y="5002053"/>
                    </a:lnTo>
                    <a:lnTo>
                      <a:pt x="3403523" y="5043303"/>
                    </a:lnTo>
                    <a:lnTo>
                      <a:pt x="3424146" y="5106210"/>
                    </a:lnTo>
                    <a:lnTo>
                      <a:pt x="3535523" y="5070125"/>
                    </a:lnTo>
                    <a:lnTo>
                      <a:pt x="3542743" y="5093833"/>
                    </a:lnTo>
                    <a:lnTo>
                      <a:pt x="3550993" y="5117557"/>
                    </a:lnTo>
                    <a:lnTo>
                      <a:pt x="3439621" y="5153655"/>
                    </a:lnTo>
                    <a:lnTo>
                      <a:pt x="3477773" y="5271222"/>
                    </a:lnTo>
                    <a:lnTo>
                      <a:pt x="3450955" y="5279459"/>
                    </a:lnTo>
                    <a:lnTo>
                      <a:pt x="3424146" y="5288752"/>
                    </a:lnTo>
                    <a:lnTo>
                      <a:pt x="3334426" y="5012371"/>
                    </a:lnTo>
                    <a:close/>
                    <a:moveTo>
                      <a:pt x="1772071" y="4919562"/>
                    </a:moveTo>
                    <a:lnTo>
                      <a:pt x="1978320" y="4990719"/>
                    </a:lnTo>
                    <a:lnTo>
                      <a:pt x="1970070" y="5014439"/>
                    </a:lnTo>
                    <a:lnTo>
                      <a:pt x="1960782" y="5039189"/>
                    </a:lnTo>
                    <a:lnTo>
                      <a:pt x="1884473" y="5013409"/>
                    </a:lnTo>
                    <a:lnTo>
                      <a:pt x="1807130" y="5239260"/>
                    </a:lnTo>
                    <a:lnTo>
                      <a:pt x="1780321" y="5229968"/>
                    </a:lnTo>
                    <a:lnTo>
                      <a:pt x="1753503" y="5220693"/>
                    </a:lnTo>
                    <a:lnTo>
                      <a:pt x="1831880" y="4994842"/>
                    </a:lnTo>
                    <a:lnTo>
                      <a:pt x="1755571" y="4969062"/>
                    </a:lnTo>
                    <a:lnTo>
                      <a:pt x="1763821" y="4944312"/>
                    </a:lnTo>
                    <a:close/>
                    <a:moveTo>
                      <a:pt x="1666876" y="4867995"/>
                    </a:moveTo>
                    <a:lnTo>
                      <a:pt x="1691626" y="4879342"/>
                    </a:lnTo>
                    <a:lnTo>
                      <a:pt x="1717406" y="4891715"/>
                    </a:lnTo>
                    <a:lnTo>
                      <a:pt x="1594694" y="5154680"/>
                    </a:lnTo>
                    <a:lnTo>
                      <a:pt x="1568906" y="5143345"/>
                    </a:lnTo>
                    <a:lnTo>
                      <a:pt x="1543127" y="5130968"/>
                    </a:lnTo>
                    <a:close/>
                    <a:moveTo>
                      <a:pt x="3872751" y="4780342"/>
                    </a:moveTo>
                    <a:lnTo>
                      <a:pt x="3884085" y="4803037"/>
                    </a:lnTo>
                    <a:lnTo>
                      <a:pt x="3896462" y="4825719"/>
                    </a:lnTo>
                    <a:lnTo>
                      <a:pt x="3825306" y="4863872"/>
                    </a:lnTo>
                    <a:lnTo>
                      <a:pt x="3937712" y="5075278"/>
                    </a:lnTo>
                    <a:lnTo>
                      <a:pt x="3912962" y="5088689"/>
                    </a:lnTo>
                    <a:lnTo>
                      <a:pt x="3888212" y="5102096"/>
                    </a:lnTo>
                    <a:lnTo>
                      <a:pt x="3775806" y="4890689"/>
                    </a:lnTo>
                    <a:lnTo>
                      <a:pt x="3704649" y="4927816"/>
                    </a:lnTo>
                    <a:lnTo>
                      <a:pt x="3692277" y="4905122"/>
                    </a:lnTo>
                    <a:lnTo>
                      <a:pt x="3680929" y="4882439"/>
                    </a:lnTo>
                    <a:close/>
                    <a:moveTo>
                      <a:pt x="1417309" y="4732898"/>
                    </a:moveTo>
                    <a:lnTo>
                      <a:pt x="1607059" y="4839122"/>
                    </a:lnTo>
                    <a:lnTo>
                      <a:pt x="1594682" y="4861804"/>
                    </a:lnTo>
                    <a:lnTo>
                      <a:pt x="1582309" y="4883456"/>
                    </a:lnTo>
                    <a:lnTo>
                      <a:pt x="1512182" y="4844274"/>
                    </a:lnTo>
                    <a:lnTo>
                      <a:pt x="1395653" y="5053625"/>
                    </a:lnTo>
                    <a:lnTo>
                      <a:pt x="1370903" y="5040210"/>
                    </a:lnTo>
                    <a:lnTo>
                      <a:pt x="1347182" y="5026808"/>
                    </a:lnTo>
                    <a:lnTo>
                      <a:pt x="1462682" y="4817457"/>
                    </a:lnTo>
                    <a:lnTo>
                      <a:pt x="1392555" y="4778274"/>
                    </a:lnTo>
                    <a:lnTo>
                      <a:pt x="1404932" y="4755592"/>
                    </a:lnTo>
                    <a:close/>
                    <a:moveTo>
                      <a:pt x="4097559" y="4639059"/>
                    </a:moveTo>
                    <a:lnTo>
                      <a:pt x="4110962" y="4660711"/>
                    </a:lnTo>
                    <a:lnTo>
                      <a:pt x="4125402" y="4682368"/>
                    </a:lnTo>
                    <a:lnTo>
                      <a:pt x="4006805" y="4759715"/>
                    </a:lnTo>
                    <a:lnTo>
                      <a:pt x="4040835" y="4811283"/>
                    </a:lnTo>
                    <a:lnTo>
                      <a:pt x="4150152" y="4740118"/>
                    </a:lnTo>
                    <a:lnTo>
                      <a:pt x="4164589" y="4760741"/>
                    </a:lnTo>
                    <a:lnTo>
                      <a:pt x="4177991" y="4782406"/>
                    </a:lnTo>
                    <a:lnTo>
                      <a:pt x="4067652" y="4853562"/>
                    </a:lnTo>
                    <a:lnTo>
                      <a:pt x="4108902" y="4916465"/>
                    </a:lnTo>
                    <a:lnTo>
                      <a:pt x="4232656" y="4837062"/>
                    </a:lnTo>
                    <a:lnTo>
                      <a:pt x="4247088" y="4858715"/>
                    </a:lnTo>
                    <a:lnTo>
                      <a:pt x="4261529" y="4880367"/>
                    </a:lnTo>
                    <a:lnTo>
                      <a:pt x="4090335" y="4990714"/>
                    </a:lnTo>
                    <a:lnTo>
                      <a:pt x="3932555" y="4746308"/>
                    </a:lnTo>
                    <a:close/>
                    <a:moveTo>
                      <a:pt x="1204009" y="4608716"/>
                    </a:moveTo>
                    <a:cubicBezTo>
                      <a:pt x="1231598" y="4607576"/>
                      <a:pt x="1258666" y="4616360"/>
                      <a:pt x="1280327" y="4633466"/>
                    </a:cubicBezTo>
                    <a:cubicBezTo>
                      <a:pt x="1302500" y="4648364"/>
                      <a:pt x="1318026" y="4671283"/>
                      <a:pt x="1323636" y="4697398"/>
                    </a:cubicBezTo>
                    <a:cubicBezTo>
                      <a:pt x="1328106" y="4723220"/>
                      <a:pt x="1322576" y="4749766"/>
                      <a:pt x="1308174" y="4771647"/>
                    </a:cubicBezTo>
                    <a:lnTo>
                      <a:pt x="1268992" y="4739686"/>
                    </a:lnTo>
                    <a:cubicBezTo>
                      <a:pt x="1276225" y="4729109"/>
                      <a:pt x="1278132" y="4715770"/>
                      <a:pt x="1274144" y="4703593"/>
                    </a:cubicBezTo>
                    <a:cubicBezTo>
                      <a:pt x="1270238" y="4689915"/>
                      <a:pt x="1261424" y="4678169"/>
                      <a:pt x="1249395" y="4670588"/>
                    </a:cubicBezTo>
                    <a:cubicBezTo>
                      <a:pt x="1240407" y="4662457"/>
                      <a:pt x="1228479" y="4658355"/>
                      <a:pt x="1216395" y="4659245"/>
                    </a:cubicBezTo>
                    <a:cubicBezTo>
                      <a:pt x="1205534" y="4659957"/>
                      <a:pt x="1195640" y="4665673"/>
                      <a:pt x="1189577" y="4674715"/>
                    </a:cubicBezTo>
                    <a:cubicBezTo>
                      <a:pt x="1184865" y="4681915"/>
                      <a:pt x="1184865" y="4691228"/>
                      <a:pt x="1189577" y="4698436"/>
                    </a:cubicBezTo>
                    <a:cubicBezTo>
                      <a:pt x="1198229" y="4714567"/>
                      <a:pt x="1208979" y="4729478"/>
                      <a:pt x="1221547" y="4742775"/>
                    </a:cubicBezTo>
                    <a:cubicBezTo>
                      <a:pt x="1242259" y="4763063"/>
                      <a:pt x="1257505" y="4788245"/>
                      <a:pt x="1265894" y="4815995"/>
                    </a:cubicBezTo>
                    <a:cubicBezTo>
                      <a:pt x="1267878" y="4837291"/>
                      <a:pt x="1261187" y="4858482"/>
                      <a:pt x="1247327" y="4874774"/>
                    </a:cubicBezTo>
                    <a:cubicBezTo>
                      <a:pt x="1233297" y="4895973"/>
                      <a:pt x="1209835" y="4909054"/>
                      <a:pt x="1184424" y="4909842"/>
                    </a:cubicBezTo>
                    <a:cubicBezTo>
                      <a:pt x="1155734" y="4910719"/>
                      <a:pt x="1127768" y="4900783"/>
                      <a:pt x="1106048" y="4881999"/>
                    </a:cubicBezTo>
                    <a:cubicBezTo>
                      <a:pt x="1081501" y="4866906"/>
                      <a:pt x="1063755" y="4842867"/>
                      <a:pt x="1056548" y="4814965"/>
                    </a:cubicBezTo>
                    <a:cubicBezTo>
                      <a:pt x="1051404" y="4788202"/>
                      <a:pt x="1057768" y="4760495"/>
                      <a:pt x="1074073" y="4738660"/>
                    </a:cubicBezTo>
                    <a:lnTo>
                      <a:pt x="1118420" y="4769592"/>
                    </a:lnTo>
                    <a:cubicBezTo>
                      <a:pt x="1110204" y="4780482"/>
                      <a:pt x="1106836" y="4794300"/>
                      <a:pt x="1109145" y="4807745"/>
                    </a:cubicBezTo>
                    <a:cubicBezTo>
                      <a:pt x="1113721" y="4821635"/>
                      <a:pt x="1122797" y="4833601"/>
                      <a:pt x="1134920" y="4841774"/>
                    </a:cubicBezTo>
                    <a:cubicBezTo>
                      <a:pt x="1146280" y="4850859"/>
                      <a:pt x="1159772" y="4856889"/>
                      <a:pt x="1174115" y="4859312"/>
                    </a:cubicBezTo>
                    <a:cubicBezTo>
                      <a:pt x="1184857" y="4859973"/>
                      <a:pt x="1195251" y="4855351"/>
                      <a:pt x="1201954" y="4846940"/>
                    </a:cubicBezTo>
                    <a:cubicBezTo>
                      <a:pt x="1206174" y="4838863"/>
                      <a:pt x="1206174" y="4829228"/>
                      <a:pt x="1201954" y="4821160"/>
                    </a:cubicBezTo>
                    <a:cubicBezTo>
                      <a:pt x="1195488" y="4806253"/>
                      <a:pt x="1186403" y="4792630"/>
                      <a:pt x="1175145" y="4780940"/>
                    </a:cubicBezTo>
                    <a:cubicBezTo>
                      <a:pt x="1153467" y="4758851"/>
                      <a:pt x="1136611" y="4732520"/>
                      <a:pt x="1125645" y="4703593"/>
                    </a:cubicBezTo>
                    <a:cubicBezTo>
                      <a:pt x="1122094" y="4683321"/>
                      <a:pt x="1127768" y="4662533"/>
                      <a:pt x="1141102" y="4646868"/>
                    </a:cubicBezTo>
                    <a:cubicBezTo>
                      <a:pt x="1155158" y="4625216"/>
                      <a:pt x="1178327" y="4611161"/>
                      <a:pt x="1204009" y="4608716"/>
                    </a:cubicBezTo>
                    <a:close/>
                    <a:moveTo>
                      <a:pt x="4318414" y="4479809"/>
                    </a:moveTo>
                    <a:cubicBezTo>
                      <a:pt x="4347236" y="4481131"/>
                      <a:pt x="4374486" y="4493280"/>
                      <a:pt x="4394732" y="4513839"/>
                    </a:cubicBezTo>
                    <a:lnTo>
                      <a:pt x="4352444" y="4549936"/>
                    </a:lnTo>
                    <a:cubicBezTo>
                      <a:pt x="4342224" y="4539890"/>
                      <a:pt x="4328614" y="4534000"/>
                      <a:pt x="4314287" y="4533436"/>
                    </a:cubicBezTo>
                    <a:cubicBezTo>
                      <a:pt x="4299465" y="4533597"/>
                      <a:pt x="4285198" y="4539085"/>
                      <a:pt x="4274067" y="4548894"/>
                    </a:cubicBezTo>
                    <a:cubicBezTo>
                      <a:pt x="4258508" y="4561186"/>
                      <a:pt x="4250648" y="4580826"/>
                      <a:pt x="4253440" y="4600466"/>
                    </a:cubicBezTo>
                    <a:cubicBezTo>
                      <a:pt x="4258521" y="4626296"/>
                      <a:pt x="4270656" y="4650216"/>
                      <a:pt x="4288508" y="4669563"/>
                    </a:cubicBezTo>
                    <a:cubicBezTo>
                      <a:pt x="4303906" y="4690317"/>
                      <a:pt x="4325063" y="4706093"/>
                      <a:pt x="4349347" y="4714936"/>
                    </a:cubicBezTo>
                    <a:cubicBezTo>
                      <a:pt x="4367991" y="4720609"/>
                      <a:pt x="4388236" y="4716334"/>
                      <a:pt x="4402974" y="4703593"/>
                    </a:cubicBezTo>
                    <a:cubicBezTo>
                      <a:pt x="4414851" y="4694139"/>
                      <a:pt x="4422613" y="4680474"/>
                      <a:pt x="4424626" y="4665436"/>
                    </a:cubicBezTo>
                    <a:cubicBezTo>
                      <a:pt x="4425384" y="4649707"/>
                      <a:pt x="4421041" y="4634156"/>
                      <a:pt x="4412262" y="4621089"/>
                    </a:cubicBezTo>
                    <a:lnTo>
                      <a:pt x="4454541" y="4581898"/>
                    </a:lnTo>
                    <a:cubicBezTo>
                      <a:pt x="4472859" y="4606474"/>
                      <a:pt x="4481316" y="4637004"/>
                      <a:pt x="4478261" y="4667495"/>
                    </a:cubicBezTo>
                    <a:cubicBezTo>
                      <a:pt x="4469859" y="4733029"/>
                      <a:pt x="4409923" y="4779334"/>
                      <a:pt x="4344389" y="4770936"/>
                    </a:cubicBezTo>
                    <a:cubicBezTo>
                      <a:pt x="4343639" y="4770838"/>
                      <a:pt x="4342880" y="4770728"/>
                      <a:pt x="4342135" y="4770622"/>
                    </a:cubicBezTo>
                    <a:cubicBezTo>
                      <a:pt x="4303364" y="4761253"/>
                      <a:pt x="4269076" y="4738639"/>
                      <a:pt x="4245203" y="4706686"/>
                    </a:cubicBezTo>
                    <a:cubicBezTo>
                      <a:pt x="4217258" y="4677215"/>
                      <a:pt x="4200474" y="4638923"/>
                      <a:pt x="4197758" y="4598398"/>
                    </a:cubicBezTo>
                    <a:cubicBezTo>
                      <a:pt x="4196449" y="4563631"/>
                      <a:pt x="4211771" y="4530318"/>
                      <a:pt x="4239008" y="4508686"/>
                    </a:cubicBezTo>
                    <a:cubicBezTo>
                      <a:pt x="4260771" y="4489186"/>
                      <a:pt x="4289215" y="4478848"/>
                      <a:pt x="4318414" y="4479809"/>
                    </a:cubicBezTo>
                    <a:close/>
                    <a:moveTo>
                      <a:pt x="976955" y="4384335"/>
                    </a:moveTo>
                    <a:lnTo>
                      <a:pt x="998607" y="4403932"/>
                    </a:lnTo>
                    <a:lnTo>
                      <a:pt x="1019243" y="4424560"/>
                    </a:lnTo>
                    <a:lnTo>
                      <a:pt x="958400" y="4647309"/>
                    </a:lnTo>
                    <a:lnTo>
                      <a:pt x="1097611" y="4497780"/>
                    </a:lnTo>
                    <a:lnTo>
                      <a:pt x="1117204" y="4515309"/>
                    </a:lnTo>
                    <a:lnTo>
                      <a:pt x="1135772" y="4532839"/>
                    </a:lnTo>
                    <a:lnTo>
                      <a:pt x="937773" y="4746313"/>
                    </a:lnTo>
                    <a:lnTo>
                      <a:pt x="917146" y="4726715"/>
                    </a:lnTo>
                    <a:lnTo>
                      <a:pt x="897552" y="4708148"/>
                    </a:lnTo>
                    <a:lnTo>
                      <a:pt x="959425" y="4479212"/>
                    </a:lnTo>
                    <a:lnTo>
                      <a:pt x="816078" y="4632868"/>
                    </a:lnTo>
                    <a:lnTo>
                      <a:pt x="797523" y="4615339"/>
                    </a:lnTo>
                    <a:lnTo>
                      <a:pt x="777926" y="4596771"/>
                    </a:lnTo>
                    <a:close/>
                    <a:moveTo>
                      <a:pt x="883108" y="4280170"/>
                    </a:moveTo>
                    <a:lnTo>
                      <a:pt x="901675" y="4301823"/>
                    </a:lnTo>
                    <a:lnTo>
                      <a:pt x="920235" y="4322450"/>
                    </a:lnTo>
                    <a:lnTo>
                      <a:pt x="703676" y="4516326"/>
                    </a:lnTo>
                    <a:lnTo>
                      <a:pt x="685104" y="4495703"/>
                    </a:lnTo>
                    <a:lnTo>
                      <a:pt x="666549" y="4475076"/>
                    </a:lnTo>
                    <a:close/>
                    <a:moveTo>
                      <a:pt x="4535842" y="4224488"/>
                    </a:moveTo>
                    <a:lnTo>
                      <a:pt x="4751379" y="4419394"/>
                    </a:lnTo>
                    <a:lnTo>
                      <a:pt x="4732811" y="4440030"/>
                    </a:lnTo>
                    <a:lnTo>
                      <a:pt x="4714244" y="4460644"/>
                    </a:lnTo>
                    <a:lnTo>
                      <a:pt x="4616282" y="4372992"/>
                    </a:lnTo>
                    <a:lnTo>
                      <a:pt x="4546160" y="4450339"/>
                    </a:lnTo>
                    <a:lnTo>
                      <a:pt x="4644121" y="4539021"/>
                    </a:lnTo>
                    <a:lnTo>
                      <a:pt x="4625562" y="4559648"/>
                    </a:lnTo>
                    <a:lnTo>
                      <a:pt x="4606994" y="4580271"/>
                    </a:lnTo>
                    <a:lnTo>
                      <a:pt x="4390435" y="4385365"/>
                    </a:lnTo>
                    <a:lnTo>
                      <a:pt x="4409003" y="4364742"/>
                    </a:lnTo>
                    <a:lnTo>
                      <a:pt x="4428588" y="4344115"/>
                    </a:lnTo>
                    <a:lnTo>
                      <a:pt x="4509033" y="4417339"/>
                    </a:lnTo>
                    <a:lnTo>
                      <a:pt x="4579159" y="4338962"/>
                    </a:lnTo>
                    <a:lnTo>
                      <a:pt x="4497685" y="4265738"/>
                    </a:lnTo>
                    <a:lnTo>
                      <a:pt x="4517282" y="4245115"/>
                    </a:lnTo>
                    <a:close/>
                    <a:moveTo>
                      <a:pt x="4714244" y="3980082"/>
                    </a:moveTo>
                    <a:lnTo>
                      <a:pt x="4952468" y="4147141"/>
                    </a:lnTo>
                    <a:lnTo>
                      <a:pt x="4936997" y="4169836"/>
                    </a:lnTo>
                    <a:lnTo>
                      <a:pt x="4920497" y="4193556"/>
                    </a:lnTo>
                    <a:lnTo>
                      <a:pt x="4685371" y="4162611"/>
                    </a:lnTo>
                    <a:lnTo>
                      <a:pt x="4857595" y="4283280"/>
                    </a:lnTo>
                    <a:lnTo>
                      <a:pt x="4843150" y="4304933"/>
                    </a:lnTo>
                    <a:lnTo>
                      <a:pt x="4827688" y="4326585"/>
                    </a:lnTo>
                    <a:lnTo>
                      <a:pt x="4589464" y="4159526"/>
                    </a:lnTo>
                    <a:lnTo>
                      <a:pt x="4605964" y="4135806"/>
                    </a:lnTo>
                    <a:lnTo>
                      <a:pt x="4622464" y="4111056"/>
                    </a:lnTo>
                    <a:lnTo>
                      <a:pt x="4852438" y="4140959"/>
                    </a:lnTo>
                    <a:lnTo>
                      <a:pt x="4684341" y="4023400"/>
                    </a:lnTo>
                    <a:lnTo>
                      <a:pt x="4699812" y="4001735"/>
                    </a:lnTo>
                    <a:close/>
                    <a:moveTo>
                      <a:pt x="597638" y="3950764"/>
                    </a:moveTo>
                    <a:cubicBezTo>
                      <a:pt x="634299" y="3955171"/>
                      <a:pt x="666769" y="3976565"/>
                      <a:pt x="685290" y="4008514"/>
                    </a:cubicBezTo>
                    <a:cubicBezTo>
                      <a:pt x="701824" y="4032298"/>
                      <a:pt x="709489" y="4061133"/>
                      <a:pt x="706947" y="4089984"/>
                    </a:cubicBezTo>
                    <a:cubicBezTo>
                      <a:pt x="703642" y="4117853"/>
                      <a:pt x="689112" y="4143179"/>
                      <a:pt x="666723" y="4160111"/>
                    </a:cubicBezTo>
                    <a:lnTo>
                      <a:pt x="636820" y="4113709"/>
                    </a:lnTo>
                    <a:cubicBezTo>
                      <a:pt x="646858" y="4104743"/>
                      <a:pt x="652824" y="4092086"/>
                      <a:pt x="653320" y="4078637"/>
                    </a:cubicBezTo>
                    <a:cubicBezTo>
                      <a:pt x="655312" y="4064684"/>
                      <a:pt x="652401" y="4050467"/>
                      <a:pt x="645083" y="4038417"/>
                    </a:cubicBezTo>
                    <a:cubicBezTo>
                      <a:pt x="633333" y="4019158"/>
                      <a:pt x="612935" y="4006836"/>
                      <a:pt x="590418" y="4005417"/>
                    </a:cubicBezTo>
                    <a:cubicBezTo>
                      <a:pt x="563672" y="4005633"/>
                      <a:pt x="537689" y="4014294"/>
                      <a:pt x="516164" y="4030167"/>
                    </a:cubicBezTo>
                    <a:cubicBezTo>
                      <a:pt x="492672" y="4042984"/>
                      <a:pt x="474155" y="4063332"/>
                      <a:pt x="463579" y="4087917"/>
                    </a:cubicBezTo>
                    <a:cubicBezTo>
                      <a:pt x="456444" y="4108823"/>
                      <a:pt x="459910" y="4131895"/>
                      <a:pt x="472859" y="4149793"/>
                    </a:cubicBezTo>
                    <a:cubicBezTo>
                      <a:pt x="483524" y="4167429"/>
                      <a:pt x="502782" y="4178039"/>
                      <a:pt x="523388" y="4177641"/>
                    </a:cubicBezTo>
                    <a:lnTo>
                      <a:pt x="561537" y="4170421"/>
                    </a:lnTo>
                    <a:lnTo>
                      <a:pt x="561541" y="4170429"/>
                    </a:lnTo>
                    <a:lnTo>
                      <a:pt x="561541" y="4170416"/>
                    </a:lnTo>
                    <a:lnTo>
                      <a:pt x="561537" y="4170421"/>
                    </a:lnTo>
                    <a:lnTo>
                      <a:pt x="527511" y="4117832"/>
                    </a:lnTo>
                    <a:lnTo>
                      <a:pt x="569791" y="4089984"/>
                    </a:lnTo>
                    <a:lnTo>
                      <a:pt x="630638" y="4183831"/>
                    </a:lnTo>
                    <a:lnTo>
                      <a:pt x="498638" y="4269420"/>
                    </a:lnTo>
                    <a:lnTo>
                      <a:pt x="478011" y="4238488"/>
                    </a:lnTo>
                    <a:lnTo>
                      <a:pt x="506888" y="4212709"/>
                    </a:lnTo>
                    <a:lnTo>
                      <a:pt x="501732" y="4212709"/>
                    </a:lnTo>
                    <a:cubicBezTo>
                      <a:pt x="470791" y="4213391"/>
                      <a:pt x="441787" y="4197713"/>
                      <a:pt x="425414" y="4171459"/>
                    </a:cubicBezTo>
                    <a:lnTo>
                      <a:pt x="425414" y="4174543"/>
                    </a:lnTo>
                    <a:cubicBezTo>
                      <a:pt x="403478" y="4144899"/>
                      <a:pt x="397321" y="4106433"/>
                      <a:pt x="408914" y="4071417"/>
                    </a:cubicBezTo>
                    <a:cubicBezTo>
                      <a:pt x="439867" y="3995252"/>
                      <a:pt x="515507" y="3946900"/>
                      <a:pt x="597638" y="3950764"/>
                    </a:cubicBezTo>
                    <a:close/>
                    <a:moveTo>
                      <a:pt x="4896947" y="3786790"/>
                    </a:moveTo>
                    <a:cubicBezTo>
                      <a:pt x="4875921" y="3788782"/>
                      <a:pt x="4857493" y="3801710"/>
                      <a:pt x="4848489" y="3820820"/>
                    </a:cubicBezTo>
                    <a:cubicBezTo>
                      <a:pt x="4837582" y="3839269"/>
                      <a:pt x="4837582" y="3862188"/>
                      <a:pt x="4848489" y="3880625"/>
                    </a:cubicBezTo>
                    <a:cubicBezTo>
                      <a:pt x="4861425" y="3904036"/>
                      <a:pt x="4881726" y="3922515"/>
                      <a:pt x="4906239" y="3933222"/>
                    </a:cubicBezTo>
                    <a:cubicBezTo>
                      <a:pt x="4928574" y="3946616"/>
                      <a:pt x="4954514" y="3952735"/>
                      <a:pt x="4980489" y="3950764"/>
                    </a:cubicBezTo>
                    <a:cubicBezTo>
                      <a:pt x="5001234" y="3948036"/>
                      <a:pt x="5019344" y="3935324"/>
                      <a:pt x="5028950" y="3916722"/>
                    </a:cubicBezTo>
                    <a:cubicBezTo>
                      <a:pt x="5039226" y="3898112"/>
                      <a:pt x="5039226" y="3875527"/>
                      <a:pt x="5028950" y="3856917"/>
                    </a:cubicBezTo>
                    <a:cubicBezTo>
                      <a:pt x="5016544" y="3834091"/>
                      <a:pt x="4996980" y="3815981"/>
                      <a:pt x="4973268" y="3805345"/>
                    </a:cubicBezTo>
                    <a:cubicBezTo>
                      <a:pt x="4950455" y="3791176"/>
                      <a:pt x="4923722" y="3784680"/>
                      <a:pt x="4896947" y="3786790"/>
                    </a:cubicBezTo>
                    <a:close/>
                    <a:moveTo>
                      <a:pt x="4883544" y="3732138"/>
                    </a:moveTo>
                    <a:cubicBezTo>
                      <a:pt x="4923853" y="3725553"/>
                      <a:pt x="4965179" y="3733596"/>
                      <a:pt x="5000073" y="3754820"/>
                    </a:cubicBezTo>
                    <a:cubicBezTo>
                      <a:pt x="5036268" y="3771634"/>
                      <a:pt x="5065188" y="3800917"/>
                      <a:pt x="5081548" y="3837320"/>
                    </a:cubicBezTo>
                    <a:cubicBezTo>
                      <a:pt x="5095048" y="3871099"/>
                      <a:pt x="5091997" y="3909243"/>
                      <a:pt x="5073298" y="3940447"/>
                    </a:cubicBezTo>
                    <a:cubicBezTo>
                      <a:pt x="5057586" y="3972870"/>
                      <a:pt x="5027997" y="3996396"/>
                      <a:pt x="4992866" y="4004387"/>
                    </a:cubicBezTo>
                    <a:lnTo>
                      <a:pt x="4992853" y="4002319"/>
                    </a:lnTo>
                    <a:cubicBezTo>
                      <a:pt x="4912332" y="4011243"/>
                      <a:pt x="4834434" y="3970455"/>
                      <a:pt x="4795892" y="3899193"/>
                    </a:cubicBezTo>
                    <a:cubicBezTo>
                      <a:pt x="4781608" y="3865760"/>
                      <a:pt x="4783892" y="3827553"/>
                      <a:pt x="4802074" y="3796070"/>
                    </a:cubicBezTo>
                    <a:cubicBezTo>
                      <a:pt x="4817879" y="3763295"/>
                      <a:pt x="4847955" y="3739693"/>
                      <a:pt x="4883544" y="3732138"/>
                    </a:cubicBezTo>
                    <a:close/>
                    <a:moveTo>
                      <a:pt x="484020" y="3640799"/>
                    </a:moveTo>
                    <a:lnTo>
                      <a:pt x="496393" y="3667609"/>
                    </a:lnTo>
                    <a:lnTo>
                      <a:pt x="508770" y="3693397"/>
                    </a:lnTo>
                    <a:lnTo>
                      <a:pt x="368516" y="3877985"/>
                    </a:lnTo>
                    <a:lnTo>
                      <a:pt x="554147" y="3791358"/>
                    </a:lnTo>
                    <a:lnTo>
                      <a:pt x="564464" y="3815083"/>
                    </a:lnTo>
                    <a:lnTo>
                      <a:pt x="575799" y="3838803"/>
                    </a:lnTo>
                    <a:lnTo>
                      <a:pt x="311796" y="3961527"/>
                    </a:lnTo>
                    <a:lnTo>
                      <a:pt x="300448" y="3936777"/>
                    </a:lnTo>
                    <a:lnTo>
                      <a:pt x="289114" y="3910985"/>
                    </a:lnTo>
                    <a:lnTo>
                      <a:pt x="432461" y="3722274"/>
                    </a:lnTo>
                    <a:lnTo>
                      <a:pt x="241669" y="3810956"/>
                    </a:lnTo>
                    <a:lnTo>
                      <a:pt x="231364" y="3787235"/>
                    </a:lnTo>
                    <a:lnTo>
                      <a:pt x="220016" y="3763511"/>
                    </a:lnTo>
                    <a:close/>
                    <a:moveTo>
                      <a:pt x="5190696" y="3522202"/>
                    </a:moveTo>
                    <a:lnTo>
                      <a:pt x="5214407" y="3530452"/>
                    </a:lnTo>
                    <a:lnTo>
                      <a:pt x="5238128" y="3540770"/>
                    </a:lnTo>
                    <a:lnTo>
                      <a:pt x="5171098" y="3717108"/>
                    </a:lnTo>
                    <a:lnTo>
                      <a:pt x="4898845" y="3612952"/>
                    </a:lnTo>
                    <a:lnTo>
                      <a:pt x="4909150" y="3586134"/>
                    </a:lnTo>
                    <a:lnTo>
                      <a:pt x="4919468" y="3560359"/>
                    </a:lnTo>
                    <a:lnTo>
                      <a:pt x="5142225" y="3645956"/>
                    </a:lnTo>
                    <a:close/>
                    <a:moveTo>
                      <a:pt x="432461" y="3510855"/>
                    </a:moveTo>
                    <a:lnTo>
                      <a:pt x="442766" y="3537673"/>
                    </a:lnTo>
                    <a:lnTo>
                      <a:pt x="453083" y="3563452"/>
                    </a:lnTo>
                    <a:lnTo>
                      <a:pt x="180834" y="3667609"/>
                    </a:lnTo>
                    <a:lnTo>
                      <a:pt x="170517" y="3641829"/>
                    </a:lnTo>
                    <a:lnTo>
                      <a:pt x="161237" y="3616037"/>
                    </a:lnTo>
                    <a:close/>
                    <a:moveTo>
                      <a:pt x="175851" y="3314478"/>
                    </a:moveTo>
                    <a:lnTo>
                      <a:pt x="189254" y="3366046"/>
                    </a:lnTo>
                    <a:lnTo>
                      <a:pt x="172754" y="3371198"/>
                    </a:lnTo>
                    <a:cubicBezTo>
                      <a:pt x="159428" y="3373266"/>
                      <a:pt x="146945" y="3378982"/>
                      <a:pt x="136656" y="3387698"/>
                    </a:cubicBezTo>
                    <a:cubicBezTo>
                      <a:pt x="129428" y="3395016"/>
                      <a:pt x="127012" y="3405842"/>
                      <a:pt x="130474" y="3415546"/>
                    </a:cubicBezTo>
                    <a:cubicBezTo>
                      <a:pt x="132250" y="3424402"/>
                      <a:pt x="137936" y="3431978"/>
                      <a:pt x="145936" y="3436169"/>
                    </a:cubicBezTo>
                    <a:cubicBezTo>
                      <a:pt x="155932" y="3439796"/>
                      <a:pt x="166885" y="3439796"/>
                      <a:pt x="176881" y="3436169"/>
                    </a:cubicBezTo>
                    <a:lnTo>
                      <a:pt x="383130" y="3378410"/>
                    </a:lnTo>
                    <a:lnTo>
                      <a:pt x="390342" y="3405228"/>
                    </a:lnTo>
                    <a:lnTo>
                      <a:pt x="397562" y="3432046"/>
                    </a:lnTo>
                    <a:lnTo>
                      <a:pt x="191313" y="3485668"/>
                    </a:lnTo>
                    <a:cubicBezTo>
                      <a:pt x="168911" y="3495177"/>
                      <a:pt x="143597" y="3495177"/>
                      <a:pt x="121186" y="3485668"/>
                    </a:cubicBezTo>
                    <a:cubicBezTo>
                      <a:pt x="101059" y="3472969"/>
                      <a:pt x="87203" y="3452376"/>
                      <a:pt x="83034" y="3428948"/>
                    </a:cubicBezTo>
                    <a:cubicBezTo>
                      <a:pt x="74220" y="3405864"/>
                      <a:pt x="76491" y="3380012"/>
                      <a:pt x="89224" y="3358821"/>
                    </a:cubicBezTo>
                    <a:cubicBezTo>
                      <a:pt x="106907" y="3337495"/>
                      <a:pt x="131906" y="3323516"/>
                      <a:pt x="159351" y="3319631"/>
                    </a:cubicBezTo>
                    <a:close/>
                    <a:moveTo>
                      <a:pt x="5138274" y="3210244"/>
                    </a:moveTo>
                    <a:cubicBezTo>
                      <a:pt x="5125043" y="3210244"/>
                      <a:pt x="5111813" y="3212330"/>
                      <a:pt x="5099086" y="3216504"/>
                    </a:cubicBezTo>
                    <a:cubicBezTo>
                      <a:pt x="5079077" y="3223868"/>
                      <a:pt x="5064268" y="3241017"/>
                      <a:pt x="5059891" y="3261881"/>
                    </a:cubicBezTo>
                    <a:cubicBezTo>
                      <a:pt x="5054264" y="3282483"/>
                      <a:pt x="5059298" y="3304538"/>
                      <a:pt x="5073306" y="3320669"/>
                    </a:cubicBezTo>
                    <a:cubicBezTo>
                      <a:pt x="5092234" y="3339495"/>
                      <a:pt x="5116247" y="3352402"/>
                      <a:pt x="5142395" y="3357783"/>
                    </a:cubicBezTo>
                    <a:cubicBezTo>
                      <a:pt x="5167221" y="3365686"/>
                      <a:pt x="5193886" y="3365686"/>
                      <a:pt x="5218712" y="3357783"/>
                    </a:cubicBezTo>
                    <a:cubicBezTo>
                      <a:pt x="5238386" y="3349957"/>
                      <a:pt x="5253013" y="3333021"/>
                      <a:pt x="5257895" y="3312406"/>
                    </a:cubicBezTo>
                    <a:cubicBezTo>
                      <a:pt x="5263526" y="3291805"/>
                      <a:pt x="5258500" y="3269762"/>
                      <a:pt x="5244492" y="3253631"/>
                    </a:cubicBezTo>
                    <a:lnTo>
                      <a:pt x="5244492" y="3252601"/>
                    </a:lnTo>
                    <a:cubicBezTo>
                      <a:pt x="5226539" y="3233775"/>
                      <a:pt x="5203068" y="3221127"/>
                      <a:pt x="5177463" y="3216504"/>
                    </a:cubicBezTo>
                    <a:cubicBezTo>
                      <a:pt x="5164736" y="3212330"/>
                      <a:pt x="5151505" y="3210244"/>
                      <a:pt x="5138274" y="3210244"/>
                    </a:cubicBezTo>
                    <a:close/>
                    <a:moveTo>
                      <a:pt x="5126906" y="3154598"/>
                    </a:moveTo>
                    <a:cubicBezTo>
                      <a:pt x="5146974" y="3153550"/>
                      <a:pt x="5167221" y="3155951"/>
                      <a:pt x="5186742" y="3161852"/>
                    </a:cubicBezTo>
                    <a:cubicBezTo>
                      <a:pt x="5227289" y="3169148"/>
                      <a:pt x="5263869" y="3190737"/>
                      <a:pt x="5289865" y="3222699"/>
                    </a:cubicBezTo>
                    <a:cubicBezTo>
                      <a:pt x="5328322" y="3283283"/>
                      <a:pt x="5310382" y="3363576"/>
                      <a:pt x="5249797" y="3402033"/>
                    </a:cubicBezTo>
                    <a:cubicBezTo>
                      <a:pt x="5248051" y="3403135"/>
                      <a:pt x="5246289" y="3404207"/>
                      <a:pt x="5244492" y="3405228"/>
                    </a:cubicBezTo>
                    <a:lnTo>
                      <a:pt x="5240365" y="3407296"/>
                    </a:lnTo>
                    <a:cubicBezTo>
                      <a:pt x="5163484" y="3435283"/>
                      <a:pt x="5077302" y="3413639"/>
                      <a:pt x="5022768" y="3352631"/>
                    </a:cubicBezTo>
                    <a:cubicBezTo>
                      <a:pt x="5000455" y="3323203"/>
                      <a:pt x="4993544" y="3284877"/>
                      <a:pt x="5004209" y="3249504"/>
                    </a:cubicBezTo>
                    <a:cubicBezTo>
                      <a:pt x="5012188" y="3214123"/>
                      <a:pt x="5035675" y="3184199"/>
                      <a:pt x="5068141" y="3168042"/>
                    </a:cubicBezTo>
                    <a:cubicBezTo>
                      <a:pt x="5086948" y="3160144"/>
                      <a:pt x="5106838" y="3155646"/>
                      <a:pt x="5126906" y="3154598"/>
                    </a:cubicBezTo>
                    <a:close/>
                    <a:moveTo>
                      <a:pt x="332419" y="3145784"/>
                    </a:moveTo>
                    <a:lnTo>
                      <a:pt x="337575" y="3173631"/>
                    </a:lnTo>
                    <a:lnTo>
                      <a:pt x="342736" y="3201479"/>
                    </a:lnTo>
                    <a:lnTo>
                      <a:pt x="57080" y="3256135"/>
                    </a:lnTo>
                    <a:lnTo>
                      <a:pt x="51915" y="3229313"/>
                    </a:lnTo>
                    <a:lnTo>
                      <a:pt x="46763" y="3201479"/>
                    </a:lnTo>
                    <a:close/>
                    <a:moveTo>
                      <a:pt x="298393" y="2871475"/>
                    </a:moveTo>
                    <a:lnTo>
                      <a:pt x="322114" y="3066382"/>
                    </a:lnTo>
                    <a:lnTo>
                      <a:pt x="296334" y="3069479"/>
                    </a:lnTo>
                    <a:lnTo>
                      <a:pt x="270554" y="3072576"/>
                    </a:lnTo>
                    <a:lnTo>
                      <a:pt x="253016" y="2933352"/>
                    </a:lnTo>
                    <a:lnTo>
                      <a:pt x="192169" y="2940573"/>
                    </a:lnTo>
                    <a:lnTo>
                      <a:pt x="207639" y="3070509"/>
                    </a:lnTo>
                    <a:lnTo>
                      <a:pt x="183932" y="3073606"/>
                    </a:lnTo>
                    <a:lnTo>
                      <a:pt x="158139" y="3076699"/>
                    </a:lnTo>
                    <a:lnTo>
                      <a:pt x="142669" y="2946755"/>
                    </a:lnTo>
                    <a:lnTo>
                      <a:pt x="67390" y="2956047"/>
                    </a:lnTo>
                    <a:lnTo>
                      <a:pt x="84919" y="3102479"/>
                    </a:lnTo>
                    <a:lnTo>
                      <a:pt x="60178" y="3105576"/>
                    </a:lnTo>
                    <a:lnTo>
                      <a:pt x="34390" y="3108674"/>
                    </a:lnTo>
                    <a:lnTo>
                      <a:pt x="8610" y="2906535"/>
                    </a:lnTo>
                    <a:close/>
                    <a:moveTo>
                      <a:pt x="5165090" y="2814306"/>
                    </a:moveTo>
                    <a:lnTo>
                      <a:pt x="5159933" y="2870001"/>
                    </a:lnTo>
                    <a:cubicBezTo>
                      <a:pt x="5146649" y="2871128"/>
                      <a:pt x="5134200" y="2876984"/>
                      <a:pt x="5124865" y="2886501"/>
                    </a:cubicBezTo>
                    <a:cubicBezTo>
                      <a:pt x="5114755" y="2896785"/>
                      <a:pt x="5108552" y="2910285"/>
                      <a:pt x="5107340" y="2924653"/>
                    </a:cubicBezTo>
                    <a:cubicBezTo>
                      <a:pt x="5104459" y="2946827"/>
                      <a:pt x="5112988" y="2968945"/>
                      <a:pt x="5130022" y="2983433"/>
                    </a:cubicBezTo>
                    <a:cubicBezTo>
                      <a:pt x="5150581" y="3000594"/>
                      <a:pt x="5176467" y="3010068"/>
                      <a:pt x="5203242" y="3010250"/>
                    </a:cubicBezTo>
                    <a:cubicBezTo>
                      <a:pt x="5229683" y="3014538"/>
                      <a:pt x="5256801" y="3010195"/>
                      <a:pt x="5280589" y="2997878"/>
                    </a:cubicBezTo>
                    <a:cubicBezTo>
                      <a:pt x="5298852" y="2985000"/>
                      <a:pt x="5310255" y="2964496"/>
                      <a:pt x="5311521" y="2942183"/>
                    </a:cubicBezTo>
                    <a:lnTo>
                      <a:pt x="5311534" y="2942183"/>
                    </a:lnTo>
                    <a:cubicBezTo>
                      <a:pt x="5313394" y="2921937"/>
                      <a:pt x="5304852" y="2902124"/>
                      <a:pt x="5288839" y="2889598"/>
                    </a:cubicBezTo>
                    <a:cubicBezTo>
                      <a:pt x="5278695" y="2881683"/>
                      <a:pt x="5267140" y="2875725"/>
                      <a:pt x="5254810" y="2872056"/>
                    </a:cubicBezTo>
                    <a:lnTo>
                      <a:pt x="5254810" y="2933933"/>
                    </a:lnTo>
                    <a:lnTo>
                      <a:pt x="5204272" y="2933933"/>
                    </a:lnTo>
                    <a:lnTo>
                      <a:pt x="5214590" y="2822556"/>
                    </a:lnTo>
                    <a:lnTo>
                      <a:pt x="5370309" y="2835971"/>
                    </a:lnTo>
                    <a:lnTo>
                      <a:pt x="5370309" y="2873098"/>
                    </a:lnTo>
                    <a:lnTo>
                      <a:pt x="5337310" y="2873098"/>
                    </a:lnTo>
                    <a:cubicBezTo>
                      <a:pt x="5362157" y="2891471"/>
                      <a:pt x="5375161" y="2921827"/>
                      <a:pt x="5371339" y="2952501"/>
                    </a:cubicBezTo>
                    <a:lnTo>
                      <a:pt x="5362059" y="2957653"/>
                    </a:lnTo>
                    <a:cubicBezTo>
                      <a:pt x="5360623" y="2993416"/>
                      <a:pt x="5342237" y="3026339"/>
                      <a:pt x="5312560" y="3046335"/>
                    </a:cubicBezTo>
                    <a:cubicBezTo>
                      <a:pt x="5278996" y="3068064"/>
                      <a:pt x="5238678" y="3076856"/>
                      <a:pt x="5199115" y="3071085"/>
                    </a:cubicBezTo>
                    <a:cubicBezTo>
                      <a:pt x="5158463" y="3069356"/>
                      <a:pt x="5119734" y="3053276"/>
                      <a:pt x="5089810" y="3025712"/>
                    </a:cubicBezTo>
                    <a:cubicBezTo>
                      <a:pt x="5062840" y="2998653"/>
                      <a:pt x="5050552" y="2960276"/>
                      <a:pt x="5056806" y="2922585"/>
                    </a:cubicBezTo>
                    <a:cubicBezTo>
                      <a:pt x="5058268" y="2893700"/>
                      <a:pt x="5069963" y="2866285"/>
                      <a:pt x="5089810" y="2845251"/>
                    </a:cubicBezTo>
                    <a:cubicBezTo>
                      <a:pt x="5109603" y="2825048"/>
                      <a:pt x="5136819" y="2813861"/>
                      <a:pt x="5165090" y="2814306"/>
                    </a:cubicBezTo>
                    <a:close/>
                    <a:moveTo>
                      <a:pt x="176868" y="2618374"/>
                    </a:moveTo>
                    <a:lnTo>
                      <a:pt x="176868" y="2682319"/>
                    </a:lnTo>
                    <a:cubicBezTo>
                      <a:pt x="175377" y="2693167"/>
                      <a:pt x="177940" y="2704188"/>
                      <a:pt x="184089" y="2713251"/>
                    </a:cubicBezTo>
                    <a:cubicBezTo>
                      <a:pt x="190466" y="2720819"/>
                      <a:pt x="199983" y="2725010"/>
                      <a:pt x="209868" y="2724599"/>
                    </a:cubicBezTo>
                    <a:cubicBezTo>
                      <a:pt x="218703" y="2725281"/>
                      <a:pt x="227266" y="2721391"/>
                      <a:pt x="232550" y="2714281"/>
                    </a:cubicBezTo>
                    <a:cubicBezTo>
                      <a:pt x="238097" y="2704167"/>
                      <a:pt x="240944" y="2692811"/>
                      <a:pt x="240800" y="2681281"/>
                    </a:cubicBezTo>
                    <a:lnTo>
                      <a:pt x="240813" y="2619413"/>
                    </a:lnTo>
                    <a:close/>
                    <a:moveTo>
                      <a:pt x="50021" y="2618374"/>
                    </a:moveTo>
                    <a:lnTo>
                      <a:pt x="50021" y="2686442"/>
                    </a:lnTo>
                    <a:cubicBezTo>
                      <a:pt x="49352" y="2698171"/>
                      <a:pt x="52619" y="2709785"/>
                      <a:pt x="59309" y="2719446"/>
                    </a:cubicBezTo>
                    <a:cubicBezTo>
                      <a:pt x="67886" y="2726883"/>
                      <a:pt x="78885" y="2730921"/>
                      <a:pt x="90241" y="2730781"/>
                    </a:cubicBezTo>
                    <a:cubicBezTo>
                      <a:pt x="100758" y="2731374"/>
                      <a:pt x="110979" y="2727217"/>
                      <a:pt x="118089" y="2719446"/>
                    </a:cubicBezTo>
                    <a:cubicBezTo>
                      <a:pt x="124932" y="2709861"/>
                      <a:pt x="128212" y="2698192"/>
                      <a:pt x="127368" y="2686442"/>
                    </a:cubicBezTo>
                    <a:lnTo>
                      <a:pt x="127368" y="2619413"/>
                    </a:lnTo>
                    <a:close/>
                    <a:moveTo>
                      <a:pt x="521" y="2563722"/>
                    </a:moveTo>
                    <a:lnTo>
                      <a:pt x="291342" y="2568875"/>
                    </a:lnTo>
                    <a:lnTo>
                      <a:pt x="291342" y="2595692"/>
                    </a:lnTo>
                    <a:lnTo>
                      <a:pt x="291342" y="2698819"/>
                    </a:lnTo>
                    <a:cubicBezTo>
                      <a:pt x="292465" y="2720667"/>
                      <a:pt x="285071" y="2742116"/>
                      <a:pt x="270715" y="2758628"/>
                    </a:cubicBezTo>
                    <a:cubicBezTo>
                      <a:pt x="256694" y="2773632"/>
                      <a:pt x="236491" y="2781255"/>
                      <a:pt x="216050" y="2779251"/>
                    </a:cubicBezTo>
                    <a:cubicBezTo>
                      <a:pt x="194898" y="2780421"/>
                      <a:pt x="174487" y="2771175"/>
                      <a:pt x="161398" y="2754501"/>
                    </a:cubicBezTo>
                    <a:cubicBezTo>
                      <a:pt x="159296" y="2751645"/>
                      <a:pt x="157563" y="2748527"/>
                      <a:pt x="156245" y="2745222"/>
                    </a:cubicBezTo>
                    <a:cubicBezTo>
                      <a:pt x="153419" y="2751090"/>
                      <a:pt x="149966" y="2756624"/>
                      <a:pt x="145928" y="2761721"/>
                    </a:cubicBezTo>
                    <a:cubicBezTo>
                      <a:pt x="132512" y="2778569"/>
                      <a:pt x="111733" y="2787806"/>
                      <a:pt x="90241" y="2786476"/>
                    </a:cubicBezTo>
                    <a:cubicBezTo>
                      <a:pt x="64780" y="2787611"/>
                      <a:pt x="40030" y="2777865"/>
                      <a:pt x="22174" y="2759654"/>
                    </a:cubicBezTo>
                    <a:cubicBezTo>
                      <a:pt x="5598" y="2738650"/>
                      <a:pt x="-2165" y="2712027"/>
                      <a:pt x="521" y="2685404"/>
                    </a:cubicBezTo>
                    <a:lnTo>
                      <a:pt x="521" y="2590540"/>
                    </a:lnTo>
                    <a:close/>
                    <a:moveTo>
                      <a:pt x="5076221" y="2512595"/>
                    </a:moveTo>
                    <a:lnTo>
                      <a:pt x="5259793" y="2594069"/>
                    </a:lnTo>
                    <a:lnTo>
                      <a:pt x="5370131" y="2589942"/>
                    </a:lnTo>
                    <a:lnTo>
                      <a:pt x="5371170" y="2618819"/>
                    </a:lnTo>
                    <a:lnTo>
                      <a:pt x="5372199" y="2646654"/>
                    </a:lnTo>
                    <a:lnTo>
                      <a:pt x="5262878" y="2649751"/>
                    </a:lnTo>
                    <a:lnTo>
                      <a:pt x="5084471" y="2749781"/>
                    </a:lnTo>
                    <a:lnTo>
                      <a:pt x="5083442" y="2716781"/>
                    </a:lnTo>
                    <a:lnTo>
                      <a:pt x="5082416" y="2683781"/>
                    </a:lnTo>
                    <a:lnTo>
                      <a:pt x="5206166" y="2622942"/>
                    </a:lnTo>
                    <a:lnTo>
                      <a:pt x="5207196" y="2622942"/>
                    </a:lnTo>
                    <a:lnTo>
                      <a:pt x="5078289" y="2575502"/>
                    </a:lnTo>
                    <a:lnTo>
                      <a:pt x="5077251" y="2543527"/>
                    </a:lnTo>
                    <a:close/>
                    <a:moveTo>
                      <a:pt x="605887" y="985886"/>
                    </a:moveTo>
                    <a:cubicBezTo>
                      <a:pt x="604415" y="988441"/>
                      <a:pt x="604415" y="991581"/>
                      <a:pt x="605887" y="994136"/>
                    </a:cubicBezTo>
                    <a:lnTo>
                      <a:pt x="605887" y="998261"/>
                    </a:lnTo>
                    <a:lnTo>
                      <a:pt x="601762" y="998261"/>
                    </a:lnTo>
                    <a:close/>
                    <a:moveTo>
                      <a:pt x="667763" y="958039"/>
                    </a:moveTo>
                    <a:cubicBezTo>
                      <a:pt x="671888" y="958039"/>
                      <a:pt x="685292" y="958039"/>
                      <a:pt x="690446" y="958039"/>
                    </a:cubicBezTo>
                    <a:lnTo>
                      <a:pt x="699735" y="967329"/>
                    </a:lnTo>
                    <a:cubicBezTo>
                      <a:pt x="704705" y="971638"/>
                      <a:pt x="709198" y="976478"/>
                      <a:pt x="713139" y="981761"/>
                    </a:cubicBezTo>
                    <a:cubicBezTo>
                      <a:pt x="713139" y="981761"/>
                      <a:pt x="713139" y="994136"/>
                      <a:pt x="721389" y="1003414"/>
                    </a:cubicBezTo>
                    <a:lnTo>
                      <a:pt x="735821" y="1020943"/>
                    </a:lnTo>
                    <a:lnTo>
                      <a:pt x="763668" y="1049818"/>
                    </a:lnTo>
                    <a:cubicBezTo>
                      <a:pt x="769276" y="1055621"/>
                      <a:pt x="774452" y="1061825"/>
                      <a:pt x="779140" y="1068386"/>
                    </a:cubicBezTo>
                    <a:lnTo>
                      <a:pt x="793572" y="1083858"/>
                    </a:lnTo>
                    <a:cubicBezTo>
                      <a:pt x="799765" y="1090040"/>
                      <a:pt x="804919" y="1083858"/>
                      <a:pt x="806987" y="1090040"/>
                    </a:cubicBezTo>
                    <a:lnTo>
                      <a:pt x="813169" y="1090040"/>
                    </a:lnTo>
                    <a:cubicBezTo>
                      <a:pt x="813169" y="1090040"/>
                      <a:pt x="822447" y="1090040"/>
                      <a:pt x="824515" y="1097261"/>
                    </a:cubicBezTo>
                    <a:cubicBezTo>
                      <a:pt x="826572" y="1104483"/>
                      <a:pt x="831737" y="1110665"/>
                      <a:pt x="838948" y="1120983"/>
                    </a:cubicBezTo>
                    <a:cubicBezTo>
                      <a:pt x="842672" y="1126039"/>
                      <a:pt x="844491" y="1132243"/>
                      <a:pt x="844112" y="1138512"/>
                    </a:cubicBezTo>
                    <a:cubicBezTo>
                      <a:pt x="843527" y="1149837"/>
                      <a:pt x="841091" y="1160989"/>
                      <a:pt x="836890" y="1171512"/>
                    </a:cubicBezTo>
                    <a:cubicBezTo>
                      <a:pt x="831737" y="1182859"/>
                      <a:pt x="836890" y="1198320"/>
                      <a:pt x="836890" y="1206570"/>
                    </a:cubicBezTo>
                    <a:cubicBezTo>
                      <a:pt x="834877" y="1215848"/>
                      <a:pt x="831758" y="1224856"/>
                      <a:pt x="827612" y="1233388"/>
                    </a:cubicBezTo>
                    <a:cubicBezTo>
                      <a:pt x="823389" y="1246099"/>
                      <a:pt x="820618" y="1259243"/>
                      <a:pt x="819362" y="1272570"/>
                    </a:cubicBezTo>
                    <a:cubicBezTo>
                      <a:pt x="819362" y="1279792"/>
                      <a:pt x="813169" y="1287014"/>
                      <a:pt x="811112" y="1294235"/>
                    </a:cubicBezTo>
                    <a:cubicBezTo>
                      <a:pt x="812238" y="1307271"/>
                      <a:pt x="812238" y="1320382"/>
                      <a:pt x="811112" y="1333418"/>
                    </a:cubicBezTo>
                    <a:cubicBezTo>
                      <a:pt x="811112" y="1340639"/>
                      <a:pt x="791515" y="1333418"/>
                      <a:pt x="782236" y="1333418"/>
                    </a:cubicBezTo>
                    <a:lnTo>
                      <a:pt x="765736" y="1333418"/>
                    </a:lnTo>
                    <a:cubicBezTo>
                      <a:pt x="765736" y="1333418"/>
                      <a:pt x="755418" y="1327235"/>
                      <a:pt x="751293" y="1325168"/>
                    </a:cubicBezTo>
                    <a:lnTo>
                      <a:pt x="736861" y="1317946"/>
                    </a:lnTo>
                    <a:cubicBezTo>
                      <a:pt x="733937" y="1313962"/>
                      <a:pt x="733937" y="1308537"/>
                      <a:pt x="736861" y="1304542"/>
                    </a:cubicBezTo>
                    <a:cubicBezTo>
                      <a:pt x="736861" y="1304542"/>
                      <a:pt x="743043" y="1298360"/>
                      <a:pt x="744071" y="1294235"/>
                    </a:cubicBezTo>
                    <a:cubicBezTo>
                      <a:pt x="746388" y="1287165"/>
                      <a:pt x="748121" y="1279922"/>
                      <a:pt x="749225" y="1272570"/>
                    </a:cubicBezTo>
                    <a:cubicBezTo>
                      <a:pt x="750589" y="1265219"/>
                      <a:pt x="753393" y="1258214"/>
                      <a:pt x="757475" y="1251945"/>
                    </a:cubicBezTo>
                    <a:cubicBezTo>
                      <a:pt x="761633" y="1238736"/>
                      <a:pt x="765076" y="1225311"/>
                      <a:pt x="767793" y="1211723"/>
                    </a:cubicBezTo>
                    <a:cubicBezTo>
                      <a:pt x="767793" y="1205541"/>
                      <a:pt x="772958" y="1194195"/>
                      <a:pt x="767793" y="1188012"/>
                    </a:cubicBezTo>
                    <a:cubicBezTo>
                      <a:pt x="758807" y="1179048"/>
                      <a:pt x="749149" y="1170776"/>
                      <a:pt x="738918" y="1163262"/>
                    </a:cubicBezTo>
                    <a:cubicBezTo>
                      <a:pt x="735540" y="1162342"/>
                      <a:pt x="731978" y="1162342"/>
                      <a:pt x="728610" y="1163262"/>
                    </a:cubicBezTo>
                    <a:cubicBezTo>
                      <a:pt x="726510" y="1168643"/>
                      <a:pt x="723349" y="1173559"/>
                      <a:pt x="719321" y="1177705"/>
                    </a:cubicBezTo>
                    <a:cubicBezTo>
                      <a:pt x="719321" y="1177694"/>
                      <a:pt x="719321" y="1189041"/>
                      <a:pt x="712110" y="1193166"/>
                    </a:cubicBezTo>
                    <a:cubicBezTo>
                      <a:pt x="704889" y="1197291"/>
                      <a:pt x="712110" y="1202456"/>
                      <a:pt x="704889" y="1203484"/>
                    </a:cubicBezTo>
                    <a:cubicBezTo>
                      <a:pt x="701890" y="1204588"/>
                      <a:pt x="698609" y="1204588"/>
                      <a:pt x="695610" y="1203484"/>
                    </a:cubicBezTo>
                    <a:cubicBezTo>
                      <a:pt x="687360" y="1203484"/>
                      <a:pt x="684263" y="1196263"/>
                      <a:pt x="678070" y="1192138"/>
                    </a:cubicBezTo>
                    <a:cubicBezTo>
                      <a:pt x="671888" y="1188012"/>
                      <a:pt x="670860" y="1192138"/>
                      <a:pt x="665695" y="1185945"/>
                    </a:cubicBezTo>
                    <a:cubicBezTo>
                      <a:pt x="660336" y="1178377"/>
                      <a:pt x="654100" y="1171458"/>
                      <a:pt x="647138" y="1165319"/>
                    </a:cubicBezTo>
                    <a:cubicBezTo>
                      <a:pt x="637859" y="1158109"/>
                      <a:pt x="647138" y="1147791"/>
                      <a:pt x="647138" y="1142637"/>
                    </a:cubicBezTo>
                    <a:cubicBezTo>
                      <a:pt x="647138" y="1137483"/>
                      <a:pt x="652292" y="1127165"/>
                      <a:pt x="657445" y="1120983"/>
                    </a:cubicBezTo>
                    <a:cubicBezTo>
                      <a:pt x="661473" y="1117389"/>
                      <a:pt x="664959" y="1113220"/>
                      <a:pt x="667763" y="1108608"/>
                    </a:cubicBezTo>
                    <a:cubicBezTo>
                      <a:pt x="671574" y="1101105"/>
                      <a:pt x="674346" y="1093126"/>
                      <a:pt x="676013" y="1084886"/>
                    </a:cubicBezTo>
                    <a:cubicBezTo>
                      <a:pt x="676013" y="1077665"/>
                      <a:pt x="676013" y="1070454"/>
                      <a:pt x="667763" y="1063233"/>
                    </a:cubicBezTo>
                    <a:cubicBezTo>
                      <a:pt x="659513" y="1056011"/>
                      <a:pt x="652292" y="1039511"/>
                      <a:pt x="639916" y="1027136"/>
                    </a:cubicBezTo>
                    <a:cubicBezTo>
                      <a:pt x="632511" y="1019806"/>
                      <a:pt x="622496" y="1015724"/>
                      <a:pt x="612080" y="1015789"/>
                    </a:cubicBezTo>
                    <a:cubicBezTo>
                      <a:pt x="609255" y="1015269"/>
                      <a:pt x="606916" y="1013310"/>
                      <a:pt x="605887" y="1010636"/>
                    </a:cubicBezTo>
                    <a:lnTo>
                      <a:pt x="605887" y="998261"/>
                    </a:lnTo>
                    <a:lnTo>
                      <a:pt x="607303" y="998261"/>
                    </a:lnTo>
                    <a:cubicBezTo>
                      <a:pt x="610267" y="998261"/>
                      <a:pt x="613618" y="998261"/>
                      <a:pt x="615166" y="998261"/>
                    </a:cubicBezTo>
                    <a:cubicBezTo>
                      <a:pt x="620569" y="994093"/>
                      <a:pt x="625733" y="989610"/>
                      <a:pt x="630638" y="984858"/>
                    </a:cubicBezTo>
                    <a:cubicBezTo>
                      <a:pt x="635358" y="980289"/>
                      <a:pt x="639830" y="975460"/>
                      <a:pt x="644041" y="970415"/>
                    </a:cubicBezTo>
                    <a:cubicBezTo>
                      <a:pt x="647051" y="966961"/>
                      <a:pt x="650992" y="964460"/>
                      <a:pt x="655388" y="963193"/>
                    </a:cubicBezTo>
                    <a:cubicBezTo>
                      <a:pt x="655388" y="963193"/>
                      <a:pt x="663638" y="958039"/>
                      <a:pt x="667763" y="958039"/>
                    </a:cubicBezTo>
                    <a:close/>
                    <a:moveTo>
                      <a:pt x="4670338" y="809159"/>
                    </a:moveTo>
                    <a:cubicBezTo>
                      <a:pt x="4673689" y="808515"/>
                      <a:pt x="4677814" y="809029"/>
                      <a:pt x="4680391" y="812634"/>
                    </a:cubicBezTo>
                    <a:cubicBezTo>
                      <a:pt x="4685545" y="819856"/>
                      <a:pt x="4686584" y="818827"/>
                      <a:pt x="4688641" y="820884"/>
                    </a:cubicBezTo>
                    <a:cubicBezTo>
                      <a:pt x="4690709" y="822952"/>
                      <a:pt x="4694834" y="820884"/>
                      <a:pt x="4695863" y="820884"/>
                    </a:cubicBezTo>
                    <a:cubicBezTo>
                      <a:pt x="4697768" y="823689"/>
                      <a:pt x="4697768" y="827370"/>
                      <a:pt x="4695863" y="830174"/>
                    </a:cubicBezTo>
                    <a:cubicBezTo>
                      <a:pt x="4695863" y="835327"/>
                      <a:pt x="4689670" y="836356"/>
                      <a:pt x="4687613" y="841510"/>
                    </a:cubicBezTo>
                    <a:cubicBezTo>
                      <a:pt x="4685545" y="846674"/>
                      <a:pt x="4676266" y="849760"/>
                      <a:pt x="4675238" y="853885"/>
                    </a:cubicBezTo>
                    <a:cubicBezTo>
                      <a:pt x="4674209" y="858021"/>
                      <a:pt x="4675238" y="861106"/>
                      <a:pt x="4668016" y="861106"/>
                    </a:cubicBezTo>
                    <a:cubicBezTo>
                      <a:pt x="4660794" y="861106"/>
                      <a:pt x="4660794" y="867299"/>
                      <a:pt x="4658737" y="868328"/>
                    </a:cubicBezTo>
                    <a:cubicBezTo>
                      <a:pt x="4655197" y="872020"/>
                      <a:pt x="4651408" y="875463"/>
                      <a:pt x="4647391" y="878635"/>
                    </a:cubicBezTo>
                    <a:lnTo>
                      <a:pt x="4627794" y="899260"/>
                    </a:lnTo>
                    <a:cubicBezTo>
                      <a:pt x="4627794" y="899260"/>
                      <a:pt x="4627794" y="909579"/>
                      <a:pt x="4616459" y="914732"/>
                    </a:cubicBezTo>
                    <a:lnTo>
                      <a:pt x="4606141" y="924011"/>
                    </a:lnTo>
                    <a:cubicBezTo>
                      <a:pt x="4599958" y="929164"/>
                      <a:pt x="4591708" y="924011"/>
                      <a:pt x="4589640" y="932261"/>
                    </a:cubicBezTo>
                    <a:cubicBezTo>
                      <a:pt x="4588092" y="935888"/>
                      <a:pt x="4588092" y="939981"/>
                      <a:pt x="4589640" y="943608"/>
                    </a:cubicBezTo>
                    <a:cubicBezTo>
                      <a:pt x="4589640" y="943608"/>
                      <a:pt x="4600987" y="949800"/>
                      <a:pt x="4604083" y="951858"/>
                    </a:cubicBezTo>
                    <a:cubicBezTo>
                      <a:pt x="4606985" y="955799"/>
                      <a:pt x="4610460" y="959274"/>
                      <a:pt x="4614391" y="962176"/>
                    </a:cubicBezTo>
                    <a:lnTo>
                      <a:pt x="4632959" y="975579"/>
                    </a:lnTo>
                    <a:lnTo>
                      <a:pt x="4644294" y="981762"/>
                    </a:lnTo>
                    <a:lnTo>
                      <a:pt x="4655641" y="981762"/>
                    </a:lnTo>
                    <a:cubicBezTo>
                      <a:pt x="4657601" y="982693"/>
                      <a:pt x="4659874" y="982693"/>
                      <a:pt x="4661834" y="981762"/>
                    </a:cubicBezTo>
                    <a:cubicBezTo>
                      <a:pt x="4661834" y="975579"/>
                      <a:pt x="4661834" y="973511"/>
                      <a:pt x="4653584" y="970426"/>
                    </a:cubicBezTo>
                    <a:cubicBezTo>
                      <a:pt x="4645334" y="967329"/>
                      <a:pt x="4641209" y="970426"/>
                      <a:pt x="4641209" y="965261"/>
                    </a:cubicBezTo>
                    <a:cubicBezTo>
                      <a:pt x="4641209" y="960108"/>
                      <a:pt x="4641209" y="957011"/>
                      <a:pt x="4647391" y="954954"/>
                    </a:cubicBezTo>
                    <a:cubicBezTo>
                      <a:pt x="4653584" y="952886"/>
                      <a:pt x="4654612" y="945675"/>
                      <a:pt x="4647391" y="942579"/>
                    </a:cubicBezTo>
                    <a:cubicBezTo>
                      <a:pt x="4640180" y="939482"/>
                      <a:pt x="4637084" y="942579"/>
                      <a:pt x="4633987" y="948761"/>
                    </a:cubicBezTo>
                    <a:cubicBezTo>
                      <a:pt x="4631724" y="951327"/>
                      <a:pt x="4627816" y="951576"/>
                      <a:pt x="4625250" y="949313"/>
                    </a:cubicBezTo>
                    <a:cubicBezTo>
                      <a:pt x="4625055" y="949140"/>
                      <a:pt x="4624871" y="948956"/>
                      <a:pt x="4624709" y="948761"/>
                    </a:cubicBezTo>
                    <a:cubicBezTo>
                      <a:pt x="4624709" y="948761"/>
                      <a:pt x="4616459" y="948761"/>
                      <a:pt x="4615419" y="948761"/>
                    </a:cubicBezTo>
                    <a:cubicBezTo>
                      <a:pt x="4613503" y="942503"/>
                      <a:pt x="4616036" y="935726"/>
                      <a:pt x="4621612" y="932261"/>
                    </a:cubicBezTo>
                    <a:cubicBezTo>
                      <a:pt x="4629375" y="924509"/>
                      <a:pt x="4637647" y="917266"/>
                      <a:pt x="4646362" y="910607"/>
                    </a:cubicBezTo>
                    <a:cubicBezTo>
                      <a:pt x="4651516" y="910607"/>
                      <a:pt x="4655641" y="896175"/>
                      <a:pt x="4659766" y="893078"/>
                    </a:cubicBezTo>
                    <a:cubicBezTo>
                      <a:pt x="4667854" y="886062"/>
                      <a:pt x="4675443" y="878484"/>
                      <a:pt x="4682459" y="870385"/>
                    </a:cubicBezTo>
                    <a:cubicBezTo>
                      <a:pt x="4684689" y="867776"/>
                      <a:pt x="4686757" y="865015"/>
                      <a:pt x="4688641" y="862146"/>
                    </a:cubicBezTo>
                    <a:cubicBezTo>
                      <a:pt x="4693199" y="858129"/>
                      <a:pt x="4699067" y="855920"/>
                      <a:pt x="4705141" y="855953"/>
                    </a:cubicBezTo>
                    <a:cubicBezTo>
                      <a:pt x="4708855" y="854946"/>
                      <a:pt x="4712774" y="854946"/>
                      <a:pt x="4716488" y="855953"/>
                    </a:cubicBezTo>
                    <a:cubicBezTo>
                      <a:pt x="4716488" y="855953"/>
                      <a:pt x="4716488" y="866260"/>
                      <a:pt x="4707209" y="871424"/>
                    </a:cubicBezTo>
                    <a:cubicBezTo>
                      <a:pt x="4704134" y="873990"/>
                      <a:pt x="4702261" y="877726"/>
                      <a:pt x="4702056" y="881732"/>
                    </a:cubicBezTo>
                    <a:cubicBezTo>
                      <a:pt x="4695440" y="891747"/>
                      <a:pt x="4687840" y="901079"/>
                      <a:pt x="4679363" y="909579"/>
                    </a:cubicBezTo>
                    <a:cubicBezTo>
                      <a:pt x="4674209" y="909579"/>
                      <a:pt x="4679363" y="914732"/>
                      <a:pt x="4679363" y="918857"/>
                    </a:cubicBezTo>
                    <a:cubicBezTo>
                      <a:pt x="4679363" y="922982"/>
                      <a:pt x="4690709" y="927107"/>
                      <a:pt x="4691738" y="932261"/>
                    </a:cubicBezTo>
                    <a:cubicBezTo>
                      <a:pt x="4692766" y="937425"/>
                      <a:pt x="4691738" y="941550"/>
                      <a:pt x="4691738" y="943608"/>
                    </a:cubicBezTo>
                    <a:cubicBezTo>
                      <a:pt x="4691738" y="945675"/>
                      <a:pt x="4710306" y="943608"/>
                      <a:pt x="4714420" y="943608"/>
                    </a:cubicBezTo>
                    <a:cubicBezTo>
                      <a:pt x="4718545" y="943608"/>
                      <a:pt x="4725766" y="926079"/>
                      <a:pt x="4723709" y="922982"/>
                    </a:cubicBezTo>
                    <a:cubicBezTo>
                      <a:pt x="4721641" y="919886"/>
                      <a:pt x="4714420" y="922982"/>
                      <a:pt x="4709266" y="915761"/>
                    </a:cubicBezTo>
                    <a:cubicBezTo>
                      <a:pt x="4704113" y="908550"/>
                      <a:pt x="4701016" y="915761"/>
                      <a:pt x="4698959" y="915761"/>
                    </a:cubicBezTo>
                    <a:cubicBezTo>
                      <a:pt x="4696891" y="915761"/>
                      <a:pt x="4707209" y="902357"/>
                      <a:pt x="4714420" y="901328"/>
                    </a:cubicBezTo>
                    <a:cubicBezTo>
                      <a:pt x="4720862" y="900083"/>
                      <a:pt x="4726892" y="897247"/>
                      <a:pt x="4731959" y="893078"/>
                    </a:cubicBezTo>
                    <a:cubicBezTo>
                      <a:pt x="4737113" y="887925"/>
                      <a:pt x="4738142" y="877606"/>
                      <a:pt x="4740209" y="875549"/>
                    </a:cubicBezTo>
                    <a:cubicBezTo>
                      <a:pt x="4745872" y="873492"/>
                      <a:pt x="4752076" y="873492"/>
                      <a:pt x="4757738" y="875549"/>
                    </a:cubicBezTo>
                    <a:cubicBezTo>
                      <a:pt x="4757738" y="875549"/>
                      <a:pt x="4757738" y="888953"/>
                      <a:pt x="4757738" y="893078"/>
                    </a:cubicBezTo>
                    <a:cubicBezTo>
                      <a:pt x="4766183" y="895309"/>
                      <a:pt x="4775072" y="895309"/>
                      <a:pt x="4783517" y="893078"/>
                    </a:cubicBezTo>
                    <a:cubicBezTo>
                      <a:pt x="4788670" y="893078"/>
                      <a:pt x="4800017" y="883800"/>
                      <a:pt x="4807239" y="886885"/>
                    </a:cubicBezTo>
                    <a:cubicBezTo>
                      <a:pt x="4814460" y="889982"/>
                      <a:pt x="4807239" y="893078"/>
                      <a:pt x="4814460" y="893078"/>
                    </a:cubicBezTo>
                    <a:lnTo>
                      <a:pt x="4822710" y="899260"/>
                    </a:lnTo>
                    <a:lnTo>
                      <a:pt x="4815489" y="903386"/>
                    </a:lnTo>
                    <a:cubicBezTo>
                      <a:pt x="4818000" y="910748"/>
                      <a:pt x="4818000" y="918716"/>
                      <a:pt x="4815489" y="926079"/>
                    </a:cubicBezTo>
                    <a:cubicBezTo>
                      <a:pt x="4815489" y="933300"/>
                      <a:pt x="4802085" y="936386"/>
                      <a:pt x="4793835" y="935357"/>
                    </a:cubicBezTo>
                    <a:cubicBezTo>
                      <a:pt x="4786018" y="933625"/>
                      <a:pt x="4777919" y="933625"/>
                      <a:pt x="4770113" y="935357"/>
                    </a:cubicBezTo>
                    <a:cubicBezTo>
                      <a:pt x="4770113" y="935357"/>
                      <a:pt x="4756710" y="943608"/>
                      <a:pt x="4756710" y="946704"/>
                    </a:cubicBezTo>
                    <a:cubicBezTo>
                      <a:pt x="4758442" y="952063"/>
                      <a:pt x="4758442" y="957845"/>
                      <a:pt x="4756710" y="963204"/>
                    </a:cubicBezTo>
                    <a:cubicBezTo>
                      <a:pt x="4751556" y="968358"/>
                      <a:pt x="4741238" y="963204"/>
                      <a:pt x="4713391" y="976608"/>
                    </a:cubicBezTo>
                    <a:lnTo>
                      <a:pt x="4686584" y="976608"/>
                    </a:lnTo>
                    <a:cubicBezTo>
                      <a:pt x="4681430" y="976608"/>
                      <a:pt x="4686584" y="991051"/>
                      <a:pt x="4692766" y="997233"/>
                    </a:cubicBezTo>
                    <a:cubicBezTo>
                      <a:pt x="4698959" y="1003415"/>
                      <a:pt x="4679363" y="1004455"/>
                      <a:pt x="4687613" y="1013733"/>
                    </a:cubicBezTo>
                    <a:cubicBezTo>
                      <a:pt x="4695863" y="1023012"/>
                      <a:pt x="4707209" y="1021983"/>
                      <a:pt x="4711334" y="1013733"/>
                    </a:cubicBezTo>
                    <a:cubicBezTo>
                      <a:pt x="4715459" y="1005483"/>
                      <a:pt x="4705141" y="1003415"/>
                      <a:pt x="4705141" y="999301"/>
                    </a:cubicBezTo>
                    <a:cubicBezTo>
                      <a:pt x="4705141" y="995176"/>
                      <a:pt x="4712363" y="984858"/>
                      <a:pt x="4714420" y="985887"/>
                    </a:cubicBezTo>
                    <a:cubicBezTo>
                      <a:pt x="4718426" y="987305"/>
                      <a:pt x="4722800" y="987305"/>
                      <a:pt x="4726795" y="985887"/>
                    </a:cubicBezTo>
                    <a:cubicBezTo>
                      <a:pt x="4726806" y="985887"/>
                      <a:pt x="4735045" y="985887"/>
                      <a:pt x="4739181" y="985887"/>
                    </a:cubicBezTo>
                    <a:cubicBezTo>
                      <a:pt x="4743306" y="985887"/>
                      <a:pt x="4739181" y="976608"/>
                      <a:pt x="4749488" y="974551"/>
                    </a:cubicBezTo>
                    <a:cubicBezTo>
                      <a:pt x="4759795" y="972483"/>
                      <a:pt x="4760835" y="974551"/>
                      <a:pt x="4763920" y="979704"/>
                    </a:cubicBezTo>
                    <a:cubicBezTo>
                      <a:pt x="4767017" y="984858"/>
                      <a:pt x="4774238" y="979704"/>
                      <a:pt x="4778363" y="979704"/>
                    </a:cubicBezTo>
                    <a:lnTo>
                      <a:pt x="4789710" y="973511"/>
                    </a:lnTo>
                    <a:cubicBezTo>
                      <a:pt x="4797960" y="966301"/>
                      <a:pt x="4789710" y="953926"/>
                      <a:pt x="4800017" y="949800"/>
                    </a:cubicBezTo>
                    <a:cubicBezTo>
                      <a:pt x="4810335" y="945675"/>
                      <a:pt x="4847460" y="967329"/>
                      <a:pt x="4852614" y="968358"/>
                    </a:cubicBezTo>
                    <a:cubicBezTo>
                      <a:pt x="4857767" y="969386"/>
                      <a:pt x="4857767" y="968358"/>
                      <a:pt x="4860864" y="968358"/>
                    </a:cubicBezTo>
                    <a:cubicBezTo>
                      <a:pt x="4866050" y="969159"/>
                      <a:pt x="4870392" y="972710"/>
                      <a:pt x="4872210" y="977637"/>
                    </a:cubicBezTo>
                    <a:cubicBezTo>
                      <a:pt x="4872633" y="983819"/>
                      <a:pt x="4872633" y="990023"/>
                      <a:pt x="4872210" y="996205"/>
                    </a:cubicBezTo>
                    <a:cubicBezTo>
                      <a:pt x="4872286" y="1000535"/>
                      <a:pt x="4869883" y="1004541"/>
                      <a:pt x="4866017" y="1006512"/>
                    </a:cubicBezTo>
                    <a:cubicBezTo>
                      <a:pt x="4866017" y="1006512"/>
                      <a:pt x="4850546" y="1013733"/>
                      <a:pt x="4850546" y="1019926"/>
                    </a:cubicBezTo>
                    <a:cubicBezTo>
                      <a:pt x="4850546" y="1026108"/>
                      <a:pt x="4833017" y="1019926"/>
                      <a:pt x="4822710" y="1019926"/>
                    </a:cubicBezTo>
                    <a:cubicBezTo>
                      <a:pt x="4807747" y="1020966"/>
                      <a:pt x="4793413" y="1026347"/>
                      <a:pt x="4781460" y="1035387"/>
                    </a:cubicBezTo>
                    <a:lnTo>
                      <a:pt x="4767017" y="1041580"/>
                    </a:lnTo>
                    <a:lnTo>
                      <a:pt x="4752585" y="1049830"/>
                    </a:lnTo>
                    <a:cubicBezTo>
                      <a:pt x="4745515" y="1052450"/>
                      <a:pt x="4739159" y="1056695"/>
                      <a:pt x="4734016" y="1062205"/>
                    </a:cubicBezTo>
                    <a:cubicBezTo>
                      <a:pt x="4734016" y="1062205"/>
                      <a:pt x="4734016" y="1068388"/>
                      <a:pt x="4739181" y="1071484"/>
                    </a:cubicBezTo>
                    <a:cubicBezTo>
                      <a:pt x="4745363" y="1075382"/>
                      <a:pt x="4752487" y="1077526"/>
                      <a:pt x="4759806" y="1077677"/>
                    </a:cubicBezTo>
                    <a:lnTo>
                      <a:pt x="4769085" y="1086956"/>
                    </a:lnTo>
                    <a:cubicBezTo>
                      <a:pt x="4769085" y="1086956"/>
                      <a:pt x="4769085" y="1097263"/>
                      <a:pt x="4769085" y="1100359"/>
                    </a:cubicBezTo>
                    <a:cubicBezTo>
                      <a:pt x="4769085" y="1103456"/>
                      <a:pt x="4774238" y="1100359"/>
                      <a:pt x="4775267" y="1111706"/>
                    </a:cubicBezTo>
                    <a:cubicBezTo>
                      <a:pt x="4776295" y="1123053"/>
                      <a:pt x="4781460" y="1118928"/>
                      <a:pt x="4775267" y="1125110"/>
                    </a:cubicBezTo>
                    <a:cubicBezTo>
                      <a:pt x="4772300" y="1135623"/>
                      <a:pt x="4766183" y="1144988"/>
                      <a:pt x="4757738" y="1151928"/>
                    </a:cubicBezTo>
                    <a:cubicBezTo>
                      <a:pt x="4750073" y="1157980"/>
                      <a:pt x="4741325" y="1162528"/>
                      <a:pt x="4731959" y="1165332"/>
                    </a:cubicBezTo>
                    <a:cubicBezTo>
                      <a:pt x="4717700" y="1160850"/>
                      <a:pt x="4704892" y="1152664"/>
                      <a:pt x="4694834" y="1141610"/>
                    </a:cubicBezTo>
                    <a:cubicBezTo>
                      <a:pt x="4691175" y="1138113"/>
                      <a:pt x="4686465" y="1135937"/>
                      <a:pt x="4681430" y="1135428"/>
                    </a:cubicBezTo>
                    <a:cubicBezTo>
                      <a:pt x="4681430" y="1135417"/>
                      <a:pt x="4672141" y="1127178"/>
                      <a:pt x="4671112" y="1123053"/>
                    </a:cubicBezTo>
                    <a:cubicBezTo>
                      <a:pt x="4667767" y="1116697"/>
                      <a:pt x="4662787" y="1111349"/>
                      <a:pt x="4656669" y="1107581"/>
                    </a:cubicBezTo>
                    <a:cubicBezTo>
                      <a:pt x="4643385" y="1099515"/>
                      <a:pt x="4627740" y="1096234"/>
                      <a:pt x="4612333" y="1098302"/>
                    </a:cubicBezTo>
                    <a:cubicBezTo>
                      <a:pt x="4605892" y="1099829"/>
                      <a:pt x="4599179" y="1099829"/>
                      <a:pt x="4592737" y="1098302"/>
                    </a:cubicBezTo>
                    <a:cubicBezTo>
                      <a:pt x="4584519" y="1097198"/>
                      <a:pt x="4576193" y="1097198"/>
                      <a:pt x="4567987" y="1098302"/>
                    </a:cubicBezTo>
                    <a:cubicBezTo>
                      <a:pt x="4561003" y="1099937"/>
                      <a:pt x="4554810" y="1103943"/>
                      <a:pt x="4550458" y="1109638"/>
                    </a:cubicBezTo>
                    <a:cubicBezTo>
                      <a:pt x="4550458" y="1109638"/>
                      <a:pt x="4550458" y="1115831"/>
                      <a:pt x="4550458" y="1118928"/>
                    </a:cubicBezTo>
                    <a:cubicBezTo>
                      <a:pt x="4556922" y="1120996"/>
                      <a:pt x="4563147" y="1123767"/>
                      <a:pt x="4569015" y="1127178"/>
                    </a:cubicBezTo>
                    <a:cubicBezTo>
                      <a:pt x="4569015" y="1127178"/>
                      <a:pt x="4579333" y="1127178"/>
                      <a:pt x="4581390" y="1127178"/>
                    </a:cubicBezTo>
                    <a:cubicBezTo>
                      <a:pt x="4583458" y="1127178"/>
                      <a:pt x="4581390" y="1139553"/>
                      <a:pt x="4587583" y="1149860"/>
                    </a:cubicBezTo>
                    <a:cubicBezTo>
                      <a:pt x="4593765" y="1160178"/>
                      <a:pt x="4587583" y="1161207"/>
                      <a:pt x="4595833" y="1170485"/>
                    </a:cubicBezTo>
                    <a:cubicBezTo>
                      <a:pt x="4604083" y="1179764"/>
                      <a:pt x="4600987" y="1178736"/>
                      <a:pt x="4595833" y="1181832"/>
                    </a:cubicBezTo>
                    <a:cubicBezTo>
                      <a:pt x="4590680" y="1184929"/>
                      <a:pt x="4583458" y="1192139"/>
                      <a:pt x="4577265" y="1192139"/>
                    </a:cubicBezTo>
                    <a:cubicBezTo>
                      <a:pt x="4571874" y="1193688"/>
                      <a:pt x="4566157" y="1193688"/>
                      <a:pt x="4560765" y="1192139"/>
                    </a:cubicBezTo>
                    <a:cubicBezTo>
                      <a:pt x="4555308" y="1187191"/>
                      <a:pt x="4549451" y="1182698"/>
                      <a:pt x="4543237" y="1178736"/>
                    </a:cubicBezTo>
                    <a:lnTo>
                      <a:pt x="4529833" y="1171514"/>
                    </a:lnTo>
                    <a:cubicBezTo>
                      <a:pt x="4524668" y="1171514"/>
                      <a:pt x="4503015" y="1151928"/>
                      <a:pt x="4495793" y="1157082"/>
                    </a:cubicBezTo>
                    <a:cubicBezTo>
                      <a:pt x="4490975" y="1163210"/>
                      <a:pt x="4485811" y="1169067"/>
                      <a:pt x="4480332" y="1174611"/>
                    </a:cubicBezTo>
                    <a:cubicBezTo>
                      <a:pt x="4480332" y="1174611"/>
                      <a:pt x="4470015" y="1182861"/>
                      <a:pt x="4463832" y="1185957"/>
                    </a:cubicBezTo>
                    <a:cubicBezTo>
                      <a:pt x="4456394" y="1189075"/>
                      <a:pt x="4449454" y="1193244"/>
                      <a:pt x="4443207" y="1198332"/>
                    </a:cubicBezTo>
                    <a:cubicBezTo>
                      <a:pt x="4443207" y="1203486"/>
                      <a:pt x="4427736" y="1198332"/>
                      <a:pt x="4426707" y="1198332"/>
                    </a:cubicBezTo>
                    <a:cubicBezTo>
                      <a:pt x="4425668" y="1198332"/>
                      <a:pt x="4401957" y="1214833"/>
                      <a:pt x="4390610" y="1208640"/>
                    </a:cubicBezTo>
                    <a:cubicBezTo>
                      <a:pt x="4379264" y="1202457"/>
                      <a:pt x="4373082" y="1200389"/>
                      <a:pt x="4367928" y="1196264"/>
                    </a:cubicBezTo>
                    <a:cubicBezTo>
                      <a:pt x="4362439" y="1191966"/>
                      <a:pt x="4356571" y="1188166"/>
                      <a:pt x="4350389" y="1184929"/>
                    </a:cubicBezTo>
                    <a:cubicBezTo>
                      <a:pt x="4341532" y="1179905"/>
                      <a:pt x="4334354" y="1172369"/>
                      <a:pt x="4329763" y="1163275"/>
                    </a:cubicBezTo>
                    <a:cubicBezTo>
                      <a:pt x="4329763" y="1163264"/>
                      <a:pt x="4338014" y="1153985"/>
                      <a:pt x="4342139" y="1149860"/>
                    </a:cubicBezTo>
                    <a:cubicBezTo>
                      <a:pt x="4346264" y="1145735"/>
                      <a:pt x="4342139" y="1114803"/>
                      <a:pt x="4342139" y="1110678"/>
                    </a:cubicBezTo>
                    <a:cubicBezTo>
                      <a:pt x="4342139" y="1106542"/>
                      <a:pt x="4351417" y="1110678"/>
                      <a:pt x="4358639" y="1116860"/>
                    </a:cubicBezTo>
                    <a:cubicBezTo>
                      <a:pt x="4368188" y="1124655"/>
                      <a:pt x="4378170" y="1131877"/>
                      <a:pt x="4388553" y="1138514"/>
                    </a:cubicBezTo>
                    <a:cubicBezTo>
                      <a:pt x="4402985" y="1146764"/>
                      <a:pt x="4429804" y="1130263"/>
                      <a:pt x="4445264" y="1126138"/>
                    </a:cubicBezTo>
                    <a:cubicBezTo>
                      <a:pt x="4460736" y="1122013"/>
                      <a:pt x="4454543" y="1119956"/>
                      <a:pt x="4445264" y="1112735"/>
                    </a:cubicBezTo>
                    <a:cubicBezTo>
                      <a:pt x="4438249" y="1106217"/>
                      <a:pt x="4430659" y="1100349"/>
                      <a:pt x="4422582" y="1095206"/>
                    </a:cubicBezTo>
                    <a:lnTo>
                      <a:pt x="4399889" y="1078706"/>
                    </a:lnTo>
                    <a:cubicBezTo>
                      <a:pt x="4399889" y="1073552"/>
                      <a:pt x="4380292" y="1069427"/>
                      <a:pt x="4378235" y="1067359"/>
                    </a:cubicBezTo>
                    <a:cubicBezTo>
                      <a:pt x="4376167" y="1065302"/>
                      <a:pt x="4366889" y="1060137"/>
                      <a:pt x="4367928" y="1048802"/>
                    </a:cubicBezTo>
                    <a:cubicBezTo>
                      <a:pt x="4368957" y="1037455"/>
                      <a:pt x="4367928" y="1041580"/>
                      <a:pt x="4367928" y="1038484"/>
                    </a:cubicBezTo>
                    <a:cubicBezTo>
                      <a:pt x="4367928" y="1035387"/>
                      <a:pt x="4375139" y="1029205"/>
                      <a:pt x="4378235" y="1026108"/>
                    </a:cubicBezTo>
                    <a:cubicBezTo>
                      <a:pt x="4383497" y="1021767"/>
                      <a:pt x="4389419" y="1018291"/>
                      <a:pt x="4395764" y="1015790"/>
                    </a:cubicBezTo>
                    <a:cubicBezTo>
                      <a:pt x="4405984" y="1013939"/>
                      <a:pt x="4416508" y="1016570"/>
                      <a:pt x="4424639" y="1023012"/>
                    </a:cubicBezTo>
                    <a:cubicBezTo>
                      <a:pt x="4424639" y="1023012"/>
                      <a:pt x="4431861" y="1037455"/>
                      <a:pt x="4433929" y="1039512"/>
                    </a:cubicBezTo>
                    <a:cubicBezTo>
                      <a:pt x="4435986" y="1041580"/>
                      <a:pt x="4448361" y="1039512"/>
                      <a:pt x="4454543" y="1045705"/>
                    </a:cubicBezTo>
                    <a:cubicBezTo>
                      <a:pt x="4461418" y="1048867"/>
                      <a:pt x="4467979" y="1052667"/>
                      <a:pt x="4474140" y="1057041"/>
                    </a:cubicBezTo>
                    <a:cubicBezTo>
                      <a:pt x="4478427" y="1059986"/>
                      <a:pt x="4483396" y="1061762"/>
                      <a:pt x="4488583" y="1062205"/>
                    </a:cubicBezTo>
                    <a:cubicBezTo>
                      <a:pt x="4491062" y="1063927"/>
                      <a:pt x="4494353" y="1063927"/>
                      <a:pt x="4496833" y="1062205"/>
                    </a:cubicBezTo>
                    <a:cubicBezTo>
                      <a:pt x="4496833" y="1062205"/>
                      <a:pt x="4507140" y="1053955"/>
                      <a:pt x="4510236" y="1052927"/>
                    </a:cubicBezTo>
                    <a:lnTo>
                      <a:pt x="4526736" y="1045705"/>
                    </a:lnTo>
                    <a:cubicBezTo>
                      <a:pt x="4526736" y="1045705"/>
                      <a:pt x="4526736" y="1038484"/>
                      <a:pt x="4518486" y="1035387"/>
                    </a:cubicBezTo>
                    <a:cubicBezTo>
                      <a:pt x="4513084" y="1033947"/>
                      <a:pt x="4507389" y="1033947"/>
                      <a:pt x="4501986" y="1035387"/>
                    </a:cubicBezTo>
                    <a:cubicBezTo>
                      <a:pt x="4496172" y="1034922"/>
                      <a:pt x="4490531" y="1033157"/>
                      <a:pt x="4485486" y="1030234"/>
                    </a:cubicBezTo>
                    <a:cubicBezTo>
                      <a:pt x="4481394" y="1027852"/>
                      <a:pt x="4478145" y="1024246"/>
                      <a:pt x="4476207" y="1019926"/>
                    </a:cubicBezTo>
                    <a:cubicBezTo>
                      <a:pt x="4476207" y="1013733"/>
                      <a:pt x="4476207" y="1011676"/>
                      <a:pt x="4476207" y="1007551"/>
                    </a:cubicBezTo>
                    <a:cubicBezTo>
                      <a:pt x="4480549" y="1002744"/>
                      <a:pt x="4486341" y="999485"/>
                      <a:pt x="4492708" y="998262"/>
                    </a:cubicBezTo>
                    <a:cubicBezTo>
                      <a:pt x="4492708" y="998262"/>
                      <a:pt x="4510236" y="983830"/>
                      <a:pt x="4526736" y="984858"/>
                    </a:cubicBezTo>
                    <a:cubicBezTo>
                      <a:pt x="4543237" y="985887"/>
                      <a:pt x="4536015" y="997233"/>
                      <a:pt x="4541169" y="999301"/>
                    </a:cubicBezTo>
                    <a:lnTo>
                      <a:pt x="4550458" y="999301"/>
                    </a:lnTo>
                    <a:lnTo>
                      <a:pt x="4563862" y="1011676"/>
                    </a:lnTo>
                    <a:cubicBezTo>
                      <a:pt x="4569762" y="1015910"/>
                      <a:pt x="4575966" y="1019699"/>
                      <a:pt x="4582419" y="1023012"/>
                    </a:cubicBezTo>
                    <a:cubicBezTo>
                      <a:pt x="4582419" y="1023012"/>
                      <a:pt x="4589640" y="1031262"/>
                      <a:pt x="4594805" y="1032291"/>
                    </a:cubicBezTo>
                    <a:lnTo>
                      <a:pt x="4607180" y="1039512"/>
                    </a:lnTo>
                    <a:cubicBezTo>
                      <a:pt x="4607180" y="1039512"/>
                      <a:pt x="4613362" y="1039512"/>
                      <a:pt x="4616459" y="1039512"/>
                    </a:cubicBezTo>
                    <a:cubicBezTo>
                      <a:pt x="4619555" y="1039512"/>
                      <a:pt x="4626766" y="1049830"/>
                      <a:pt x="4628834" y="1052927"/>
                    </a:cubicBezTo>
                    <a:cubicBezTo>
                      <a:pt x="4632818" y="1056121"/>
                      <a:pt x="4636607" y="1059564"/>
                      <a:pt x="4640169" y="1063234"/>
                    </a:cubicBezTo>
                    <a:cubicBezTo>
                      <a:pt x="4641534" y="1068193"/>
                      <a:pt x="4644002" y="1072773"/>
                      <a:pt x="4647391" y="1076638"/>
                    </a:cubicBezTo>
                    <a:cubicBezTo>
                      <a:pt x="4647391" y="1076638"/>
                      <a:pt x="4662862" y="1081802"/>
                      <a:pt x="4665959" y="1083859"/>
                    </a:cubicBezTo>
                    <a:cubicBezTo>
                      <a:pt x="4669055" y="1085927"/>
                      <a:pt x="4683488" y="1083859"/>
                      <a:pt x="4685545" y="1078706"/>
                    </a:cubicBezTo>
                    <a:cubicBezTo>
                      <a:pt x="4680553" y="1072946"/>
                      <a:pt x="4674631" y="1068063"/>
                      <a:pt x="4668016" y="1064263"/>
                    </a:cubicBezTo>
                    <a:cubicBezTo>
                      <a:pt x="4662862" y="1064273"/>
                      <a:pt x="4652555" y="1049830"/>
                      <a:pt x="4649459" y="1048802"/>
                    </a:cubicBezTo>
                    <a:cubicBezTo>
                      <a:pt x="4638101" y="1042814"/>
                      <a:pt x="4628227" y="1034359"/>
                      <a:pt x="4620584" y="1024051"/>
                    </a:cubicBezTo>
                    <a:cubicBezTo>
                      <a:pt x="4616383" y="1019352"/>
                      <a:pt x="4611067" y="1015801"/>
                      <a:pt x="4605112" y="1013733"/>
                    </a:cubicBezTo>
                    <a:cubicBezTo>
                      <a:pt x="4599493" y="1010637"/>
                      <a:pt x="4594285" y="1006826"/>
                      <a:pt x="4589640" y="1002387"/>
                    </a:cubicBezTo>
                    <a:lnTo>
                      <a:pt x="4565930" y="982801"/>
                    </a:lnTo>
                    <a:cubicBezTo>
                      <a:pt x="4551746" y="971790"/>
                      <a:pt x="4536134" y="962760"/>
                      <a:pt x="4519515" y="955983"/>
                    </a:cubicBezTo>
                    <a:lnTo>
                      <a:pt x="4496833" y="955983"/>
                    </a:lnTo>
                    <a:cubicBezTo>
                      <a:pt x="4479293" y="955983"/>
                      <a:pt x="4463832" y="955983"/>
                      <a:pt x="4453514" y="947732"/>
                    </a:cubicBezTo>
                    <a:cubicBezTo>
                      <a:pt x="4448458" y="945394"/>
                      <a:pt x="4446174" y="939461"/>
                      <a:pt x="4448361" y="934329"/>
                    </a:cubicBezTo>
                    <a:cubicBezTo>
                      <a:pt x="4451652" y="923296"/>
                      <a:pt x="4457282" y="913097"/>
                      <a:pt x="4464861" y="904425"/>
                    </a:cubicBezTo>
                    <a:cubicBezTo>
                      <a:pt x="4472082" y="897203"/>
                      <a:pt x="4478265" y="904425"/>
                      <a:pt x="4488583" y="882760"/>
                    </a:cubicBezTo>
                    <a:cubicBezTo>
                      <a:pt x="4492729" y="880367"/>
                      <a:pt x="4497840" y="880367"/>
                      <a:pt x="4501986" y="882760"/>
                    </a:cubicBezTo>
                    <a:cubicBezTo>
                      <a:pt x="4505375" y="883637"/>
                      <a:pt x="4508915" y="883637"/>
                      <a:pt x="4512304" y="882760"/>
                    </a:cubicBezTo>
                    <a:cubicBezTo>
                      <a:pt x="4525708" y="882760"/>
                      <a:pt x="4539111" y="876578"/>
                      <a:pt x="4555612" y="873482"/>
                    </a:cubicBezTo>
                    <a:cubicBezTo>
                      <a:pt x="4555612" y="873482"/>
                      <a:pt x="4555612" y="873482"/>
                      <a:pt x="4560765" y="873482"/>
                    </a:cubicBezTo>
                    <a:cubicBezTo>
                      <a:pt x="4555373" y="881981"/>
                      <a:pt x="4549159" y="889928"/>
                      <a:pt x="4542208" y="897203"/>
                    </a:cubicBezTo>
                    <a:cubicBezTo>
                      <a:pt x="4538787" y="900224"/>
                      <a:pt x="4538462" y="905432"/>
                      <a:pt x="4541472" y="908853"/>
                    </a:cubicBezTo>
                    <a:cubicBezTo>
                      <a:pt x="4541699" y="909102"/>
                      <a:pt x="4541948" y="909351"/>
                      <a:pt x="4542208" y="909579"/>
                    </a:cubicBezTo>
                    <a:cubicBezTo>
                      <a:pt x="4548390" y="913097"/>
                      <a:pt x="4554962" y="915858"/>
                      <a:pt x="4561805" y="917829"/>
                    </a:cubicBezTo>
                    <a:cubicBezTo>
                      <a:pt x="4564674" y="919485"/>
                      <a:pt x="4568214" y="919485"/>
                      <a:pt x="4571083" y="917829"/>
                    </a:cubicBezTo>
                    <a:cubicBezTo>
                      <a:pt x="4571083" y="917829"/>
                      <a:pt x="4571083" y="907511"/>
                      <a:pt x="4577265" y="904425"/>
                    </a:cubicBezTo>
                    <a:cubicBezTo>
                      <a:pt x="4580286" y="898470"/>
                      <a:pt x="4584498" y="893197"/>
                      <a:pt x="4589640" y="888953"/>
                    </a:cubicBezTo>
                    <a:cubicBezTo>
                      <a:pt x="4599320" y="879620"/>
                      <a:pt x="4609659" y="871002"/>
                      <a:pt x="4620584" y="863174"/>
                    </a:cubicBezTo>
                    <a:cubicBezTo>
                      <a:pt x="4628834" y="858021"/>
                      <a:pt x="4631919" y="847703"/>
                      <a:pt x="4649459" y="832231"/>
                    </a:cubicBezTo>
                    <a:cubicBezTo>
                      <a:pt x="4666987" y="816759"/>
                      <a:pt x="4665959" y="814702"/>
                      <a:pt x="4664930" y="812634"/>
                    </a:cubicBezTo>
                    <a:cubicBezTo>
                      <a:pt x="4664411" y="811606"/>
                      <a:pt x="4666987" y="809803"/>
                      <a:pt x="4670338" y="809159"/>
                    </a:cubicBezTo>
                    <a:close/>
                    <a:moveTo>
                      <a:pt x="770888" y="804383"/>
                    </a:moveTo>
                    <a:cubicBezTo>
                      <a:pt x="770888" y="804383"/>
                      <a:pt x="778109" y="804383"/>
                      <a:pt x="782234" y="804383"/>
                    </a:cubicBezTo>
                    <a:cubicBezTo>
                      <a:pt x="790419" y="807242"/>
                      <a:pt x="798085" y="811420"/>
                      <a:pt x="804917" y="816759"/>
                    </a:cubicBezTo>
                    <a:cubicBezTo>
                      <a:pt x="818320" y="830162"/>
                      <a:pt x="812138" y="842537"/>
                      <a:pt x="817292" y="853884"/>
                    </a:cubicBezTo>
                    <a:cubicBezTo>
                      <a:pt x="820172" y="859070"/>
                      <a:pt x="823636" y="863920"/>
                      <a:pt x="827610" y="868327"/>
                    </a:cubicBezTo>
                    <a:cubicBezTo>
                      <a:pt x="835860" y="873481"/>
                      <a:pt x="844110" y="868316"/>
                      <a:pt x="842042" y="861105"/>
                    </a:cubicBezTo>
                    <a:cubicBezTo>
                      <a:pt x="843265" y="855324"/>
                      <a:pt x="843265" y="849358"/>
                      <a:pt x="842042" y="843576"/>
                    </a:cubicBezTo>
                    <a:cubicBezTo>
                      <a:pt x="842042" y="843576"/>
                      <a:pt x="855446" y="843576"/>
                      <a:pt x="864735" y="832230"/>
                    </a:cubicBezTo>
                    <a:cubicBezTo>
                      <a:pt x="874014" y="820884"/>
                      <a:pt x="884321" y="832230"/>
                      <a:pt x="893610" y="839441"/>
                    </a:cubicBezTo>
                    <a:cubicBezTo>
                      <a:pt x="899143" y="842278"/>
                      <a:pt x="904340" y="845731"/>
                      <a:pt x="909071" y="849759"/>
                    </a:cubicBezTo>
                    <a:cubicBezTo>
                      <a:pt x="909071" y="849759"/>
                      <a:pt x="909071" y="858009"/>
                      <a:pt x="909071" y="862134"/>
                    </a:cubicBezTo>
                    <a:lnTo>
                      <a:pt x="899793" y="877606"/>
                    </a:lnTo>
                    <a:cubicBezTo>
                      <a:pt x="899793" y="883788"/>
                      <a:pt x="899793" y="889981"/>
                      <a:pt x="899793" y="895134"/>
                    </a:cubicBezTo>
                    <a:cubicBezTo>
                      <a:pt x="899208" y="903027"/>
                      <a:pt x="899208" y="910963"/>
                      <a:pt x="899793" y="918856"/>
                    </a:cubicBezTo>
                    <a:cubicBezTo>
                      <a:pt x="898212" y="930820"/>
                      <a:pt x="894357" y="942372"/>
                      <a:pt x="888457" y="952885"/>
                    </a:cubicBezTo>
                    <a:cubicBezTo>
                      <a:pt x="892549" y="964935"/>
                      <a:pt x="898840" y="976119"/>
                      <a:pt x="907014" y="985885"/>
                    </a:cubicBezTo>
                    <a:cubicBezTo>
                      <a:pt x="910836" y="990368"/>
                      <a:pt x="915372" y="994201"/>
                      <a:pt x="920418" y="997232"/>
                    </a:cubicBezTo>
                    <a:cubicBezTo>
                      <a:pt x="929696" y="1002386"/>
                      <a:pt x="935889" y="1010636"/>
                      <a:pt x="949293" y="1010636"/>
                    </a:cubicBezTo>
                    <a:cubicBezTo>
                      <a:pt x="958604" y="1010733"/>
                      <a:pt x="967558" y="1007009"/>
                      <a:pt x="974043" y="1000318"/>
                    </a:cubicBezTo>
                    <a:cubicBezTo>
                      <a:pt x="978266" y="995846"/>
                      <a:pt x="983138" y="992024"/>
                      <a:pt x="988486" y="988982"/>
                    </a:cubicBezTo>
                    <a:cubicBezTo>
                      <a:pt x="988486" y="988982"/>
                      <a:pt x="997765" y="981760"/>
                      <a:pt x="998794" y="981760"/>
                    </a:cubicBezTo>
                    <a:cubicBezTo>
                      <a:pt x="1003287" y="980537"/>
                      <a:pt x="1007498" y="978436"/>
                      <a:pt x="1011169" y="975578"/>
                    </a:cubicBezTo>
                    <a:cubicBezTo>
                      <a:pt x="1015489" y="970598"/>
                      <a:pt x="1020328" y="966105"/>
                      <a:pt x="1025612" y="962164"/>
                    </a:cubicBezTo>
                    <a:cubicBezTo>
                      <a:pt x="1035302" y="959479"/>
                      <a:pt x="1045631" y="963203"/>
                      <a:pt x="1051391" y="971442"/>
                    </a:cubicBezTo>
                    <a:cubicBezTo>
                      <a:pt x="1057021" y="979919"/>
                      <a:pt x="1061860" y="988895"/>
                      <a:pt x="1065834" y="998260"/>
                    </a:cubicBezTo>
                    <a:cubicBezTo>
                      <a:pt x="1070446" y="1003349"/>
                      <a:pt x="1073012" y="1009964"/>
                      <a:pt x="1073044" y="1016828"/>
                    </a:cubicBezTo>
                    <a:cubicBezTo>
                      <a:pt x="1073044" y="1021981"/>
                      <a:pt x="1063766" y="1028164"/>
                      <a:pt x="1061698" y="1034357"/>
                    </a:cubicBezTo>
                    <a:cubicBezTo>
                      <a:pt x="1059424" y="1041123"/>
                      <a:pt x="1055927" y="1047403"/>
                      <a:pt x="1051391" y="1052914"/>
                    </a:cubicBezTo>
                    <a:cubicBezTo>
                      <a:pt x="1046551" y="1055686"/>
                      <a:pt x="1041343" y="1057775"/>
                      <a:pt x="1035919" y="1059107"/>
                    </a:cubicBezTo>
                    <a:cubicBezTo>
                      <a:pt x="1029509" y="1063189"/>
                      <a:pt x="1023901" y="1068429"/>
                      <a:pt x="1019419" y="1074568"/>
                    </a:cubicBezTo>
                    <a:lnTo>
                      <a:pt x="1003947" y="1090039"/>
                    </a:lnTo>
                    <a:lnTo>
                      <a:pt x="987447" y="1100357"/>
                    </a:lnTo>
                    <a:cubicBezTo>
                      <a:pt x="981265" y="1105511"/>
                      <a:pt x="973015" y="1115829"/>
                      <a:pt x="967861" y="1118915"/>
                    </a:cubicBezTo>
                    <a:cubicBezTo>
                      <a:pt x="962989" y="1121405"/>
                      <a:pt x="957770" y="1123137"/>
                      <a:pt x="952390" y="1124079"/>
                    </a:cubicBezTo>
                    <a:cubicBezTo>
                      <a:pt x="944508" y="1124989"/>
                      <a:pt x="936550" y="1124989"/>
                      <a:pt x="928668" y="1124079"/>
                    </a:cubicBezTo>
                    <a:cubicBezTo>
                      <a:pt x="922107" y="1119380"/>
                      <a:pt x="915903" y="1114216"/>
                      <a:pt x="910111" y="1108607"/>
                    </a:cubicBezTo>
                    <a:lnTo>
                      <a:pt x="885360" y="1093136"/>
                    </a:lnTo>
                    <a:lnTo>
                      <a:pt x="870917" y="1081789"/>
                    </a:lnTo>
                    <a:cubicBezTo>
                      <a:pt x="866543" y="1077783"/>
                      <a:pt x="861693" y="1074319"/>
                      <a:pt x="856485" y="1071482"/>
                    </a:cubicBezTo>
                    <a:cubicBezTo>
                      <a:pt x="848885" y="1067357"/>
                      <a:pt x="841944" y="1062149"/>
                      <a:pt x="835849" y="1056010"/>
                    </a:cubicBezTo>
                    <a:cubicBezTo>
                      <a:pt x="825542" y="1046732"/>
                      <a:pt x="826570" y="1041578"/>
                      <a:pt x="809042" y="1020953"/>
                    </a:cubicBezTo>
                    <a:lnTo>
                      <a:pt x="803888" y="1007539"/>
                    </a:lnTo>
                    <a:cubicBezTo>
                      <a:pt x="794609" y="998260"/>
                      <a:pt x="797695" y="997232"/>
                      <a:pt x="790484" y="988982"/>
                    </a:cubicBezTo>
                    <a:lnTo>
                      <a:pt x="778109" y="970414"/>
                    </a:lnTo>
                    <a:lnTo>
                      <a:pt x="753359" y="944635"/>
                    </a:lnTo>
                    <a:cubicBezTo>
                      <a:pt x="748422" y="939406"/>
                      <a:pt x="744264" y="933505"/>
                      <a:pt x="740984" y="927106"/>
                    </a:cubicBezTo>
                    <a:cubicBezTo>
                      <a:pt x="735202" y="916994"/>
                      <a:pt x="728652" y="907336"/>
                      <a:pt x="721387" y="898231"/>
                    </a:cubicBezTo>
                    <a:cubicBezTo>
                      <a:pt x="715367" y="893272"/>
                      <a:pt x="709846" y="887750"/>
                      <a:pt x="704887" y="881731"/>
                    </a:cubicBezTo>
                    <a:cubicBezTo>
                      <a:pt x="700686" y="877032"/>
                      <a:pt x="700686" y="869930"/>
                      <a:pt x="704887" y="865230"/>
                    </a:cubicBezTo>
                    <a:cubicBezTo>
                      <a:pt x="704887" y="865230"/>
                      <a:pt x="715194" y="859037"/>
                      <a:pt x="719319" y="854912"/>
                    </a:cubicBezTo>
                    <a:cubicBezTo>
                      <a:pt x="723444" y="850787"/>
                      <a:pt x="725512" y="843576"/>
                      <a:pt x="727580" y="841508"/>
                    </a:cubicBezTo>
                    <a:cubicBezTo>
                      <a:pt x="729637" y="839441"/>
                      <a:pt x="735819" y="841508"/>
                      <a:pt x="738916" y="833259"/>
                    </a:cubicBezTo>
                    <a:cubicBezTo>
                      <a:pt x="741742" y="828278"/>
                      <a:pt x="744838" y="823460"/>
                      <a:pt x="748194" y="818815"/>
                    </a:cubicBezTo>
                    <a:lnTo>
                      <a:pt x="748194" y="810576"/>
                    </a:lnTo>
                    <a:cubicBezTo>
                      <a:pt x="753359" y="805412"/>
                      <a:pt x="757484" y="810576"/>
                      <a:pt x="761609" y="810576"/>
                    </a:cubicBezTo>
                    <a:cubicBezTo>
                      <a:pt x="764922" y="808877"/>
                      <a:pt x="768040" y="806798"/>
                      <a:pt x="770888" y="804383"/>
                    </a:cubicBezTo>
                    <a:close/>
                    <a:moveTo>
                      <a:pt x="1449455" y="662074"/>
                    </a:moveTo>
                    <a:cubicBezTo>
                      <a:pt x="1449455" y="662074"/>
                      <a:pt x="1455637" y="662074"/>
                      <a:pt x="1457705" y="662074"/>
                    </a:cubicBezTo>
                    <a:cubicBezTo>
                      <a:pt x="1459762" y="662074"/>
                      <a:pt x="1457705" y="673421"/>
                      <a:pt x="1457705" y="673421"/>
                    </a:cubicBezTo>
                    <a:cubicBezTo>
                      <a:pt x="1457705" y="673421"/>
                      <a:pt x="1463888" y="682699"/>
                      <a:pt x="1462859" y="685795"/>
                    </a:cubicBezTo>
                    <a:cubicBezTo>
                      <a:pt x="1461830" y="688892"/>
                      <a:pt x="1462859" y="693017"/>
                      <a:pt x="1462859" y="698171"/>
                    </a:cubicBezTo>
                    <a:cubicBezTo>
                      <a:pt x="1462859" y="703324"/>
                      <a:pt x="1457705" y="706421"/>
                      <a:pt x="1457705" y="709517"/>
                    </a:cubicBezTo>
                    <a:cubicBezTo>
                      <a:pt x="1457705" y="712603"/>
                      <a:pt x="1462859" y="721892"/>
                      <a:pt x="1457705" y="729114"/>
                    </a:cubicBezTo>
                    <a:cubicBezTo>
                      <a:pt x="1456146" y="734127"/>
                      <a:pt x="1454078" y="738966"/>
                      <a:pt x="1451512" y="743546"/>
                    </a:cubicBezTo>
                    <a:cubicBezTo>
                      <a:pt x="1451512" y="748699"/>
                      <a:pt x="1441205" y="749728"/>
                      <a:pt x="1439137" y="752825"/>
                    </a:cubicBezTo>
                    <a:cubicBezTo>
                      <a:pt x="1437080" y="755921"/>
                      <a:pt x="1430887" y="767268"/>
                      <a:pt x="1425733" y="770353"/>
                    </a:cubicBezTo>
                    <a:cubicBezTo>
                      <a:pt x="1418197" y="778906"/>
                      <a:pt x="1405161" y="779718"/>
                      <a:pt x="1396619" y="772182"/>
                    </a:cubicBezTo>
                    <a:cubicBezTo>
                      <a:pt x="1395980" y="771609"/>
                      <a:pt x="1395363" y="771002"/>
                      <a:pt x="1394800" y="770353"/>
                    </a:cubicBezTo>
                    <a:cubicBezTo>
                      <a:pt x="1393544" y="765394"/>
                      <a:pt x="1391812" y="760555"/>
                      <a:pt x="1389646" y="755921"/>
                    </a:cubicBezTo>
                    <a:cubicBezTo>
                      <a:pt x="1386301" y="753463"/>
                      <a:pt x="1383193" y="750702"/>
                      <a:pt x="1380357" y="747671"/>
                    </a:cubicBezTo>
                    <a:cubicBezTo>
                      <a:pt x="1380357" y="747671"/>
                      <a:pt x="1380357" y="736324"/>
                      <a:pt x="1380357" y="732199"/>
                    </a:cubicBezTo>
                    <a:cubicBezTo>
                      <a:pt x="1375712" y="720626"/>
                      <a:pt x="1375712" y="707688"/>
                      <a:pt x="1380357" y="696103"/>
                    </a:cubicBezTo>
                    <a:cubicBezTo>
                      <a:pt x="1382089" y="691306"/>
                      <a:pt x="1384525" y="686792"/>
                      <a:pt x="1387578" y="682699"/>
                    </a:cubicBezTo>
                    <a:lnTo>
                      <a:pt x="1392732" y="676517"/>
                    </a:lnTo>
                    <a:cubicBezTo>
                      <a:pt x="1404079" y="670325"/>
                      <a:pt x="1415415" y="687853"/>
                      <a:pt x="1418511" y="685795"/>
                    </a:cubicBezTo>
                    <a:cubicBezTo>
                      <a:pt x="1423730" y="682136"/>
                      <a:pt x="1428266" y="677600"/>
                      <a:pt x="1431926" y="672392"/>
                    </a:cubicBezTo>
                    <a:close/>
                    <a:moveTo>
                      <a:pt x="1646166" y="509318"/>
                    </a:moveTo>
                    <a:cubicBezTo>
                      <a:pt x="1653642" y="510735"/>
                      <a:pt x="1661375" y="513570"/>
                      <a:pt x="1664986" y="516660"/>
                    </a:cubicBezTo>
                    <a:lnTo>
                      <a:pt x="1677361" y="521825"/>
                    </a:lnTo>
                    <a:cubicBezTo>
                      <a:pt x="1680035" y="525614"/>
                      <a:pt x="1682114" y="529794"/>
                      <a:pt x="1683554" y="534200"/>
                    </a:cubicBezTo>
                    <a:cubicBezTo>
                      <a:pt x="1683554" y="542450"/>
                      <a:pt x="1683554" y="544507"/>
                      <a:pt x="1683554" y="550701"/>
                    </a:cubicBezTo>
                    <a:cubicBezTo>
                      <a:pt x="1683099" y="556536"/>
                      <a:pt x="1683099" y="562393"/>
                      <a:pt x="1683554" y="568229"/>
                    </a:cubicBezTo>
                    <a:cubicBezTo>
                      <a:pt x="1683814" y="572701"/>
                      <a:pt x="1683814" y="577172"/>
                      <a:pt x="1683554" y="581633"/>
                    </a:cubicBezTo>
                    <a:cubicBezTo>
                      <a:pt x="1683554" y="586797"/>
                      <a:pt x="1678400" y="589883"/>
                      <a:pt x="1674265" y="595036"/>
                    </a:cubicBezTo>
                    <a:cubicBezTo>
                      <a:pt x="1670139" y="600201"/>
                      <a:pt x="1664986" y="595036"/>
                      <a:pt x="1662929" y="602258"/>
                    </a:cubicBezTo>
                    <a:cubicBezTo>
                      <a:pt x="1660861" y="609480"/>
                      <a:pt x="1656735" y="613605"/>
                      <a:pt x="1654678" y="614633"/>
                    </a:cubicBezTo>
                    <a:cubicBezTo>
                      <a:pt x="1650044" y="617914"/>
                      <a:pt x="1643840" y="617914"/>
                      <a:pt x="1639206" y="614633"/>
                    </a:cubicBezTo>
                    <a:cubicBezTo>
                      <a:pt x="1639206" y="614633"/>
                      <a:pt x="1639206" y="605355"/>
                      <a:pt x="1630956" y="602258"/>
                    </a:cubicBezTo>
                    <a:cubicBezTo>
                      <a:pt x="1622706" y="599173"/>
                      <a:pt x="1612388" y="592980"/>
                      <a:pt x="1610331" y="589883"/>
                    </a:cubicBezTo>
                    <a:cubicBezTo>
                      <a:pt x="1608263" y="586797"/>
                      <a:pt x="1596927" y="583701"/>
                      <a:pt x="1593830" y="579576"/>
                    </a:cubicBezTo>
                    <a:cubicBezTo>
                      <a:pt x="1590235" y="573675"/>
                      <a:pt x="1585288" y="568727"/>
                      <a:pt x="1579387" y="565133"/>
                    </a:cubicBezTo>
                    <a:cubicBezTo>
                      <a:pt x="1575662" y="562534"/>
                      <a:pt x="1573367" y="558333"/>
                      <a:pt x="1573204" y="553797"/>
                    </a:cubicBezTo>
                    <a:cubicBezTo>
                      <a:pt x="1573204" y="553797"/>
                      <a:pt x="1565983" y="542450"/>
                      <a:pt x="1568051" y="536257"/>
                    </a:cubicBezTo>
                    <a:lnTo>
                      <a:pt x="1564954" y="523882"/>
                    </a:lnTo>
                    <a:cubicBezTo>
                      <a:pt x="1564954" y="523882"/>
                      <a:pt x="1573204" y="523882"/>
                      <a:pt x="1578358" y="523882"/>
                    </a:cubicBezTo>
                    <a:lnTo>
                      <a:pt x="1593830" y="523882"/>
                    </a:lnTo>
                    <a:lnTo>
                      <a:pt x="1606205" y="517700"/>
                    </a:lnTo>
                    <a:cubicBezTo>
                      <a:pt x="1606205" y="517700"/>
                      <a:pt x="1617552" y="517700"/>
                      <a:pt x="1619609" y="517700"/>
                    </a:cubicBezTo>
                    <a:lnTo>
                      <a:pt x="1628888" y="510479"/>
                    </a:lnTo>
                    <a:cubicBezTo>
                      <a:pt x="1631470" y="507902"/>
                      <a:pt x="1638689" y="507902"/>
                      <a:pt x="1646166" y="509318"/>
                    </a:cubicBezTo>
                    <a:close/>
                    <a:moveTo>
                      <a:pt x="1473177" y="465101"/>
                    </a:moveTo>
                    <a:cubicBezTo>
                      <a:pt x="1469572" y="466757"/>
                      <a:pt x="1466388" y="469225"/>
                      <a:pt x="1463898" y="472322"/>
                    </a:cubicBezTo>
                    <a:lnTo>
                      <a:pt x="1460802" y="476447"/>
                    </a:lnTo>
                    <a:cubicBezTo>
                      <a:pt x="1457705" y="481601"/>
                      <a:pt x="1451523" y="486753"/>
                      <a:pt x="1451512" y="486753"/>
                    </a:cubicBezTo>
                    <a:cubicBezTo>
                      <a:pt x="1450667" y="490564"/>
                      <a:pt x="1448903" y="494105"/>
                      <a:pt x="1446358" y="497071"/>
                    </a:cubicBezTo>
                    <a:cubicBezTo>
                      <a:pt x="1440750" y="504304"/>
                      <a:pt x="1435574" y="511883"/>
                      <a:pt x="1430897" y="519754"/>
                    </a:cubicBezTo>
                    <a:cubicBezTo>
                      <a:pt x="1427800" y="524074"/>
                      <a:pt x="1427800" y="529877"/>
                      <a:pt x="1430897" y="534197"/>
                    </a:cubicBezTo>
                    <a:cubicBezTo>
                      <a:pt x="1434903" y="538128"/>
                      <a:pt x="1441324" y="538128"/>
                      <a:pt x="1445330" y="534197"/>
                    </a:cubicBezTo>
                    <a:cubicBezTo>
                      <a:pt x="1450851" y="530050"/>
                      <a:pt x="1455421" y="524777"/>
                      <a:pt x="1458734" y="518725"/>
                    </a:cubicBezTo>
                    <a:cubicBezTo>
                      <a:pt x="1461841" y="512002"/>
                      <a:pt x="1464602" y="505116"/>
                      <a:pt x="1466984" y="498100"/>
                    </a:cubicBezTo>
                    <a:cubicBezTo>
                      <a:pt x="1469875" y="491864"/>
                      <a:pt x="1471954" y="485282"/>
                      <a:pt x="1473177" y="478503"/>
                    </a:cubicBezTo>
                    <a:cubicBezTo>
                      <a:pt x="1473177" y="472322"/>
                      <a:pt x="1473177" y="465101"/>
                      <a:pt x="1473177" y="465101"/>
                    </a:cubicBezTo>
                    <a:close/>
                    <a:moveTo>
                      <a:pt x="1498954" y="383631"/>
                    </a:moveTo>
                    <a:cubicBezTo>
                      <a:pt x="1508569" y="383078"/>
                      <a:pt x="1518205" y="383078"/>
                      <a:pt x="1527830" y="383631"/>
                    </a:cubicBezTo>
                    <a:cubicBezTo>
                      <a:pt x="1532983" y="383631"/>
                      <a:pt x="1540205" y="396005"/>
                      <a:pt x="1543291" y="398073"/>
                    </a:cubicBezTo>
                    <a:cubicBezTo>
                      <a:pt x="1547654" y="400866"/>
                      <a:pt x="1550642" y="405349"/>
                      <a:pt x="1551541" y="410449"/>
                    </a:cubicBezTo>
                    <a:cubicBezTo>
                      <a:pt x="1551552" y="423852"/>
                      <a:pt x="1545359" y="432102"/>
                      <a:pt x="1545359" y="438295"/>
                    </a:cubicBezTo>
                    <a:cubicBezTo>
                      <a:pt x="1545922" y="444466"/>
                      <a:pt x="1545922" y="450681"/>
                      <a:pt x="1545359" y="456852"/>
                    </a:cubicBezTo>
                    <a:cubicBezTo>
                      <a:pt x="1545359" y="478506"/>
                      <a:pt x="1545359" y="499132"/>
                      <a:pt x="1545359" y="520796"/>
                    </a:cubicBezTo>
                    <a:cubicBezTo>
                      <a:pt x="1545359" y="526978"/>
                      <a:pt x="1545359" y="535229"/>
                      <a:pt x="1545359" y="543478"/>
                    </a:cubicBezTo>
                    <a:cubicBezTo>
                      <a:pt x="1544276" y="546716"/>
                      <a:pt x="1541504" y="549087"/>
                      <a:pt x="1538137" y="549671"/>
                    </a:cubicBezTo>
                    <a:cubicBezTo>
                      <a:pt x="1538137" y="549671"/>
                      <a:pt x="1531955" y="557922"/>
                      <a:pt x="1538137" y="564104"/>
                    </a:cubicBezTo>
                    <a:cubicBezTo>
                      <a:pt x="1541234" y="570307"/>
                      <a:pt x="1545846" y="575623"/>
                      <a:pt x="1551552" y="579576"/>
                    </a:cubicBezTo>
                    <a:cubicBezTo>
                      <a:pt x="1568767" y="604067"/>
                      <a:pt x="1583946" y="629942"/>
                      <a:pt x="1596927" y="656923"/>
                    </a:cubicBezTo>
                    <a:cubicBezTo>
                      <a:pt x="1601702" y="666320"/>
                      <a:pt x="1601702" y="677429"/>
                      <a:pt x="1596927" y="686827"/>
                    </a:cubicBezTo>
                    <a:cubicBezTo>
                      <a:pt x="1596927" y="691980"/>
                      <a:pt x="1596927" y="704355"/>
                      <a:pt x="1590734" y="711577"/>
                    </a:cubicBezTo>
                    <a:cubicBezTo>
                      <a:pt x="1584552" y="718798"/>
                      <a:pt x="1583513" y="726010"/>
                      <a:pt x="1580427" y="728078"/>
                    </a:cubicBezTo>
                    <a:cubicBezTo>
                      <a:pt x="1577504" y="729550"/>
                      <a:pt x="1574061" y="729550"/>
                      <a:pt x="1571138" y="728078"/>
                    </a:cubicBezTo>
                    <a:cubicBezTo>
                      <a:pt x="1571138" y="728078"/>
                      <a:pt x="1561859" y="728078"/>
                      <a:pt x="1558762" y="728078"/>
                    </a:cubicBezTo>
                    <a:lnTo>
                      <a:pt x="1547427" y="728078"/>
                    </a:lnTo>
                    <a:cubicBezTo>
                      <a:pt x="1541623" y="729138"/>
                      <a:pt x="1535690" y="729138"/>
                      <a:pt x="1529887" y="728078"/>
                    </a:cubicBezTo>
                    <a:cubicBezTo>
                      <a:pt x="1524733" y="728078"/>
                      <a:pt x="1520608" y="721885"/>
                      <a:pt x="1514415" y="718798"/>
                    </a:cubicBezTo>
                    <a:cubicBezTo>
                      <a:pt x="1503697" y="715043"/>
                      <a:pt x="1492653" y="712282"/>
                      <a:pt x="1481415" y="710548"/>
                    </a:cubicBezTo>
                    <a:cubicBezTo>
                      <a:pt x="1481425" y="705384"/>
                      <a:pt x="1489676" y="698173"/>
                      <a:pt x="1490704" y="697135"/>
                    </a:cubicBezTo>
                    <a:cubicBezTo>
                      <a:pt x="1495371" y="693551"/>
                      <a:pt x="1500600" y="690769"/>
                      <a:pt x="1506176" y="688884"/>
                    </a:cubicBezTo>
                    <a:cubicBezTo>
                      <a:pt x="1516483" y="682702"/>
                      <a:pt x="1518551" y="676509"/>
                      <a:pt x="1506176" y="661048"/>
                    </a:cubicBezTo>
                    <a:cubicBezTo>
                      <a:pt x="1504151" y="656706"/>
                      <a:pt x="1501737" y="652560"/>
                      <a:pt x="1498954" y="648674"/>
                    </a:cubicBezTo>
                    <a:cubicBezTo>
                      <a:pt x="1498954" y="648662"/>
                      <a:pt x="1491733" y="637327"/>
                      <a:pt x="1488636" y="631133"/>
                    </a:cubicBezTo>
                    <a:cubicBezTo>
                      <a:pt x="1485540" y="624952"/>
                      <a:pt x="1481425" y="616702"/>
                      <a:pt x="1477300" y="606383"/>
                    </a:cubicBezTo>
                    <a:cubicBezTo>
                      <a:pt x="1473175" y="596076"/>
                      <a:pt x="1471107" y="600202"/>
                      <a:pt x="1469050" y="601230"/>
                    </a:cubicBezTo>
                    <a:cubicBezTo>
                      <a:pt x="1466982" y="602258"/>
                      <a:pt x="1458732" y="601230"/>
                      <a:pt x="1454607" y="601230"/>
                    </a:cubicBezTo>
                    <a:cubicBezTo>
                      <a:pt x="1450482" y="601230"/>
                      <a:pt x="1448425" y="607411"/>
                      <a:pt x="1445328" y="608451"/>
                    </a:cubicBezTo>
                    <a:cubicBezTo>
                      <a:pt x="1440283" y="612025"/>
                      <a:pt x="1434718" y="614806"/>
                      <a:pt x="1428828" y="616702"/>
                    </a:cubicBezTo>
                    <a:cubicBezTo>
                      <a:pt x="1426143" y="617568"/>
                      <a:pt x="1423263" y="617568"/>
                      <a:pt x="1420578" y="616702"/>
                    </a:cubicBezTo>
                    <a:cubicBezTo>
                      <a:pt x="1415424" y="616702"/>
                      <a:pt x="1414385" y="616702"/>
                      <a:pt x="1410260" y="607411"/>
                    </a:cubicBezTo>
                    <a:lnTo>
                      <a:pt x="1404078" y="607411"/>
                    </a:lnTo>
                    <a:lnTo>
                      <a:pt x="1394799" y="596076"/>
                    </a:lnTo>
                    <a:lnTo>
                      <a:pt x="1380356" y="580605"/>
                    </a:lnTo>
                    <a:cubicBezTo>
                      <a:pt x="1373968" y="574217"/>
                      <a:pt x="1368100" y="567319"/>
                      <a:pt x="1362827" y="559979"/>
                    </a:cubicBezTo>
                    <a:lnTo>
                      <a:pt x="1347355" y="537296"/>
                    </a:lnTo>
                    <a:cubicBezTo>
                      <a:pt x="1338076" y="520796"/>
                      <a:pt x="1347355" y="511507"/>
                      <a:pt x="1347355" y="502228"/>
                    </a:cubicBezTo>
                    <a:lnTo>
                      <a:pt x="1357673" y="488825"/>
                    </a:lnTo>
                    <a:cubicBezTo>
                      <a:pt x="1357673" y="488825"/>
                      <a:pt x="1365924" y="488825"/>
                      <a:pt x="1373134" y="488825"/>
                    </a:cubicBezTo>
                    <a:cubicBezTo>
                      <a:pt x="1380356" y="488825"/>
                      <a:pt x="1381384" y="488825"/>
                      <a:pt x="1383452" y="488825"/>
                    </a:cubicBezTo>
                    <a:cubicBezTo>
                      <a:pt x="1391573" y="482903"/>
                      <a:pt x="1398556" y="475561"/>
                      <a:pt x="1404078" y="467171"/>
                    </a:cubicBezTo>
                    <a:cubicBezTo>
                      <a:pt x="1404078" y="462007"/>
                      <a:pt x="1414385" y="457881"/>
                      <a:pt x="1418510" y="450670"/>
                    </a:cubicBezTo>
                    <a:cubicBezTo>
                      <a:pt x="1421477" y="446167"/>
                      <a:pt x="1424930" y="442009"/>
                      <a:pt x="1428828" y="438295"/>
                    </a:cubicBezTo>
                    <a:lnTo>
                      <a:pt x="1438107" y="429006"/>
                    </a:lnTo>
                    <a:cubicBezTo>
                      <a:pt x="1442665" y="425098"/>
                      <a:pt x="1446195" y="420149"/>
                      <a:pt x="1448425" y="414573"/>
                    </a:cubicBezTo>
                    <a:lnTo>
                      <a:pt x="1448425" y="404255"/>
                    </a:lnTo>
                    <a:cubicBezTo>
                      <a:pt x="1449908" y="401364"/>
                      <a:pt x="1451630" y="398605"/>
                      <a:pt x="1453579" y="396005"/>
                    </a:cubicBezTo>
                    <a:cubicBezTo>
                      <a:pt x="1453579" y="396005"/>
                      <a:pt x="1453579" y="396005"/>
                      <a:pt x="1459761" y="388795"/>
                    </a:cubicBezTo>
                    <a:lnTo>
                      <a:pt x="1469050" y="391881"/>
                    </a:lnTo>
                    <a:cubicBezTo>
                      <a:pt x="1474171" y="391090"/>
                      <a:pt x="1479390" y="391090"/>
                      <a:pt x="1484511" y="391881"/>
                    </a:cubicBezTo>
                    <a:cubicBezTo>
                      <a:pt x="1484511" y="391881"/>
                      <a:pt x="1494829" y="383631"/>
                      <a:pt x="1498954" y="383631"/>
                    </a:cubicBezTo>
                    <a:close/>
                    <a:moveTo>
                      <a:pt x="4049260" y="354753"/>
                    </a:moveTo>
                    <a:cubicBezTo>
                      <a:pt x="4049260" y="354753"/>
                      <a:pt x="4069885" y="364031"/>
                      <a:pt x="4069885" y="368156"/>
                    </a:cubicBezTo>
                    <a:cubicBezTo>
                      <a:pt x="4070318" y="376558"/>
                      <a:pt x="4073588" y="384548"/>
                      <a:pt x="4079164" y="390849"/>
                    </a:cubicBezTo>
                    <a:cubicBezTo>
                      <a:pt x="4079164" y="398060"/>
                      <a:pt x="4079164" y="399100"/>
                      <a:pt x="4079164" y="405282"/>
                    </a:cubicBezTo>
                    <a:cubicBezTo>
                      <a:pt x="4079164" y="411475"/>
                      <a:pt x="4079164" y="415600"/>
                      <a:pt x="4074010" y="418685"/>
                    </a:cubicBezTo>
                    <a:lnTo>
                      <a:pt x="4053385" y="435196"/>
                    </a:lnTo>
                    <a:cubicBezTo>
                      <a:pt x="4053385" y="435196"/>
                      <a:pt x="4043067" y="445504"/>
                      <a:pt x="4045135" y="447561"/>
                    </a:cubicBezTo>
                    <a:cubicBezTo>
                      <a:pt x="4048545" y="448167"/>
                      <a:pt x="4052031" y="448167"/>
                      <a:pt x="4055442" y="447561"/>
                    </a:cubicBezTo>
                    <a:lnTo>
                      <a:pt x="4068856" y="447561"/>
                    </a:lnTo>
                    <a:lnTo>
                      <a:pt x="4084317" y="447561"/>
                    </a:lnTo>
                    <a:cubicBezTo>
                      <a:pt x="4091539" y="447561"/>
                      <a:pt x="4102885" y="447561"/>
                      <a:pt x="4105971" y="447561"/>
                    </a:cubicBezTo>
                    <a:cubicBezTo>
                      <a:pt x="4109068" y="447561"/>
                      <a:pt x="4128664" y="454782"/>
                      <a:pt x="4128664" y="460975"/>
                    </a:cubicBezTo>
                    <a:cubicBezTo>
                      <a:pt x="4128664" y="467157"/>
                      <a:pt x="4135886" y="471282"/>
                      <a:pt x="4145164" y="478504"/>
                    </a:cubicBezTo>
                    <a:cubicBezTo>
                      <a:pt x="4154443" y="485725"/>
                      <a:pt x="4145164" y="501186"/>
                      <a:pt x="4145164" y="512533"/>
                    </a:cubicBezTo>
                    <a:cubicBezTo>
                      <a:pt x="4145164" y="523879"/>
                      <a:pt x="4145164" y="519754"/>
                      <a:pt x="4135886" y="512533"/>
                    </a:cubicBezTo>
                    <a:cubicBezTo>
                      <a:pt x="4126607" y="505311"/>
                      <a:pt x="4127636" y="512533"/>
                      <a:pt x="4120414" y="512533"/>
                    </a:cubicBezTo>
                    <a:cubicBezTo>
                      <a:pt x="4109804" y="513886"/>
                      <a:pt x="4099063" y="513886"/>
                      <a:pt x="4088442" y="512533"/>
                    </a:cubicBezTo>
                    <a:cubicBezTo>
                      <a:pt x="4082271" y="513042"/>
                      <a:pt x="4076067" y="513042"/>
                      <a:pt x="4069885" y="512533"/>
                    </a:cubicBezTo>
                    <a:lnTo>
                      <a:pt x="4052356" y="504283"/>
                    </a:lnTo>
                    <a:cubicBezTo>
                      <a:pt x="4041887" y="501565"/>
                      <a:pt x="4031179" y="499833"/>
                      <a:pt x="4020384" y="499129"/>
                    </a:cubicBezTo>
                    <a:cubicBezTo>
                      <a:pt x="4014830" y="501056"/>
                      <a:pt x="4009612" y="503839"/>
                      <a:pt x="4004913" y="507379"/>
                    </a:cubicBezTo>
                    <a:cubicBezTo>
                      <a:pt x="3997691" y="507379"/>
                      <a:pt x="3995634" y="524908"/>
                      <a:pt x="3995634" y="529033"/>
                    </a:cubicBezTo>
                    <a:cubicBezTo>
                      <a:pt x="3998341" y="552755"/>
                      <a:pt x="4004242" y="576000"/>
                      <a:pt x="4013163" y="598130"/>
                    </a:cubicBezTo>
                    <a:cubicBezTo>
                      <a:pt x="4013163" y="608437"/>
                      <a:pt x="4013163" y="638352"/>
                      <a:pt x="4024509" y="651756"/>
                    </a:cubicBezTo>
                    <a:cubicBezTo>
                      <a:pt x="4032337" y="664856"/>
                      <a:pt x="4038898" y="678661"/>
                      <a:pt x="4044106" y="693006"/>
                    </a:cubicBezTo>
                    <a:cubicBezTo>
                      <a:pt x="4044095" y="700228"/>
                      <a:pt x="4055442" y="706410"/>
                      <a:pt x="4058538" y="711564"/>
                    </a:cubicBezTo>
                    <a:cubicBezTo>
                      <a:pt x="4061635" y="716728"/>
                      <a:pt x="4064731" y="726007"/>
                      <a:pt x="4067817" y="729103"/>
                    </a:cubicBezTo>
                    <a:cubicBezTo>
                      <a:pt x="4076641" y="738945"/>
                      <a:pt x="4084902" y="749273"/>
                      <a:pt x="4092567" y="760036"/>
                    </a:cubicBezTo>
                    <a:cubicBezTo>
                      <a:pt x="4092567" y="760036"/>
                      <a:pt x="4100817" y="767257"/>
                      <a:pt x="4100817" y="771382"/>
                    </a:cubicBezTo>
                    <a:cubicBezTo>
                      <a:pt x="4100817" y="775507"/>
                      <a:pt x="4094635" y="771382"/>
                      <a:pt x="4092567" y="777564"/>
                    </a:cubicBezTo>
                    <a:cubicBezTo>
                      <a:pt x="4090510" y="783757"/>
                      <a:pt x="4092567" y="786854"/>
                      <a:pt x="4084317" y="788911"/>
                    </a:cubicBezTo>
                    <a:cubicBezTo>
                      <a:pt x="4076359" y="792018"/>
                      <a:pt x="4067525" y="792018"/>
                      <a:pt x="4059567" y="788911"/>
                    </a:cubicBezTo>
                    <a:cubicBezTo>
                      <a:pt x="4059567" y="788911"/>
                      <a:pt x="4052356" y="788911"/>
                      <a:pt x="4049260" y="788911"/>
                    </a:cubicBezTo>
                    <a:cubicBezTo>
                      <a:pt x="4046196" y="789496"/>
                      <a:pt x="4043045" y="789496"/>
                      <a:pt x="4039981" y="788911"/>
                    </a:cubicBezTo>
                    <a:lnTo>
                      <a:pt x="4023481" y="777564"/>
                    </a:lnTo>
                    <a:cubicBezTo>
                      <a:pt x="4017234" y="775280"/>
                      <a:pt x="4011344" y="772162"/>
                      <a:pt x="4005941" y="768286"/>
                    </a:cubicBezTo>
                    <a:cubicBezTo>
                      <a:pt x="4005941" y="768286"/>
                      <a:pt x="3994606" y="761075"/>
                      <a:pt x="3991509" y="755910"/>
                    </a:cubicBezTo>
                    <a:cubicBezTo>
                      <a:pt x="3988413" y="750757"/>
                      <a:pt x="3976037" y="744575"/>
                      <a:pt x="3969855" y="738382"/>
                    </a:cubicBezTo>
                    <a:cubicBezTo>
                      <a:pt x="3964734" y="733975"/>
                      <a:pt x="3961735" y="727598"/>
                      <a:pt x="3961605" y="720853"/>
                    </a:cubicBezTo>
                    <a:cubicBezTo>
                      <a:pt x="3961605" y="705381"/>
                      <a:pt x="3972941" y="705381"/>
                      <a:pt x="3961605" y="671352"/>
                    </a:cubicBezTo>
                    <a:cubicBezTo>
                      <a:pt x="3958595" y="656715"/>
                      <a:pt x="3956527" y="641903"/>
                      <a:pt x="3955412" y="627006"/>
                    </a:cubicBezTo>
                    <a:cubicBezTo>
                      <a:pt x="3954373" y="618192"/>
                      <a:pt x="3952294" y="609542"/>
                      <a:pt x="3949230" y="601227"/>
                    </a:cubicBezTo>
                    <a:cubicBezTo>
                      <a:pt x="3940969" y="582658"/>
                      <a:pt x="3936855" y="558937"/>
                      <a:pt x="3933758" y="553783"/>
                    </a:cubicBezTo>
                    <a:cubicBezTo>
                      <a:pt x="3930662" y="548630"/>
                      <a:pt x="3906940" y="570283"/>
                      <a:pt x="3890440" y="575437"/>
                    </a:cubicBezTo>
                    <a:cubicBezTo>
                      <a:pt x="3873940" y="580602"/>
                      <a:pt x="3860536" y="580602"/>
                      <a:pt x="3837843" y="587812"/>
                    </a:cubicBezTo>
                    <a:cubicBezTo>
                      <a:pt x="3822469" y="590227"/>
                      <a:pt x="3806813" y="590227"/>
                      <a:pt x="3791439" y="587812"/>
                    </a:cubicBezTo>
                    <a:lnTo>
                      <a:pt x="3758439" y="587812"/>
                    </a:lnTo>
                    <a:cubicBezTo>
                      <a:pt x="3749160" y="587812"/>
                      <a:pt x="3738853" y="580602"/>
                      <a:pt x="3731631" y="579562"/>
                    </a:cubicBezTo>
                    <a:lnTo>
                      <a:pt x="3718228" y="579562"/>
                    </a:lnTo>
                    <a:cubicBezTo>
                      <a:pt x="3718228" y="579562"/>
                      <a:pt x="3718228" y="571312"/>
                      <a:pt x="3718228" y="567198"/>
                    </a:cubicBezTo>
                    <a:cubicBezTo>
                      <a:pt x="3718228" y="563062"/>
                      <a:pt x="3718228" y="553783"/>
                      <a:pt x="3718228" y="549658"/>
                    </a:cubicBezTo>
                    <a:cubicBezTo>
                      <a:pt x="3718228" y="545533"/>
                      <a:pt x="3711006" y="542437"/>
                      <a:pt x="3709977" y="539351"/>
                    </a:cubicBezTo>
                    <a:cubicBezTo>
                      <a:pt x="3708938" y="536254"/>
                      <a:pt x="3709977" y="533158"/>
                      <a:pt x="3721313" y="539351"/>
                    </a:cubicBezTo>
                    <a:cubicBezTo>
                      <a:pt x="3728805" y="540899"/>
                      <a:pt x="3736525" y="540899"/>
                      <a:pt x="3744006" y="539351"/>
                    </a:cubicBezTo>
                    <a:cubicBezTo>
                      <a:pt x="3749127" y="540174"/>
                      <a:pt x="3754346" y="540174"/>
                      <a:pt x="3759478" y="539351"/>
                    </a:cubicBezTo>
                    <a:cubicBezTo>
                      <a:pt x="3759478" y="539351"/>
                      <a:pt x="3766689" y="539351"/>
                      <a:pt x="3769785" y="539351"/>
                    </a:cubicBezTo>
                    <a:cubicBezTo>
                      <a:pt x="3797329" y="534544"/>
                      <a:pt x="3824537" y="527994"/>
                      <a:pt x="3851258" y="519754"/>
                    </a:cubicBezTo>
                    <a:cubicBezTo>
                      <a:pt x="3866762" y="514871"/>
                      <a:pt x="3880902" y="506394"/>
                      <a:pt x="3892508" y="495004"/>
                    </a:cubicBezTo>
                    <a:cubicBezTo>
                      <a:pt x="3897911" y="492027"/>
                      <a:pt x="3902512" y="487772"/>
                      <a:pt x="3905912" y="482629"/>
                    </a:cubicBezTo>
                    <a:cubicBezTo>
                      <a:pt x="3905912" y="482629"/>
                      <a:pt x="3897662" y="482629"/>
                      <a:pt x="3894565" y="477476"/>
                    </a:cubicBezTo>
                    <a:lnTo>
                      <a:pt x="3886315" y="477476"/>
                    </a:lnTo>
                    <a:lnTo>
                      <a:pt x="3873940" y="477476"/>
                    </a:lnTo>
                    <a:cubicBezTo>
                      <a:pt x="3869717" y="477151"/>
                      <a:pt x="3865895" y="474866"/>
                      <a:pt x="3863633" y="471282"/>
                    </a:cubicBezTo>
                    <a:cubicBezTo>
                      <a:pt x="3863633" y="466129"/>
                      <a:pt x="3863633" y="459936"/>
                      <a:pt x="3852286" y="454782"/>
                    </a:cubicBezTo>
                    <a:cubicBezTo>
                      <a:pt x="3843830" y="445536"/>
                      <a:pt x="3841795" y="432089"/>
                      <a:pt x="3847132" y="420753"/>
                    </a:cubicBezTo>
                    <a:cubicBezTo>
                      <a:pt x="3849049" y="414712"/>
                      <a:pt x="3854257" y="410305"/>
                      <a:pt x="3860536" y="409418"/>
                    </a:cubicBezTo>
                    <a:cubicBezTo>
                      <a:pt x="3864975" y="410143"/>
                      <a:pt x="3869501" y="410143"/>
                      <a:pt x="3873951" y="409418"/>
                    </a:cubicBezTo>
                    <a:cubicBezTo>
                      <a:pt x="3873940" y="409407"/>
                      <a:pt x="3882190" y="409407"/>
                      <a:pt x="3887354" y="409407"/>
                    </a:cubicBezTo>
                    <a:cubicBezTo>
                      <a:pt x="3891750" y="408357"/>
                      <a:pt x="3896352" y="408357"/>
                      <a:pt x="3900758" y="409407"/>
                    </a:cubicBezTo>
                    <a:cubicBezTo>
                      <a:pt x="3900758" y="409407"/>
                      <a:pt x="3915190" y="418685"/>
                      <a:pt x="3923440" y="422821"/>
                    </a:cubicBezTo>
                    <a:cubicBezTo>
                      <a:pt x="3937829" y="428700"/>
                      <a:pt x="3953290" y="431515"/>
                      <a:pt x="3968816" y="431061"/>
                    </a:cubicBezTo>
                    <a:cubicBezTo>
                      <a:pt x="3974836" y="418826"/>
                      <a:pt x="3984114" y="408476"/>
                      <a:pt x="3995634" y="401157"/>
                    </a:cubicBezTo>
                    <a:cubicBezTo>
                      <a:pt x="4001275" y="394660"/>
                      <a:pt x="4006450" y="387775"/>
                      <a:pt x="4011106" y="380532"/>
                    </a:cubicBezTo>
                    <a:cubicBezTo>
                      <a:pt x="4015664" y="374804"/>
                      <a:pt x="4018847" y="368102"/>
                      <a:pt x="4020384" y="360935"/>
                    </a:cubicBezTo>
                    <a:cubicBezTo>
                      <a:pt x="4020384" y="355781"/>
                      <a:pt x="4026567" y="360946"/>
                      <a:pt x="4030692" y="360946"/>
                    </a:cubicBezTo>
                    <a:cubicBezTo>
                      <a:pt x="4034817" y="360946"/>
                      <a:pt x="4041010" y="369185"/>
                      <a:pt x="4045135" y="371253"/>
                    </a:cubicBezTo>
                    <a:cubicBezTo>
                      <a:pt x="4049260" y="373310"/>
                      <a:pt x="4055442" y="371253"/>
                      <a:pt x="4058538" y="371253"/>
                    </a:cubicBezTo>
                    <a:close/>
                    <a:moveTo>
                      <a:pt x="1383200" y="242484"/>
                    </a:moveTo>
                    <a:cubicBezTo>
                      <a:pt x="1385778" y="241841"/>
                      <a:pt x="1388098" y="241841"/>
                      <a:pt x="1389646" y="244417"/>
                    </a:cubicBezTo>
                    <a:cubicBezTo>
                      <a:pt x="1392742" y="249571"/>
                      <a:pt x="1399953" y="254724"/>
                      <a:pt x="1403049" y="256792"/>
                    </a:cubicBezTo>
                    <a:cubicBezTo>
                      <a:pt x="1406146" y="258850"/>
                      <a:pt x="1416453" y="256792"/>
                      <a:pt x="1425742" y="272253"/>
                    </a:cubicBezTo>
                    <a:cubicBezTo>
                      <a:pt x="1435021" y="287725"/>
                      <a:pt x="1431925" y="288753"/>
                      <a:pt x="1425742" y="302168"/>
                    </a:cubicBezTo>
                    <a:cubicBezTo>
                      <a:pt x="1419549" y="315572"/>
                      <a:pt x="1425742" y="311447"/>
                      <a:pt x="1432953" y="308350"/>
                    </a:cubicBezTo>
                    <a:lnTo>
                      <a:pt x="1470078" y="272253"/>
                    </a:lnTo>
                    <a:cubicBezTo>
                      <a:pt x="1476488" y="264566"/>
                      <a:pt x="1483753" y="257647"/>
                      <a:pt x="1491732" y="251628"/>
                    </a:cubicBezTo>
                    <a:cubicBezTo>
                      <a:pt x="1491732" y="251628"/>
                      <a:pt x="1499993" y="251628"/>
                      <a:pt x="1505146" y="251628"/>
                    </a:cubicBezTo>
                    <a:cubicBezTo>
                      <a:pt x="1510300" y="251628"/>
                      <a:pt x="1514425" y="246474"/>
                      <a:pt x="1517522" y="251628"/>
                    </a:cubicBezTo>
                    <a:cubicBezTo>
                      <a:pt x="1524115" y="254389"/>
                      <a:pt x="1531542" y="254389"/>
                      <a:pt x="1538147" y="251628"/>
                    </a:cubicBezTo>
                    <a:cubicBezTo>
                      <a:pt x="1538147" y="251628"/>
                      <a:pt x="1546397" y="251628"/>
                      <a:pt x="1547425" y="251628"/>
                    </a:cubicBezTo>
                    <a:lnTo>
                      <a:pt x="1555675" y="266071"/>
                    </a:lnTo>
                    <a:cubicBezTo>
                      <a:pt x="1555675" y="275350"/>
                      <a:pt x="1547425" y="291850"/>
                      <a:pt x="1543300" y="300100"/>
                    </a:cubicBezTo>
                    <a:cubicBezTo>
                      <a:pt x="1539175" y="308350"/>
                      <a:pt x="1536079" y="300100"/>
                      <a:pt x="1528868" y="300100"/>
                    </a:cubicBezTo>
                    <a:lnTo>
                      <a:pt x="1507204" y="314543"/>
                    </a:lnTo>
                    <a:lnTo>
                      <a:pt x="1491732" y="326918"/>
                    </a:lnTo>
                    <a:lnTo>
                      <a:pt x="1478328" y="341350"/>
                    </a:lnTo>
                    <a:lnTo>
                      <a:pt x="1465953" y="356822"/>
                    </a:lnTo>
                    <a:cubicBezTo>
                      <a:pt x="1460616" y="359204"/>
                      <a:pt x="1455440" y="361965"/>
                      <a:pt x="1450493" y="365072"/>
                    </a:cubicBezTo>
                    <a:cubicBezTo>
                      <a:pt x="1445577" y="373040"/>
                      <a:pt x="1440056" y="380631"/>
                      <a:pt x="1433982" y="387754"/>
                    </a:cubicBezTo>
                    <a:cubicBezTo>
                      <a:pt x="1418467" y="401061"/>
                      <a:pt x="1403980" y="415547"/>
                      <a:pt x="1390674" y="431072"/>
                    </a:cubicBezTo>
                    <a:cubicBezTo>
                      <a:pt x="1390674" y="437255"/>
                      <a:pt x="1381396" y="438294"/>
                      <a:pt x="1378299" y="443448"/>
                    </a:cubicBezTo>
                    <a:cubicBezTo>
                      <a:pt x="1375203" y="448601"/>
                      <a:pt x="1369021" y="450669"/>
                      <a:pt x="1366953" y="455823"/>
                    </a:cubicBezTo>
                    <a:cubicBezTo>
                      <a:pt x="1364896" y="460977"/>
                      <a:pt x="1358703" y="463044"/>
                      <a:pt x="1355617" y="466130"/>
                    </a:cubicBezTo>
                    <a:cubicBezTo>
                      <a:pt x="1352521" y="469227"/>
                      <a:pt x="1350453" y="471295"/>
                      <a:pt x="1345299" y="474391"/>
                    </a:cubicBezTo>
                    <a:cubicBezTo>
                      <a:pt x="1340145" y="477477"/>
                      <a:pt x="1340145" y="481602"/>
                      <a:pt x="1336020" y="484698"/>
                    </a:cubicBezTo>
                    <a:cubicBezTo>
                      <a:pt x="1332826" y="487438"/>
                      <a:pt x="1329373" y="489863"/>
                      <a:pt x="1325702" y="491920"/>
                    </a:cubicBezTo>
                    <a:cubicBezTo>
                      <a:pt x="1325702" y="491920"/>
                      <a:pt x="1317452" y="497073"/>
                      <a:pt x="1317452" y="497073"/>
                    </a:cubicBezTo>
                    <a:cubicBezTo>
                      <a:pt x="1317452" y="497073"/>
                      <a:pt x="1311270" y="505323"/>
                      <a:pt x="1306117" y="508420"/>
                    </a:cubicBezTo>
                    <a:cubicBezTo>
                      <a:pt x="1302425" y="511668"/>
                      <a:pt x="1299285" y="515501"/>
                      <a:pt x="1296827" y="519756"/>
                    </a:cubicBezTo>
                    <a:cubicBezTo>
                      <a:pt x="1296827" y="519756"/>
                      <a:pt x="1296827" y="526977"/>
                      <a:pt x="1290645" y="531102"/>
                    </a:cubicBezTo>
                    <a:cubicBezTo>
                      <a:pt x="1284452" y="535227"/>
                      <a:pt x="1290645" y="531102"/>
                      <a:pt x="1279299" y="531102"/>
                    </a:cubicBezTo>
                    <a:cubicBezTo>
                      <a:pt x="1267952" y="531102"/>
                      <a:pt x="1268991" y="538324"/>
                      <a:pt x="1263827" y="539352"/>
                    </a:cubicBezTo>
                    <a:cubicBezTo>
                      <a:pt x="1258673" y="540381"/>
                      <a:pt x="1253520" y="532131"/>
                      <a:pt x="1251452" y="525949"/>
                    </a:cubicBezTo>
                    <a:lnTo>
                      <a:pt x="1242173" y="513574"/>
                    </a:lnTo>
                    <a:cubicBezTo>
                      <a:pt x="1240755" y="509568"/>
                      <a:pt x="1240755" y="505204"/>
                      <a:pt x="1242173" y="501198"/>
                    </a:cubicBezTo>
                    <a:cubicBezTo>
                      <a:pt x="1247316" y="489516"/>
                      <a:pt x="1254278" y="478722"/>
                      <a:pt x="1262798" y="469227"/>
                    </a:cubicBezTo>
                    <a:cubicBezTo>
                      <a:pt x="1262798" y="469227"/>
                      <a:pt x="1270020" y="469227"/>
                      <a:pt x="1273106" y="469227"/>
                    </a:cubicBezTo>
                    <a:cubicBezTo>
                      <a:pt x="1276202" y="469227"/>
                      <a:pt x="1282395" y="456852"/>
                      <a:pt x="1286520" y="453755"/>
                    </a:cubicBezTo>
                    <a:lnTo>
                      <a:pt x="1321577" y="421794"/>
                    </a:lnTo>
                    <a:cubicBezTo>
                      <a:pt x="1326742" y="415601"/>
                      <a:pt x="1334992" y="414573"/>
                      <a:pt x="1337049" y="408380"/>
                    </a:cubicBezTo>
                    <a:cubicBezTo>
                      <a:pt x="1345028" y="398560"/>
                      <a:pt x="1353647" y="389259"/>
                      <a:pt x="1362828" y="380543"/>
                    </a:cubicBezTo>
                    <a:cubicBezTo>
                      <a:pt x="1367375" y="376559"/>
                      <a:pt x="1370309" y="371059"/>
                      <a:pt x="1371078" y="365072"/>
                    </a:cubicBezTo>
                    <a:lnTo>
                      <a:pt x="1363867" y="357851"/>
                    </a:lnTo>
                    <a:cubicBezTo>
                      <a:pt x="1363867" y="357851"/>
                      <a:pt x="1357674" y="357851"/>
                      <a:pt x="1353549" y="357851"/>
                    </a:cubicBezTo>
                    <a:cubicBezTo>
                      <a:pt x="1349424" y="357851"/>
                      <a:pt x="1342203" y="357851"/>
                      <a:pt x="1341174" y="357851"/>
                    </a:cubicBezTo>
                    <a:cubicBezTo>
                      <a:pt x="1340145" y="357851"/>
                      <a:pt x="1341174" y="350629"/>
                      <a:pt x="1341174" y="347543"/>
                    </a:cubicBezTo>
                    <a:cubicBezTo>
                      <a:pt x="1341683" y="344122"/>
                      <a:pt x="1341683" y="340646"/>
                      <a:pt x="1341174" y="337225"/>
                    </a:cubicBezTo>
                    <a:lnTo>
                      <a:pt x="1341174" y="323822"/>
                    </a:lnTo>
                    <a:cubicBezTo>
                      <a:pt x="1341174" y="316600"/>
                      <a:pt x="1318492" y="307321"/>
                      <a:pt x="1313327" y="304225"/>
                    </a:cubicBezTo>
                    <a:cubicBezTo>
                      <a:pt x="1311779" y="300598"/>
                      <a:pt x="1311779" y="296506"/>
                      <a:pt x="1313327" y="292878"/>
                    </a:cubicBezTo>
                    <a:cubicBezTo>
                      <a:pt x="1313327" y="284628"/>
                      <a:pt x="1322617" y="283599"/>
                      <a:pt x="1328799" y="280503"/>
                    </a:cubicBezTo>
                    <a:cubicBezTo>
                      <a:pt x="1334992" y="277418"/>
                      <a:pt x="1328799" y="272253"/>
                      <a:pt x="1336020" y="270196"/>
                    </a:cubicBezTo>
                    <a:cubicBezTo>
                      <a:pt x="1343242" y="268128"/>
                      <a:pt x="1342203" y="270196"/>
                      <a:pt x="1344270" y="264003"/>
                    </a:cubicBezTo>
                    <a:cubicBezTo>
                      <a:pt x="1346328" y="257821"/>
                      <a:pt x="1344270" y="257821"/>
                      <a:pt x="1351492" y="254724"/>
                    </a:cubicBezTo>
                    <a:lnTo>
                      <a:pt x="1339117" y="257821"/>
                    </a:lnTo>
                    <a:lnTo>
                      <a:pt x="1350453" y="252667"/>
                    </a:lnTo>
                    <a:cubicBezTo>
                      <a:pt x="1355325" y="250632"/>
                      <a:pt x="1359850" y="247849"/>
                      <a:pt x="1363867" y="244417"/>
                    </a:cubicBezTo>
                    <a:cubicBezTo>
                      <a:pt x="1363867" y="244417"/>
                      <a:pt x="1370049" y="244417"/>
                      <a:pt x="1375203" y="244417"/>
                    </a:cubicBezTo>
                    <a:cubicBezTo>
                      <a:pt x="1377785" y="244417"/>
                      <a:pt x="1380622" y="243129"/>
                      <a:pt x="1383200" y="242484"/>
                    </a:cubicBezTo>
                    <a:close/>
                    <a:moveTo>
                      <a:pt x="2319836" y="154694"/>
                    </a:moveTo>
                    <a:lnTo>
                      <a:pt x="2301267" y="159847"/>
                    </a:lnTo>
                    <a:cubicBezTo>
                      <a:pt x="2299589" y="163441"/>
                      <a:pt x="2299589" y="167599"/>
                      <a:pt x="2301267" y="171193"/>
                    </a:cubicBezTo>
                    <a:cubicBezTo>
                      <a:pt x="2301267" y="175318"/>
                      <a:pt x="2301267" y="180472"/>
                      <a:pt x="2301267" y="180472"/>
                    </a:cubicBezTo>
                    <a:cubicBezTo>
                      <a:pt x="2307006" y="182052"/>
                      <a:pt x="2313069" y="182052"/>
                      <a:pt x="2318808" y="180472"/>
                    </a:cubicBezTo>
                    <a:cubicBezTo>
                      <a:pt x="2324968" y="175069"/>
                      <a:pt x="2328054" y="166960"/>
                      <a:pt x="2327047" y="158819"/>
                    </a:cubicBezTo>
                    <a:lnTo>
                      <a:pt x="2320865" y="158819"/>
                    </a:lnTo>
                    <a:close/>
                    <a:moveTo>
                      <a:pt x="2375531" y="130974"/>
                    </a:moveTo>
                    <a:cubicBezTo>
                      <a:pt x="2370378" y="133031"/>
                      <a:pt x="2361089" y="133031"/>
                      <a:pt x="2361089" y="138195"/>
                    </a:cubicBezTo>
                    <a:cubicBezTo>
                      <a:pt x="2361089" y="143348"/>
                      <a:pt x="2360061" y="146444"/>
                      <a:pt x="2361089" y="153665"/>
                    </a:cubicBezTo>
                    <a:cubicBezTo>
                      <a:pt x="2362118" y="160876"/>
                      <a:pt x="2371407" y="160876"/>
                      <a:pt x="2371407" y="160876"/>
                    </a:cubicBezTo>
                    <a:cubicBezTo>
                      <a:pt x="2378541" y="158754"/>
                      <a:pt x="2384268" y="153416"/>
                      <a:pt x="2386877" y="146444"/>
                    </a:cubicBezTo>
                    <a:cubicBezTo>
                      <a:pt x="2387212" y="141984"/>
                      <a:pt x="2387212" y="137502"/>
                      <a:pt x="2386877" y="133031"/>
                    </a:cubicBezTo>
                    <a:cubicBezTo>
                      <a:pt x="2384809" y="133031"/>
                      <a:pt x="2376560" y="133031"/>
                      <a:pt x="2376560" y="133031"/>
                    </a:cubicBezTo>
                    <a:close/>
                    <a:moveTo>
                      <a:pt x="2306432" y="95915"/>
                    </a:moveTo>
                    <a:lnTo>
                      <a:pt x="2310546" y="100039"/>
                    </a:lnTo>
                    <a:cubicBezTo>
                      <a:pt x="2307460" y="104164"/>
                      <a:pt x="2296113" y="108289"/>
                      <a:pt x="2296113" y="113442"/>
                    </a:cubicBezTo>
                    <a:cubicBezTo>
                      <a:pt x="2296113" y="118607"/>
                      <a:pt x="2296113" y="128913"/>
                      <a:pt x="2296113" y="128913"/>
                    </a:cubicBezTo>
                    <a:cubicBezTo>
                      <a:pt x="2296113" y="128913"/>
                      <a:pt x="2297142" y="136134"/>
                      <a:pt x="2304364" y="128913"/>
                    </a:cubicBezTo>
                    <a:cubicBezTo>
                      <a:pt x="2311586" y="121692"/>
                      <a:pt x="2320865" y="120664"/>
                      <a:pt x="2320865" y="108289"/>
                    </a:cubicBezTo>
                    <a:cubicBezTo>
                      <a:pt x="2320865" y="95915"/>
                      <a:pt x="2316740" y="95915"/>
                      <a:pt x="2306432" y="95915"/>
                    </a:cubicBezTo>
                    <a:close/>
                    <a:moveTo>
                      <a:pt x="3341817" y="93847"/>
                    </a:moveTo>
                    <a:cubicBezTo>
                      <a:pt x="3346224" y="95276"/>
                      <a:pt x="3349678" y="98730"/>
                      <a:pt x="3351096" y="103125"/>
                    </a:cubicBezTo>
                    <a:cubicBezTo>
                      <a:pt x="3355578" y="109069"/>
                      <a:pt x="3359714" y="115273"/>
                      <a:pt x="3363471" y="121693"/>
                    </a:cubicBezTo>
                    <a:cubicBezTo>
                      <a:pt x="3364532" y="127139"/>
                      <a:pt x="3364532" y="132737"/>
                      <a:pt x="3363471" y="138193"/>
                    </a:cubicBezTo>
                    <a:cubicBezTo>
                      <a:pt x="3363482" y="138193"/>
                      <a:pt x="3368636" y="148501"/>
                      <a:pt x="3363482" y="150569"/>
                    </a:cubicBezTo>
                    <a:cubicBezTo>
                      <a:pt x="3358318" y="152626"/>
                      <a:pt x="3348010" y="160876"/>
                      <a:pt x="3332539" y="167069"/>
                    </a:cubicBezTo>
                    <a:cubicBezTo>
                      <a:pt x="3323542" y="169505"/>
                      <a:pt x="3315129" y="173716"/>
                      <a:pt x="3307789" y="179444"/>
                    </a:cubicBezTo>
                    <a:cubicBezTo>
                      <a:pt x="3302581" y="182995"/>
                      <a:pt x="3296540" y="185128"/>
                      <a:pt x="3290260" y="185626"/>
                    </a:cubicBezTo>
                    <a:cubicBezTo>
                      <a:pt x="3272731" y="185626"/>
                      <a:pt x="3258288" y="185626"/>
                      <a:pt x="3254163" y="200069"/>
                    </a:cubicBezTo>
                    <a:cubicBezTo>
                      <a:pt x="3250038" y="214501"/>
                      <a:pt x="3254163" y="210376"/>
                      <a:pt x="3254163" y="226877"/>
                    </a:cubicBezTo>
                    <a:cubicBezTo>
                      <a:pt x="3252290" y="231229"/>
                      <a:pt x="3249464" y="235094"/>
                      <a:pt x="3245913" y="238223"/>
                    </a:cubicBezTo>
                    <a:cubicBezTo>
                      <a:pt x="3240760" y="238223"/>
                      <a:pt x="3240760" y="244405"/>
                      <a:pt x="3238692" y="247502"/>
                    </a:cubicBezTo>
                    <a:cubicBezTo>
                      <a:pt x="3238378" y="251724"/>
                      <a:pt x="3236082" y="255546"/>
                      <a:pt x="3232510" y="257820"/>
                    </a:cubicBezTo>
                    <a:cubicBezTo>
                      <a:pt x="3232510" y="257820"/>
                      <a:pt x="3232510" y="266070"/>
                      <a:pt x="3227356" y="270195"/>
                    </a:cubicBezTo>
                    <a:cubicBezTo>
                      <a:pt x="3222192" y="274320"/>
                      <a:pt x="3218067" y="297002"/>
                      <a:pt x="3221163" y="302156"/>
                    </a:cubicBezTo>
                    <a:cubicBezTo>
                      <a:pt x="3224259" y="307320"/>
                      <a:pt x="3261385" y="310406"/>
                      <a:pt x="3278913" y="314531"/>
                    </a:cubicBezTo>
                    <a:cubicBezTo>
                      <a:pt x="3296442" y="318656"/>
                      <a:pt x="3289231" y="314531"/>
                      <a:pt x="3294385" y="314531"/>
                    </a:cubicBezTo>
                    <a:lnTo>
                      <a:pt x="3309846" y="314531"/>
                    </a:lnTo>
                    <a:lnTo>
                      <a:pt x="3323260" y="322792"/>
                    </a:lnTo>
                    <a:cubicBezTo>
                      <a:pt x="3328219" y="326332"/>
                      <a:pt x="3332723" y="330490"/>
                      <a:pt x="3336664" y="335156"/>
                    </a:cubicBezTo>
                    <a:cubicBezTo>
                      <a:pt x="3344665" y="339346"/>
                      <a:pt x="3350360" y="346925"/>
                      <a:pt x="3352135" y="355792"/>
                    </a:cubicBezTo>
                    <a:cubicBezTo>
                      <a:pt x="3353142" y="360198"/>
                      <a:pt x="3353142" y="364778"/>
                      <a:pt x="3352135" y="369196"/>
                    </a:cubicBezTo>
                    <a:cubicBezTo>
                      <a:pt x="3352135" y="369196"/>
                      <a:pt x="3352135" y="374349"/>
                      <a:pt x="3352135" y="374349"/>
                    </a:cubicBezTo>
                    <a:cubicBezTo>
                      <a:pt x="3352579" y="377078"/>
                      <a:pt x="3352579" y="379871"/>
                      <a:pt x="3352135" y="382599"/>
                    </a:cubicBezTo>
                    <a:cubicBezTo>
                      <a:pt x="3350078" y="386270"/>
                      <a:pt x="3347653" y="389723"/>
                      <a:pt x="3344914" y="392907"/>
                    </a:cubicBezTo>
                    <a:cubicBezTo>
                      <a:pt x="3344914" y="392907"/>
                      <a:pt x="3335635" y="401157"/>
                      <a:pt x="3332539" y="400128"/>
                    </a:cubicBezTo>
                    <a:lnTo>
                      <a:pt x="3312942" y="400128"/>
                    </a:lnTo>
                    <a:lnTo>
                      <a:pt x="3292317" y="390849"/>
                    </a:lnTo>
                    <a:lnTo>
                      <a:pt x="3270663" y="390849"/>
                    </a:lnTo>
                    <a:lnTo>
                      <a:pt x="3236635" y="378474"/>
                    </a:lnTo>
                    <a:lnTo>
                      <a:pt x="3203634" y="371253"/>
                    </a:lnTo>
                    <a:cubicBezTo>
                      <a:pt x="3193002" y="367572"/>
                      <a:pt x="3181872" y="365482"/>
                      <a:pt x="3170634" y="365070"/>
                    </a:cubicBezTo>
                    <a:lnTo>
                      <a:pt x="3138662" y="365070"/>
                    </a:lnTo>
                    <a:cubicBezTo>
                      <a:pt x="3126287" y="365070"/>
                      <a:pt x="3112884" y="356821"/>
                      <a:pt x="3102566" y="355781"/>
                    </a:cubicBezTo>
                    <a:cubicBezTo>
                      <a:pt x="3080630" y="353432"/>
                      <a:pt x="3058511" y="353432"/>
                      <a:pt x="3036565" y="355781"/>
                    </a:cubicBezTo>
                    <a:cubicBezTo>
                      <a:pt x="3007690" y="355781"/>
                      <a:pt x="2955093" y="367128"/>
                      <a:pt x="2952008" y="366099"/>
                    </a:cubicBezTo>
                    <a:cubicBezTo>
                      <a:pt x="2948911" y="365070"/>
                      <a:pt x="2937564" y="344446"/>
                      <a:pt x="2929314" y="331031"/>
                    </a:cubicBezTo>
                    <a:cubicBezTo>
                      <a:pt x="2928145" y="325596"/>
                      <a:pt x="2928145" y="319977"/>
                      <a:pt x="2929314" y="314531"/>
                    </a:cubicBezTo>
                    <a:cubicBezTo>
                      <a:pt x="2931155" y="307786"/>
                      <a:pt x="2931155" y="300662"/>
                      <a:pt x="2929314" y="293906"/>
                    </a:cubicBezTo>
                    <a:cubicBezTo>
                      <a:pt x="2929314" y="286695"/>
                      <a:pt x="2961286" y="283598"/>
                      <a:pt x="2965411" y="283598"/>
                    </a:cubicBezTo>
                    <a:cubicBezTo>
                      <a:pt x="2969536" y="283598"/>
                      <a:pt x="2977786" y="290820"/>
                      <a:pt x="2983968" y="290820"/>
                    </a:cubicBezTo>
                    <a:lnTo>
                      <a:pt x="3027287" y="290820"/>
                    </a:lnTo>
                    <a:cubicBezTo>
                      <a:pt x="3032440" y="290820"/>
                      <a:pt x="3039662" y="290820"/>
                      <a:pt x="3043787" y="290820"/>
                    </a:cubicBezTo>
                    <a:cubicBezTo>
                      <a:pt x="3060070" y="289348"/>
                      <a:pt x="3076256" y="286933"/>
                      <a:pt x="3092259" y="283598"/>
                    </a:cubicBezTo>
                    <a:cubicBezTo>
                      <a:pt x="3122162" y="283598"/>
                      <a:pt x="3132469" y="246473"/>
                      <a:pt x="3139691" y="234098"/>
                    </a:cubicBezTo>
                    <a:cubicBezTo>
                      <a:pt x="3143448" y="228782"/>
                      <a:pt x="3146241" y="222849"/>
                      <a:pt x="3147941" y="216569"/>
                    </a:cubicBezTo>
                    <a:cubicBezTo>
                      <a:pt x="3147941" y="209348"/>
                      <a:pt x="3147941" y="202126"/>
                      <a:pt x="3147941" y="200069"/>
                    </a:cubicBezTo>
                    <a:cubicBezTo>
                      <a:pt x="3142105" y="199733"/>
                      <a:pt x="3136248" y="199733"/>
                      <a:pt x="3130412" y="200069"/>
                    </a:cubicBezTo>
                    <a:cubicBezTo>
                      <a:pt x="3123277" y="201661"/>
                      <a:pt x="3115883" y="201661"/>
                      <a:pt x="3108759" y="200069"/>
                    </a:cubicBezTo>
                    <a:cubicBezTo>
                      <a:pt x="3102566" y="200069"/>
                      <a:pt x="3108759" y="187694"/>
                      <a:pt x="3108759" y="178405"/>
                    </a:cubicBezTo>
                    <a:cubicBezTo>
                      <a:pt x="3109073" y="168953"/>
                      <a:pt x="3106561" y="159609"/>
                      <a:pt x="3101537" y="151597"/>
                    </a:cubicBezTo>
                    <a:cubicBezTo>
                      <a:pt x="3101537" y="151597"/>
                      <a:pt x="3101537" y="135097"/>
                      <a:pt x="3101537" y="132001"/>
                    </a:cubicBezTo>
                    <a:cubicBezTo>
                      <a:pt x="3102046" y="125829"/>
                      <a:pt x="3102046" y="119615"/>
                      <a:pt x="3101537" y="113443"/>
                    </a:cubicBezTo>
                    <a:cubicBezTo>
                      <a:pt x="3101537" y="104154"/>
                      <a:pt x="3112884" y="106222"/>
                      <a:pt x="3121134" y="104154"/>
                    </a:cubicBezTo>
                    <a:cubicBezTo>
                      <a:pt x="3129384" y="102097"/>
                      <a:pt x="3139691" y="114472"/>
                      <a:pt x="3147941" y="117569"/>
                    </a:cubicBezTo>
                    <a:cubicBezTo>
                      <a:pt x="3171858" y="121076"/>
                      <a:pt x="3195969" y="123144"/>
                      <a:pt x="3220134" y="123750"/>
                    </a:cubicBezTo>
                    <a:lnTo>
                      <a:pt x="3259317" y="123750"/>
                    </a:lnTo>
                    <a:cubicBezTo>
                      <a:pt x="3278480" y="122516"/>
                      <a:pt x="3297481" y="119398"/>
                      <a:pt x="3316039" y="114472"/>
                    </a:cubicBezTo>
                    <a:cubicBezTo>
                      <a:pt x="3321095" y="113064"/>
                      <a:pt x="3326443" y="113064"/>
                      <a:pt x="3331510" y="114472"/>
                    </a:cubicBezTo>
                    <a:lnTo>
                      <a:pt x="3343885" y="114472"/>
                    </a:lnTo>
                    <a:close/>
                    <a:moveTo>
                      <a:pt x="2198081" y="79112"/>
                    </a:moveTo>
                    <a:cubicBezTo>
                      <a:pt x="2202917" y="81869"/>
                      <a:pt x="2209495" y="92309"/>
                      <a:pt x="2212588" y="96946"/>
                    </a:cubicBezTo>
                    <a:lnTo>
                      <a:pt x="2218770" y="79417"/>
                    </a:lnTo>
                    <a:cubicBezTo>
                      <a:pt x="2218770" y="79417"/>
                      <a:pt x="2218770" y="94889"/>
                      <a:pt x="2218770" y="100042"/>
                    </a:cubicBezTo>
                    <a:cubicBezTo>
                      <a:pt x="2216995" y="107848"/>
                      <a:pt x="2216995" y="115957"/>
                      <a:pt x="2218770" y="123764"/>
                    </a:cubicBezTo>
                    <a:cubicBezTo>
                      <a:pt x="2218770" y="128917"/>
                      <a:pt x="2218770" y="134071"/>
                      <a:pt x="2208463" y="142321"/>
                    </a:cubicBezTo>
                    <a:cubicBezTo>
                      <a:pt x="2202108" y="150344"/>
                      <a:pt x="2196575" y="158984"/>
                      <a:pt x="2191952" y="168100"/>
                    </a:cubicBezTo>
                    <a:cubicBezTo>
                      <a:pt x="2188509" y="175992"/>
                      <a:pt x="2188509" y="184968"/>
                      <a:pt x="2191952" y="192850"/>
                    </a:cubicBezTo>
                    <a:cubicBezTo>
                      <a:pt x="2191952" y="192850"/>
                      <a:pt x="2191952" y="207293"/>
                      <a:pt x="2191952" y="210379"/>
                    </a:cubicBezTo>
                    <a:cubicBezTo>
                      <a:pt x="2191952" y="213475"/>
                      <a:pt x="2200213" y="210379"/>
                      <a:pt x="2205367" y="210379"/>
                    </a:cubicBezTo>
                    <a:cubicBezTo>
                      <a:pt x="2210520" y="210379"/>
                      <a:pt x="2205367" y="216572"/>
                      <a:pt x="2211549" y="221725"/>
                    </a:cubicBezTo>
                    <a:cubicBezTo>
                      <a:pt x="2217742" y="226879"/>
                      <a:pt x="2221867" y="234100"/>
                      <a:pt x="2221867" y="240293"/>
                    </a:cubicBezTo>
                    <a:cubicBezTo>
                      <a:pt x="2223339" y="242848"/>
                      <a:pt x="2223339" y="245988"/>
                      <a:pt x="2221867" y="248543"/>
                    </a:cubicBezTo>
                    <a:cubicBezTo>
                      <a:pt x="2206872" y="259954"/>
                      <a:pt x="2194854" y="274809"/>
                      <a:pt x="2186798" y="291851"/>
                    </a:cubicBezTo>
                    <a:cubicBezTo>
                      <a:pt x="2186798" y="291851"/>
                      <a:pt x="2186798" y="305265"/>
                      <a:pt x="2186798" y="306293"/>
                    </a:cubicBezTo>
                    <a:lnTo>
                      <a:pt x="2202270" y="306293"/>
                    </a:lnTo>
                    <a:cubicBezTo>
                      <a:pt x="2207694" y="307224"/>
                      <a:pt x="2212718" y="309736"/>
                      <a:pt x="2216713" y="313515"/>
                    </a:cubicBezTo>
                    <a:cubicBezTo>
                      <a:pt x="2219788" y="317434"/>
                      <a:pt x="2221910" y="322025"/>
                      <a:pt x="2222895" y="326919"/>
                    </a:cubicBezTo>
                    <a:cubicBezTo>
                      <a:pt x="2220611" y="347793"/>
                      <a:pt x="2208810" y="366436"/>
                      <a:pt x="2190923" y="377448"/>
                    </a:cubicBezTo>
                    <a:cubicBezTo>
                      <a:pt x="2175452" y="390851"/>
                      <a:pt x="2147615" y="406323"/>
                      <a:pt x="2134201" y="416630"/>
                    </a:cubicBezTo>
                    <a:cubicBezTo>
                      <a:pt x="2120797" y="426948"/>
                      <a:pt x="2114615" y="444476"/>
                      <a:pt x="2107393" y="447573"/>
                    </a:cubicBezTo>
                    <a:cubicBezTo>
                      <a:pt x="2100172" y="450669"/>
                      <a:pt x="2100172" y="447573"/>
                      <a:pt x="2096047" y="447573"/>
                    </a:cubicBezTo>
                    <a:lnTo>
                      <a:pt x="2078518" y="447573"/>
                    </a:lnTo>
                    <a:cubicBezTo>
                      <a:pt x="2072325" y="447573"/>
                      <a:pt x="2073364" y="438294"/>
                      <a:pt x="2069239" y="434169"/>
                    </a:cubicBezTo>
                    <a:cubicBezTo>
                      <a:pt x="2064085" y="430769"/>
                      <a:pt x="2059841" y="426168"/>
                      <a:pt x="2056864" y="420765"/>
                    </a:cubicBezTo>
                    <a:cubicBezTo>
                      <a:pt x="2052100" y="412494"/>
                      <a:pt x="2048949" y="403388"/>
                      <a:pt x="2047585" y="393948"/>
                    </a:cubicBezTo>
                    <a:cubicBezTo>
                      <a:pt x="2051504" y="381648"/>
                      <a:pt x="2059993" y="371308"/>
                      <a:pt x="2071296" y="365072"/>
                    </a:cubicBezTo>
                    <a:cubicBezTo>
                      <a:pt x="2071296" y="365072"/>
                      <a:pt x="2081614" y="353726"/>
                      <a:pt x="2084700" y="351669"/>
                    </a:cubicBezTo>
                    <a:cubicBezTo>
                      <a:pt x="2088836" y="348020"/>
                      <a:pt x="2092030" y="343419"/>
                      <a:pt x="2093989" y="338265"/>
                    </a:cubicBezTo>
                    <a:cubicBezTo>
                      <a:pt x="2094552" y="334497"/>
                      <a:pt x="2094552" y="330676"/>
                      <a:pt x="2093989" y="326919"/>
                    </a:cubicBezTo>
                    <a:cubicBezTo>
                      <a:pt x="2094455" y="322122"/>
                      <a:pt x="2094455" y="317283"/>
                      <a:pt x="2093989" y="312475"/>
                    </a:cubicBezTo>
                    <a:cubicBezTo>
                      <a:pt x="2092885" y="308546"/>
                      <a:pt x="2090752" y="304983"/>
                      <a:pt x="2087796" y="302169"/>
                    </a:cubicBezTo>
                    <a:cubicBezTo>
                      <a:pt x="2084624" y="299765"/>
                      <a:pt x="2082123" y="296560"/>
                      <a:pt x="2080575" y="292890"/>
                    </a:cubicBezTo>
                    <a:cubicBezTo>
                      <a:pt x="2080586" y="292890"/>
                      <a:pt x="2066142" y="280515"/>
                      <a:pt x="2065114" y="274322"/>
                    </a:cubicBezTo>
                    <a:cubicBezTo>
                      <a:pt x="2064313" y="263744"/>
                      <a:pt x="2071296" y="254130"/>
                      <a:pt x="2081614" y="251639"/>
                    </a:cubicBezTo>
                    <a:lnTo>
                      <a:pt x="2095018" y="251639"/>
                    </a:lnTo>
                    <a:cubicBezTo>
                      <a:pt x="2103268" y="251639"/>
                      <a:pt x="2107393" y="241322"/>
                      <a:pt x="2110490" y="234100"/>
                    </a:cubicBezTo>
                    <a:cubicBezTo>
                      <a:pt x="2113586" y="226879"/>
                      <a:pt x="2110490" y="213475"/>
                      <a:pt x="2110490" y="206264"/>
                    </a:cubicBezTo>
                    <a:cubicBezTo>
                      <a:pt x="2110490" y="199043"/>
                      <a:pt x="2100172" y="195946"/>
                      <a:pt x="2093989" y="194918"/>
                    </a:cubicBezTo>
                    <a:cubicBezTo>
                      <a:pt x="2088154" y="194420"/>
                      <a:pt x="2082285" y="194420"/>
                      <a:pt x="2076461" y="194918"/>
                    </a:cubicBezTo>
                    <a:cubicBezTo>
                      <a:pt x="2076461" y="194918"/>
                      <a:pt x="2066142" y="189764"/>
                      <a:pt x="2065114" y="184599"/>
                    </a:cubicBezTo>
                    <a:cubicBezTo>
                      <a:pt x="2064085" y="179446"/>
                      <a:pt x="2059949" y="184599"/>
                      <a:pt x="2054796" y="184599"/>
                    </a:cubicBezTo>
                    <a:cubicBezTo>
                      <a:pt x="2049642" y="184599"/>
                      <a:pt x="2048614" y="169139"/>
                      <a:pt x="2047585" y="166043"/>
                    </a:cubicBezTo>
                    <a:cubicBezTo>
                      <a:pt x="2046546" y="162946"/>
                      <a:pt x="2047585" y="166043"/>
                      <a:pt x="2055824" y="158821"/>
                    </a:cubicBezTo>
                    <a:cubicBezTo>
                      <a:pt x="2064085" y="151600"/>
                      <a:pt x="2055824" y="151600"/>
                      <a:pt x="2060989" y="147475"/>
                    </a:cubicBezTo>
                    <a:cubicBezTo>
                      <a:pt x="2066142" y="143350"/>
                      <a:pt x="2069239" y="139225"/>
                      <a:pt x="2074393" y="136139"/>
                    </a:cubicBezTo>
                    <a:lnTo>
                      <a:pt x="2093989" y="136139"/>
                    </a:lnTo>
                    <a:cubicBezTo>
                      <a:pt x="2118740" y="121696"/>
                      <a:pt x="2144519" y="86639"/>
                      <a:pt x="2171337" y="84571"/>
                    </a:cubicBezTo>
                    <a:cubicBezTo>
                      <a:pt x="2198145" y="82514"/>
                      <a:pt x="2189895" y="84571"/>
                      <a:pt x="2194020" y="79417"/>
                    </a:cubicBezTo>
                    <a:cubicBezTo>
                      <a:pt x="2195051" y="78129"/>
                      <a:pt x="2196469" y="78194"/>
                      <a:pt x="2198081" y="79112"/>
                    </a:cubicBezTo>
                    <a:close/>
                    <a:moveTo>
                      <a:pt x="2394088" y="55695"/>
                    </a:moveTo>
                    <a:cubicBezTo>
                      <a:pt x="2379656" y="62916"/>
                      <a:pt x="2355934" y="70138"/>
                      <a:pt x="2356963" y="76320"/>
                    </a:cubicBezTo>
                    <a:cubicBezTo>
                      <a:pt x="2357991" y="82513"/>
                      <a:pt x="2359020" y="93860"/>
                      <a:pt x="2365213" y="93860"/>
                    </a:cubicBezTo>
                    <a:cubicBezTo>
                      <a:pt x="2372001" y="95408"/>
                      <a:pt x="2379050" y="95408"/>
                      <a:pt x="2385838" y="93860"/>
                    </a:cubicBezTo>
                    <a:cubicBezTo>
                      <a:pt x="2390992" y="88695"/>
                      <a:pt x="2397185" y="73224"/>
                      <a:pt x="2397185" y="73224"/>
                    </a:cubicBezTo>
                    <a:cubicBezTo>
                      <a:pt x="2397867" y="68092"/>
                      <a:pt x="2397867" y="62895"/>
                      <a:pt x="2397185" y="57763"/>
                    </a:cubicBezTo>
                    <a:close/>
                    <a:moveTo>
                      <a:pt x="2409561" y="1039"/>
                    </a:moveTo>
                    <a:cubicBezTo>
                      <a:pt x="2416782" y="10"/>
                      <a:pt x="2421936" y="6193"/>
                      <a:pt x="2427090" y="1039"/>
                    </a:cubicBezTo>
                    <a:cubicBezTo>
                      <a:pt x="2438393" y="-347"/>
                      <a:pt x="2449815" y="-347"/>
                      <a:pt x="2461119" y="1039"/>
                    </a:cubicBezTo>
                    <a:cubicBezTo>
                      <a:pt x="2461130" y="1039"/>
                      <a:pt x="2461130" y="12386"/>
                      <a:pt x="2469369" y="14443"/>
                    </a:cubicBezTo>
                    <a:cubicBezTo>
                      <a:pt x="2476872" y="19466"/>
                      <a:pt x="2482058" y="27251"/>
                      <a:pt x="2483812" y="36096"/>
                    </a:cubicBezTo>
                    <a:cubicBezTo>
                      <a:pt x="2483812" y="43318"/>
                      <a:pt x="2477630" y="54664"/>
                      <a:pt x="2477630" y="57761"/>
                    </a:cubicBezTo>
                    <a:cubicBezTo>
                      <a:pt x="2479600" y="63791"/>
                      <a:pt x="2479600" y="70288"/>
                      <a:pt x="2477630" y="76318"/>
                    </a:cubicBezTo>
                    <a:cubicBezTo>
                      <a:pt x="2472747" y="86549"/>
                      <a:pt x="2468936" y="97268"/>
                      <a:pt x="2466283" y="108290"/>
                    </a:cubicBezTo>
                    <a:cubicBezTo>
                      <a:pt x="2462169" y="115057"/>
                      <a:pt x="2457697" y="121596"/>
                      <a:pt x="2452879" y="127886"/>
                    </a:cubicBezTo>
                    <a:cubicBezTo>
                      <a:pt x="2445658" y="155722"/>
                      <a:pt x="2435340" y="175319"/>
                      <a:pt x="2429158" y="203165"/>
                    </a:cubicBezTo>
                    <a:cubicBezTo>
                      <a:pt x="2429158" y="203165"/>
                      <a:pt x="2422965" y="216569"/>
                      <a:pt x="2419868" y="215541"/>
                    </a:cubicBezTo>
                    <a:cubicBezTo>
                      <a:pt x="2416782" y="214512"/>
                      <a:pt x="2408532" y="215541"/>
                      <a:pt x="2406464" y="215541"/>
                    </a:cubicBezTo>
                    <a:cubicBezTo>
                      <a:pt x="2404407" y="215541"/>
                      <a:pt x="2396157" y="215541"/>
                      <a:pt x="2392032" y="222762"/>
                    </a:cubicBezTo>
                    <a:cubicBezTo>
                      <a:pt x="2387907" y="229973"/>
                      <a:pt x="2374503" y="222762"/>
                      <a:pt x="2372435" y="232041"/>
                    </a:cubicBezTo>
                    <a:cubicBezTo>
                      <a:pt x="2369859" y="237238"/>
                      <a:pt x="2369859" y="243344"/>
                      <a:pt x="2372435" y="248541"/>
                    </a:cubicBezTo>
                    <a:cubicBezTo>
                      <a:pt x="2377589" y="253694"/>
                      <a:pt x="2386879" y="248541"/>
                      <a:pt x="2387907" y="243387"/>
                    </a:cubicBezTo>
                    <a:cubicBezTo>
                      <a:pt x="2390603" y="238937"/>
                      <a:pt x="2395129" y="235906"/>
                      <a:pt x="2400282" y="235137"/>
                    </a:cubicBezTo>
                    <a:cubicBezTo>
                      <a:pt x="2406432" y="236079"/>
                      <a:pt x="2412690" y="236079"/>
                      <a:pt x="2418840" y="235137"/>
                    </a:cubicBezTo>
                    <a:cubicBezTo>
                      <a:pt x="2422867" y="235484"/>
                      <a:pt x="2426213" y="238407"/>
                      <a:pt x="2427090" y="242348"/>
                    </a:cubicBezTo>
                    <a:cubicBezTo>
                      <a:pt x="2428486" y="250338"/>
                      <a:pt x="2431280" y="258014"/>
                      <a:pt x="2435340" y="265041"/>
                    </a:cubicBezTo>
                    <a:cubicBezTo>
                      <a:pt x="2436444" y="268040"/>
                      <a:pt x="2436444" y="271320"/>
                      <a:pt x="2435340" y="274319"/>
                    </a:cubicBezTo>
                    <a:cubicBezTo>
                      <a:pt x="2430663" y="279625"/>
                      <a:pt x="2425477" y="284453"/>
                      <a:pt x="2419868" y="288763"/>
                    </a:cubicBezTo>
                    <a:cubicBezTo>
                      <a:pt x="2419868" y="288763"/>
                      <a:pt x="2407493" y="288763"/>
                      <a:pt x="2402339" y="298041"/>
                    </a:cubicBezTo>
                    <a:cubicBezTo>
                      <a:pt x="2400791" y="301657"/>
                      <a:pt x="2400791" y="305761"/>
                      <a:pt x="2402339" y="309377"/>
                    </a:cubicBezTo>
                    <a:cubicBezTo>
                      <a:pt x="2402339" y="316609"/>
                      <a:pt x="2408532" y="316609"/>
                      <a:pt x="2412657" y="315570"/>
                    </a:cubicBezTo>
                    <a:cubicBezTo>
                      <a:pt x="2416782" y="314541"/>
                      <a:pt x="2430186" y="308348"/>
                      <a:pt x="2436368" y="307320"/>
                    </a:cubicBezTo>
                    <a:cubicBezTo>
                      <a:pt x="2442886" y="307883"/>
                      <a:pt x="2449447" y="307883"/>
                      <a:pt x="2455965" y="307320"/>
                    </a:cubicBezTo>
                    <a:cubicBezTo>
                      <a:pt x="2455965" y="307320"/>
                      <a:pt x="2471437" y="299070"/>
                      <a:pt x="2477630" y="300098"/>
                    </a:cubicBezTo>
                    <a:cubicBezTo>
                      <a:pt x="2483812" y="301138"/>
                      <a:pt x="2493091" y="291848"/>
                      <a:pt x="2498244" y="300098"/>
                    </a:cubicBezTo>
                    <a:cubicBezTo>
                      <a:pt x="2503409" y="308348"/>
                      <a:pt x="2516812" y="310416"/>
                      <a:pt x="2517841" y="323820"/>
                    </a:cubicBezTo>
                    <a:cubicBezTo>
                      <a:pt x="2518880" y="337223"/>
                      <a:pt x="2511659" y="367138"/>
                      <a:pt x="2494119" y="370224"/>
                    </a:cubicBezTo>
                    <a:cubicBezTo>
                      <a:pt x="2476590" y="373320"/>
                      <a:pt x="2494119" y="370224"/>
                      <a:pt x="2467312" y="370224"/>
                    </a:cubicBezTo>
                    <a:lnTo>
                      <a:pt x="2422965" y="377445"/>
                    </a:lnTo>
                    <a:cubicBezTo>
                      <a:pt x="2414725" y="377997"/>
                      <a:pt x="2406454" y="377997"/>
                      <a:pt x="2398214" y="377445"/>
                    </a:cubicBezTo>
                    <a:cubicBezTo>
                      <a:pt x="2391177" y="378398"/>
                      <a:pt x="2384258" y="380130"/>
                      <a:pt x="2377589" y="382599"/>
                    </a:cubicBezTo>
                    <a:cubicBezTo>
                      <a:pt x="2369934" y="385760"/>
                      <a:pt x="2361987" y="388185"/>
                      <a:pt x="2353878" y="389820"/>
                    </a:cubicBezTo>
                    <a:cubicBezTo>
                      <a:pt x="2343971" y="391260"/>
                      <a:pt x="2334487" y="394779"/>
                      <a:pt x="2326031" y="400138"/>
                    </a:cubicBezTo>
                    <a:cubicBezTo>
                      <a:pt x="2316244" y="403256"/>
                      <a:pt x="2306250" y="405671"/>
                      <a:pt x="2296127" y="407360"/>
                    </a:cubicBezTo>
                    <a:cubicBezTo>
                      <a:pt x="2286578" y="412708"/>
                      <a:pt x="2276563" y="417191"/>
                      <a:pt x="2266212" y="420763"/>
                    </a:cubicBezTo>
                    <a:cubicBezTo>
                      <a:pt x="2261059" y="420763"/>
                      <a:pt x="2246616" y="420763"/>
                      <a:pt x="2245587" y="413542"/>
                    </a:cubicBezTo>
                    <a:cubicBezTo>
                      <a:pt x="2241776" y="405324"/>
                      <a:pt x="2239004" y="396663"/>
                      <a:pt x="2237348" y="387752"/>
                    </a:cubicBezTo>
                    <a:lnTo>
                      <a:pt x="2237337" y="379513"/>
                    </a:lnTo>
                    <a:cubicBezTo>
                      <a:pt x="2237337" y="379513"/>
                      <a:pt x="2237337" y="368167"/>
                      <a:pt x="2237337" y="364042"/>
                    </a:cubicBezTo>
                    <a:cubicBezTo>
                      <a:pt x="2237337" y="359917"/>
                      <a:pt x="2237337" y="357849"/>
                      <a:pt x="2243530" y="357849"/>
                    </a:cubicBezTo>
                    <a:cubicBezTo>
                      <a:pt x="2249712" y="357849"/>
                      <a:pt x="2248684" y="357849"/>
                      <a:pt x="2253837" y="357849"/>
                    </a:cubicBezTo>
                    <a:cubicBezTo>
                      <a:pt x="2262585" y="354362"/>
                      <a:pt x="2270890" y="349869"/>
                      <a:pt x="2278588" y="344445"/>
                    </a:cubicBezTo>
                    <a:lnTo>
                      <a:pt x="2310560" y="324848"/>
                    </a:lnTo>
                    <a:cubicBezTo>
                      <a:pt x="2310560" y="318666"/>
                      <a:pt x="2310560" y="315570"/>
                      <a:pt x="2303338" y="316609"/>
                    </a:cubicBezTo>
                    <a:cubicBezTo>
                      <a:pt x="2296127" y="317638"/>
                      <a:pt x="2293031" y="316609"/>
                      <a:pt x="2289934" y="316609"/>
                    </a:cubicBezTo>
                    <a:cubicBezTo>
                      <a:pt x="2286838" y="316609"/>
                      <a:pt x="2278588" y="316609"/>
                      <a:pt x="2277559" y="316609"/>
                    </a:cubicBezTo>
                    <a:cubicBezTo>
                      <a:pt x="2276531" y="316609"/>
                      <a:pt x="2277559" y="308348"/>
                      <a:pt x="2277559" y="305263"/>
                    </a:cubicBezTo>
                    <a:lnTo>
                      <a:pt x="2277559" y="291848"/>
                    </a:lnTo>
                    <a:cubicBezTo>
                      <a:pt x="2277559" y="291848"/>
                      <a:pt x="2277559" y="281541"/>
                      <a:pt x="2283752" y="280512"/>
                    </a:cubicBezTo>
                    <a:cubicBezTo>
                      <a:pt x="2289934" y="279473"/>
                      <a:pt x="2283752" y="280512"/>
                      <a:pt x="2291991" y="280512"/>
                    </a:cubicBezTo>
                    <a:lnTo>
                      <a:pt x="2300252" y="280512"/>
                    </a:lnTo>
                    <a:lnTo>
                      <a:pt x="2307463" y="280512"/>
                    </a:lnTo>
                    <a:cubicBezTo>
                      <a:pt x="2310289" y="278867"/>
                      <a:pt x="2312465" y="276322"/>
                      <a:pt x="2313656" y="273291"/>
                    </a:cubicBezTo>
                    <a:cubicBezTo>
                      <a:pt x="2314706" y="267845"/>
                      <a:pt x="2314706" y="262237"/>
                      <a:pt x="2313656" y="256791"/>
                    </a:cubicBezTo>
                    <a:cubicBezTo>
                      <a:pt x="2313656" y="256791"/>
                      <a:pt x="2308492" y="256791"/>
                      <a:pt x="2303338" y="256791"/>
                    </a:cubicBezTo>
                    <a:lnTo>
                      <a:pt x="2290963" y="261944"/>
                    </a:lnTo>
                    <a:cubicBezTo>
                      <a:pt x="2287552" y="262518"/>
                      <a:pt x="2284066" y="262518"/>
                      <a:pt x="2280656" y="261944"/>
                    </a:cubicBezTo>
                    <a:cubicBezTo>
                      <a:pt x="2277288" y="262984"/>
                      <a:pt x="2273694" y="262984"/>
                      <a:pt x="2270338" y="261944"/>
                    </a:cubicBezTo>
                    <a:cubicBezTo>
                      <a:pt x="2270338" y="261944"/>
                      <a:pt x="2270338" y="261944"/>
                      <a:pt x="2265184" y="255751"/>
                    </a:cubicBezTo>
                    <a:cubicBezTo>
                      <a:pt x="2262672" y="252774"/>
                      <a:pt x="2260907" y="249245"/>
                      <a:pt x="2260030" y="245444"/>
                    </a:cubicBezTo>
                    <a:cubicBezTo>
                      <a:pt x="2260030" y="235137"/>
                      <a:pt x="2250752" y="233069"/>
                      <a:pt x="2248684" y="231012"/>
                    </a:cubicBezTo>
                    <a:cubicBezTo>
                      <a:pt x="2245576" y="225588"/>
                      <a:pt x="2243476" y="219644"/>
                      <a:pt x="2242502" y="213473"/>
                    </a:cubicBezTo>
                    <a:cubicBezTo>
                      <a:pt x="2242502" y="203165"/>
                      <a:pt x="2249712" y="192847"/>
                      <a:pt x="2247655" y="186665"/>
                    </a:cubicBezTo>
                    <a:cubicBezTo>
                      <a:pt x="2242631" y="173002"/>
                      <a:pt x="2239167" y="158819"/>
                      <a:pt x="2237337" y="144386"/>
                    </a:cubicBezTo>
                    <a:cubicBezTo>
                      <a:pt x="2237337" y="144386"/>
                      <a:pt x="2231154" y="135097"/>
                      <a:pt x="2229086" y="126847"/>
                    </a:cubicBezTo>
                    <a:cubicBezTo>
                      <a:pt x="2227029" y="118597"/>
                      <a:pt x="2229086" y="117568"/>
                      <a:pt x="2229086" y="113443"/>
                    </a:cubicBezTo>
                    <a:cubicBezTo>
                      <a:pt x="2230191" y="105237"/>
                      <a:pt x="2230191" y="96911"/>
                      <a:pt x="2229086" y="88693"/>
                    </a:cubicBezTo>
                    <a:lnTo>
                      <a:pt x="2228058" y="86636"/>
                    </a:lnTo>
                    <a:cubicBezTo>
                      <a:pt x="2228058" y="76318"/>
                      <a:pt x="2228058" y="61886"/>
                      <a:pt x="2236309" y="61886"/>
                    </a:cubicBezTo>
                    <a:cubicBezTo>
                      <a:pt x="2244559" y="61886"/>
                      <a:pt x="2244559" y="69097"/>
                      <a:pt x="2251780" y="68068"/>
                    </a:cubicBezTo>
                    <a:cubicBezTo>
                      <a:pt x="2256533" y="69140"/>
                      <a:pt x="2261459" y="69140"/>
                      <a:pt x="2266223" y="68068"/>
                    </a:cubicBezTo>
                    <a:lnTo>
                      <a:pt x="2283752" y="59818"/>
                    </a:lnTo>
                    <a:cubicBezTo>
                      <a:pt x="2293204" y="53149"/>
                      <a:pt x="2303208" y="47280"/>
                      <a:pt x="2313656" y="42289"/>
                    </a:cubicBezTo>
                    <a:cubicBezTo>
                      <a:pt x="2320867" y="42289"/>
                      <a:pt x="2331185" y="42289"/>
                      <a:pt x="2337367" y="36096"/>
                    </a:cubicBezTo>
                    <a:cubicBezTo>
                      <a:pt x="2343560" y="29914"/>
                      <a:pt x="2402339" y="2068"/>
                      <a:pt x="2409561" y="1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任意多边形: 形状 82"/>
          <p:cNvSpPr/>
          <p:nvPr/>
        </p:nvSpPr>
        <p:spPr>
          <a:xfrm>
            <a:off x="4850046" y="860118"/>
            <a:ext cx="2491113" cy="560417"/>
          </a:xfrm>
          <a:custGeom>
            <a:avLst/>
            <a:gdLst>
              <a:gd name="connsiteX0" fmla="*/ 327812 w 2491113"/>
              <a:gd name="connsiteY0" fmla="*/ 506215 h 560417"/>
              <a:gd name="connsiteX1" fmla="*/ 330932 w 2491113"/>
              <a:gd name="connsiteY1" fmla="*/ 512842 h 560417"/>
              <a:gd name="connsiteX2" fmla="*/ 330490 w 2491113"/>
              <a:gd name="connsiteY2" fmla="*/ 519966 h 560417"/>
              <a:gd name="connsiteX3" fmla="*/ 329524 w 2491113"/>
              <a:gd name="connsiteY3" fmla="*/ 521407 h 560417"/>
              <a:gd name="connsiteX4" fmla="*/ 320632 w 2491113"/>
              <a:gd name="connsiteY4" fmla="*/ 521899 h 560417"/>
              <a:gd name="connsiteX5" fmla="*/ 317540 w 2491113"/>
              <a:gd name="connsiteY5" fmla="*/ 515438 h 560417"/>
              <a:gd name="connsiteX6" fmla="*/ 317982 w 2491113"/>
              <a:gd name="connsiteY6" fmla="*/ 508120 h 560417"/>
              <a:gd name="connsiteX7" fmla="*/ 319070 w 2491113"/>
              <a:gd name="connsiteY7" fmla="*/ 506511 h 560417"/>
              <a:gd name="connsiteX8" fmla="*/ 327812 w 2491113"/>
              <a:gd name="connsiteY8" fmla="*/ 506215 h 560417"/>
              <a:gd name="connsiteX9" fmla="*/ 290260 w 2491113"/>
              <a:gd name="connsiteY9" fmla="*/ 504420 h 560417"/>
              <a:gd name="connsiteX10" fmla="*/ 271787 w 2491113"/>
              <a:gd name="connsiteY10" fmla="*/ 504751 h 560417"/>
              <a:gd name="connsiteX11" fmla="*/ 272284 w 2491113"/>
              <a:gd name="connsiteY11" fmla="*/ 532032 h 560417"/>
              <a:gd name="connsiteX12" fmla="*/ 290839 w 2491113"/>
              <a:gd name="connsiteY12" fmla="*/ 531673 h 560417"/>
              <a:gd name="connsiteX13" fmla="*/ 290839 w 2491113"/>
              <a:gd name="connsiteY13" fmla="*/ 529243 h 560417"/>
              <a:gd name="connsiteX14" fmla="*/ 290839 w 2491113"/>
              <a:gd name="connsiteY14" fmla="*/ 526841 h 560417"/>
              <a:gd name="connsiteX15" fmla="*/ 277033 w 2491113"/>
              <a:gd name="connsiteY15" fmla="*/ 527090 h 560417"/>
              <a:gd name="connsiteX16" fmla="*/ 277033 w 2491113"/>
              <a:gd name="connsiteY16" fmla="*/ 519993 h 560417"/>
              <a:gd name="connsiteX17" fmla="*/ 289293 w 2491113"/>
              <a:gd name="connsiteY17" fmla="*/ 519772 h 560417"/>
              <a:gd name="connsiteX18" fmla="*/ 289293 w 2491113"/>
              <a:gd name="connsiteY18" fmla="*/ 517425 h 560417"/>
              <a:gd name="connsiteX19" fmla="*/ 289293 w 2491113"/>
              <a:gd name="connsiteY19" fmla="*/ 515078 h 560417"/>
              <a:gd name="connsiteX20" fmla="*/ 277033 w 2491113"/>
              <a:gd name="connsiteY20" fmla="*/ 515299 h 560417"/>
              <a:gd name="connsiteX21" fmla="*/ 277033 w 2491113"/>
              <a:gd name="connsiteY21" fmla="*/ 509501 h 560417"/>
              <a:gd name="connsiteX22" fmla="*/ 290260 w 2491113"/>
              <a:gd name="connsiteY22" fmla="*/ 509280 h 560417"/>
              <a:gd name="connsiteX23" fmla="*/ 290260 w 2491113"/>
              <a:gd name="connsiteY23" fmla="*/ 506850 h 560417"/>
              <a:gd name="connsiteX24" fmla="*/ 244976 w 2491113"/>
              <a:gd name="connsiteY24" fmla="*/ 502322 h 560417"/>
              <a:gd name="connsiteX25" fmla="*/ 244672 w 2491113"/>
              <a:gd name="connsiteY25" fmla="*/ 504724 h 560417"/>
              <a:gd name="connsiteX26" fmla="*/ 244396 w 2491113"/>
              <a:gd name="connsiteY26" fmla="*/ 507126 h 560417"/>
              <a:gd name="connsiteX27" fmla="*/ 251906 w 2491113"/>
              <a:gd name="connsiteY27" fmla="*/ 508037 h 560417"/>
              <a:gd name="connsiteX28" fmla="*/ 249145 w 2491113"/>
              <a:gd name="connsiteY28" fmla="*/ 530293 h 560417"/>
              <a:gd name="connsiteX29" fmla="*/ 251906 w 2491113"/>
              <a:gd name="connsiteY29" fmla="*/ 530624 h 560417"/>
              <a:gd name="connsiteX30" fmla="*/ 254474 w 2491113"/>
              <a:gd name="connsiteY30" fmla="*/ 530928 h 560417"/>
              <a:gd name="connsiteX31" fmla="*/ 257235 w 2491113"/>
              <a:gd name="connsiteY31" fmla="*/ 508672 h 560417"/>
              <a:gd name="connsiteX32" fmla="*/ 264774 w 2491113"/>
              <a:gd name="connsiteY32" fmla="*/ 509611 h 560417"/>
              <a:gd name="connsiteX33" fmla="*/ 265050 w 2491113"/>
              <a:gd name="connsiteY33" fmla="*/ 507181 h 560417"/>
              <a:gd name="connsiteX34" fmla="*/ 265215 w 2491113"/>
              <a:gd name="connsiteY34" fmla="*/ 504807 h 560417"/>
              <a:gd name="connsiteX35" fmla="*/ 320986 w 2491113"/>
              <a:gd name="connsiteY35" fmla="*/ 500126 h 560417"/>
              <a:gd name="connsiteX36" fmla="*/ 313702 w 2491113"/>
              <a:gd name="connsiteY36" fmla="*/ 505525 h 560417"/>
              <a:gd name="connsiteX37" fmla="*/ 312515 w 2491113"/>
              <a:gd name="connsiteY37" fmla="*/ 516569 h 560417"/>
              <a:gd name="connsiteX38" fmla="*/ 317706 w 2491113"/>
              <a:gd name="connsiteY38" fmla="*/ 526151 h 560417"/>
              <a:gd name="connsiteX39" fmla="*/ 318498 w 2491113"/>
              <a:gd name="connsiteY39" fmla="*/ 526687 h 560417"/>
              <a:gd name="connsiteX40" fmla="*/ 334991 w 2491113"/>
              <a:gd name="connsiteY40" fmla="*/ 522782 h 560417"/>
              <a:gd name="connsiteX41" fmla="*/ 336179 w 2491113"/>
              <a:gd name="connsiteY41" fmla="*/ 511958 h 560417"/>
              <a:gd name="connsiteX42" fmla="*/ 330987 w 2491113"/>
              <a:gd name="connsiteY42" fmla="*/ 502156 h 560417"/>
              <a:gd name="connsiteX43" fmla="*/ 329955 w 2491113"/>
              <a:gd name="connsiteY43" fmla="*/ 501460 h 560417"/>
              <a:gd name="connsiteX44" fmla="*/ 320986 w 2491113"/>
              <a:gd name="connsiteY44" fmla="*/ 500126 h 560417"/>
              <a:gd name="connsiteX45" fmla="*/ 1026263 w 2491113"/>
              <a:gd name="connsiteY45" fmla="*/ 498503 h 560417"/>
              <a:gd name="connsiteX46" fmla="*/ 1026826 w 2491113"/>
              <a:gd name="connsiteY46" fmla="*/ 498753 h 560417"/>
              <a:gd name="connsiteX47" fmla="*/ 1026153 w 2491113"/>
              <a:gd name="connsiteY47" fmla="*/ 498561 h 560417"/>
              <a:gd name="connsiteX48" fmla="*/ 219462 w 2491113"/>
              <a:gd name="connsiteY48" fmla="*/ 496468 h 560417"/>
              <a:gd name="connsiteX49" fmla="*/ 215348 w 2491113"/>
              <a:gd name="connsiteY49" fmla="*/ 513035 h 560417"/>
              <a:gd name="connsiteX50" fmla="*/ 215762 w 2491113"/>
              <a:gd name="connsiteY50" fmla="*/ 521705 h 560417"/>
              <a:gd name="connsiteX51" fmla="*/ 222527 w 2491113"/>
              <a:gd name="connsiteY51" fmla="*/ 526178 h 560417"/>
              <a:gd name="connsiteX52" fmla="*/ 230672 w 2491113"/>
              <a:gd name="connsiteY52" fmla="*/ 525543 h 560417"/>
              <a:gd name="connsiteX53" fmla="*/ 235008 w 2491113"/>
              <a:gd name="connsiteY53" fmla="*/ 517922 h 560417"/>
              <a:gd name="connsiteX54" fmla="*/ 239011 w 2491113"/>
              <a:gd name="connsiteY54" fmla="*/ 501355 h 560417"/>
              <a:gd name="connsiteX55" fmla="*/ 236471 w 2491113"/>
              <a:gd name="connsiteY55" fmla="*/ 500720 h 560417"/>
              <a:gd name="connsiteX56" fmla="*/ 233931 w 2491113"/>
              <a:gd name="connsiteY56" fmla="*/ 500113 h 560417"/>
              <a:gd name="connsiteX57" fmla="*/ 229761 w 2491113"/>
              <a:gd name="connsiteY57" fmla="*/ 516680 h 560417"/>
              <a:gd name="connsiteX58" fmla="*/ 227580 w 2491113"/>
              <a:gd name="connsiteY58" fmla="*/ 520794 h 560417"/>
              <a:gd name="connsiteX59" fmla="*/ 223604 w 2491113"/>
              <a:gd name="connsiteY59" fmla="*/ 521181 h 560417"/>
              <a:gd name="connsiteX60" fmla="*/ 220401 w 2491113"/>
              <a:gd name="connsiteY60" fmla="*/ 518889 h 560417"/>
              <a:gd name="connsiteX61" fmla="*/ 220401 w 2491113"/>
              <a:gd name="connsiteY61" fmla="*/ 514305 h 560417"/>
              <a:gd name="connsiteX62" fmla="*/ 224543 w 2491113"/>
              <a:gd name="connsiteY62" fmla="*/ 497738 h 560417"/>
              <a:gd name="connsiteX63" fmla="*/ 222002 w 2491113"/>
              <a:gd name="connsiteY63" fmla="*/ 497103 h 560417"/>
              <a:gd name="connsiteX64" fmla="*/ 358020 w 2491113"/>
              <a:gd name="connsiteY64" fmla="*/ 491056 h 560417"/>
              <a:gd name="connsiteX65" fmla="*/ 341038 w 2491113"/>
              <a:gd name="connsiteY65" fmla="*/ 496578 h 560417"/>
              <a:gd name="connsiteX66" fmla="*/ 349322 w 2491113"/>
              <a:gd name="connsiteY66" fmla="*/ 522506 h 560417"/>
              <a:gd name="connsiteX67" fmla="*/ 351835 w 2491113"/>
              <a:gd name="connsiteY67" fmla="*/ 521678 h 560417"/>
              <a:gd name="connsiteX68" fmla="*/ 354320 w 2491113"/>
              <a:gd name="connsiteY68" fmla="*/ 520877 h 560417"/>
              <a:gd name="connsiteX69" fmla="*/ 350868 w 2491113"/>
              <a:gd name="connsiteY69" fmla="*/ 509915 h 560417"/>
              <a:gd name="connsiteX70" fmla="*/ 361333 w 2491113"/>
              <a:gd name="connsiteY70" fmla="*/ 506519 h 560417"/>
              <a:gd name="connsiteX71" fmla="*/ 360615 w 2491113"/>
              <a:gd name="connsiteY71" fmla="*/ 504282 h 560417"/>
              <a:gd name="connsiteX72" fmla="*/ 359870 w 2491113"/>
              <a:gd name="connsiteY72" fmla="*/ 502045 h 560417"/>
              <a:gd name="connsiteX73" fmla="*/ 349432 w 2491113"/>
              <a:gd name="connsiteY73" fmla="*/ 505442 h 560417"/>
              <a:gd name="connsiteX74" fmla="*/ 347527 w 2491113"/>
              <a:gd name="connsiteY74" fmla="*/ 499560 h 560417"/>
              <a:gd name="connsiteX75" fmla="*/ 359511 w 2491113"/>
              <a:gd name="connsiteY75" fmla="*/ 495667 h 560417"/>
              <a:gd name="connsiteX76" fmla="*/ 358765 w 2491113"/>
              <a:gd name="connsiteY76" fmla="*/ 493348 h 560417"/>
              <a:gd name="connsiteX77" fmla="*/ 194418 w 2491113"/>
              <a:gd name="connsiteY77" fmla="*/ 487936 h 560417"/>
              <a:gd name="connsiteX78" fmla="*/ 193617 w 2491113"/>
              <a:gd name="connsiteY78" fmla="*/ 490227 h 560417"/>
              <a:gd name="connsiteX79" fmla="*/ 192844 w 2491113"/>
              <a:gd name="connsiteY79" fmla="*/ 492519 h 560417"/>
              <a:gd name="connsiteX80" fmla="*/ 199995 w 2491113"/>
              <a:gd name="connsiteY80" fmla="*/ 494977 h 560417"/>
              <a:gd name="connsiteX81" fmla="*/ 192706 w 2491113"/>
              <a:gd name="connsiteY81" fmla="*/ 516183 h 560417"/>
              <a:gd name="connsiteX82" fmla="*/ 195191 w 2491113"/>
              <a:gd name="connsiteY82" fmla="*/ 517039 h 560417"/>
              <a:gd name="connsiteX83" fmla="*/ 197648 w 2491113"/>
              <a:gd name="connsiteY83" fmla="*/ 517895 h 560417"/>
              <a:gd name="connsiteX84" fmla="*/ 204938 w 2491113"/>
              <a:gd name="connsiteY84" fmla="*/ 496689 h 560417"/>
              <a:gd name="connsiteX85" fmla="*/ 212117 w 2491113"/>
              <a:gd name="connsiteY85" fmla="*/ 499146 h 560417"/>
              <a:gd name="connsiteX86" fmla="*/ 212918 w 2491113"/>
              <a:gd name="connsiteY86" fmla="*/ 496854 h 560417"/>
              <a:gd name="connsiteX87" fmla="*/ 213746 w 2491113"/>
              <a:gd name="connsiteY87" fmla="*/ 494590 h 560417"/>
              <a:gd name="connsiteX88" fmla="*/ 184505 w 2491113"/>
              <a:gd name="connsiteY88" fmla="*/ 483076 h 560417"/>
              <a:gd name="connsiteX89" fmla="*/ 172991 w 2491113"/>
              <a:gd name="connsiteY89" fmla="*/ 507789 h 560417"/>
              <a:gd name="connsiteX90" fmla="*/ 175365 w 2491113"/>
              <a:gd name="connsiteY90" fmla="*/ 508893 h 560417"/>
              <a:gd name="connsiteX91" fmla="*/ 177712 w 2491113"/>
              <a:gd name="connsiteY91" fmla="*/ 509998 h 560417"/>
              <a:gd name="connsiteX92" fmla="*/ 189254 w 2491113"/>
              <a:gd name="connsiteY92" fmla="*/ 485285 h 560417"/>
              <a:gd name="connsiteX93" fmla="*/ 186852 w 2491113"/>
              <a:gd name="connsiteY93" fmla="*/ 484180 h 560417"/>
              <a:gd name="connsiteX94" fmla="*/ 391348 w 2491113"/>
              <a:gd name="connsiteY94" fmla="*/ 474903 h 560417"/>
              <a:gd name="connsiteX95" fmla="*/ 373345 w 2491113"/>
              <a:gd name="connsiteY95" fmla="*/ 484456 h 560417"/>
              <a:gd name="connsiteX96" fmla="*/ 374477 w 2491113"/>
              <a:gd name="connsiteY96" fmla="*/ 486610 h 560417"/>
              <a:gd name="connsiteX97" fmla="*/ 375609 w 2491113"/>
              <a:gd name="connsiteY97" fmla="*/ 488736 h 560417"/>
              <a:gd name="connsiteX98" fmla="*/ 382291 w 2491113"/>
              <a:gd name="connsiteY98" fmla="*/ 485174 h 560417"/>
              <a:gd name="connsiteX99" fmla="*/ 392839 w 2491113"/>
              <a:gd name="connsiteY99" fmla="*/ 504972 h 560417"/>
              <a:gd name="connsiteX100" fmla="*/ 395158 w 2491113"/>
              <a:gd name="connsiteY100" fmla="*/ 503757 h 560417"/>
              <a:gd name="connsiteX101" fmla="*/ 397450 w 2491113"/>
              <a:gd name="connsiteY101" fmla="*/ 502515 h 560417"/>
              <a:gd name="connsiteX102" fmla="*/ 386930 w 2491113"/>
              <a:gd name="connsiteY102" fmla="*/ 482717 h 560417"/>
              <a:gd name="connsiteX103" fmla="*/ 393612 w 2491113"/>
              <a:gd name="connsiteY103" fmla="*/ 479155 h 560417"/>
              <a:gd name="connsiteX104" fmla="*/ 392480 w 2491113"/>
              <a:gd name="connsiteY104" fmla="*/ 477029 h 560417"/>
              <a:gd name="connsiteX105" fmla="*/ 161035 w 2491113"/>
              <a:gd name="connsiteY105" fmla="*/ 470319 h 560417"/>
              <a:gd name="connsiteX106" fmla="*/ 159958 w 2491113"/>
              <a:gd name="connsiteY106" fmla="*/ 472583 h 560417"/>
              <a:gd name="connsiteX107" fmla="*/ 158798 w 2491113"/>
              <a:gd name="connsiteY107" fmla="*/ 474709 h 560417"/>
              <a:gd name="connsiteX108" fmla="*/ 165425 w 2491113"/>
              <a:gd name="connsiteY108" fmla="*/ 478382 h 560417"/>
              <a:gd name="connsiteX109" fmla="*/ 154546 w 2491113"/>
              <a:gd name="connsiteY109" fmla="*/ 497986 h 560417"/>
              <a:gd name="connsiteX110" fmla="*/ 156838 w 2491113"/>
              <a:gd name="connsiteY110" fmla="*/ 499257 h 560417"/>
              <a:gd name="connsiteX111" fmla="*/ 159129 w 2491113"/>
              <a:gd name="connsiteY111" fmla="*/ 500527 h 560417"/>
              <a:gd name="connsiteX112" fmla="*/ 169898 w 2491113"/>
              <a:gd name="connsiteY112" fmla="*/ 480756 h 560417"/>
              <a:gd name="connsiteX113" fmla="*/ 176525 w 2491113"/>
              <a:gd name="connsiteY113" fmla="*/ 484429 h 560417"/>
              <a:gd name="connsiteX114" fmla="*/ 177685 w 2491113"/>
              <a:gd name="connsiteY114" fmla="*/ 482330 h 560417"/>
              <a:gd name="connsiteX115" fmla="*/ 178872 w 2491113"/>
              <a:gd name="connsiteY115" fmla="*/ 480204 h 560417"/>
              <a:gd name="connsiteX116" fmla="*/ 332479 w 2491113"/>
              <a:gd name="connsiteY116" fmla="*/ 466342 h 560417"/>
              <a:gd name="connsiteX117" fmla="*/ 332479 w 2491113"/>
              <a:gd name="connsiteY117" fmla="*/ 466425 h 560417"/>
              <a:gd name="connsiteX118" fmla="*/ 333555 w 2491113"/>
              <a:gd name="connsiteY118" fmla="*/ 468772 h 560417"/>
              <a:gd name="connsiteX119" fmla="*/ 332451 w 2491113"/>
              <a:gd name="connsiteY119" fmla="*/ 475730 h 560417"/>
              <a:gd name="connsiteX120" fmla="*/ 331788 w 2491113"/>
              <a:gd name="connsiteY120" fmla="*/ 469104 h 560417"/>
              <a:gd name="connsiteX121" fmla="*/ 332479 w 2491113"/>
              <a:gd name="connsiteY121" fmla="*/ 466342 h 560417"/>
              <a:gd name="connsiteX122" fmla="*/ 285842 w 2491113"/>
              <a:gd name="connsiteY122" fmla="*/ 466342 h 560417"/>
              <a:gd name="connsiteX123" fmla="*/ 285842 w 2491113"/>
              <a:gd name="connsiteY123" fmla="*/ 466425 h 560417"/>
              <a:gd name="connsiteX124" fmla="*/ 286919 w 2491113"/>
              <a:gd name="connsiteY124" fmla="*/ 468772 h 560417"/>
              <a:gd name="connsiteX125" fmla="*/ 285814 w 2491113"/>
              <a:gd name="connsiteY125" fmla="*/ 475730 h 560417"/>
              <a:gd name="connsiteX126" fmla="*/ 285151 w 2491113"/>
              <a:gd name="connsiteY126" fmla="*/ 469104 h 560417"/>
              <a:gd name="connsiteX127" fmla="*/ 285842 w 2491113"/>
              <a:gd name="connsiteY127" fmla="*/ 466342 h 560417"/>
              <a:gd name="connsiteX128" fmla="*/ 230507 w 2491113"/>
              <a:gd name="connsiteY128" fmla="*/ 466067 h 560417"/>
              <a:gd name="connsiteX129" fmla="*/ 231998 w 2491113"/>
              <a:gd name="connsiteY129" fmla="*/ 466288 h 560417"/>
              <a:gd name="connsiteX130" fmla="*/ 232191 w 2491113"/>
              <a:gd name="connsiteY130" fmla="*/ 475234 h 560417"/>
              <a:gd name="connsiteX131" fmla="*/ 230507 w 2491113"/>
              <a:gd name="connsiteY131" fmla="*/ 475234 h 560417"/>
              <a:gd name="connsiteX132" fmla="*/ 230507 w 2491113"/>
              <a:gd name="connsiteY132" fmla="*/ 466122 h 560417"/>
              <a:gd name="connsiteX133" fmla="*/ 324747 w 2491113"/>
              <a:gd name="connsiteY133" fmla="*/ 465928 h 560417"/>
              <a:gd name="connsiteX134" fmla="*/ 325769 w 2491113"/>
              <a:gd name="connsiteY134" fmla="*/ 468690 h 560417"/>
              <a:gd name="connsiteX135" fmla="*/ 324885 w 2491113"/>
              <a:gd name="connsiteY135" fmla="*/ 475510 h 560417"/>
              <a:gd name="connsiteX136" fmla="*/ 323587 w 2491113"/>
              <a:gd name="connsiteY136" fmla="*/ 468910 h 560417"/>
              <a:gd name="connsiteX137" fmla="*/ 324747 w 2491113"/>
              <a:gd name="connsiteY137" fmla="*/ 466011 h 560417"/>
              <a:gd name="connsiteX138" fmla="*/ 278110 w 2491113"/>
              <a:gd name="connsiteY138" fmla="*/ 465928 h 560417"/>
              <a:gd name="connsiteX139" fmla="*/ 279132 w 2491113"/>
              <a:gd name="connsiteY139" fmla="*/ 468690 h 560417"/>
              <a:gd name="connsiteX140" fmla="*/ 278276 w 2491113"/>
              <a:gd name="connsiteY140" fmla="*/ 475648 h 560417"/>
              <a:gd name="connsiteX141" fmla="*/ 276950 w 2491113"/>
              <a:gd name="connsiteY141" fmla="*/ 468910 h 560417"/>
              <a:gd name="connsiteX142" fmla="*/ 278110 w 2491113"/>
              <a:gd name="connsiteY142" fmla="*/ 466011 h 560417"/>
              <a:gd name="connsiteX143" fmla="*/ 691343 w 2491113"/>
              <a:gd name="connsiteY143" fmla="*/ 465446 h 560417"/>
              <a:gd name="connsiteX144" fmla="*/ 691440 w 2491113"/>
              <a:gd name="connsiteY144" fmla="*/ 484602 h 560417"/>
              <a:gd name="connsiteX145" fmla="*/ 708286 w 2491113"/>
              <a:gd name="connsiteY145" fmla="*/ 484602 h 560417"/>
              <a:gd name="connsiteX146" fmla="*/ 716469 w 2491113"/>
              <a:gd name="connsiteY146" fmla="*/ 482100 h 560417"/>
              <a:gd name="connsiteX147" fmla="*/ 719165 w 2491113"/>
              <a:gd name="connsiteY147" fmla="*/ 474398 h 560417"/>
              <a:gd name="connsiteX148" fmla="*/ 716372 w 2491113"/>
              <a:gd name="connsiteY148" fmla="*/ 467659 h 560417"/>
              <a:gd name="connsiteX149" fmla="*/ 707998 w 2491113"/>
              <a:gd name="connsiteY149" fmla="*/ 465446 h 560417"/>
              <a:gd name="connsiteX150" fmla="*/ 238625 w 2491113"/>
              <a:gd name="connsiteY150" fmla="*/ 465432 h 560417"/>
              <a:gd name="connsiteX151" fmla="*/ 239398 w 2491113"/>
              <a:gd name="connsiteY151" fmla="*/ 468690 h 560417"/>
              <a:gd name="connsiteX152" fmla="*/ 238625 w 2491113"/>
              <a:gd name="connsiteY152" fmla="*/ 475179 h 560417"/>
              <a:gd name="connsiteX153" fmla="*/ 237797 w 2491113"/>
              <a:gd name="connsiteY153" fmla="*/ 468690 h 560417"/>
              <a:gd name="connsiteX154" fmla="*/ 238625 w 2491113"/>
              <a:gd name="connsiteY154" fmla="*/ 465432 h 560417"/>
              <a:gd name="connsiteX155" fmla="*/ 234096 w 2491113"/>
              <a:gd name="connsiteY155" fmla="*/ 464797 h 560417"/>
              <a:gd name="connsiteX156" fmla="*/ 234102 w 2491113"/>
              <a:gd name="connsiteY156" fmla="*/ 464983 h 560417"/>
              <a:gd name="connsiteX157" fmla="*/ 234096 w 2491113"/>
              <a:gd name="connsiteY157" fmla="*/ 464990 h 560417"/>
              <a:gd name="connsiteX158" fmla="*/ 234549 w 2491113"/>
              <a:gd name="connsiteY158" fmla="*/ 464435 h 560417"/>
              <a:gd name="connsiteX159" fmla="*/ 236029 w 2491113"/>
              <a:gd name="connsiteY159" fmla="*/ 464797 h 560417"/>
              <a:gd name="connsiteX160" fmla="*/ 236360 w 2491113"/>
              <a:gd name="connsiteY160" fmla="*/ 475842 h 560417"/>
              <a:gd name="connsiteX161" fmla="*/ 234455 w 2491113"/>
              <a:gd name="connsiteY161" fmla="*/ 475842 h 560417"/>
              <a:gd name="connsiteX162" fmla="*/ 234102 w 2491113"/>
              <a:gd name="connsiteY162" fmla="*/ 464983 h 560417"/>
              <a:gd name="connsiteX163" fmla="*/ 328944 w 2491113"/>
              <a:gd name="connsiteY163" fmla="*/ 464023 h 560417"/>
              <a:gd name="connsiteX164" fmla="*/ 329938 w 2491113"/>
              <a:gd name="connsiteY164" fmla="*/ 468165 h 560417"/>
              <a:gd name="connsiteX165" fmla="*/ 328778 w 2491113"/>
              <a:gd name="connsiteY165" fmla="*/ 476200 h 560417"/>
              <a:gd name="connsiteX166" fmla="*/ 327591 w 2491113"/>
              <a:gd name="connsiteY166" fmla="*/ 468055 h 560417"/>
              <a:gd name="connsiteX167" fmla="*/ 328944 w 2491113"/>
              <a:gd name="connsiteY167" fmla="*/ 464023 h 560417"/>
              <a:gd name="connsiteX168" fmla="*/ 282307 w 2491113"/>
              <a:gd name="connsiteY168" fmla="*/ 464023 h 560417"/>
              <a:gd name="connsiteX169" fmla="*/ 283301 w 2491113"/>
              <a:gd name="connsiteY169" fmla="*/ 468165 h 560417"/>
              <a:gd name="connsiteX170" fmla="*/ 282141 w 2491113"/>
              <a:gd name="connsiteY170" fmla="*/ 476200 h 560417"/>
              <a:gd name="connsiteX171" fmla="*/ 280954 w 2491113"/>
              <a:gd name="connsiteY171" fmla="*/ 468055 h 560417"/>
              <a:gd name="connsiteX172" fmla="*/ 282307 w 2491113"/>
              <a:gd name="connsiteY172" fmla="*/ 464023 h 560417"/>
              <a:gd name="connsiteX173" fmla="*/ 207782 w 2491113"/>
              <a:gd name="connsiteY173" fmla="*/ 463167 h 560417"/>
              <a:gd name="connsiteX174" fmla="*/ 207949 w 2491113"/>
              <a:gd name="connsiteY174" fmla="*/ 463320 h 560417"/>
              <a:gd name="connsiteX175" fmla="*/ 207699 w 2491113"/>
              <a:gd name="connsiteY175" fmla="*/ 463278 h 560417"/>
              <a:gd name="connsiteX176" fmla="*/ 412361 w 2491113"/>
              <a:gd name="connsiteY176" fmla="*/ 461676 h 560417"/>
              <a:gd name="connsiteX177" fmla="*/ 396870 w 2491113"/>
              <a:gd name="connsiteY177" fmla="*/ 471727 h 560417"/>
              <a:gd name="connsiteX178" fmla="*/ 411725 w 2491113"/>
              <a:gd name="connsiteY178" fmla="*/ 494590 h 560417"/>
              <a:gd name="connsiteX179" fmla="*/ 427630 w 2491113"/>
              <a:gd name="connsiteY179" fmla="*/ 484153 h 560417"/>
              <a:gd name="connsiteX180" fmla="*/ 426305 w 2491113"/>
              <a:gd name="connsiteY180" fmla="*/ 482109 h 560417"/>
              <a:gd name="connsiteX181" fmla="*/ 425007 w 2491113"/>
              <a:gd name="connsiteY181" fmla="*/ 480094 h 560417"/>
              <a:gd name="connsiteX182" fmla="*/ 413437 w 2491113"/>
              <a:gd name="connsiteY182" fmla="*/ 487604 h 560417"/>
              <a:gd name="connsiteX183" fmla="*/ 409544 w 2491113"/>
              <a:gd name="connsiteY183" fmla="*/ 481668 h 560417"/>
              <a:gd name="connsiteX184" fmla="*/ 419926 w 2491113"/>
              <a:gd name="connsiteY184" fmla="*/ 475041 h 560417"/>
              <a:gd name="connsiteX185" fmla="*/ 418656 w 2491113"/>
              <a:gd name="connsiteY185" fmla="*/ 473053 h 560417"/>
              <a:gd name="connsiteX186" fmla="*/ 417386 w 2491113"/>
              <a:gd name="connsiteY186" fmla="*/ 471092 h 560417"/>
              <a:gd name="connsiteX187" fmla="*/ 407087 w 2491113"/>
              <a:gd name="connsiteY187" fmla="*/ 477774 h 560417"/>
              <a:gd name="connsiteX188" fmla="*/ 403939 w 2491113"/>
              <a:gd name="connsiteY188" fmla="*/ 472915 h 560417"/>
              <a:gd name="connsiteX189" fmla="*/ 414984 w 2491113"/>
              <a:gd name="connsiteY189" fmla="*/ 465735 h 560417"/>
              <a:gd name="connsiteX190" fmla="*/ 413686 w 2491113"/>
              <a:gd name="connsiteY190" fmla="*/ 463692 h 560417"/>
              <a:gd name="connsiteX191" fmla="*/ 141844 w 2491113"/>
              <a:gd name="connsiteY191" fmla="*/ 458915 h 560417"/>
              <a:gd name="connsiteX192" fmla="*/ 136018 w 2491113"/>
              <a:gd name="connsiteY192" fmla="*/ 462450 h 560417"/>
              <a:gd name="connsiteX193" fmla="*/ 134555 w 2491113"/>
              <a:gd name="connsiteY193" fmla="*/ 467834 h 560417"/>
              <a:gd name="connsiteX194" fmla="*/ 139166 w 2491113"/>
              <a:gd name="connsiteY194" fmla="*/ 475068 h 560417"/>
              <a:gd name="connsiteX195" fmla="*/ 141706 w 2491113"/>
              <a:gd name="connsiteY195" fmla="*/ 478768 h 560417"/>
              <a:gd name="connsiteX196" fmla="*/ 141209 w 2491113"/>
              <a:gd name="connsiteY196" fmla="*/ 481198 h 560417"/>
              <a:gd name="connsiteX197" fmla="*/ 138641 w 2491113"/>
              <a:gd name="connsiteY197" fmla="*/ 482358 h 560417"/>
              <a:gd name="connsiteX198" fmla="*/ 134941 w 2491113"/>
              <a:gd name="connsiteY198" fmla="*/ 480756 h 560417"/>
              <a:gd name="connsiteX199" fmla="*/ 132566 w 2491113"/>
              <a:gd name="connsiteY199" fmla="*/ 477581 h 560417"/>
              <a:gd name="connsiteX200" fmla="*/ 133340 w 2491113"/>
              <a:gd name="connsiteY200" fmla="*/ 474019 h 560417"/>
              <a:gd name="connsiteX201" fmla="*/ 129253 w 2491113"/>
              <a:gd name="connsiteY201" fmla="*/ 471065 h 560417"/>
              <a:gd name="connsiteX202" fmla="*/ 127569 w 2491113"/>
              <a:gd name="connsiteY202" fmla="*/ 478244 h 560417"/>
              <a:gd name="connsiteX203" fmla="*/ 132180 w 2491113"/>
              <a:gd name="connsiteY203" fmla="*/ 484567 h 560417"/>
              <a:gd name="connsiteX204" fmla="*/ 139608 w 2491113"/>
              <a:gd name="connsiteY204" fmla="*/ 487162 h 560417"/>
              <a:gd name="connsiteX205" fmla="*/ 145434 w 2491113"/>
              <a:gd name="connsiteY205" fmla="*/ 483849 h 560417"/>
              <a:gd name="connsiteX206" fmla="*/ 147201 w 2491113"/>
              <a:gd name="connsiteY206" fmla="*/ 478327 h 560417"/>
              <a:gd name="connsiteX207" fmla="*/ 143087 w 2491113"/>
              <a:gd name="connsiteY207" fmla="*/ 471534 h 560417"/>
              <a:gd name="connsiteX208" fmla="*/ 140022 w 2491113"/>
              <a:gd name="connsiteY208" fmla="*/ 467337 h 560417"/>
              <a:gd name="connsiteX209" fmla="*/ 140187 w 2491113"/>
              <a:gd name="connsiteY209" fmla="*/ 465128 h 560417"/>
              <a:gd name="connsiteX210" fmla="*/ 142645 w 2491113"/>
              <a:gd name="connsiteY210" fmla="*/ 463637 h 560417"/>
              <a:gd name="connsiteX211" fmla="*/ 145737 w 2491113"/>
              <a:gd name="connsiteY211" fmla="*/ 464686 h 560417"/>
              <a:gd name="connsiteX212" fmla="*/ 148085 w 2491113"/>
              <a:gd name="connsiteY212" fmla="*/ 467806 h 560417"/>
              <a:gd name="connsiteX213" fmla="*/ 147560 w 2491113"/>
              <a:gd name="connsiteY213" fmla="*/ 471230 h 560417"/>
              <a:gd name="connsiteX214" fmla="*/ 151674 w 2491113"/>
              <a:gd name="connsiteY214" fmla="*/ 474240 h 560417"/>
              <a:gd name="connsiteX215" fmla="*/ 151674 w 2491113"/>
              <a:gd name="connsiteY215" fmla="*/ 474185 h 560417"/>
              <a:gd name="connsiteX216" fmla="*/ 153138 w 2491113"/>
              <a:gd name="connsiteY216" fmla="*/ 467226 h 560417"/>
              <a:gd name="connsiteX217" fmla="*/ 148996 w 2491113"/>
              <a:gd name="connsiteY217" fmla="*/ 461235 h 560417"/>
              <a:gd name="connsiteX218" fmla="*/ 141844 w 2491113"/>
              <a:gd name="connsiteY218" fmla="*/ 458915 h 560417"/>
              <a:gd name="connsiteX219" fmla="*/ 433373 w 2491113"/>
              <a:gd name="connsiteY219" fmla="*/ 446655 h 560417"/>
              <a:gd name="connsiteX220" fmla="*/ 426029 w 2491113"/>
              <a:gd name="connsiteY220" fmla="*/ 449417 h 560417"/>
              <a:gd name="connsiteX221" fmla="*/ 422108 w 2491113"/>
              <a:gd name="connsiteY221" fmla="*/ 457700 h 560417"/>
              <a:gd name="connsiteX222" fmla="*/ 426526 w 2491113"/>
              <a:gd name="connsiteY222" fmla="*/ 467834 h 560417"/>
              <a:gd name="connsiteX223" fmla="*/ 435610 w 2491113"/>
              <a:gd name="connsiteY223" fmla="*/ 473771 h 560417"/>
              <a:gd name="connsiteX224" fmla="*/ 448422 w 2491113"/>
              <a:gd name="connsiteY224" fmla="*/ 464410 h 560417"/>
              <a:gd name="connsiteX225" fmla="*/ 448367 w 2491113"/>
              <a:gd name="connsiteY225" fmla="*/ 464355 h 560417"/>
              <a:gd name="connsiteX226" fmla="*/ 446075 w 2491113"/>
              <a:gd name="connsiteY226" fmla="*/ 456568 h 560417"/>
              <a:gd name="connsiteX227" fmla="*/ 442044 w 2491113"/>
              <a:gd name="connsiteY227" fmla="*/ 459937 h 560417"/>
              <a:gd name="connsiteX228" fmla="*/ 443231 w 2491113"/>
              <a:gd name="connsiteY228" fmla="*/ 464079 h 560417"/>
              <a:gd name="connsiteX229" fmla="*/ 443032 w 2491113"/>
              <a:gd name="connsiteY229" fmla="*/ 465001 h 560417"/>
              <a:gd name="connsiteX230" fmla="*/ 436135 w 2491113"/>
              <a:gd name="connsiteY230" fmla="*/ 468662 h 560417"/>
              <a:gd name="connsiteX231" fmla="*/ 430612 w 2491113"/>
              <a:gd name="connsiteY231" fmla="*/ 464465 h 560417"/>
              <a:gd name="connsiteX232" fmla="*/ 427354 w 2491113"/>
              <a:gd name="connsiteY232" fmla="*/ 458032 h 560417"/>
              <a:gd name="connsiteX233" fmla="*/ 429232 w 2491113"/>
              <a:gd name="connsiteY233" fmla="*/ 453144 h 560417"/>
              <a:gd name="connsiteX234" fmla="*/ 432987 w 2491113"/>
              <a:gd name="connsiteY234" fmla="*/ 451708 h 560417"/>
              <a:gd name="connsiteX235" fmla="*/ 436576 w 2491113"/>
              <a:gd name="connsiteY235" fmla="*/ 453255 h 560417"/>
              <a:gd name="connsiteX236" fmla="*/ 440608 w 2491113"/>
              <a:gd name="connsiteY236" fmla="*/ 449886 h 560417"/>
              <a:gd name="connsiteX237" fmla="*/ 433373 w 2491113"/>
              <a:gd name="connsiteY237" fmla="*/ 446655 h 560417"/>
              <a:gd name="connsiteX238" fmla="*/ 289471 w 2491113"/>
              <a:gd name="connsiteY238" fmla="*/ 445862 h 560417"/>
              <a:gd name="connsiteX239" fmla="*/ 289526 w 2491113"/>
              <a:gd name="connsiteY239" fmla="*/ 445862 h 560417"/>
              <a:gd name="connsiteX240" fmla="*/ 289526 w 2491113"/>
              <a:gd name="connsiteY240" fmla="*/ 453234 h 560417"/>
              <a:gd name="connsiteX241" fmla="*/ 283258 w 2491113"/>
              <a:gd name="connsiteY241" fmla="*/ 453234 h 560417"/>
              <a:gd name="connsiteX242" fmla="*/ 304452 w 2491113"/>
              <a:gd name="connsiteY242" fmla="*/ 444308 h 560417"/>
              <a:gd name="connsiteX243" fmla="*/ 308538 w 2491113"/>
              <a:gd name="connsiteY243" fmla="*/ 450825 h 560417"/>
              <a:gd name="connsiteX244" fmla="*/ 304452 w 2491113"/>
              <a:gd name="connsiteY244" fmla="*/ 457341 h 560417"/>
              <a:gd name="connsiteX245" fmla="*/ 300365 w 2491113"/>
              <a:gd name="connsiteY245" fmla="*/ 450825 h 560417"/>
              <a:gd name="connsiteX246" fmla="*/ 304452 w 2491113"/>
              <a:gd name="connsiteY246" fmla="*/ 444308 h 560417"/>
              <a:gd name="connsiteX247" fmla="*/ 270461 w 2491113"/>
              <a:gd name="connsiteY247" fmla="*/ 444308 h 560417"/>
              <a:gd name="connsiteX248" fmla="*/ 274410 w 2491113"/>
              <a:gd name="connsiteY248" fmla="*/ 447788 h 560417"/>
              <a:gd name="connsiteX249" fmla="*/ 274404 w 2491113"/>
              <a:gd name="connsiteY249" fmla="*/ 448425 h 560417"/>
              <a:gd name="connsiteX250" fmla="*/ 270655 w 2491113"/>
              <a:gd name="connsiteY250" fmla="*/ 451488 h 560417"/>
              <a:gd name="connsiteX251" fmla="*/ 266706 w 2491113"/>
              <a:gd name="connsiteY251" fmla="*/ 447953 h 560417"/>
              <a:gd name="connsiteX252" fmla="*/ 266712 w 2491113"/>
              <a:gd name="connsiteY252" fmla="*/ 447556 h 560417"/>
              <a:gd name="connsiteX253" fmla="*/ 270461 w 2491113"/>
              <a:gd name="connsiteY253" fmla="*/ 444308 h 560417"/>
              <a:gd name="connsiteX254" fmla="*/ 269694 w 2491113"/>
              <a:gd name="connsiteY254" fmla="*/ 442630 h 560417"/>
              <a:gd name="connsiteX255" fmla="*/ 264221 w 2491113"/>
              <a:gd name="connsiteY255" fmla="*/ 448202 h 560417"/>
              <a:gd name="connsiteX256" fmla="*/ 264249 w 2491113"/>
              <a:gd name="connsiteY256" fmla="*/ 448572 h 560417"/>
              <a:gd name="connsiteX257" fmla="*/ 270351 w 2491113"/>
              <a:gd name="connsiteY257" fmla="*/ 453448 h 560417"/>
              <a:gd name="connsiteX258" fmla="*/ 274824 w 2491113"/>
              <a:gd name="connsiteY258" fmla="*/ 451515 h 560417"/>
              <a:gd name="connsiteX259" fmla="*/ 270130 w 2491113"/>
              <a:gd name="connsiteY259" fmla="*/ 457590 h 560417"/>
              <a:gd name="connsiteX260" fmla="*/ 269556 w 2491113"/>
              <a:gd name="connsiteY260" fmla="*/ 457640 h 560417"/>
              <a:gd name="connsiteX261" fmla="*/ 266844 w 2491113"/>
              <a:gd name="connsiteY261" fmla="*/ 454829 h 560417"/>
              <a:gd name="connsiteX262" fmla="*/ 264387 w 2491113"/>
              <a:gd name="connsiteY262" fmla="*/ 454829 h 560417"/>
              <a:gd name="connsiteX263" fmla="*/ 270185 w 2491113"/>
              <a:gd name="connsiteY263" fmla="*/ 459191 h 560417"/>
              <a:gd name="connsiteX264" fmla="*/ 270185 w 2491113"/>
              <a:gd name="connsiteY264" fmla="*/ 459274 h 560417"/>
              <a:gd name="connsiteX265" fmla="*/ 277337 w 2491113"/>
              <a:gd name="connsiteY265" fmla="*/ 450217 h 560417"/>
              <a:gd name="connsiteX266" fmla="*/ 270489 w 2491113"/>
              <a:gd name="connsiteY266" fmla="*/ 442679 h 560417"/>
              <a:gd name="connsiteX267" fmla="*/ 269694 w 2491113"/>
              <a:gd name="connsiteY267" fmla="*/ 442630 h 560417"/>
              <a:gd name="connsiteX268" fmla="*/ 304452 w 2491113"/>
              <a:gd name="connsiteY268" fmla="*/ 442596 h 560417"/>
              <a:gd name="connsiteX269" fmla="*/ 297770 w 2491113"/>
              <a:gd name="connsiteY269" fmla="*/ 450880 h 560417"/>
              <a:gd name="connsiteX270" fmla="*/ 304452 w 2491113"/>
              <a:gd name="connsiteY270" fmla="*/ 459164 h 560417"/>
              <a:gd name="connsiteX271" fmla="*/ 304452 w 2491113"/>
              <a:gd name="connsiteY271" fmla="*/ 459274 h 560417"/>
              <a:gd name="connsiteX272" fmla="*/ 311134 w 2491113"/>
              <a:gd name="connsiteY272" fmla="*/ 450880 h 560417"/>
              <a:gd name="connsiteX273" fmla="*/ 304452 w 2491113"/>
              <a:gd name="connsiteY273" fmla="*/ 442596 h 560417"/>
              <a:gd name="connsiteX274" fmla="*/ 289569 w 2491113"/>
              <a:gd name="connsiteY274" fmla="*/ 442486 h 560417"/>
              <a:gd name="connsiteX275" fmla="*/ 280650 w 2491113"/>
              <a:gd name="connsiteY275" fmla="*/ 452785 h 560417"/>
              <a:gd name="connsiteX276" fmla="*/ 280650 w 2491113"/>
              <a:gd name="connsiteY276" fmla="*/ 454773 h 560417"/>
              <a:gd name="connsiteX277" fmla="*/ 289155 w 2491113"/>
              <a:gd name="connsiteY277" fmla="*/ 454773 h 560417"/>
              <a:gd name="connsiteX278" fmla="*/ 289155 w 2491113"/>
              <a:gd name="connsiteY278" fmla="*/ 458750 h 560417"/>
              <a:gd name="connsiteX279" fmla="*/ 291612 w 2491113"/>
              <a:gd name="connsiteY279" fmla="*/ 458750 h 560417"/>
              <a:gd name="connsiteX280" fmla="*/ 291612 w 2491113"/>
              <a:gd name="connsiteY280" fmla="*/ 454773 h 560417"/>
              <a:gd name="connsiteX281" fmla="*/ 294373 w 2491113"/>
              <a:gd name="connsiteY281" fmla="*/ 454773 h 560417"/>
              <a:gd name="connsiteX282" fmla="*/ 294373 w 2491113"/>
              <a:gd name="connsiteY282" fmla="*/ 453034 h 560417"/>
              <a:gd name="connsiteX283" fmla="*/ 291612 w 2491113"/>
              <a:gd name="connsiteY283" fmla="*/ 453034 h 560417"/>
              <a:gd name="connsiteX284" fmla="*/ 291612 w 2491113"/>
              <a:gd name="connsiteY284" fmla="*/ 442486 h 560417"/>
              <a:gd name="connsiteX285" fmla="*/ 254198 w 2491113"/>
              <a:gd name="connsiteY285" fmla="*/ 442376 h 560417"/>
              <a:gd name="connsiteX286" fmla="*/ 248952 w 2491113"/>
              <a:gd name="connsiteY286" fmla="*/ 445468 h 560417"/>
              <a:gd name="connsiteX287" fmla="*/ 248952 w 2491113"/>
              <a:gd name="connsiteY287" fmla="*/ 447208 h 560417"/>
              <a:gd name="connsiteX288" fmla="*/ 253508 w 2491113"/>
              <a:gd name="connsiteY288" fmla="*/ 447208 h 560417"/>
              <a:gd name="connsiteX289" fmla="*/ 253508 w 2491113"/>
              <a:gd name="connsiteY289" fmla="*/ 458750 h 560417"/>
              <a:gd name="connsiteX290" fmla="*/ 256103 w 2491113"/>
              <a:gd name="connsiteY290" fmla="*/ 458750 h 560417"/>
              <a:gd name="connsiteX291" fmla="*/ 256103 w 2491113"/>
              <a:gd name="connsiteY291" fmla="*/ 442376 h 560417"/>
              <a:gd name="connsiteX292" fmla="*/ 119865 w 2491113"/>
              <a:gd name="connsiteY292" fmla="*/ 437654 h 560417"/>
              <a:gd name="connsiteX293" fmla="*/ 101254 w 2491113"/>
              <a:gd name="connsiteY293" fmla="*/ 457590 h 560417"/>
              <a:gd name="connsiteX294" fmla="*/ 103049 w 2491113"/>
              <a:gd name="connsiteY294" fmla="*/ 459274 h 560417"/>
              <a:gd name="connsiteX295" fmla="*/ 104844 w 2491113"/>
              <a:gd name="connsiteY295" fmla="*/ 461041 h 560417"/>
              <a:gd name="connsiteX296" fmla="*/ 118236 w 2491113"/>
              <a:gd name="connsiteY296" fmla="*/ 446655 h 560417"/>
              <a:gd name="connsiteX297" fmla="*/ 112410 w 2491113"/>
              <a:gd name="connsiteY297" fmla="*/ 468110 h 560417"/>
              <a:gd name="connsiteX298" fmla="*/ 114315 w 2491113"/>
              <a:gd name="connsiteY298" fmla="*/ 469877 h 560417"/>
              <a:gd name="connsiteX299" fmla="*/ 116220 w 2491113"/>
              <a:gd name="connsiteY299" fmla="*/ 471562 h 560417"/>
              <a:gd name="connsiteX300" fmla="*/ 134803 w 2491113"/>
              <a:gd name="connsiteY300" fmla="*/ 451598 h 560417"/>
              <a:gd name="connsiteX301" fmla="*/ 133008 w 2491113"/>
              <a:gd name="connsiteY301" fmla="*/ 449941 h 560417"/>
              <a:gd name="connsiteX302" fmla="*/ 131241 w 2491113"/>
              <a:gd name="connsiteY302" fmla="*/ 448284 h 560417"/>
              <a:gd name="connsiteX303" fmla="*/ 118181 w 2491113"/>
              <a:gd name="connsiteY303" fmla="*/ 462284 h 560417"/>
              <a:gd name="connsiteX304" fmla="*/ 123869 w 2491113"/>
              <a:gd name="connsiteY304" fmla="*/ 441409 h 560417"/>
              <a:gd name="connsiteX305" fmla="*/ 121853 w 2491113"/>
              <a:gd name="connsiteY305" fmla="*/ 439531 h 560417"/>
              <a:gd name="connsiteX306" fmla="*/ 691343 w 2491113"/>
              <a:gd name="connsiteY306" fmla="*/ 437433 h 560417"/>
              <a:gd name="connsiteX307" fmla="*/ 691440 w 2491113"/>
              <a:gd name="connsiteY307" fmla="*/ 453316 h 560417"/>
              <a:gd name="connsiteX308" fmla="*/ 707324 w 2491113"/>
              <a:gd name="connsiteY308" fmla="*/ 453316 h 560417"/>
              <a:gd name="connsiteX309" fmla="*/ 715121 w 2491113"/>
              <a:gd name="connsiteY309" fmla="*/ 451199 h 560417"/>
              <a:gd name="connsiteX310" fmla="*/ 717624 w 2491113"/>
              <a:gd name="connsiteY310" fmla="*/ 444749 h 560417"/>
              <a:gd name="connsiteX311" fmla="*/ 714929 w 2491113"/>
              <a:gd name="connsiteY311" fmla="*/ 439262 h 560417"/>
              <a:gd name="connsiteX312" fmla="*/ 706746 w 2491113"/>
              <a:gd name="connsiteY312" fmla="*/ 437433 h 560417"/>
              <a:gd name="connsiteX313" fmla="*/ 2312831 w 2491113"/>
              <a:gd name="connsiteY313" fmla="*/ 435416 h 560417"/>
              <a:gd name="connsiteX314" fmla="*/ 2300653 w 2491113"/>
              <a:gd name="connsiteY314" fmla="*/ 438344 h 560417"/>
              <a:gd name="connsiteX315" fmla="*/ 2297040 w 2491113"/>
              <a:gd name="connsiteY315" fmla="*/ 441957 h 560417"/>
              <a:gd name="connsiteX316" fmla="*/ 2292226 w 2491113"/>
              <a:gd name="connsiteY316" fmla="*/ 461210 h 560417"/>
              <a:gd name="connsiteX317" fmla="*/ 2296944 w 2491113"/>
              <a:gd name="connsiteY317" fmla="*/ 479500 h 560417"/>
              <a:gd name="connsiteX318" fmla="*/ 2320111 w 2491113"/>
              <a:gd name="connsiteY318" fmla="*/ 482902 h 560417"/>
              <a:gd name="connsiteX319" fmla="*/ 2323512 w 2491113"/>
              <a:gd name="connsiteY319" fmla="*/ 479500 h 560417"/>
              <a:gd name="connsiteX320" fmla="*/ 2323513 w 2491113"/>
              <a:gd name="connsiteY320" fmla="*/ 479500 h 560417"/>
              <a:gd name="connsiteX321" fmla="*/ 2328326 w 2491113"/>
              <a:gd name="connsiteY321" fmla="*/ 461210 h 560417"/>
              <a:gd name="connsiteX322" fmla="*/ 2323513 w 2491113"/>
              <a:gd name="connsiteY322" fmla="*/ 441957 h 560417"/>
              <a:gd name="connsiteX323" fmla="*/ 2312831 w 2491113"/>
              <a:gd name="connsiteY323" fmla="*/ 435416 h 560417"/>
              <a:gd name="connsiteX324" fmla="*/ 2177014 w 2491113"/>
              <a:gd name="connsiteY324" fmla="*/ 435411 h 560417"/>
              <a:gd name="connsiteX325" fmla="*/ 2164773 w 2491113"/>
              <a:gd name="connsiteY325" fmla="*/ 438394 h 560417"/>
              <a:gd name="connsiteX326" fmla="*/ 2161210 w 2491113"/>
              <a:gd name="connsiteY326" fmla="*/ 441958 h 560417"/>
              <a:gd name="connsiteX327" fmla="*/ 2156493 w 2491113"/>
              <a:gd name="connsiteY327" fmla="*/ 461211 h 560417"/>
              <a:gd name="connsiteX328" fmla="*/ 2161210 w 2491113"/>
              <a:gd name="connsiteY328" fmla="*/ 479501 h 560417"/>
              <a:gd name="connsiteX329" fmla="*/ 2184377 w 2491113"/>
              <a:gd name="connsiteY329" fmla="*/ 482902 h 560417"/>
              <a:gd name="connsiteX330" fmla="*/ 2187779 w 2491113"/>
              <a:gd name="connsiteY330" fmla="*/ 479501 h 560417"/>
              <a:gd name="connsiteX331" fmla="*/ 2192495 w 2491113"/>
              <a:gd name="connsiteY331" fmla="*/ 461211 h 560417"/>
              <a:gd name="connsiteX332" fmla="*/ 2187779 w 2491113"/>
              <a:gd name="connsiteY332" fmla="*/ 441958 h 560417"/>
              <a:gd name="connsiteX333" fmla="*/ 2177014 w 2491113"/>
              <a:gd name="connsiteY333" fmla="*/ 435411 h 560417"/>
              <a:gd name="connsiteX334" fmla="*/ 1674993 w 2491113"/>
              <a:gd name="connsiteY334" fmla="*/ 435411 h 560417"/>
              <a:gd name="connsiteX335" fmla="*/ 1662752 w 2491113"/>
              <a:gd name="connsiteY335" fmla="*/ 438394 h 560417"/>
              <a:gd name="connsiteX336" fmla="*/ 1659189 w 2491113"/>
              <a:gd name="connsiteY336" fmla="*/ 441958 h 560417"/>
              <a:gd name="connsiteX337" fmla="*/ 1654472 w 2491113"/>
              <a:gd name="connsiteY337" fmla="*/ 461211 h 560417"/>
              <a:gd name="connsiteX338" fmla="*/ 1659189 w 2491113"/>
              <a:gd name="connsiteY338" fmla="*/ 479501 h 560417"/>
              <a:gd name="connsiteX339" fmla="*/ 1682356 w 2491113"/>
              <a:gd name="connsiteY339" fmla="*/ 482902 h 560417"/>
              <a:gd name="connsiteX340" fmla="*/ 1685758 w 2491113"/>
              <a:gd name="connsiteY340" fmla="*/ 479501 h 560417"/>
              <a:gd name="connsiteX341" fmla="*/ 1690474 w 2491113"/>
              <a:gd name="connsiteY341" fmla="*/ 461211 h 560417"/>
              <a:gd name="connsiteX342" fmla="*/ 1685758 w 2491113"/>
              <a:gd name="connsiteY342" fmla="*/ 441958 h 560417"/>
              <a:gd name="connsiteX343" fmla="*/ 1674993 w 2491113"/>
              <a:gd name="connsiteY343" fmla="*/ 435411 h 560417"/>
              <a:gd name="connsiteX344" fmla="*/ 111057 w 2491113"/>
              <a:gd name="connsiteY344" fmla="*/ 428045 h 560417"/>
              <a:gd name="connsiteX345" fmla="*/ 90789 w 2491113"/>
              <a:gd name="connsiteY345" fmla="*/ 446296 h 560417"/>
              <a:gd name="connsiteX346" fmla="*/ 92556 w 2491113"/>
              <a:gd name="connsiteY346" fmla="*/ 448229 h 560417"/>
              <a:gd name="connsiteX347" fmla="*/ 94296 w 2491113"/>
              <a:gd name="connsiteY347" fmla="*/ 450190 h 560417"/>
              <a:gd name="connsiteX348" fmla="*/ 114563 w 2491113"/>
              <a:gd name="connsiteY348" fmla="*/ 431938 h 560417"/>
              <a:gd name="connsiteX349" fmla="*/ 112824 w 2491113"/>
              <a:gd name="connsiteY349" fmla="*/ 429978 h 560417"/>
              <a:gd name="connsiteX350" fmla="*/ 2427269 w 2491113"/>
              <a:gd name="connsiteY350" fmla="*/ 425152 h 560417"/>
              <a:gd name="connsiteX351" fmla="*/ 2435451 w 2491113"/>
              <a:gd name="connsiteY351" fmla="*/ 425152 h 560417"/>
              <a:gd name="connsiteX352" fmla="*/ 2443731 w 2491113"/>
              <a:gd name="connsiteY352" fmla="*/ 425152 h 560417"/>
              <a:gd name="connsiteX353" fmla="*/ 2457543 w 2491113"/>
              <a:gd name="connsiteY353" fmla="*/ 456326 h 560417"/>
              <a:gd name="connsiteX354" fmla="*/ 2457497 w 2491113"/>
              <a:gd name="connsiteY354" fmla="*/ 456438 h 560417"/>
              <a:gd name="connsiteX355" fmla="*/ 2457593 w 2491113"/>
              <a:gd name="connsiteY355" fmla="*/ 456438 h 560417"/>
              <a:gd name="connsiteX356" fmla="*/ 2457543 w 2491113"/>
              <a:gd name="connsiteY356" fmla="*/ 456326 h 560417"/>
              <a:gd name="connsiteX357" fmla="*/ 2470492 w 2491113"/>
              <a:gd name="connsiteY357" fmla="*/ 425152 h 560417"/>
              <a:gd name="connsiteX358" fmla="*/ 2478386 w 2491113"/>
              <a:gd name="connsiteY358" fmla="*/ 425152 h 560417"/>
              <a:gd name="connsiteX359" fmla="*/ 2486183 w 2491113"/>
              <a:gd name="connsiteY359" fmla="*/ 425152 h 560417"/>
              <a:gd name="connsiteX360" fmla="*/ 2464235 w 2491113"/>
              <a:gd name="connsiteY360" fmla="*/ 469915 h 560417"/>
              <a:gd name="connsiteX361" fmla="*/ 2464235 w 2491113"/>
              <a:gd name="connsiteY361" fmla="*/ 497351 h 560417"/>
              <a:gd name="connsiteX362" fmla="*/ 2457400 w 2491113"/>
              <a:gd name="connsiteY362" fmla="*/ 497351 h 560417"/>
              <a:gd name="connsiteX363" fmla="*/ 2450373 w 2491113"/>
              <a:gd name="connsiteY363" fmla="*/ 497351 h 560417"/>
              <a:gd name="connsiteX364" fmla="*/ 2450373 w 2491113"/>
              <a:gd name="connsiteY364" fmla="*/ 470204 h 560417"/>
              <a:gd name="connsiteX365" fmla="*/ 2221552 w 2491113"/>
              <a:gd name="connsiteY365" fmla="*/ 425152 h 560417"/>
              <a:gd name="connsiteX366" fmla="*/ 2228483 w 2491113"/>
              <a:gd name="connsiteY366" fmla="*/ 425152 h 560417"/>
              <a:gd name="connsiteX367" fmla="*/ 2235414 w 2491113"/>
              <a:gd name="connsiteY367" fmla="*/ 425152 h 560417"/>
              <a:gd name="connsiteX368" fmla="*/ 2235414 w 2491113"/>
              <a:gd name="connsiteY368" fmla="*/ 484451 h 560417"/>
              <a:gd name="connsiteX369" fmla="*/ 2268337 w 2491113"/>
              <a:gd name="connsiteY369" fmla="*/ 484451 h 560417"/>
              <a:gd name="connsiteX370" fmla="*/ 2268337 w 2491113"/>
              <a:gd name="connsiteY370" fmla="*/ 490901 h 560417"/>
              <a:gd name="connsiteX371" fmla="*/ 2268337 w 2491113"/>
              <a:gd name="connsiteY371" fmla="*/ 497254 h 560417"/>
              <a:gd name="connsiteX372" fmla="*/ 2221552 w 2491113"/>
              <a:gd name="connsiteY372" fmla="*/ 497254 h 560417"/>
              <a:gd name="connsiteX373" fmla="*/ 2074844 w 2491113"/>
              <a:gd name="connsiteY373" fmla="*/ 425152 h 560417"/>
              <a:gd name="connsiteX374" fmla="*/ 2082064 w 2491113"/>
              <a:gd name="connsiteY374" fmla="*/ 425152 h 560417"/>
              <a:gd name="connsiteX375" fmla="*/ 2089284 w 2491113"/>
              <a:gd name="connsiteY375" fmla="*/ 425152 h 560417"/>
              <a:gd name="connsiteX376" fmla="*/ 2115949 w 2491113"/>
              <a:gd name="connsiteY376" fmla="*/ 475788 h 560417"/>
              <a:gd name="connsiteX377" fmla="*/ 2115949 w 2491113"/>
              <a:gd name="connsiteY377" fmla="*/ 425152 h 560417"/>
              <a:gd name="connsiteX378" fmla="*/ 2122399 w 2491113"/>
              <a:gd name="connsiteY378" fmla="*/ 425152 h 560417"/>
              <a:gd name="connsiteX379" fmla="*/ 2128944 w 2491113"/>
              <a:gd name="connsiteY379" fmla="*/ 425152 h 560417"/>
              <a:gd name="connsiteX380" fmla="*/ 2128944 w 2491113"/>
              <a:gd name="connsiteY380" fmla="*/ 497254 h 560417"/>
              <a:gd name="connsiteX381" fmla="*/ 2122013 w 2491113"/>
              <a:gd name="connsiteY381" fmla="*/ 497254 h 560417"/>
              <a:gd name="connsiteX382" fmla="*/ 2115082 w 2491113"/>
              <a:gd name="connsiteY382" fmla="*/ 497254 h 560417"/>
              <a:gd name="connsiteX383" fmla="*/ 2087743 w 2491113"/>
              <a:gd name="connsiteY383" fmla="*/ 445271 h 560417"/>
              <a:gd name="connsiteX384" fmla="*/ 2087743 w 2491113"/>
              <a:gd name="connsiteY384" fmla="*/ 497254 h 560417"/>
              <a:gd name="connsiteX385" fmla="*/ 2081294 w 2491113"/>
              <a:gd name="connsiteY385" fmla="*/ 497254 h 560417"/>
              <a:gd name="connsiteX386" fmla="*/ 2074844 w 2491113"/>
              <a:gd name="connsiteY386" fmla="*/ 497254 h 560417"/>
              <a:gd name="connsiteX387" fmla="*/ 2004570 w 2491113"/>
              <a:gd name="connsiteY387" fmla="*/ 425152 h 560417"/>
              <a:gd name="connsiteX388" fmla="*/ 2011405 w 2491113"/>
              <a:gd name="connsiteY388" fmla="*/ 425152 h 560417"/>
              <a:gd name="connsiteX389" fmla="*/ 2018336 w 2491113"/>
              <a:gd name="connsiteY389" fmla="*/ 425152 h 560417"/>
              <a:gd name="connsiteX390" fmla="*/ 2018336 w 2491113"/>
              <a:gd name="connsiteY390" fmla="*/ 452202 h 560417"/>
              <a:gd name="connsiteX391" fmla="*/ 2044327 w 2491113"/>
              <a:gd name="connsiteY391" fmla="*/ 452202 h 560417"/>
              <a:gd name="connsiteX392" fmla="*/ 2044327 w 2491113"/>
              <a:gd name="connsiteY392" fmla="*/ 425152 h 560417"/>
              <a:gd name="connsiteX393" fmla="*/ 2051258 w 2491113"/>
              <a:gd name="connsiteY393" fmla="*/ 425152 h 560417"/>
              <a:gd name="connsiteX394" fmla="*/ 2058189 w 2491113"/>
              <a:gd name="connsiteY394" fmla="*/ 425152 h 560417"/>
              <a:gd name="connsiteX395" fmla="*/ 2058189 w 2491113"/>
              <a:gd name="connsiteY395" fmla="*/ 497254 h 560417"/>
              <a:gd name="connsiteX396" fmla="*/ 2051258 w 2491113"/>
              <a:gd name="connsiteY396" fmla="*/ 497254 h 560417"/>
              <a:gd name="connsiteX397" fmla="*/ 2044327 w 2491113"/>
              <a:gd name="connsiteY397" fmla="*/ 497254 h 560417"/>
              <a:gd name="connsiteX398" fmla="*/ 2044327 w 2491113"/>
              <a:gd name="connsiteY398" fmla="*/ 464621 h 560417"/>
              <a:gd name="connsiteX399" fmla="*/ 2018336 w 2491113"/>
              <a:gd name="connsiteY399" fmla="*/ 464621 h 560417"/>
              <a:gd name="connsiteX400" fmla="*/ 2018336 w 2491113"/>
              <a:gd name="connsiteY400" fmla="*/ 497254 h 560417"/>
              <a:gd name="connsiteX401" fmla="*/ 2011501 w 2491113"/>
              <a:gd name="connsiteY401" fmla="*/ 497254 h 560417"/>
              <a:gd name="connsiteX402" fmla="*/ 2004570 w 2491113"/>
              <a:gd name="connsiteY402" fmla="*/ 497254 h 560417"/>
              <a:gd name="connsiteX403" fmla="*/ 1869223 w 2491113"/>
              <a:gd name="connsiteY403" fmla="*/ 425152 h 560417"/>
              <a:gd name="connsiteX404" fmla="*/ 1918030 w 2491113"/>
              <a:gd name="connsiteY404" fmla="*/ 425152 h 560417"/>
              <a:gd name="connsiteX405" fmla="*/ 1918030 w 2491113"/>
              <a:gd name="connsiteY405" fmla="*/ 431505 h 560417"/>
              <a:gd name="connsiteX406" fmla="*/ 1918030 w 2491113"/>
              <a:gd name="connsiteY406" fmla="*/ 437955 h 560417"/>
              <a:gd name="connsiteX407" fmla="*/ 1883085 w 2491113"/>
              <a:gd name="connsiteY407" fmla="*/ 437955 h 560417"/>
              <a:gd name="connsiteX408" fmla="*/ 1883085 w 2491113"/>
              <a:gd name="connsiteY408" fmla="*/ 453261 h 560417"/>
              <a:gd name="connsiteX409" fmla="*/ 1915527 w 2491113"/>
              <a:gd name="connsiteY409" fmla="*/ 453261 h 560417"/>
              <a:gd name="connsiteX410" fmla="*/ 1915527 w 2491113"/>
              <a:gd name="connsiteY410" fmla="*/ 459422 h 560417"/>
              <a:gd name="connsiteX411" fmla="*/ 1915527 w 2491113"/>
              <a:gd name="connsiteY411" fmla="*/ 465679 h 560417"/>
              <a:gd name="connsiteX412" fmla="*/ 1883085 w 2491113"/>
              <a:gd name="connsiteY412" fmla="*/ 465679 h 560417"/>
              <a:gd name="connsiteX413" fmla="*/ 1883085 w 2491113"/>
              <a:gd name="connsiteY413" fmla="*/ 484451 h 560417"/>
              <a:gd name="connsiteX414" fmla="*/ 1919570 w 2491113"/>
              <a:gd name="connsiteY414" fmla="*/ 484451 h 560417"/>
              <a:gd name="connsiteX415" fmla="*/ 1919570 w 2491113"/>
              <a:gd name="connsiteY415" fmla="*/ 490901 h 560417"/>
              <a:gd name="connsiteX416" fmla="*/ 1919570 w 2491113"/>
              <a:gd name="connsiteY416" fmla="*/ 497254 h 560417"/>
              <a:gd name="connsiteX417" fmla="*/ 1869223 w 2491113"/>
              <a:gd name="connsiteY417" fmla="*/ 497254 h 560417"/>
              <a:gd name="connsiteX418" fmla="*/ 1803280 w 2491113"/>
              <a:gd name="connsiteY418" fmla="*/ 425152 h 560417"/>
              <a:gd name="connsiteX419" fmla="*/ 1857284 w 2491113"/>
              <a:gd name="connsiteY419" fmla="*/ 425152 h 560417"/>
              <a:gd name="connsiteX420" fmla="*/ 1857284 w 2491113"/>
              <a:gd name="connsiteY420" fmla="*/ 431505 h 560417"/>
              <a:gd name="connsiteX421" fmla="*/ 1857284 w 2491113"/>
              <a:gd name="connsiteY421" fmla="*/ 437955 h 560417"/>
              <a:gd name="connsiteX422" fmla="*/ 1837165 w 2491113"/>
              <a:gd name="connsiteY422" fmla="*/ 437955 h 560417"/>
              <a:gd name="connsiteX423" fmla="*/ 1837165 w 2491113"/>
              <a:gd name="connsiteY423" fmla="*/ 497254 h 560417"/>
              <a:gd name="connsiteX424" fmla="*/ 1830330 w 2491113"/>
              <a:gd name="connsiteY424" fmla="*/ 497254 h 560417"/>
              <a:gd name="connsiteX425" fmla="*/ 1823399 w 2491113"/>
              <a:gd name="connsiteY425" fmla="*/ 497254 h 560417"/>
              <a:gd name="connsiteX426" fmla="*/ 1823399 w 2491113"/>
              <a:gd name="connsiteY426" fmla="*/ 437955 h 560417"/>
              <a:gd name="connsiteX427" fmla="*/ 1803280 w 2491113"/>
              <a:gd name="connsiteY427" fmla="*/ 437955 h 560417"/>
              <a:gd name="connsiteX428" fmla="*/ 1803280 w 2491113"/>
              <a:gd name="connsiteY428" fmla="*/ 431602 h 560417"/>
              <a:gd name="connsiteX429" fmla="*/ 1719531 w 2491113"/>
              <a:gd name="connsiteY429" fmla="*/ 425152 h 560417"/>
              <a:gd name="connsiteX430" fmla="*/ 1766700 w 2491113"/>
              <a:gd name="connsiteY430" fmla="*/ 425152 h 560417"/>
              <a:gd name="connsiteX431" fmla="*/ 1766700 w 2491113"/>
              <a:gd name="connsiteY431" fmla="*/ 431505 h 560417"/>
              <a:gd name="connsiteX432" fmla="*/ 1766700 w 2491113"/>
              <a:gd name="connsiteY432" fmla="*/ 437955 h 560417"/>
              <a:gd name="connsiteX433" fmla="*/ 1733393 w 2491113"/>
              <a:gd name="connsiteY433" fmla="*/ 437955 h 560417"/>
              <a:gd name="connsiteX434" fmla="*/ 1733393 w 2491113"/>
              <a:gd name="connsiteY434" fmla="*/ 454321 h 560417"/>
              <a:gd name="connsiteX435" fmla="*/ 1762466 w 2491113"/>
              <a:gd name="connsiteY435" fmla="*/ 454321 h 560417"/>
              <a:gd name="connsiteX436" fmla="*/ 1762466 w 2491113"/>
              <a:gd name="connsiteY436" fmla="*/ 460577 h 560417"/>
              <a:gd name="connsiteX437" fmla="*/ 1762466 w 2491113"/>
              <a:gd name="connsiteY437" fmla="*/ 466738 h 560417"/>
              <a:gd name="connsiteX438" fmla="*/ 1733393 w 2491113"/>
              <a:gd name="connsiteY438" fmla="*/ 466738 h 560417"/>
              <a:gd name="connsiteX439" fmla="*/ 1733393 w 2491113"/>
              <a:gd name="connsiteY439" fmla="*/ 497254 h 560417"/>
              <a:gd name="connsiteX440" fmla="*/ 1726462 w 2491113"/>
              <a:gd name="connsiteY440" fmla="*/ 497254 h 560417"/>
              <a:gd name="connsiteX441" fmla="*/ 1719531 w 2491113"/>
              <a:gd name="connsiteY441" fmla="*/ 497254 h 560417"/>
              <a:gd name="connsiteX442" fmla="*/ 1549143 w 2491113"/>
              <a:gd name="connsiteY442" fmla="*/ 425152 h 560417"/>
              <a:gd name="connsiteX443" fmla="*/ 1598046 w 2491113"/>
              <a:gd name="connsiteY443" fmla="*/ 425152 h 560417"/>
              <a:gd name="connsiteX444" fmla="*/ 1598046 w 2491113"/>
              <a:gd name="connsiteY444" fmla="*/ 431505 h 560417"/>
              <a:gd name="connsiteX445" fmla="*/ 1598046 w 2491113"/>
              <a:gd name="connsiteY445" fmla="*/ 437955 h 560417"/>
              <a:gd name="connsiteX446" fmla="*/ 1563005 w 2491113"/>
              <a:gd name="connsiteY446" fmla="*/ 437955 h 560417"/>
              <a:gd name="connsiteX447" fmla="*/ 1563005 w 2491113"/>
              <a:gd name="connsiteY447" fmla="*/ 453261 h 560417"/>
              <a:gd name="connsiteX448" fmla="*/ 1595447 w 2491113"/>
              <a:gd name="connsiteY448" fmla="*/ 453261 h 560417"/>
              <a:gd name="connsiteX449" fmla="*/ 1595447 w 2491113"/>
              <a:gd name="connsiteY449" fmla="*/ 459422 h 560417"/>
              <a:gd name="connsiteX450" fmla="*/ 1595447 w 2491113"/>
              <a:gd name="connsiteY450" fmla="*/ 465679 h 560417"/>
              <a:gd name="connsiteX451" fmla="*/ 1563005 w 2491113"/>
              <a:gd name="connsiteY451" fmla="*/ 465679 h 560417"/>
              <a:gd name="connsiteX452" fmla="*/ 1563005 w 2491113"/>
              <a:gd name="connsiteY452" fmla="*/ 484451 h 560417"/>
              <a:gd name="connsiteX453" fmla="*/ 1599586 w 2491113"/>
              <a:gd name="connsiteY453" fmla="*/ 484451 h 560417"/>
              <a:gd name="connsiteX454" fmla="*/ 1599586 w 2491113"/>
              <a:gd name="connsiteY454" fmla="*/ 490901 h 560417"/>
              <a:gd name="connsiteX455" fmla="*/ 1599586 w 2491113"/>
              <a:gd name="connsiteY455" fmla="*/ 497254 h 560417"/>
              <a:gd name="connsiteX456" fmla="*/ 1549143 w 2491113"/>
              <a:gd name="connsiteY456" fmla="*/ 497254 h 560417"/>
              <a:gd name="connsiteX457" fmla="*/ 1483297 w 2491113"/>
              <a:gd name="connsiteY457" fmla="*/ 425152 h 560417"/>
              <a:gd name="connsiteX458" fmla="*/ 1537205 w 2491113"/>
              <a:gd name="connsiteY458" fmla="*/ 425152 h 560417"/>
              <a:gd name="connsiteX459" fmla="*/ 1537205 w 2491113"/>
              <a:gd name="connsiteY459" fmla="*/ 431505 h 560417"/>
              <a:gd name="connsiteX460" fmla="*/ 1537205 w 2491113"/>
              <a:gd name="connsiteY460" fmla="*/ 437955 h 560417"/>
              <a:gd name="connsiteX461" fmla="*/ 1517182 w 2491113"/>
              <a:gd name="connsiteY461" fmla="*/ 437955 h 560417"/>
              <a:gd name="connsiteX462" fmla="*/ 1517182 w 2491113"/>
              <a:gd name="connsiteY462" fmla="*/ 497254 h 560417"/>
              <a:gd name="connsiteX463" fmla="*/ 1510251 w 2491113"/>
              <a:gd name="connsiteY463" fmla="*/ 497254 h 560417"/>
              <a:gd name="connsiteX464" fmla="*/ 1503320 w 2491113"/>
              <a:gd name="connsiteY464" fmla="*/ 497254 h 560417"/>
              <a:gd name="connsiteX465" fmla="*/ 1503320 w 2491113"/>
              <a:gd name="connsiteY465" fmla="*/ 437955 h 560417"/>
              <a:gd name="connsiteX466" fmla="*/ 1483297 w 2491113"/>
              <a:gd name="connsiteY466" fmla="*/ 437955 h 560417"/>
              <a:gd name="connsiteX467" fmla="*/ 1483297 w 2491113"/>
              <a:gd name="connsiteY467" fmla="*/ 431602 h 560417"/>
              <a:gd name="connsiteX468" fmla="*/ 1352665 w 2491113"/>
              <a:gd name="connsiteY468" fmla="*/ 425152 h 560417"/>
              <a:gd name="connsiteX469" fmla="*/ 1406573 w 2491113"/>
              <a:gd name="connsiteY469" fmla="*/ 425152 h 560417"/>
              <a:gd name="connsiteX470" fmla="*/ 1406573 w 2491113"/>
              <a:gd name="connsiteY470" fmla="*/ 431505 h 560417"/>
              <a:gd name="connsiteX471" fmla="*/ 1406573 w 2491113"/>
              <a:gd name="connsiteY471" fmla="*/ 437955 h 560417"/>
              <a:gd name="connsiteX472" fmla="*/ 1386550 w 2491113"/>
              <a:gd name="connsiteY472" fmla="*/ 437955 h 560417"/>
              <a:gd name="connsiteX473" fmla="*/ 1386550 w 2491113"/>
              <a:gd name="connsiteY473" fmla="*/ 497254 h 560417"/>
              <a:gd name="connsiteX474" fmla="*/ 1379619 w 2491113"/>
              <a:gd name="connsiteY474" fmla="*/ 497254 h 560417"/>
              <a:gd name="connsiteX475" fmla="*/ 1372688 w 2491113"/>
              <a:gd name="connsiteY475" fmla="*/ 497254 h 560417"/>
              <a:gd name="connsiteX476" fmla="*/ 1372688 w 2491113"/>
              <a:gd name="connsiteY476" fmla="*/ 437955 h 560417"/>
              <a:gd name="connsiteX477" fmla="*/ 1352665 w 2491113"/>
              <a:gd name="connsiteY477" fmla="*/ 437955 h 560417"/>
              <a:gd name="connsiteX478" fmla="*/ 1352665 w 2491113"/>
              <a:gd name="connsiteY478" fmla="*/ 431602 h 560417"/>
              <a:gd name="connsiteX479" fmla="*/ 1327830 w 2491113"/>
              <a:gd name="connsiteY479" fmla="*/ 425152 h 560417"/>
              <a:gd name="connsiteX480" fmla="*/ 1334761 w 2491113"/>
              <a:gd name="connsiteY480" fmla="*/ 425152 h 560417"/>
              <a:gd name="connsiteX481" fmla="*/ 1341692 w 2491113"/>
              <a:gd name="connsiteY481" fmla="*/ 425152 h 560417"/>
              <a:gd name="connsiteX482" fmla="*/ 1341692 w 2491113"/>
              <a:gd name="connsiteY482" fmla="*/ 497254 h 560417"/>
              <a:gd name="connsiteX483" fmla="*/ 1334857 w 2491113"/>
              <a:gd name="connsiteY483" fmla="*/ 497254 h 560417"/>
              <a:gd name="connsiteX484" fmla="*/ 1327830 w 2491113"/>
              <a:gd name="connsiteY484" fmla="*/ 497254 h 560417"/>
              <a:gd name="connsiteX485" fmla="*/ 1263140 w 2491113"/>
              <a:gd name="connsiteY485" fmla="*/ 425152 h 560417"/>
              <a:gd name="connsiteX486" fmla="*/ 1317048 w 2491113"/>
              <a:gd name="connsiteY486" fmla="*/ 425152 h 560417"/>
              <a:gd name="connsiteX487" fmla="*/ 1317048 w 2491113"/>
              <a:gd name="connsiteY487" fmla="*/ 431505 h 560417"/>
              <a:gd name="connsiteX488" fmla="*/ 1317048 w 2491113"/>
              <a:gd name="connsiteY488" fmla="*/ 437955 h 560417"/>
              <a:gd name="connsiteX489" fmla="*/ 1297025 w 2491113"/>
              <a:gd name="connsiteY489" fmla="*/ 437955 h 560417"/>
              <a:gd name="connsiteX490" fmla="*/ 1297025 w 2491113"/>
              <a:gd name="connsiteY490" fmla="*/ 497254 h 560417"/>
              <a:gd name="connsiteX491" fmla="*/ 1290094 w 2491113"/>
              <a:gd name="connsiteY491" fmla="*/ 497254 h 560417"/>
              <a:gd name="connsiteX492" fmla="*/ 1283163 w 2491113"/>
              <a:gd name="connsiteY492" fmla="*/ 497254 h 560417"/>
              <a:gd name="connsiteX493" fmla="*/ 1283163 w 2491113"/>
              <a:gd name="connsiteY493" fmla="*/ 437955 h 560417"/>
              <a:gd name="connsiteX494" fmla="*/ 1263140 w 2491113"/>
              <a:gd name="connsiteY494" fmla="*/ 437955 h 560417"/>
              <a:gd name="connsiteX495" fmla="*/ 1263140 w 2491113"/>
              <a:gd name="connsiteY495" fmla="*/ 431602 h 560417"/>
              <a:gd name="connsiteX496" fmla="*/ 1132315 w 2491113"/>
              <a:gd name="connsiteY496" fmla="*/ 425152 h 560417"/>
              <a:gd name="connsiteX497" fmla="*/ 1139631 w 2491113"/>
              <a:gd name="connsiteY497" fmla="*/ 425152 h 560417"/>
              <a:gd name="connsiteX498" fmla="*/ 1146851 w 2491113"/>
              <a:gd name="connsiteY498" fmla="*/ 425152 h 560417"/>
              <a:gd name="connsiteX499" fmla="*/ 1173516 w 2491113"/>
              <a:gd name="connsiteY499" fmla="*/ 475788 h 560417"/>
              <a:gd name="connsiteX500" fmla="*/ 1173516 w 2491113"/>
              <a:gd name="connsiteY500" fmla="*/ 425152 h 560417"/>
              <a:gd name="connsiteX501" fmla="*/ 1179966 w 2491113"/>
              <a:gd name="connsiteY501" fmla="*/ 425152 h 560417"/>
              <a:gd name="connsiteX502" fmla="*/ 1186512 w 2491113"/>
              <a:gd name="connsiteY502" fmla="*/ 425152 h 560417"/>
              <a:gd name="connsiteX503" fmla="*/ 1186512 w 2491113"/>
              <a:gd name="connsiteY503" fmla="*/ 497254 h 560417"/>
              <a:gd name="connsiteX504" fmla="*/ 1179581 w 2491113"/>
              <a:gd name="connsiteY504" fmla="*/ 497254 h 560417"/>
              <a:gd name="connsiteX505" fmla="*/ 1172650 w 2491113"/>
              <a:gd name="connsiteY505" fmla="*/ 497254 h 560417"/>
              <a:gd name="connsiteX506" fmla="*/ 1145311 w 2491113"/>
              <a:gd name="connsiteY506" fmla="*/ 445271 h 560417"/>
              <a:gd name="connsiteX507" fmla="*/ 1145311 w 2491113"/>
              <a:gd name="connsiteY507" fmla="*/ 497254 h 560417"/>
              <a:gd name="connsiteX508" fmla="*/ 1138861 w 2491113"/>
              <a:gd name="connsiteY508" fmla="*/ 497254 h 560417"/>
              <a:gd name="connsiteX509" fmla="*/ 1132315 w 2491113"/>
              <a:gd name="connsiteY509" fmla="*/ 497254 h 560417"/>
              <a:gd name="connsiteX510" fmla="*/ 1102570 w 2491113"/>
              <a:gd name="connsiteY510" fmla="*/ 425152 h 560417"/>
              <a:gd name="connsiteX511" fmla="*/ 1109405 w 2491113"/>
              <a:gd name="connsiteY511" fmla="*/ 425152 h 560417"/>
              <a:gd name="connsiteX512" fmla="*/ 1116432 w 2491113"/>
              <a:gd name="connsiteY512" fmla="*/ 425152 h 560417"/>
              <a:gd name="connsiteX513" fmla="*/ 1116432 w 2491113"/>
              <a:gd name="connsiteY513" fmla="*/ 497254 h 560417"/>
              <a:gd name="connsiteX514" fmla="*/ 1109501 w 2491113"/>
              <a:gd name="connsiteY514" fmla="*/ 497254 h 560417"/>
              <a:gd name="connsiteX515" fmla="*/ 1102570 w 2491113"/>
              <a:gd name="connsiteY515" fmla="*/ 497254 h 560417"/>
              <a:gd name="connsiteX516" fmla="*/ 927560 w 2491113"/>
              <a:gd name="connsiteY516" fmla="*/ 425152 h 560417"/>
              <a:gd name="connsiteX517" fmla="*/ 934780 w 2491113"/>
              <a:gd name="connsiteY517" fmla="*/ 425152 h 560417"/>
              <a:gd name="connsiteX518" fmla="*/ 942096 w 2491113"/>
              <a:gd name="connsiteY518" fmla="*/ 425152 h 560417"/>
              <a:gd name="connsiteX519" fmla="*/ 968665 w 2491113"/>
              <a:gd name="connsiteY519" fmla="*/ 475788 h 560417"/>
              <a:gd name="connsiteX520" fmla="*/ 968665 w 2491113"/>
              <a:gd name="connsiteY520" fmla="*/ 425152 h 560417"/>
              <a:gd name="connsiteX521" fmla="*/ 975114 w 2491113"/>
              <a:gd name="connsiteY521" fmla="*/ 425152 h 560417"/>
              <a:gd name="connsiteX522" fmla="*/ 981660 w 2491113"/>
              <a:gd name="connsiteY522" fmla="*/ 425152 h 560417"/>
              <a:gd name="connsiteX523" fmla="*/ 981660 w 2491113"/>
              <a:gd name="connsiteY523" fmla="*/ 497254 h 560417"/>
              <a:gd name="connsiteX524" fmla="*/ 974730 w 2491113"/>
              <a:gd name="connsiteY524" fmla="*/ 497254 h 560417"/>
              <a:gd name="connsiteX525" fmla="*/ 967799 w 2491113"/>
              <a:gd name="connsiteY525" fmla="*/ 497254 h 560417"/>
              <a:gd name="connsiteX526" fmla="*/ 940459 w 2491113"/>
              <a:gd name="connsiteY526" fmla="*/ 445271 h 560417"/>
              <a:gd name="connsiteX527" fmla="*/ 940459 w 2491113"/>
              <a:gd name="connsiteY527" fmla="*/ 497254 h 560417"/>
              <a:gd name="connsiteX528" fmla="*/ 934010 w 2491113"/>
              <a:gd name="connsiteY528" fmla="*/ 497254 h 560417"/>
              <a:gd name="connsiteX529" fmla="*/ 927560 w 2491113"/>
              <a:gd name="connsiteY529" fmla="*/ 497254 h 560417"/>
              <a:gd name="connsiteX530" fmla="*/ 897718 w 2491113"/>
              <a:gd name="connsiteY530" fmla="*/ 425152 h 560417"/>
              <a:gd name="connsiteX531" fmla="*/ 904649 w 2491113"/>
              <a:gd name="connsiteY531" fmla="*/ 425152 h 560417"/>
              <a:gd name="connsiteX532" fmla="*/ 911580 w 2491113"/>
              <a:gd name="connsiteY532" fmla="*/ 425152 h 560417"/>
              <a:gd name="connsiteX533" fmla="*/ 911580 w 2491113"/>
              <a:gd name="connsiteY533" fmla="*/ 497254 h 560417"/>
              <a:gd name="connsiteX534" fmla="*/ 904649 w 2491113"/>
              <a:gd name="connsiteY534" fmla="*/ 497254 h 560417"/>
              <a:gd name="connsiteX535" fmla="*/ 897718 w 2491113"/>
              <a:gd name="connsiteY535" fmla="*/ 497254 h 560417"/>
              <a:gd name="connsiteX536" fmla="*/ 813198 w 2491113"/>
              <a:gd name="connsiteY536" fmla="*/ 425152 h 560417"/>
              <a:gd name="connsiteX537" fmla="*/ 820129 w 2491113"/>
              <a:gd name="connsiteY537" fmla="*/ 425152 h 560417"/>
              <a:gd name="connsiteX538" fmla="*/ 827060 w 2491113"/>
              <a:gd name="connsiteY538" fmla="*/ 425152 h 560417"/>
              <a:gd name="connsiteX539" fmla="*/ 827060 w 2491113"/>
              <a:gd name="connsiteY539" fmla="*/ 497254 h 560417"/>
              <a:gd name="connsiteX540" fmla="*/ 820225 w 2491113"/>
              <a:gd name="connsiteY540" fmla="*/ 497254 h 560417"/>
              <a:gd name="connsiteX541" fmla="*/ 813198 w 2491113"/>
              <a:gd name="connsiteY541" fmla="*/ 497254 h 560417"/>
              <a:gd name="connsiteX542" fmla="*/ 748989 w 2491113"/>
              <a:gd name="connsiteY542" fmla="*/ 425152 h 560417"/>
              <a:gd name="connsiteX543" fmla="*/ 797796 w 2491113"/>
              <a:gd name="connsiteY543" fmla="*/ 425152 h 560417"/>
              <a:gd name="connsiteX544" fmla="*/ 797796 w 2491113"/>
              <a:gd name="connsiteY544" fmla="*/ 431505 h 560417"/>
              <a:gd name="connsiteX545" fmla="*/ 797796 w 2491113"/>
              <a:gd name="connsiteY545" fmla="*/ 437955 h 560417"/>
              <a:gd name="connsiteX546" fmla="*/ 762851 w 2491113"/>
              <a:gd name="connsiteY546" fmla="*/ 437955 h 560417"/>
              <a:gd name="connsiteX547" fmla="*/ 762851 w 2491113"/>
              <a:gd name="connsiteY547" fmla="*/ 453261 h 560417"/>
              <a:gd name="connsiteX548" fmla="*/ 795293 w 2491113"/>
              <a:gd name="connsiteY548" fmla="*/ 453261 h 560417"/>
              <a:gd name="connsiteX549" fmla="*/ 795293 w 2491113"/>
              <a:gd name="connsiteY549" fmla="*/ 459422 h 560417"/>
              <a:gd name="connsiteX550" fmla="*/ 795293 w 2491113"/>
              <a:gd name="connsiteY550" fmla="*/ 465679 h 560417"/>
              <a:gd name="connsiteX551" fmla="*/ 762851 w 2491113"/>
              <a:gd name="connsiteY551" fmla="*/ 465679 h 560417"/>
              <a:gd name="connsiteX552" fmla="*/ 762851 w 2491113"/>
              <a:gd name="connsiteY552" fmla="*/ 484451 h 560417"/>
              <a:gd name="connsiteX553" fmla="*/ 799336 w 2491113"/>
              <a:gd name="connsiteY553" fmla="*/ 484451 h 560417"/>
              <a:gd name="connsiteX554" fmla="*/ 799336 w 2491113"/>
              <a:gd name="connsiteY554" fmla="*/ 490901 h 560417"/>
              <a:gd name="connsiteX555" fmla="*/ 799336 w 2491113"/>
              <a:gd name="connsiteY555" fmla="*/ 497254 h 560417"/>
              <a:gd name="connsiteX556" fmla="*/ 748989 w 2491113"/>
              <a:gd name="connsiteY556" fmla="*/ 497254 h 560417"/>
              <a:gd name="connsiteX557" fmla="*/ 678155 w 2491113"/>
              <a:gd name="connsiteY557" fmla="*/ 425015 h 560417"/>
              <a:gd name="connsiteX558" fmla="*/ 710596 w 2491113"/>
              <a:gd name="connsiteY558" fmla="*/ 425015 h 560417"/>
              <a:gd name="connsiteX559" fmla="*/ 725614 w 2491113"/>
              <a:gd name="connsiteY559" fmla="*/ 429828 h 560417"/>
              <a:gd name="connsiteX560" fmla="*/ 731101 w 2491113"/>
              <a:gd name="connsiteY560" fmla="*/ 443305 h 560417"/>
              <a:gd name="connsiteX561" fmla="*/ 724940 w 2491113"/>
              <a:gd name="connsiteY561" fmla="*/ 456878 h 560417"/>
              <a:gd name="connsiteX562" fmla="*/ 722726 w 2491113"/>
              <a:gd name="connsiteY562" fmla="*/ 458322 h 560417"/>
              <a:gd name="connsiteX563" fmla="*/ 726962 w 2491113"/>
              <a:gd name="connsiteY563" fmla="*/ 460728 h 560417"/>
              <a:gd name="connsiteX564" fmla="*/ 733315 w 2491113"/>
              <a:gd name="connsiteY564" fmla="*/ 474590 h 560417"/>
              <a:gd name="connsiteX565" fmla="*/ 726962 w 2491113"/>
              <a:gd name="connsiteY565" fmla="*/ 491341 h 560417"/>
              <a:gd name="connsiteX566" fmla="*/ 708575 w 2491113"/>
              <a:gd name="connsiteY566" fmla="*/ 497117 h 560417"/>
              <a:gd name="connsiteX567" fmla="*/ 678444 w 2491113"/>
              <a:gd name="connsiteY567" fmla="*/ 497117 h 560417"/>
              <a:gd name="connsiteX568" fmla="*/ 867316 w 2491113"/>
              <a:gd name="connsiteY568" fmla="*/ 425015 h 560417"/>
              <a:gd name="connsiteX569" fmla="*/ 881082 w 2491113"/>
              <a:gd name="connsiteY569" fmla="*/ 425015 h 560417"/>
              <a:gd name="connsiteX570" fmla="*/ 881082 w 2491113"/>
              <a:gd name="connsiteY570" fmla="*/ 476901 h 560417"/>
              <a:gd name="connsiteX571" fmla="*/ 875691 w 2491113"/>
              <a:gd name="connsiteY571" fmla="*/ 493459 h 560417"/>
              <a:gd name="connsiteX572" fmla="*/ 859710 w 2491113"/>
              <a:gd name="connsiteY572" fmla="*/ 499139 h 560417"/>
              <a:gd name="connsiteX573" fmla="*/ 843250 w 2491113"/>
              <a:gd name="connsiteY573" fmla="*/ 492881 h 560417"/>
              <a:gd name="connsiteX574" fmla="*/ 838340 w 2491113"/>
              <a:gd name="connsiteY574" fmla="*/ 473628 h 560417"/>
              <a:gd name="connsiteX575" fmla="*/ 838340 w 2491113"/>
              <a:gd name="connsiteY575" fmla="*/ 469874 h 560417"/>
              <a:gd name="connsiteX576" fmla="*/ 851528 w 2491113"/>
              <a:gd name="connsiteY576" fmla="*/ 469874 h 560417"/>
              <a:gd name="connsiteX577" fmla="*/ 851528 w 2491113"/>
              <a:gd name="connsiteY577" fmla="*/ 474206 h 560417"/>
              <a:gd name="connsiteX578" fmla="*/ 853358 w 2491113"/>
              <a:gd name="connsiteY578" fmla="*/ 483833 h 560417"/>
              <a:gd name="connsiteX579" fmla="*/ 859614 w 2491113"/>
              <a:gd name="connsiteY579" fmla="*/ 487009 h 560417"/>
              <a:gd name="connsiteX580" fmla="*/ 865486 w 2491113"/>
              <a:gd name="connsiteY580" fmla="*/ 484699 h 560417"/>
              <a:gd name="connsiteX581" fmla="*/ 867316 w 2491113"/>
              <a:gd name="connsiteY581" fmla="*/ 477191 h 560417"/>
              <a:gd name="connsiteX582" fmla="*/ 1417469 w 2491113"/>
              <a:gd name="connsiteY582" fmla="*/ 424919 h 560417"/>
              <a:gd name="connsiteX583" fmla="*/ 1431331 w 2491113"/>
              <a:gd name="connsiteY583" fmla="*/ 424919 h 560417"/>
              <a:gd name="connsiteX584" fmla="*/ 1431331 w 2491113"/>
              <a:gd name="connsiteY584" fmla="*/ 470356 h 560417"/>
              <a:gd name="connsiteX585" fmla="*/ 1434604 w 2491113"/>
              <a:gd name="connsiteY585" fmla="*/ 482004 h 560417"/>
              <a:gd name="connsiteX586" fmla="*/ 1444230 w 2491113"/>
              <a:gd name="connsiteY586" fmla="*/ 485854 h 560417"/>
              <a:gd name="connsiteX587" fmla="*/ 1453856 w 2491113"/>
              <a:gd name="connsiteY587" fmla="*/ 482293 h 560417"/>
              <a:gd name="connsiteX588" fmla="*/ 1456841 w 2491113"/>
              <a:gd name="connsiteY588" fmla="*/ 470356 h 560417"/>
              <a:gd name="connsiteX589" fmla="*/ 1456841 w 2491113"/>
              <a:gd name="connsiteY589" fmla="*/ 424919 h 560417"/>
              <a:gd name="connsiteX590" fmla="*/ 1471088 w 2491113"/>
              <a:gd name="connsiteY590" fmla="*/ 424919 h 560417"/>
              <a:gd name="connsiteX591" fmla="*/ 1471088 w 2491113"/>
              <a:gd name="connsiteY591" fmla="*/ 469875 h 560417"/>
              <a:gd name="connsiteX592" fmla="*/ 1464830 w 2491113"/>
              <a:gd name="connsiteY592" fmla="*/ 492208 h 560417"/>
              <a:gd name="connsiteX593" fmla="*/ 1444326 w 2491113"/>
              <a:gd name="connsiteY593" fmla="*/ 499043 h 560417"/>
              <a:gd name="connsiteX594" fmla="*/ 1424111 w 2491113"/>
              <a:gd name="connsiteY594" fmla="*/ 491919 h 560417"/>
              <a:gd name="connsiteX595" fmla="*/ 1417469 w 2491113"/>
              <a:gd name="connsiteY595" fmla="*/ 469875 h 560417"/>
              <a:gd name="connsiteX596" fmla="*/ 2308540 w 2491113"/>
              <a:gd name="connsiteY596" fmla="*/ 423329 h 560417"/>
              <a:gd name="connsiteX597" fmla="*/ 2331069 w 2491113"/>
              <a:gd name="connsiteY597" fmla="*/ 431222 h 560417"/>
              <a:gd name="connsiteX598" fmla="*/ 2333524 w 2491113"/>
              <a:gd name="connsiteY598" fmla="*/ 433678 h 560417"/>
              <a:gd name="connsiteX599" fmla="*/ 2342189 w 2491113"/>
              <a:gd name="connsiteY599" fmla="*/ 461692 h 560417"/>
              <a:gd name="connsiteX600" fmla="*/ 2333524 w 2491113"/>
              <a:gd name="connsiteY600" fmla="*/ 489127 h 560417"/>
              <a:gd name="connsiteX601" fmla="*/ 2288910 w 2491113"/>
              <a:gd name="connsiteY601" fmla="*/ 491009 h 560417"/>
              <a:gd name="connsiteX602" fmla="*/ 2287028 w 2491113"/>
              <a:gd name="connsiteY602" fmla="*/ 489127 h 560417"/>
              <a:gd name="connsiteX603" fmla="*/ 2278364 w 2491113"/>
              <a:gd name="connsiteY603" fmla="*/ 461692 h 560417"/>
              <a:gd name="connsiteX604" fmla="*/ 2287028 w 2491113"/>
              <a:gd name="connsiteY604" fmla="*/ 433678 h 560417"/>
              <a:gd name="connsiteX605" fmla="*/ 2308540 w 2491113"/>
              <a:gd name="connsiteY605" fmla="*/ 423329 h 560417"/>
              <a:gd name="connsiteX606" fmla="*/ 2172788 w 2491113"/>
              <a:gd name="connsiteY606" fmla="*/ 423322 h 560417"/>
              <a:gd name="connsiteX607" fmla="*/ 2195378 w 2491113"/>
              <a:gd name="connsiteY607" fmla="*/ 431266 h 560417"/>
              <a:gd name="connsiteX608" fmla="*/ 2197790 w 2491113"/>
              <a:gd name="connsiteY608" fmla="*/ 433678 h 560417"/>
              <a:gd name="connsiteX609" fmla="*/ 2206359 w 2491113"/>
              <a:gd name="connsiteY609" fmla="*/ 461692 h 560417"/>
              <a:gd name="connsiteX610" fmla="*/ 2197790 w 2491113"/>
              <a:gd name="connsiteY610" fmla="*/ 489128 h 560417"/>
              <a:gd name="connsiteX611" fmla="*/ 2153040 w 2491113"/>
              <a:gd name="connsiteY611" fmla="*/ 490967 h 560417"/>
              <a:gd name="connsiteX612" fmla="*/ 2151199 w 2491113"/>
              <a:gd name="connsiteY612" fmla="*/ 489128 h 560417"/>
              <a:gd name="connsiteX613" fmla="*/ 2151198 w 2491113"/>
              <a:gd name="connsiteY613" fmla="*/ 489128 h 560417"/>
              <a:gd name="connsiteX614" fmla="*/ 2142631 w 2491113"/>
              <a:gd name="connsiteY614" fmla="*/ 461692 h 560417"/>
              <a:gd name="connsiteX615" fmla="*/ 2151198 w 2491113"/>
              <a:gd name="connsiteY615" fmla="*/ 433678 h 560417"/>
              <a:gd name="connsiteX616" fmla="*/ 2172788 w 2491113"/>
              <a:gd name="connsiteY616" fmla="*/ 423322 h 560417"/>
              <a:gd name="connsiteX617" fmla="*/ 1670767 w 2491113"/>
              <a:gd name="connsiteY617" fmla="*/ 423322 h 560417"/>
              <a:gd name="connsiteX618" fmla="*/ 1693357 w 2491113"/>
              <a:gd name="connsiteY618" fmla="*/ 431266 h 560417"/>
              <a:gd name="connsiteX619" fmla="*/ 1695769 w 2491113"/>
              <a:gd name="connsiteY619" fmla="*/ 433678 h 560417"/>
              <a:gd name="connsiteX620" fmla="*/ 1704338 w 2491113"/>
              <a:gd name="connsiteY620" fmla="*/ 461692 h 560417"/>
              <a:gd name="connsiteX621" fmla="*/ 1695769 w 2491113"/>
              <a:gd name="connsiteY621" fmla="*/ 489128 h 560417"/>
              <a:gd name="connsiteX622" fmla="*/ 1651019 w 2491113"/>
              <a:gd name="connsiteY622" fmla="*/ 490967 h 560417"/>
              <a:gd name="connsiteX623" fmla="*/ 1649178 w 2491113"/>
              <a:gd name="connsiteY623" fmla="*/ 489128 h 560417"/>
              <a:gd name="connsiteX624" fmla="*/ 1649177 w 2491113"/>
              <a:gd name="connsiteY624" fmla="*/ 489128 h 560417"/>
              <a:gd name="connsiteX625" fmla="*/ 1640610 w 2491113"/>
              <a:gd name="connsiteY625" fmla="*/ 461692 h 560417"/>
              <a:gd name="connsiteX626" fmla="*/ 1649177 w 2491113"/>
              <a:gd name="connsiteY626" fmla="*/ 433678 h 560417"/>
              <a:gd name="connsiteX627" fmla="*/ 1670767 w 2491113"/>
              <a:gd name="connsiteY627" fmla="*/ 423322 h 560417"/>
              <a:gd name="connsiteX628" fmla="*/ 2386470 w 2491113"/>
              <a:gd name="connsiteY628" fmla="*/ 423282 h 560417"/>
              <a:gd name="connsiteX629" fmla="*/ 2406397 w 2491113"/>
              <a:gd name="connsiteY629" fmla="*/ 429828 h 560417"/>
              <a:gd name="connsiteX630" fmla="*/ 2415542 w 2491113"/>
              <a:gd name="connsiteY630" fmla="*/ 447541 h 560417"/>
              <a:gd name="connsiteX631" fmla="*/ 2401969 w 2491113"/>
              <a:gd name="connsiteY631" fmla="*/ 447541 h 560417"/>
              <a:gd name="connsiteX632" fmla="*/ 2397059 w 2491113"/>
              <a:gd name="connsiteY632" fmla="*/ 439358 h 560417"/>
              <a:gd name="connsiteX633" fmla="*/ 2387433 w 2491113"/>
              <a:gd name="connsiteY633" fmla="*/ 435797 h 560417"/>
              <a:gd name="connsiteX634" fmla="*/ 2373282 w 2491113"/>
              <a:gd name="connsiteY634" fmla="*/ 442535 h 560417"/>
              <a:gd name="connsiteX635" fmla="*/ 2373282 w 2491113"/>
              <a:gd name="connsiteY635" fmla="*/ 480078 h 560417"/>
              <a:gd name="connsiteX636" fmla="*/ 2387626 w 2491113"/>
              <a:gd name="connsiteY636" fmla="*/ 486528 h 560417"/>
              <a:gd name="connsiteX637" fmla="*/ 2400140 w 2491113"/>
              <a:gd name="connsiteY637" fmla="*/ 479790 h 560417"/>
              <a:gd name="connsiteX638" fmla="*/ 2403797 w 2491113"/>
              <a:gd name="connsiteY638" fmla="*/ 470933 h 560417"/>
              <a:gd name="connsiteX639" fmla="*/ 2388203 w 2491113"/>
              <a:gd name="connsiteY639" fmla="*/ 470933 h 560417"/>
              <a:gd name="connsiteX640" fmla="*/ 2388203 w 2491113"/>
              <a:gd name="connsiteY640" fmla="*/ 458515 h 560417"/>
              <a:gd name="connsiteX641" fmla="*/ 2416023 w 2491113"/>
              <a:gd name="connsiteY641" fmla="*/ 458515 h 560417"/>
              <a:gd name="connsiteX642" fmla="*/ 2416023 w 2491113"/>
              <a:gd name="connsiteY642" fmla="*/ 497021 h 560417"/>
              <a:gd name="connsiteX643" fmla="*/ 2406397 w 2491113"/>
              <a:gd name="connsiteY643" fmla="*/ 497021 h 560417"/>
              <a:gd name="connsiteX644" fmla="*/ 2405050 w 2491113"/>
              <a:gd name="connsiteY644" fmla="*/ 487395 h 560417"/>
              <a:gd name="connsiteX645" fmla="*/ 2404857 w 2491113"/>
              <a:gd name="connsiteY645" fmla="*/ 489127 h 560417"/>
              <a:gd name="connsiteX646" fmla="*/ 2385604 w 2491113"/>
              <a:gd name="connsiteY646" fmla="*/ 499332 h 560417"/>
              <a:gd name="connsiteX647" fmla="*/ 2385604 w 2491113"/>
              <a:gd name="connsiteY647" fmla="*/ 498753 h 560417"/>
              <a:gd name="connsiteX648" fmla="*/ 2362500 w 2491113"/>
              <a:gd name="connsiteY648" fmla="*/ 489127 h 560417"/>
              <a:gd name="connsiteX649" fmla="*/ 2362500 w 2491113"/>
              <a:gd name="connsiteY649" fmla="*/ 433679 h 560417"/>
              <a:gd name="connsiteX650" fmla="*/ 2386470 w 2491113"/>
              <a:gd name="connsiteY650" fmla="*/ 423282 h 560417"/>
              <a:gd name="connsiteX651" fmla="*/ 1962616 w 2491113"/>
              <a:gd name="connsiteY651" fmla="*/ 423090 h 560417"/>
              <a:gd name="connsiteX652" fmla="*/ 1981869 w 2491113"/>
              <a:gd name="connsiteY652" fmla="*/ 430021 h 560417"/>
              <a:gd name="connsiteX653" fmla="*/ 1991495 w 2491113"/>
              <a:gd name="connsiteY653" fmla="*/ 448792 h 560417"/>
              <a:gd name="connsiteX654" fmla="*/ 1977633 w 2491113"/>
              <a:gd name="connsiteY654" fmla="*/ 448792 h 560417"/>
              <a:gd name="connsiteX655" fmla="*/ 1973012 w 2491113"/>
              <a:gd name="connsiteY655" fmla="*/ 439165 h 560417"/>
              <a:gd name="connsiteX656" fmla="*/ 1963386 w 2491113"/>
              <a:gd name="connsiteY656" fmla="*/ 435700 h 560417"/>
              <a:gd name="connsiteX657" fmla="*/ 1951257 w 2491113"/>
              <a:gd name="connsiteY657" fmla="*/ 442439 h 560417"/>
              <a:gd name="connsiteX658" fmla="*/ 1946924 w 2491113"/>
              <a:gd name="connsiteY658" fmla="*/ 461018 h 560417"/>
              <a:gd name="connsiteX659" fmla="*/ 1951257 w 2491113"/>
              <a:gd name="connsiteY659" fmla="*/ 479115 h 560417"/>
              <a:gd name="connsiteX660" fmla="*/ 1971838 w 2491113"/>
              <a:gd name="connsiteY660" fmla="*/ 483108 h 560417"/>
              <a:gd name="connsiteX661" fmla="*/ 1973494 w 2491113"/>
              <a:gd name="connsiteY661" fmla="*/ 481811 h 560417"/>
              <a:gd name="connsiteX662" fmla="*/ 1978114 w 2491113"/>
              <a:gd name="connsiteY662" fmla="*/ 471510 h 560417"/>
              <a:gd name="connsiteX663" fmla="*/ 1990918 w 2491113"/>
              <a:gd name="connsiteY663" fmla="*/ 471895 h 560417"/>
              <a:gd name="connsiteX664" fmla="*/ 1981869 w 2491113"/>
              <a:gd name="connsiteY664" fmla="*/ 491726 h 560417"/>
              <a:gd name="connsiteX665" fmla="*/ 1962616 w 2491113"/>
              <a:gd name="connsiteY665" fmla="*/ 499138 h 560417"/>
              <a:gd name="connsiteX666" fmla="*/ 1940378 w 2491113"/>
              <a:gd name="connsiteY666" fmla="*/ 488935 h 560417"/>
              <a:gd name="connsiteX667" fmla="*/ 1932100 w 2491113"/>
              <a:gd name="connsiteY667" fmla="*/ 461499 h 560417"/>
              <a:gd name="connsiteX668" fmla="*/ 1940378 w 2491113"/>
              <a:gd name="connsiteY668" fmla="*/ 433486 h 560417"/>
              <a:gd name="connsiteX669" fmla="*/ 1962616 w 2491113"/>
              <a:gd name="connsiteY669" fmla="*/ 423090 h 560417"/>
              <a:gd name="connsiteX670" fmla="*/ 1227248 w 2491113"/>
              <a:gd name="connsiteY670" fmla="*/ 423088 h 560417"/>
              <a:gd name="connsiteX671" fmla="*/ 1245443 w 2491113"/>
              <a:gd name="connsiteY671" fmla="*/ 429442 h 560417"/>
              <a:gd name="connsiteX672" fmla="*/ 1253144 w 2491113"/>
              <a:gd name="connsiteY672" fmla="*/ 446674 h 560417"/>
              <a:gd name="connsiteX673" fmla="*/ 1239089 w 2491113"/>
              <a:gd name="connsiteY673" fmla="*/ 446674 h 560417"/>
              <a:gd name="connsiteX674" fmla="*/ 1234950 w 2491113"/>
              <a:gd name="connsiteY674" fmla="*/ 438491 h 560417"/>
              <a:gd name="connsiteX675" fmla="*/ 1225323 w 2491113"/>
              <a:gd name="connsiteY675" fmla="*/ 435507 h 560417"/>
              <a:gd name="connsiteX676" fmla="*/ 1217141 w 2491113"/>
              <a:gd name="connsiteY676" fmla="*/ 438010 h 560417"/>
              <a:gd name="connsiteX677" fmla="*/ 1214156 w 2491113"/>
              <a:gd name="connsiteY677" fmla="*/ 445037 h 560417"/>
              <a:gd name="connsiteX678" fmla="*/ 1217237 w 2491113"/>
              <a:gd name="connsiteY678" fmla="*/ 450043 h 560417"/>
              <a:gd name="connsiteX679" fmla="*/ 1230329 w 2491113"/>
              <a:gd name="connsiteY679" fmla="*/ 454182 h 560417"/>
              <a:gd name="connsiteX680" fmla="*/ 1249582 w 2491113"/>
              <a:gd name="connsiteY680" fmla="*/ 462364 h 560417"/>
              <a:gd name="connsiteX681" fmla="*/ 1254395 w 2491113"/>
              <a:gd name="connsiteY681" fmla="*/ 476997 h 560417"/>
              <a:gd name="connsiteX682" fmla="*/ 1247078 w 2491113"/>
              <a:gd name="connsiteY682" fmla="*/ 493169 h 560417"/>
              <a:gd name="connsiteX683" fmla="*/ 1227152 w 2491113"/>
              <a:gd name="connsiteY683" fmla="*/ 499138 h 560417"/>
              <a:gd name="connsiteX684" fmla="*/ 1207900 w 2491113"/>
              <a:gd name="connsiteY684" fmla="*/ 492784 h 560417"/>
              <a:gd name="connsiteX685" fmla="*/ 1200294 w 2491113"/>
              <a:gd name="connsiteY685" fmla="*/ 474782 h 560417"/>
              <a:gd name="connsiteX686" fmla="*/ 1213675 w 2491113"/>
              <a:gd name="connsiteY686" fmla="*/ 474783 h 560417"/>
              <a:gd name="connsiteX687" fmla="*/ 1217526 w 2491113"/>
              <a:gd name="connsiteY687" fmla="*/ 483640 h 560417"/>
              <a:gd name="connsiteX688" fmla="*/ 1227152 w 2491113"/>
              <a:gd name="connsiteY688" fmla="*/ 486720 h 560417"/>
              <a:gd name="connsiteX689" fmla="*/ 1237549 w 2491113"/>
              <a:gd name="connsiteY689" fmla="*/ 484410 h 560417"/>
              <a:gd name="connsiteX690" fmla="*/ 1241304 w 2491113"/>
              <a:gd name="connsiteY690" fmla="*/ 477960 h 560417"/>
              <a:gd name="connsiteX691" fmla="*/ 1238608 w 2491113"/>
              <a:gd name="connsiteY691" fmla="*/ 471895 h 560417"/>
              <a:gd name="connsiteX692" fmla="*/ 1227344 w 2491113"/>
              <a:gd name="connsiteY692" fmla="*/ 467948 h 560417"/>
              <a:gd name="connsiteX693" fmla="*/ 1206263 w 2491113"/>
              <a:gd name="connsiteY693" fmla="*/ 459669 h 560417"/>
              <a:gd name="connsiteX694" fmla="*/ 1200968 w 2491113"/>
              <a:gd name="connsiteY694" fmla="*/ 445904 h 560417"/>
              <a:gd name="connsiteX695" fmla="*/ 1207996 w 2491113"/>
              <a:gd name="connsiteY695" fmla="*/ 429249 h 560417"/>
              <a:gd name="connsiteX696" fmla="*/ 1227248 w 2491113"/>
              <a:gd name="connsiteY696" fmla="*/ 423088 h 560417"/>
              <a:gd name="connsiteX697" fmla="*/ 1024986 w 2491113"/>
              <a:gd name="connsiteY697" fmla="*/ 422825 h 560417"/>
              <a:gd name="connsiteX698" fmla="*/ 1047620 w 2491113"/>
              <a:gd name="connsiteY698" fmla="*/ 429251 h 560417"/>
              <a:gd name="connsiteX699" fmla="*/ 1056765 w 2491113"/>
              <a:gd name="connsiteY699" fmla="*/ 446963 h 560417"/>
              <a:gd name="connsiteX700" fmla="*/ 1042903 w 2491113"/>
              <a:gd name="connsiteY700" fmla="*/ 446963 h 560417"/>
              <a:gd name="connsiteX701" fmla="*/ 1038089 w 2491113"/>
              <a:gd name="connsiteY701" fmla="*/ 438781 h 560417"/>
              <a:gd name="connsiteX702" fmla="*/ 1028463 w 2491113"/>
              <a:gd name="connsiteY702" fmla="*/ 435219 h 560417"/>
              <a:gd name="connsiteX703" fmla="*/ 1014312 w 2491113"/>
              <a:gd name="connsiteY703" fmla="*/ 441958 h 560417"/>
              <a:gd name="connsiteX704" fmla="*/ 1009210 w 2491113"/>
              <a:gd name="connsiteY704" fmla="*/ 461211 h 560417"/>
              <a:gd name="connsiteX705" fmla="*/ 1014119 w 2491113"/>
              <a:gd name="connsiteY705" fmla="*/ 479886 h 560417"/>
              <a:gd name="connsiteX706" fmla="*/ 1028463 w 2491113"/>
              <a:gd name="connsiteY706" fmla="*/ 486336 h 560417"/>
              <a:gd name="connsiteX707" fmla="*/ 1040978 w 2491113"/>
              <a:gd name="connsiteY707" fmla="*/ 479597 h 560417"/>
              <a:gd name="connsiteX708" fmla="*/ 1044635 w 2491113"/>
              <a:gd name="connsiteY708" fmla="*/ 470741 h 560417"/>
              <a:gd name="connsiteX709" fmla="*/ 1029041 w 2491113"/>
              <a:gd name="connsiteY709" fmla="*/ 470741 h 560417"/>
              <a:gd name="connsiteX710" fmla="*/ 1029041 w 2491113"/>
              <a:gd name="connsiteY710" fmla="*/ 458322 h 560417"/>
              <a:gd name="connsiteX711" fmla="*/ 1057150 w 2491113"/>
              <a:gd name="connsiteY711" fmla="*/ 458322 h 560417"/>
              <a:gd name="connsiteX712" fmla="*/ 1057150 w 2491113"/>
              <a:gd name="connsiteY712" fmla="*/ 496828 h 560417"/>
              <a:gd name="connsiteX713" fmla="*/ 1047524 w 2491113"/>
              <a:gd name="connsiteY713" fmla="*/ 496828 h 560417"/>
              <a:gd name="connsiteX714" fmla="*/ 1046176 w 2491113"/>
              <a:gd name="connsiteY714" fmla="*/ 487202 h 560417"/>
              <a:gd name="connsiteX715" fmla="*/ 1045406 w 2491113"/>
              <a:gd name="connsiteY715" fmla="*/ 488357 h 560417"/>
              <a:gd name="connsiteX716" fmla="*/ 1026263 w 2491113"/>
              <a:gd name="connsiteY716" fmla="*/ 498503 h 560417"/>
              <a:gd name="connsiteX717" fmla="*/ 1003819 w 2491113"/>
              <a:gd name="connsiteY717" fmla="*/ 488550 h 560417"/>
              <a:gd name="connsiteX718" fmla="*/ 1003819 w 2491113"/>
              <a:gd name="connsiteY718" fmla="*/ 433101 h 560417"/>
              <a:gd name="connsiteX719" fmla="*/ 1024986 w 2491113"/>
              <a:gd name="connsiteY719" fmla="*/ 422825 h 560417"/>
              <a:gd name="connsiteX720" fmla="*/ 453475 w 2491113"/>
              <a:gd name="connsiteY720" fmla="*/ 422716 h 560417"/>
              <a:gd name="connsiteX721" fmla="*/ 451736 w 2491113"/>
              <a:gd name="connsiteY721" fmla="*/ 424676 h 560417"/>
              <a:gd name="connsiteX722" fmla="*/ 449968 w 2491113"/>
              <a:gd name="connsiteY722" fmla="*/ 426609 h 560417"/>
              <a:gd name="connsiteX723" fmla="*/ 457562 w 2491113"/>
              <a:gd name="connsiteY723" fmla="*/ 433457 h 560417"/>
              <a:gd name="connsiteX724" fmla="*/ 451018 w 2491113"/>
              <a:gd name="connsiteY724" fmla="*/ 440746 h 560417"/>
              <a:gd name="connsiteX725" fmla="*/ 443424 w 2491113"/>
              <a:gd name="connsiteY725" fmla="*/ 433899 h 560417"/>
              <a:gd name="connsiteX726" fmla="*/ 441657 w 2491113"/>
              <a:gd name="connsiteY726" fmla="*/ 435859 h 560417"/>
              <a:gd name="connsiteX727" fmla="*/ 439918 w 2491113"/>
              <a:gd name="connsiteY727" fmla="*/ 437792 h 560417"/>
              <a:gd name="connsiteX728" fmla="*/ 460130 w 2491113"/>
              <a:gd name="connsiteY728" fmla="*/ 456099 h 560417"/>
              <a:gd name="connsiteX729" fmla="*/ 461869 w 2491113"/>
              <a:gd name="connsiteY729" fmla="*/ 454138 h 560417"/>
              <a:gd name="connsiteX730" fmla="*/ 463636 w 2491113"/>
              <a:gd name="connsiteY730" fmla="*/ 452205 h 560417"/>
              <a:gd name="connsiteX731" fmla="*/ 454442 w 2491113"/>
              <a:gd name="connsiteY731" fmla="*/ 443922 h 560417"/>
              <a:gd name="connsiteX732" fmla="*/ 461013 w 2491113"/>
              <a:gd name="connsiteY732" fmla="*/ 436632 h 560417"/>
              <a:gd name="connsiteX733" fmla="*/ 470181 w 2491113"/>
              <a:gd name="connsiteY733" fmla="*/ 444916 h 560417"/>
              <a:gd name="connsiteX734" fmla="*/ 471948 w 2491113"/>
              <a:gd name="connsiteY734" fmla="*/ 442955 h 560417"/>
              <a:gd name="connsiteX735" fmla="*/ 473742 w 2491113"/>
              <a:gd name="connsiteY735" fmla="*/ 440967 h 560417"/>
              <a:gd name="connsiteX736" fmla="*/ 279877 w 2491113"/>
              <a:gd name="connsiteY736" fmla="*/ 409075 h 560417"/>
              <a:gd name="connsiteX737" fmla="*/ 281893 w 2491113"/>
              <a:gd name="connsiteY737" fmla="*/ 411616 h 560417"/>
              <a:gd name="connsiteX738" fmla="*/ 284102 w 2491113"/>
              <a:gd name="connsiteY738" fmla="*/ 413742 h 560417"/>
              <a:gd name="connsiteX739" fmla="*/ 283494 w 2491113"/>
              <a:gd name="connsiteY739" fmla="*/ 414404 h 560417"/>
              <a:gd name="connsiteX740" fmla="*/ 283494 w 2491113"/>
              <a:gd name="connsiteY740" fmla="*/ 431414 h 560417"/>
              <a:gd name="connsiteX741" fmla="*/ 292054 w 2491113"/>
              <a:gd name="connsiteY741" fmla="*/ 432905 h 560417"/>
              <a:gd name="connsiteX742" fmla="*/ 298709 w 2491113"/>
              <a:gd name="connsiteY742" fmla="*/ 436964 h 560417"/>
              <a:gd name="connsiteX743" fmla="*/ 305170 w 2491113"/>
              <a:gd name="connsiteY743" fmla="*/ 438758 h 560417"/>
              <a:gd name="connsiteX744" fmla="*/ 308456 w 2491113"/>
              <a:gd name="connsiteY744" fmla="*/ 441961 h 560417"/>
              <a:gd name="connsiteX745" fmla="*/ 312128 w 2491113"/>
              <a:gd name="connsiteY745" fmla="*/ 442293 h 560417"/>
              <a:gd name="connsiteX746" fmla="*/ 317264 w 2491113"/>
              <a:gd name="connsiteY746" fmla="*/ 446131 h 560417"/>
              <a:gd name="connsiteX747" fmla="*/ 321240 w 2491113"/>
              <a:gd name="connsiteY747" fmla="*/ 448588 h 560417"/>
              <a:gd name="connsiteX748" fmla="*/ 323228 w 2491113"/>
              <a:gd name="connsiteY748" fmla="*/ 451073 h 560417"/>
              <a:gd name="connsiteX749" fmla="*/ 326928 w 2491113"/>
              <a:gd name="connsiteY749" fmla="*/ 452564 h 560417"/>
              <a:gd name="connsiteX750" fmla="*/ 331125 w 2491113"/>
              <a:gd name="connsiteY750" fmla="*/ 453061 h 560417"/>
              <a:gd name="connsiteX751" fmla="*/ 336648 w 2491113"/>
              <a:gd name="connsiteY751" fmla="*/ 455270 h 560417"/>
              <a:gd name="connsiteX752" fmla="*/ 344628 w 2491113"/>
              <a:gd name="connsiteY752" fmla="*/ 459716 h 560417"/>
              <a:gd name="connsiteX753" fmla="*/ 360118 w 2491113"/>
              <a:gd name="connsiteY753" fmla="*/ 462339 h 560417"/>
              <a:gd name="connsiteX754" fmla="*/ 201762 w 2491113"/>
              <a:gd name="connsiteY754" fmla="*/ 462505 h 560417"/>
              <a:gd name="connsiteX755" fmla="*/ 220677 w 2491113"/>
              <a:gd name="connsiteY755" fmla="*/ 460296 h 560417"/>
              <a:gd name="connsiteX756" fmla="*/ 228960 w 2491113"/>
              <a:gd name="connsiteY756" fmla="*/ 455850 h 560417"/>
              <a:gd name="connsiteX757" fmla="*/ 233406 w 2491113"/>
              <a:gd name="connsiteY757" fmla="*/ 451653 h 560417"/>
              <a:gd name="connsiteX758" fmla="*/ 237851 w 2491113"/>
              <a:gd name="connsiteY758" fmla="*/ 449417 h 560417"/>
              <a:gd name="connsiteX759" fmla="*/ 241828 w 2491113"/>
              <a:gd name="connsiteY759" fmla="*/ 447180 h 560417"/>
              <a:gd name="connsiteX760" fmla="*/ 245279 w 2491113"/>
              <a:gd name="connsiteY760" fmla="*/ 442735 h 560417"/>
              <a:gd name="connsiteX761" fmla="*/ 250470 w 2491113"/>
              <a:gd name="connsiteY761" fmla="*/ 440746 h 560417"/>
              <a:gd name="connsiteX762" fmla="*/ 255413 w 2491113"/>
              <a:gd name="connsiteY762" fmla="*/ 437295 h 560417"/>
              <a:gd name="connsiteX763" fmla="*/ 261846 w 2491113"/>
              <a:gd name="connsiteY763" fmla="*/ 435555 h 560417"/>
              <a:gd name="connsiteX764" fmla="*/ 267535 w 2491113"/>
              <a:gd name="connsiteY764" fmla="*/ 432104 h 560417"/>
              <a:gd name="connsiteX765" fmla="*/ 276564 w 2491113"/>
              <a:gd name="connsiteY765" fmla="*/ 431662 h 560417"/>
              <a:gd name="connsiteX766" fmla="*/ 276564 w 2491113"/>
              <a:gd name="connsiteY766" fmla="*/ 414763 h 560417"/>
              <a:gd name="connsiteX767" fmla="*/ 275735 w 2491113"/>
              <a:gd name="connsiteY767" fmla="*/ 413990 h 560417"/>
              <a:gd name="connsiteX768" fmla="*/ 277917 w 2491113"/>
              <a:gd name="connsiteY768" fmla="*/ 411616 h 560417"/>
              <a:gd name="connsiteX769" fmla="*/ 279877 w 2491113"/>
              <a:gd name="connsiteY769" fmla="*/ 409075 h 560417"/>
              <a:gd name="connsiteX770" fmla="*/ 470153 w 2491113"/>
              <a:gd name="connsiteY770" fmla="*/ 399908 h 560417"/>
              <a:gd name="connsiteX771" fmla="*/ 468745 w 2491113"/>
              <a:gd name="connsiteY771" fmla="*/ 401924 h 560417"/>
              <a:gd name="connsiteX772" fmla="*/ 467336 w 2491113"/>
              <a:gd name="connsiteY772" fmla="*/ 403939 h 560417"/>
              <a:gd name="connsiteX773" fmla="*/ 483020 w 2491113"/>
              <a:gd name="connsiteY773" fmla="*/ 414984 h 560417"/>
              <a:gd name="connsiteX774" fmla="*/ 461566 w 2491113"/>
              <a:gd name="connsiteY774" fmla="*/ 412223 h 560417"/>
              <a:gd name="connsiteX775" fmla="*/ 459992 w 2491113"/>
              <a:gd name="connsiteY775" fmla="*/ 414487 h 560417"/>
              <a:gd name="connsiteX776" fmla="*/ 458418 w 2491113"/>
              <a:gd name="connsiteY776" fmla="*/ 416724 h 560417"/>
              <a:gd name="connsiteX777" fmla="*/ 480756 w 2491113"/>
              <a:gd name="connsiteY777" fmla="*/ 432380 h 560417"/>
              <a:gd name="connsiteX778" fmla="*/ 482164 w 2491113"/>
              <a:gd name="connsiteY778" fmla="*/ 430364 h 560417"/>
              <a:gd name="connsiteX779" fmla="*/ 483545 w 2491113"/>
              <a:gd name="connsiteY779" fmla="*/ 428348 h 560417"/>
              <a:gd name="connsiteX780" fmla="*/ 467447 w 2491113"/>
              <a:gd name="connsiteY780" fmla="*/ 417083 h 560417"/>
              <a:gd name="connsiteX781" fmla="*/ 489537 w 2491113"/>
              <a:gd name="connsiteY781" fmla="*/ 419844 h 560417"/>
              <a:gd name="connsiteX782" fmla="*/ 491055 w 2491113"/>
              <a:gd name="connsiteY782" fmla="*/ 417690 h 560417"/>
              <a:gd name="connsiteX783" fmla="*/ 492491 w 2491113"/>
              <a:gd name="connsiteY783" fmla="*/ 415564 h 560417"/>
              <a:gd name="connsiteX784" fmla="*/ 84880 w 2491113"/>
              <a:gd name="connsiteY784" fmla="*/ 397506 h 560417"/>
              <a:gd name="connsiteX785" fmla="*/ 67208 w 2491113"/>
              <a:gd name="connsiteY785" fmla="*/ 408827 h 560417"/>
              <a:gd name="connsiteX786" fmla="*/ 68727 w 2491113"/>
              <a:gd name="connsiteY786" fmla="*/ 418187 h 560417"/>
              <a:gd name="connsiteX787" fmla="*/ 75851 w 2491113"/>
              <a:gd name="connsiteY787" fmla="*/ 422108 h 560417"/>
              <a:gd name="connsiteX788" fmla="*/ 76376 w 2491113"/>
              <a:gd name="connsiteY788" fmla="*/ 422108 h 560417"/>
              <a:gd name="connsiteX789" fmla="*/ 73614 w 2491113"/>
              <a:gd name="connsiteY789" fmla="*/ 424455 h 560417"/>
              <a:gd name="connsiteX790" fmla="*/ 75520 w 2491113"/>
              <a:gd name="connsiteY790" fmla="*/ 427410 h 560417"/>
              <a:gd name="connsiteX791" fmla="*/ 87862 w 2491113"/>
              <a:gd name="connsiteY791" fmla="*/ 419402 h 560417"/>
              <a:gd name="connsiteX792" fmla="*/ 82147 w 2491113"/>
              <a:gd name="connsiteY792" fmla="*/ 410566 h 560417"/>
              <a:gd name="connsiteX793" fmla="*/ 78198 w 2491113"/>
              <a:gd name="connsiteY793" fmla="*/ 413134 h 560417"/>
              <a:gd name="connsiteX794" fmla="*/ 81263 w 2491113"/>
              <a:gd name="connsiteY794" fmla="*/ 418187 h 560417"/>
              <a:gd name="connsiteX795" fmla="*/ 77701 w 2491113"/>
              <a:gd name="connsiteY795" fmla="*/ 418878 h 560417"/>
              <a:gd name="connsiteX796" fmla="*/ 73007 w 2491113"/>
              <a:gd name="connsiteY796" fmla="*/ 416282 h 560417"/>
              <a:gd name="connsiteX797" fmla="*/ 72096 w 2491113"/>
              <a:gd name="connsiteY797" fmla="*/ 410401 h 560417"/>
              <a:gd name="connsiteX798" fmla="*/ 77011 w 2491113"/>
              <a:gd name="connsiteY798" fmla="*/ 405016 h 560417"/>
              <a:gd name="connsiteX799" fmla="*/ 84024 w 2491113"/>
              <a:gd name="connsiteY799" fmla="*/ 402752 h 560417"/>
              <a:gd name="connsiteX800" fmla="*/ 89105 w 2491113"/>
              <a:gd name="connsiteY800" fmla="*/ 405845 h 560417"/>
              <a:gd name="connsiteX801" fmla="*/ 89933 w 2491113"/>
              <a:gd name="connsiteY801" fmla="*/ 409600 h 560417"/>
              <a:gd name="connsiteX802" fmla="*/ 88332 w 2491113"/>
              <a:gd name="connsiteY802" fmla="*/ 412858 h 560417"/>
              <a:gd name="connsiteX803" fmla="*/ 91424 w 2491113"/>
              <a:gd name="connsiteY803" fmla="*/ 417248 h 560417"/>
              <a:gd name="connsiteX804" fmla="*/ 95180 w 2491113"/>
              <a:gd name="connsiteY804" fmla="*/ 410704 h 560417"/>
              <a:gd name="connsiteX805" fmla="*/ 93164 w 2491113"/>
              <a:gd name="connsiteY805" fmla="*/ 403028 h 560417"/>
              <a:gd name="connsiteX806" fmla="*/ 84880 w 2491113"/>
              <a:gd name="connsiteY806" fmla="*/ 397506 h 560417"/>
              <a:gd name="connsiteX807" fmla="*/ 487632 w 2491113"/>
              <a:gd name="connsiteY807" fmla="*/ 381629 h 560417"/>
              <a:gd name="connsiteX808" fmla="*/ 494728 w 2491113"/>
              <a:gd name="connsiteY808" fmla="*/ 383369 h 560417"/>
              <a:gd name="connsiteX809" fmla="*/ 500223 w 2491113"/>
              <a:gd name="connsiteY809" fmla="*/ 388118 h 560417"/>
              <a:gd name="connsiteX810" fmla="*/ 500712 w 2491113"/>
              <a:gd name="connsiteY810" fmla="*/ 389714 h 560417"/>
              <a:gd name="connsiteX811" fmla="*/ 495529 w 2491113"/>
              <a:gd name="connsiteY811" fmla="*/ 396954 h 560417"/>
              <a:gd name="connsiteX812" fmla="*/ 488543 w 2491113"/>
              <a:gd name="connsiteY812" fmla="*/ 395297 h 560417"/>
              <a:gd name="connsiteX813" fmla="*/ 483020 w 2491113"/>
              <a:gd name="connsiteY813" fmla="*/ 390382 h 560417"/>
              <a:gd name="connsiteX814" fmla="*/ 483020 w 2491113"/>
              <a:gd name="connsiteY814" fmla="*/ 384860 h 560417"/>
              <a:gd name="connsiteX815" fmla="*/ 487632 w 2491113"/>
              <a:gd name="connsiteY815" fmla="*/ 381629 h 560417"/>
              <a:gd name="connsiteX816" fmla="*/ 486416 w 2491113"/>
              <a:gd name="connsiteY816" fmla="*/ 376714 h 560417"/>
              <a:gd name="connsiteX817" fmla="*/ 485218 w 2491113"/>
              <a:gd name="connsiteY817" fmla="*/ 377078 h 560417"/>
              <a:gd name="connsiteX818" fmla="*/ 478133 w 2491113"/>
              <a:gd name="connsiteY818" fmla="*/ 392259 h 560417"/>
              <a:gd name="connsiteX819" fmla="*/ 485947 w 2491113"/>
              <a:gd name="connsiteY819" fmla="*/ 400101 h 560417"/>
              <a:gd name="connsiteX820" fmla="*/ 496660 w 2491113"/>
              <a:gd name="connsiteY820" fmla="*/ 402089 h 560417"/>
              <a:gd name="connsiteX821" fmla="*/ 504171 w 2491113"/>
              <a:gd name="connsiteY821" fmla="*/ 396153 h 560417"/>
              <a:gd name="connsiteX822" fmla="*/ 504116 w 2491113"/>
              <a:gd name="connsiteY822" fmla="*/ 396098 h 560417"/>
              <a:gd name="connsiteX823" fmla="*/ 504944 w 2491113"/>
              <a:gd name="connsiteY823" fmla="*/ 386571 h 560417"/>
              <a:gd name="connsiteX824" fmla="*/ 497296 w 2491113"/>
              <a:gd name="connsiteY824" fmla="*/ 378812 h 560417"/>
              <a:gd name="connsiteX825" fmla="*/ 486416 w 2491113"/>
              <a:gd name="connsiteY825" fmla="*/ 376714 h 560417"/>
              <a:gd name="connsiteX826" fmla="*/ 73670 w 2491113"/>
              <a:gd name="connsiteY826" fmla="*/ 368071 h 560417"/>
              <a:gd name="connsiteX827" fmla="*/ 48957 w 2491113"/>
              <a:gd name="connsiteY827" fmla="*/ 379613 h 560417"/>
              <a:gd name="connsiteX828" fmla="*/ 49978 w 2491113"/>
              <a:gd name="connsiteY828" fmla="*/ 381822 h 560417"/>
              <a:gd name="connsiteX829" fmla="*/ 51028 w 2491113"/>
              <a:gd name="connsiteY829" fmla="*/ 384031 h 560417"/>
              <a:gd name="connsiteX830" fmla="*/ 68838 w 2491113"/>
              <a:gd name="connsiteY830" fmla="*/ 375747 h 560417"/>
              <a:gd name="connsiteX831" fmla="*/ 55390 w 2491113"/>
              <a:gd name="connsiteY831" fmla="*/ 393447 h 560417"/>
              <a:gd name="connsiteX832" fmla="*/ 56495 w 2491113"/>
              <a:gd name="connsiteY832" fmla="*/ 395794 h 560417"/>
              <a:gd name="connsiteX833" fmla="*/ 57599 w 2491113"/>
              <a:gd name="connsiteY833" fmla="*/ 398113 h 560417"/>
              <a:gd name="connsiteX834" fmla="*/ 82312 w 2491113"/>
              <a:gd name="connsiteY834" fmla="*/ 386599 h 560417"/>
              <a:gd name="connsiteX835" fmla="*/ 81263 w 2491113"/>
              <a:gd name="connsiteY835" fmla="*/ 384362 h 560417"/>
              <a:gd name="connsiteX836" fmla="*/ 80241 w 2491113"/>
              <a:gd name="connsiteY836" fmla="*/ 382153 h 560417"/>
              <a:gd name="connsiteX837" fmla="*/ 62901 w 2491113"/>
              <a:gd name="connsiteY837" fmla="*/ 390244 h 560417"/>
              <a:gd name="connsiteX838" fmla="*/ 75989 w 2491113"/>
              <a:gd name="connsiteY838" fmla="*/ 373069 h 560417"/>
              <a:gd name="connsiteX839" fmla="*/ 74829 w 2491113"/>
              <a:gd name="connsiteY839" fmla="*/ 370584 h 560417"/>
              <a:gd name="connsiteX840" fmla="*/ 514719 w 2491113"/>
              <a:gd name="connsiteY840" fmla="*/ 356888 h 560417"/>
              <a:gd name="connsiteX841" fmla="*/ 510246 w 2491113"/>
              <a:gd name="connsiteY841" fmla="*/ 368541 h 560417"/>
              <a:gd name="connsiteX842" fmla="*/ 489316 w 2491113"/>
              <a:gd name="connsiteY842" fmla="*/ 360505 h 560417"/>
              <a:gd name="connsiteX843" fmla="*/ 488377 w 2491113"/>
              <a:gd name="connsiteY843" fmla="*/ 362963 h 560417"/>
              <a:gd name="connsiteX844" fmla="*/ 487438 w 2491113"/>
              <a:gd name="connsiteY844" fmla="*/ 365393 h 560417"/>
              <a:gd name="connsiteX845" fmla="*/ 512952 w 2491113"/>
              <a:gd name="connsiteY845" fmla="*/ 375195 h 560417"/>
              <a:gd name="connsiteX846" fmla="*/ 519247 w 2491113"/>
              <a:gd name="connsiteY846" fmla="*/ 358628 h 560417"/>
              <a:gd name="connsiteX847" fmla="*/ 516983 w 2491113"/>
              <a:gd name="connsiteY847" fmla="*/ 357772 h 560417"/>
              <a:gd name="connsiteX848" fmla="*/ 68865 w 2491113"/>
              <a:gd name="connsiteY848" fmla="*/ 355949 h 560417"/>
              <a:gd name="connsiteX849" fmla="*/ 43407 w 2491113"/>
              <a:gd name="connsiteY849" fmla="*/ 365724 h 560417"/>
              <a:gd name="connsiteX850" fmla="*/ 44346 w 2491113"/>
              <a:gd name="connsiteY850" fmla="*/ 368182 h 560417"/>
              <a:gd name="connsiteX851" fmla="*/ 45284 w 2491113"/>
              <a:gd name="connsiteY851" fmla="*/ 370612 h 560417"/>
              <a:gd name="connsiteX852" fmla="*/ 70743 w 2491113"/>
              <a:gd name="connsiteY852" fmla="*/ 360837 h 560417"/>
              <a:gd name="connsiteX853" fmla="*/ 69804 w 2491113"/>
              <a:gd name="connsiteY853" fmla="*/ 358407 h 560417"/>
              <a:gd name="connsiteX854" fmla="*/ 45533 w 2491113"/>
              <a:gd name="connsiteY854" fmla="*/ 337366 h 560417"/>
              <a:gd name="connsiteX855" fmla="*/ 43959 w 2491113"/>
              <a:gd name="connsiteY855" fmla="*/ 337781 h 560417"/>
              <a:gd name="connsiteX856" fmla="*/ 37443 w 2491113"/>
              <a:gd name="connsiteY856" fmla="*/ 341481 h 560417"/>
              <a:gd name="connsiteX857" fmla="*/ 36807 w 2491113"/>
              <a:gd name="connsiteY857" fmla="*/ 348108 h 560417"/>
              <a:gd name="connsiteX858" fmla="*/ 40425 w 2491113"/>
              <a:gd name="connsiteY858" fmla="*/ 353381 h 560417"/>
              <a:gd name="connsiteX859" fmla="*/ 40425 w 2491113"/>
              <a:gd name="connsiteY859" fmla="*/ 353326 h 560417"/>
              <a:gd name="connsiteX860" fmla="*/ 47024 w 2491113"/>
              <a:gd name="connsiteY860" fmla="*/ 353768 h 560417"/>
              <a:gd name="connsiteX861" fmla="*/ 65966 w 2491113"/>
              <a:gd name="connsiteY861" fmla="*/ 348687 h 560417"/>
              <a:gd name="connsiteX862" fmla="*/ 65276 w 2491113"/>
              <a:gd name="connsiteY862" fmla="*/ 346147 h 560417"/>
              <a:gd name="connsiteX863" fmla="*/ 64613 w 2491113"/>
              <a:gd name="connsiteY863" fmla="*/ 343634 h 560417"/>
              <a:gd name="connsiteX864" fmla="*/ 45671 w 2491113"/>
              <a:gd name="connsiteY864" fmla="*/ 348715 h 560417"/>
              <a:gd name="connsiteX865" fmla="*/ 42716 w 2491113"/>
              <a:gd name="connsiteY865" fmla="*/ 348715 h 560417"/>
              <a:gd name="connsiteX866" fmla="*/ 42435 w 2491113"/>
              <a:gd name="connsiteY866" fmla="*/ 348522 h 560417"/>
              <a:gd name="connsiteX867" fmla="*/ 41860 w 2491113"/>
              <a:gd name="connsiteY867" fmla="*/ 344187 h 560417"/>
              <a:gd name="connsiteX868" fmla="*/ 45229 w 2491113"/>
              <a:gd name="connsiteY868" fmla="*/ 342585 h 560417"/>
              <a:gd name="connsiteX869" fmla="*/ 46803 w 2491113"/>
              <a:gd name="connsiteY869" fmla="*/ 342171 h 560417"/>
              <a:gd name="connsiteX870" fmla="*/ 1073707 w 2491113"/>
              <a:gd name="connsiteY870" fmla="*/ 331638 h 560417"/>
              <a:gd name="connsiteX871" fmla="*/ 1073610 w 2491113"/>
              <a:gd name="connsiteY871" fmla="*/ 331831 h 560417"/>
              <a:gd name="connsiteX872" fmla="*/ 1073626 w 2491113"/>
              <a:gd name="connsiteY872" fmla="*/ 331726 h 560417"/>
              <a:gd name="connsiteX873" fmla="*/ 506076 w 2491113"/>
              <a:gd name="connsiteY873" fmla="*/ 328585 h 560417"/>
              <a:gd name="connsiteX874" fmla="*/ 513394 w 2491113"/>
              <a:gd name="connsiteY874" fmla="*/ 328585 h 560417"/>
              <a:gd name="connsiteX875" fmla="*/ 519689 w 2491113"/>
              <a:gd name="connsiteY875" fmla="*/ 332037 h 560417"/>
              <a:gd name="connsiteX876" fmla="*/ 520551 w 2491113"/>
              <a:gd name="connsiteY876" fmla="*/ 333470 h 560417"/>
              <a:gd name="connsiteX877" fmla="*/ 517259 w 2491113"/>
              <a:gd name="connsiteY877" fmla="*/ 341784 h 560417"/>
              <a:gd name="connsiteX878" fmla="*/ 510080 w 2491113"/>
              <a:gd name="connsiteY878" fmla="*/ 341784 h 560417"/>
              <a:gd name="connsiteX879" fmla="*/ 503647 w 2491113"/>
              <a:gd name="connsiteY879" fmla="*/ 338305 h 560417"/>
              <a:gd name="connsiteX880" fmla="*/ 502641 w 2491113"/>
              <a:gd name="connsiteY880" fmla="*/ 336629 h 560417"/>
              <a:gd name="connsiteX881" fmla="*/ 506076 w 2491113"/>
              <a:gd name="connsiteY881" fmla="*/ 328585 h 560417"/>
              <a:gd name="connsiteX882" fmla="*/ 514608 w 2491113"/>
              <a:gd name="connsiteY882" fmla="*/ 323505 h 560417"/>
              <a:gd name="connsiteX883" fmla="*/ 503564 w 2491113"/>
              <a:gd name="connsiteY883" fmla="*/ 324113 h 560417"/>
              <a:gd name="connsiteX884" fmla="*/ 502476 w 2491113"/>
              <a:gd name="connsiteY884" fmla="*/ 324767 h 560417"/>
              <a:gd name="connsiteX885" fmla="*/ 499311 w 2491113"/>
              <a:gd name="connsiteY885" fmla="*/ 341177 h 560417"/>
              <a:gd name="connsiteX886" fmla="*/ 508810 w 2491113"/>
              <a:gd name="connsiteY886" fmla="*/ 346920 h 560417"/>
              <a:gd name="connsiteX887" fmla="*/ 519689 w 2491113"/>
              <a:gd name="connsiteY887" fmla="*/ 346258 h 560417"/>
              <a:gd name="connsiteX888" fmla="*/ 525515 w 2491113"/>
              <a:gd name="connsiteY888" fmla="*/ 338664 h 560417"/>
              <a:gd name="connsiteX889" fmla="*/ 523914 w 2491113"/>
              <a:gd name="connsiteY889" fmla="*/ 329193 h 560417"/>
              <a:gd name="connsiteX890" fmla="*/ 514608 w 2491113"/>
              <a:gd name="connsiteY890" fmla="*/ 323505 h 560417"/>
              <a:gd name="connsiteX891" fmla="*/ 59449 w 2491113"/>
              <a:gd name="connsiteY891" fmla="*/ 321710 h 560417"/>
              <a:gd name="connsiteX892" fmla="*/ 32693 w 2491113"/>
              <a:gd name="connsiteY892" fmla="*/ 326929 h 560417"/>
              <a:gd name="connsiteX893" fmla="*/ 33190 w 2491113"/>
              <a:gd name="connsiteY893" fmla="*/ 329497 h 560417"/>
              <a:gd name="connsiteX894" fmla="*/ 33687 w 2491113"/>
              <a:gd name="connsiteY894" fmla="*/ 332065 h 560417"/>
              <a:gd name="connsiteX895" fmla="*/ 60444 w 2491113"/>
              <a:gd name="connsiteY895" fmla="*/ 326874 h 560417"/>
              <a:gd name="connsiteX896" fmla="*/ 59947 w 2491113"/>
              <a:gd name="connsiteY896" fmla="*/ 324278 h 560417"/>
              <a:gd name="connsiteX897" fmla="*/ 117545 w 2491113"/>
              <a:gd name="connsiteY897" fmla="*/ 321434 h 560417"/>
              <a:gd name="connsiteX898" fmla="*/ 148719 w 2491113"/>
              <a:gd name="connsiteY898" fmla="*/ 326377 h 560417"/>
              <a:gd name="connsiteX899" fmla="*/ 223548 w 2491113"/>
              <a:gd name="connsiteY899" fmla="*/ 325769 h 560417"/>
              <a:gd name="connsiteX900" fmla="*/ 234400 w 2491113"/>
              <a:gd name="connsiteY900" fmla="*/ 327537 h 560417"/>
              <a:gd name="connsiteX901" fmla="*/ 258229 w 2491113"/>
              <a:gd name="connsiteY901" fmla="*/ 330298 h 560417"/>
              <a:gd name="connsiteX902" fmla="*/ 250912 w 2491113"/>
              <a:gd name="connsiteY902" fmla="*/ 359871 h 560417"/>
              <a:gd name="connsiteX903" fmla="*/ 280209 w 2491113"/>
              <a:gd name="connsiteY903" fmla="*/ 364841 h 560417"/>
              <a:gd name="connsiteX904" fmla="*/ 309478 w 2491113"/>
              <a:gd name="connsiteY904" fmla="*/ 359871 h 560417"/>
              <a:gd name="connsiteX905" fmla="*/ 302160 w 2491113"/>
              <a:gd name="connsiteY905" fmla="*/ 330325 h 560417"/>
              <a:gd name="connsiteX906" fmla="*/ 325990 w 2491113"/>
              <a:gd name="connsiteY906" fmla="*/ 327564 h 560417"/>
              <a:gd name="connsiteX907" fmla="*/ 336869 w 2491113"/>
              <a:gd name="connsiteY907" fmla="*/ 325797 h 560417"/>
              <a:gd name="connsiteX908" fmla="*/ 411698 w 2491113"/>
              <a:gd name="connsiteY908" fmla="*/ 326405 h 560417"/>
              <a:gd name="connsiteX909" fmla="*/ 411808 w 2491113"/>
              <a:gd name="connsiteY909" fmla="*/ 326377 h 560417"/>
              <a:gd name="connsiteX910" fmla="*/ 442955 w 2491113"/>
              <a:gd name="connsiteY910" fmla="*/ 321434 h 560417"/>
              <a:gd name="connsiteX911" fmla="*/ 423350 w 2491113"/>
              <a:gd name="connsiteY911" fmla="*/ 343303 h 560417"/>
              <a:gd name="connsiteX912" fmla="*/ 299813 w 2491113"/>
              <a:gd name="connsiteY912" fmla="*/ 365945 h 560417"/>
              <a:gd name="connsiteX913" fmla="*/ 307738 w 2491113"/>
              <a:gd name="connsiteY913" fmla="*/ 397644 h 560417"/>
              <a:gd name="connsiteX914" fmla="*/ 280126 w 2491113"/>
              <a:gd name="connsiteY914" fmla="*/ 403608 h 560417"/>
              <a:gd name="connsiteX915" fmla="*/ 252514 w 2491113"/>
              <a:gd name="connsiteY915" fmla="*/ 397644 h 560417"/>
              <a:gd name="connsiteX916" fmla="*/ 260438 w 2491113"/>
              <a:gd name="connsiteY916" fmla="*/ 365945 h 560417"/>
              <a:gd name="connsiteX917" fmla="*/ 137150 w 2491113"/>
              <a:gd name="connsiteY917" fmla="*/ 343303 h 560417"/>
              <a:gd name="connsiteX918" fmla="*/ 117545 w 2491113"/>
              <a:gd name="connsiteY918" fmla="*/ 321434 h 560417"/>
              <a:gd name="connsiteX919" fmla="*/ 1039918 w 2491113"/>
              <a:gd name="connsiteY919" fmla="*/ 306128 h 560417"/>
              <a:gd name="connsiteX920" fmla="*/ 1049545 w 2491113"/>
              <a:gd name="connsiteY920" fmla="*/ 318161 h 560417"/>
              <a:gd name="connsiteX921" fmla="*/ 1059748 w 2491113"/>
              <a:gd name="connsiteY921" fmla="*/ 315658 h 560417"/>
              <a:gd name="connsiteX922" fmla="*/ 1071589 w 2491113"/>
              <a:gd name="connsiteY922" fmla="*/ 315658 h 560417"/>
              <a:gd name="connsiteX923" fmla="*/ 1075729 w 2491113"/>
              <a:gd name="connsiteY923" fmla="*/ 317583 h 560417"/>
              <a:gd name="connsiteX924" fmla="*/ 1074766 w 2491113"/>
              <a:gd name="connsiteY924" fmla="*/ 324322 h 560417"/>
              <a:gd name="connsiteX925" fmla="*/ 1073626 w 2491113"/>
              <a:gd name="connsiteY925" fmla="*/ 331726 h 560417"/>
              <a:gd name="connsiteX926" fmla="*/ 1068509 w 2491113"/>
              <a:gd name="connsiteY926" fmla="*/ 337318 h 560417"/>
              <a:gd name="connsiteX927" fmla="*/ 1063214 w 2491113"/>
              <a:gd name="connsiteY927" fmla="*/ 341264 h 560417"/>
              <a:gd name="connsiteX928" fmla="*/ 1059460 w 2491113"/>
              <a:gd name="connsiteY928" fmla="*/ 351950 h 560417"/>
              <a:gd name="connsiteX929" fmla="*/ 1051951 w 2491113"/>
              <a:gd name="connsiteY929" fmla="*/ 357052 h 560417"/>
              <a:gd name="connsiteX930" fmla="*/ 1043287 w 2491113"/>
              <a:gd name="connsiteY930" fmla="*/ 357822 h 560417"/>
              <a:gd name="connsiteX931" fmla="*/ 1031832 w 2491113"/>
              <a:gd name="connsiteY931" fmla="*/ 362636 h 560417"/>
              <a:gd name="connsiteX932" fmla="*/ 1018161 w 2491113"/>
              <a:gd name="connsiteY932" fmla="*/ 351373 h 560417"/>
              <a:gd name="connsiteX933" fmla="*/ 1019606 w 2491113"/>
              <a:gd name="connsiteY933" fmla="*/ 342900 h 560417"/>
              <a:gd name="connsiteX934" fmla="*/ 1017584 w 2491113"/>
              <a:gd name="connsiteY934" fmla="*/ 336162 h 560417"/>
              <a:gd name="connsiteX935" fmla="*/ 1021724 w 2491113"/>
              <a:gd name="connsiteY935" fmla="*/ 328268 h 560417"/>
              <a:gd name="connsiteX936" fmla="*/ 1032217 w 2491113"/>
              <a:gd name="connsiteY936" fmla="*/ 310267 h 560417"/>
              <a:gd name="connsiteX937" fmla="*/ 1039918 w 2491113"/>
              <a:gd name="connsiteY937" fmla="*/ 306128 h 560417"/>
              <a:gd name="connsiteX938" fmla="*/ 56274 w 2491113"/>
              <a:gd name="connsiteY938" fmla="*/ 295893 h 560417"/>
              <a:gd name="connsiteX939" fmla="*/ 29214 w 2491113"/>
              <a:gd name="connsiteY939" fmla="*/ 299234 h 560417"/>
              <a:gd name="connsiteX940" fmla="*/ 31534 w 2491113"/>
              <a:gd name="connsiteY940" fmla="*/ 318231 h 560417"/>
              <a:gd name="connsiteX941" fmla="*/ 33936 w 2491113"/>
              <a:gd name="connsiteY941" fmla="*/ 317955 h 560417"/>
              <a:gd name="connsiteX942" fmla="*/ 36338 w 2491113"/>
              <a:gd name="connsiteY942" fmla="*/ 317651 h 560417"/>
              <a:gd name="connsiteX943" fmla="*/ 34654 w 2491113"/>
              <a:gd name="connsiteY943" fmla="*/ 303845 h 560417"/>
              <a:gd name="connsiteX944" fmla="*/ 41695 w 2491113"/>
              <a:gd name="connsiteY944" fmla="*/ 302962 h 560417"/>
              <a:gd name="connsiteX945" fmla="*/ 43186 w 2491113"/>
              <a:gd name="connsiteY945" fmla="*/ 315139 h 560417"/>
              <a:gd name="connsiteX946" fmla="*/ 45533 w 2491113"/>
              <a:gd name="connsiteY946" fmla="*/ 314863 h 560417"/>
              <a:gd name="connsiteX947" fmla="*/ 47852 w 2491113"/>
              <a:gd name="connsiteY947" fmla="*/ 314586 h 560417"/>
              <a:gd name="connsiteX948" fmla="*/ 46361 w 2491113"/>
              <a:gd name="connsiteY948" fmla="*/ 302409 h 560417"/>
              <a:gd name="connsiteX949" fmla="*/ 52105 w 2491113"/>
              <a:gd name="connsiteY949" fmla="*/ 301691 h 560417"/>
              <a:gd name="connsiteX950" fmla="*/ 53706 w 2491113"/>
              <a:gd name="connsiteY950" fmla="*/ 314807 h 560417"/>
              <a:gd name="connsiteX951" fmla="*/ 56136 w 2491113"/>
              <a:gd name="connsiteY951" fmla="*/ 314531 h 560417"/>
              <a:gd name="connsiteX952" fmla="*/ 58511 w 2491113"/>
              <a:gd name="connsiteY952" fmla="*/ 314227 h 560417"/>
              <a:gd name="connsiteX953" fmla="*/ 512620 w 2491113"/>
              <a:gd name="connsiteY953" fmla="*/ 291282 h 560417"/>
              <a:gd name="connsiteX954" fmla="*/ 505634 w 2491113"/>
              <a:gd name="connsiteY954" fmla="*/ 294043 h 560417"/>
              <a:gd name="connsiteX955" fmla="*/ 505634 w 2491113"/>
              <a:gd name="connsiteY955" fmla="*/ 310610 h 560417"/>
              <a:gd name="connsiteX956" fmla="*/ 526509 w 2491113"/>
              <a:gd name="connsiteY956" fmla="*/ 312571 h 560417"/>
              <a:gd name="connsiteX957" fmla="*/ 531093 w 2491113"/>
              <a:gd name="connsiteY957" fmla="*/ 304287 h 560417"/>
              <a:gd name="connsiteX958" fmla="*/ 527890 w 2491113"/>
              <a:gd name="connsiteY958" fmla="*/ 296804 h 560417"/>
              <a:gd name="connsiteX959" fmla="*/ 527476 w 2491113"/>
              <a:gd name="connsiteY959" fmla="*/ 296583 h 560417"/>
              <a:gd name="connsiteX960" fmla="*/ 531038 w 2491113"/>
              <a:gd name="connsiteY960" fmla="*/ 296362 h 560417"/>
              <a:gd name="connsiteX961" fmla="*/ 531286 w 2491113"/>
              <a:gd name="connsiteY961" fmla="*/ 292911 h 560417"/>
              <a:gd name="connsiteX962" fmla="*/ 516624 w 2491113"/>
              <a:gd name="connsiteY962" fmla="*/ 291641 h 560417"/>
              <a:gd name="connsiteX963" fmla="*/ 515713 w 2491113"/>
              <a:gd name="connsiteY963" fmla="*/ 302106 h 560417"/>
              <a:gd name="connsiteX964" fmla="*/ 520407 w 2491113"/>
              <a:gd name="connsiteY964" fmla="*/ 302520 h 560417"/>
              <a:gd name="connsiteX965" fmla="*/ 520904 w 2491113"/>
              <a:gd name="connsiteY965" fmla="*/ 296611 h 560417"/>
              <a:gd name="connsiteX966" fmla="*/ 524135 w 2491113"/>
              <a:gd name="connsiteY966" fmla="*/ 298268 h 560417"/>
              <a:gd name="connsiteX967" fmla="*/ 526233 w 2491113"/>
              <a:gd name="connsiteY967" fmla="*/ 303210 h 560417"/>
              <a:gd name="connsiteX968" fmla="*/ 523472 w 2491113"/>
              <a:gd name="connsiteY968" fmla="*/ 308401 h 560417"/>
              <a:gd name="connsiteX969" fmla="*/ 516265 w 2491113"/>
              <a:gd name="connsiteY969" fmla="*/ 309616 h 560417"/>
              <a:gd name="connsiteX970" fmla="*/ 509335 w 2491113"/>
              <a:gd name="connsiteY970" fmla="*/ 307076 h 560417"/>
              <a:gd name="connsiteX971" fmla="*/ 507236 w 2491113"/>
              <a:gd name="connsiteY971" fmla="*/ 301553 h 560417"/>
              <a:gd name="connsiteX972" fmla="*/ 508893 w 2491113"/>
              <a:gd name="connsiteY972" fmla="*/ 298047 h 560417"/>
              <a:gd name="connsiteX973" fmla="*/ 512179 w 2491113"/>
              <a:gd name="connsiteY973" fmla="*/ 296500 h 560417"/>
              <a:gd name="connsiteX974" fmla="*/ 135465 w 2491113"/>
              <a:gd name="connsiteY974" fmla="*/ 282804 h 560417"/>
              <a:gd name="connsiteX975" fmla="*/ 152751 w 2491113"/>
              <a:gd name="connsiteY975" fmla="*/ 284682 h 560417"/>
              <a:gd name="connsiteX976" fmla="*/ 167744 w 2491113"/>
              <a:gd name="connsiteY976" fmla="*/ 284682 h 560417"/>
              <a:gd name="connsiteX977" fmla="*/ 184919 w 2491113"/>
              <a:gd name="connsiteY977" fmla="*/ 284516 h 560417"/>
              <a:gd name="connsiteX978" fmla="*/ 210847 w 2491113"/>
              <a:gd name="connsiteY978" fmla="*/ 285179 h 560417"/>
              <a:gd name="connsiteX979" fmla="*/ 238873 w 2491113"/>
              <a:gd name="connsiteY979" fmla="*/ 291695 h 560417"/>
              <a:gd name="connsiteX980" fmla="*/ 258671 w 2491113"/>
              <a:gd name="connsiteY980" fmla="*/ 293048 h 560417"/>
              <a:gd name="connsiteX981" fmla="*/ 251989 w 2491113"/>
              <a:gd name="connsiteY981" fmla="*/ 321461 h 560417"/>
              <a:gd name="connsiteX982" fmla="*/ 279601 w 2491113"/>
              <a:gd name="connsiteY982" fmla="*/ 324720 h 560417"/>
              <a:gd name="connsiteX983" fmla="*/ 279905 w 2491113"/>
              <a:gd name="connsiteY983" fmla="*/ 324720 h 560417"/>
              <a:gd name="connsiteX984" fmla="*/ 280264 w 2491113"/>
              <a:gd name="connsiteY984" fmla="*/ 324720 h 560417"/>
              <a:gd name="connsiteX985" fmla="*/ 308069 w 2491113"/>
              <a:gd name="connsiteY985" fmla="*/ 321406 h 560417"/>
              <a:gd name="connsiteX986" fmla="*/ 301387 w 2491113"/>
              <a:gd name="connsiteY986" fmla="*/ 292993 h 560417"/>
              <a:gd name="connsiteX987" fmla="*/ 321185 w 2491113"/>
              <a:gd name="connsiteY987" fmla="*/ 291640 h 560417"/>
              <a:gd name="connsiteX988" fmla="*/ 349322 w 2491113"/>
              <a:gd name="connsiteY988" fmla="*/ 285207 h 560417"/>
              <a:gd name="connsiteX989" fmla="*/ 375249 w 2491113"/>
              <a:gd name="connsiteY989" fmla="*/ 284544 h 560417"/>
              <a:gd name="connsiteX990" fmla="*/ 392424 w 2491113"/>
              <a:gd name="connsiteY990" fmla="*/ 284710 h 560417"/>
              <a:gd name="connsiteX991" fmla="*/ 407418 w 2491113"/>
              <a:gd name="connsiteY991" fmla="*/ 284710 h 560417"/>
              <a:gd name="connsiteX992" fmla="*/ 407418 w 2491113"/>
              <a:gd name="connsiteY992" fmla="*/ 284682 h 560417"/>
              <a:gd name="connsiteX993" fmla="*/ 424703 w 2491113"/>
              <a:gd name="connsiteY993" fmla="*/ 282804 h 560417"/>
              <a:gd name="connsiteX994" fmla="*/ 408135 w 2491113"/>
              <a:gd name="connsiteY994" fmla="*/ 299123 h 560417"/>
              <a:gd name="connsiteX995" fmla="*/ 384030 w 2491113"/>
              <a:gd name="connsiteY995" fmla="*/ 310168 h 560417"/>
              <a:gd name="connsiteX996" fmla="*/ 325189 w 2491113"/>
              <a:gd name="connsiteY996" fmla="*/ 323173 h 560417"/>
              <a:gd name="connsiteX997" fmla="*/ 298929 w 2491113"/>
              <a:gd name="connsiteY997" fmla="*/ 326128 h 560417"/>
              <a:gd name="connsiteX998" fmla="*/ 296389 w 2491113"/>
              <a:gd name="connsiteY998" fmla="*/ 326376 h 560417"/>
              <a:gd name="connsiteX999" fmla="*/ 303762 w 2491113"/>
              <a:gd name="connsiteY999" fmla="*/ 356280 h 560417"/>
              <a:gd name="connsiteX1000" fmla="*/ 279987 w 2491113"/>
              <a:gd name="connsiteY1000" fmla="*/ 360312 h 560417"/>
              <a:gd name="connsiteX1001" fmla="*/ 256186 w 2491113"/>
              <a:gd name="connsiteY1001" fmla="*/ 356280 h 560417"/>
              <a:gd name="connsiteX1002" fmla="*/ 263586 w 2491113"/>
              <a:gd name="connsiteY1002" fmla="*/ 326376 h 560417"/>
              <a:gd name="connsiteX1003" fmla="*/ 261018 w 2491113"/>
              <a:gd name="connsiteY1003" fmla="*/ 326128 h 560417"/>
              <a:gd name="connsiteX1004" fmla="*/ 234759 w 2491113"/>
              <a:gd name="connsiteY1004" fmla="*/ 323173 h 560417"/>
              <a:gd name="connsiteX1005" fmla="*/ 176138 w 2491113"/>
              <a:gd name="connsiteY1005" fmla="*/ 310168 h 560417"/>
              <a:gd name="connsiteX1006" fmla="*/ 152033 w 2491113"/>
              <a:gd name="connsiteY1006" fmla="*/ 299123 h 560417"/>
              <a:gd name="connsiteX1007" fmla="*/ 135465 w 2491113"/>
              <a:gd name="connsiteY1007" fmla="*/ 282804 h 560417"/>
              <a:gd name="connsiteX1008" fmla="*/ 1168335 w 2491113"/>
              <a:gd name="connsiteY1008" fmla="*/ 282446 h 560417"/>
              <a:gd name="connsiteX1009" fmla="*/ 1176037 w 2491113"/>
              <a:gd name="connsiteY1009" fmla="*/ 284179 h 560417"/>
              <a:gd name="connsiteX1010" fmla="*/ 1183834 w 2491113"/>
              <a:gd name="connsiteY1010" fmla="*/ 288222 h 560417"/>
              <a:gd name="connsiteX1011" fmla="*/ 1191632 w 2491113"/>
              <a:gd name="connsiteY1011" fmla="*/ 288896 h 560417"/>
              <a:gd name="connsiteX1012" fmla="*/ 1199333 w 2491113"/>
              <a:gd name="connsiteY1012" fmla="*/ 291302 h 560417"/>
              <a:gd name="connsiteX1013" fmla="*/ 1205975 w 2491113"/>
              <a:gd name="connsiteY1013" fmla="*/ 290244 h 560417"/>
              <a:gd name="connsiteX1014" fmla="*/ 1221762 w 2491113"/>
              <a:gd name="connsiteY1014" fmla="*/ 304202 h 560417"/>
              <a:gd name="connsiteX1015" fmla="*/ 1220896 w 2491113"/>
              <a:gd name="connsiteY1015" fmla="*/ 304394 h 560417"/>
              <a:gd name="connsiteX1016" fmla="*/ 1225036 w 2491113"/>
              <a:gd name="connsiteY1016" fmla="*/ 310459 h 560417"/>
              <a:gd name="connsiteX1017" fmla="*/ 1225036 w 2491113"/>
              <a:gd name="connsiteY1017" fmla="*/ 318352 h 560417"/>
              <a:gd name="connsiteX1018" fmla="*/ 1219452 w 2491113"/>
              <a:gd name="connsiteY1018" fmla="*/ 325669 h 560417"/>
              <a:gd name="connsiteX1019" fmla="*/ 1215120 w 2491113"/>
              <a:gd name="connsiteY1019" fmla="*/ 334526 h 560417"/>
              <a:gd name="connsiteX1020" fmla="*/ 1210019 w 2491113"/>
              <a:gd name="connsiteY1020" fmla="*/ 340494 h 560417"/>
              <a:gd name="connsiteX1021" fmla="*/ 1201162 w 2491113"/>
              <a:gd name="connsiteY1021" fmla="*/ 344055 h 560417"/>
              <a:gd name="connsiteX1022" fmla="*/ 1193653 w 2491113"/>
              <a:gd name="connsiteY1022" fmla="*/ 344055 h 560417"/>
              <a:gd name="connsiteX1023" fmla="*/ 1185760 w 2491113"/>
              <a:gd name="connsiteY1023" fmla="*/ 347810 h 560417"/>
              <a:gd name="connsiteX1024" fmla="*/ 1179599 w 2491113"/>
              <a:gd name="connsiteY1024" fmla="*/ 341264 h 560417"/>
              <a:gd name="connsiteX1025" fmla="*/ 1179599 w 2491113"/>
              <a:gd name="connsiteY1025" fmla="*/ 332600 h 560417"/>
              <a:gd name="connsiteX1026" fmla="*/ 1173245 w 2491113"/>
              <a:gd name="connsiteY1026" fmla="*/ 320952 h 560417"/>
              <a:gd name="connsiteX1027" fmla="*/ 1168143 w 2491113"/>
              <a:gd name="connsiteY1027" fmla="*/ 310844 h 560417"/>
              <a:gd name="connsiteX1028" fmla="*/ 1165158 w 2491113"/>
              <a:gd name="connsiteY1028" fmla="*/ 299582 h 560417"/>
              <a:gd name="connsiteX1029" fmla="*/ 1165737 w 2491113"/>
              <a:gd name="connsiteY1029" fmla="*/ 292651 h 560417"/>
              <a:gd name="connsiteX1030" fmla="*/ 1168335 w 2491113"/>
              <a:gd name="connsiteY1030" fmla="*/ 282446 h 560417"/>
              <a:gd name="connsiteX1031" fmla="*/ 45119 w 2491113"/>
              <a:gd name="connsiteY1031" fmla="*/ 272698 h 560417"/>
              <a:gd name="connsiteX1032" fmla="*/ 51111 w 2491113"/>
              <a:gd name="connsiteY1032" fmla="*/ 272698 h 560417"/>
              <a:gd name="connsiteX1033" fmla="*/ 51111 w 2491113"/>
              <a:gd name="connsiteY1033" fmla="*/ 278497 h 560417"/>
              <a:gd name="connsiteX1034" fmla="*/ 50365 w 2491113"/>
              <a:gd name="connsiteY1034" fmla="*/ 281562 h 560417"/>
              <a:gd name="connsiteX1035" fmla="*/ 48267 w 2491113"/>
              <a:gd name="connsiteY1035" fmla="*/ 282556 h 560417"/>
              <a:gd name="connsiteX1036" fmla="*/ 45864 w 2491113"/>
              <a:gd name="connsiteY1036" fmla="*/ 281645 h 560417"/>
              <a:gd name="connsiteX1037" fmla="*/ 45119 w 2491113"/>
              <a:gd name="connsiteY1037" fmla="*/ 278690 h 560417"/>
              <a:gd name="connsiteX1038" fmla="*/ 33273 w 2491113"/>
              <a:gd name="connsiteY1038" fmla="*/ 272339 h 560417"/>
              <a:gd name="connsiteX1039" fmla="*/ 40535 w 2491113"/>
              <a:gd name="connsiteY1039" fmla="*/ 272477 h 560417"/>
              <a:gd name="connsiteX1040" fmla="*/ 40535 w 2491113"/>
              <a:gd name="connsiteY1040" fmla="*/ 278718 h 560417"/>
              <a:gd name="connsiteX1041" fmla="*/ 39652 w 2491113"/>
              <a:gd name="connsiteY1041" fmla="*/ 281866 h 560417"/>
              <a:gd name="connsiteX1042" fmla="*/ 37084 w 2491113"/>
              <a:gd name="connsiteY1042" fmla="*/ 282860 h 560417"/>
              <a:gd name="connsiteX1043" fmla="*/ 34185 w 2491113"/>
              <a:gd name="connsiteY1043" fmla="*/ 281783 h 560417"/>
              <a:gd name="connsiteX1044" fmla="*/ 33273 w 2491113"/>
              <a:gd name="connsiteY1044" fmla="*/ 278690 h 560417"/>
              <a:gd name="connsiteX1045" fmla="*/ 28717 w 2491113"/>
              <a:gd name="connsiteY1045" fmla="*/ 267232 h 560417"/>
              <a:gd name="connsiteX1046" fmla="*/ 28717 w 2491113"/>
              <a:gd name="connsiteY1046" fmla="*/ 269744 h 560417"/>
              <a:gd name="connsiteX1047" fmla="*/ 28690 w 2491113"/>
              <a:gd name="connsiteY1047" fmla="*/ 278608 h 560417"/>
              <a:gd name="connsiteX1048" fmla="*/ 30733 w 2491113"/>
              <a:gd name="connsiteY1048" fmla="*/ 285621 h 560417"/>
              <a:gd name="connsiteX1049" fmla="*/ 37056 w 2491113"/>
              <a:gd name="connsiteY1049" fmla="*/ 288106 h 560417"/>
              <a:gd name="connsiteX1050" fmla="*/ 42330 w 2491113"/>
              <a:gd name="connsiteY1050" fmla="*/ 285787 h 560417"/>
              <a:gd name="connsiteX1051" fmla="*/ 43241 w 2491113"/>
              <a:gd name="connsiteY1051" fmla="*/ 284241 h 560417"/>
              <a:gd name="connsiteX1052" fmla="*/ 48764 w 2491113"/>
              <a:gd name="connsiteY1052" fmla="*/ 287471 h 560417"/>
              <a:gd name="connsiteX1053" fmla="*/ 53872 w 2491113"/>
              <a:gd name="connsiteY1053" fmla="*/ 285511 h 560417"/>
              <a:gd name="connsiteX1054" fmla="*/ 55777 w 2491113"/>
              <a:gd name="connsiteY1054" fmla="*/ 279850 h 560417"/>
              <a:gd name="connsiteX1055" fmla="*/ 55970 w 2491113"/>
              <a:gd name="connsiteY1055" fmla="*/ 270214 h 560417"/>
              <a:gd name="connsiteX1056" fmla="*/ 55970 w 2491113"/>
              <a:gd name="connsiteY1056" fmla="*/ 267729 h 560417"/>
              <a:gd name="connsiteX1057" fmla="*/ 504447 w 2491113"/>
              <a:gd name="connsiteY1057" fmla="*/ 262372 h 560417"/>
              <a:gd name="connsiteX1058" fmla="*/ 504447 w 2491113"/>
              <a:gd name="connsiteY1058" fmla="*/ 265354 h 560417"/>
              <a:gd name="connsiteX1059" fmla="*/ 504447 w 2491113"/>
              <a:gd name="connsiteY1059" fmla="*/ 268308 h 560417"/>
              <a:gd name="connsiteX1060" fmla="*/ 516403 w 2491113"/>
              <a:gd name="connsiteY1060" fmla="*/ 272782 h 560417"/>
              <a:gd name="connsiteX1061" fmla="*/ 504778 w 2491113"/>
              <a:gd name="connsiteY1061" fmla="*/ 278304 h 560417"/>
              <a:gd name="connsiteX1062" fmla="*/ 504778 w 2491113"/>
              <a:gd name="connsiteY1062" fmla="*/ 281424 h 560417"/>
              <a:gd name="connsiteX1063" fmla="*/ 504778 w 2491113"/>
              <a:gd name="connsiteY1063" fmla="*/ 284544 h 560417"/>
              <a:gd name="connsiteX1064" fmla="*/ 521346 w 2491113"/>
              <a:gd name="connsiteY1064" fmla="*/ 275184 h 560417"/>
              <a:gd name="connsiteX1065" fmla="*/ 531590 w 2491113"/>
              <a:gd name="connsiteY1065" fmla="*/ 274825 h 560417"/>
              <a:gd name="connsiteX1066" fmla="*/ 531590 w 2491113"/>
              <a:gd name="connsiteY1066" fmla="*/ 272202 h 560417"/>
              <a:gd name="connsiteX1067" fmla="*/ 531590 w 2491113"/>
              <a:gd name="connsiteY1067" fmla="*/ 269606 h 560417"/>
              <a:gd name="connsiteX1068" fmla="*/ 521235 w 2491113"/>
              <a:gd name="connsiteY1068" fmla="*/ 269965 h 560417"/>
              <a:gd name="connsiteX1069" fmla="*/ 408053 w 2491113"/>
              <a:gd name="connsiteY1069" fmla="*/ 239757 h 560417"/>
              <a:gd name="connsiteX1070" fmla="*/ 391734 w 2491113"/>
              <a:gd name="connsiteY1070" fmla="*/ 257678 h 560417"/>
              <a:gd name="connsiteX1071" fmla="*/ 367684 w 2491113"/>
              <a:gd name="connsiteY1071" fmla="*/ 273251 h 560417"/>
              <a:gd name="connsiteX1072" fmla="*/ 320274 w 2491113"/>
              <a:gd name="connsiteY1072" fmla="*/ 287195 h 560417"/>
              <a:gd name="connsiteX1073" fmla="*/ 299813 w 2491113"/>
              <a:gd name="connsiteY1073" fmla="*/ 288493 h 560417"/>
              <a:gd name="connsiteX1074" fmla="*/ 295589 w 2491113"/>
              <a:gd name="connsiteY1074" fmla="*/ 288493 h 560417"/>
              <a:gd name="connsiteX1075" fmla="*/ 302437 w 2491113"/>
              <a:gd name="connsiteY1075" fmla="*/ 317568 h 560417"/>
              <a:gd name="connsiteX1076" fmla="*/ 280347 w 2491113"/>
              <a:gd name="connsiteY1076" fmla="*/ 320330 h 560417"/>
              <a:gd name="connsiteX1077" fmla="*/ 280071 w 2491113"/>
              <a:gd name="connsiteY1077" fmla="*/ 320330 h 560417"/>
              <a:gd name="connsiteX1078" fmla="*/ 279767 w 2491113"/>
              <a:gd name="connsiteY1078" fmla="*/ 320330 h 560417"/>
              <a:gd name="connsiteX1079" fmla="*/ 257677 w 2491113"/>
              <a:gd name="connsiteY1079" fmla="*/ 317568 h 560417"/>
              <a:gd name="connsiteX1080" fmla="*/ 264553 w 2491113"/>
              <a:gd name="connsiteY1080" fmla="*/ 288548 h 560417"/>
              <a:gd name="connsiteX1081" fmla="*/ 260328 w 2491113"/>
              <a:gd name="connsiteY1081" fmla="*/ 288548 h 560417"/>
              <a:gd name="connsiteX1082" fmla="*/ 239867 w 2491113"/>
              <a:gd name="connsiteY1082" fmla="*/ 287250 h 560417"/>
              <a:gd name="connsiteX1083" fmla="*/ 192457 w 2491113"/>
              <a:gd name="connsiteY1083" fmla="*/ 273306 h 560417"/>
              <a:gd name="connsiteX1084" fmla="*/ 168352 w 2491113"/>
              <a:gd name="connsiteY1084" fmla="*/ 257705 h 560417"/>
              <a:gd name="connsiteX1085" fmla="*/ 152088 w 2491113"/>
              <a:gd name="connsiteY1085" fmla="*/ 239813 h 560417"/>
              <a:gd name="connsiteX1086" fmla="*/ 169153 w 2491113"/>
              <a:gd name="connsiteY1086" fmla="*/ 241745 h 560417"/>
              <a:gd name="connsiteX1087" fmla="*/ 175780 w 2491113"/>
              <a:gd name="connsiteY1087" fmla="*/ 242049 h 560417"/>
              <a:gd name="connsiteX1088" fmla="*/ 206926 w 2491113"/>
              <a:gd name="connsiteY1088" fmla="*/ 243678 h 560417"/>
              <a:gd name="connsiteX1089" fmla="*/ 210405 w 2491113"/>
              <a:gd name="connsiteY1089" fmla="*/ 245528 h 560417"/>
              <a:gd name="connsiteX1090" fmla="*/ 245583 w 2491113"/>
              <a:gd name="connsiteY1090" fmla="*/ 256766 h 560417"/>
              <a:gd name="connsiteX1091" fmla="*/ 251879 w 2491113"/>
              <a:gd name="connsiteY1091" fmla="*/ 257181 h 560417"/>
              <a:gd name="connsiteX1092" fmla="*/ 259610 w 2491113"/>
              <a:gd name="connsiteY1092" fmla="*/ 256766 h 560417"/>
              <a:gd name="connsiteX1093" fmla="*/ 253535 w 2491113"/>
              <a:gd name="connsiteY1093" fmla="*/ 282032 h 560417"/>
              <a:gd name="connsiteX1094" fmla="*/ 280209 w 2491113"/>
              <a:gd name="connsiteY1094" fmla="*/ 283716 h 560417"/>
              <a:gd name="connsiteX1095" fmla="*/ 306855 w 2491113"/>
              <a:gd name="connsiteY1095" fmla="*/ 282032 h 560417"/>
              <a:gd name="connsiteX1096" fmla="*/ 300807 w 2491113"/>
              <a:gd name="connsiteY1096" fmla="*/ 256766 h 560417"/>
              <a:gd name="connsiteX1097" fmla="*/ 308511 w 2491113"/>
              <a:gd name="connsiteY1097" fmla="*/ 257181 h 560417"/>
              <a:gd name="connsiteX1098" fmla="*/ 314807 w 2491113"/>
              <a:gd name="connsiteY1098" fmla="*/ 256766 h 560417"/>
              <a:gd name="connsiteX1099" fmla="*/ 350012 w 2491113"/>
              <a:gd name="connsiteY1099" fmla="*/ 245528 h 560417"/>
              <a:gd name="connsiteX1100" fmla="*/ 353491 w 2491113"/>
              <a:gd name="connsiteY1100" fmla="*/ 243678 h 560417"/>
              <a:gd name="connsiteX1101" fmla="*/ 384638 w 2491113"/>
              <a:gd name="connsiteY1101" fmla="*/ 242049 h 560417"/>
              <a:gd name="connsiteX1102" fmla="*/ 391237 w 2491113"/>
              <a:gd name="connsiteY1102" fmla="*/ 241745 h 560417"/>
              <a:gd name="connsiteX1103" fmla="*/ 390961 w 2491113"/>
              <a:gd name="connsiteY1103" fmla="*/ 241690 h 560417"/>
              <a:gd name="connsiteX1104" fmla="*/ 408053 w 2491113"/>
              <a:gd name="connsiteY1104" fmla="*/ 239757 h 560417"/>
              <a:gd name="connsiteX1105" fmla="*/ 1140707 w 2491113"/>
              <a:gd name="connsiteY1105" fmla="*/ 226614 h 560417"/>
              <a:gd name="connsiteX1106" fmla="*/ 1133583 w 2491113"/>
              <a:gd name="connsiteY1106" fmla="*/ 227576 h 560417"/>
              <a:gd name="connsiteX1107" fmla="*/ 1126268 w 2491113"/>
              <a:gd name="connsiteY1107" fmla="*/ 229982 h 560417"/>
              <a:gd name="connsiteX1108" fmla="*/ 1120780 w 2491113"/>
              <a:gd name="connsiteY1108" fmla="*/ 233448 h 560417"/>
              <a:gd name="connsiteX1109" fmla="*/ 1106533 w 2491113"/>
              <a:gd name="connsiteY1109" fmla="*/ 239609 h 560417"/>
              <a:gd name="connsiteX1110" fmla="*/ 1102202 w 2491113"/>
              <a:gd name="connsiteY1110" fmla="*/ 246925 h 560417"/>
              <a:gd name="connsiteX1111" fmla="*/ 1108363 w 2491113"/>
              <a:gd name="connsiteY1111" fmla="*/ 253086 h 560417"/>
              <a:gd name="connsiteX1112" fmla="*/ 1119240 w 2491113"/>
              <a:gd name="connsiteY1112" fmla="*/ 249717 h 560417"/>
              <a:gd name="connsiteX1113" fmla="*/ 1129445 w 2491113"/>
              <a:gd name="connsiteY1113" fmla="*/ 241823 h 560417"/>
              <a:gd name="connsiteX1114" fmla="*/ 1137916 w 2491113"/>
              <a:gd name="connsiteY1114" fmla="*/ 234315 h 560417"/>
              <a:gd name="connsiteX1115" fmla="*/ 1140707 w 2491113"/>
              <a:gd name="connsiteY1115" fmla="*/ 226614 h 560417"/>
              <a:gd name="connsiteX1116" fmla="*/ 1478886 w 2491113"/>
              <a:gd name="connsiteY1116" fmla="*/ 211115 h 560417"/>
              <a:gd name="connsiteX1117" fmla="*/ 1467622 w 2491113"/>
              <a:gd name="connsiteY1117" fmla="*/ 213040 h 560417"/>
              <a:gd name="connsiteX1118" fmla="*/ 1464927 w 2491113"/>
              <a:gd name="connsiteY1118" fmla="*/ 219008 h 560417"/>
              <a:gd name="connsiteX1119" fmla="*/ 1465794 w 2491113"/>
              <a:gd name="connsiteY1119" fmla="*/ 224592 h 560417"/>
              <a:gd name="connsiteX1120" fmla="*/ 1475420 w 2491113"/>
              <a:gd name="connsiteY1120" fmla="*/ 225650 h 560417"/>
              <a:gd name="connsiteX1121" fmla="*/ 1475516 w 2491113"/>
              <a:gd name="connsiteY1121" fmla="*/ 225650 h 560417"/>
              <a:gd name="connsiteX1122" fmla="*/ 1481966 w 2491113"/>
              <a:gd name="connsiteY1122" fmla="*/ 214484 h 560417"/>
              <a:gd name="connsiteX1123" fmla="*/ 1481988 w 2491113"/>
              <a:gd name="connsiteY1123" fmla="*/ 213975 h 560417"/>
              <a:gd name="connsiteX1124" fmla="*/ 1478886 w 2491113"/>
              <a:gd name="connsiteY1124" fmla="*/ 211115 h 560417"/>
              <a:gd name="connsiteX1125" fmla="*/ 1512578 w 2491113"/>
              <a:gd name="connsiteY1125" fmla="*/ 201103 h 560417"/>
              <a:gd name="connsiteX1126" fmla="*/ 1503818 w 2491113"/>
              <a:gd name="connsiteY1126" fmla="*/ 203991 h 560417"/>
              <a:gd name="connsiteX1127" fmla="*/ 1502758 w 2491113"/>
              <a:gd name="connsiteY1127" fmla="*/ 212751 h 560417"/>
              <a:gd name="connsiteX1128" fmla="*/ 1508149 w 2491113"/>
              <a:gd name="connsiteY1128" fmla="*/ 217660 h 560417"/>
              <a:gd name="connsiteX1129" fmla="*/ 1517776 w 2491113"/>
              <a:gd name="connsiteY1129" fmla="*/ 210441 h 560417"/>
              <a:gd name="connsiteX1130" fmla="*/ 1518162 w 2491113"/>
              <a:gd name="connsiteY1130" fmla="*/ 210441 h 560417"/>
              <a:gd name="connsiteX1131" fmla="*/ 1518162 w 2491113"/>
              <a:gd name="connsiteY1131" fmla="*/ 203125 h 560417"/>
              <a:gd name="connsiteX1132" fmla="*/ 1512578 w 2491113"/>
              <a:gd name="connsiteY1132" fmla="*/ 201103 h 560417"/>
              <a:gd name="connsiteX1133" fmla="*/ 1160538 w 2491113"/>
              <a:gd name="connsiteY1133" fmla="*/ 190032 h 560417"/>
              <a:gd name="connsiteX1134" fmla="*/ 1168817 w 2491113"/>
              <a:gd name="connsiteY1134" fmla="*/ 193210 h 560417"/>
              <a:gd name="connsiteX1135" fmla="*/ 1178443 w 2491113"/>
              <a:gd name="connsiteY1135" fmla="*/ 193210 h 560417"/>
              <a:gd name="connsiteX1136" fmla="*/ 1192016 w 2491113"/>
              <a:gd name="connsiteY1136" fmla="*/ 202066 h 560417"/>
              <a:gd name="connsiteX1137" fmla="*/ 1195771 w 2491113"/>
              <a:gd name="connsiteY1137" fmla="*/ 213329 h 560417"/>
              <a:gd name="connsiteX1138" fmla="*/ 1195771 w 2491113"/>
              <a:gd name="connsiteY1138" fmla="*/ 222089 h 560417"/>
              <a:gd name="connsiteX1139" fmla="*/ 1184315 w 2491113"/>
              <a:gd name="connsiteY1139" fmla="*/ 233737 h 560417"/>
              <a:gd name="connsiteX1140" fmla="*/ 1183930 w 2491113"/>
              <a:gd name="connsiteY1140" fmla="*/ 233737 h 560417"/>
              <a:gd name="connsiteX1141" fmla="*/ 1178443 w 2491113"/>
              <a:gd name="connsiteY1141" fmla="*/ 243363 h 560417"/>
              <a:gd name="connsiteX1142" fmla="*/ 1160441 w 2491113"/>
              <a:gd name="connsiteY1142" fmla="*/ 274746 h 560417"/>
              <a:gd name="connsiteX1143" fmla="*/ 1152547 w 2491113"/>
              <a:gd name="connsiteY1143" fmla="*/ 284854 h 560417"/>
              <a:gd name="connsiteX1144" fmla="*/ 1146675 w 2491113"/>
              <a:gd name="connsiteY1144" fmla="*/ 285624 h 560417"/>
              <a:gd name="connsiteX1145" fmla="*/ 1141092 w 2491113"/>
              <a:gd name="connsiteY1145" fmla="*/ 291881 h 560417"/>
              <a:gd name="connsiteX1146" fmla="*/ 1142922 w 2491113"/>
              <a:gd name="connsiteY1146" fmla="*/ 303336 h 560417"/>
              <a:gd name="connsiteX1147" fmla="*/ 1142922 w 2491113"/>
              <a:gd name="connsiteY1147" fmla="*/ 354260 h 560417"/>
              <a:gd name="connsiteX1148" fmla="*/ 1133295 w 2491113"/>
              <a:gd name="connsiteY1148" fmla="*/ 368700 h 560417"/>
              <a:gd name="connsiteX1149" fmla="*/ 1122995 w 2491113"/>
              <a:gd name="connsiteY1149" fmla="*/ 379000 h 560417"/>
              <a:gd name="connsiteX1150" fmla="*/ 1113368 w 2491113"/>
              <a:gd name="connsiteY1150" fmla="*/ 383910 h 560417"/>
              <a:gd name="connsiteX1151" fmla="*/ 1109037 w 2491113"/>
              <a:gd name="connsiteY1151" fmla="*/ 380925 h 560417"/>
              <a:gd name="connsiteX1152" fmla="*/ 1102298 w 2491113"/>
              <a:gd name="connsiteY1152" fmla="*/ 377942 h 560417"/>
              <a:gd name="connsiteX1153" fmla="*/ 1097003 w 2491113"/>
              <a:gd name="connsiteY1153" fmla="*/ 373802 h 560417"/>
              <a:gd name="connsiteX1154" fmla="*/ 1088146 w 2491113"/>
              <a:gd name="connsiteY1154" fmla="*/ 369470 h 560417"/>
              <a:gd name="connsiteX1155" fmla="*/ 1083334 w 2491113"/>
              <a:gd name="connsiteY1155" fmla="*/ 360421 h 560417"/>
              <a:gd name="connsiteX1156" fmla="*/ 1069761 w 2491113"/>
              <a:gd name="connsiteY1156" fmla="*/ 346559 h 560417"/>
              <a:gd name="connsiteX1157" fmla="*/ 1078424 w 2491113"/>
              <a:gd name="connsiteY1157" fmla="*/ 342997 h 560417"/>
              <a:gd name="connsiteX1158" fmla="*/ 1091227 w 2491113"/>
              <a:gd name="connsiteY1158" fmla="*/ 347425 h 560417"/>
              <a:gd name="connsiteX1159" fmla="*/ 1101527 w 2491113"/>
              <a:gd name="connsiteY1159" fmla="*/ 335392 h 560417"/>
              <a:gd name="connsiteX1160" fmla="*/ 1101527 w 2491113"/>
              <a:gd name="connsiteY1160" fmla="*/ 327017 h 560417"/>
              <a:gd name="connsiteX1161" fmla="*/ 1101527 w 2491113"/>
              <a:gd name="connsiteY1161" fmla="*/ 315562 h 560417"/>
              <a:gd name="connsiteX1162" fmla="*/ 1103357 w 2491113"/>
              <a:gd name="connsiteY1162" fmla="*/ 300256 h 560417"/>
              <a:gd name="connsiteX1163" fmla="*/ 1100565 w 2491113"/>
              <a:gd name="connsiteY1163" fmla="*/ 295057 h 560417"/>
              <a:gd name="connsiteX1164" fmla="*/ 1092286 w 2491113"/>
              <a:gd name="connsiteY1164" fmla="*/ 292747 h 560417"/>
              <a:gd name="connsiteX1165" fmla="*/ 1085740 w 2491113"/>
              <a:gd name="connsiteY1165" fmla="*/ 293902 h 560417"/>
              <a:gd name="connsiteX1166" fmla="*/ 1075248 w 2491113"/>
              <a:gd name="connsiteY1166" fmla="*/ 292940 h 560417"/>
              <a:gd name="connsiteX1167" fmla="*/ 1071493 w 2491113"/>
              <a:gd name="connsiteY1167" fmla="*/ 289570 h 560417"/>
              <a:gd name="connsiteX1168" fmla="*/ 1069375 w 2491113"/>
              <a:gd name="connsiteY1168" fmla="*/ 281869 h 560417"/>
              <a:gd name="connsiteX1169" fmla="*/ 1067546 w 2491113"/>
              <a:gd name="connsiteY1169" fmla="*/ 277729 h 560417"/>
              <a:gd name="connsiteX1170" fmla="*/ 1066583 w 2491113"/>
              <a:gd name="connsiteY1170" fmla="*/ 269643 h 560417"/>
              <a:gd name="connsiteX1171" fmla="*/ 1063984 w 2491113"/>
              <a:gd name="connsiteY1171" fmla="*/ 257803 h 560417"/>
              <a:gd name="connsiteX1172" fmla="*/ 1061481 w 2491113"/>
              <a:gd name="connsiteY1172" fmla="*/ 242593 h 560417"/>
              <a:gd name="connsiteX1173" fmla="*/ 1060711 w 2491113"/>
              <a:gd name="connsiteY1173" fmla="*/ 227191 h 560417"/>
              <a:gd name="connsiteX1174" fmla="*/ 1070338 w 2491113"/>
              <a:gd name="connsiteY1174" fmla="*/ 209767 h 560417"/>
              <a:gd name="connsiteX1175" fmla="*/ 1079194 w 2491113"/>
              <a:gd name="connsiteY1175" fmla="*/ 205820 h 560417"/>
              <a:gd name="connsiteX1176" fmla="*/ 1087087 w 2491113"/>
              <a:gd name="connsiteY1176" fmla="*/ 209959 h 560417"/>
              <a:gd name="connsiteX1177" fmla="*/ 1090842 w 2491113"/>
              <a:gd name="connsiteY1177" fmla="*/ 214965 h 560417"/>
              <a:gd name="connsiteX1178" fmla="*/ 1107207 w 2491113"/>
              <a:gd name="connsiteY1178" fmla="*/ 210152 h 560417"/>
              <a:gd name="connsiteX1179" fmla="*/ 1119336 w 2491113"/>
              <a:gd name="connsiteY1179" fmla="*/ 206879 h 560417"/>
              <a:gd name="connsiteX1180" fmla="*/ 1128192 w 2491113"/>
              <a:gd name="connsiteY1180" fmla="*/ 203702 h 560417"/>
              <a:gd name="connsiteX1181" fmla="*/ 1135124 w 2491113"/>
              <a:gd name="connsiteY1181" fmla="*/ 201681 h 560417"/>
              <a:gd name="connsiteX1182" fmla="*/ 1144750 w 2491113"/>
              <a:gd name="connsiteY1182" fmla="*/ 197926 h 560417"/>
              <a:gd name="connsiteX1183" fmla="*/ 1150238 w 2491113"/>
              <a:gd name="connsiteY1183" fmla="*/ 194365 h 560417"/>
              <a:gd name="connsiteX1184" fmla="*/ 1155050 w 2491113"/>
              <a:gd name="connsiteY1184" fmla="*/ 191861 h 560417"/>
              <a:gd name="connsiteX1185" fmla="*/ 1160538 w 2491113"/>
              <a:gd name="connsiteY1185" fmla="*/ 190032 h 560417"/>
              <a:gd name="connsiteX1186" fmla="*/ 1475997 w 2491113"/>
              <a:gd name="connsiteY1186" fmla="*/ 174246 h 560417"/>
              <a:gd name="connsiteX1187" fmla="*/ 1466371 w 2491113"/>
              <a:gd name="connsiteY1187" fmla="*/ 180888 h 560417"/>
              <a:gd name="connsiteX1188" fmla="*/ 1467430 w 2491113"/>
              <a:gd name="connsiteY1188" fmla="*/ 190514 h 560417"/>
              <a:gd name="connsiteX1189" fmla="*/ 1471569 w 2491113"/>
              <a:gd name="connsiteY1189" fmla="*/ 193017 h 560417"/>
              <a:gd name="connsiteX1190" fmla="*/ 1482543 w 2491113"/>
              <a:gd name="connsiteY1190" fmla="*/ 182621 h 560417"/>
              <a:gd name="connsiteX1191" fmla="*/ 1483024 w 2491113"/>
              <a:gd name="connsiteY1191" fmla="*/ 182332 h 560417"/>
              <a:gd name="connsiteX1192" fmla="*/ 1475997 w 2491113"/>
              <a:gd name="connsiteY1192" fmla="*/ 174246 h 560417"/>
              <a:gd name="connsiteX1193" fmla="*/ 1527980 w 2491113"/>
              <a:gd name="connsiteY1193" fmla="*/ 160094 h 560417"/>
              <a:gd name="connsiteX1194" fmla="*/ 1505936 w 2491113"/>
              <a:gd name="connsiteY1194" fmla="*/ 168758 h 560417"/>
              <a:gd name="connsiteX1195" fmla="*/ 1509112 w 2491113"/>
              <a:gd name="connsiteY1195" fmla="*/ 179154 h 560417"/>
              <a:gd name="connsiteX1196" fmla="*/ 1520953 w 2491113"/>
              <a:gd name="connsiteY1196" fmla="*/ 179828 h 560417"/>
              <a:gd name="connsiteX1197" fmla="*/ 1528846 w 2491113"/>
              <a:gd name="connsiteY1197" fmla="*/ 168566 h 560417"/>
              <a:gd name="connsiteX1198" fmla="*/ 1527980 w 2491113"/>
              <a:gd name="connsiteY1198" fmla="*/ 160094 h 560417"/>
              <a:gd name="connsiteX1199" fmla="*/ 1842572 w 2491113"/>
              <a:gd name="connsiteY1199" fmla="*/ 157880 h 560417"/>
              <a:gd name="connsiteX1200" fmla="*/ 1849022 w 2491113"/>
              <a:gd name="connsiteY1200" fmla="*/ 161634 h 560417"/>
              <a:gd name="connsiteX1201" fmla="*/ 1858649 w 2491113"/>
              <a:gd name="connsiteY1201" fmla="*/ 170587 h 560417"/>
              <a:gd name="connsiteX1202" fmla="*/ 1861536 w 2491113"/>
              <a:gd name="connsiteY1202" fmla="*/ 179443 h 560417"/>
              <a:gd name="connsiteX1203" fmla="*/ 1865291 w 2491113"/>
              <a:gd name="connsiteY1203" fmla="*/ 185315 h 560417"/>
              <a:gd name="connsiteX1204" fmla="*/ 1850370 w 2491113"/>
              <a:gd name="connsiteY1204" fmla="*/ 199177 h 560417"/>
              <a:gd name="connsiteX1205" fmla="*/ 1838626 w 2491113"/>
              <a:gd name="connsiteY1205" fmla="*/ 208803 h 560417"/>
              <a:gd name="connsiteX1206" fmla="*/ 1829576 w 2491113"/>
              <a:gd name="connsiteY1206" fmla="*/ 214868 h 560417"/>
              <a:gd name="connsiteX1207" fmla="*/ 1811576 w 2491113"/>
              <a:gd name="connsiteY1207" fmla="*/ 227479 h 560417"/>
              <a:gd name="connsiteX1208" fmla="*/ 1815907 w 2491113"/>
              <a:gd name="connsiteY1208" fmla="*/ 242496 h 560417"/>
              <a:gd name="connsiteX1209" fmla="*/ 1812923 w 2491113"/>
              <a:gd name="connsiteY1209" fmla="*/ 249428 h 560417"/>
              <a:gd name="connsiteX1210" fmla="*/ 1810517 w 2491113"/>
              <a:gd name="connsiteY1210" fmla="*/ 255781 h 560417"/>
              <a:gd name="connsiteX1211" fmla="*/ 1808687 w 2491113"/>
              <a:gd name="connsiteY1211" fmla="*/ 262520 h 560417"/>
              <a:gd name="connsiteX1212" fmla="*/ 1807436 w 2491113"/>
              <a:gd name="connsiteY1212" fmla="*/ 269643 h 560417"/>
              <a:gd name="connsiteX1213" fmla="*/ 1808398 w 2491113"/>
              <a:gd name="connsiteY1213" fmla="*/ 288125 h 560417"/>
              <a:gd name="connsiteX1214" fmla="*/ 1841706 w 2491113"/>
              <a:gd name="connsiteY1214" fmla="*/ 287355 h 560417"/>
              <a:gd name="connsiteX1215" fmla="*/ 1850371 w 2491113"/>
              <a:gd name="connsiteY1215" fmla="*/ 283987 h 560417"/>
              <a:gd name="connsiteX1216" fmla="*/ 1858649 w 2491113"/>
              <a:gd name="connsiteY1216" fmla="*/ 283120 h 560417"/>
              <a:gd name="connsiteX1217" fmla="*/ 1867698 w 2491113"/>
              <a:gd name="connsiteY1217" fmla="*/ 285527 h 560417"/>
              <a:gd name="connsiteX1218" fmla="*/ 1876554 w 2491113"/>
              <a:gd name="connsiteY1218" fmla="*/ 290436 h 560417"/>
              <a:gd name="connsiteX1219" fmla="*/ 1888105 w 2491113"/>
              <a:gd name="connsiteY1219" fmla="*/ 300062 h 560417"/>
              <a:gd name="connsiteX1220" fmla="*/ 1889165 w 2491113"/>
              <a:gd name="connsiteY1220" fmla="*/ 307956 h 560417"/>
              <a:gd name="connsiteX1221" fmla="*/ 1887527 w 2491113"/>
              <a:gd name="connsiteY1221" fmla="*/ 308148 h 560417"/>
              <a:gd name="connsiteX1222" fmla="*/ 1888682 w 2491113"/>
              <a:gd name="connsiteY1222" fmla="*/ 311037 h 560417"/>
              <a:gd name="connsiteX1223" fmla="*/ 1889454 w 2491113"/>
              <a:gd name="connsiteY1223" fmla="*/ 315273 h 560417"/>
              <a:gd name="connsiteX1224" fmla="*/ 1886565 w 2491113"/>
              <a:gd name="connsiteY1224" fmla="*/ 322108 h 560417"/>
              <a:gd name="connsiteX1225" fmla="*/ 1880789 w 2491113"/>
              <a:gd name="connsiteY1225" fmla="*/ 327980 h 560417"/>
              <a:gd name="connsiteX1226" fmla="*/ 1869527 w 2491113"/>
              <a:gd name="connsiteY1226" fmla="*/ 328654 h 560417"/>
              <a:gd name="connsiteX1227" fmla="*/ 1857301 w 2491113"/>
              <a:gd name="connsiteY1227" fmla="*/ 326535 h 560417"/>
              <a:gd name="connsiteX1228" fmla="*/ 1844787 w 2491113"/>
              <a:gd name="connsiteY1228" fmla="*/ 327594 h 560417"/>
              <a:gd name="connsiteX1229" fmla="*/ 1824090 w 2491113"/>
              <a:gd name="connsiteY1229" fmla="*/ 325861 h 560417"/>
              <a:gd name="connsiteX1230" fmla="*/ 1804837 w 2491113"/>
              <a:gd name="connsiteY1230" fmla="*/ 325861 h 560417"/>
              <a:gd name="connsiteX1231" fmla="*/ 1785584 w 2491113"/>
              <a:gd name="connsiteY1231" fmla="*/ 327401 h 560417"/>
              <a:gd name="connsiteX1232" fmla="*/ 1767197 w 2491113"/>
              <a:gd name="connsiteY1232" fmla="*/ 330001 h 560417"/>
              <a:gd name="connsiteX1233" fmla="*/ 1746308 w 2491113"/>
              <a:gd name="connsiteY1233" fmla="*/ 329520 h 560417"/>
              <a:gd name="connsiteX1234" fmla="*/ 1709246 w 2491113"/>
              <a:gd name="connsiteY1234" fmla="*/ 337125 h 560417"/>
              <a:gd name="connsiteX1235" fmla="*/ 1663809 w 2491113"/>
              <a:gd name="connsiteY1235" fmla="*/ 354453 h 560417"/>
              <a:gd name="connsiteX1236" fmla="*/ 1646482 w 2491113"/>
              <a:gd name="connsiteY1236" fmla="*/ 338087 h 560417"/>
              <a:gd name="connsiteX1237" fmla="*/ 1646482 w 2491113"/>
              <a:gd name="connsiteY1237" fmla="*/ 328461 h 560417"/>
              <a:gd name="connsiteX1238" fmla="*/ 1645422 w 2491113"/>
              <a:gd name="connsiteY1238" fmla="*/ 316717 h 560417"/>
              <a:gd name="connsiteX1239" fmla="*/ 1664675 w 2491113"/>
              <a:gd name="connsiteY1239" fmla="*/ 306223 h 560417"/>
              <a:gd name="connsiteX1240" fmla="*/ 1675842 w 2491113"/>
              <a:gd name="connsiteY1240" fmla="*/ 307282 h 560417"/>
              <a:gd name="connsiteX1241" fmla="*/ 1698946 w 2491113"/>
              <a:gd name="connsiteY1241" fmla="*/ 298522 h 560417"/>
              <a:gd name="connsiteX1242" fmla="*/ 1708572 w 2491113"/>
              <a:gd name="connsiteY1242" fmla="*/ 296694 h 560417"/>
              <a:gd name="connsiteX1243" fmla="*/ 1733890 w 2491113"/>
              <a:gd name="connsiteY1243" fmla="*/ 286104 h 560417"/>
              <a:gd name="connsiteX1244" fmla="*/ 1753720 w 2491113"/>
              <a:gd name="connsiteY1244" fmla="*/ 252219 h 560417"/>
              <a:gd name="connsiteX1245" fmla="*/ 1755742 w 2491113"/>
              <a:gd name="connsiteY1245" fmla="*/ 240860 h 560417"/>
              <a:gd name="connsiteX1246" fmla="*/ 1753720 w 2491113"/>
              <a:gd name="connsiteY1246" fmla="*/ 231907 h 560417"/>
              <a:gd name="connsiteX1247" fmla="*/ 1744093 w 2491113"/>
              <a:gd name="connsiteY1247" fmla="*/ 233447 h 560417"/>
              <a:gd name="connsiteX1248" fmla="*/ 1731484 w 2491113"/>
              <a:gd name="connsiteY1248" fmla="*/ 234314 h 560417"/>
              <a:gd name="connsiteX1249" fmla="*/ 1727633 w 2491113"/>
              <a:gd name="connsiteY1249" fmla="*/ 222859 h 560417"/>
              <a:gd name="connsiteX1250" fmla="*/ 1720124 w 2491113"/>
              <a:gd name="connsiteY1250" fmla="*/ 209092 h 560417"/>
              <a:gd name="connsiteX1251" fmla="*/ 1718198 w 2491113"/>
              <a:gd name="connsiteY1251" fmla="*/ 198022 h 560417"/>
              <a:gd name="connsiteX1252" fmla="*/ 1717236 w 2491113"/>
              <a:gd name="connsiteY1252" fmla="*/ 187337 h 560417"/>
              <a:gd name="connsiteX1253" fmla="*/ 1726863 w 2491113"/>
              <a:gd name="connsiteY1253" fmla="*/ 179347 h 560417"/>
              <a:gd name="connsiteX1254" fmla="*/ 1743805 w 2491113"/>
              <a:gd name="connsiteY1254" fmla="*/ 183389 h 560417"/>
              <a:gd name="connsiteX1255" fmla="*/ 1784237 w 2491113"/>
              <a:gd name="connsiteY1255" fmla="*/ 176651 h 560417"/>
              <a:gd name="connsiteX1256" fmla="*/ 1791264 w 2491113"/>
              <a:gd name="connsiteY1256" fmla="*/ 174726 h 560417"/>
              <a:gd name="connsiteX1257" fmla="*/ 1796269 w 2491113"/>
              <a:gd name="connsiteY1257" fmla="*/ 172801 h 560417"/>
              <a:gd name="connsiteX1258" fmla="*/ 1826593 w 2491113"/>
              <a:gd name="connsiteY1258" fmla="*/ 159998 h 560417"/>
              <a:gd name="connsiteX1259" fmla="*/ 1835160 w 2491113"/>
              <a:gd name="connsiteY1259" fmla="*/ 158939 h 560417"/>
              <a:gd name="connsiteX1260" fmla="*/ 1842572 w 2491113"/>
              <a:gd name="connsiteY1260" fmla="*/ 157880 h 560417"/>
              <a:gd name="connsiteX1261" fmla="*/ 1416697 w 2491113"/>
              <a:gd name="connsiteY1261" fmla="*/ 146714 h 560417"/>
              <a:gd name="connsiteX1262" fmla="*/ 1425362 w 2491113"/>
              <a:gd name="connsiteY1262" fmla="*/ 158073 h 560417"/>
              <a:gd name="connsiteX1263" fmla="*/ 1423339 w 2491113"/>
              <a:gd name="connsiteY1263" fmla="*/ 169528 h 560417"/>
              <a:gd name="connsiteX1264" fmla="*/ 1419393 w 2491113"/>
              <a:gd name="connsiteY1264" fmla="*/ 182620 h 560417"/>
              <a:gd name="connsiteX1265" fmla="*/ 1412270 w 2491113"/>
              <a:gd name="connsiteY1265" fmla="*/ 192247 h 560417"/>
              <a:gd name="connsiteX1266" fmla="*/ 1400430 w 2491113"/>
              <a:gd name="connsiteY1266" fmla="*/ 205339 h 560417"/>
              <a:gd name="connsiteX1267" fmla="*/ 1399178 w 2491113"/>
              <a:gd name="connsiteY1267" fmla="*/ 219875 h 560417"/>
              <a:gd name="connsiteX1268" fmla="*/ 1400044 w 2491113"/>
              <a:gd name="connsiteY1268" fmla="*/ 229501 h 560417"/>
              <a:gd name="connsiteX1269" fmla="*/ 1407745 w 2491113"/>
              <a:gd name="connsiteY1269" fmla="*/ 229501 h 560417"/>
              <a:gd name="connsiteX1270" fmla="*/ 1410248 w 2491113"/>
              <a:gd name="connsiteY1270" fmla="*/ 236528 h 560417"/>
              <a:gd name="connsiteX1271" fmla="*/ 1414965 w 2491113"/>
              <a:gd name="connsiteY1271" fmla="*/ 247792 h 560417"/>
              <a:gd name="connsiteX1272" fmla="*/ 1413329 w 2491113"/>
              <a:gd name="connsiteY1272" fmla="*/ 252316 h 560417"/>
              <a:gd name="connsiteX1273" fmla="*/ 1391091 w 2491113"/>
              <a:gd name="connsiteY1273" fmla="*/ 273687 h 560417"/>
              <a:gd name="connsiteX1274" fmla="*/ 1392151 w 2491113"/>
              <a:gd name="connsiteY1274" fmla="*/ 282447 h 560417"/>
              <a:gd name="connsiteX1275" fmla="*/ 1400622 w 2491113"/>
              <a:gd name="connsiteY1275" fmla="*/ 282447 h 560417"/>
              <a:gd name="connsiteX1276" fmla="*/ 1400333 w 2491113"/>
              <a:gd name="connsiteY1276" fmla="*/ 283024 h 560417"/>
              <a:gd name="connsiteX1277" fmla="*/ 1408034 w 2491113"/>
              <a:gd name="connsiteY1277" fmla="*/ 288030 h 560417"/>
              <a:gd name="connsiteX1278" fmla="*/ 1410344 w 2491113"/>
              <a:gd name="connsiteY1278" fmla="*/ 296309 h 560417"/>
              <a:gd name="connsiteX1279" fmla="*/ 1388685 w 2491113"/>
              <a:gd name="connsiteY1279" fmla="*/ 322300 h 560417"/>
              <a:gd name="connsiteX1280" fmla="*/ 1353356 w 2491113"/>
              <a:gd name="connsiteY1280" fmla="*/ 339917 h 560417"/>
              <a:gd name="connsiteX1281" fmla="*/ 1336124 w 2491113"/>
              <a:gd name="connsiteY1281" fmla="*/ 355319 h 560417"/>
              <a:gd name="connsiteX1282" fmla="*/ 1329290 w 2491113"/>
              <a:gd name="connsiteY1282" fmla="*/ 355319 h 560417"/>
              <a:gd name="connsiteX1283" fmla="*/ 1319664 w 2491113"/>
              <a:gd name="connsiteY1283" fmla="*/ 352624 h 560417"/>
              <a:gd name="connsiteX1284" fmla="*/ 1315524 w 2491113"/>
              <a:gd name="connsiteY1284" fmla="*/ 344153 h 560417"/>
              <a:gd name="connsiteX1285" fmla="*/ 1309555 w 2491113"/>
              <a:gd name="connsiteY1285" fmla="*/ 335585 h 560417"/>
              <a:gd name="connsiteX1286" fmla="*/ 1306860 w 2491113"/>
              <a:gd name="connsiteY1286" fmla="*/ 319990 h 560417"/>
              <a:gd name="connsiteX1287" fmla="*/ 1322166 w 2491113"/>
              <a:gd name="connsiteY1287" fmla="*/ 305262 h 560417"/>
              <a:gd name="connsiteX1288" fmla="*/ 1330926 w 2491113"/>
              <a:gd name="connsiteY1288" fmla="*/ 298812 h 560417"/>
              <a:gd name="connsiteX1289" fmla="*/ 1337183 w 2491113"/>
              <a:gd name="connsiteY1289" fmla="*/ 292362 h 560417"/>
              <a:gd name="connsiteX1290" fmla="*/ 1338820 w 2491113"/>
              <a:gd name="connsiteY1290" fmla="*/ 286105 h 560417"/>
              <a:gd name="connsiteX1291" fmla="*/ 1340648 w 2491113"/>
              <a:gd name="connsiteY1291" fmla="*/ 278019 h 560417"/>
              <a:gd name="connsiteX1292" fmla="*/ 1337760 w 2491113"/>
              <a:gd name="connsiteY1292" fmla="*/ 271570 h 560417"/>
              <a:gd name="connsiteX1293" fmla="*/ 1334295 w 2491113"/>
              <a:gd name="connsiteY1293" fmla="*/ 265986 h 560417"/>
              <a:gd name="connsiteX1294" fmla="*/ 1327364 w 2491113"/>
              <a:gd name="connsiteY1294" fmla="*/ 253953 h 560417"/>
              <a:gd name="connsiteX1295" fmla="*/ 1338434 w 2491113"/>
              <a:gd name="connsiteY1295" fmla="*/ 242497 h 560417"/>
              <a:gd name="connsiteX1296" fmla="*/ 1345847 w 2491113"/>
              <a:gd name="connsiteY1296" fmla="*/ 242497 h 560417"/>
              <a:gd name="connsiteX1297" fmla="*/ 1356244 w 2491113"/>
              <a:gd name="connsiteY1297" fmla="*/ 233930 h 560417"/>
              <a:gd name="connsiteX1298" fmla="*/ 1358553 w 2491113"/>
              <a:gd name="connsiteY1298" fmla="*/ 218142 h 560417"/>
              <a:gd name="connsiteX1299" fmla="*/ 1350467 w 2491113"/>
              <a:gd name="connsiteY1299" fmla="*/ 210633 h 560417"/>
              <a:gd name="connsiteX1300" fmla="*/ 1340841 w 2491113"/>
              <a:gd name="connsiteY1300" fmla="*/ 207168 h 560417"/>
              <a:gd name="connsiteX1301" fmla="*/ 1334777 w 2491113"/>
              <a:gd name="connsiteY1301" fmla="*/ 200526 h 560417"/>
              <a:gd name="connsiteX1302" fmla="*/ 1329771 w 2491113"/>
              <a:gd name="connsiteY1302" fmla="*/ 197156 h 560417"/>
              <a:gd name="connsiteX1303" fmla="*/ 1327075 w 2491113"/>
              <a:gd name="connsiteY1303" fmla="*/ 185894 h 560417"/>
              <a:gd name="connsiteX1304" fmla="*/ 1332274 w 2491113"/>
              <a:gd name="connsiteY1304" fmla="*/ 182620 h 560417"/>
              <a:gd name="connsiteX1305" fmla="*/ 1336220 w 2491113"/>
              <a:gd name="connsiteY1305" fmla="*/ 176556 h 560417"/>
              <a:gd name="connsiteX1306" fmla="*/ 1344595 w 2491113"/>
              <a:gd name="connsiteY1306" fmla="*/ 171646 h 560417"/>
              <a:gd name="connsiteX1307" fmla="*/ 1355570 w 2491113"/>
              <a:gd name="connsiteY1307" fmla="*/ 170395 h 560417"/>
              <a:gd name="connsiteX1308" fmla="*/ 1403124 w 2491113"/>
              <a:gd name="connsiteY1308" fmla="*/ 147677 h 560417"/>
              <a:gd name="connsiteX1309" fmla="*/ 1416697 w 2491113"/>
              <a:gd name="connsiteY1309" fmla="*/ 146714 h 560417"/>
              <a:gd name="connsiteX1310" fmla="*/ 2081117 w 2491113"/>
              <a:gd name="connsiteY1310" fmla="*/ 146328 h 560417"/>
              <a:gd name="connsiteX1311" fmla="*/ 2095075 w 2491113"/>
              <a:gd name="connsiteY1311" fmla="*/ 146905 h 560417"/>
              <a:gd name="connsiteX1312" fmla="*/ 2106242 w 2491113"/>
              <a:gd name="connsiteY1312" fmla="*/ 156051 h 560417"/>
              <a:gd name="connsiteX1313" fmla="*/ 2108841 w 2491113"/>
              <a:gd name="connsiteY1313" fmla="*/ 163944 h 560417"/>
              <a:gd name="connsiteX1314" fmla="*/ 2110382 w 2491113"/>
              <a:gd name="connsiteY1314" fmla="*/ 171549 h 560417"/>
              <a:gd name="connsiteX1315" fmla="*/ 2104510 w 2491113"/>
              <a:gd name="connsiteY1315" fmla="*/ 185701 h 560417"/>
              <a:gd name="connsiteX1316" fmla="*/ 2104510 w 2491113"/>
              <a:gd name="connsiteY1316" fmla="*/ 193979 h 560417"/>
              <a:gd name="connsiteX1317" fmla="*/ 2110190 w 2491113"/>
              <a:gd name="connsiteY1317" fmla="*/ 192536 h 560417"/>
              <a:gd name="connsiteX1318" fmla="*/ 2117313 w 2491113"/>
              <a:gd name="connsiteY1318" fmla="*/ 189358 h 560417"/>
              <a:gd name="connsiteX1319" fmla="*/ 2125688 w 2491113"/>
              <a:gd name="connsiteY1319" fmla="*/ 186471 h 560417"/>
              <a:gd name="connsiteX1320" fmla="*/ 2135315 w 2491113"/>
              <a:gd name="connsiteY1320" fmla="*/ 179540 h 560417"/>
              <a:gd name="connsiteX1321" fmla="*/ 2150332 w 2491113"/>
              <a:gd name="connsiteY1321" fmla="*/ 179540 h 560417"/>
              <a:gd name="connsiteX1322" fmla="*/ 2163424 w 2491113"/>
              <a:gd name="connsiteY1322" fmla="*/ 183775 h 560417"/>
              <a:gd name="connsiteX1323" fmla="*/ 2172472 w 2491113"/>
              <a:gd name="connsiteY1323" fmla="*/ 201007 h 560417"/>
              <a:gd name="connsiteX1324" fmla="*/ 2169007 w 2491113"/>
              <a:gd name="connsiteY1324" fmla="*/ 205339 h 560417"/>
              <a:gd name="connsiteX1325" fmla="*/ 2161788 w 2491113"/>
              <a:gd name="connsiteY1325" fmla="*/ 210729 h 560417"/>
              <a:gd name="connsiteX1326" fmla="*/ 2145133 w 2491113"/>
              <a:gd name="connsiteY1326" fmla="*/ 217853 h 560417"/>
              <a:gd name="connsiteX1327" fmla="*/ 2135507 w 2491113"/>
              <a:gd name="connsiteY1327" fmla="*/ 221992 h 560417"/>
              <a:gd name="connsiteX1328" fmla="*/ 2124341 w 2491113"/>
              <a:gd name="connsiteY1328" fmla="*/ 223436 h 560417"/>
              <a:gd name="connsiteX1329" fmla="*/ 2107205 w 2491113"/>
              <a:gd name="connsiteY1329" fmla="*/ 229982 h 560417"/>
              <a:gd name="connsiteX1330" fmla="*/ 2101525 w 2491113"/>
              <a:gd name="connsiteY1330" fmla="*/ 238261 h 560417"/>
              <a:gd name="connsiteX1331" fmla="*/ 2103547 w 2491113"/>
              <a:gd name="connsiteY1331" fmla="*/ 251546 h 560417"/>
              <a:gd name="connsiteX1332" fmla="*/ 2131849 w 2491113"/>
              <a:gd name="connsiteY1332" fmla="*/ 280425 h 560417"/>
              <a:gd name="connsiteX1333" fmla="*/ 2152738 w 2491113"/>
              <a:gd name="connsiteY1333" fmla="*/ 304010 h 560417"/>
              <a:gd name="connsiteX1334" fmla="*/ 2174206 w 2491113"/>
              <a:gd name="connsiteY1334" fmla="*/ 318738 h 560417"/>
              <a:gd name="connsiteX1335" fmla="*/ 2186527 w 2491113"/>
              <a:gd name="connsiteY1335" fmla="*/ 323552 h 560417"/>
              <a:gd name="connsiteX1336" fmla="*/ 2196154 w 2491113"/>
              <a:gd name="connsiteY1336" fmla="*/ 329617 h 560417"/>
              <a:gd name="connsiteX1337" fmla="*/ 2217428 w 2491113"/>
              <a:gd name="connsiteY1337" fmla="*/ 337510 h 560417"/>
              <a:gd name="connsiteX1338" fmla="*/ 2224744 w 2491113"/>
              <a:gd name="connsiteY1338" fmla="*/ 340880 h 560417"/>
              <a:gd name="connsiteX1339" fmla="*/ 2223974 w 2491113"/>
              <a:gd name="connsiteY1339" fmla="*/ 341842 h 560417"/>
              <a:gd name="connsiteX1340" fmla="*/ 2221664 w 2491113"/>
              <a:gd name="connsiteY1340" fmla="*/ 347426 h 560417"/>
              <a:gd name="connsiteX1341" fmla="*/ 2220606 w 2491113"/>
              <a:gd name="connsiteY1341" fmla="*/ 355319 h 560417"/>
              <a:gd name="connsiteX1342" fmla="*/ 2208380 w 2491113"/>
              <a:gd name="connsiteY1342" fmla="*/ 361673 h 560417"/>
              <a:gd name="connsiteX1343" fmla="*/ 2203374 w 2491113"/>
              <a:gd name="connsiteY1343" fmla="*/ 365812 h 560417"/>
              <a:gd name="connsiteX1344" fmla="*/ 2198367 w 2491113"/>
              <a:gd name="connsiteY1344" fmla="*/ 366871 h 560417"/>
              <a:gd name="connsiteX1345" fmla="*/ 2187105 w 2491113"/>
              <a:gd name="connsiteY1345" fmla="*/ 366198 h 560417"/>
              <a:gd name="connsiteX1346" fmla="*/ 2175457 w 2491113"/>
              <a:gd name="connsiteY1346" fmla="*/ 366198 h 560417"/>
              <a:gd name="connsiteX1347" fmla="*/ 2165252 w 2491113"/>
              <a:gd name="connsiteY1347" fmla="*/ 364272 h 560417"/>
              <a:gd name="connsiteX1348" fmla="*/ 2149273 w 2491113"/>
              <a:gd name="connsiteY1348" fmla="*/ 362058 h 560417"/>
              <a:gd name="connsiteX1349" fmla="*/ 2140224 w 2491113"/>
              <a:gd name="connsiteY1349" fmla="*/ 355801 h 560417"/>
              <a:gd name="connsiteX1350" fmla="*/ 2126362 w 2491113"/>
              <a:gd name="connsiteY1350" fmla="*/ 331060 h 560417"/>
              <a:gd name="connsiteX1351" fmla="*/ 2110671 w 2491113"/>
              <a:gd name="connsiteY1351" fmla="*/ 311134 h 560417"/>
              <a:gd name="connsiteX1352" fmla="*/ 2101044 w 2491113"/>
              <a:gd name="connsiteY1352" fmla="*/ 300255 h 560417"/>
              <a:gd name="connsiteX1353" fmla="*/ 2079192 w 2491113"/>
              <a:gd name="connsiteY1353" fmla="*/ 281002 h 560417"/>
              <a:gd name="connsiteX1354" fmla="*/ 2064079 w 2491113"/>
              <a:gd name="connsiteY1354" fmla="*/ 303914 h 560417"/>
              <a:gd name="connsiteX1355" fmla="*/ 2042226 w 2491113"/>
              <a:gd name="connsiteY1355" fmla="*/ 325284 h 560417"/>
              <a:gd name="connsiteX1356" fmla="*/ 2019797 w 2491113"/>
              <a:gd name="connsiteY1356" fmla="*/ 338954 h 560417"/>
              <a:gd name="connsiteX1357" fmla="*/ 2003143 w 2491113"/>
              <a:gd name="connsiteY1357" fmla="*/ 348003 h 560417"/>
              <a:gd name="connsiteX1358" fmla="*/ 1987837 w 2491113"/>
              <a:gd name="connsiteY1358" fmla="*/ 351950 h 560417"/>
              <a:gd name="connsiteX1359" fmla="*/ 1979462 w 2491113"/>
              <a:gd name="connsiteY1359" fmla="*/ 353491 h 560417"/>
              <a:gd name="connsiteX1360" fmla="*/ 1973782 w 2491113"/>
              <a:gd name="connsiteY1360" fmla="*/ 348581 h 560417"/>
              <a:gd name="connsiteX1361" fmla="*/ 1969450 w 2491113"/>
              <a:gd name="connsiteY1361" fmla="*/ 339916 h 560417"/>
              <a:gd name="connsiteX1362" fmla="*/ 1962134 w 2491113"/>
              <a:gd name="connsiteY1362" fmla="*/ 337414 h 560417"/>
              <a:gd name="connsiteX1363" fmla="*/ 1966851 w 2491113"/>
              <a:gd name="connsiteY1363" fmla="*/ 331927 h 560417"/>
              <a:gd name="connsiteX1364" fmla="*/ 1977632 w 2491113"/>
              <a:gd name="connsiteY1364" fmla="*/ 325573 h 560417"/>
              <a:gd name="connsiteX1365" fmla="*/ 1985045 w 2491113"/>
              <a:gd name="connsiteY1365" fmla="*/ 320086 h 560417"/>
              <a:gd name="connsiteX1366" fmla="*/ 1990244 w 2491113"/>
              <a:gd name="connsiteY1366" fmla="*/ 317776 h 560417"/>
              <a:gd name="connsiteX1367" fmla="*/ 2024899 w 2491113"/>
              <a:gd name="connsiteY1367" fmla="*/ 284565 h 560417"/>
              <a:gd name="connsiteX1368" fmla="*/ 2038280 w 2491113"/>
              <a:gd name="connsiteY1368" fmla="*/ 261076 h 560417"/>
              <a:gd name="connsiteX1369" fmla="*/ 2041071 w 2491113"/>
              <a:gd name="connsiteY1369" fmla="*/ 251450 h 560417"/>
              <a:gd name="connsiteX1370" fmla="*/ 2034140 w 2491113"/>
              <a:gd name="connsiteY1370" fmla="*/ 251450 h 560417"/>
              <a:gd name="connsiteX1371" fmla="*/ 2028845 w 2491113"/>
              <a:gd name="connsiteY1371" fmla="*/ 251450 h 560417"/>
              <a:gd name="connsiteX1372" fmla="*/ 2021722 w 2491113"/>
              <a:gd name="connsiteY1372" fmla="*/ 253375 h 560417"/>
              <a:gd name="connsiteX1373" fmla="*/ 2014887 w 2491113"/>
              <a:gd name="connsiteY1373" fmla="*/ 253375 h 560417"/>
              <a:gd name="connsiteX1374" fmla="*/ 2004393 w 2491113"/>
              <a:gd name="connsiteY1374" fmla="*/ 248465 h 560417"/>
              <a:gd name="connsiteX1375" fmla="*/ 1992168 w 2491113"/>
              <a:gd name="connsiteY1375" fmla="*/ 233255 h 560417"/>
              <a:gd name="connsiteX1376" fmla="*/ 1995441 w 2491113"/>
              <a:gd name="connsiteY1376" fmla="*/ 223628 h 560417"/>
              <a:gd name="connsiteX1377" fmla="*/ 2001218 w 2491113"/>
              <a:gd name="connsiteY1377" fmla="*/ 217660 h 560417"/>
              <a:gd name="connsiteX1378" fmla="*/ 2008534 w 2491113"/>
              <a:gd name="connsiteY1378" fmla="*/ 214869 h 560417"/>
              <a:gd name="connsiteX1379" fmla="*/ 2014694 w 2491113"/>
              <a:gd name="connsiteY1379" fmla="*/ 210825 h 560417"/>
              <a:gd name="connsiteX1380" fmla="*/ 2029712 w 2491113"/>
              <a:gd name="connsiteY1380" fmla="*/ 210825 h 560417"/>
              <a:gd name="connsiteX1381" fmla="*/ 2054452 w 2491113"/>
              <a:gd name="connsiteY1381" fmla="*/ 202065 h 560417"/>
              <a:gd name="connsiteX1382" fmla="*/ 2059169 w 2491113"/>
              <a:gd name="connsiteY1382" fmla="*/ 179251 h 560417"/>
              <a:gd name="connsiteX1383" fmla="*/ 2060805 w 2491113"/>
              <a:gd name="connsiteY1383" fmla="*/ 164811 h 560417"/>
              <a:gd name="connsiteX1384" fmla="*/ 2060132 w 2491113"/>
              <a:gd name="connsiteY1384" fmla="*/ 152392 h 560417"/>
              <a:gd name="connsiteX1385" fmla="*/ 2063983 w 2491113"/>
              <a:gd name="connsiteY1385" fmla="*/ 147965 h 560417"/>
              <a:gd name="connsiteX1386" fmla="*/ 2073609 w 2491113"/>
              <a:gd name="connsiteY1386" fmla="*/ 148735 h 560417"/>
              <a:gd name="connsiteX1387" fmla="*/ 2081117 w 2491113"/>
              <a:gd name="connsiteY1387" fmla="*/ 146328 h 560417"/>
              <a:gd name="connsiteX1388" fmla="*/ 748621 w 2491113"/>
              <a:gd name="connsiteY1388" fmla="*/ 143248 h 560417"/>
              <a:gd name="connsiteX1389" fmla="*/ 755744 w 2491113"/>
              <a:gd name="connsiteY1389" fmla="*/ 147195 h 560417"/>
              <a:gd name="connsiteX1390" fmla="*/ 767102 w 2491113"/>
              <a:gd name="connsiteY1390" fmla="*/ 148447 h 560417"/>
              <a:gd name="connsiteX1391" fmla="*/ 778655 w 2491113"/>
              <a:gd name="connsiteY1391" fmla="*/ 148447 h 560417"/>
              <a:gd name="connsiteX1392" fmla="*/ 786163 w 2491113"/>
              <a:gd name="connsiteY1392" fmla="*/ 150372 h 560417"/>
              <a:gd name="connsiteX1393" fmla="*/ 792805 w 2491113"/>
              <a:gd name="connsiteY1393" fmla="*/ 153549 h 560417"/>
              <a:gd name="connsiteX1394" fmla="*/ 799929 w 2491113"/>
              <a:gd name="connsiteY1394" fmla="*/ 164619 h 560417"/>
              <a:gd name="connsiteX1395" fmla="*/ 798677 w 2491113"/>
              <a:gd name="connsiteY1395" fmla="*/ 165100 h 560417"/>
              <a:gd name="connsiteX1396" fmla="*/ 798100 w 2491113"/>
              <a:gd name="connsiteY1396" fmla="*/ 172417 h 560417"/>
              <a:gd name="connsiteX1397" fmla="*/ 798100 w 2491113"/>
              <a:gd name="connsiteY1397" fmla="*/ 183583 h 560417"/>
              <a:gd name="connsiteX1398" fmla="*/ 792420 w 2491113"/>
              <a:gd name="connsiteY1398" fmla="*/ 195713 h 560417"/>
              <a:gd name="connsiteX1399" fmla="*/ 790784 w 2491113"/>
              <a:gd name="connsiteY1399" fmla="*/ 208227 h 560417"/>
              <a:gd name="connsiteX1400" fmla="*/ 789533 w 2491113"/>
              <a:gd name="connsiteY1400" fmla="*/ 230946 h 560417"/>
              <a:gd name="connsiteX1401" fmla="*/ 787510 w 2491113"/>
              <a:gd name="connsiteY1401" fmla="*/ 244808 h 560417"/>
              <a:gd name="connsiteX1402" fmla="*/ 786644 w 2491113"/>
              <a:gd name="connsiteY1402" fmla="*/ 256552 h 560417"/>
              <a:gd name="connsiteX1403" fmla="*/ 789340 w 2491113"/>
              <a:gd name="connsiteY1403" fmla="*/ 264542 h 560417"/>
              <a:gd name="connsiteX1404" fmla="*/ 790110 w 2491113"/>
              <a:gd name="connsiteY1404" fmla="*/ 269162 h 560417"/>
              <a:gd name="connsiteX1405" fmla="*/ 791650 w 2491113"/>
              <a:gd name="connsiteY1405" fmla="*/ 276383 h 560417"/>
              <a:gd name="connsiteX1406" fmla="*/ 787318 w 2491113"/>
              <a:gd name="connsiteY1406" fmla="*/ 291881 h 560417"/>
              <a:gd name="connsiteX1407" fmla="*/ 781832 w 2491113"/>
              <a:gd name="connsiteY1407" fmla="*/ 300352 h 560417"/>
              <a:gd name="connsiteX1408" fmla="*/ 765466 w 2491113"/>
              <a:gd name="connsiteY1408" fmla="*/ 309979 h 560417"/>
              <a:gd name="connsiteX1409" fmla="*/ 751123 w 2491113"/>
              <a:gd name="connsiteY1409" fmla="*/ 323552 h 560417"/>
              <a:gd name="connsiteX1410" fmla="*/ 736010 w 2491113"/>
              <a:gd name="connsiteY1410" fmla="*/ 330387 h 560417"/>
              <a:gd name="connsiteX1411" fmla="*/ 716757 w 2491113"/>
              <a:gd name="connsiteY1411" fmla="*/ 341843 h 560417"/>
              <a:gd name="connsiteX1412" fmla="*/ 704916 w 2491113"/>
              <a:gd name="connsiteY1412" fmla="*/ 346848 h 560417"/>
              <a:gd name="connsiteX1413" fmla="*/ 686433 w 2491113"/>
              <a:gd name="connsiteY1413" fmla="*/ 360133 h 560417"/>
              <a:gd name="connsiteX1414" fmla="*/ 674592 w 2491113"/>
              <a:gd name="connsiteY1414" fmla="*/ 349448 h 560417"/>
              <a:gd name="connsiteX1415" fmla="*/ 666988 w 2491113"/>
              <a:gd name="connsiteY1415" fmla="*/ 343576 h 560417"/>
              <a:gd name="connsiteX1416" fmla="*/ 664870 w 2491113"/>
              <a:gd name="connsiteY1416" fmla="*/ 333949 h 560417"/>
              <a:gd name="connsiteX1417" fmla="*/ 662174 w 2491113"/>
              <a:gd name="connsiteY1417" fmla="*/ 325574 h 560417"/>
              <a:gd name="connsiteX1418" fmla="*/ 666795 w 2491113"/>
              <a:gd name="connsiteY1418" fmla="*/ 319220 h 560417"/>
              <a:gd name="connsiteX1419" fmla="*/ 673919 w 2491113"/>
              <a:gd name="connsiteY1419" fmla="*/ 318546 h 560417"/>
              <a:gd name="connsiteX1420" fmla="*/ 684989 w 2491113"/>
              <a:gd name="connsiteY1420" fmla="*/ 312000 h 560417"/>
              <a:gd name="connsiteX1421" fmla="*/ 696830 w 2491113"/>
              <a:gd name="connsiteY1421" fmla="*/ 307476 h 560417"/>
              <a:gd name="connsiteX1422" fmla="*/ 717334 w 2491113"/>
              <a:gd name="connsiteY1422" fmla="*/ 296117 h 560417"/>
              <a:gd name="connsiteX1423" fmla="*/ 726960 w 2491113"/>
              <a:gd name="connsiteY1423" fmla="*/ 286490 h 560417"/>
              <a:gd name="connsiteX1424" fmla="*/ 726383 w 2491113"/>
              <a:gd name="connsiteY1424" fmla="*/ 264735 h 560417"/>
              <a:gd name="connsiteX1425" fmla="*/ 721281 w 2491113"/>
              <a:gd name="connsiteY1425" fmla="*/ 261654 h 560417"/>
              <a:gd name="connsiteX1426" fmla="*/ 711655 w 2491113"/>
              <a:gd name="connsiteY1426" fmla="*/ 262906 h 560417"/>
              <a:gd name="connsiteX1427" fmla="*/ 702606 w 2491113"/>
              <a:gd name="connsiteY1427" fmla="*/ 266178 h 560417"/>
              <a:gd name="connsiteX1428" fmla="*/ 695770 w 2491113"/>
              <a:gd name="connsiteY1428" fmla="*/ 267045 h 560417"/>
              <a:gd name="connsiteX1429" fmla="*/ 691343 w 2491113"/>
              <a:gd name="connsiteY1429" fmla="*/ 263291 h 560417"/>
              <a:gd name="connsiteX1430" fmla="*/ 689322 w 2491113"/>
              <a:gd name="connsiteY1430" fmla="*/ 252124 h 560417"/>
              <a:gd name="connsiteX1431" fmla="*/ 687395 w 2491113"/>
              <a:gd name="connsiteY1431" fmla="*/ 244327 h 560417"/>
              <a:gd name="connsiteX1432" fmla="*/ 688262 w 2491113"/>
              <a:gd name="connsiteY1432" fmla="*/ 228539 h 560417"/>
              <a:gd name="connsiteX1433" fmla="*/ 697889 w 2491113"/>
              <a:gd name="connsiteY1433" fmla="*/ 219394 h 560417"/>
              <a:gd name="connsiteX1434" fmla="*/ 710692 w 2491113"/>
              <a:gd name="connsiteY1434" fmla="*/ 215351 h 560417"/>
              <a:gd name="connsiteX1435" fmla="*/ 720318 w 2491113"/>
              <a:gd name="connsiteY1435" fmla="*/ 214677 h 560417"/>
              <a:gd name="connsiteX1436" fmla="*/ 733218 w 2491113"/>
              <a:gd name="connsiteY1436" fmla="*/ 208805 h 560417"/>
              <a:gd name="connsiteX1437" fmla="*/ 739475 w 2491113"/>
              <a:gd name="connsiteY1437" fmla="*/ 197060 h 560417"/>
              <a:gd name="connsiteX1438" fmla="*/ 743422 w 2491113"/>
              <a:gd name="connsiteY1438" fmla="*/ 171743 h 560417"/>
              <a:gd name="connsiteX1439" fmla="*/ 736972 w 2491113"/>
              <a:gd name="connsiteY1439" fmla="*/ 155378 h 560417"/>
              <a:gd name="connsiteX1440" fmla="*/ 736972 w 2491113"/>
              <a:gd name="connsiteY1440" fmla="*/ 150757 h 560417"/>
              <a:gd name="connsiteX1441" fmla="*/ 744192 w 2491113"/>
              <a:gd name="connsiteY1441" fmla="*/ 145173 h 560417"/>
              <a:gd name="connsiteX1442" fmla="*/ 748621 w 2491113"/>
              <a:gd name="connsiteY1442" fmla="*/ 143248 h 560417"/>
              <a:gd name="connsiteX1443" fmla="*/ 885317 w 2491113"/>
              <a:gd name="connsiteY1443" fmla="*/ 130445 h 560417"/>
              <a:gd name="connsiteX1444" fmla="*/ 892344 w 2491113"/>
              <a:gd name="connsiteY1444" fmla="*/ 134584 h 560417"/>
              <a:gd name="connsiteX1445" fmla="*/ 898215 w 2491113"/>
              <a:gd name="connsiteY1445" fmla="*/ 135931 h 560417"/>
              <a:gd name="connsiteX1446" fmla="*/ 902740 w 2491113"/>
              <a:gd name="connsiteY1446" fmla="*/ 141033 h 560417"/>
              <a:gd name="connsiteX1447" fmla="*/ 906398 w 2491113"/>
              <a:gd name="connsiteY1447" fmla="*/ 155184 h 560417"/>
              <a:gd name="connsiteX1448" fmla="*/ 895905 w 2491113"/>
              <a:gd name="connsiteY1448" fmla="*/ 174437 h 560417"/>
              <a:gd name="connsiteX1449" fmla="*/ 893884 w 2491113"/>
              <a:gd name="connsiteY1449" fmla="*/ 184064 h 560417"/>
              <a:gd name="connsiteX1450" fmla="*/ 902547 w 2491113"/>
              <a:gd name="connsiteY1450" fmla="*/ 187048 h 560417"/>
              <a:gd name="connsiteX1451" fmla="*/ 911211 w 2491113"/>
              <a:gd name="connsiteY1451" fmla="*/ 182138 h 560417"/>
              <a:gd name="connsiteX1452" fmla="*/ 925170 w 2491113"/>
              <a:gd name="connsiteY1452" fmla="*/ 187048 h 560417"/>
              <a:gd name="connsiteX1453" fmla="*/ 932967 w 2491113"/>
              <a:gd name="connsiteY1453" fmla="*/ 201584 h 560417"/>
              <a:gd name="connsiteX1454" fmla="*/ 934603 w 2491113"/>
              <a:gd name="connsiteY1454" fmla="*/ 211981 h 560417"/>
              <a:gd name="connsiteX1455" fmla="*/ 929886 w 2491113"/>
              <a:gd name="connsiteY1455" fmla="*/ 217372 h 560417"/>
              <a:gd name="connsiteX1456" fmla="*/ 920260 w 2491113"/>
              <a:gd name="connsiteY1456" fmla="*/ 219874 h 560417"/>
              <a:gd name="connsiteX1457" fmla="*/ 911886 w 2491113"/>
              <a:gd name="connsiteY1457" fmla="*/ 225746 h 560417"/>
              <a:gd name="connsiteX1458" fmla="*/ 900141 w 2491113"/>
              <a:gd name="connsiteY1458" fmla="*/ 232292 h 560417"/>
              <a:gd name="connsiteX1459" fmla="*/ 881466 w 2491113"/>
              <a:gd name="connsiteY1459" fmla="*/ 241341 h 560417"/>
              <a:gd name="connsiteX1460" fmla="*/ 875016 w 2491113"/>
              <a:gd name="connsiteY1460" fmla="*/ 261942 h 560417"/>
              <a:gd name="connsiteX1461" fmla="*/ 875690 w 2491113"/>
              <a:gd name="connsiteY1461" fmla="*/ 271568 h 560417"/>
              <a:gd name="connsiteX1462" fmla="*/ 880888 w 2491113"/>
              <a:gd name="connsiteY1462" fmla="*/ 288608 h 560417"/>
              <a:gd name="connsiteX1463" fmla="*/ 895135 w 2491113"/>
              <a:gd name="connsiteY1463" fmla="*/ 294961 h 560417"/>
              <a:gd name="connsiteX1464" fmla="*/ 905340 w 2491113"/>
              <a:gd name="connsiteY1464" fmla="*/ 296309 h 560417"/>
              <a:gd name="connsiteX1465" fmla="*/ 912559 w 2491113"/>
              <a:gd name="connsiteY1465" fmla="*/ 297849 h 560417"/>
              <a:gd name="connsiteX1466" fmla="*/ 919683 w 2491113"/>
              <a:gd name="connsiteY1466" fmla="*/ 300641 h 560417"/>
              <a:gd name="connsiteX1467" fmla="*/ 930849 w 2491113"/>
              <a:gd name="connsiteY1467" fmla="*/ 301796 h 560417"/>
              <a:gd name="connsiteX1468" fmla="*/ 931330 w 2491113"/>
              <a:gd name="connsiteY1468" fmla="*/ 301988 h 560417"/>
              <a:gd name="connsiteX1469" fmla="*/ 937587 w 2491113"/>
              <a:gd name="connsiteY1469" fmla="*/ 316332 h 560417"/>
              <a:gd name="connsiteX1470" fmla="*/ 932005 w 2491113"/>
              <a:gd name="connsiteY1470" fmla="*/ 332311 h 560417"/>
              <a:gd name="connsiteX1471" fmla="*/ 927384 w 2491113"/>
              <a:gd name="connsiteY1471" fmla="*/ 342805 h 560417"/>
              <a:gd name="connsiteX1472" fmla="*/ 915351 w 2491113"/>
              <a:gd name="connsiteY1472" fmla="*/ 344633 h 560417"/>
              <a:gd name="connsiteX1473" fmla="*/ 903510 w 2491113"/>
              <a:gd name="connsiteY1473" fmla="*/ 347425 h 560417"/>
              <a:gd name="connsiteX1474" fmla="*/ 895231 w 2491113"/>
              <a:gd name="connsiteY1474" fmla="*/ 343863 h 560417"/>
              <a:gd name="connsiteX1475" fmla="*/ 882428 w 2491113"/>
              <a:gd name="connsiteY1475" fmla="*/ 342612 h 560417"/>
              <a:gd name="connsiteX1476" fmla="*/ 869817 w 2491113"/>
              <a:gd name="connsiteY1476" fmla="*/ 342612 h 560417"/>
              <a:gd name="connsiteX1477" fmla="*/ 859133 w 2491113"/>
              <a:gd name="connsiteY1477" fmla="*/ 339531 h 560417"/>
              <a:gd name="connsiteX1478" fmla="*/ 843537 w 2491113"/>
              <a:gd name="connsiteY1478" fmla="*/ 338665 h 560417"/>
              <a:gd name="connsiteX1479" fmla="*/ 835644 w 2491113"/>
              <a:gd name="connsiteY1479" fmla="*/ 334333 h 560417"/>
              <a:gd name="connsiteX1480" fmla="*/ 828328 w 2491113"/>
              <a:gd name="connsiteY1480" fmla="*/ 322589 h 560417"/>
              <a:gd name="connsiteX1481" fmla="*/ 827365 w 2491113"/>
              <a:gd name="connsiteY1481" fmla="*/ 308919 h 560417"/>
              <a:gd name="connsiteX1482" fmla="*/ 823995 w 2491113"/>
              <a:gd name="connsiteY1482" fmla="*/ 292650 h 560417"/>
              <a:gd name="connsiteX1483" fmla="*/ 823322 w 2491113"/>
              <a:gd name="connsiteY1483" fmla="*/ 282447 h 560417"/>
              <a:gd name="connsiteX1484" fmla="*/ 822071 w 2491113"/>
              <a:gd name="connsiteY1484" fmla="*/ 272820 h 560417"/>
              <a:gd name="connsiteX1485" fmla="*/ 820530 w 2491113"/>
              <a:gd name="connsiteY1485" fmla="*/ 257707 h 560417"/>
              <a:gd name="connsiteX1486" fmla="*/ 824573 w 2491113"/>
              <a:gd name="connsiteY1486" fmla="*/ 233351 h 560417"/>
              <a:gd name="connsiteX1487" fmla="*/ 827943 w 2491113"/>
              <a:gd name="connsiteY1487" fmla="*/ 225746 h 560417"/>
              <a:gd name="connsiteX1488" fmla="*/ 830830 w 2491113"/>
              <a:gd name="connsiteY1488" fmla="*/ 213232 h 560417"/>
              <a:gd name="connsiteX1489" fmla="*/ 833526 w 2491113"/>
              <a:gd name="connsiteY1489" fmla="*/ 200429 h 560417"/>
              <a:gd name="connsiteX1490" fmla="*/ 834682 w 2491113"/>
              <a:gd name="connsiteY1490" fmla="*/ 180502 h 560417"/>
              <a:gd name="connsiteX1491" fmla="*/ 837569 w 2491113"/>
              <a:gd name="connsiteY1491" fmla="*/ 168372 h 560417"/>
              <a:gd name="connsiteX1492" fmla="*/ 841709 w 2491113"/>
              <a:gd name="connsiteY1492" fmla="*/ 149119 h 560417"/>
              <a:gd name="connsiteX1493" fmla="*/ 842190 w 2491113"/>
              <a:gd name="connsiteY1493" fmla="*/ 135931 h 560417"/>
              <a:gd name="connsiteX1494" fmla="*/ 849794 w 2491113"/>
              <a:gd name="connsiteY1494" fmla="*/ 130541 h 560417"/>
              <a:gd name="connsiteX1495" fmla="*/ 859421 w 2491113"/>
              <a:gd name="connsiteY1495" fmla="*/ 132563 h 560417"/>
              <a:gd name="connsiteX1496" fmla="*/ 867989 w 2491113"/>
              <a:gd name="connsiteY1496" fmla="*/ 130734 h 560417"/>
              <a:gd name="connsiteX1497" fmla="*/ 875690 w 2491113"/>
              <a:gd name="connsiteY1497" fmla="*/ 132274 h 560417"/>
              <a:gd name="connsiteX1498" fmla="*/ 885317 w 2491113"/>
              <a:gd name="connsiteY1498" fmla="*/ 130445 h 560417"/>
              <a:gd name="connsiteX1499" fmla="*/ 279933 w 2491113"/>
              <a:gd name="connsiteY1499" fmla="*/ 129944 h 560417"/>
              <a:gd name="connsiteX1500" fmla="*/ 274410 w 2491113"/>
              <a:gd name="connsiteY1500" fmla="*/ 137758 h 560417"/>
              <a:gd name="connsiteX1501" fmla="*/ 274410 w 2491113"/>
              <a:gd name="connsiteY1501" fmla="*/ 138145 h 560417"/>
              <a:gd name="connsiteX1502" fmla="*/ 269744 w 2491113"/>
              <a:gd name="connsiteY1502" fmla="*/ 162250 h 560417"/>
              <a:gd name="connsiteX1503" fmla="*/ 269385 w 2491113"/>
              <a:gd name="connsiteY1503" fmla="*/ 164045 h 560417"/>
              <a:gd name="connsiteX1504" fmla="*/ 265961 w 2491113"/>
              <a:gd name="connsiteY1504" fmla="*/ 164045 h 560417"/>
              <a:gd name="connsiteX1505" fmla="*/ 181965 w 2491113"/>
              <a:gd name="connsiteY1505" fmla="*/ 151923 h 560417"/>
              <a:gd name="connsiteX1506" fmla="*/ 189282 w 2491113"/>
              <a:gd name="connsiteY1506" fmla="*/ 169954 h 560417"/>
              <a:gd name="connsiteX1507" fmla="*/ 209245 w 2491113"/>
              <a:gd name="connsiteY1507" fmla="*/ 182435 h 560417"/>
              <a:gd name="connsiteX1508" fmla="*/ 210902 w 2491113"/>
              <a:gd name="connsiteY1508" fmla="*/ 182766 h 560417"/>
              <a:gd name="connsiteX1509" fmla="*/ 210902 w 2491113"/>
              <a:gd name="connsiteY1509" fmla="*/ 184450 h 560417"/>
              <a:gd name="connsiteX1510" fmla="*/ 211012 w 2491113"/>
              <a:gd name="connsiteY1510" fmla="*/ 184450 h 560417"/>
              <a:gd name="connsiteX1511" fmla="*/ 218330 w 2491113"/>
              <a:gd name="connsiteY1511" fmla="*/ 199195 h 560417"/>
              <a:gd name="connsiteX1512" fmla="*/ 233765 w 2491113"/>
              <a:gd name="connsiteY1512" fmla="*/ 204083 h 560417"/>
              <a:gd name="connsiteX1513" fmla="*/ 235836 w 2491113"/>
              <a:gd name="connsiteY1513" fmla="*/ 204083 h 560417"/>
              <a:gd name="connsiteX1514" fmla="*/ 237575 w 2491113"/>
              <a:gd name="connsiteY1514" fmla="*/ 203862 h 560417"/>
              <a:gd name="connsiteX1515" fmla="*/ 238183 w 2491113"/>
              <a:gd name="connsiteY1515" fmla="*/ 205491 h 560417"/>
              <a:gd name="connsiteX1516" fmla="*/ 249725 w 2491113"/>
              <a:gd name="connsiteY1516" fmla="*/ 215045 h 560417"/>
              <a:gd name="connsiteX1517" fmla="*/ 255634 w 2491113"/>
              <a:gd name="connsiteY1517" fmla="*/ 215928 h 560417"/>
              <a:gd name="connsiteX1518" fmla="*/ 263282 w 2491113"/>
              <a:gd name="connsiteY1518" fmla="*/ 214603 h 560417"/>
              <a:gd name="connsiteX1519" fmla="*/ 267341 w 2491113"/>
              <a:gd name="connsiteY1519" fmla="*/ 212918 h 560417"/>
              <a:gd name="connsiteX1520" fmla="*/ 261377 w 2491113"/>
              <a:gd name="connsiteY1520" fmla="*/ 237300 h 560417"/>
              <a:gd name="connsiteX1521" fmla="*/ 298930 w 2491113"/>
              <a:gd name="connsiteY1521" fmla="*/ 237300 h 560417"/>
              <a:gd name="connsiteX1522" fmla="*/ 292938 w 2491113"/>
              <a:gd name="connsiteY1522" fmla="*/ 212891 h 560417"/>
              <a:gd name="connsiteX1523" fmla="*/ 297024 w 2491113"/>
              <a:gd name="connsiteY1523" fmla="*/ 214603 h 560417"/>
              <a:gd name="connsiteX1524" fmla="*/ 304645 w 2491113"/>
              <a:gd name="connsiteY1524" fmla="*/ 215928 h 560417"/>
              <a:gd name="connsiteX1525" fmla="*/ 310555 w 2491113"/>
              <a:gd name="connsiteY1525" fmla="*/ 215045 h 560417"/>
              <a:gd name="connsiteX1526" fmla="*/ 322096 w 2491113"/>
              <a:gd name="connsiteY1526" fmla="*/ 205491 h 560417"/>
              <a:gd name="connsiteX1527" fmla="*/ 322704 w 2491113"/>
              <a:gd name="connsiteY1527" fmla="*/ 203862 h 560417"/>
              <a:gd name="connsiteX1528" fmla="*/ 324443 w 2491113"/>
              <a:gd name="connsiteY1528" fmla="*/ 204083 h 560417"/>
              <a:gd name="connsiteX1529" fmla="*/ 326514 w 2491113"/>
              <a:gd name="connsiteY1529" fmla="*/ 204083 h 560417"/>
              <a:gd name="connsiteX1530" fmla="*/ 341950 w 2491113"/>
              <a:gd name="connsiteY1530" fmla="*/ 199195 h 560417"/>
              <a:gd name="connsiteX1531" fmla="*/ 349267 w 2491113"/>
              <a:gd name="connsiteY1531" fmla="*/ 184423 h 560417"/>
              <a:gd name="connsiteX1532" fmla="*/ 349267 w 2491113"/>
              <a:gd name="connsiteY1532" fmla="*/ 182766 h 560417"/>
              <a:gd name="connsiteX1533" fmla="*/ 350923 w 2491113"/>
              <a:gd name="connsiteY1533" fmla="*/ 182435 h 560417"/>
              <a:gd name="connsiteX1534" fmla="*/ 370859 w 2491113"/>
              <a:gd name="connsiteY1534" fmla="*/ 169954 h 560417"/>
              <a:gd name="connsiteX1535" fmla="*/ 378177 w 2491113"/>
              <a:gd name="connsiteY1535" fmla="*/ 151923 h 560417"/>
              <a:gd name="connsiteX1536" fmla="*/ 294263 w 2491113"/>
              <a:gd name="connsiteY1536" fmla="*/ 164045 h 560417"/>
              <a:gd name="connsiteX1537" fmla="*/ 290839 w 2491113"/>
              <a:gd name="connsiteY1537" fmla="*/ 164045 h 560417"/>
              <a:gd name="connsiteX1538" fmla="*/ 290480 w 2491113"/>
              <a:gd name="connsiteY1538" fmla="*/ 162250 h 560417"/>
              <a:gd name="connsiteX1539" fmla="*/ 285814 w 2491113"/>
              <a:gd name="connsiteY1539" fmla="*/ 138145 h 560417"/>
              <a:gd name="connsiteX1540" fmla="*/ 285814 w 2491113"/>
              <a:gd name="connsiteY1540" fmla="*/ 137758 h 560417"/>
              <a:gd name="connsiteX1541" fmla="*/ 280292 w 2491113"/>
              <a:gd name="connsiteY1541" fmla="*/ 129944 h 560417"/>
              <a:gd name="connsiteX1542" fmla="*/ 323367 w 2491113"/>
              <a:gd name="connsiteY1542" fmla="*/ 128977 h 560417"/>
              <a:gd name="connsiteX1543" fmla="*/ 334163 w 2491113"/>
              <a:gd name="connsiteY1543" fmla="*/ 135963 h 560417"/>
              <a:gd name="connsiteX1544" fmla="*/ 321351 w 2491113"/>
              <a:gd name="connsiteY1544" fmla="*/ 136653 h 560417"/>
              <a:gd name="connsiteX1545" fmla="*/ 311797 w 2491113"/>
              <a:gd name="connsiteY1545" fmla="*/ 129695 h 560417"/>
              <a:gd name="connsiteX1546" fmla="*/ 323367 w 2491113"/>
              <a:gd name="connsiteY1546" fmla="*/ 128977 h 560417"/>
              <a:gd name="connsiteX1547" fmla="*/ 1541938 w 2491113"/>
              <a:gd name="connsiteY1547" fmla="*/ 127750 h 560417"/>
              <a:gd name="connsiteX1548" fmla="*/ 1551565 w 2491113"/>
              <a:gd name="connsiteY1548" fmla="*/ 131504 h 560417"/>
              <a:gd name="connsiteX1549" fmla="*/ 1570818 w 2491113"/>
              <a:gd name="connsiteY1549" fmla="*/ 132947 h 560417"/>
              <a:gd name="connsiteX1550" fmla="*/ 1571685 w 2491113"/>
              <a:gd name="connsiteY1550" fmla="*/ 133429 h 560417"/>
              <a:gd name="connsiteX1551" fmla="*/ 1574957 w 2491113"/>
              <a:gd name="connsiteY1551" fmla="*/ 141323 h 560417"/>
              <a:gd name="connsiteX1552" fmla="*/ 1581599 w 2491113"/>
              <a:gd name="connsiteY1552" fmla="*/ 154800 h 560417"/>
              <a:gd name="connsiteX1553" fmla="*/ 1576209 w 2491113"/>
              <a:gd name="connsiteY1553" fmla="*/ 166255 h 560417"/>
              <a:gd name="connsiteX1554" fmla="*/ 1573706 w 2491113"/>
              <a:gd name="connsiteY1554" fmla="*/ 176844 h 560417"/>
              <a:gd name="connsiteX1555" fmla="*/ 1564080 w 2491113"/>
              <a:gd name="connsiteY1555" fmla="*/ 193884 h 560417"/>
              <a:gd name="connsiteX1556" fmla="*/ 1555415 w 2491113"/>
              <a:gd name="connsiteY1556" fmla="*/ 203510 h 560417"/>
              <a:gd name="connsiteX1557" fmla="*/ 1536162 w 2491113"/>
              <a:gd name="connsiteY1557" fmla="*/ 243748 h 560417"/>
              <a:gd name="connsiteX1558" fmla="*/ 1529713 w 2491113"/>
              <a:gd name="connsiteY1558" fmla="*/ 250198 h 560417"/>
              <a:gd name="connsiteX1559" fmla="*/ 1521819 w 2491113"/>
              <a:gd name="connsiteY1559" fmla="*/ 250198 h 560417"/>
              <a:gd name="connsiteX1560" fmla="*/ 1513540 w 2491113"/>
              <a:gd name="connsiteY1560" fmla="*/ 252894 h 560417"/>
              <a:gd name="connsiteX1561" fmla="*/ 1501219 w 2491113"/>
              <a:gd name="connsiteY1561" fmla="*/ 256648 h 560417"/>
              <a:gd name="connsiteX1562" fmla="*/ 1501219 w 2491113"/>
              <a:gd name="connsiteY1562" fmla="*/ 266275 h 560417"/>
              <a:gd name="connsiteX1563" fmla="*/ 1510845 w 2491113"/>
              <a:gd name="connsiteY1563" fmla="*/ 264541 h 560417"/>
              <a:gd name="connsiteX1564" fmla="*/ 1518354 w 2491113"/>
              <a:gd name="connsiteY1564" fmla="*/ 261076 h 560417"/>
              <a:gd name="connsiteX1565" fmla="*/ 1528750 w 2491113"/>
              <a:gd name="connsiteY1565" fmla="*/ 264349 h 560417"/>
              <a:gd name="connsiteX1566" fmla="*/ 1532890 w 2491113"/>
              <a:gd name="connsiteY1566" fmla="*/ 269162 h 560417"/>
              <a:gd name="connsiteX1567" fmla="*/ 1535585 w 2491113"/>
              <a:gd name="connsiteY1567" fmla="*/ 282254 h 560417"/>
              <a:gd name="connsiteX1568" fmla="*/ 1533949 w 2491113"/>
              <a:gd name="connsiteY1568" fmla="*/ 287645 h 560417"/>
              <a:gd name="connsiteX1569" fmla="*/ 1524323 w 2491113"/>
              <a:gd name="connsiteY1569" fmla="*/ 294287 h 560417"/>
              <a:gd name="connsiteX1570" fmla="*/ 1513540 w 2491113"/>
              <a:gd name="connsiteY1570" fmla="*/ 298234 h 560417"/>
              <a:gd name="connsiteX1571" fmla="*/ 1510171 w 2491113"/>
              <a:gd name="connsiteY1571" fmla="*/ 304491 h 560417"/>
              <a:gd name="connsiteX1572" fmla="*/ 1515369 w 2491113"/>
              <a:gd name="connsiteY1572" fmla="*/ 308631 h 560417"/>
              <a:gd name="connsiteX1573" fmla="*/ 1529713 w 2491113"/>
              <a:gd name="connsiteY1573" fmla="*/ 305936 h 560417"/>
              <a:gd name="connsiteX1574" fmla="*/ 1540495 w 2491113"/>
              <a:gd name="connsiteY1574" fmla="*/ 305936 h 560417"/>
              <a:gd name="connsiteX1575" fmla="*/ 1553779 w 2491113"/>
              <a:gd name="connsiteY1575" fmla="*/ 303240 h 560417"/>
              <a:gd name="connsiteX1576" fmla="*/ 1565427 w 2491113"/>
              <a:gd name="connsiteY1576" fmla="*/ 303240 h 560417"/>
              <a:gd name="connsiteX1577" fmla="*/ 1575053 w 2491113"/>
              <a:gd name="connsiteY1577" fmla="*/ 318353 h 560417"/>
              <a:gd name="connsiteX1578" fmla="*/ 1558015 w 2491113"/>
              <a:gd name="connsiteY1578" fmla="*/ 342901 h 560417"/>
              <a:gd name="connsiteX1579" fmla="*/ 1542516 w 2491113"/>
              <a:gd name="connsiteY1579" fmla="*/ 340206 h 560417"/>
              <a:gd name="connsiteX1580" fmla="*/ 1516909 w 2491113"/>
              <a:gd name="connsiteY1580" fmla="*/ 341264 h 560417"/>
              <a:gd name="connsiteX1581" fmla="*/ 1502951 w 2491113"/>
              <a:gd name="connsiteY1581" fmla="*/ 340398 h 560417"/>
              <a:gd name="connsiteX1582" fmla="*/ 1490725 w 2491113"/>
              <a:gd name="connsiteY1582" fmla="*/ 341650 h 560417"/>
              <a:gd name="connsiteX1583" fmla="*/ 1477056 w 2491113"/>
              <a:gd name="connsiteY1583" fmla="*/ 343960 h 560417"/>
              <a:gd name="connsiteX1584" fmla="*/ 1460403 w 2491113"/>
              <a:gd name="connsiteY1584" fmla="*/ 347233 h 560417"/>
              <a:gd name="connsiteX1585" fmla="*/ 1443171 w 2491113"/>
              <a:gd name="connsiteY1585" fmla="*/ 348965 h 560417"/>
              <a:gd name="connsiteX1586" fmla="*/ 1425459 w 2491113"/>
              <a:gd name="connsiteY1586" fmla="*/ 354356 h 560417"/>
              <a:gd name="connsiteX1587" fmla="*/ 1414292 w 2491113"/>
              <a:gd name="connsiteY1587" fmla="*/ 348484 h 560417"/>
              <a:gd name="connsiteX1588" fmla="*/ 1411789 w 2491113"/>
              <a:gd name="connsiteY1588" fmla="*/ 333563 h 560417"/>
              <a:gd name="connsiteX1589" fmla="*/ 1412366 w 2491113"/>
              <a:gd name="connsiteY1589" fmla="*/ 326729 h 560417"/>
              <a:gd name="connsiteX1590" fmla="*/ 1416120 w 2491113"/>
              <a:gd name="connsiteY1590" fmla="*/ 318834 h 560417"/>
              <a:gd name="connsiteX1591" fmla="*/ 1420260 w 2491113"/>
              <a:gd name="connsiteY1591" fmla="*/ 315466 h 560417"/>
              <a:gd name="connsiteX1592" fmla="*/ 1425459 w 2491113"/>
              <a:gd name="connsiteY1592" fmla="*/ 317968 h 560417"/>
              <a:gd name="connsiteX1593" fmla="*/ 1440669 w 2491113"/>
              <a:gd name="connsiteY1593" fmla="*/ 312771 h 560417"/>
              <a:gd name="connsiteX1594" fmla="*/ 1459922 w 2491113"/>
              <a:gd name="connsiteY1594" fmla="*/ 304299 h 560417"/>
              <a:gd name="connsiteX1595" fmla="*/ 1456744 w 2491113"/>
              <a:gd name="connsiteY1595" fmla="*/ 298908 h 560417"/>
              <a:gd name="connsiteX1596" fmla="*/ 1448851 w 2491113"/>
              <a:gd name="connsiteY1596" fmla="*/ 297849 h 560417"/>
              <a:gd name="connsiteX1597" fmla="*/ 1442208 w 2491113"/>
              <a:gd name="connsiteY1597" fmla="*/ 294480 h 560417"/>
              <a:gd name="connsiteX1598" fmla="*/ 1442208 w 2491113"/>
              <a:gd name="connsiteY1598" fmla="*/ 288030 h 560417"/>
              <a:gd name="connsiteX1599" fmla="*/ 1443075 w 2491113"/>
              <a:gd name="connsiteY1599" fmla="*/ 280137 h 560417"/>
              <a:gd name="connsiteX1600" fmla="*/ 1447407 w 2491113"/>
              <a:gd name="connsiteY1600" fmla="*/ 274361 h 560417"/>
              <a:gd name="connsiteX1601" fmla="*/ 1451835 w 2491113"/>
              <a:gd name="connsiteY1601" fmla="*/ 275804 h 560417"/>
              <a:gd name="connsiteX1602" fmla="*/ 1456552 w 2491113"/>
              <a:gd name="connsiteY1602" fmla="*/ 274938 h 560417"/>
              <a:gd name="connsiteX1603" fmla="*/ 1461173 w 2491113"/>
              <a:gd name="connsiteY1603" fmla="*/ 274938 h 560417"/>
              <a:gd name="connsiteX1604" fmla="*/ 1465313 w 2491113"/>
              <a:gd name="connsiteY1604" fmla="*/ 271183 h 560417"/>
              <a:gd name="connsiteX1605" fmla="*/ 1466371 w 2491113"/>
              <a:gd name="connsiteY1605" fmla="*/ 261557 h 560417"/>
              <a:gd name="connsiteX1606" fmla="*/ 1460691 w 2491113"/>
              <a:gd name="connsiteY1606" fmla="*/ 260787 h 560417"/>
              <a:gd name="connsiteX1607" fmla="*/ 1453471 w 2491113"/>
              <a:gd name="connsiteY1607" fmla="*/ 262809 h 560417"/>
              <a:gd name="connsiteX1608" fmla="*/ 1446829 w 2491113"/>
              <a:gd name="connsiteY1608" fmla="*/ 264252 h 560417"/>
              <a:gd name="connsiteX1609" fmla="*/ 1441438 w 2491113"/>
              <a:gd name="connsiteY1609" fmla="*/ 263482 h 560417"/>
              <a:gd name="connsiteX1610" fmla="*/ 1438743 w 2491113"/>
              <a:gd name="connsiteY1610" fmla="*/ 259246 h 560417"/>
              <a:gd name="connsiteX1611" fmla="*/ 1436625 w 2491113"/>
              <a:gd name="connsiteY1611" fmla="*/ 253086 h 560417"/>
              <a:gd name="connsiteX1612" fmla="*/ 1431812 w 2491113"/>
              <a:gd name="connsiteY1612" fmla="*/ 244133 h 560417"/>
              <a:gd name="connsiteX1613" fmla="*/ 1429116 w 2491113"/>
              <a:gd name="connsiteY1613" fmla="*/ 234507 h 560417"/>
              <a:gd name="connsiteX1614" fmla="*/ 1434315 w 2491113"/>
              <a:gd name="connsiteY1614" fmla="*/ 219393 h 560417"/>
              <a:gd name="connsiteX1615" fmla="*/ 1431811 w 2491113"/>
              <a:gd name="connsiteY1615" fmla="*/ 195039 h 560417"/>
              <a:gd name="connsiteX1616" fmla="*/ 1428731 w 2491113"/>
              <a:gd name="connsiteY1616" fmla="*/ 184642 h 560417"/>
              <a:gd name="connsiteX1617" fmla="*/ 1429982 w 2491113"/>
              <a:gd name="connsiteY1617" fmla="*/ 176748 h 560417"/>
              <a:gd name="connsiteX1618" fmla="*/ 1432679 w 2491113"/>
              <a:gd name="connsiteY1618" fmla="*/ 163271 h 560417"/>
              <a:gd name="connsiteX1619" fmla="*/ 1439321 w 2491113"/>
              <a:gd name="connsiteY1619" fmla="*/ 149602 h 560417"/>
              <a:gd name="connsiteX1620" fmla="*/ 1447888 w 2491113"/>
              <a:gd name="connsiteY1620" fmla="*/ 154800 h 560417"/>
              <a:gd name="connsiteX1621" fmla="*/ 1455974 w 2491113"/>
              <a:gd name="connsiteY1621" fmla="*/ 153934 h 560417"/>
              <a:gd name="connsiteX1622" fmla="*/ 1466564 w 2491113"/>
              <a:gd name="connsiteY1622" fmla="*/ 150564 h 560417"/>
              <a:gd name="connsiteX1623" fmla="*/ 1484661 w 2491113"/>
              <a:gd name="connsiteY1623" fmla="*/ 143152 h 560417"/>
              <a:gd name="connsiteX1624" fmla="*/ 1499005 w 2491113"/>
              <a:gd name="connsiteY1624" fmla="*/ 141708 h 560417"/>
              <a:gd name="connsiteX1625" fmla="*/ 1541938 w 2491113"/>
              <a:gd name="connsiteY1625" fmla="*/ 127750 h 560417"/>
              <a:gd name="connsiteX1626" fmla="*/ 91286 w 2491113"/>
              <a:gd name="connsiteY1626" fmla="*/ 116773 h 560417"/>
              <a:gd name="connsiteX1627" fmla="*/ 90154 w 2491113"/>
              <a:gd name="connsiteY1627" fmla="*/ 117215 h 560417"/>
              <a:gd name="connsiteX1628" fmla="*/ 89077 w 2491113"/>
              <a:gd name="connsiteY1628" fmla="*/ 117905 h 560417"/>
              <a:gd name="connsiteX1629" fmla="*/ 87807 w 2491113"/>
              <a:gd name="connsiteY1629" fmla="*/ 119341 h 560417"/>
              <a:gd name="connsiteX1630" fmla="*/ 86371 w 2491113"/>
              <a:gd name="connsiteY1630" fmla="*/ 120556 h 560417"/>
              <a:gd name="connsiteX1631" fmla="*/ 85101 w 2491113"/>
              <a:gd name="connsiteY1631" fmla="*/ 120970 h 560417"/>
              <a:gd name="connsiteX1632" fmla="*/ 84825 w 2491113"/>
              <a:gd name="connsiteY1632" fmla="*/ 121715 h 560417"/>
              <a:gd name="connsiteX1633" fmla="*/ 84797 w 2491113"/>
              <a:gd name="connsiteY1633" fmla="*/ 121715 h 560417"/>
              <a:gd name="connsiteX1634" fmla="*/ 84659 w 2491113"/>
              <a:gd name="connsiteY1634" fmla="*/ 123151 h 560417"/>
              <a:gd name="connsiteX1635" fmla="*/ 85212 w 2491113"/>
              <a:gd name="connsiteY1635" fmla="*/ 123703 h 560417"/>
              <a:gd name="connsiteX1636" fmla="*/ 87973 w 2491113"/>
              <a:gd name="connsiteY1636" fmla="*/ 124753 h 560417"/>
              <a:gd name="connsiteX1637" fmla="*/ 90568 w 2491113"/>
              <a:gd name="connsiteY1637" fmla="*/ 128066 h 560417"/>
              <a:gd name="connsiteX1638" fmla="*/ 91286 w 2491113"/>
              <a:gd name="connsiteY1638" fmla="*/ 130137 h 560417"/>
              <a:gd name="connsiteX1639" fmla="*/ 90541 w 2491113"/>
              <a:gd name="connsiteY1639" fmla="*/ 132374 h 560417"/>
              <a:gd name="connsiteX1640" fmla="*/ 89574 w 2491113"/>
              <a:gd name="connsiteY1640" fmla="*/ 133561 h 560417"/>
              <a:gd name="connsiteX1641" fmla="*/ 88608 w 2491113"/>
              <a:gd name="connsiteY1641" fmla="*/ 135577 h 560417"/>
              <a:gd name="connsiteX1642" fmla="*/ 88608 w 2491113"/>
              <a:gd name="connsiteY1642" fmla="*/ 137730 h 560417"/>
              <a:gd name="connsiteX1643" fmla="*/ 90430 w 2491113"/>
              <a:gd name="connsiteY1643" fmla="*/ 139608 h 560417"/>
              <a:gd name="connsiteX1644" fmla="*/ 91562 w 2491113"/>
              <a:gd name="connsiteY1644" fmla="*/ 140243 h 560417"/>
              <a:gd name="connsiteX1645" fmla="*/ 93136 w 2491113"/>
              <a:gd name="connsiteY1645" fmla="*/ 141265 h 560417"/>
              <a:gd name="connsiteX1646" fmla="*/ 94103 w 2491113"/>
              <a:gd name="connsiteY1646" fmla="*/ 141265 h 560417"/>
              <a:gd name="connsiteX1647" fmla="*/ 94765 w 2491113"/>
              <a:gd name="connsiteY1647" fmla="*/ 140326 h 560417"/>
              <a:gd name="connsiteX1648" fmla="*/ 95373 w 2491113"/>
              <a:gd name="connsiteY1648" fmla="*/ 138863 h 560417"/>
              <a:gd name="connsiteX1649" fmla="*/ 96312 w 2491113"/>
              <a:gd name="connsiteY1649" fmla="*/ 137565 h 560417"/>
              <a:gd name="connsiteX1650" fmla="*/ 97250 w 2491113"/>
              <a:gd name="connsiteY1650" fmla="*/ 137289 h 560417"/>
              <a:gd name="connsiteX1651" fmla="*/ 100012 w 2491113"/>
              <a:gd name="connsiteY1651" fmla="*/ 139663 h 560417"/>
              <a:gd name="connsiteX1652" fmla="*/ 100012 w 2491113"/>
              <a:gd name="connsiteY1652" fmla="*/ 141872 h 560417"/>
              <a:gd name="connsiteX1653" fmla="*/ 99101 w 2491113"/>
              <a:gd name="connsiteY1653" fmla="*/ 145628 h 560417"/>
              <a:gd name="connsiteX1654" fmla="*/ 98300 w 2491113"/>
              <a:gd name="connsiteY1654" fmla="*/ 147560 h 560417"/>
              <a:gd name="connsiteX1655" fmla="*/ 97830 w 2491113"/>
              <a:gd name="connsiteY1655" fmla="*/ 149631 h 560417"/>
              <a:gd name="connsiteX1656" fmla="*/ 97112 w 2491113"/>
              <a:gd name="connsiteY1656" fmla="*/ 150570 h 560417"/>
              <a:gd name="connsiteX1657" fmla="*/ 97389 w 2491113"/>
              <a:gd name="connsiteY1657" fmla="*/ 151840 h 560417"/>
              <a:gd name="connsiteX1658" fmla="*/ 98686 w 2491113"/>
              <a:gd name="connsiteY1658" fmla="*/ 152448 h 560417"/>
              <a:gd name="connsiteX1659" fmla="*/ 100067 w 2491113"/>
              <a:gd name="connsiteY1659" fmla="*/ 153276 h 560417"/>
              <a:gd name="connsiteX1660" fmla="*/ 101641 w 2491113"/>
              <a:gd name="connsiteY1660" fmla="*/ 153000 h 560417"/>
              <a:gd name="connsiteX1661" fmla="*/ 104264 w 2491113"/>
              <a:gd name="connsiteY1661" fmla="*/ 152807 h 560417"/>
              <a:gd name="connsiteX1662" fmla="*/ 104733 w 2491113"/>
              <a:gd name="connsiteY1662" fmla="*/ 149079 h 560417"/>
              <a:gd name="connsiteX1663" fmla="*/ 105451 w 2491113"/>
              <a:gd name="connsiteY1663" fmla="*/ 147063 h 560417"/>
              <a:gd name="connsiteX1664" fmla="*/ 106280 w 2491113"/>
              <a:gd name="connsiteY1664" fmla="*/ 143446 h 560417"/>
              <a:gd name="connsiteX1665" fmla="*/ 107136 w 2491113"/>
              <a:gd name="connsiteY1665" fmla="*/ 140851 h 560417"/>
              <a:gd name="connsiteX1666" fmla="*/ 107136 w 2491113"/>
              <a:gd name="connsiteY1666" fmla="*/ 137592 h 560417"/>
              <a:gd name="connsiteX1667" fmla="*/ 107771 w 2491113"/>
              <a:gd name="connsiteY1667" fmla="*/ 134500 h 560417"/>
              <a:gd name="connsiteX1668" fmla="*/ 107357 w 2491113"/>
              <a:gd name="connsiteY1668" fmla="*/ 132898 h 560417"/>
              <a:gd name="connsiteX1669" fmla="*/ 105976 w 2491113"/>
              <a:gd name="connsiteY1669" fmla="*/ 130607 h 560417"/>
              <a:gd name="connsiteX1670" fmla="*/ 104954 w 2491113"/>
              <a:gd name="connsiteY1670" fmla="*/ 129999 h 560417"/>
              <a:gd name="connsiteX1671" fmla="*/ 104292 w 2491113"/>
              <a:gd name="connsiteY1671" fmla="*/ 129557 h 560417"/>
              <a:gd name="connsiteX1672" fmla="*/ 103049 w 2491113"/>
              <a:gd name="connsiteY1672" fmla="*/ 128977 h 560417"/>
              <a:gd name="connsiteX1673" fmla="*/ 101724 w 2491113"/>
              <a:gd name="connsiteY1673" fmla="*/ 127569 h 560417"/>
              <a:gd name="connsiteX1674" fmla="*/ 100288 w 2491113"/>
              <a:gd name="connsiteY1674" fmla="*/ 125774 h 560417"/>
              <a:gd name="connsiteX1675" fmla="*/ 97692 w 2491113"/>
              <a:gd name="connsiteY1675" fmla="*/ 123013 h 560417"/>
              <a:gd name="connsiteX1676" fmla="*/ 96339 w 2491113"/>
              <a:gd name="connsiteY1676" fmla="*/ 121412 h 560417"/>
              <a:gd name="connsiteX1677" fmla="*/ 95539 w 2491113"/>
              <a:gd name="connsiteY1677" fmla="*/ 119368 h 560417"/>
              <a:gd name="connsiteX1678" fmla="*/ 94241 w 2491113"/>
              <a:gd name="connsiteY1678" fmla="*/ 118043 h 560417"/>
              <a:gd name="connsiteX1679" fmla="*/ 93412 w 2491113"/>
              <a:gd name="connsiteY1679" fmla="*/ 117159 h 560417"/>
              <a:gd name="connsiteX1680" fmla="*/ 91286 w 2491113"/>
              <a:gd name="connsiteY1680" fmla="*/ 116773 h 560417"/>
              <a:gd name="connsiteX1681" fmla="*/ 335232 w 2491113"/>
              <a:gd name="connsiteY1681" fmla="*/ 116665 h 560417"/>
              <a:gd name="connsiteX1682" fmla="*/ 346257 w 2491113"/>
              <a:gd name="connsiteY1682" fmla="*/ 118181 h 560417"/>
              <a:gd name="connsiteX1683" fmla="*/ 335764 w 2491113"/>
              <a:gd name="connsiteY1683" fmla="*/ 124090 h 560417"/>
              <a:gd name="connsiteX1684" fmla="*/ 324553 w 2491113"/>
              <a:gd name="connsiteY1684" fmla="*/ 120556 h 560417"/>
              <a:gd name="connsiteX1685" fmla="*/ 335212 w 2491113"/>
              <a:gd name="connsiteY1685" fmla="*/ 116662 h 560417"/>
              <a:gd name="connsiteX1686" fmla="*/ 335239 w 2491113"/>
              <a:gd name="connsiteY1686" fmla="*/ 116662 h 560417"/>
              <a:gd name="connsiteX1687" fmla="*/ 335232 w 2491113"/>
              <a:gd name="connsiteY1687" fmla="*/ 116665 h 560417"/>
              <a:gd name="connsiteX1688" fmla="*/ 467033 w 2491113"/>
              <a:gd name="connsiteY1688" fmla="*/ 103685 h 560417"/>
              <a:gd name="connsiteX1689" fmla="*/ 465542 w 2491113"/>
              <a:gd name="connsiteY1689" fmla="*/ 104016 h 560417"/>
              <a:gd name="connsiteX1690" fmla="*/ 464106 w 2491113"/>
              <a:gd name="connsiteY1690" fmla="*/ 105838 h 560417"/>
              <a:gd name="connsiteX1691" fmla="*/ 461345 w 2491113"/>
              <a:gd name="connsiteY1691" fmla="*/ 108765 h 560417"/>
              <a:gd name="connsiteX1692" fmla="*/ 458418 w 2491113"/>
              <a:gd name="connsiteY1692" fmla="*/ 111140 h 560417"/>
              <a:gd name="connsiteX1693" fmla="*/ 457258 w 2491113"/>
              <a:gd name="connsiteY1693" fmla="*/ 112631 h 560417"/>
              <a:gd name="connsiteX1694" fmla="*/ 456678 w 2491113"/>
              <a:gd name="connsiteY1694" fmla="*/ 113818 h 560417"/>
              <a:gd name="connsiteX1695" fmla="*/ 455795 w 2491113"/>
              <a:gd name="connsiteY1695" fmla="*/ 113818 h 560417"/>
              <a:gd name="connsiteX1696" fmla="*/ 454027 w 2491113"/>
              <a:gd name="connsiteY1696" fmla="*/ 112990 h 560417"/>
              <a:gd name="connsiteX1697" fmla="*/ 453823 w 2491113"/>
              <a:gd name="connsiteY1697" fmla="*/ 112786 h 560417"/>
              <a:gd name="connsiteX1698" fmla="*/ 454027 w 2491113"/>
              <a:gd name="connsiteY1698" fmla="*/ 111830 h 560417"/>
              <a:gd name="connsiteX1699" fmla="*/ 455712 w 2491113"/>
              <a:gd name="connsiteY1699" fmla="*/ 109649 h 560417"/>
              <a:gd name="connsiteX1700" fmla="*/ 455270 w 2491113"/>
              <a:gd name="connsiteY1700" fmla="*/ 109235 h 560417"/>
              <a:gd name="connsiteX1701" fmla="*/ 451238 w 2491113"/>
              <a:gd name="connsiteY1701" fmla="*/ 110091 h 560417"/>
              <a:gd name="connsiteX1702" fmla="*/ 450244 w 2491113"/>
              <a:gd name="connsiteY1702" fmla="*/ 109842 h 560417"/>
              <a:gd name="connsiteX1703" fmla="*/ 449002 w 2491113"/>
              <a:gd name="connsiteY1703" fmla="*/ 110339 h 560417"/>
              <a:gd name="connsiteX1704" fmla="*/ 446738 w 2491113"/>
              <a:gd name="connsiteY1704" fmla="*/ 112382 h 560417"/>
              <a:gd name="connsiteX1705" fmla="*/ 445191 w 2491113"/>
              <a:gd name="connsiteY1705" fmla="*/ 115144 h 560417"/>
              <a:gd name="connsiteX1706" fmla="*/ 445689 w 2491113"/>
              <a:gd name="connsiteY1706" fmla="*/ 116441 h 560417"/>
              <a:gd name="connsiteX1707" fmla="*/ 449775 w 2491113"/>
              <a:gd name="connsiteY1707" fmla="*/ 117132 h 560417"/>
              <a:gd name="connsiteX1708" fmla="*/ 450962 w 2491113"/>
              <a:gd name="connsiteY1708" fmla="*/ 117132 h 560417"/>
              <a:gd name="connsiteX1709" fmla="*/ 453724 w 2491113"/>
              <a:gd name="connsiteY1709" fmla="*/ 116883 h 560417"/>
              <a:gd name="connsiteX1710" fmla="*/ 456126 w 2491113"/>
              <a:gd name="connsiteY1710" fmla="*/ 118181 h 560417"/>
              <a:gd name="connsiteX1711" fmla="*/ 457921 w 2491113"/>
              <a:gd name="connsiteY1711" fmla="*/ 119479 h 560417"/>
              <a:gd name="connsiteX1712" fmla="*/ 460130 w 2491113"/>
              <a:gd name="connsiteY1712" fmla="*/ 121301 h 560417"/>
              <a:gd name="connsiteX1713" fmla="*/ 461621 w 2491113"/>
              <a:gd name="connsiteY1713" fmla="*/ 122350 h 560417"/>
              <a:gd name="connsiteX1714" fmla="*/ 463112 w 2491113"/>
              <a:gd name="connsiteY1714" fmla="*/ 123345 h 560417"/>
              <a:gd name="connsiteX1715" fmla="*/ 465873 w 2491113"/>
              <a:gd name="connsiteY1715" fmla="*/ 125664 h 560417"/>
              <a:gd name="connsiteX1716" fmla="*/ 467613 w 2491113"/>
              <a:gd name="connsiteY1716" fmla="*/ 127072 h 560417"/>
              <a:gd name="connsiteX1717" fmla="*/ 469242 w 2491113"/>
              <a:gd name="connsiteY1717" fmla="*/ 128453 h 560417"/>
              <a:gd name="connsiteX1718" fmla="*/ 467392 w 2491113"/>
              <a:gd name="connsiteY1718" fmla="*/ 128950 h 560417"/>
              <a:gd name="connsiteX1719" fmla="*/ 465707 w 2491113"/>
              <a:gd name="connsiteY1719" fmla="*/ 128315 h 560417"/>
              <a:gd name="connsiteX1720" fmla="*/ 464989 w 2491113"/>
              <a:gd name="connsiteY1720" fmla="*/ 126989 h 560417"/>
              <a:gd name="connsiteX1721" fmla="*/ 463968 w 2491113"/>
              <a:gd name="connsiteY1721" fmla="*/ 126023 h 560417"/>
              <a:gd name="connsiteX1722" fmla="*/ 462808 w 2491113"/>
              <a:gd name="connsiteY1722" fmla="*/ 124753 h 560417"/>
              <a:gd name="connsiteX1723" fmla="*/ 461924 w 2491113"/>
              <a:gd name="connsiteY1723" fmla="*/ 124559 h 560417"/>
              <a:gd name="connsiteX1724" fmla="*/ 460765 w 2491113"/>
              <a:gd name="connsiteY1724" fmla="*/ 123952 h 560417"/>
              <a:gd name="connsiteX1725" fmla="*/ 459550 w 2491113"/>
              <a:gd name="connsiteY1725" fmla="*/ 123068 h 560417"/>
              <a:gd name="connsiteX1726" fmla="*/ 457865 w 2491113"/>
              <a:gd name="connsiteY1726" fmla="*/ 121936 h 560417"/>
              <a:gd name="connsiteX1727" fmla="*/ 456568 w 2491113"/>
              <a:gd name="connsiteY1727" fmla="*/ 120804 h 560417"/>
              <a:gd name="connsiteX1728" fmla="*/ 455767 w 2491113"/>
              <a:gd name="connsiteY1728" fmla="*/ 120611 h 560417"/>
              <a:gd name="connsiteX1729" fmla="*/ 454386 w 2491113"/>
              <a:gd name="connsiteY1729" fmla="*/ 119313 h 560417"/>
              <a:gd name="connsiteX1730" fmla="*/ 451183 w 2491113"/>
              <a:gd name="connsiteY1730" fmla="*/ 120500 h 560417"/>
              <a:gd name="connsiteX1731" fmla="*/ 449692 w 2491113"/>
              <a:gd name="connsiteY1731" fmla="*/ 121412 h 560417"/>
              <a:gd name="connsiteX1732" fmla="*/ 449168 w 2491113"/>
              <a:gd name="connsiteY1732" fmla="*/ 122544 h 560417"/>
              <a:gd name="connsiteX1733" fmla="*/ 450023 w 2491113"/>
              <a:gd name="connsiteY1733" fmla="*/ 123483 h 560417"/>
              <a:gd name="connsiteX1734" fmla="*/ 451625 w 2491113"/>
              <a:gd name="connsiteY1734" fmla="*/ 124062 h 560417"/>
              <a:gd name="connsiteX1735" fmla="*/ 453171 w 2491113"/>
              <a:gd name="connsiteY1735" fmla="*/ 124421 h 560417"/>
              <a:gd name="connsiteX1736" fmla="*/ 453889 w 2491113"/>
              <a:gd name="connsiteY1736" fmla="*/ 125388 h 560417"/>
              <a:gd name="connsiteX1737" fmla="*/ 452398 w 2491113"/>
              <a:gd name="connsiteY1737" fmla="*/ 125995 h 560417"/>
              <a:gd name="connsiteX1738" fmla="*/ 451128 w 2491113"/>
              <a:gd name="connsiteY1738" fmla="*/ 126879 h 560417"/>
              <a:gd name="connsiteX1739" fmla="*/ 450300 w 2491113"/>
              <a:gd name="connsiteY1739" fmla="*/ 127045 h 560417"/>
              <a:gd name="connsiteX1740" fmla="*/ 448974 w 2491113"/>
              <a:gd name="connsiteY1740" fmla="*/ 126575 h 560417"/>
              <a:gd name="connsiteX1741" fmla="*/ 447152 w 2491113"/>
              <a:gd name="connsiteY1741" fmla="*/ 125443 h 560417"/>
              <a:gd name="connsiteX1742" fmla="*/ 445219 w 2491113"/>
              <a:gd name="connsiteY1742" fmla="*/ 124918 h 560417"/>
              <a:gd name="connsiteX1743" fmla="*/ 444363 w 2491113"/>
              <a:gd name="connsiteY1743" fmla="*/ 123345 h 560417"/>
              <a:gd name="connsiteX1744" fmla="*/ 441602 w 2491113"/>
              <a:gd name="connsiteY1744" fmla="*/ 122627 h 560417"/>
              <a:gd name="connsiteX1745" fmla="*/ 439918 w 2491113"/>
              <a:gd name="connsiteY1745" fmla="*/ 123676 h 560417"/>
              <a:gd name="connsiteX1746" fmla="*/ 439006 w 2491113"/>
              <a:gd name="connsiteY1746" fmla="*/ 124780 h 560417"/>
              <a:gd name="connsiteX1747" fmla="*/ 439338 w 2491113"/>
              <a:gd name="connsiteY1747" fmla="*/ 125719 h 560417"/>
              <a:gd name="connsiteX1748" fmla="*/ 440304 w 2491113"/>
              <a:gd name="connsiteY1748" fmla="*/ 127459 h 560417"/>
              <a:gd name="connsiteX1749" fmla="*/ 442375 w 2491113"/>
              <a:gd name="connsiteY1749" fmla="*/ 128508 h 560417"/>
              <a:gd name="connsiteX1750" fmla="*/ 444501 w 2491113"/>
              <a:gd name="connsiteY1750" fmla="*/ 130137 h 560417"/>
              <a:gd name="connsiteX1751" fmla="*/ 446600 w 2491113"/>
              <a:gd name="connsiteY1751" fmla="*/ 131711 h 560417"/>
              <a:gd name="connsiteX1752" fmla="*/ 446324 w 2491113"/>
              <a:gd name="connsiteY1752" fmla="*/ 133009 h 560417"/>
              <a:gd name="connsiteX1753" fmla="*/ 440994 w 2491113"/>
              <a:gd name="connsiteY1753" fmla="*/ 134196 h 560417"/>
              <a:gd name="connsiteX1754" fmla="*/ 438233 w 2491113"/>
              <a:gd name="connsiteY1754" fmla="*/ 132098 h 560417"/>
              <a:gd name="connsiteX1755" fmla="*/ 436742 w 2491113"/>
              <a:gd name="connsiteY1755" fmla="*/ 131518 h 560417"/>
              <a:gd name="connsiteX1756" fmla="*/ 436742 w 2491113"/>
              <a:gd name="connsiteY1756" fmla="*/ 135245 h 560417"/>
              <a:gd name="connsiteX1757" fmla="*/ 435251 w 2491113"/>
              <a:gd name="connsiteY1757" fmla="*/ 136571 h 560417"/>
              <a:gd name="connsiteX1758" fmla="*/ 437156 w 2491113"/>
              <a:gd name="connsiteY1758" fmla="*/ 138642 h 560417"/>
              <a:gd name="connsiteX1759" fmla="*/ 438785 w 2491113"/>
              <a:gd name="connsiteY1759" fmla="*/ 139636 h 560417"/>
              <a:gd name="connsiteX1760" fmla="*/ 440994 w 2491113"/>
              <a:gd name="connsiteY1760" fmla="*/ 140768 h 560417"/>
              <a:gd name="connsiteX1761" fmla="*/ 444308 w 2491113"/>
              <a:gd name="connsiteY1761" fmla="*/ 139829 h 560417"/>
              <a:gd name="connsiteX1762" fmla="*/ 445909 w 2491113"/>
              <a:gd name="connsiteY1762" fmla="*/ 139470 h 560417"/>
              <a:gd name="connsiteX1763" fmla="*/ 447787 w 2491113"/>
              <a:gd name="connsiteY1763" fmla="*/ 138338 h 560417"/>
              <a:gd name="connsiteX1764" fmla="*/ 449306 w 2491113"/>
              <a:gd name="connsiteY1764" fmla="*/ 137233 h 560417"/>
              <a:gd name="connsiteX1765" fmla="*/ 450797 w 2491113"/>
              <a:gd name="connsiteY1765" fmla="*/ 135632 h 560417"/>
              <a:gd name="connsiteX1766" fmla="*/ 454000 w 2491113"/>
              <a:gd name="connsiteY1766" fmla="*/ 136957 h 560417"/>
              <a:gd name="connsiteX1767" fmla="*/ 455270 w 2491113"/>
              <a:gd name="connsiteY1767" fmla="*/ 137648 h 560417"/>
              <a:gd name="connsiteX1768" fmla="*/ 456927 w 2491113"/>
              <a:gd name="connsiteY1768" fmla="*/ 138863 h 560417"/>
              <a:gd name="connsiteX1769" fmla="*/ 458418 w 2491113"/>
              <a:gd name="connsiteY1769" fmla="*/ 139028 h 560417"/>
              <a:gd name="connsiteX1770" fmla="*/ 460212 w 2491113"/>
              <a:gd name="connsiteY1770" fmla="*/ 138034 h 560417"/>
              <a:gd name="connsiteX1771" fmla="*/ 460212 w 2491113"/>
              <a:gd name="connsiteY1771" fmla="*/ 136957 h 560417"/>
              <a:gd name="connsiteX1772" fmla="*/ 459467 w 2491113"/>
              <a:gd name="connsiteY1772" fmla="*/ 134997 h 560417"/>
              <a:gd name="connsiteX1773" fmla="*/ 458859 w 2491113"/>
              <a:gd name="connsiteY1773" fmla="*/ 132898 h 560417"/>
              <a:gd name="connsiteX1774" fmla="*/ 457672 w 2491113"/>
              <a:gd name="connsiteY1774" fmla="*/ 132484 h 560417"/>
              <a:gd name="connsiteX1775" fmla="*/ 455988 w 2491113"/>
              <a:gd name="connsiteY1775" fmla="*/ 131683 h 560417"/>
              <a:gd name="connsiteX1776" fmla="*/ 455463 w 2491113"/>
              <a:gd name="connsiteY1776" fmla="*/ 130855 h 560417"/>
              <a:gd name="connsiteX1777" fmla="*/ 457065 w 2491113"/>
              <a:gd name="connsiteY1777" fmla="*/ 129806 h 560417"/>
              <a:gd name="connsiteX1778" fmla="*/ 459495 w 2491113"/>
              <a:gd name="connsiteY1778" fmla="*/ 129806 h 560417"/>
              <a:gd name="connsiteX1779" fmla="*/ 461289 w 2491113"/>
              <a:gd name="connsiteY1779" fmla="*/ 129806 h 560417"/>
              <a:gd name="connsiteX1780" fmla="*/ 465403 w 2491113"/>
              <a:gd name="connsiteY1780" fmla="*/ 130662 h 560417"/>
              <a:gd name="connsiteX1781" fmla="*/ 466784 w 2491113"/>
              <a:gd name="connsiteY1781" fmla="*/ 132098 h 560417"/>
              <a:gd name="connsiteX1782" fmla="*/ 467723 w 2491113"/>
              <a:gd name="connsiteY1782" fmla="*/ 133313 h 560417"/>
              <a:gd name="connsiteX1783" fmla="*/ 468966 w 2491113"/>
              <a:gd name="connsiteY1783" fmla="*/ 133865 h 560417"/>
              <a:gd name="connsiteX1784" fmla="*/ 472472 w 2491113"/>
              <a:gd name="connsiteY1784" fmla="*/ 136074 h 560417"/>
              <a:gd name="connsiteX1785" fmla="*/ 474902 w 2491113"/>
              <a:gd name="connsiteY1785" fmla="*/ 134804 h 560417"/>
              <a:gd name="connsiteX1786" fmla="*/ 476587 w 2491113"/>
              <a:gd name="connsiteY1786" fmla="*/ 132291 h 560417"/>
              <a:gd name="connsiteX1787" fmla="*/ 476034 w 2491113"/>
              <a:gd name="connsiteY1787" fmla="*/ 131048 h 560417"/>
              <a:gd name="connsiteX1788" fmla="*/ 475510 w 2491113"/>
              <a:gd name="connsiteY1788" fmla="*/ 129999 h 560417"/>
              <a:gd name="connsiteX1789" fmla="*/ 475510 w 2491113"/>
              <a:gd name="connsiteY1789" fmla="*/ 128757 h 560417"/>
              <a:gd name="connsiteX1790" fmla="*/ 474626 w 2491113"/>
              <a:gd name="connsiteY1790" fmla="*/ 127901 h 560417"/>
              <a:gd name="connsiteX1791" fmla="*/ 472666 w 2491113"/>
              <a:gd name="connsiteY1791" fmla="*/ 127265 h 560417"/>
              <a:gd name="connsiteX1792" fmla="*/ 472251 w 2491113"/>
              <a:gd name="connsiteY1792" fmla="*/ 126382 h 560417"/>
              <a:gd name="connsiteX1793" fmla="*/ 473936 w 2491113"/>
              <a:gd name="connsiteY1793" fmla="*/ 125277 h 560417"/>
              <a:gd name="connsiteX1794" fmla="*/ 475344 w 2491113"/>
              <a:gd name="connsiteY1794" fmla="*/ 124504 h 560417"/>
              <a:gd name="connsiteX1795" fmla="*/ 476642 w 2491113"/>
              <a:gd name="connsiteY1795" fmla="*/ 123924 h 560417"/>
              <a:gd name="connsiteX1796" fmla="*/ 480535 w 2491113"/>
              <a:gd name="connsiteY1796" fmla="*/ 122489 h 560417"/>
              <a:gd name="connsiteX1797" fmla="*/ 483131 w 2491113"/>
              <a:gd name="connsiteY1797" fmla="*/ 122820 h 560417"/>
              <a:gd name="connsiteX1798" fmla="*/ 484649 w 2491113"/>
              <a:gd name="connsiteY1798" fmla="*/ 121633 h 560417"/>
              <a:gd name="connsiteX1799" fmla="*/ 485202 w 2491113"/>
              <a:gd name="connsiteY1799" fmla="*/ 120611 h 560417"/>
              <a:gd name="connsiteX1800" fmla="*/ 484843 w 2491113"/>
              <a:gd name="connsiteY1800" fmla="*/ 118899 h 560417"/>
              <a:gd name="connsiteX1801" fmla="*/ 483793 w 2491113"/>
              <a:gd name="connsiteY1801" fmla="*/ 117988 h 560417"/>
              <a:gd name="connsiteX1802" fmla="*/ 483075 w 2491113"/>
              <a:gd name="connsiteY1802" fmla="*/ 117988 h 560417"/>
              <a:gd name="connsiteX1803" fmla="*/ 478160 w 2491113"/>
              <a:gd name="connsiteY1803" fmla="*/ 116276 h 560417"/>
              <a:gd name="connsiteX1804" fmla="*/ 477166 w 2491113"/>
              <a:gd name="connsiteY1804" fmla="*/ 118457 h 560417"/>
              <a:gd name="connsiteX1805" fmla="*/ 476062 w 2491113"/>
              <a:gd name="connsiteY1805" fmla="*/ 119037 h 560417"/>
              <a:gd name="connsiteX1806" fmla="*/ 474764 w 2491113"/>
              <a:gd name="connsiteY1806" fmla="*/ 119258 h 560417"/>
              <a:gd name="connsiteX1807" fmla="*/ 473411 w 2491113"/>
              <a:gd name="connsiteY1807" fmla="*/ 118733 h 560417"/>
              <a:gd name="connsiteX1808" fmla="*/ 472389 w 2491113"/>
              <a:gd name="connsiteY1808" fmla="*/ 119865 h 560417"/>
              <a:gd name="connsiteX1809" fmla="*/ 471257 w 2491113"/>
              <a:gd name="connsiteY1809" fmla="*/ 119865 h 560417"/>
              <a:gd name="connsiteX1810" fmla="*/ 470125 w 2491113"/>
              <a:gd name="connsiteY1810" fmla="*/ 119700 h 560417"/>
              <a:gd name="connsiteX1811" fmla="*/ 469214 w 2491113"/>
              <a:gd name="connsiteY1811" fmla="*/ 120970 h 560417"/>
              <a:gd name="connsiteX1812" fmla="*/ 469822 w 2491113"/>
              <a:gd name="connsiteY1812" fmla="*/ 122295 h 560417"/>
              <a:gd name="connsiteX1813" fmla="*/ 467613 w 2491113"/>
              <a:gd name="connsiteY1813" fmla="*/ 122295 h 560417"/>
              <a:gd name="connsiteX1814" fmla="*/ 468054 w 2491113"/>
              <a:gd name="connsiteY1814" fmla="*/ 120749 h 560417"/>
              <a:gd name="connsiteX1815" fmla="*/ 467530 w 2491113"/>
              <a:gd name="connsiteY1815" fmla="*/ 118899 h 560417"/>
              <a:gd name="connsiteX1816" fmla="*/ 469987 w 2491113"/>
              <a:gd name="connsiteY1816" fmla="*/ 118540 h 560417"/>
              <a:gd name="connsiteX1817" fmla="*/ 474046 w 2491113"/>
              <a:gd name="connsiteY1817" fmla="*/ 117325 h 560417"/>
              <a:gd name="connsiteX1818" fmla="*/ 474377 w 2491113"/>
              <a:gd name="connsiteY1818" fmla="*/ 115806 h 560417"/>
              <a:gd name="connsiteX1819" fmla="*/ 475565 w 2491113"/>
              <a:gd name="connsiteY1819" fmla="*/ 114702 h 560417"/>
              <a:gd name="connsiteX1820" fmla="*/ 477829 w 2491113"/>
              <a:gd name="connsiteY1820" fmla="*/ 114481 h 560417"/>
              <a:gd name="connsiteX1821" fmla="*/ 479817 w 2491113"/>
              <a:gd name="connsiteY1821" fmla="*/ 113597 h 560417"/>
              <a:gd name="connsiteX1822" fmla="*/ 479624 w 2491113"/>
              <a:gd name="connsiteY1822" fmla="*/ 111471 h 560417"/>
              <a:gd name="connsiteX1823" fmla="*/ 478906 w 2491113"/>
              <a:gd name="connsiteY1823" fmla="*/ 110947 h 560417"/>
              <a:gd name="connsiteX1824" fmla="*/ 478243 w 2491113"/>
              <a:gd name="connsiteY1824" fmla="*/ 110367 h 560417"/>
              <a:gd name="connsiteX1825" fmla="*/ 476007 w 2491113"/>
              <a:gd name="connsiteY1825" fmla="*/ 110947 h 560417"/>
              <a:gd name="connsiteX1826" fmla="*/ 473577 w 2491113"/>
              <a:gd name="connsiteY1826" fmla="*/ 111195 h 560417"/>
              <a:gd name="connsiteX1827" fmla="*/ 473577 w 2491113"/>
              <a:gd name="connsiteY1827" fmla="*/ 109621 h 560417"/>
              <a:gd name="connsiteX1828" fmla="*/ 472003 w 2491113"/>
              <a:gd name="connsiteY1828" fmla="*/ 109621 h 560417"/>
              <a:gd name="connsiteX1829" fmla="*/ 471175 w 2491113"/>
              <a:gd name="connsiteY1829" fmla="*/ 111306 h 560417"/>
              <a:gd name="connsiteX1830" fmla="*/ 469545 w 2491113"/>
              <a:gd name="connsiteY1830" fmla="*/ 111996 h 560417"/>
              <a:gd name="connsiteX1831" fmla="*/ 468082 w 2491113"/>
              <a:gd name="connsiteY1831" fmla="*/ 113349 h 560417"/>
              <a:gd name="connsiteX1832" fmla="*/ 469104 w 2491113"/>
              <a:gd name="connsiteY1832" fmla="*/ 113763 h 560417"/>
              <a:gd name="connsiteX1833" fmla="*/ 470457 w 2491113"/>
              <a:gd name="connsiteY1833" fmla="*/ 114426 h 560417"/>
              <a:gd name="connsiteX1834" fmla="*/ 469573 w 2491113"/>
              <a:gd name="connsiteY1834" fmla="*/ 116414 h 560417"/>
              <a:gd name="connsiteX1835" fmla="*/ 467447 w 2491113"/>
              <a:gd name="connsiteY1835" fmla="*/ 116276 h 560417"/>
              <a:gd name="connsiteX1836" fmla="*/ 467585 w 2491113"/>
              <a:gd name="connsiteY1836" fmla="*/ 115254 h 560417"/>
              <a:gd name="connsiteX1837" fmla="*/ 466480 w 2491113"/>
              <a:gd name="connsiteY1837" fmla="*/ 113929 h 560417"/>
              <a:gd name="connsiteX1838" fmla="*/ 466729 w 2491113"/>
              <a:gd name="connsiteY1838" fmla="*/ 113100 h 560417"/>
              <a:gd name="connsiteX1839" fmla="*/ 468855 w 2491113"/>
              <a:gd name="connsiteY1839" fmla="*/ 110339 h 560417"/>
              <a:gd name="connsiteX1840" fmla="*/ 469352 w 2491113"/>
              <a:gd name="connsiteY1840" fmla="*/ 109428 h 560417"/>
              <a:gd name="connsiteX1841" fmla="*/ 470208 w 2491113"/>
              <a:gd name="connsiteY1841" fmla="*/ 107965 h 560417"/>
              <a:gd name="connsiteX1842" fmla="*/ 469104 w 2491113"/>
              <a:gd name="connsiteY1842" fmla="*/ 107606 h 560417"/>
              <a:gd name="connsiteX1843" fmla="*/ 467640 w 2491113"/>
              <a:gd name="connsiteY1843" fmla="*/ 108130 h 560417"/>
              <a:gd name="connsiteX1844" fmla="*/ 467060 w 2491113"/>
              <a:gd name="connsiteY1844" fmla="*/ 108986 h 560417"/>
              <a:gd name="connsiteX1845" fmla="*/ 464906 w 2491113"/>
              <a:gd name="connsiteY1845" fmla="*/ 111030 h 560417"/>
              <a:gd name="connsiteX1846" fmla="*/ 463609 w 2491113"/>
              <a:gd name="connsiteY1846" fmla="*/ 112714 h 560417"/>
              <a:gd name="connsiteX1847" fmla="*/ 461289 w 2491113"/>
              <a:gd name="connsiteY1847" fmla="*/ 114730 h 560417"/>
              <a:gd name="connsiteX1848" fmla="*/ 460737 w 2491113"/>
              <a:gd name="connsiteY1848" fmla="*/ 116331 h 560417"/>
              <a:gd name="connsiteX1849" fmla="*/ 461566 w 2491113"/>
              <a:gd name="connsiteY1849" fmla="*/ 116607 h 560417"/>
              <a:gd name="connsiteX1850" fmla="*/ 462504 w 2491113"/>
              <a:gd name="connsiteY1850" fmla="*/ 116469 h 560417"/>
              <a:gd name="connsiteX1851" fmla="*/ 463774 w 2491113"/>
              <a:gd name="connsiteY1851" fmla="*/ 115917 h 560417"/>
              <a:gd name="connsiteX1852" fmla="*/ 463609 w 2491113"/>
              <a:gd name="connsiteY1852" fmla="*/ 117021 h 560417"/>
              <a:gd name="connsiteX1853" fmla="*/ 463084 w 2491113"/>
              <a:gd name="connsiteY1853" fmla="*/ 117988 h 560417"/>
              <a:gd name="connsiteX1854" fmla="*/ 464189 w 2491113"/>
              <a:gd name="connsiteY1854" fmla="*/ 118512 h 560417"/>
              <a:gd name="connsiteX1855" fmla="*/ 464989 w 2491113"/>
              <a:gd name="connsiteY1855" fmla="*/ 119534 h 560417"/>
              <a:gd name="connsiteX1856" fmla="*/ 464382 w 2491113"/>
              <a:gd name="connsiteY1856" fmla="*/ 119921 h 560417"/>
              <a:gd name="connsiteX1857" fmla="*/ 463333 w 2491113"/>
              <a:gd name="connsiteY1857" fmla="*/ 119644 h 560417"/>
              <a:gd name="connsiteX1858" fmla="*/ 462256 w 2491113"/>
              <a:gd name="connsiteY1858" fmla="*/ 119065 h 560417"/>
              <a:gd name="connsiteX1859" fmla="*/ 460544 w 2491113"/>
              <a:gd name="connsiteY1859" fmla="*/ 117794 h 560417"/>
              <a:gd name="connsiteX1860" fmla="*/ 459577 w 2491113"/>
              <a:gd name="connsiteY1860" fmla="*/ 116911 h 560417"/>
              <a:gd name="connsiteX1861" fmla="*/ 458252 w 2491113"/>
              <a:gd name="connsiteY1861" fmla="*/ 116055 h 560417"/>
              <a:gd name="connsiteX1862" fmla="*/ 458252 w 2491113"/>
              <a:gd name="connsiteY1862" fmla="*/ 114978 h 560417"/>
              <a:gd name="connsiteX1863" fmla="*/ 459771 w 2491113"/>
              <a:gd name="connsiteY1863" fmla="*/ 114288 h 560417"/>
              <a:gd name="connsiteX1864" fmla="*/ 460765 w 2491113"/>
              <a:gd name="connsiteY1864" fmla="*/ 113404 h 560417"/>
              <a:gd name="connsiteX1865" fmla="*/ 461842 w 2491113"/>
              <a:gd name="connsiteY1865" fmla="*/ 111913 h 560417"/>
              <a:gd name="connsiteX1866" fmla="*/ 463719 w 2491113"/>
              <a:gd name="connsiteY1866" fmla="*/ 109953 h 560417"/>
              <a:gd name="connsiteX1867" fmla="*/ 464768 w 2491113"/>
              <a:gd name="connsiteY1867" fmla="*/ 109069 h 560417"/>
              <a:gd name="connsiteX1868" fmla="*/ 465624 w 2491113"/>
              <a:gd name="connsiteY1868" fmla="*/ 108379 h 560417"/>
              <a:gd name="connsiteX1869" fmla="*/ 466315 w 2491113"/>
              <a:gd name="connsiteY1869" fmla="*/ 107688 h 560417"/>
              <a:gd name="connsiteX1870" fmla="*/ 467419 w 2491113"/>
              <a:gd name="connsiteY1870" fmla="*/ 106501 h 560417"/>
              <a:gd name="connsiteX1871" fmla="*/ 468220 w 2491113"/>
              <a:gd name="connsiteY1871" fmla="*/ 105452 h 560417"/>
              <a:gd name="connsiteX1872" fmla="*/ 468413 w 2491113"/>
              <a:gd name="connsiteY1872" fmla="*/ 104623 h 560417"/>
              <a:gd name="connsiteX1873" fmla="*/ 467778 w 2491113"/>
              <a:gd name="connsiteY1873" fmla="*/ 104458 h 560417"/>
              <a:gd name="connsiteX1874" fmla="*/ 467033 w 2491113"/>
              <a:gd name="connsiteY1874" fmla="*/ 103685 h 560417"/>
              <a:gd name="connsiteX1875" fmla="*/ 100923 w 2491113"/>
              <a:gd name="connsiteY1875" fmla="*/ 101973 h 560417"/>
              <a:gd name="connsiteX1876" fmla="*/ 100095 w 2491113"/>
              <a:gd name="connsiteY1876" fmla="*/ 102553 h 560417"/>
              <a:gd name="connsiteX1877" fmla="*/ 98797 w 2491113"/>
              <a:gd name="connsiteY1877" fmla="*/ 102912 h 560417"/>
              <a:gd name="connsiteX1878" fmla="*/ 97913 w 2491113"/>
              <a:gd name="connsiteY1878" fmla="*/ 104320 h 560417"/>
              <a:gd name="connsiteX1879" fmla="*/ 96864 w 2491113"/>
              <a:gd name="connsiteY1879" fmla="*/ 105065 h 560417"/>
              <a:gd name="connsiteX1880" fmla="*/ 96146 w 2491113"/>
              <a:gd name="connsiteY1880" fmla="*/ 106308 h 560417"/>
              <a:gd name="connsiteX1881" fmla="*/ 94765 w 2491113"/>
              <a:gd name="connsiteY1881" fmla="*/ 107302 h 560417"/>
              <a:gd name="connsiteX1882" fmla="*/ 94434 w 2491113"/>
              <a:gd name="connsiteY1882" fmla="*/ 108738 h 560417"/>
              <a:gd name="connsiteX1883" fmla="*/ 95980 w 2491113"/>
              <a:gd name="connsiteY1883" fmla="*/ 110284 h 560417"/>
              <a:gd name="connsiteX1884" fmla="*/ 97858 w 2491113"/>
              <a:gd name="connsiteY1884" fmla="*/ 113045 h 560417"/>
              <a:gd name="connsiteX1885" fmla="*/ 99018 w 2491113"/>
              <a:gd name="connsiteY1885" fmla="*/ 114757 h 560417"/>
              <a:gd name="connsiteX1886" fmla="*/ 101282 w 2491113"/>
              <a:gd name="connsiteY1886" fmla="*/ 117132 h 560417"/>
              <a:gd name="connsiteX1887" fmla="*/ 102524 w 2491113"/>
              <a:gd name="connsiteY1887" fmla="*/ 118871 h 560417"/>
              <a:gd name="connsiteX1888" fmla="*/ 103712 w 2491113"/>
              <a:gd name="connsiteY1888" fmla="*/ 120639 h 560417"/>
              <a:gd name="connsiteX1889" fmla="*/ 104236 w 2491113"/>
              <a:gd name="connsiteY1889" fmla="*/ 121909 h 560417"/>
              <a:gd name="connsiteX1890" fmla="*/ 106721 w 2491113"/>
              <a:gd name="connsiteY1890" fmla="*/ 125112 h 560417"/>
              <a:gd name="connsiteX1891" fmla="*/ 108710 w 2491113"/>
              <a:gd name="connsiteY1891" fmla="*/ 126630 h 560417"/>
              <a:gd name="connsiteX1892" fmla="*/ 110035 w 2491113"/>
              <a:gd name="connsiteY1892" fmla="*/ 127569 h 560417"/>
              <a:gd name="connsiteX1893" fmla="*/ 111333 w 2491113"/>
              <a:gd name="connsiteY1893" fmla="*/ 128646 h 560417"/>
              <a:gd name="connsiteX1894" fmla="*/ 113680 w 2491113"/>
              <a:gd name="connsiteY1894" fmla="*/ 130054 h 560417"/>
              <a:gd name="connsiteX1895" fmla="*/ 115419 w 2491113"/>
              <a:gd name="connsiteY1895" fmla="*/ 131490 h 560417"/>
              <a:gd name="connsiteX1896" fmla="*/ 117656 w 2491113"/>
              <a:gd name="connsiteY1896" fmla="*/ 131904 h 560417"/>
              <a:gd name="connsiteX1897" fmla="*/ 119064 w 2491113"/>
              <a:gd name="connsiteY1897" fmla="*/ 131462 h 560417"/>
              <a:gd name="connsiteX1898" fmla="*/ 120942 w 2491113"/>
              <a:gd name="connsiteY1898" fmla="*/ 129668 h 560417"/>
              <a:gd name="connsiteX1899" fmla="*/ 122488 w 2491113"/>
              <a:gd name="connsiteY1899" fmla="*/ 128729 h 560417"/>
              <a:gd name="connsiteX1900" fmla="*/ 123951 w 2491113"/>
              <a:gd name="connsiteY1900" fmla="*/ 127238 h 560417"/>
              <a:gd name="connsiteX1901" fmla="*/ 125525 w 2491113"/>
              <a:gd name="connsiteY1901" fmla="*/ 125830 h 560417"/>
              <a:gd name="connsiteX1902" fmla="*/ 126878 w 2491113"/>
              <a:gd name="connsiteY1902" fmla="*/ 125250 h 560417"/>
              <a:gd name="connsiteX1903" fmla="*/ 127872 w 2491113"/>
              <a:gd name="connsiteY1903" fmla="*/ 123510 h 560417"/>
              <a:gd name="connsiteX1904" fmla="*/ 129004 w 2491113"/>
              <a:gd name="connsiteY1904" fmla="*/ 121853 h 560417"/>
              <a:gd name="connsiteX1905" fmla="*/ 128259 w 2491113"/>
              <a:gd name="connsiteY1905" fmla="*/ 120114 h 560417"/>
              <a:gd name="connsiteX1906" fmla="*/ 126961 w 2491113"/>
              <a:gd name="connsiteY1906" fmla="*/ 117656 h 560417"/>
              <a:gd name="connsiteX1907" fmla="*/ 124531 w 2491113"/>
              <a:gd name="connsiteY1907" fmla="*/ 116800 h 560417"/>
              <a:gd name="connsiteX1908" fmla="*/ 123151 w 2491113"/>
              <a:gd name="connsiteY1908" fmla="*/ 117988 h 560417"/>
              <a:gd name="connsiteX1909" fmla="*/ 122019 w 2491113"/>
              <a:gd name="connsiteY1909" fmla="*/ 118540 h 560417"/>
              <a:gd name="connsiteX1910" fmla="*/ 120997 w 2491113"/>
              <a:gd name="connsiteY1910" fmla="*/ 119230 h 560417"/>
              <a:gd name="connsiteX1911" fmla="*/ 119699 w 2491113"/>
              <a:gd name="connsiteY1911" fmla="*/ 120307 h 560417"/>
              <a:gd name="connsiteX1912" fmla="*/ 117325 w 2491113"/>
              <a:gd name="connsiteY1912" fmla="*/ 121329 h 560417"/>
              <a:gd name="connsiteX1913" fmla="*/ 114701 w 2491113"/>
              <a:gd name="connsiteY1913" fmla="*/ 120031 h 560417"/>
              <a:gd name="connsiteX1914" fmla="*/ 113431 w 2491113"/>
              <a:gd name="connsiteY1914" fmla="*/ 118982 h 560417"/>
              <a:gd name="connsiteX1915" fmla="*/ 111664 w 2491113"/>
              <a:gd name="connsiteY1915" fmla="*/ 115889 h 560417"/>
              <a:gd name="connsiteX1916" fmla="*/ 112686 w 2491113"/>
              <a:gd name="connsiteY1916" fmla="*/ 112631 h 560417"/>
              <a:gd name="connsiteX1917" fmla="*/ 113210 w 2491113"/>
              <a:gd name="connsiteY1917" fmla="*/ 110505 h 560417"/>
              <a:gd name="connsiteX1918" fmla="*/ 113431 w 2491113"/>
              <a:gd name="connsiteY1918" fmla="*/ 108821 h 560417"/>
              <a:gd name="connsiteX1919" fmla="*/ 114232 w 2491113"/>
              <a:gd name="connsiteY1919" fmla="*/ 107357 h 560417"/>
              <a:gd name="connsiteX1920" fmla="*/ 114232 w 2491113"/>
              <a:gd name="connsiteY1920" fmla="*/ 106170 h 560417"/>
              <a:gd name="connsiteX1921" fmla="*/ 112796 w 2491113"/>
              <a:gd name="connsiteY1921" fmla="*/ 105203 h 560417"/>
              <a:gd name="connsiteX1922" fmla="*/ 110173 w 2491113"/>
              <a:gd name="connsiteY1922" fmla="*/ 104513 h 560417"/>
              <a:gd name="connsiteX1923" fmla="*/ 107992 w 2491113"/>
              <a:gd name="connsiteY1923" fmla="*/ 105645 h 560417"/>
              <a:gd name="connsiteX1924" fmla="*/ 107633 w 2491113"/>
              <a:gd name="connsiteY1924" fmla="*/ 107247 h 560417"/>
              <a:gd name="connsiteX1925" fmla="*/ 106280 w 2491113"/>
              <a:gd name="connsiteY1925" fmla="*/ 107937 h 560417"/>
              <a:gd name="connsiteX1926" fmla="*/ 105313 w 2491113"/>
              <a:gd name="connsiteY1926" fmla="*/ 106584 h 560417"/>
              <a:gd name="connsiteX1927" fmla="*/ 104154 w 2491113"/>
              <a:gd name="connsiteY1927" fmla="*/ 103132 h 560417"/>
              <a:gd name="connsiteX1928" fmla="*/ 102055 w 2491113"/>
              <a:gd name="connsiteY1928" fmla="*/ 101973 h 560417"/>
              <a:gd name="connsiteX1929" fmla="*/ 100923 w 2491113"/>
              <a:gd name="connsiteY1929" fmla="*/ 101973 h 560417"/>
              <a:gd name="connsiteX1930" fmla="*/ 342447 w 2491113"/>
              <a:gd name="connsiteY1930" fmla="*/ 90541 h 560417"/>
              <a:gd name="connsiteX1931" fmla="*/ 340321 w 2491113"/>
              <a:gd name="connsiteY1931" fmla="*/ 102912 h 560417"/>
              <a:gd name="connsiteX1932" fmla="*/ 333832 w 2491113"/>
              <a:gd name="connsiteY1932" fmla="*/ 109677 h 560417"/>
              <a:gd name="connsiteX1933" fmla="*/ 331319 w 2491113"/>
              <a:gd name="connsiteY1933" fmla="*/ 113818 h 560417"/>
              <a:gd name="connsiteX1934" fmla="*/ 298682 w 2491113"/>
              <a:gd name="connsiteY1934" fmla="*/ 136378 h 560417"/>
              <a:gd name="connsiteX1935" fmla="*/ 308346 w 2491113"/>
              <a:gd name="connsiteY1935" fmla="*/ 137013 h 560417"/>
              <a:gd name="connsiteX1936" fmla="*/ 308456 w 2491113"/>
              <a:gd name="connsiteY1936" fmla="*/ 136930 h 560417"/>
              <a:gd name="connsiteX1937" fmla="*/ 319032 w 2491113"/>
              <a:gd name="connsiteY1937" fmla="*/ 144551 h 560417"/>
              <a:gd name="connsiteX1938" fmla="*/ 306551 w 2491113"/>
              <a:gd name="connsiteY1938" fmla="*/ 144772 h 560417"/>
              <a:gd name="connsiteX1939" fmla="*/ 297715 w 2491113"/>
              <a:gd name="connsiteY1939" fmla="*/ 136736 h 560417"/>
              <a:gd name="connsiteX1940" fmla="*/ 290785 w 2491113"/>
              <a:gd name="connsiteY1940" fmla="*/ 139281 h 560417"/>
              <a:gd name="connsiteX1941" fmla="*/ 292268 w 2491113"/>
              <a:gd name="connsiteY1941" fmla="*/ 146887 h 560417"/>
              <a:gd name="connsiteX1942" fmla="*/ 294705 w 2491113"/>
              <a:gd name="connsiteY1942" fmla="*/ 159461 h 560417"/>
              <a:gd name="connsiteX1943" fmla="*/ 380027 w 2491113"/>
              <a:gd name="connsiteY1943" fmla="*/ 146594 h 560417"/>
              <a:gd name="connsiteX1944" fmla="*/ 382981 w 2491113"/>
              <a:gd name="connsiteY1944" fmla="*/ 145600 h 560417"/>
              <a:gd name="connsiteX1945" fmla="*/ 382981 w 2491113"/>
              <a:gd name="connsiteY1945" fmla="*/ 148693 h 560417"/>
              <a:gd name="connsiteX1946" fmla="*/ 374532 w 2491113"/>
              <a:gd name="connsiteY1946" fmla="*/ 172632 h 560417"/>
              <a:gd name="connsiteX1947" fmla="*/ 353546 w 2491113"/>
              <a:gd name="connsiteY1947" fmla="*/ 186300 h 560417"/>
              <a:gd name="connsiteX1948" fmla="*/ 344793 w 2491113"/>
              <a:gd name="connsiteY1948" fmla="*/ 202536 h 560417"/>
              <a:gd name="connsiteX1949" fmla="*/ 340762 w 2491113"/>
              <a:gd name="connsiteY1949" fmla="*/ 205298 h 560417"/>
              <a:gd name="connsiteX1950" fmla="*/ 381076 w 2491113"/>
              <a:gd name="connsiteY1950" fmla="*/ 199140 h 560417"/>
              <a:gd name="connsiteX1951" fmla="*/ 384251 w 2491113"/>
              <a:gd name="connsiteY1951" fmla="*/ 198533 h 560417"/>
              <a:gd name="connsiteX1952" fmla="*/ 384086 w 2491113"/>
              <a:gd name="connsiteY1952" fmla="*/ 198533 h 560417"/>
              <a:gd name="connsiteX1953" fmla="*/ 392728 w 2491113"/>
              <a:gd name="connsiteY1953" fmla="*/ 196738 h 560417"/>
              <a:gd name="connsiteX1954" fmla="*/ 379336 w 2491113"/>
              <a:gd name="connsiteY1954" fmla="*/ 216453 h 560417"/>
              <a:gd name="connsiteX1955" fmla="*/ 347803 w 2491113"/>
              <a:gd name="connsiteY1955" fmla="*/ 241552 h 560417"/>
              <a:gd name="connsiteX1956" fmla="*/ 313978 w 2491113"/>
              <a:gd name="connsiteY1956" fmla="*/ 252349 h 560417"/>
              <a:gd name="connsiteX1957" fmla="*/ 308456 w 2491113"/>
              <a:gd name="connsiteY1957" fmla="*/ 252708 h 560417"/>
              <a:gd name="connsiteX1958" fmla="*/ 298156 w 2491113"/>
              <a:gd name="connsiteY1958" fmla="*/ 251962 h 560417"/>
              <a:gd name="connsiteX1959" fmla="*/ 294898 w 2491113"/>
              <a:gd name="connsiteY1959" fmla="*/ 251493 h 560417"/>
              <a:gd name="connsiteX1960" fmla="*/ 301222 w 2491113"/>
              <a:gd name="connsiteY1960" fmla="*/ 277918 h 560417"/>
              <a:gd name="connsiteX1961" fmla="*/ 280153 w 2491113"/>
              <a:gd name="connsiteY1961" fmla="*/ 279271 h 560417"/>
              <a:gd name="connsiteX1962" fmla="*/ 259058 w 2491113"/>
              <a:gd name="connsiteY1962" fmla="*/ 277918 h 560417"/>
              <a:gd name="connsiteX1963" fmla="*/ 265381 w 2491113"/>
              <a:gd name="connsiteY1963" fmla="*/ 251493 h 560417"/>
              <a:gd name="connsiteX1964" fmla="*/ 262123 w 2491113"/>
              <a:gd name="connsiteY1964" fmla="*/ 251962 h 560417"/>
              <a:gd name="connsiteX1965" fmla="*/ 251823 w 2491113"/>
              <a:gd name="connsiteY1965" fmla="*/ 252708 h 560417"/>
              <a:gd name="connsiteX1966" fmla="*/ 246301 w 2491113"/>
              <a:gd name="connsiteY1966" fmla="*/ 252349 h 560417"/>
              <a:gd name="connsiteX1967" fmla="*/ 212448 w 2491113"/>
              <a:gd name="connsiteY1967" fmla="*/ 241552 h 560417"/>
              <a:gd name="connsiteX1968" fmla="*/ 180915 w 2491113"/>
              <a:gd name="connsiteY1968" fmla="*/ 216453 h 560417"/>
              <a:gd name="connsiteX1969" fmla="*/ 167523 w 2491113"/>
              <a:gd name="connsiteY1969" fmla="*/ 196738 h 560417"/>
              <a:gd name="connsiteX1970" fmla="*/ 176166 w 2491113"/>
              <a:gd name="connsiteY1970" fmla="*/ 198533 h 560417"/>
              <a:gd name="connsiteX1971" fmla="*/ 179369 w 2491113"/>
              <a:gd name="connsiteY1971" fmla="*/ 199140 h 560417"/>
              <a:gd name="connsiteX1972" fmla="*/ 219655 w 2491113"/>
              <a:gd name="connsiteY1972" fmla="*/ 205270 h 560417"/>
              <a:gd name="connsiteX1973" fmla="*/ 215624 w 2491113"/>
              <a:gd name="connsiteY1973" fmla="*/ 202647 h 560417"/>
              <a:gd name="connsiteX1974" fmla="*/ 206871 w 2491113"/>
              <a:gd name="connsiteY1974" fmla="*/ 186411 h 560417"/>
              <a:gd name="connsiteX1975" fmla="*/ 185885 w 2491113"/>
              <a:gd name="connsiteY1975" fmla="*/ 172743 h 560417"/>
              <a:gd name="connsiteX1976" fmla="*/ 177436 w 2491113"/>
              <a:gd name="connsiteY1976" fmla="*/ 148803 h 560417"/>
              <a:gd name="connsiteX1977" fmla="*/ 177436 w 2491113"/>
              <a:gd name="connsiteY1977" fmla="*/ 145710 h 560417"/>
              <a:gd name="connsiteX1978" fmla="*/ 180363 w 2491113"/>
              <a:gd name="connsiteY1978" fmla="*/ 146705 h 560417"/>
              <a:gd name="connsiteX1979" fmla="*/ 265823 w 2491113"/>
              <a:gd name="connsiteY1979" fmla="*/ 159461 h 560417"/>
              <a:gd name="connsiteX1980" fmla="*/ 270158 w 2491113"/>
              <a:gd name="connsiteY1980" fmla="*/ 137151 h 560417"/>
              <a:gd name="connsiteX1981" fmla="*/ 270158 w 2491113"/>
              <a:gd name="connsiteY1981" fmla="*/ 136792 h 560417"/>
              <a:gd name="connsiteX1982" fmla="*/ 280071 w 2491113"/>
              <a:gd name="connsiteY1982" fmla="*/ 125360 h 560417"/>
              <a:gd name="connsiteX1983" fmla="*/ 280430 w 2491113"/>
              <a:gd name="connsiteY1983" fmla="*/ 125360 h 560417"/>
              <a:gd name="connsiteX1984" fmla="*/ 288081 w 2491113"/>
              <a:gd name="connsiteY1984" fmla="*/ 130041 h 560417"/>
              <a:gd name="connsiteX1985" fmla="*/ 290062 w 2491113"/>
              <a:gd name="connsiteY1985" fmla="*/ 135884 h 560417"/>
              <a:gd name="connsiteX1986" fmla="*/ 296721 w 2491113"/>
              <a:gd name="connsiteY1986" fmla="*/ 133451 h 560417"/>
              <a:gd name="connsiteX1987" fmla="*/ 293960 w 2491113"/>
              <a:gd name="connsiteY1987" fmla="*/ 121633 h 560417"/>
              <a:gd name="connsiteX1988" fmla="*/ 300504 w 2491113"/>
              <a:gd name="connsiteY1988" fmla="*/ 110284 h 560417"/>
              <a:gd name="connsiteX1989" fmla="*/ 302630 w 2491113"/>
              <a:gd name="connsiteY1989" fmla="*/ 123013 h 560417"/>
              <a:gd name="connsiteX1990" fmla="*/ 296887 w 2491113"/>
              <a:gd name="connsiteY1990" fmla="*/ 133340 h 560417"/>
              <a:gd name="connsiteX1991" fmla="*/ 310272 w 2491113"/>
              <a:gd name="connsiteY1991" fmla="*/ 125452 h 560417"/>
              <a:gd name="connsiteX1992" fmla="*/ 307739 w 2491113"/>
              <a:gd name="connsiteY1992" fmla="*/ 114481 h 560417"/>
              <a:gd name="connsiteX1993" fmla="*/ 313730 w 2491113"/>
              <a:gd name="connsiteY1993" fmla="*/ 102856 h 560417"/>
              <a:gd name="connsiteX1994" fmla="*/ 315939 w 2491113"/>
              <a:gd name="connsiteY1994" fmla="*/ 115724 h 560417"/>
              <a:gd name="connsiteX1995" fmla="*/ 316022 w 2491113"/>
              <a:gd name="connsiteY1995" fmla="*/ 115724 h 560417"/>
              <a:gd name="connsiteX1996" fmla="*/ 313313 w 2491113"/>
              <a:gd name="connsiteY1996" fmla="*/ 123110 h 560417"/>
              <a:gd name="connsiteX1997" fmla="*/ 312385 w 2491113"/>
              <a:gd name="connsiteY1997" fmla="*/ 124207 h 560417"/>
              <a:gd name="connsiteX1998" fmla="*/ 322704 w 2491113"/>
              <a:gd name="connsiteY1998" fmla="*/ 118126 h 560417"/>
              <a:gd name="connsiteX1999" fmla="*/ 320109 w 2491113"/>
              <a:gd name="connsiteY1999" fmla="*/ 106639 h 560417"/>
              <a:gd name="connsiteX2000" fmla="*/ 325631 w 2491113"/>
              <a:gd name="connsiteY2000" fmla="*/ 95594 h 560417"/>
              <a:gd name="connsiteX2001" fmla="*/ 327647 w 2491113"/>
              <a:gd name="connsiteY2001" fmla="*/ 107937 h 560417"/>
              <a:gd name="connsiteX2002" fmla="*/ 322787 w 2491113"/>
              <a:gd name="connsiteY2002" fmla="*/ 118098 h 560417"/>
              <a:gd name="connsiteX2003" fmla="*/ 330795 w 2491113"/>
              <a:gd name="connsiteY2003" fmla="*/ 110753 h 560417"/>
              <a:gd name="connsiteX2004" fmla="*/ 332589 w 2491113"/>
              <a:gd name="connsiteY2004" fmla="*/ 108600 h 560417"/>
              <a:gd name="connsiteX2005" fmla="*/ 334163 w 2491113"/>
              <a:gd name="connsiteY2005" fmla="*/ 98687 h 560417"/>
              <a:gd name="connsiteX2006" fmla="*/ 342447 w 2491113"/>
              <a:gd name="connsiteY2006" fmla="*/ 90541 h 560417"/>
              <a:gd name="connsiteX2007" fmla="*/ 164762 w 2491113"/>
              <a:gd name="connsiteY2007" fmla="*/ 89105 h 560417"/>
              <a:gd name="connsiteX2008" fmla="*/ 163106 w 2491113"/>
              <a:gd name="connsiteY2008" fmla="*/ 90127 h 560417"/>
              <a:gd name="connsiteX2009" fmla="*/ 161863 w 2491113"/>
              <a:gd name="connsiteY2009" fmla="*/ 91370 h 560417"/>
              <a:gd name="connsiteX2010" fmla="*/ 159488 w 2491113"/>
              <a:gd name="connsiteY2010" fmla="*/ 90486 h 560417"/>
              <a:gd name="connsiteX2011" fmla="*/ 158743 w 2491113"/>
              <a:gd name="connsiteY2011" fmla="*/ 91729 h 560417"/>
              <a:gd name="connsiteX2012" fmla="*/ 158743 w 2491113"/>
              <a:gd name="connsiteY2012" fmla="*/ 95153 h 560417"/>
              <a:gd name="connsiteX2013" fmla="*/ 158743 w 2491113"/>
              <a:gd name="connsiteY2013" fmla="*/ 96616 h 560417"/>
              <a:gd name="connsiteX2014" fmla="*/ 159599 w 2491113"/>
              <a:gd name="connsiteY2014" fmla="*/ 97417 h 560417"/>
              <a:gd name="connsiteX2015" fmla="*/ 160123 w 2491113"/>
              <a:gd name="connsiteY2015" fmla="*/ 98714 h 560417"/>
              <a:gd name="connsiteX2016" fmla="*/ 162885 w 2491113"/>
              <a:gd name="connsiteY2016" fmla="*/ 99156 h 560417"/>
              <a:gd name="connsiteX2017" fmla="*/ 164100 w 2491113"/>
              <a:gd name="connsiteY2017" fmla="*/ 97500 h 560417"/>
              <a:gd name="connsiteX2018" fmla="*/ 165259 w 2491113"/>
              <a:gd name="connsiteY2018" fmla="*/ 96671 h 560417"/>
              <a:gd name="connsiteX2019" fmla="*/ 165894 w 2491113"/>
              <a:gd name="connsiteY2019" fmla="*/ 95291 h 560417"/>
              <a:gd name="connsiteX2020" fmla="*/ 165894 w 2491113"/>
              <a:gd name="connsiteY2020" fmla="*/ 95180 h 560417"/>
              <a:gd name="connsiteX2021" fmla="*/ 165756 w 2491113"/>
              <a:gd name="connsiteY2021" fmla="*/ 93551 h 560417"/>
              <a:gd name="connsiteX2022" fmla="*/ 166170 w 2491113"/>
              <a:gd name="connsiteY2022" fmla="*/ 92557 h 560417"/>
              <a:gd name="connsiteX2023" fmla="*/ 166419 w 2491113"/>
              <a:gd name="connsiteY2023" fmla="*/ 91314 h 560417"/>
              <a:gd name="connsiteX2024" fmla="*/ 165950 w 2491113"/>
              <a:gd name="connsiteY2024" fmla="*/ 90155 h 560417"/>
              <a:gd name="connsiteX2025" fmla="*/ 165508 w 2491113"/>
              <a:gd name="connsiteY2025" fmla="*/ 89105 h 560417"/>
              <a:gd name="connsiteX2026" fmla="*/ 164762 w 2491113"/>
              <a:gd name="connsiteY2026" fmla="*/ 89105 h 560417"/>
              <a:gd name="connsiteX2027" fmla="*/ 1135700 w 2491113"/>
              <a:gd name="connsiteY2027" fmla="*/ 86645 h 560417"/>
              <a:gd name="connsiteX2028" fmla="*/ 1143017 w 2491113"/>
              <a:gd name="connsiteY2028" fmla="*/ 87415 h 560417"/>
              <a:gd name="connsiteX2029" fmla="*/ 1152066 w 2491113"/>
              <a:gd name="connsiteY2029" fmla="*/ 87415 h 560417"/>
              <a:gd name="connsiteX2030" fmla="*/ 1156783 w 2491113"/>
              <a:gd name="connsiteY2030" fmla="*/ 91169 h 560417"/>
              <a:gd name="connsiteX2031" fmla="*/ 1165255 w 2491113"/>
              <a:gd name="connsiteY2031" fmla="*/ 93768 h 560417"/>
              <a:gd name="connsiteX2032" fmla="*/ 1168046 w 2491113"/>
              <a:gd name="connsiteY2032" fmla="*/ 103394 h 560417"/>
              <a:gd name="connsiteX2033" fmla="*/ 1174592 w 2491113"/>
              <a:gd name="connsiteY2033" fmla="*/ 117834 h 560417"/>
              <a:gd name="connsiteX2034" fmla="*/ 1166506 w 2491113"/>
              <a:gd name="connsiteY2034" fmla="*/ 132660 h 560417"/>
              <a:gd name="connsiteX2035" fmla="*/ 1168046 w 2491113"/>
              <a:gd name="connsiteY2035" fmla="*/ 137568 h 560417"/>
              <a:gd name="connsiteX2036" fmla="*/ 1196926 w 2491113"/>
              <a:gd name="connsiteY2036" fmla="*/ 130830 h 560417"/>
              <a:gd name="connsiteX2037" fmla="*/ 1213387 w 2491113"/>
              <a:gd name="connsiteY2037" fmla="*/ 127076 h 560417"/>
              <a:gd name="connsiteX2038" fmla="*/ 1220414 w 2491113"/>
              <a:gd name="connsiteY2038" fmla="*/ 130060 h 560417"/>
              <a:gd name="connsiteX2039" fmla="*/ 1227730 w 2491113"/>
              <a:gd name="connsiteY2039" fmla="*/ 132467 h 560417"/>
              <a:gd name="connsiteX2040" fmla="*/ 1236490 w 2491113"/>
              <a:gd name="connsiteY2040" fmla="*/ 140168 h 560417"/>
              <a:gd name="connsiteX2041" fmla="*/ 1236298 w 2491113"/>
              <a:gd name="connsiteY2041" fmla="*/ 140168 h 560417"/>
              <a:gd name="connsiteX2042" fmla="*/ 1240244 w 2491113"/>
              <a:gd name="connsiteY2042" fmla="*/ 144499 h 560417"/>
              <a:gd name="connsiteX2043" fmla="*/ 1239763 w 2491113"/>
              <a:gd name="connsiteY2043" fmla="*/ 153356 h 560417"/>
              <a:gd name="connsiteX2044" fmla="*/ 1223976 w 2491113"/>
              <a:gd name="connsiteY2044" fmla="*/ 166737 h 560417"/>
              <a:gd name="connsiteX2045" fmla="*/ 1215505 w 2491113"/>
              <a:gd name="connsiteY2045" fmla="*/ 164234 h 560417"/>
              <a:gd name="connsiteX2046" fmla="*/ 1201161 w 2491113"/>
              <a:gd name="connsiteY2046" fmla="*/ 165197 h 560417"/>
              <a:gd name="connsiteX2047" fmla="*/ 1189706 w 2491113"/>
              <a:gd name="connsiteY2047" fmla="*/ 166545 h 560417"/>
              <a:gd name="connsiteX2048" fmla="*/ 1179213 w 2491113"/>
              <a:gd name="connsiteY2048" fmla="*/ 169721 h 560417"/>
              <a:gd name="connsiteX2049" fmla="*/ 1168719 w 2491113"/>
              <a:gd name="connsiteY2049" fmla="*/ 173476 h 560417"/>
              <a:gd name="connsiteX2050" fmla="*/ 1159093 w 2491113"/>
              <a:gd name="connsiteY2050" fmla="*/ 173476 h 560417"/>
              <a:gd name="connsiteX2051" fmla="*/ 1144461 w 2491113"/>
              <a:gd name="connsiteY2051" fmla="*/ 179636 h 560417"/>
              <a:gd name="connsiteX2052" fmla="*/ 1110287 w 2491113"/>
              <a:gd name="connsiteY2052" fmla="*/ 188107 h 560417"/>
              <a:gd name="connsiteX2053" fmla="*/ 1100661 w 2491113"/>
              <a:gd name="connsiteY2053" fmla="*/ 190610 h 560417"/>
              <a:gd name="connsiteX2054" fmla="*/ 1091034 w 2491113"/>
              <a:gd name="connsiteY2054" fmla="*/ 193017 h 560417"/>
              <a:gd name="connsiteX2055" fmla="*/ 1082370 w 2491113"/>
              <a:gd name="connsiteY2055" fmla="*/ 195231 h 560417"/>
              <a:gd name="connsiteX2056" fmla="*/ 1075054 w 2491113"/>
              <a:gd name="connsiteY2056" fmla="*/ 196193 h 560417"/>
              <a:gd name="connsiteX2057" fmla="*/ 1067161 w 2491113"/>
              <a:gd name="connsiteY2057" fmla="*/ 198312 h 560417"/>
              <a:gd name="connsiteX2058" fmla="*/ 1060230 w 2491113"/>
              <a:gd name="connsiteY2058" fmla="*/ 198312 h 560417"/>
              <a:gd name="connsiteX2059" fmla="*/ 1054742 w 2491113"/>
              <a:gd name="connsiteY2059" fmla="*/ 198312 h 560417"/>
              <a:gd name="connsiteX2060" fmla="*/ 1045886 w 2491113"/>
              <a:gd name="connsiteY2060" fmla="*/ 200718 h 560417"/>
              <a:gd name="connsiteX2061" fmla="*/ 1038377 w 2491113"/>
              <a:gd name="connsiteY2061" fmla="*/ 203317 h 560417"/>
              <a:gd name="connsiteX2062" fmla="*/ 1031831 w 2491113"/>
              <a:gd name="connsiteY2062" fmla="*/ 207072 h 560417"/>
              <a:gd name="connsiteX2063" fmla="*/ 1026537 w 2491113"/>
              <a:gd name="connsiteY2063" fmla="*/ 203317 h 560417"/>
              <a:gd name="connsiteX2064" fmla="*/ 1016910 w 2491113"/>
              <a:gd name="connsiteY2064" fmla="*/ 202740 h 560417"/>
              <a:gd name="connsiteX2065" fmla="*/ 1014408 w 2491113"/>
              <a:gd name="connsiteY2065" fmla="*/ 192440 h 560417"/>
              <a:gd name="connsiteX2066" fmla="*/ 1013927 w 2491113"/>
              <a:gd name="connsiteY2066" fmla="*/ 183968 h 560417"/>
              <a:gd name="connsiteX2067" fmla="*/ 1015755 w 2491113"/>
              <a:gd name="connsiteY2067" fmla="*/ 177229 h 560417"/>
              <a:gd name="connsiteX2068" fmla="*/ 1035008 w 2491113"/>
              <a:gd name="connsiteY2068" fmla="*/ 167603 h 560417"/>
              <a:gd name="connsiteX2069" fmla="*/ 1040111 w 2491113"/>
              <a:gd name="connsiteY2069" fmla="*/ 170491 h 560417"/>
              <a:gd name="connsiteX2070" fmla="*/ 1051180 w 2491113"/>
              <a:gd name="connsiteY2070" fmla="*/ 166737 h 560417"/>
              <a:gd name="connsiteX2071" fmla="*/ 1077653 w 2491113"/>
              <a:gd name="connsiteY2071" fmla="*/ 161442 h 560417"/>
              <a:gd name="connsiteX2072" fmla="*/ 1088916 w 2491113"/>
              <a:gd name="connsiteY2072" fmla="*/ 159902 h 560417"/>
              <a:gd name="connsiteX2073" fmla="*/ 1109613 w 2491113"/>
              <a:gd name="connsiteY2073" fmla="*/ 153549 h 560417"/>
              <a:gd name="connsiteX2074" fmla="*/ 1118085 w 2491113"/>
              <a:gd name="connsiteY2074" fmla="*/ 148639 h 560417"/>
              <a:gd name="connsiteX2075" fmla="*/ 1117122 w 2491113"/>
              <a:gd name="connsiteY2075" fmla="*/ 142863 h 560417"/>
              <a:gd name="connsiteX2076" fmla="*/ 1111154 w 2491113"/>
              <a:gd name="connsiteY2076" fmla="*/ 140938 h 560417"/>
              <a:gd name="connsiteX2077" fmla="*/ 1105474 w 2491113"/>
              <a:gd name="connsiteY2077" fmla="*/ 136606 h 560417"/>
              <a:gd name="connsiteX2078" fmla="*/ 1106822 w 2491113"/>
              <a:gd name="connsiteY2078" fmla="*/ 130637 h 560417"/>
              <a:gd name="connsiteX2079" fmla="*/ 1109036 w 2491113"/>
              <a:gd name="connsiteY2079" fmla="*/ 124957 h 560417"/>
              <a:gd name="connsiteX2080" fmla="*/ 1111346 w 2491113"/>
              <a:gd name="connsiteY2080" fmla="*/ 117834 h 560417"/>
              <a:gd name="connsiteX2081" fmla="*/ 1104126 w 2491113"/>
              <a:gd name="connsiteY2081" fmla="*/ 100026 h 560417"/>
              <a:gd name="connsiteX2082" fmla="*/ 1106244 w 2491113"/>
              <a:gd name="connsiteY2082" fmla="*/ 93961 h 560417"/>
              <a:gd name="connsiteX2083" fmla="*/ 1117122 w 2491113"/>
              <a:gd name="connsiteY2083" fmla="*/ 92131 h 560417"/>
              <a:gd name="connsiteX2084" fmla="*/ 1123475 w 2491113"/>
              <a:gd name="connsiteY2084" fmla="*/ 89629 h 560417"/>
              <a:gd name="connsiteX2085" fmla="*/ 1129540 w 2491113"/>
              <a:gd name="connsiteY2085" fmla="*/ 88955 h 560417"/>
              <a:gd name="connsiteX2086" fmla="*/ 1135700 w 2491113"/>
              <a:gd name="connsiteY2086" fmla="*/ 86645 h 560417"/>
              <a:gd name="connsiteX2087" fmla="*/ 2406203 w 2491113"/>
              <a:gd name="connsiteY2087" fmla="*/ 84911 h 560417"/>
              <a:gd name="connsiteX2088" fmla="*/ 2416408 w 2491113"/>
              <a:gd name="connsiteY2088" fmla="*/ 92805 h 560417"/>
              <a:gd name="connsiteX2089" fmla="*/ 2412075 w 2491113"/>
              <a:gd name="connsiteY2089" fmla="*/ 105319 h 560417"/>
              <a:gd name="connsiteX2090" fmla="*/ 2403701 w 2491113"/>
              <a:gd name="connsiteY2090" fmla="*/ 116293 h 560417"/>
              <a:gd name="connsiteX2091" fmla="*/ 2403701 w 2491113"/>
              <a:gd name="connsiteY2091" fmla="*/ 125920 h 560417"/>
              <a:gd name="connsiteX2092" fmla="*/ 2408899 w 2491113"/>
              <a:gd name="connsiteY2092" fmla="*/ 133717 h 560417"/>
              <a:gd name="connsiteX2093" fmla="*/ 2397539 w 2491113"/>
              <a:gd name="connsiteY2093" fmla="*/ 156724 h 560417"/>
              <a:gd name="connsiteX2094" fmla="*/ 2388972 w 2491113"/>
              <a:gd name="connsiteY2094" fmla="*/ 169142 h 560417"/>
              <a:gd name="connsiteX2095" fmla="*/ 2399368 w 2491113"/>
              <a:gd name="connsiteY2095" fmla="*/ 174629 h 560417"/>
              <a:gd name="connsiteX2096" fmla="*/ 2404471 w 2491113"/>
              <a:gd name="connsiteY2096" fmla="*/ 182811 h 560417"/>
              <a:gd name="connsiteX2097" fmla="*/ 2414097 w 2491113"/>
              <a:gd name="connsiteY2097" fmla="*/ 173185 h 560417"/>
              <a:gd name="connsiteX2098" fmla="*/ 2405722 w 2491113"/>
              <a:gd name="connsiteY2098" fmla="*/ 170394 h 560417"/>
              <a:gd name="connsiteX2099" fmla="*/ 2403797 w 2491113"/>
              <a:gd name="connsiteY2099" fmla="*/ 160767 h 560417"/>
              <a:gd name="connsiteX2100" fmla="*/ 2409284 w 2491113"/>
              <a:gd name="connsiteY2100" fmla="*/ 156435 h 560417"/>
              <a:gd name="connsiteX2101" fmla="*/ 2413711 w 2491113"/>
              <a:gd name="connsiteY2101" fmla="*/ 151237 h 560417"/>
              <a:gd name="connsiteX2102" fmla="*/ 2412942 w 2491113"/>
              <a:gd name="connsiteY2102" fmla="*/ 142092 h 560417"/>
              <a:gd name="connsiteX2103" fmla="*/ 2420739 w 2491113"/>
              <a:gd name="connsiteY2103" fmla="*/ 138145 h 560417"/>
              <a:gd name="connsiteX2104" fmla="*/ 2425167 w 2491113"/>
              <a:gd name="connsiteY2104" fmla="*/ 131503 h 560417"/>
              <a:gd name="connsiteX2105" fmla="*/ 2427189 w 2491113"/>
              <a:gd name="connsiteY2105" fmla="*/ 124187 h 560417"/>
              <a:gd name="connsiteX2106" fmla="*/ 2421606 w 2491113"/>
              <a:gd name="connsiteY2106" fmla="*/ 110709 h 560417"/>
              <a:gd name="connsiteX2107" fmla="*/ 2449619 w 2491113"/>
              <a:gd name="connsiteY2107" fmla="*/ 95885 h 560417"/>
              <a:gd name="connsiteX2108" fmla="*/ 2452122 w 2491113"/>
              <a:gd name="connsiteY2108" fmla="*/ 92324 h 560417"/>
              <a:gd name="connsiteX2109" fmla="*/ 2460497 w 2491113"/>
              <a:gd name="connsiteY2109" fmla="*/ 91361 h 560417"/>
              <a:gd name="connsiteX2110" fmla="*/ 2469546 w 2491113"/>
              <a:gd name="connsiteY2110" fmla="*/ 97040 h 560417"/>
              <a:gd name="connsiteX2111" fmla="*/ 2471856 w 2491113"/>
              <a:gd name="connsiteY2111" fmla="*/ 103682 h 560417"/>
              <a:gd name="connsiteX2112" fmla="*/ 2470797 w 2491113"/>
              <a:gd name="connsiteY2112" fmla="*/ 115330 h 560417"/>
              <a:gd name="connsiteX2113" fmla="*/ 2458475 w 2491113"/>
              <a:gd name="connsiteY2113" fmla="*/ 124957 h 560417"/>
              <a:gd name="connsiteX2114" fmla="*/ 2448849 w 2491113"/>
              <a:gd name="connsiteY2114" fmla="*/ 148253 h 560417"/>
              <a:gd name="connsiteX2115" fmla="*/ 2445960 w 2491113"/>
              <a:gd name="connsiteY2115" fmla="*/ 156339 h 560417"/>
              <a:gd name="connsiteX2116" fmla="*/ 2443554 w 2491113"/>
              <a:gd name="connsiteY2116" fmla="*/ 165966 h 560417"/>
              <a:gd name="connsiteX2117" fmla="*/ 2441629 w 2491113"/>
              <a:gd name="connsiteY2117" fmla="*/ 178095 h 560417"/>
              <a:gd name="connsiteX2118" fmla="*/ 2447212 w 2491113"/>
              <a:gd name="connsiteY2118" fmla="*/ 179828 h 560417"/>
              <a:gd name="connsiteX2119" fmla="*/ 2458090 w 2491113"/>
              <a:gd name="connsiteY2119" fmla="*/ 173859 h 560417"/>
              <a:gd name="connsiteX2120" fmla="*/ 2465598 w 2491113"/>
              <a:gd name="connsiteY2120" fmla="*/ 173859 h 560417"/>
              <a:gd name="connsiteX2121" fmla="*/ 2471663 w 2491113"/>
              <a:gd name="connsiteY2121" fmla="*/ 178288 h 560417"/>
              <a:gd name="connsiteX2122" fmla="*/ 2478498 w 2491113"/>
              <a:gd name="connsiteY2122" fmla="*/ 180309 h 560417"/>
              <a:gd name="connsiteX2123" fmla="*/ 2486296 w 2491113"/>
              <a:gd name="connsiteY2123" fmla="*/ 183100 h 560417"/>
              <a:gd name="connsiteX2124" fmla="*/ 2486874 w 2491113"/>
              <a:gd name="connsiteY2124" fmla="*/ 183004 h 560417"/>
              <a:gd name="connsiteX2125" fmla="*/ 2491013 w 2491113"/>
              <a:gd name="connsiteY2125" fmla="*/ 200813 h 560417"/>
              <a:gd name="connsiteX2126" fmla="*/ 2486585 w 2491113"/>
              <a:gd name="connsiteY2126" fmla="*/ 216890 h 560417"/>
              <a:gd name="connsiteX2127" fmla="*/ 2462326 w 2491113"/>
              <a:gd name="connsiteY2127" fmla="*/ 223340 h 560417"/>
              <a:gd name="connsiteX2128" fmla="*/ 2454817 w 2491113"/>
              <a:gd name="connsiteY2128" fmla="*/ 226516 h 560417"/>
              <a:gd name="connsiteX2129" fmla="*/ 2445190 w 2491113"/>
              <a:gd name="connsiteY2129" fmla="*/ 225650 h 560417"/>
              <a:gd name="connsiteX2130" fmla="*/ 2433157 w 2491113"/>
              <a:gd name="connsiteY2130" fmla="*/ 225650 h 560417"/>
              <a:gd name="connsiteX2131" fmla="*/ 2412460 w 2491113"/>
              <a:gd name="connsiteY2131" fmla="*/ 240378 h 560417"/>
              <a:gd name="connsiteX2132" fmla="*/ 2404856 w 2491113"/>
              <a:gd name="connsiteY2132" fmla="*/ 248464 h 560417"/>
              <a:gd name="connsiteX2133" fmla="*/ 2392726 w 2491113"/>
              <a:gd name="connsiteY2133" fmla="*/ 259631 h 560417"/>
              <a:gd name="connsiteX2134" fmla="*/ 2390801 w 2491113"/>
              <a:gd name="connsiteY2134" fmla="*/ 271087 h 560417"/>
              <a:gd name="connsiteX2135" fmla="*/ 2396577 w 2491113"/>
              <a:gd name="connsiteY2135" fmla="*/ 272242 h 560417"/>
              <a:gd name="connsiteX2136" fmla="*/ 2406973 w 2491113"/>
              <a:gd name="connsiteY2136" fmla="*/ 268102 h 560417"/>
              <a:gd name="connsiteX2137" fmla="*/ 2413808 w 2491113"/>
              <a:gd name="connsiteY2137" fmla="*/ 264444 h 560417"/>
              <a:gd name="connsiteX2138" fmla="*/ 2425745 w 2491113"/>
              <a:gd name="connsiteY2138" fmla="*/ 270509 h 560417"/>
              <a:gd name="connsiteX2139" fmla="*/ 2437393 w 2491113"/>
              <a:gd name="connsiteY2139" fmla="*/ 275322 h 560417"/>
              <a:gd name="connsiteX2140" fmla="*/ 2441918 w 2491113"/>
              <a:gd name="connsiteY2140" fmla="*/ 279943 h 560417"/>
              <a:gd name="connsiteX2141" fmla="*/ 2438933 w 2491113"/>
              <a:gd name="connsiteY2141" fmla="*/ 292072 h 560417"/>
              <a:gd name="connsiteX2142" fmla="*/ 2432002 w 2491113"/>
              <a:gd name="connsiteY2142" fmla="*/ 298041 h 560417"/>
              <a:gd name="connsiteX2143" fmla="*/ 2419776 w 2491113"/>
              <a:gd name="connsiteY2143" fmla="*/ 300351 h 560417"/>
              <a:gd name="connsiteX2144" fmla="*/ 2411498 w 2491113"/>
              <a:gd name="connsiteY2144" fmla="*/ 303143 h 560417"/>
              <a:gd name="connsiteX2145" fmla="*/ 2392245 w 2491113"/>
              <a:gd name="connsiteY2145" fmla="*/ 311806 h 560417"/>
              <a:gd name="connsiteX2146" fmla="*/ 2393111 w 2491113"/>
              <a:gd name="connsiteY2146" fmla="*/ 325091 h 560417"/>
              <a:gd name="connsiteX2147" fmla="*/ 2391667 w 2491113"/>
              <a:gd name="connsiteY2147" fmla="*/ 336450 h 560417"/>
              <a:gd name="connsiteX2148" fmla="*/ 2388972 w 2491113"/>
              <a:gd name="connsiteY2148" fmla="*/ 349446 h 560417"/>
              <a:gd name="connsiteX2149" fmla="*/ 2383966 w 2491113"/>
              <a:gd name="connsiteY2149" fmla="*/ 358110 h 560417"/>
              <a:gd name="connsiteX2150" fmla="*/ 2374339 w 2491113"/>
              <a:gd name="connsiteY2150" fmla="*/ 376785 h 560417"/>
              <a:gd name="connsiteX2151" fmla="*/ 2360285 w 2491113"/>
              <a:gd name="connsiteY2151" fmla="*/ 381790 h 560417"/>
              <a:gd name="connsiteX2152" fmla="*/ 2349022 w 2491113"/>
              <a:gd name="connsiteY2152" fmla="*/ 384871 h 560417"/>
              <a:gd name="connsiteX2153" fmla="*/ 2332080 w 2491113"/>
              <a:gd name="connsiteY2153" fmla="*/ 384871 h 560417"/>
              <a:gd name="connsiteX2154" fmla="*/ 2331021 w 2491113"/>
              <a:gd name="connsiteY2154" fmla="*/ 374667 h 560417"/>
              <a:gd name="connsiteX2155" fmla="*/ 2314655 w 2491113"/>
              <a:gd name="connsiteY2155" fmla="*/ 359168 h 560417"/>
              <a:gd name="connsiteX2156" fmla="*/ 2323415 w 2491113"/>
              <a:gd name="connsiteY2156" fmla="*/ 354836 h 560417"/>
              <a:gd name="connsiteX2157" fmla="*/ 2344594 w 2491113"/>
              <a:gd name="connsiteY2157" fmla="*/ 350986 h 560417"/>
              <a:gd name="connsiteX2158" fmla="*/ 2361247 w 2491113"/>
              <a:gd name="connsiteY2158" fmla="*/ 322106 h 560417"/>
              <a:gd name="connsiteX2159" fmla="*/ 2356627 w 2491113"/>
              <a:gd name="connsiteY2159" fmla="*/ 315560 h 560417"/>
              <a:gd name="connsiteX2160" fmla="*/ 2341032 w 2491113"/>
              <a:gd name="connsiteY2160" fmla="*/ 318353 h 560417"/>
              <a:gd name="connsiteX2161" fmla="*/ 2324956 w 2491113"/>
              <a:gd name="connsiteY2161" fmla="*/ 321144 h 560417"/>
              <a:gd name="connsiteX2162" fmla="*/ 2311768 w 2491113"/>
              <a:gd name="connsiteY2162" fmla="*/ 325861 h 560417"/>
              <a:gd name="connsiteX2163" fmla="*/ 2299927 w 2491113"/>
              <a:gd name="connsiteY2163" fmla="*/ 322974 h 560417"/>
              <a:gd name="connsiteX2164" fmla="*/ 2294536 w 2491113"/>
              <a:gd name="connsiteY2164" fmla="*/ 320566 h 560417"/>
              <a:gd name="connsiteX2165" fmla="*/ 2293285 w 2491113"/>
              <a:gd name="connsiteY2165" fmla="*/ 311903 h 560417"/>
              <a:gd name="connsiteX2166" fmla="*/ 2295691 w 2491113"/>
              <a:gd name="connsiteY2166" fmla="*/ 299966 h 560417"/>
              <a:gd name="connsiteX2167" fmla="*/ 2310130 w 2491113"/>
              <a:gd name="connsiteY2167" fmla="*/ 291013 h 560417"/>
              <a:gd name="connsiteX2168" fmla="*/ 2320624 w 2491113"/>
              <a:gd name="connsiteY2168" fmla="*/ 293708 h 560417"/>
              <a:gd name="connsiteX2169" fmla="*/ 2330828 w 2491113"/>
              <a:gd name="connsiteY2169" fmla="*/ 287355 h 560417"/>
              <a:gd name="connsiteX2170" fmla="*/ 2343439 w 2491113"/>
              <a:gd name="connsiteY2170" fmla="*/ 283986 h 560417"/>
              <a:gd name="connsiteX2171" fmla="*/ 2351044 w 2491113"/>
              <a:gd name="connsiteY2171" fmla="*/ 280135 h 560417"/>
              <a:gd name="connsiteX2172" fmla="*/ 2353739 w 2491113"/>
              <a:gd name="connsiteY2172" fmla="*/ 275707 h 560417"/>
              <a:gd name="connsiteX2173" fmla="*/ 2355086 w 2491113"/>
              <a:gd name="connsiteY2173" fmla="*/ 266081 h 560417"/>
              <a:gd name="connsiteX2174" fmla="*/ 2358649 w 2491113"/>
              <a:gd name="connsiteY2174" fmla="*/ 256455 h 560417"/>
              <a:gd name="connsiteX2175" fmla="*/ 2351333 w 2491113"/>
              <a:gd name="connsiteY2175" fmla="*/ 255780 h 560417"/>
              <a:gd name="connsiteX2176" fmla="*/ 2343246 w 2491113"/>
              <a:gd name="connsiteY2176" fmla="*/ 261075 h 560417"/>
              <a:gd name="connsiteX2177" fmla="*/ 2334100 w 2491113"/>
              <a:gd name="connsiteY2177" fmla="*/ 265792 h 560417"/>
              <a:gd name="connsiteX2178" fmla="*/ 2326400 w 2491113"/>
              <a:gd name="connsiteY2178" fmla="*/ 265792 h 560417"/>
              <a:gd name="connsiteX2179" fmla="*/ 2323512 w 2491113"/>
              <a:gd name="connsiteY2179" fmla="*/ 258765 h 560417"/>
              <a:gd name="connsiteX2180" fmla="*/ 2325630 w 2491113"/>
              <a:gd name="connsiteY2180" fmla="*/ 248271 h 560417"/>
              <a:gd name="connsiteX2181" fmla="*/ 2333716 w 2491113"/>
              <a:gd name="connsiteY2181" fmla="*/ 229018 h 560417"/>
              <a:gd name="connsiteX2182" fmla="*/ 2345075 w 2491113"/>
              <a:gd name="connsiteY2182" fmla="*/ 228248 h 560417"/>
              <a:gd name="connsiteX2183" fmla="*/ 2349310 w 2491113"/>
              <a:gd name="connsiteY2183" fmla="*/ 225457 h 560417"/>
              <a:gd name="connsiteX2184" fmla="*/ 2359804 w 2491113"/>
              <a:gd name="connsiteY2184" fmla="*/ 224495 h 560417"/>
              <a:gd name="connsiteX2185" fmla="*/ 2371741 w 2491113"/>
              <a:gd name="connsiteY2185" fmla="*/ 221510 h 560417"/>
              <a:gd name="connsiteX2186" fmla="*/ 2380693 w 2491113"/>
              <a:gd name="connsiteY2186" fmla="*/ 219970 h 560417"/>
              <a:gd name="connsiteX2187" fmla="*/ 2388201 w 2491113"/>
              <a:gd name="connsiteY2187" fmla="*/ 217275 h 560417"/>
              <a:gd name="connsiteX2188" fmla="*/ 2392630 w 2491113"/>
              <a:gd name="connsiteY2188" fmla="*/ 214098 h 560417"/>
              <a:gd name="connsiteX2189" fmla="*/ 2403123 w 2491113"/>
              <a:gd name="connsiteY2189" fmla="*/ 214098 h 560417"/>
              <a:gd name="connsiteX2190" fmla="*/ 2411691 w 2491113"/>
              <a:gd name="connsiteY2190" fmla="*/ 214098 h 560417"/>
              <a:gd name="connsiteX2191" fmla="*/ 2420546 w 2491113"/>
              <a:gd name="connsiteY2191" fmla="*/ 216215 h 560417"/>
              <a:gd name="connsiteX2192" fmla="*/ 2430173 w 2491113"/>
              <a:gd name="connsiteY2192" fmla="*/ 211499 h 560417"/>
              <a:gd name="connsiteX2193" fmla="*/ 2435564 w 2491113"/>
              <a:gd name="connsiteY2193" fmla="*/ 201198 h 560417"/>
              <a:gd name="connsiteX2194" fmla="*/ 2422761 w 2491113"/>
              <a:gd name="connsiteY2194" fmla="*/ 202642 h 560417"/>
              <a:gd name="connsiteX2195" fmla="*/ 2409284 w 2491113"/>
              <a:gd name="connsiteY2195" fmla="*/ 204568 h 560417"/>
              <a:gd name="connsiteX2196" fmla="*/ 2388105 w 2491113"/>
              <a:gd name="connsiteY2196" fmla="*/ 206782 h 560417"/>
              <a:gd name="connsiteX2197" fmla="*/ 2377420 w 2491113"/>
              <a:gd name="connsiteY2197" fmla="*/ 209284 h 560417"/>
              <a:gd name="connsiteX2198" fmla="*/ 2366734 w 2491113"/>
              <a:gd name="connsiteY2198" fmla="*/ 211499 h 560417"/>
              <a:gd name="connsiteX2199" fmla="*/ 2349406 w 2491113"/>
              <a:gd name="connsiteY2199" fmla="*/ 213713 h 560417"/>
              <a:gd name="connsiteX2200" fmla="*/ 2336122 w 2491113"/>
              <a:gd name="connsiteY2200" fmla="*/ 216409 h 560417"/>
              <a:gd name="connsiteX2201" fmla="*/ 2320431 w 2491113"/>
              <a:gd name="connsiteY2201" fmla="*/ 222761 h 560417"/>
              <a:gd name="connsiteX2202" fmla="*/ 2310805 w 2491113"/>
              <a:gd name="connsiteY2202" fmla="*/ 235564 h 560417"/>
              <a:gd name="connsiteX2203" fmla="*/ 2306184 w 2491113"/>
              <a:gd name="connsiteY2203" fmla="*/ 241052 h 560417"/>
              <a:gd name="connsiteX2204" fmla="*/ 2286161 w 2491113"/>
              <a:gd name="connsiteY2204" fmla="*/ 256359 h 560417"/>
              <a:gd name="connsiteX2205" fmla="*/ 2278364 w 2491113"/>
              <a:gd name="connsiteY2205" fmla="*/ 253181 h 560417"/>
              <a:gd name="connsiteX2206" fmla="*/ 2272492 w 2491113"/>
              <a:gd name="connsiteY2206" fmla="*/ 234794 h 560417"/>
              <a:gd name="connsiteX2207" fmla="*/ 2272492 w 2491113"/>
              <a:gd name="connsiteY2207" fmla="*/ 216312 h 560417"/>
              <a:gd name="connsiteX2208" fmla="*/ 2275379 w 2491113"/>
              <a:gd name="connsiteY2208" fmla="*/ 208803 h 560417"/>
              <a:gd name="connsiteX2209" fmla="*/ 2280674 w 2491113"/>
              <a:gd name="connsiteY2209" fmla="*/ 205338 h 560417"/>
              <a:gd name="connsiteX2210" fmla="*/ 2293574 w 2491113"/>
              <a:gd name="connsiteY2210" fmla="*/ 183967 h 560417"/>
              <a:gd name="connsiteX2211" fmla="*/ 2297231 w 2491113"/>
              <a:gd name="connsiteY2211" fmla="*/ 183967 h 560417"/>
              <a:gd name="connsiteX2212" fmla="*/ 2299831 w 2491113"/>
              <a:gd name="connsiteY2212" fmla="*/ 200524 h 560417"/>
              <a:gd name="connsiteX2213" fmla="*/ 2300079 w 2491113"/>
              <a:gd name="connsiteY2213" fmla="*/ 202233 h 560417"/>
              <a:gd name="connsiteX2214" fmla="*/ 2305510 w 2491113"/>
              <a:gd name="connsiteY2214" fmla="*/ 204760 h 560417"/>
              <a:gd name="connsiteX2215" fmla="*/ 2316580 w 2491113"/>
              <a:gd name="connsiteY2215" fmla="*/ 200428 h 560417"/>
              <a:gd name="connsiteX2216" fmla="*/ 2320335 w 2491113"/>
              <a:gd name="connsiteY2216" fmla="*/ 196675 h 560417"/>
              <a:gd name="connsiteX2217" fmla="*/ 2317447 w 2491113"/>
              <a:gd name="connsiteY2217" fmla="*/ 188973 h 560417"/>
              <a:gd name="connsiteX2218" fmla="*/ 2315521 w 2491113"/>
              <a:gd name="connsiteY2218" fmla="*/ 177806 h 560417"/>
              <a:gd name="connsiteX2219" fmla="*/ 2317255 w 2491113"/>
              <a:gd name="connsiteY2219" fmla="*/ 154895 h 560417"/>
              <a:gd name="connsiteX2220" fmla="*/ 2315618 w 2491113"/>
              <a:gd name="connsiteY2220" fmla="*/ 130637 h 560417"/>
              <a:gd name="connsiteX2221" fmla="*/ 2313404 w 2491113"/>
              <a:gd name="connsiteY2221" fmla="*/ 116774 h 560417"/>
              <a:gd name="connsiteX2222" fmla="*/ 2318025 w 2491113"/>
              <a:gd name="connsiteY2222" fmla="*/ 108784 h 560417"/>
              <a:gd name="connsiteX2223" fmla="*/ 2324667 w 2491113"/>
              <a:gd name="connsiteY2223" fmla="*/ 108784 h 560417"/>
              <a:gd name="connsiteX2224" fmla="*/ 2328036 w 2491113"/>
              <a:gd name="connsiteY2224" fmla="*/ 106570 h 560417"/>
              <a:gd name="connsiteX2225" fmla="*/ 2330925 w 2491113"/>
              <a:gd name="connsiteY2225" fmla="*/ 110903 h 560417"/>
              <a:gd name="connsiteX2226" fmla="*/ 2332080 w 2491113"/>
              <a:gd name="connsiteY2226" fmla="*/ 118796 h 560417"/>
              <a:gd name="connsiteX2227" fmla="*/ 2332946 w 2491113"/>
              <a:gd name="connsiteY2227" fmla="*/ 128422 h 560417"/>
              <a:gd name="connsiteX2228" fmla="*/ 2332946 w 2491113"/>
              <a:gd name="connsiteY2228" fmla="*/ 134487 h 560417"/>
              <a:gd name="connsiteX2229" fmla="*/ 2332946 w 2491113"/>
              <a:gd name="connsiteY2229" fmla="*/ 141129 h 560417"/>
              <a:gd name="connsiteX2230" fmla="*/ 2332946 w 2491113"/>
              <a:gd name="connsiteY2230" fmla="*/ 149504 h 560417"/>
              <a:gd name="connsiteX2231" fmla="*/ 2333908 w 2491113"/>
              <a:gd name="connsiteY2231" fmla="*/ 165869 h 560417"/>
              <a:gd name="connsiteX2232" fmla="*/ 2336026 w 2491113"/>
              <a:gd name="connsiteY2232" fmla="*/ 176844 h 560417"/>
              <a:gd name="connsiteX2233" fmla="*/ 2336026 w 2491113"/>
              <a:gd name="connsiteY2233" fmla="*/ 184930 h 560417"/>
              <a:gd name="connsiteX2234" fmla="*/ 2332753 w 2491113"/>
              <a:gd name="connsiteY2234" fmla="*/ 194556 h 560417"/>
              <a:gd name="connsiteX2235" fmla="*/ 2337374 w 2491113"/>
              <a:gd name="connsiteY2235" fmla="*/ 199273 h 560417"/>
              <a:gd name="connsiteX2236" fmla="*/ 2346518 w 2491113"/>
              <a:gd name="connsiteY2236" fmla="*/ 196771 h 560417"/>
              <a:gd name="connsiteX2237" fmla="*/ 2354412 w 2491113"/>
              <a:gd name="connsiteY2237" fmla="*/ 196288 h 560417"/>
              <a:gd name="connsiteX2238" fmla="*/ 2367312 w 2491113"/>
              <a:gd name="connsiteY2238" fmla="*/ 193978 h 560417"/>
              <a:gd name="connsiteX2239" fmla="*/ 2374339 w 2491113"/>
              <a:gd name="connsiteY2239" fmla="*/ 191572 h 560417"/>
              <a:gd name="connsiteX2240" fmla="*/ 2379826 w 2491113"/>
              <a:gd name="connsiteY2240" fmla="*/ 187914 h 560417"/>
              <a:gd name="connsiteX2241" fmla="*/ 2380596 w 2491113"/>
              <a:gd name="connsiteY2241" fmla="*/ 183775 h 560417"/>
              <a:gd name="connsiteX2242" fmla="*/ 2372895 w 2491113"/>
              <a:gd name="connsiteY2242" fmla="*/ 183004 h 560417"/>
              <a:gd name="connsiteX2243" fmla="*/ 2365868 w 2491113"/>
              <a:gd name="connsiteY2243" fmla="*/ 185892 h 560417"/>
              <a:gd name="connsiteX2244" fmla="*/ 2363847 w 2491113"/>
              <a:gd name="connsiteY2244" fmla="*/ 179443 h 560417"/>
              <a:gd name="connsiteX2245" fmla="*/ 2359611 w 2491113"/>
              <a:gd name="connsiteY2245" fmla="*/ 174148 h 560417"/>
              <a:gd name="connsiteX2246" fmla="*/ 2356820 w 2491113"/>
              <a:gd name="connsiteY2246" fmla="*/ 182042 h 560417"/>
              <a:gd name="connsiteX2247" fmla="*/ 2353450 w 2491113"/>
              <a:gd name="connsiteY2247" fmla="*/ 186759 h 560417"/>
              <a:gd name="connsiteX2248" fmla="*/ 2348733 w 2491113"/>
              <a:gd name="connsiteY2248" fmla="*/ 189261 h 560417"/>
              <a:gd name="connsiteX2249" fmla="*/ 2343920 w 2491113"/>
              <a:gd name="connsiteY2249" fmla="*/ 180213 h 560417"/>
              <a:gd name="connsiteX2250" fmla="*/ 2344594 w 2491113"/>
              <a:gd name="connsiteY2250" fmla="*/ 161537 h 560417"/>
              <a:gd name="connsiteX2251" fmla="*/ 2342476 w 2491113"/>
              <a:gd name="connsiteY2251" fmla="*/ 148830 h 560417"/>
              <a:gd name="connsiteX2252" fmla="*/ 2342476 w 2491113"/>
              <a:gd name="connsiteY2252" fmla="*/ 130830 h 560417"/>
              <a:gd name="connsiteX2253" fmla="*/ 2341128 w 2491113"/>
              <a:gd name="connsiteY2253" fmla="*/ 124765 h 560417"/>
              <a:gd name="connsiteX2254" fmla="*/ 2344787 w 2491113"/>
              <a:gd name="connsiteY2254" fmla="*/ 116004 h 560417"/>
              <a:gd name="connsiteX2255" fmla="*/ 2350948 w 2491113"/>
              <a:gd name="connsiteY2255" fmla="*/ 112539 h 560417"/>
              <a:gd name="connsiteX2256" fmla="*/ 2353931 w 2491113"/>
              <a:gd name="connsiteY2256" fmla="*/ 122165 h 560417"/>
              <a:gd name="connsiteX2257" fmla="*/ 2355952 w 2491113"/>
              <a:gd name="connsiteY2257" fmla="*/ 128230 h 560417"/>
              <a:gd name="connsiteX2258" fmla="*/ 2358841 w 2491113"/>
              <a:gd name="connsiteY2258" fmla="*/ 148541 h 560417"/>
              <a:gd name="connsiteX2259" fmla="*/ 2361536 w 2491113"/>
              <a:gd name="connsiteY2259" fmla="*/ 153259 h 560417"/>
              <a:gd name="connsiteX2260" fmla="*/ 2372030 w 2491113"/>
              <a:gd name="connsiteY2260" fmla="*/ 153259 h 560417"/>
              <a:gd name="connsiteX2261" fmla="*/ 2375977 w 2491113"/>
              <a:gd name="connsiteY2261" fmla="*/ 158265 h 560417"/>
              <a:gd name="connsiteX2262" fmla="*/ 2385603 w 2491113"/>
              <a:gd name="connsiteY2262" fmla="*/ 149311 h 560417"/>
              <a:gd name="connsiteX2263" fmla="*/ 2380500 w 2491113"/>
              <a:gd name="connsiteY2263" fmla="*/ 137183 h 560417"/>
              <a:gd name="connsiteX2264" fmla="*/ 2372030 w 2491113"/>
              <a:gd name="connsiteY2264" fmla="*/ 140455 h 560417"/>
              <a:gd name="connsiteX2265" fmla="*/ 2366061 w 2491113"/>
              <a:gd name="connsiteY2265" fmla="*/ 143247 h 560417"/>
              <a:gd name="connsiteX2266" fmla="*/ 2366061 w 2491113"/>
              <a:gd name="connsiteY2266" fmla="*/ 131215 h 560417"/>
              <a:gd name="connsiteX2267" fmla="*/ 2369719 w 2491113"/>
              <a:gd name="connsiteY2267" fmla="*/ 121588 h 560417"/>
              <a:gd name="connsiteX2268" fmla="*/ 2365676 w 2491113"/>
              <a:gd name="connsiteY2268" fmla="*/ 110903 h 560417"/>
              <a:gd name="connsiteX2269" fmla="*/ 2372414 w 2491113"/>
              <a:gd name="connsiteY2269" fmla="*/ 104164 h 560417"/>
              <a:gd name="connsiteX2270" fmla="*/ 2379827 w 2491113"/>
              <a:gd name="connsiteY2270" fmla="*/ 110228 h 560417"/>
              <a:gd name="connsiteX2271" fmla="*/ 2388780 w 2491113"/>
              <a:gd name="connsiteY2271" fmla="*/ 98388 h 560417"/>
              <a:gd name="connsiteX2272" fmla="*/ 2395422 w 2491113"/>
              <a:gd name="connsiteY2272" fmla="*/ 86066 h 560417"/>
              <a:gd name="connsiteX2273" fmla="*/ 2400812 w 2491113"/>
              <a:gd name="connsiteY2273" fmla="*/ 86066 h 560417"/>
              <a:gd name="connsiteX2274" fmla="*/ 2406203 w 2491113"/>
              <a:gd name="connsiteY2274" fmla="*/ 84911 h 560417"/>
              <a:gd name="connsiteX2275" fmla="*/ 269992 w 2491113"/>
              <a:gd name="connsiteY2275" fmla="*/ 75523 h 560417"/>
              <a:gd name="connsiteX2276" fmla="*/ 157279 w 2491113"/>
              <a:gd name="connsiteY2276" fmla="*/ 116193 h 560417"/>
              <a:gd name="connsiteX2277" fmla="*/ 157252 w 2491113"/>
              <a:gd name="connsiteY2277" fmla="*/ 116193 h 560417"/>
              <a:gd name="connsiteX2278" fmla="*/ 75244 w 2491113"/>
              <a:gd name="connsiteY2278" fmla="*/ 280265 h 560417"/>
              <a:gd name="connsiteX2279" fmla="*/ 77591 w 2491113"/>
              <a:gd name="connsiteY2279" fmla="*/ 311466 h 560417"/>
              <a:gd name="connsiteX2280" fmla="*/ 78060 w 2491113"/>
              <a:gd name="connsiteY2280" fmla="*/ 314007 h 560417"/>
              <a:gd name="connsiteX2281" fmla="*/ 80269 w 2491113"/>
              <a:gd name="connsiteY2281" fmla="*/ 325383 h 560417"/>
              <a:gd name="connsiteX2282" fmla="*/ 84411 w 2491113"/>
              <a:gd name="connsiteY2282" fmla="*/ 341094 h 560417"/>
              <a:gd name="connsiteX2283" fmla="*/ 90430 w 2491113"/>
              <a:gd name="connsiteY2283" fmla="*/ 357661 h 560417"/>
              <a:gd name="connsiteX2284" fmla="*/ 91314 w 2491113"/>
              <a:gd name="connsiteY2284" fmla="*/ 359870 h 560417"/>
              <a:gd name="connsiteX2285" fmla="*/ 115723 w 2491113"/>
              <a:gd name="connsiteY2285" fmla="*/ 402669 h 560417"/>
              <a:gd name="connsiteX2286" fmla="*/ 115861 w 2491113"/>
              <a:gd name="connsiteY2286" fmla="*/ 402835 h 560417"/>
              <a:gd name="connsiteX2287" fmla="*/ 116068 w 2491113"/>
              <a:gd name="connsiteY2287" fmla="*/ 403114 h 560417"/>
              <a:gd name="connsiteX2288" fmla="*/ 176782 w 2491113"/>
              <a:gd name="connsiteY2288" fmla="*/ 457320 h 560417"/>
              <a:gd name="connsiteX2289" fmla="*/ 220102 w 2491113"/>
              <a:gd name="connsiteY2289" fmla="*/ 472393 h 560417"/>
              <a:gd name="connsiteX2290" fmla="*/ 216839 w 2491113"/>
              <a:gd name="connsiteY2290" fmla="*/ 467171 h 560417"/>
              <a:gd name="connsiteX2291" fmla="*/ 209135 w 2491113"/>
              <a:gd name="connsiteY2291" fmla="*/ 464410 h 560417"/>
              <a:gd name="connsiteX2292" fmla="*/ 207949 w 2491113"/>
              <a:gd name="connsiteY2292" fmla="*/ 463320 h 560417"/>
              <a:gd name="connsiteX2293" fmla="*/ 219766 w 2491113"/>
              <a:gd name="connsiteY2293" fmla="*/ 465321 h 560417"/>
              <a:gd name="connsiteX2294" fmla="*/ 225837 w 2491113"/>
              <a:gd name="connsiteY2294" fmla="*/ 472235 h 560417"/>
              <a:gd name="connsiteX2295" fmla="*/ 226632 w 2491113"/>
              <a:gd name="connsiteY2295" fmla="*/ 474665 h 560417"/>
              <a:gd name="connsiteX2296" fmla="*/ 238268 w 2491113"/>
              <a:gd name="connsiteY2296" fmla="*/ 478713 h 560417"/>
              <a:gd name="connsiteX2297" fmla="*/ 241414 w 2491113"/>
              <a:gd name="connsiteY2297" fmla="*/ 478713 h 560417"/>
              <a:gd name="connsiteX2298" fmla="*/ 241355 w 2491113"/>
              <a:gd name="connsiteY2298" fmla="*/ 479787 h 560417"/>
              <a:gd name="connsiteX2299" fmla="*/ 250994 w 2491113"/>
              <a:gd name="connsiteY2299" fmla="*/ 483141 h 560417"/>
              <a:gd name="connsiteX2300" fmla="*/ 290277 w 2491113"/>
              <a:gd name="connsiteY2300" fmla="*/ 484992 h 560417"/>
              <a:gd name="connsiteX2301" fmla="*/ 324271 w 2491113"/>
              <a:gd name="connsiteY2301" fmla="*/ 480012 h 560417"/>
              <a:gd name="connsiteX2302" fmla="*/ 324250 w 2491113"/>
              <a:gd name="connsiteY2302" fmla="*/ 480011 h 560417"/>
              <a:gd name="connsiteX2303" fmla="*/ 325824 w 2491113"/>
              <a:gd name="connsiteY2303" fmla="*/ 479514 h 560417"/>
              <a:gd name="connsiteX2304" fmla="*/ 315939 w 2491113"/>
              <a:gd name="connsiteY2304" fmla="*/ 479514 h 560417"/>
              <a:gd name="connsiteX2305" fmla="*/ 310416 w 2491113"/>
              <a:gd name="connsiteY2305" fmla="*/ 466978 h 560417"/>
              <a:gd name="connsiteX2306" fmla="*/ 296334 w 2491113"/>
              <a:gd name="connsiteY2306" fmla="*/ 466398 h 560417"/>
              <a:gd name="connsiteX2307" fmla="*/ 289293 w 2491113"/>
              <a:gd name="connsiteY2307" fmla="*/ 477167 h 560417"/>
              <a:gd name="connsiteX2308" fmla="*/ 288656 w 2491113"/>
              <a:gd name="connsiteY2308" fmla="*/ 478637 h 560417"/>
              <a:gd name="connsiteX2309" fmla="*/ 288658 w 2491113"/>
              <a:gd name="connsiteY2309" fmla="*/ 478603 h 560417"/>
              <a:gd name="connsiteX2310" fmla="*/ 288575 w 2491113"/>
              <a:gd name="connsiteY2310" fmla="*/ 478824 h 560417"/>
              <a:gd name="connsiteX2311" fmla="*/ 288656 w 2491113"/>
              <a:gd name="connsiteY2311" fmla="*/ 478637 h 560417"/>
              <a:gd name="connsiteX2312" fmla="*/ 288437 w 2491113"/>
              <a:gd name="connsiteY2312" fmla="*/ 482883 h 560417"/>
              <a:gd name="connsiteX2313" fmla="*/ 283412 w 2491113"/>
              <a:gd name="connsiteY2313" fmla="*/ 482883 h 560417"/>
              <a:gd name="connsiteX2314" fmla="*/ 285538 w 2491113"/>
              <a:gd name="connsiteY2314" fmla="*/ 482109 h 560417"/>
              <a:gd name="connsiteX2315" fmla="*/ 283771 w 2491113"/>
              <a:gd name="connsiteY2315" fmla="*/ 481806 h 560417"/>
              <a:gd name="connsiteX2316" fmla="*/ 284544 w 2491113"/>
              <a:gd name="connsiteY2316" fmla="*/ 480977 h 560417"/>
              <a:gd name="connsiteX2317" fmla="*/ 281783 w 2491113"/>
              <a:gd name="connsiteY2317" fmla="*/ 480977 h 560417"/>
              <a:gd name="connsiteX2318" fmla="*/ 282860 w 2491113"/>
              <a:gd name="connsiteY2318" fmla="*/ 480259 h 560417"/>
              <a:gd name="connsiteX2319" fmla="*/ 278110 w 2491113"/>
              <a:gd name="connsiteY2319" fmla="*/ 480259 h 560417"/>
              <a:gd name="connsiteX2320" fmla="*/ 279077 w 2491113"/>
              <a:gd name="connsiteY2320" fmla="*/ 479514 h 560417"/>
              <a:gd name="connsiteX2321" fmla="*/ 269330 w 2491113"/>
              <a:gd name="connsiteY2321" fmla="*/ 479514 h 560417"/>
              <a:gd name="connsiteX2322" fmla="*/ 263807 w 2491113"/>
              <a:gd name="connsiteY2322" fmla="*/ 466978 h 560417"/>
              <a:gd name="connsiteX2323" fmla="*/ 249725 w 2491113"/>
              <a:gd name="connsiteY2323" fmla="*/ 466398 h 560417"/>
              <a:gd name="connsiteX2324" fmla="*/ 242684 w 2491113"/>
              <a:gd name="connsiteY2324" fmla="*/ 477167 h 560417"/>
              <a:gd name="connsiteX2325" fmla="*/ 241441 w 2491113"/>
              <a:gd name="connsiteY2325" fmla="*/ 476780 h 560417"/>
              <a:gd name="connsiteX2326" fmla="*/ 244534 w 2491113"/>
              <a:gd name="connsiteY2326" fmla="*/ 467889 h 560417"/>
              <a:gd name="connsiteX2327" fmla="*/ 256352 w 2491113"/>
              <a:gd name="connsiteY2327" fmla="*/ 463140 h 560417"/>
              <a:gd name="connsiteX2328" fmla="*/ 272919 w 2491113"/>
              <a:gd name="connsiteY2328" fmla="*/ 467475 h 560417"/>
              <a:gd name="connsiteX2329" fmla="*/ 276095 w 2491113"/>
              <a:gd name="connsiteY2329" fmla="*/ 478189 h 560417"/>
              <a:gd name="connsiteX2330" fmla="*/ 287139 w 2491113"/>
              <a:gd name="connsiteY2330" fmla="*/ 477912 h 560417"/>
              <a:gd name="connsiteX2331" fmla="*/ 291281 w 2491113"/>
              <a:gd name="connsiteY2331" fmla="*/ 467889 h 560417"/>
              <a:gd name="connsiteX2332" fmla="*/ 303099 w 2491113"/>
              <a:gd name="connsiteY2332" fmla="*/ 463140 h 560417"/>
              <a:gd name="connsiteX2333" fmla="*/ 319667 w 2491113"/>
              <a:gd name="connsiteY2333" fmla="*/ 467475 h 560417"/>
              <a:gd name="connsiteX2334" fmla="*/ 322842 w 2491113"/>
              <a:gd name="connsiteY2334" fmla="*/ 478189 h 560417"/>
              <a:gd name="connsiteX2335" fmla="*/ 333186 w 2491113"/>
              <a:gd name="connsiteY2335" fmla="*/ 477930 h 560417"/>
              <a:gd name="connsiteX2336" fmla="*/ 333973 w 2491113"/>
              <a:gd name="connsiteY2336" fmla="*/ 477650 h 560417"/>
              <a:gd name="connsiteX2337" fmla="*/ 335565 w 2491113"/>
              <a:gd name="connsiteY2337" fmla="*/ 472773 h 560417"/>
              <a:gd name="connsiteX2338" fmla="*/ 340265 w 2491113"/>
              <a:gd name="connsiteY2338" fmla="*/ 465211 h 560417"/>
              <a:gd name="connsiteX2339" fmla="*/ 351835 w 2491113"/>
              <a:gd name="connsiteY2339" fmla="*/ 462588 h 560417"/>
              <a:gd name="connsiteX2340" fmla="*/ 351835 w 2491113"/>
              <a:gd name="connsiteY2340" fmla="*/ 466674 h 560417"/>
              <a:gd name="connsiteX2341" fmla="*/ 340348 w 2491113"/>
              <a:gd name="connsiteY2341" fmla="*/ 468331 h 560417"/>
              <a:gd name="connsiteX2342" fmla="*/ 336831 w 2491113"/>
              <a:gd name="connsiteY2342" fmla="*/ 473722 h 560417"/>
              <a:gd name="connsiteX2343" fmla="*/ 335996 w 2491113"/>
              <a:gd name="connsiteY2343" fmla="*/ 476930 h 560417"/>
              <a:gd name="connsiteX2344" fmla="*/ 367429 w 2491113"/>
              <a:gd name="connsiteY2344" fmla="*/ 465749 h 560417"/>
              <a:gd name="connsiteX2345" fmla="*/ 402989 w 2491113"/>
              <a:gd name="connsiteY2345" fmla="*/ 444322 h 560417"/>
              <a:gd name="connsiteX2346" fmla="*/ 444200 w 2491113"/>
              <a:gd name="connsiteY2346" fmla="*/ 157404 h 560417"/>
              <a:gd name="connsiteX2347" fmla="*/ 269992 w 2491113"/>
              <a:gd name="connsiteY2347" fmla="*/ 75523 h 560417"/>
              <a:gd name="connsiteX2348" fmla="*/ 181412 w 2491113"/>
              <a:gd name="connsiteY2348" fmla="*/ 74250 h 560417"/>
              <a:gd name="connsiteX2349" fmla="*/ 180556 w 2491113"/>
              <a:gd name="connsiteY2349" fmla="*/ 74968 h 560417"/>
              <a:gd name="connsiteX2350" fmla="*/ 179286 w 2491113"/>
              <a:gd name="connsiteY2350" fmla="*/ 75272 h 560417"/>
              <a:gd name="connsiteX2351" fmla="*/ 178099 w 2491113"/>
              <a:gd name="connsiteY2351" fmla="*/ 75824 h 560417"/>
              <a:gd name="connsiteX2352" fmla="*/ 176663 w 2491113"/>
              <a:gd name="connsiteY2352" fmla="*/ 75824 h 560417"/>
              <a:gd name="connsiteX2353" fmla="*/ 175448 w 2491113"/>
              <a:gd name="connsiteY2353" fmla="*/ 76211 h 560417"/>
              <a:gd name="connsiteX2354" fmla="*/ 175365 w 2491113"/>
              <a:gd name="connsiteY2354" fmla="*/ 76100 h 560417"/>
              <a:gd name="connsiteX2355" fmla="*/ 175945 w 2491113"/>
              <a:gd name="connsiteY2355" fmla="*/ 77978 h 560417"/>
              <a:gd name="connsiteX2356" fmla="*/ 176442 w 2491113"/>
              <a:gd name="connsiteY2356" fmla="*/ 79027 h 560417"/>
              <a:gd name="connsiteX2357" fmla="*/ 177823 w 2491113"/>
              <a:gd name="connsiteY2357" fmla="*/ 80352 h 560417"/>
              <a:gd name="connsiteX2358" fmla="*/ 179397 w 2491113"/>
              <a:gd name="connsiteY2358" fmla="*/ 81346 h 560417"/>
              <a:gd name="connsiteX2359" fmla="*/ 181274 w 2491113"/>
              <a:gd name="connsiteY2359" fmla="*/ 82451 h 560417"/>
              <a:gd name="connsiteX2360" fmla="*/ 182075 w 2491113"/>
              <a:gd name="connsiteY2360" fmla="*/ 83638 h 560417"/>
              <a:gd name="connsiteX2361" fmla="*/ 183483 w 2491113"/>
              <a:gd name="connsiteY2361" fmla="*/ 84052 h 560417"/>
              <a:gd name="connsiteX2362" fmla="*/ 184284 w 2491113"/>
              <a:gd name="connsiteY2362" fmla="*/ 82837 h 560417"/>
              <a:gd name="connsiteX2363" fmla="*/ 185333 w 2491113"/>
              <a:gd name="connsiteY2363" fmla="*/ 82175 h 560417"/>
              <a:gd name="connsiteX2364" fmla="*/ 186272 w 2491113"/>
              <a:gd name="connsiteY2364" fmla="*/ 80932 h 560417"/>
              <a:gd name="connsiteX2365" fmla="*/ 186493 w 2491113"/>
              <a:gd name="connsiteY2365" fmla="*/ 79662 h 560417"/>
              <a:gd name="connsiteX2366" fmla="*/ 186355 w 2491113"/>
              <a:gd name="connsiteY2366" fmla="*/ 78033 h 560417"/>
              <a:gd name="connsiteX2367" fmla="*/ 186521 w 2491113"/>
              <a:gd name="connsiteY2367" fmla="*/ 76542 h 560417"/>
              <a:gd name="connsiteX2368" fmla="*/ 185941 w 2491113"/>
              <a:gd name="connsiteY2368" fmla="*/ 75382 h 560417"/>
              <a:gd name="connsiteX2369" fmla="*/ 184809 w 2491113"/>
              <a:gd name="connsiteY2369" fmla="*/ 74858 h 560417"/>
              <a:gd name="connsiteX2370" fmla="*/ 181412 w 2491113"/>
              <a:gd name="connsiteY2370" fmla="*/ 74250 h 560417"/>
              <a:gd name="connsiteX2371" fmla="*/ 166778 w 2491113"/>
              <a:gd name="connsiteY2371" fmla="*/ 70522 h 560417"/>
              <a:gd name="connsiteX2372" fmla="*/ 167027 w 2491113"/>
              <a:gd name="connsiteY2372" fmla="*/ 71847 h 560417"/>
              <a:gd name="connsiteX2373" fmla="*/ 166474 w 2491113"/>
              <a:gd name="connsiteY2373" fmla="*/ 73642 h 560417"/>
              <a:gd name="connsiteX2374" fmla="*/ 165701 w 2491113"/>
              <a:gd name="connsiteY2374" fmla="*/ 75630 h 560417"/>
              <a:gd name="connsiteX2375" fmla="*/ 164431 w 2491113"/>
              <a:gd name="connsiteY2375" fmla="*/ 77011 h 560417"/>
              <a:gd name="connsiteX2376" fmla="*/ 163050 w 2491113"/>
              <a:gd name="connsiteY2376" fmla="*/ 76680 h 560417"/>
              <a:gd name="connsiteX2377" fmla="*/ 163050 w 2491113"/>
              <a:gd name="connsiteY2377" fmla="*/ 75271 h 560417"/>
              <a:gd name="connsiteX2378" fmla="*/ 164542 w 2491113"/>
              <a:gd name="connsiteY2378" fmla="*/ 73200 h 560417"/>
              <a:gd name="connsiteX2379" fmla="*/ 165011 w 2491113"/>
              <a:gd name="connsiteY2379" fmla="*/ 72234 h 560417"/>
              <a:gd name="connsiteX2380" fmla="*/ 165839 w 2491113"/>
              <a:gd name="connsiteY2380" fmla="*/ 71268 h 560417"/>
              <a:gd name="connsiteX2381" fmla="*/ 166778 w 2491113"/>
              <a:gd name="connsiteY2381" fmla="*/ 70522 h 560417"/>
              <a:gd name="connsiteX2382" fmla="*/ 169153 w 2491113"/>
              <a:gd name="connsiteY2382" fmla="*/ 62874 h 560417"/>
              <a:gd name="connsiteX2383" fmla="*/ 167800 w 2491113"/>
              <a:gd name="connsiteY2383" fmla="*/ 63619 h 560417"/>
              <a:gd name="connsiteX2384" fmla="*/ 166364 w 2491113"/>
              <a:gd name="connsiteY2384" fmla="*/ 63868 h 560417"/>
              <a:gd name="connsiteX2385" fmla="*/ 165729 w 2491113"/>
              <a:gd name="connsiteY2385" fmla="*/ 64586 h 560417"/>
              <a:gd name="connsiteX2386" fmla="*/ 165287 w 2491113"/>
              <a:gd name="connsiteY2386" fmla="*/ 65359 h 560417"/>
              <a:gd name="connsiteX2387" fmla="*/ 164817 w 2491113"/>
              <a:gd name="connsiteY2387" fmla="*/ 66325 h 560417"/>
              <a:gd name="connsiteX2388" fmla="*/ 163823 w 2491113"/>
              <a:gd name="connsiteY2388" fmla="*/ 67651 h 560417"/>
              <a:gd name="connsiteX2389" fmla="*/ 162995 w 2491113"/>
              <a:gd name="connsiteY2389" fmla="*/ 68507 h 560417"/>
              <a:gd name="connsiteX2390" fmla="*/ 162029 w 2491113"/>
              <a:gd name="connsiteY2390" fmla="*/ 69722 h 560417"/>
              <a:gd name="connsiteX2391" fmla="*/ 160593 w 2491113"/>
              <a:gd name="connsiteY2391" fmla="*/ 71213 h 560417"/>
              <a:gd name="connsiteX2392" fmla="*/ 158688 w 2491113"/>
              <a:gd name="connsiteY2392" fmla="*/ 73256 h 560417"/>
              <a:gd name="connsiteX2393" fmla="*/ 157749 w 2491113"/>
              <a:gd name="connsiteY2393" fmla="*/ 72897 h 560417"/>
              <a:gd name="connsiteX2394" fmla="*/ 156285 w 2491113"/>
              <a:gd name="connsiteY2394" fmla="*/ 72897 h 560417"/>
              <a:gd name="connsiteX2395" fmla="*/ 155347 w 2491113"/>
              <a:gd name="connsiteY2395" fmla="*/ 74195 h 560417"/>
              <a:gd name="connsiteX2396" fmla="*/ 155512 w 2491113"/>
              <a:gd name="connsiteY2396" fmla="*/ 77426 h 560417"/>
              <a:gd name="connsiteX2397" fmla="*/ 156948 w 2491113"/>
              <a:gd name="connsiteY2397" fmla="*/ 79552 h 560417"/>
              <a:gd name="connsiteX2398" fmla="*/ 158605 w 2491113"/>
              <a:gd name="connsiteY2398" fmla="*/ 81484 h 560417"/>
              <a:gd name="connsiteX2399" fmla="*/ 159958 w 2491113"/>
              <a:gd name="connsiteY2399" fmla="*/ 82920 h 560417"/>
              <a:gd name="connsiteX2400" fmla="*/ 160786 w 2491113"/>
              <a:gd name="connsiteY2400" fmla="*/ 83997 h 560417"/>
              <a:gd name="connsiteX2401" fmla="*/ 161394 w 2491113"/>
              <a:gd name="connsiteY2401" fmla="*/ 84411 h 560417"/>
              <a:gd name="connsiteX2402" fmla="*/ 162360 w 2491113"/>
              <a:gd name="connsiteY2402" fmla="*/ 85323 h 560417"/>
              <a:gd name="connsiteX2403" fmla="*/ 163161 w 2491113"/>
              <a:gd name="connsiteY2403" fmla="*/ 85488 h 560417"/>
              <a:gd name="connsiteX2404" fmla="*/ 164735 w 2491113"/>
              <a:gd name="connsiteY2404" fmla="*/ 84743 h 560417"/>
              <a:gd name="connsiteX2405" fmla="*/ 165535 w 2491113"/>
              <a:gd name="connsiteY2405" fmla="*/ 84025 h 560417"/>
              <a:gd name="connsiteX2406" fmla="*/ 166916 w 2491113"/>
              <a:gd name="connsiteY2406" fmla="*/ 83638 h 560417"/>
              <a:gd name="connsiteX2407" fmla="*/ 167744 w 2491113"/>
              <a:gd name="connsiteY2407" fmla="*/ 84135 h 560417"/>
              <a:gd name="connsiteX2408" fmla="*/ 168794 w 2491113"/>
              <a:gd name="connsiteY2408" fmla="*/ 86455 h 560417"/>
              <a:gd name="connsiteX2409" fmla="*/ 169760 w 2491113"/>
              <a:gd name="connsiteY2409" fmla="*/ 88084 h 560417"/>
              <a:gd name="connsiteX2410" fmla="*/ 170450 w 2491113"/>
              <a:gd name="connsiteY2410" fmla="*/ 89271 h 560417"/>
              <a:gd name="connsiteX2411" fmla="*/ 169981 w 2491113"/>
              <a:gd name="connsiteY2411" fmla="*/ 91784 h 560417"/>
              <a:gd name="connsiteX2412" fmla="*/ 167800 w 2491113"/>
              <a:gd name="connsiteY2412" fmla="*/ 92253 h 560417"/>
              <a:gd name="connsiteX2413" fmla="*/ 166888 w 2491113"/>
              <a:gd name="connsiteY2413" fmla="*/ 93496 h 560417"/>
              <a:gd name="connsiteX2414" fmla="*/ 169981 w 2491113"/>
              <a:gd name="connsiteY2414" fmla="*/ 94297 h 560417"/>
              <a:gd name="connsiteX2415" fmla="*/ 171417 w 2491113"/>
              <a:gd name="connsiteY2415" fmla="*/ 95180 h 560417"/>
              <a:gd name="connsiteX2416" fmla="*/ 173046 w 2491113"/>
              <a:gd name="connsiteY2416" fmla="*/ 95014 h 560417"/>
              <a:gd name="connsiteX2417" fmla="*/ 174150 w 2491113"/>
              <a:gd name="connsiteY2417" fmla="*/ 95153 h 560417"/>
              <a:gd name="connsiteX2418" fmla="*/ 175338 w 2491113"/>
              <a:gd name="connsiteY2418" fmla="*/ 95014 h 560417"/>
              <a:gd name="connsiteX2419" fmla="*/ 176194 w 2491113"/>
              <a:gd name="connsiteY2419" fmla="*/ 95014 h 560417"/>
              <a:gd name="connsiteX2420" fmla="*/ 177133 w 2491113"/>
              <a:gd name="connsiteY2420" fmla="*/ 93496 h 560417"/>
              <a:gd name="connsiteX2421" fmla="*/ 177712 w 2491113"/>
              <a:gd name="connsiteY2421" fmla="*/ 91176 h 560417"/>
              <a:gd name="connsiteX2422" fmla="*/ 177851 w 2491113"/>
              <a:gd name="connsiteY2422" fmla="*/ 88415 h 560417"/>
              <a:gd name="connsiteX2423" fmla="*/ 173515 w 2491113"/>
              <a:gd name="connsiteY2423" fmla="*/ 81208 h 560417"/>
              <a:gd name="connsiteX2424" fmla="*/ 172300 w 2491113"/>
              <a:gd name="connsiteY2424" fmla="*/ 79745 h 560417"/>
              <a:gd name="connsiteX2425" fmla="*/ 172549 w 2491113"/>
              <a:gd name="connsiteY2425" fmla="*/ 78392 h 560417"/>
              <a:gd name="connsiteX2426" fmla="*/ 173322 w 2491113"/>
              <a:gd name="connsiteY2426" fmla="*/ 77784 h 560417"/>
              <a:gd name="connsiteX2427" fmla="*/ 173570 w 2491113"/>
              <a:gd name="connsiteY2427" fmla="*/ 75686 h 560417"/>
              <a:gd name="connsiteX2428" fmla="*/ 173570 w 2491113"/>
              <a:gd name="connsiteY2428" fmla="*/ 69722 h 560417"/>
              <a:gd name="connsiteX2429" fmla="*/ 173570 w 2491113"/>
              <a:gd name="connsiteY2429" fmla="*/ 67955 h 560417"/>
              <a:gd name="connsiteX2430" fmla="*/ 174178 w 2491113"/>
              <a:gd name="connsiteY2430" fmla="*/ 65331 h 560417"/>
              <a:gd name="connsiteX2431" fmla="*/ 173405 w 2491113"/>
              <a:gd name="connsiteY2431" fmla="*/ 64144 h 560417"/>
              <a:gd name="connsiteX2432" fmla="*/ 171914 w 2491113"/>
              <a:gd name="connsiteY2432" fmla="*/ 62874 h 560417"/>
              <a:gd name="connsiteX2433" fmla="*/ 169153 w 2491113"/>
              <a:gd name="connsiteY2433" fmla="*/ 62874 h 560417"/>
              <a:gd name="connsiteX2434" fmla="*/ 405513 w 2491113"/>
              <a:gd name="connsiteY2434" fmla="*/ 59201 h 560417"/>
              <a:gd name="connsiteX2435" fmla="*/ 404602 w 2491113"/>
              <a:gd name="connsiteY2435" fmla="*/ 59505 h 560417"/>
              <a:gd name="connsiteX2436" fmla="*/ 403663 w 2491113"/>
              <a:gd name="connsiteY2436" fmla="*/ 61355 h 560417"/>
              <a:gd name="connsiteX2437" fmla="*/ 402254 w 2491113"/>
              <a:gd name="connsiteY2437" fmla="*/ 63288 h 560417"/>
              <a:gd name="connsiteX2438" fmla="*/ 399687 w 2491113"/>
              <a:gd name="connsiteY2438" fmla="*/ 66049 h 560417"/>
              <a:gd name="connsiteX2439" fmla="*/ 395462 w 2491113"/>
              <a:gd name="connsiteY2439" fmla="*/ 65249 h 560417"/>
              <a:gd name="connsiteX2440" fmla="*/ 393336 w 2491113"/>
              <a:gd name="connsiteY2440" fmla="*/ 63951 h 560417"/>
              <a:gd name="connsiteX2441" fmla="*/ 392121 w 2491113"/>
              <a:gd name="connsiteY2441" fmla="*/ 63951 h 560417"/>
              <a:gd name="connsiteX2442" fmla="*/ 390851 w 2491113"/>
              <a:gd name="connsiteY2442" fmla="*/ 63730 h 560417"/>
              <a:gd name="connsiteX2443" fmla="*/ 389553 w 2491113"/>
              <a:gd name="connsiteY2443" fmla="*/ 64116 h 560417"/>
              <a:gd name="connsiteX2444" fmla="*/ 388310 w 2491113"/>
              <a:gd name="connsiteY2444" fmla="*/ 65193 h 560417"/>
              <a:gd name="connsiteX2445" fmla="*/ 388780 w 2491113"/>
              <a:gd name="connsiteY2445" fmla="*/ 68369 h 560417"/>
              <a:gd name="connsiteX2446" fmla="*/ 389884 w 2491113"/>
              <a:gd name="connsiteY2446" fmla="*/ 69943 h 560417"/>
              <a:gd name="connsiteX2447" fmla="*/ 390851 w 2491113"/>
              <a:gd name="connsiteY2447" fmla="*/ 70495 h 560417"/>
              <a:gd name="connsiteX2448" fmla="*/ 392010 w 2491113"/>
              <a:gd name="connsiteY2448" fmla="*/ 70799 h 560417"/>
              <a:gd name="connsiteX2449" fmla="*/ 392784 w 2491113"/>
              <a:gd name="connsiteY2449" fmla="*/ 71240 h 560417"/>
              <a:gd name="connsiteX2450" fmla="*/ 393805 w 2491113"/>
              <a:gd name="connsiteY2450" fmla="*/ 71765 h 560417"/>
              <a:gd name="connsiteX2451" fmla="*/ 392590 w 2491113"/>
              <a:gd name="connsiteY2451" fmla="*/ 72925 h 560417"/>
              <a:gd name="connsiteX2452" fmla="*/ 388752 w 2491113"/>
              <a:gd name="connsiteY2452" fmla="*/ 75189 h 560417"/>
              <a:gd name="connsiteX2453" fmla="*/ 381076 w 2491113"/>
              <a:gd name="connsiteY2453" fmla="*/ 77067 h 560417"/>
              <a:gd name="connsiteX2454" fmla="*/ 380137 w 2491113"/>
              <a:gd name="connsiteY2454" fmla="*/ 77067 h 560417"/>
              <a:gd name="connsiteX2455" fmla="*/ 378618 w 2491113"/>
              <a:gd name="connsiteY2455" fmla="*/ 77260 h 560417"/>
              <a:gd name="connsiteX2456" fmla="*/ 376575 w 2491113"/>
              <a:gd name="connsiteY2456" fmla="*/ 77260 h 560417"/>
              <a:gd name="connsiteX2457" fmla="*/ 376575 w 2491113"/>
              <a:gd name="connsiteY2457" fmla="*/ 77149 h 560417"/>
              <a:gd name="connsiteX2458" fmla="*/ 375222 w 2491113"/>
              <a:gd name="connsiteY2458" fmla="*/ 77481 h 560417"/>
              <a:gd name="connsiteX2459" fmla="*/ 376051 w 2491113"/>
              <a:gd name="connsiteY2459" fmla="*/ 78447 h 560417"/>
              <a:gd name="connsiteX2460" fmla="*/ 376051 w 2491113"/>
              <a:gd name="connsiteY2460" fmla="*/ 80049 h 560417"/>
              <a:gd name="connsiteX2461" fmla="*/ 376437 w 2491113"/>
              <a:gd name="connsiteY2461" fmla="*/ 81208 h 560417"/>
              <a:gd name="connsiteX2462" fmla="*/ 377790 w 2491113"/>
              <a:gd name="connsiteY2462" fmla="*/ 81678 h 560417"/>
              <a:gd name="connsiteX2463" fmla="*/ 380275 w 2491113"/>
              <a:gd name="connsiteY2463" fmla="*/ 82396 h 560417"/>
              <a:gd name="connsiteX2464" fmla="*/ 383395 w 2491113"/>
              <a:gd name="connsiteY2464" fmla="*/ 82396 h 560417"/>
              <a:gd name="connsiteX2465" fmla="*/ 387730 w 2491113"/>
              <a:gd name="connsiteY2465" fmla="*/ 82396 h 560417"/>
              <a:gd name="connsiteX2466" fmla="*/ 392618 w 2491113"/>
              <a:gd name="connsiteY2466" fmla="*/ 81181 h 560417"/>
              <a:gd name="connsiteX2467" fmla="*/ 396649 w 2491113"/>
              <a:gd name="connsiteY2467" fmla="*/ 79137 h 560417"/>
              <a:gd name="connsiteX2468" fmla="*/ 398196 w 2491113"/>
              <a:gd name="connsiteY2468" fmla="*/ 83666 h 560417"/>
              <a:gd name="connsiteX2469" fmla="*/ 398748 w 2491113"/>
              <a:gd name="connsiteY2469" fmla="*/ 86040 h 560417"/>
              <a:gd name="connsiteX2470" fmla="*/ 399328 w 2491113"/>
              <a:gd name="connsiteY2470" fmla="*/ 90210 h 560417"/>
              <a:gd name="connsiteX2471" fmla="*/ 399328 w 2491113"/>
              <a:gd name="connsiteY2471" fmla="*/ 94849 h 560417"/>
              <a:gd name="connsiteX2472" fmla="*/ 400101 w 2491113"/>
              <a:gd name="connsiteY2472" fmla="*/ 96505 h 560417"/>
              <a:gd name="connsiteX2473" fmla="*/ 402199 w 2491113"/>
              <a:gd name="connsiteY2473" fmla="*/ 98135 h 560417"/>
              <a:gd name="connsiteX2474" fmla="*/ 403497 w 2491113"/>
              <a:gd name="connsiteY2474" fmla="*/ 99239 h 560417"/>
              <a:gd name="connsiteX2475" fmla="*/ 405181 w 2491113"/>
              <a:gd name="connsiteY2475" fmla="*/ 100178 h 560417"/>
              <a:gd name="connsiteX2476" fmla="*/ 406728 w 2491113"/>
              <a:gd name="connsiteY2476" fmla="*/ 101200 h 560417"/>
              <a:gd name="connsiteX2477" fmla="*/ 407528 w 2491113"/>
              <a:gd name="connsiteY2477" fmla="*/ 101476 h 560417"/>
              <a:gd name="connsiteX2478" fmla="*/ 408578 w 2491113"/>
              <a:gd name="connsiteY2478" fmla="*/ 101282 h 560417"/>
              <a:gd name="connsiteX2479" fmla="*/ 410842 w 2491113"/>
              <a:gd name="connsiteY2479" fmla="*/ 101282 h 560417"/>
              <a:gd name="connsiteX2480" fmla="*/ 411643 w 2491113"/>
              <a:gd name="connsiteY2480" fmla="*/ 100233 h 560417"/>
              <a:gd name="connsiteX2481" fmla="*/ 412443 w 2491113"/>
              <a:gd name="connsiteY2481" fmla="*/ 99626 h 560417"/>
              <a:gd name="connsiteX2482" fmla="*/ 411670 w 2491113"/>
              <a:gd name="connsiteY2482" fmla="*/ 98549 h 560417"/>
              <a:gd name="connsiteX2483" fmla="*/ 409296 w 2491113"/>
              <a:gd name="connsiteY2483" fmla="*/ 95788 h 560417"/>
              <a:gd name="connsiteX2484" fmla="*/ 408467 w 2491113"/>
              <a:gd name="connsiteY2484" fmla="*/ 94158 h 560417"/>
              <a:gd name="connsiteX2485" fmla="*/ 407114 w 2491113"/>
              <a:gd name="connsiteY2485" fmla="*/ 92446 h 560417"/>
              <a:gd name="connsiteX2486" fmla="*/ 405264 w 2491113"/>
              <a:gd name="connsiteY2486" fmla="*/ 88581 h 560417"/>
              <a:gd name="connsiteX2487" fmla="*/ 404215 w 2491113"/>
              <a:gd name="connsiteY2487" fmla="*/ 83500 h 560417"/>
              <a:gd name="connsiteX2488" fmla="*/ 402558 w 2491113"/>
              <a:gd name="connsiteY2488" fmla="*/ 77039 h 560417"/>
              <a:gd name="connsiteX2489" fmla="*/ 403387 w 2491113"/>
              <a:gd name="connsiteY2489" fmla="*/ 74996 h 560417"/>
              <a:gd name="connsiteX2490" fmla="*/ 404850 w 2491113"/>
              <a:gd name="connsiteY2490" fmla="*/ 74278 h 560417"/>
              <a:gd name="connsiteX2491" fmla="*/ 407832 w 2491113"/>
              <a:gd name="connsiteY2491" fmla="*/ 74747 h 560417"/>
              <a:gd name="connsiteX2492" fmla="*/ 409544 w 2491113"/>
              <a:gd name="connsiteY2492" fmla="*/ 75465 h 560417"/>
              <a:gd name="connsiteX2493" fmla="*/ 411505 w 2491113"/>
              <a:gd name="connsiteY2493" fmla="*/ 75879 h 560417"/>
              <a:gd name="connsiteX2494" fmla="*/ 414487 w 2491113"/>
              <a:gd name="connsiteY2494" fmla="*/ 76238 h 560417"/>
              <a:gd name="connsiteX2495" fmla="*/ 415950 w 2491113"/>
              <a:gd name="connsiteY2495" fmla="*/ 76072 h 560417"/>
              <a:gd name="connsiteX2496" fmla="*/ 416806 w 2491113"/>
              <a:gd name="connsiteY2496" fmla="*/ 75714 h 560417"/>
              <a:gd name="connsiteX2497" fmla="*/ 416806 w 2491113"/>
              <a:gd name="connsiteY2497" fmla="*/ 72510 h 560417"/>
              <a:gd name="connsiteX2498" fmla="*/ 415288 w 2491113"/>
              <a:gd name="connsiteY2498" fmla="*/ 70854 h 560417"/>
              <a:gd name="connsiteX2499" fmla="*/ 413134 w 2491113"/>
              <a:gd name="connsiteY2499" fmla="*/ 69611 h 560417"/>
              <a:gd name="connsiteX2500" fmla="*/ 411146 w 2491113"/>
              <a:gd name="connsiteY2500" fmla="*/ 69777 h 560417"/>
              <a:gd name="connsiteX2501" fmla="*/ 409710 w 2491113"/>
              <a:gd name="connsiteY2501" fmla="*/ 69501 h 560417"/>
              <a:gd name="connsiteX2502" fmla="*/ 408440 w 2491113"/>
              <a:gd name="connsiteY2502" fmla="*/ 69363 h 560417"/>
              <a:gd name="connsiteX2503" fmla="*/ 407501 w 2491113"/>
              <a:gd name="connsiteY2503" fmla="*/ 69114 h 560417"/>
              <a:gd name="connsiteX2504" fmla="*/ 408219 w 2491113"/>
              <a:gd name="connsiteY2504" fmla="*/ 67955 h 560417"/>
              <a:gd name="connsiteX2505" fmla="*/ 410207 w 2491113"/>
              <a:gd name="connsiteY2505" fmla="*/ 66408 h 560417"/>
              <a:gd name="connsiteX2506" fmla="*/ 410621 w 2491113"/>
              <a:gd name="connsiteY2506" fmla="*/ 65193 h 560417"/>
              <a:gd name="connsiteX2507" fmla="*/ 410897 w 2491113"/>
              <a:gd name="connsiteY2507" fmla="*/ 63868 h 560417"/>
              <a:gd name="connsiteX2508" fmla="*/ 410069 w 2491113"/>
              <a:gd name="connsiteY2508" fmla="*/ 61631 h 560417"/>
              <a:gd name="connsiteX2509" fmla="*/ 408108 w 2491113"/>
              <a:gd name="connsiteY2509" fmla="*/ 60389 h 560417"/>
              <a:gd name="connsiteX2510" fmla="*/ 406838 w 2491113"/>
              <a:gd name="connsiteY2510" fmla="*/ 60113 h 560417"/>
              <a:gd name="connsiteX2511" fmla="*/ 405513 w 2491113"/>
              <a:gd name="connsiteY2511" fmla="*/ 59201 h 560417"/>
              <a:gd name="connsiteX2512" fmla="*/ 224819 w 2491113"/>
              <a:gd name="connsiteY2512" fmla="*/ 54922 h 560417"/>
              <a:gd name="connsiteX2513" fmla="*/ 224902 w 2491113"/>
              <a:gd name="connsiteY2513" fmla="*/ 55032 h 560417"/>
              <a:gd name="connsiteX2514" fmla="*/ 224838 w 2491113"/>
              <a:gd name="connsiteY2514" fmla="*/ 54959 h 560417"/>
              <a:gd name="connsiteX2515" fmla="*/ 158936 w 2491113"/>
              <a:gd name="connsiteY2515" fmla="*/ 49675 h 560417"/>
              <a:gd name="connsiteX2516" fmla="*/ 157528 w 2491113"/>
              <a:gd name="connsiteY2516" fmla="*/ 50034 h 560417"/>
              <a:gd name="connsiteX2517" fmla="*/ 156534 w 2491113"/>
              <a:gd name="connsiteY2517" fmla="*/ 50034 h 560417"/>
              <a:gd name="connsiteX2518" fmla="*/ 155236 w 2491113"/>
              <a:gd name="connsiteY2518" fmla="*/ 50807 h 560417"/>
              <a:gd name="connsiteX2519" fmla="*/ 154159 w 2491113"/>
              <a:gd name="connsiteY2519" fmla="*/ 51332 h 560417"/>
              <a:gd name="connsiteX2520" fmla="*/ 153496 w 2491113"/>
              <a:gd name="connsiteY2520" fmla="*/ 52160 h 560417"/>
              <a:gd name="connsiteX2521" fmla="*/ 152668 w 2491113"/>
              <a:gd name="connsiteY2521" fmla="*/ 52768 h 560417"/>
              <a:gd name="connsiteX2522" fmla="*/ 152005 w 2491113"/>
              <a:gd name="connsiteY2522" fmla="*/ 53679 h 560417"/>
              <a:gd name="connsiteX2523" fmla="*/ 150625 w 2491113"/>
              <a:gd name="connsiteY2523" fmla="*/ 54839 h 560417"/>
              <a:gd name="connsiteX2524" fmla="*/ 150818 w 2491113"/>
              <a:gd name="connsiteY2524" fmla="*/ 55888 h 560417"/>
              <a:gd name="connsiteX2525" fmla="*/ 153358 w 2491113"/>
              <a:gd name="connsiteY2525" fmla="*/ 57793 h 560417"/>
              <a:gd name="connsiteX2526" fmla="*/ 153635 w 2491113"/>
              <a:gd name="connsiteY2526" fmla="*/ 58981 h 560417"/>
              <a:gd name="connsiteX2527" fmla="*/ 153828 w 2491113"/>
              <a:gd name="connsiteY2527" fmla="*/ 59975 h 560417"/>
              <a:gd name="connsiteX2528" fmla="*/ 154132 w 2491113"/>
              <a:gd name="connsiteY2528" fmla="*/ 60941 h 560417"/>
              <a:gd name="connsiteX2529" fmla="*/ 155291 w 2491113"/>
              <a:gd name="connsiteY2529" fmla="*/ 60941 h 560417"/>
              <a:gd name="connsiteX2530" fmla="*/ 156313 w 2491113"/>
              <a:gd name="connsiteY2530" fmla="*/ 60720 h 560417"/>
              <a:gd name="connsiteX2531" fmla="*/ 156920 w 2491113"/>
              <a:gd name="connsiteY2531" fmla="*/ 61438 h 560417"/>
              <a:gd name="connsiteX2532" fmla="*/ 156147 w 2491113"/>
              <a:gd name="connsiteY2532" fmla="*/ 62874 h 560417"/>
              <a:gd name="connsiteX2533" fmla="*/ 153745 w 2491113"/>
              <a:gd name="connsiteY2533" fmla="*/ 65635 h 560417"/>
              <a:gd name="connsiteX2534" fmla="*/ 152309 w 2491113"/>
              <a:gd name="connsiteY2534" fmla="*/ 66795 h 560417"/>
              <a:gd name="connsiteX2535" fmla="*/ 149023 w 2491113"/>
              <a:gd name="connsiteY2535" fmla="*/ 69805 h 560417"/>
              <a:gd name="connsiteX2536" fmla="*/ 147781 w 2491113"/>
              <a:gd name="connsiteY2536" fmla="*/ 71268 h 560417"/>
              <a:gd name="connsiteX2537" fmla="*/ 146814 w 2491113"/>
              <a:gd name="connsiteY2537" fmla="*/ 71268 h 560417"/>
              <a:gd name="connsiteX2538" fmla="*/ 146814 w 2491113"/>
              <a:gd name="connsiteY2538" fmla="*/ 71158 h 560417"/>
              <a:gd name="connsiteX2539" fmla="*/ 144799 w 2491113"/>
              <a:gd name="connsiteY2539" fmla="*/ 74250 h 560417"/>
              <a:gd name="connsiteX2540" fmla="*/ 145102 w 2491113"/>
              <a:gd name="connsiteY2540" fmla="*/ 75327 h 560417"/>
              <a:gd name="connsiteX2541" fmla="*/ 145903 w 2491113"/>
              <a:gd name="connsiteY2541" fmla="*/ 76514 h 560417"/>
              <a:gd name="connsiteX2542" fmla="*/ 147118 w 2491113"/>
              <a:gd name="connsiteY2542" fmla="*/ 77729 h 560417"/>
              <a:gd name="connsiteX2543" fmla="*/ 148554 w 2491113"/>
              <a:gd name="connsiteY2543" fmla="*/ 77011 h 560417"/>
              <a:gd name="connsiteX2544" fmla="*/ 149603 w 2491113"/>
              <a:gd name="connsiteY2544" fmla="*/ 77011 h 560417"/>
              <a:gd name="connsiteX2545" fmla="*/ 150211 w 2491113"/>
              <a:gd name="connsiteY2545" fmla="*/ 75934 h 560417"/>
              <a:gd name="connsiteX2546" fmla="*/ 151067 w 2491113"/>
              <a:gd name="connsiteY2546" fmla="*/ 74940 h 560417"/>
              <a:gd name="connsiteX2547" fmla="*/ 152116 w 2491113"/>
              <a:gd name="connsiteY2547" fmla="*/ 73864 h 560417"/>
              <a:gd name="connsiteX2548" fmla="*/ 152861 w 2491113"/>
              <a:gd name="connsiteY2548" fmla="*/ 73367 h 560417"/>
              <a:gd name="connsiteX2549" fmla="*/ 153828 w 2491113"/>
              <a:gd name="connsiteY2549" fmla="*/ 72731 h 560417"/>
              <a:gd name="connsiteX2550" fmla="*/ 154767 w 2491113"/>
              <a:gd name="connsiteY2550" fmla="*/ 71765 h 560417"/>
              <a:gd name="connsiteX2551" fmla="*/ 155705 w 2491113"/>
              <a:gd name="connsiteY2551" fmla="*/ 70992 h 560417"/>
              <a:gd name="connsiteX2552" fmla="*/ 156755 w 2491113"/>
              <a:gd name="connsiteY2552" fmla="*/ 69970 h 560417"/>
              <a:gd name="connsiteX2553" fmla="*/ 157859 w 2491113"/>
              <a:gd name="connsiteY2553" fmla="*/ 68838 h 560417"/>
              <a:gd name="connsiteX2554" fmla="*/ 158991 w 2491113"/>
              <a:gd name="connsiteY2554" fmla="*/ 67678 h 560417"/>
              <a:gd name="connsiteX2555" fmla="*/ 163078 w 2491113"/>
              <a:gd name="connsiteY2555" fmla="*/ 63564 h 560417"/>
              <a:gd name="connsiteX2556" fmla="*/ 164624 w 2491113"/>
              <a:gd name="connsiteY2556" fmla="*/ 61466 h 560417"/>
              <a:gd name="connsiteX2557" fmla="*/ 166088 w 2491113"/>
              <a:gd name="connsiteY2557" fmla="*/ 60665 h 560417"/>
              <a:gd name="connsiteX2558" fmla="*/ 167247 w 2491113"/>
              <a:gd name="connsiteY2558" fmla="*/ 59257 h 560417"/>
              <a:gd name="connsiteX2559" fmla="*/ 168462 w 2491113"/>
              <a:gd name="connsiteY2559" fmla="*/ 57931 h 560417"/>
              <a:gd name="connsiteX2560" fmla="*/ 169953 w 2491113"/>
              <a:gd name="connsiteY2560" fmla="*/ 56772 h 560417"/>
              <a:gd name="connsiteX2561" fmla="*/ 171886 w 2491113"/>
              <a:gd name="connsiteY2561" fmla="*/ 55391 h 560417"/>
              <a:gd name="connsiteX2562" fmla="*/ 173322 w 2491113"/>
              <a:gd name="connsiteY2562" fmla="*/ 55032 h 560417"/>
              <a:gd name="connsiteX2563" fmla="*/ 174399 w 2491113"/>
              <a:gd name="connsiteY2563" fmla="*/ 51801 h 560417"/>
              <a:gd name="connsiteX2564" fmla="*/ 173709 w 2491113"/>
              <a:gd name="connsiteY2564" fmla="*/ 50504 h 560417"/>
              <a:gd name="connsiteX2565" fmla="*/ 172797 w 2491113"/>
              <a:gd name="connsiteY2565" fmla="*/ 50227 h 560417"/>
              <a:gd name="connsiteX2566" fmla="*/ 170892 w 2491113"/>
              <a:gd name="connsiteY2566" fmla="*/ 49896 h 560417"/>
              <a:gd name="connsiteX2567" fmla="*/ 169677 w 2491113"/>
              <a:gd name="connsiteY2567" fmla="*/ 50172 h 560417"/>
              <a:gd name="connsiteX2568" fmla="*/ 168407 w 2491113"/>
              <a:gd name="connsiteY2568" fmla="*/ 50366 h 560417"/>
              <a:gd name="connsiteX2569" fmla="*/ 166419 w 2491113"/>
              <a:gd name="connsiteY2569" fmla="*/ 52271 h 560417"/>
              <a:gd name="connsiteX2570" fmla="*/ 162940 w 2491113"/>
              <a:gd name="connsiteY2570" fmla="*/ 55640 h 560417"/>
              <a:gd name="connsiteX2571" fmla="*/ 162305 w 2491113"/>
              <a:gd name="connsiteY2571" fmla="*/ 55087 h 560417"/>
              <a:gd name="connsiteX2572" fmla="*/ 162305 w 2491113"/>
              <a:gd name="connsiteY2572" fmla="*/ 52326 h 560417"/>
              <a:gd name="connsiteX2573" fmla="*/ 160151 w 2491113"/>
              <a:gd name="connsiteY2573" fmla="*/ 50835 h 560417"/>
              <a:gd name="connsiteX2574" fmla="*/ 158936 w 2491113"/>
              <a:gd name="connsiteY2574" fmla="*/ 49675 h 560417"/>
              <a:gd name="connsiteX2575" fmla="*/ 246315 w 2491113"/>
              <a:gd name="connsiteY2575" fmla="*/ 41874 h 560417"/>
              <a:gd name="connsiteX2576" fmla="*/ 246771 w 2491113"/>
              <a:gd name="connsiteY2576" fmla="*/ 42358 h 560417"/>
              <a:gd name="connsiteX2577" fmla="*/ 245998 w 2491113"/>
              <a:gd name="connsiteY2577" fmla="*/ 44318 h 560417"/>
              <a:gd name="connsiteX2578" fmla="*/ 244368 w 2491113"/>
              <a:gd name="connsiteY2578" fmla="*/ 44318 h 560417"/>
              <a:gd name="connsiteX2579" fmla="*/ 244120 w 2491113"/>
              <a:gd name="connsiteY2579" fmla="*/ 43434 h 560417"/>
              <a:gd name="connsiteX2580" fmla="*/ 244424 w 2491113"/>
              <a:gd name="connsiteY2580" fmla="*/ 42440 h 560417"/>
              <a:gd name="connsiteX2581" fmla="*/ 246191 w 2491113"/>
              <a:gd name="connsiteY2581" fmla="*/ 41888 h 560417"/>
              <a:gd name="connsiteX2582" fmla="*/ 246315 w 2491113"/>
              <a:gd name="connsiteY2582" fmla="*/ 41874 h 560417"/>
              <a:gd name="connsiteX2583" fmla="*/ 251354 w 2491113"/>
              <a:gd name="connsiteY2583" fmla="*/ 39570 h 560417"/>
              <a:gd name="connsiteX2584" fmla="*/ 252293 w 2491113"/>
              <a:gd name="connsiteY2584" fmla="*/ 39763 h 560417"/>
              <a:gd name="connsiteX2585" fmla="*/ 252431 w 2491113"/>
              <a:gd name="connsiteY2585" fmla="*/ 40950 h 560417"/>
              <a:gd name="connsiteX2586" fmla="*/ 250995 w 2491113"/>
              <a:gd name="connsiteY2586" fmla="*/ 42358 h 560417"/>
              <a:gd name="connsiteX2587" fmla="*/ 250001 w 2491113"/>
              <a:gd name="connsiteY2587" fmla="*/ 41668 h 560417"/>
              <a:gd name="connsiteX2588" fmla="*/ 250001 w 2491113"/>
              <a:gd name="connsiteY2588" fmla="*/ 40232 h 560417"/>
              <a:gd name="connsiteX2589" fmla="*/ 251354 w 2491113"/>
              <a:gd name="connsiteY2589" fmla="*/ 39570 h 560417"/>
              <a:gd name="connsiteX2590" fmla="*/ 244810 w 2491113"/>
              <a:gd name="connsiteY2590" fmla="*/ 35924 h 560417"/>
              <a:gd name="connsiteX2591" fmla="*/ 246163 w 2491113"/>
              <a:gd name="connsiteY2591" fmla="*/ 37084 h 560417"/>
              <a:gd name="connsiteX2592" fmla="*/ 244589 w 2491113"/>
              <a:gd name="connsiteY2592" fmla="*/ 39044 h 560417"/>
              <a:gd name="connsiteX2593" fmla="*/ 243871 w 2491113"/>
              <a:gd name="connsiteY2593" fmla="*/ 38740 h 560417"/>
              <a:gd name="connsiteX2594" fmla="*/ 243484 w 2491113"/>
              <a:gd name="connsiteY2594" fmla="*/ 37222 h 560417"/>
              <a:gd name="connsiteX2595" fmla="*/ 244810 w 2491113"/>
              <a:gd name="connsiteY2595" fmla="*/ 35924 h 560417"/>
              <a:gd name="connsiteX2596" fmla="*/ 322400 w 2491113"/>
              <a:gd name="connsiteY2596" fmla="*/ 34792 h 560417"/>
              <a:gd name="connsiteX2597" fmla="*/ 320578 w 2491113"/>
              <a:gd name="connsiteY2597" fmla="*/ 35704 h 560417"/>
              <a:gd name="connsiteX2598" fmla="*/ 320302 w 2491113"/>
              <a:gd name="connsiteY2598" fmla="*/ 37443 h 560417"/>
              <a:gd name="connsiteX2599" fmla="*/ 320302 w 2491113"/>
              <a:gd name="connsiteY2599" fmla="*/ 39293 h 560417"/>
              <a:gd name="connsiteX2600" fmla="*/ 320964 w 2491113"/>
              <a:gd name="connsiteY2600" fmla="*/ 41778 h 560417"/>
              <a:gd name="connsiteX2601" fmla="*/ 321102 w 2491113"/>
              <a:gd name="connsiteY2601" fmla="*/ 43766 h 560417"/>
              <a:gd name="connsiteX2602" fmla="*/ 323146 w 2491113"/>
              <a:gd name="connsiteY2602" fmla="*/ 44125 h 560417"/>
              <a:gd name="connsiteX2603" fmla="*/ 324775 w 2491113"/>
              <a:gd name="connsiteY2603" fmla="*/ 44125 h 560417"/>
              <a:gd name="connsiteX2604" fmla="*/ 324775 w 2491113"/>
              <a:gd name="connsiteY2604" fmla="*/ 45644 h 560417"/>
              <a:gd name="connsiteX2605" fmla="*/ 324002 w 2491113"/>
              <a:gd name="connsiteY2605" fmla="*/ 47383 h 560417"/>
              <a:gd name="connsiteX2606" fmla="*/ 319501 w 2491113"/>
              <a:gd name="connsiteY2606" fmla="*/ 52022 h 560417"/>
              <a:gd name="connsiteX2607" fmla="*/ 315028 w 2491113"/>
              <a:gd name="connsiteY2607" fmla="*/ 52685 h 560417"/>
              <a:gd name="connsiteX2608" fmla="*/ 313481 w 2491113"/>
              <a:gd name="connsiteY2608" fmla="*/ 52685 h 560417"/>
              <a:gd name="connsiteX2609" fmla="*/ 309422 w 2491113"/>
              <a:gd name="connsiteY2609" fmla="*/ 53154 h 560417"/>
              <a:gd name="connsiteX2610" fmla="*/ 307683 w 2491113"/>
              <a:gd name="connsiteY2610" fmla="*/ 52547 h 560417"/>
              <a:gd name="connsiteX2611" fmla="*/ 304259 w 2491113"/>
              <a:gd name="connsiteY2611" fmla="*/ 53458 h 560417"/>
              <a:gd name="connsiteX2612" fmla="*/ 303955 w 2491113"/>
              <a:gd name="connsiteY2612" fmla="*/ 55391 h 560417"/>
              <a:gd name="connsiteX2613" fmla="*/ 303955 w 2491113"/>
              <a:gd name="connsiteY2613" fmla="*/ 55281 h 560417"/>
              <a:gd name="connsiteX2614" fmla="*/ 303403 w 2491113"/>
              <a:gd name="connsiteY2614" fmla="*/ 56992 h 560417"/>
              <a:gd name="connsiteX2615" fmla="*/ 305529 w 2491113"/>
              <a:gd name="connsiteY2615" fmla="*/ 60306 h 560417"/>
              <a:gd name="connsiteX2616" fmla="*/ 313454 w 2491113"/>
              <a:gd name="connsiteY2616" fmla="*/ 59367 h 560417"/>
              <a:gd name="connsiteX2617" fmla="*/ 319694 w 2491113"/>
              <a:gd name="connsiteY2617" fmla="*/ 59616 h 560417"/>
              <a:gd name="connsiteX2618" fmla="*/ 323035 w 2491113"/>
              <a:gd name="connsiteY2618" fmla="*/ 60527 h 560417"/>
              <a:gd name="connsiteX2619" fmla="*/ 326073 w 2491113"/>
              <a:gd name="connsiteY2619" fmla="*/ 60831 h 560417"/>
              <a:gd name="connsiteX2620" fmla="*/ 329193 w 2491113"/>
              <a:gd name="connsiteY2620" fmla="*/ 61355 h 560417"/>
              <a:gd name="connsiteX2621" fmla="*/ 332202 w 2491113"/>
              <a:gd name="connsiteY2621" fmla="*/ 62101 h 560417"/>
              <a:gd name="connsiteX2622" fmla="*/ 335433 w 2491113"/>
              <a:gd name="connsiteY2622" fmla="*/ 63205 h 560417"/>
              <a:gd name="connsiteX2623" fmla="*/ 337476 w 2491113"/>
              <a:gd name="connsiteY2623" fmla="*/ 63537 h 560417"/>
              <a:gd name="connsiteX2624" fmla="*/ 339354 w 2491113"/>
              <a:gd name="connsiteY2624" fmla="*/ 64365 h 560417"/>
              <a:gd name="connsiteX2625" fmla="*/ 341176 w 2491113"/>
              <a:gd name="connsiteY2625" fmla="*/ 64696 h 560417"/>
              <a:gd name="connsiteX2626" fmla="*/ 342336 w 2491113"/>
              <a:gd name="connsiteY2626" fmla="*/ 63978 h 560417"/>
              <a:gd name="connsiteX2627" fmla="*/ 343082 w 2491113"/>
              <a:gd name="connsiteY2627" fmla="*/ 63012 h 560417"/>
              <a:gd name="connsiteX2628" fmla="*/ 343082 w 2491113"/>
              <a:gd name="connsiteY2628" fmla="*/ 62294 h 560417"/>
              <a:gd name="connsiteX2629" fmla="*/ 343082 w 2491113"/>
              <a:gd name="connsiteY2629" fmla="*/ 61797 h 560417"/>
              <a:gd name="connsiteX2630" fmla="*/ 343082 w 2491113"/>
              <a:gd name="connsiteY2630" fmla="*/ 60499 h 560417"/>
              <a:gd name="connsiteX2631" fmla="*/ 341591 w 2491113"/>
              <a:gd name="connsiteY2631" fmla="*/ 58539 h 560417"/>
              <a:gd name="connsiteX2632" fmla="*/ 340376 w 2491113"/>
              <a:gd name="connsiteY2632" fmla="*/ 57407 h 560417"/>
              <a:gd name="connsiteX2633" fmla="*/ 339023 w 2491113"/>
              <a:gd name="connsiteY2633" fmla="*/ 56661 h 560417"/>
              <a:gd name="connsiteX2634" fmla="*/ 337670 w 2491113"/>
              <a:gd name="connsiteY2634" fmla="*/ 56468 h 560417"/>
              <a:gd name="connsiteX2635" fmla="*/ 336151 w 2491113"/>
              <a:gd name="connsiteY2635" fmla="*/ 56661 h 560417"/>
              <a:gd name="connsiteX2636" fmla="*/ 330794 w 2491113"/>
              <a:gd name="connsiteY2636" fmla="*/ 55474 h 560417"/>
              <a:gd name="connsiteX2637" fmla="*/ 331374 w 2491113"/>
              <a:gd name="connsiteY2637" fmla="*/ 52464 h 560417"/>
              <a:gd name="connsiteX2638" fmla="*/ 331871 w 2491113"/>
              <a:gd name="connsiteY2638" fmla="*/ 51387 h 560417"/>
              <a:gd name="connsiteX2639" fmla="*/ 332423 w 2491113"/>
              <a:gd name="connsiteY2639" fmla="*/ 50393 h 560417"/>
              <a:gd name="connsiteX2640" fmla="*/ 333086 w 2491113"/>
              <a:gd name="connsiteY2640" fmla="*/ 49454 h 560417"/>
              <a:gd name="connsiteX2641" fmla="*/ 333804 w 2491113"/>
              <a:gd name="connsiteY2641" fmla="*/ 48488 h 560417"/>
              <a:gd name="connsiteX2642" fmla="*/ 333804 w 2491113"/>
              <a:gd name="connsiteY2642" fmla="*/ 45892 h 560417"/>
              <a:gd name="connsiteX2643" fmla="*/ 337200 w 2491113"/>
              <a:gd name="connsiteY2643" fmla="*/ 44595 h 560417"/>
              <a:gd name="connsiteX2644" fmla="*/ 338885 w 2491113"/>
              <a:gd name="connsiteY2644" fmla="*/ 43987 h 560417"/>
              <a:gd name="connsiteX2645" fmla="*/ 341149 w 2491113"/>
              <a:gd name="connsiteY2645" fmla="*/ 42855 h 560417"/>
              <a:gd name="connsiteX2646" fmla="*/ 344076 w 2491113"/>
              <a:gd name="connsiteY2646" fmla="*/ 41254 h 560417"/>
              <a:gd name="connsiteX2647" fmla="*/ 343744 w 2491113"/>
              <a:gd name="connsiteY2647" fmla="*/ 40149 h 560417"/>
              <a:gd name="connsiteX2648" fmla="*/ 343744 w 2491113"/>
              <a:gd name="connsiteY2648" fmla="*/ 38630 h 560417"/>
              <a:gd name="connsiteX2649" fmla="*/ 342640 w 2491113"/>
              <a:gd name="connsiteY2649" fmla="*/ 36808 h 560417"/>
              <a:gd name="connsiteX2650" fmla="*/ 341756 w 2491113"/>
              <a:gd name="connsiteY2650" fmla="*/ 35980 h 560417"/>
              <a:gd name="connsiteX2651" fmla="*/ 340514 w 2491113"/>
              <a:gd name="connsiteY2651" fmla="*/ 35980 h 560417"/>
              <a:gd name="connsiteX2652" fmla="*/ 339105 w 2491113"/>
              <a:gd name="connsiteY2652" fmla="*/ 35814 h 560417"/>
              <a:gd name="connsiteX2653" fmla="*/ 333749 w 2491113"/>
              <a:gd name="connsiteY2653" fmla="*/ 36642 h 560417"/>
              <a:gd name="connsiteX2654" fmla="*/ 332893 w 2491113"/>
              <a:gd name="connsiteY2654" fmla="*/ 36642 h 560417"/>
              <a:gd name="connsiteX2655" fmla="*/ 331678 w 2491113"/>
              <a:gd name="connsiteY2655" fmla="*/ 36642 h 560417"/>
              <a:gd name="connsiteX2656" fmla="*/ 324940 w 2491113"/>
              <a:gd name="connsiteY2656" fmla="*/ 36118 h 560417"/>
              <a:gd name="connsiteX2657" fmla="*/ 322400 w 2491113"/>
              <a:gd name="connsiteY2657" fmla="*/ 34792 h 560417"/>
              <a:gd name="connsiteX2658" fmla="*/ 234925 w 2491113"/>
              <a:gd name="connsiteY2658" fmla="*/ 32887 h 560417"/>
              <a:gd name="connsiteX2659" fmla="*/ 232743 w 2491113"/>
              <a:gd name="connsiteY2659" fmla="*/ 33356 h 560417"/>
              <a:gd name="connsiteX2660" fmla="*/ 225509 w 2491113"/>
              <a:gd name="connsiteY2660" fmla="*/ 38161 h 560417"/>
              <a:gd name="connsiteX2661" fmla="*/ 223742 w 2491113"/>
              <a:gd name="connsiteY2661" fmla="*/ 38603 h 560417"/>
              <a:gd name="connsiteX2662" fmla="*/ 222499 w 2491113"/>
              <a:gd name="connsiteY2662" fmla="*/ 39624 h 560417"/>
              <a:gd name="connsiteX2663" fmla="*/ 222002 w 2491113"/>
              <a:gd name="connsiteY2663" fmla="*/ 40701 h 560417"/>
              <a:gd name="connsiteX2664" fmla="*/ 221229 w 2491113"/>
              <a:gd name="connsiteY2664" fmla="*/ 41336 h 560417"/>
              <a:gd name="connsiteX2665" fmla="*/ 221919 w 2491113"/>
              <a:gd name="connsiteY2665" fmla="*/ 43131 h 560417"/>
              <a:gd name="connsiteX2666" fmla="*/ 222803 w 2491113"/>
              <a:gd name="connsiteY2666" fmla="*/ 43545 h 560417"/>
              <a:gd name="connsiteX2667" fmla="*/ 223935 w 2491113"/>
              <a:gd name="connsiteY2667" fmla="*/ 44484 h 560417"/>
              <a:gd name="connsiteX2668" fmla="*/ 225564 w 2491113"/>
              <a:gd name="connsiteY2668" fmla="*/ 44843 h 560417"/>
              <a:gd name="connsiteX2669" fmla="*/ 227055 w 2491113"/>
              <a:gd name="connsiteY2669" fmla="*/ 45892 h 560417"/>
              <a:gd name="connsiteX2670" fmla="*/ 227055 w 2491113"/>
              <a:gd name="connsiteY2670" fmla="*/ 48654 h 560417"/>
              <a:gd name="connsiteX2671" fmla="*/ 225564 w 2491113"/>
              <a:gd name="connsiteY2671" fmla="*/ 50283 h 560417"/>
              <a:gd name="connsiteX2672" fmla="*/ 224322 w 2491113"/>
              <a:gd name="connsiteY2672" fmla="*/ 50283 h 560417"/>
              <a:gd name="connsiteX2673" fmla="*/ 222803 w 2491113"/>
              <a:gd name="connsiteY2673" fmla="*/ 52381 h 560417"/>
              <a:gd name="connsiteX2674" fmla="*/ 224184 w 2491113"/>
              <a:gd name="connsiteY2674" fmla="*/ 54204 h 560417"/>
              <a:gd name="connsiteX2675" fmla="*/ 224838 w 2491113"/>
              <a:gd name="connsiteY2675" fmla="*/ 54959 h 560417"/>
              <a:gd name="connsiteX2676" fmla="*/ 225316 w 2491113"/>
              <a:gd name="connsiteY2676" fmla="*/ 55860 h 560417"/>
              <a:gd name="connsiteX2677" fmla="*/ 225316 w 2491113"/>
              <a:gd name="connsiteY2677" fmla="*/ 57213 h 560417"/>
              <a:gd name="connsiteX2678" fmla="*/ 225316 w 2491113"/>
              <a:gd name="connsiteY2678" fmla="*/ 58263 h 560417"/>
              <a:gd name="connsiteX2679" fmla="*/ 224460 w 2491113"/>
              <a:gd name="connsiteY2679" fmla="*/ 59478 h 560417"/>
              <a:gd name="connsiteX2680" fmla="*/ 223190 w 2491113"/>
              <a:gd name="connsiteY2680" fmla="*/ 60720 h 560417"/>
              <a:gd name="connsiteX2681" fmla="*/ 221008 w 2491113"/>
              <a:gd name="connsiteY2681" fmla="*/ 63481 h 560417"/>
              <a:gd name="connsiteX2682" fmla="*/ 221809 w 2491113"/>
              <a:gd name="connsiteY2682" fmla="*/ 65966 h 560417"/>
              <a:gd name="connsiteX2683" fmla="*/ 222996 w 2491113"/>
              <a:gd name="connsiteY2683" fmla="*/ 67209 h 560417"/>
              <a:gd name="connsiteX2684" fmla="*/ 223852 w 2491113"/>
              <a:gd name="connsiteY2684" fmla="*/ 68507 h 560417"/>
              <a:gd name="connsiteX2685" fmla="*/ 225509 w 2491113"/>
              <a:gd name="connsiteY2685" fmla="*/ 68728 h 560417"/>
              <a:gd name="connsiteX2686" fmla="*/ 226641 w 2491113"/>
              <a:gd name="connsiteY2686" fmla="*/ 68534 h 560417"/>
              <a:gd name="connsiteX2687" fmla="*/ 229099 w 2491113"/>
              <a:gd name="connsiteY2687" fmla="*/ 65773 h 560417"/>
              <a:gd name="connsiteX2688" fmla="*/ 234455 w 2491113"/>
              <a:gd name="connsiteY2688" fmla="*/ 62073 h 560417"/>
              <a:gd name="connsiteX2689" fmla="*/ 237382 w 2491113"/>
              <a:gd name="connsiteY2689" fmla="*/ 57351 h 560417"/>
              <a:gd name="connsiteX2690" fmla="*/ 236802 w 2491113"/>
              <a:gd name="connsiteY2690" fmla="*/ 56026 h 560417"/>
              <a:gd name="connsiteX2691" fmla="*/ 235449 w 2491113"/>
              <a:gd name="connsiteY2691" fmla="*/ 55391 h 560417"/>
              <a:gd name="connsiteX2692" fmla="*/ 234069 w 2491113"/>
              <a:gd name="connsiteY2692" fmla="*/ 55584 h 560417"/>
              <a:gd name="connsiteX2693" fmla="*/ 233682 w 2491113"/>
              <a:gd name="connsiteY2693" fmla="*/ 54204 h 560417"/>
              <a:gd name="connsiteX2694" fmla="*/ 236885 w 2491113"/>
              <a:gd name="connsiteY2694" fmla="*/ 50172 h 560417"/>
              <a:gd name="connsiteX2695" fmla="*/ 237051 w 2491113"/>
              <a:gd name="connsiteY2695" fmla="*/ 49399 h 560417"/>
              <a:gd name="connsiteX2696" fmla="*/ 236029 w 2491113"/>
              <a:gd name="connsiteY2696" fmla="*/ 47687 h 560417"/>
              <a:gd name="connsiteX2697" fmla="*/ 235449 w 2491113"/>
              <a:gd name="connsiteY2697" fmla="*/ 46583 h 560417"/>
              <a:gd name="connsiteX2698" fmla="*/ 234207 w 2491113"/>
              <a:gd name="connsiteY2698" fmla="*/ 46804 h 560417"/>
              <a:gd name="connsiteX2699" fmla="*/ 233848 w 2491113"/>
              <a:gd name="connsiteY2699" fmla="*/ 45174 h 560417"/>
              <a:gd name="connsiteX2700" fmla="*/ 233710 w 2491113"/>
              <a:gd name="connsiteY2700" fmla="*/ 42772 h 560417"/>
              <a:gd name="connsiteX2701" fmla="*/ 235339 w 2491113"/>
              <a:gd name="connsiteY2701" fmla="*/ 40370 h 560417"/>
              <a:gd name="connsiteX2702" fmla="*/ 236278 w 2491113"/>
              <a:gd name="connsiteY2702" fmla="*/ 38686 h 560417"/>
              <a:gd name="connsiteX2703" fmla="*/ 236609 w 2491113"/>
              <a:gd name="connsiteY2703" fmla="*/ 36477 h 560417"/>
              <a:gd name="connsiteX2704" fmla="*/ 236609 w 2491113"/>
              <a:gd name="connsiteY2704" fmla="*/ 34544 h 560417"/>
              <a:gd name="connsiteX2705" fmla="*/ 234925 w 2491113"/>
              <a:gd name="connsiteY2705" fmla="*/ 32887 h 560417"/>
              <a:gd name="connsiteX2706" fmla="*/ 253287 w 2491113"/>
              <a:gd name="connsiteY2706" fmla="*/ 32445 h 560417"/>
              <a:gd name="connsiteX2707" fmla="*/ 253618 w 2491113"/>
              <a:gd name="connsiteY2707" fmla="*/ 33798 h 560417"/>
              <a:gd name="connsiteX2708" fmla="*/ 252569 w 2491113"/>
              <a:gd name="connsiteY2708" fmla="*/ 35814 h 560417"/>
              <a:gd name="connsiteX2709" fmla="*/ 250636 w 2491113"/>
              <a:gd name="connsiteY2709" fmla="*/ 35980 h 560417"/>
              <a:gd name="connsiteX2710" fmla="*/ 249890 w 2491113"/>
              <a:gd name="connsiteY2710" fmla="*/ 34351 h 560417"/>
              <a:gd name="connsiteX2711" fmla="*/ 253287 w 2491113"/>
              <a:gd name="connsiteY2711" fmla="*/ 32445 h 560417"/>
              <a:gd name="connsiteX2712" fmla="*/ 254695 w 2491113"/>
              <a:gd name="connsiteY2712" fmla="*/ 26950 h 560417"/>
              <a:gd name="connsiteX2713" fmla="*/ 247985 w 2491113"/>
              <a:gd name="connsiteY2713" fmla="*/ 30209 h 560417"/>
              <a:gd name="connsiteX2714" fmla="*/ 245693 w 2491113"/>
              <a:gd name="connsiteY2714" fmla="*/ 30761 h 560417"/>
              <a:gd name="connsiteX2715" fmla="*/ 242932 w 2491113"/>
              <a:gd name="connsiteY2715" fmla="*/ 32390 h 560417"/>
              <a:gd name="connsiteX2716" fmla="*/ 241276 w 2491113"/>
              <a:gd name="connsiteY2716" fmla="*/ 33191 h 560417"/>
              <a:gd name="connsiteX2717" fmla="*/ 239978 w 2491113"/>
              <a:gd name="connsiteY2717" fmla="*/ 33522 h 560417"/>
              <a:gd name="connsiteX2718" fmla="*/ 238459 w 2491113"/>
              <a:gd name="connsiteY2718" fmla="*/ 32859 h 560417"/>
              <a:gd name="connsiteX2719" fmla="*/ 237686 w 2491113"/>
              <a:gd name="connsiteY2719" fmla="*/ 35234 h 560417"/>
              <a:gd name="connsiteX2720" fmla="*/ 237686 w 2491113"/>
              <a:gd name="connsiteY2720" fmla="*/ 37526 h 560417"/>
              <a:gd name="connsiteX2721" fmla="*/ 237603 w 2491113"/>
              <a:gd name="connsiteY2721" fmla="*/ 37415 h 560417"/>
              <a:gd name="connsiteX2722" fmla="*/ 237686 w 2491113"/>
              <a:gd name="connsiteY2722" fmla="*/ 38934 h 560417"/>
              <a:gd name="connsiteX2723" fmla="*/ 238432 w 2491113"/>
              <a:gd name="connsiteY2723" fmla="*/ 40563 h 560417"/>
              <a:gd name="connsiteX2724" fmla="*/ 239398 w 2491113"/>
              <a:gd name="connsiteY2724" fmla="*/ 44484 h 560417"/>
              <a:gd name="connsiteX2725" fmla="*/ 238901 w 2491113"/>
              <a:gd name="connsiteY2725" fmla="*/ 47052 h 560417"/>
              <a:gd name="connsiteX2726" fmla="*/ 239564 w 2491113"/>
              <a:gd name="connsiteY2726" fmla="*/ 48626 h 560417"/>
              <a:gd name="connsiteX2727" fmla="*/ 240558 w 2491113"/>
              <a:gd name="connsiteY2727" fmla="*/ 49979 h 560417"/>
              <a:gd name="connsiteX2728" fmla="*/ 241027 w 2491113"/>
              <a:gd name="connsiteY2728" fmla="*/ 50945 h 560417"/>
              <a:gd name="connsiteX2729" fmla="*/ 241552 w 2491113"/>
              <a:gd name="connsiteY2729" fmla="*/ 51553 h 560417"/>
              <a:gd name="connsiteX2730" fmla="*/ 242463 w 2491113"/>
              <a:gd name="connsiteY2730" fmla="*/ 51553 h 560417"/>
              <a:gd name="connsiteX2731" fmla="*/ 243512 w 2491113"/>
              <a:gd name="connsiteY2731" fmla="*/ 51166 h 560417"/>
              <a:gd name="connsiteX2732" fmla="*/ 244644 w 2491113"/>
              <a:gd name="connsiteY2732" fmla="*/ 50642 h 560417"/>
              <a:gd name="connsiteX2733" fmla="*/ 245583 w 2491113"/>
              <a:gd name="connsiteY2733" fmla="*/ 50642 h 560417"/>
              <a:gd name="connsiteX2734" fmla="*/ 245583 w 2491113"/>
              <a:gd name="connsiteY2734" fmla="*/ 52188 h 560417"/>
              <a:gd name="connsiteX2735" fmla="*/ 244976 w 2491113"/>
              <a:gd name="connsiteY2735" fmla="*/ 52878 h 560417"/>
              <a:gd name="connsiteX2736" fmla="*/ 244258 w 2491113"/>
              <a:gd name="connsiteY2736" fmla="*/ 53016 h 560417"/>
              <a:gd name="connsiteX2737" fmla="*/ 243485 w 2491113"/>
              <a:gd name="connsiteY2737" fmla="*/ 53265 h 560417"/>
              <a:gd name="connsiteX2738" fmla="*/ 242739 w 2491113"/>
              <a:gd name="connsiteY2738" fmla="*/ 53127 h 560417"/>
              <a:gd name="connsiteX2739" fmla="*/ 242159 w 2491113"/>
              <a:gd name="connsiteY2739" fmla="*/ 54176 h 560417"/>
              <a:gd name="connsiteX2740" fmla="*/ 242159 w 2491113"/>
              <a:gd name="connsiteY2740" fmla="*/ 55474 h 560417"/>
              <a:gd name="connsiteX2741" fmla="*/ 242159 w 2491113"/>
              <a:gd name="connsiteY2741" fmla="*/ 56551 h 560417"/>
              <a:gd name="connsiteX2742" fmla="*/ 243319 w 2491113"/>
              <a:gd name="connsiteY2742" fmla="*/ 56937 h 560417"/>
              <a:gd name="connsiteX2743" fmla="*/ 244617 w 2491113"/>
              <a:gd name="connsiteY2743" fmla="*/ 56937 h 560417"/>
              <a:gd name="connsiteX2744" fmla="*/ 245252 w 2491113"/>
              <a:gd name="connsiteY2744" fmla="*/ 57766 h 560417"/>
              <a:gd name="connsiteX2745" fmla="*/ 242297 w 2491113"/>
              <a:gd name="connsiteY2745" fmla="*/ 59588 h 560417"/>
              <a:gd name="connsiteX2746" fmla="*/ 239950 w 2491113"/>
              <a:gd name="connsiteY2746" fmla="*/ 60775 h 560417"/>
              <a:gd name="connsiteX2747" fmla="*/ 239039 w 2491113"/>
              <a:gd name="connsiteY2747" fmla="*/ 60499 h 560417"/>
              <a:gd name="connsiteX2748" fmla="*/ 238432 w 2491113"/>
              <a:gd name="connsiteY2748" fmla="*/ 61134 h 560417"/>
              <a:gd name="connsiteX2749" fmla="*/ 238017 w 2491113"/>
              <a:gd name="connsiteY2749" fmla="*/ 62515 h 560417"/>
              <a:gd name="connsiteX2750" fmla="*/ 238017 w 2491113"/>
              <a:gd name="connsiteY2750" fmla="*/ 63647 h 560417"/>
              <a:gd name="connsiteX2751" fmla="*/ 238763 w 2491113"/>
              <a:gd name="connsiteY2751" fmla="*/ 66022 h 560417"/>
              <a:gd name="connsiteX2752" fmla="*/ 240723 w 2491113"/>
              <a:gd name="connsiteY2752" fmla="*/ 66712 h 560417"/>
              <a:gd name="connsiteX2753" fmla="*/ 243485 w 2491113"/>
              <a:gd name="connsiteY2753" fmla="*/ 65442 h 560417"/>
              <a:gd name="connsiteX2754" fmla="*/ 246246 w 2491113"/>
              <a:gd name="connsiteY2754" fmla="*/ 64751 h 560417"/>
              <a:gd name="connsiteX2755" fmla="*/ 249007 w 2491113"/>
              <a:gd name="connsiteY2755" fmla="*/ 63840 h 560417"/>
              <a:gd name="connsiteX2756" fmla="*/ 251188 w 2491113"/>
              <a:gd name="connsiteY2756" fmla="*/ 63150 h 560417"/>
              <a:gd name="connsiteX2757" fmla="*/ 253149 w 2491113"/>
              <a:gd name="connsiteY2757" fmla="*/ 62681 h 560417"/>
              <a:gd name="connsiteX2758" fmla="*/ 255441 w 2491113"/>
              <a:gd name="connsiteY2758" fmla="*/ 62487 h 560417"/>
              <a:gd name="connsiteX2759" fmla="*/ 259582 w 2491113"/>
              <a:gd name="connsiteY2759" fmla="*/ 61742 h 560417"/>
              <a:gd name="connsiteX2760" fmla="*/ 262206 w 2491113"/>
              <a:gd name="connsiteY2760" fmla="*/ 61742 h 560417"/>
              <a:gd name="connsiteX2761" fmla="*/ 264415 w 2491113"/>
              <a:gd name="connsiteY2761" fmla="*/ 57351 h 560417"/>
              <a:gd name="connsiteX2762" fmla="*/ 262537 w 2491113"/>
              <a:gd name="connsiteY2762" fmla="*/ 55087 h 560417"/>
              <a:gd name="connsiteX2763" fmla="*/ 260659 w 2491113"/>
              <a:gd name="connsiteY2763" fmla="*/ 55391 h 560417"/>
              <a:gd name="connsiteX2764" fmla="*/ 258533 w 2491113"/>
              <a:gd name="connsiteY2764" fmla="*/ 56136 h 560417"/>
              <a:gd name="connsiteX2765" fmla="*/ 256766 w 2491113"/>
              <a:gd name="connsiteY2765" fmla="*/ 56302 h 560417"/>
              <a:gd name="connsiteX2766" fmla="*/ 254502 w 2491113"/>
              <a:gd name="connsiteY2766" fmla="*/ 57075 h 560417"/>
              <a:gd name="connsiteX2767" fmla="*/ 253563 w 2491113"/>
              <a:gd name="connsiteY2767" fmla="*/ 56523 h 560417"/>
              <a:gd name="connsiteX2768" fmla="*/ 253950 w 2491113"/>
              <a:gd name="connsiteY2768" fmla="*/ 55419 h 560417"/>
              <a:gd name="connsiteX2769" fmla="*/ 255634 w 2491113"/>
              <a:gd name="connsiteY2769" fmla="*/ 54535 h 560417"/>
              <a:gd name="connsiteX2770" fmla="*/ 256987 w 2491113"/>
              <a:gd name="connsiteY2770" fmla="*/ 53237 h 560417"/>
              <a:gd name="connsiteX2771" fmla="*/ 257153 w 2491113"/>
              <a:gd name="connsiteY2771" fmla="*/ 52326 h 560417"/>
              <a:gd name="connsiteX2772" fmla="*/ 256407 w 2491113"/>
              <a:gd name="connsiteY2772" fmla="*/ 50227 h 560417"/>
              <a:gd name="connsiteX2773" fmla="*/ 255606 w 2491113"/>
              <a:gd name="connsiteY2773" fmla="*/ 49565 h 560417"/>
              <a:gd name="connsiteX2774" fmla="*/ 253839 w 2491113"/>
              <a:gd name="connsiteY2774" fmla="*/ 49261 h 560417"/>
              <a:gd name="connsiteX2775" fmla="*/ 252707 w 2491113"/>
              <a:gd name="connsiteY2775" fmla="*/ 50007 h 560417"/>
              <a:gd name="connsiteX2776" fmla="*/ 251216 w 2491113"/>
              <a:gd name="connsiteY2776" fmla="*/ 50476 h 560417"/>
              <a:gd name="connsiteX2777" fmla="*/ 250995 w 2491113"/>
              <a:gd name="connsiteY2777" fmla="*/ 48930 h 560417"/>
              <a:gd name="connsiteX2778" fmla="*/ 252900 w 2491113"/>
              <a:gd name="connsiteY2778" fmla="*/ 48046 h 560417"/>
              <a:gd name="connsiteX2779" fmla="*/ 254198 w 2491113"/>
              <a:gd name="connsiteY2779" fmla="*/ 47411 h 560417"/>
              <a:gd name="connsiteX2780" fmla="*/ 255496 w 2491113"/>
              <a:gd name="connsiteY2780" fmla="*/ 47190 h 560417"/>
              <a:gd name="connsiteX2781" fmla="*/ 256380 w 2491113"/>
              <a:gd name="connsiteY2781" fmla="*/ 46003 h 560417"/>
              <a:gd name="connsiteX2782" fmla="*/ 258616 w 2491113"/>
              <a:gd name="connsiteY2782" fmla="*/ 38962 h 560417"/>
              <a:gd name="connsiteX2783" fmla="*/ 259803 w 2491113"/>
              <a:gd name="connsiteY2783" fmla="*/ 37139 h 560417"/>
              <a:gd name="connsiteX2784" fmla="*/ 260908 w 2491113"/>
              <a:gd name="connsiteY2784" fmla="*/ 34157 h 560417"/>
              <a:gd name="connsiteX2785" fmla="*/ 261073 w 2491113"/>
              <a:gd name="connsiteY2785" fmla="*/ 32362 h 560417"/>
              <a:gd name="connsiteX2786" fmla="*/ 261709 w 2491113"/>
              <a:gd name="connsiteY2786" fmla="*/ 30374 h 560417"/>
              <a:gd name="connsiteX2787" fmla="*/ 260300 w 2491113"/>
              <a:gd name="connsiteY2787" fmla="*/ 28331 h 560417"/>
              <a:gd name="connsiteX2788" fmla="*/ 259582 w 2491113"/>
              <a:gd name="connsiteY2788" fmla="*/ 27116 h 560417"/>
              <a:gd name="connsiteX2789" fmla="*/ 256407 w 2491113"/>
              <a:gd name="connsiteY2789" fmla="*/ 27337 h 560417"/>
              <a:gd name="connsiteX2790" fmla="*/ 254695 w 2491113"/>
              <a:gd name="connsiteY2790" fmla="*/ 26950 h 560417"/>
              <a:gd name="connsiteX2791" fmla="*/ 280209 w 2491113"/>
              <a:gd name="connsiteY2791" fmla="*/ 9941 h 560417"/>
              <a:gd name="connsiteX2792" fmla="*/ 550366 w 2491113"/>
              <a:gd name="connsiteY2792" fmla="*/ 280209 h 560417"/>
              <a:gd name="connsiteX2793" fmla="*/ 550366 w 2491113"/>
              <a:gd name="connsiteY2793" fmla="*/ 280320 h 560417"/>
              <a:gd name="connsiteX2794" fmla="*/ 279988 w 2491113"/>
              <a:gd name="connsiteY2794" fmla="*/ 550477 h 560417"/>
              <a:gd name="connsiteX2795" fmla="*/ 9830 w 2491113"/>
              <a:gd name="connsiteY2795" fmla="*/ 280099 h 560417"/>
              <a:gd name="connsiteX2796" fmla="*/ 280209 w 2491113"/>
              <a:gd name="connsiteY2796" fmla="*/ 9941 h 560417"/>
              <a:gd name="connsiteX2797" fmla="*/ 280209 w 2491113"/>
              <a:gd name="connsiteY2797" fmla="*/ 6268 h 560417"/>
              <a:gd name="connsiteX2798" fmla="*/ 6268 w 2491113"/>
              <a:gd name="connsiteY2798" fmla="*/ 280209 h 560417"/>
              <a:gd name="connsiteX2799" fmla="*/ 280209 w 2491113"/>
              <a:gd name="connsiteY2799" fmla="*/ 554149 h 560417"/>
              <a:gd name="connsiteX2800" fmla="*/ 554149 w 2491113"/>
              <a:gd name="connsiteY2800" fmla="*/ 280209 h 560417"/>
              <a:gd name="connsiteX2801" fmla="*/ 280209 w 2491113"/>
              <a:gd name="connsiteY2801" fmla="*/ 6268 h 560417"/>
              <a:gd name="connsiteX2802" fmla="*/ 280209 w 2491113"/>
              <a:gd name="connsiteY2802" fmla="*/ 0 h 560417"/>
              <a:gd name="connsiteX2803" fmla="*/ 560417 w 2491113"/>
              <a:gd name="connsiteY2803" fmla="*/ 280209 h 560417"/>
              <a:gd name="connsiteX2804" fmla="*/ 280209 w 2491113"/>
              <a:gd name="connsiteY2804" fmla="*/ 560417 h 560417"/>
              <a:gd name="connsiteX2805" fmla="*/ 0 w 2491113"/>
              <a:gd name="connsiteY2805" fmla="*/ 280209 h 560417"/>
              <a:gd name="connsiteX2806" fmla="*/ 280209 w 2491113"/>
              <a:gd name="connsiteY2806" fmla="*/ 0 h 56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</a:cxnLst>
            <a:rect l="l" t="t" r="r" b="b"/>
            <a:pathLst>
              <a:path w="2491113" h="560417">
                <a:moveTo>
                  <a:pt x="327812" y="506215"/>
                </a:moveTo>
                <a:cubicBezTo>
                  <a:pt x="329507" y="508051"/>
                  <a:pt x="330595" y="510365"/>
                  <a:pt x="330932" y="512842"/>
                </a:cubicBezTo>
                <a:cubicBezTo>
                  <a:pt x="331531" y="515206"/>
                  <a:pt x="331376" y="517696"/>
                  <a:pt x="330490" y="519966"/>
                </a:cubicBezTo>
                <a:cubicBezTo>
                  <a:pt x="330236" y="520488"/>
                  <a:pt x="329910" y="520974"/>
                  <a:pt x="329524" y="521407"/>
                </a:cubicBezTo>
                <a:cubicBezTo>
                  <a:pt x="327204" y="523997"/>
                  <a:pt x="323222" y="524218"/>
                  <a:pt x="320632" y="521899"/>
                </a:cubicBezTo>
                <a:cubicBezTo>
                  <a:pt x="318959" y="520115"/>
                  <a:pt x="317879" y="517859"/>
                  <a:pt x="317540" y="515438"/>
                </a:cubicBezTo>
                <a:cubicBezTo>
                  <a:pt x="316930" y="513011"/>
                  <a:pt x="317084" y="510456"/>
                  <a:pt x="317982" y="508120"/>
                </a:cubicBezTo>
                <a:cubicBezTo>
                  <a:pt x="318258" y="507530"/>
                  <a:pt x="318625" y="506986"/>
                  <a:pt x="319070" y="506511"/>
                </a:cubicBezTo>
                <a:cubicBezTo>
                  <a:pt x="321403" y="504014"/>
                  <a:pt x="325315" y="503882"/>
                  <a:pt x="327812" y="506215"/>
                </a:cubicBezTo>
                <a:close/>
                <a:moveTo>
                  <a:pt x="290260" y="504420"/>
                </a:moveTo>
                <a:lnTo>
                  <a:pt x="271787" y="504751"/>
                </a:lnTo>
                <a:lnTo>
                  <a:pt x="272284" y="532032"/>
                </a:lnTo>
                <a:lnTo>
                  <a:pt x="290839" y="531673"/>
                </a:lnTo>
                <a:lnTo>
                  <a:pt x="290839" y="529243"/>
                </a:lnTo>
                <a:lnTo>
                  <a:pt x="290839" y="526841"/>
                </a:lnTo>
                <a:lnTo>
                  <a:pt x="277033" y="527090"/>
                </a:lnTo>
                <a:lnTo>
                  <a:pt x="277033" y="519993"/>
                </a:lnTo>
                <a:lnTo>
                  <a:pt x="289293" y="519772"/>
                </a:lnTo>
                <a:lnTo>
                  <a:pt x="289293" y="517425"/>
                </a:lnTo>
                <a:lnTo>
                  <a:pt x="289293" y="515078"/>
                </a:lnTo>
                <a:lnTo>
                  <a:pt x="277033" y="515299"/>
                </a:lnTo>
                <a:lnTo>
                  <a:pt x="277033" y="509501"/>
                </a:lnTo>
                <a:lnTo>
                  <a:pt x="290260" y="509280"/>
                </a:lnTo>
                <a:lnTo>
                  <a:pt x="290260" y="506850"/>
                </a:lnTo>
                <a:close/>
                <a:moveTo>
                  <a:pt x="244976" y="502322"/>
                </a:moveTo>
                <a:lnTo>
                  <a:pt x="244672" y="504724"/>
                </a:lnTo>
                <a:lnTo>
                  <a:pt x="244396" y="507126"/>
                </a:lnTo>
                <a:lnTo>
                  <a:pt x="251906" y="508037"/>
                </a:lnTo>
                <a:lnTo>
                  <a:pt x="249145" y="530293"/>
                </a:lnTo>
                <a:lnTo>
                  <a:pt x="251906" y="530624"/>
                </a:lnTo>
                <a:lnTo>
                  <a:pt x="254474" y="530928"/>
                </a:lnTo>
                <a:lnTo>
                  <a:pt x="257235" y="508672"/>
                </a:lnTo>
                <a:lnTo>
                  <a:pt x="264774" y="509611"/>
                </a:lnTo>
                <a:lnTo>
                  <a:pt x="265050" y="507181"/>
                </a:lnTo>
                <a:lnTo>
                  <a:pt x="265215" y="504807"/>
                </a:lnTo>
                <a:close/>
                <a:moveTo>
                  <a:pt x="320986" y="500126"/>
                </a:moveTo>
                <a:cubicBezTo>
                  <a:pt x="318045" y="500862"/>
                  <a:pt x="315385" y="502720"/>
                  <a:pt x="313702" y="505525"/>
                </a:cubicBezTo>
                <a:cubicBezTo>
                  <a:pt x="312018" y="508951"/>
                  <a:pt x="311598" y="512864"/>
                  <a:pt x="312515" y="516569"/>
                </a:cubicBezTo>
                <a:cubicBezTo>
                  <a:pt x="313037" y="520283"/>
                  <a:pt x="314881" y="523685"/>
                  <a:pt x="317706" y="526151"/>
                </a:cubicBezTo>
                <a:cubicBezTo>
                  <a:pt x="317963" y="526339"/>
                  <a:pt x="318228" y="526518"/>
                  <a:pt x="318498" y="526687"/>
                </a:cubicBezTo>
                <a:cubicBezTo>
                  <a:pt x="324131" y="530163"/>
                  <a:pt x="331515" y="528415"/>
                  <a:pt x="334991" y="522782"/>
                </a:cubicBezTo>
                <a:cubicBezTo>
                  <a:pt x="336689" y="519438"/>
                  <a:pt x="337112" y="515592"/>
                  <a:pt x="336179" y="511958"/>
                </a:cubicBezTo>
                <a:cubicBezTo>
                  <a:pt x="335673" y="508175"/>
                  <a:pt x="333832" y="504699"/>
                  <a:pt x="330987" y="502156"/>
                </a:cubicBezTo>
                <a:cubicBezTo>
                  <a:pt x="330656" y="501905"/>
                  <a:pt x="330311" y="501673"/>
                  <a:pt x="329955" y="501460"/>
                </a:cubicBezTo>
                <a:cubicBezTo>
                  <a:pt x="327150" y="499777"/>
                  <a:pt x="323928" y="499391"/>
                  <a:pt x="320986" y="500126"/>
                </a:cubicBezTo>
                <a:close/>
                <a:moveTo>
                  <a:pt x="1026263" y="498503"/>
                </a:moveTo>
                <a:lnTo>
                  <a:pt x="1026826" y="498753"/>
                </a:lnTo>
                <a:lnTo>
                  <a:pt x="1026153" y="498561"/>
                </a:lnTo>
                <a:close/>
                <a:moveTo>
                  <a:pt x="219462" y="496468"/>
                </a:moveTo>
                <a:lnTo>
                  <a:pt x="215348" y="513035"/>
                </a:lnTo>
                <a:cubicBezTo>
                  <a:pt x="214412" y="515876"/>
                  <a:pt x="214558" y="518966"/>
                  <a:pt x="215762" y="521705"/>
                </a:cubicBezTo>
                <a:cubicBezTo>
                  <a:pt x="217275" y="524094"/>
                  <a:pt x="219738" y="525720"/>
                  <a:pt x="222527" y="526178"/>
                </a:cubicBezTo>
                <a:cubicBezTo>
                  <a:pt x="225211" y="527123"/>
                  <a:pt x="228168" y="526891"/>
                  <a:pt x="230672" y="525543"/>
                </a:cubicBezTo>
                <a:cubicBezTo>
                  <a:pt x="233006" y="523622"/>
                  <a:pt x="234549" y="520910"/>
                  <a:pt x="235008" y="517922"/>
                </a:cubicBezTo>
                <a:lnTo>
                  <a:pt x="239011" y="501355"/>
                </a:lnTo>
                <a:lnTo>
                  <a:pt x="236471" y="500720"/>
                </a:lnTo>
                <a:lnTo>
                  <a:pt x="233931" y="500113"/>
                </a:lnTo>
                <a:lnTo>
                  <a:pt x="229761" y="516680"/>
                </a:lnTo>
                <a:cubicBezTo>
                  <a:pt x="229518" y="518259"/>
                  <a:pt x="228751" y="519709"/>
                  <a:pt x="227580" y="520794"/>
                </a:cubicBezTo>
                <a:cubicBezTo>
                  <a:pt x="226384" y="521523"/>
                  <a:pt x="224918" y="521667"/>
                  <a:pt x="223604" y="521181"/>
                </a:cubicBezTo>
                <a:cubicBezTo>
                  <a:pt x="222240" y="520949"/>
                  <a:pt x="221061" y="520104"/>
                  <a:pt x="220401" y="518889"/>
                </a:cubicBezTo>
                <a:cubicBezTo>
                  <a:pt x="219873" y="517406"/>
                  <a:pt x="219873" y="515788"/>
                  <a:pt x="220401" y="514305"/>
                </a:cubicBezTo>
                <a:lnTo>
                  <a:pt x="224543" y="497738"/>
                </a:lnTo>
                <a:lnTo>
                  <a:pt x="222002" y="497103"/>
                </a:lnTo>
                <a:close/>
                <a:moveTo>
                  <a:pt x="358020" y="491056"/>
                </a:moveTo>
                <a:lnTo>
                  <a:pt x="341038" y="496578"/>
                </a:lnTo>
                <a:lnTo>
                  <a:pt x="349322" y="522506"/>
                </a:lnTo>
                <a:lnTo>
                  <a:pt x="351835" y="521678"/>
                </a:lnTo>
                <a:lnTo>
                  <a:pt x="354320" y="520877"/>
                </a:lnTo>
                <a:lnTo>
                  <a:pt x="350868" y="509915"/>
                </a:lnTo>
                <a:lnTo>
                  <a:pt x="361333" y="506519"/>
                </a:lnTo>
                <a:lnTo>
                  <a:pt x="360615" y="504282"/>
                </a:lnTo>
                <a:lnTo>
                  <a:pt x="359870" y="502045"/>
                </a:lnTo>
                <a:lnTo>
                  <a:pt x="349432" y="505442"/>
                </a:lnTo>
                <a:lnTo>
                  <a:pt x="347527" y="499560"/>
                </a:lnTo>
                <a:lnTo>
                  <a:pt x="359511" y="495667"/>
                </a:lnTo>
                <a:lnTo>
                  <a:pt x="358765" y="493348"/>
                </a:lnTo>
                <a:close/>
                <a:moveTo>
                  <a:pt x="194418" y="487936"/>
                </a:moveTo>
                <a:lnTo>
                  <a:pt x="193617" y="490227"/>
                </a:lnTo>
                <a:lnTo>
                  <a:pt x="192844" y="492519"/>
                </a:lnTo>
                <a:lnTo>
                  <a:pt x="199995" y="494977"/>
                </a:lnTo>
                <a:lnTo>
                  <a:pt x="192706" y="516183"/>
                </a:lnTo>
                <a:lnTo>
                  <a:pt x="195191" y="517039"/>
                </a:lnTo>
                <a:lnTo>
                  <a:pt x="197648" y="517895"/>
                </a:lnTo>
                <a:lnTo>
                  <a:pt x="204938" y="496689"/>
                </a:lnTo>
                <a:lnTo>
                  <a:pt x="212117" y="499146"/>
                </a:lnTo>
                <a:lnTo>
                  <a:pt x="212918" y="496854"/>
                </a:lnTo>
                <a:lnTo>
                  <a:pt x="213746" y="494590"/>
                </a:lnTo>
                <a:close/>
                <a:moveTo>
                  <a:pt x="184505" y="483076"/>
                </a:moveTo>
                <a:lnTo>
                  <a:pt x="172991" y="507789"/>
                </a:lnTo>
                <a:lnTo>
                  <a:pt x="175365" y="508893"/>
                </a:lnTo>
                <a:lnTo>
                  <a:pt x="177712" y="509998"/>
                </a:lnTo>
                <a:lnTo>
                  <a:pt x="189254" y="485285"/>
                </a:lnTo>
                <a:lnTo>
                  <a:pt x="186852" y="484180"/>
                </a:lnTo>
                <a:close/>
                <a:moveTo>
                  <a:pt x="391348" y="474903"/>
                </a:moveTo>
                <a:lnTo>
                  <a:pt x="373345" y="484456"/>
                </a:lnTo>
                <a:lnTo>
                  <a:pt x="374477" y="486610"/>
                </a:lnTo>
                <a:lnTo>
                  <a:pt x="375609" y="488736"/>
                </a:lnTo>
                <a:lnTo>
                  <a:pt x="382291" y="485174"/>
                </a:lnTo>
                <a:lnTo>
                  <a:pt x="392839" y="504972"/>
                </a:lnTo>
                <a:lnTo>
                  <a:pt x="395158" y="503757"/>
                </a:lnTo>
                <a:lnTo>
                  <a:pt x="397450" y="502515"/>
                </a:lnTo>
                <a:lnTo>
                  <a:pt x="386930" y="482717"/>
                </a:lnTo>
                <a:lnTo>
                  <a:pt x="393612" y="479155"/>
                </a:lnTo>
                <a:lnTo>
                  <a:pt x="392480" y="477029"/>
                </a:lnTo>
                <a:close/>
                <a:moveTo>
                  <a:pt x="161035" y="470319"/>
                </a:moveTo>
                <a:lnTo>
                  <a:pt x="159958" y="472583"/>
                </a:lnTo>
                <a:lnTo>
                  <a:pt x="158798" y="474709"/>
                </a:lnTo>
                <a:lnTo>
                  <a:pt x="165425" y="478382"/>
                </a:lnTo>
                <a:lnTo>
                  <a:pt x="154546" y="497986"/>
                </a:lnTo>
                <a:lnTo>
                  <a:pt x="156838" y="499257"/>
                </a:lnTo>
                <a:lnTo>
                  <a:pt x="159129" y="500527"/>
                </a:lnTo>
                <a:lnTo>
                  <a:pt x="169898" y="480756"/>
                </a:lnTo>
                <a:lnTo>
                  <a:pt x="176525" y="484429"/>
                </a:lnTo>
                <a:lnTo>
                  <a:pt x="177685" y="482330"/>
                </a:lnTo>
                <a:lnTo>
                  <a:pt x="178872" y="480204"/>
                </a:lnTo>
                <a:close/>
                <a:moveTo>
                  <a:pt x="332479" y="466342"/>
                </a:moveTo>
                <a:lnTo>
                  <a:pt x="332479" y="466425"/>
                </a:lnTo>
                <a:cubicBezTo>
                  <a:pt x="333555" y="466425"/>
                  <a:pt x="333721" y="467474"/>
                  <a:pt x="333555" y="468772"/>
                </a:cubicBezTo>
                <a:cubicBezTo>
                  <a:pt x="333390" y="470070"/>
                  <a:pt x="333445" y="475730"/>
                  <a:pt x="332451" y="475730"/>
                </a:cubicBezTo>
                <a:cubicBezTo>
                  <a:pt x="331457" y="475730"/>
                  <a:pt x="331788" y="471230"/>
                  <a:pt x="331788" y="469104"/>
                </a:cubicBezTo>
                <a:cubicBezTo>
                  <a:pt x="331788" y="466977"/>
                  <a:pt x="331788" y="466342"/>
                  <a:pt x="332479" y="466342"/>
                </a:cubicBezTo>
                <a:close/>
                <a:moveTo>
                  <a:pt x="285842" y="466342"/>
                </a:moveTo>
                <a:lnTo>
                  <a:pt x="285842" y="466425"/>
                </a:lnTo>
                <a:cubicBezTo>
                  <a:pt x="286919" y="466425"/>
                  <a:pt x="287084" y="467474"/>
                  <a:pt x="286919" y="468772"/>
                </a:cubicBezTo>
                <a:cubicBezTo>
                  <a:pt x="286753" y="470070"/>
                  <a:pt x="286808" y="475730"/>
                  <a:pt x="285814" y="475730"/>
                </a:cubicBezTo>
                <a:cubicBezTo>
                  <a:pt x="284820" y="475730"/>
                  <a:pt x="285151" y="471230"/>
                  <a:pt x="285151" y="469104"/>
                </a:cubicBezTo>
                <a:cubicBezTo>
                  <a:pt x="285151" y="466977"/>
                  <a:pt x="285151" y="466342"/>
                  <a:pt x="285842" y="466342"/>
                </a:cubicBezTo>
                <a:close/>
                <a:moveTo>
                  <a:pt x="230507" y="466067"/>
                </a:moveTo>
                <a:cubicBezTo>
                  <a:pt x="230507" y="466067"/>
                  <a:pt x="231666" y="465542"/>
                  <a:pt x="231998" y="466288"/>
                </a:cubicBezTo>
                <a:cubicBezTo>
                  <a:pt x="232241" y="469264"/>
                  <a:pt x="232304" y="472252"/>
                  <a:pt x="232191" y="475234"/>
                </a:cubicBezTo>
                <a:cubicBezTo>
                  <a:pt x="232191" y="475924"/>
                  <a:pt x="230838" y="476200"/>
                  <a:pt x="230507" y="475234"/>
                </a:cubicBezTo>
                <a:cubicBezTo>
                  <a:pt x="230341" y="472199"/>
                  <a:pt x="230341" y="469156"/>
                  <a:pt x="230507" y="466122"/>
                </a:cubicBezTo>
                <a:close/>
                <a:moveTo>
                  <a:pt x="324747" y="465928"/>
                </a:moveTo>
                <a:cubicBezTo>
                  <a:pt x="325437" y="465928"/>
                  <a:pt x="325769" y="467392"/>
                  <a:pt x="325769" y="468690"/>
                </a:cubicBezTo>
                <a:cubicBezTo>
                  <a:pt x="325769" y="469987"/>
                  <a:pt x="325714" y="475510"/>
                  <a:pt x="324885" y="475510"/>
                </a:cubicBezTo>
                <a:cubicBezTo>
                  <a:pt x="324057" y="475510"/>
                  <a:pt x="323587" y="470954"/>
                  <a:pt x="323587" y="468910"/>
                </a:cubicBezTo>
                <a:cubicBezTo>
                  <a:pt x="323587" y="466867"/>
                  <a:pt x="323587" y="466011"/>
                  <a:pt x="324747" y="466011"/>
                </a:cubicBezTo>
                <a:close/>
                <a:moveTo>
                  <a:pt x="278110" y="465928"/>
                </a:moveTo>
                <a:cubicBezTo>
                  <a:pt x="278800" y="465928"/>
                  <a:pt x="279132" y="467502"/>
                  <a:pt x="279132" y="468690"/>
                </a:cubicBezTo>
                <a:cubicBezTo>
                  <a:pt x="279132" y="469877"/>
                  <a:pt x="279104" y="475648"/>
                  <a:pt x="278276" y="475648"/>
                </a:cubicBezTo>
                <a:cubicBezTo>
                  <a:pt x="277447" y="475648"/>
                  <a:pt x="276950" y="470954"/>
                  <a:pt x="276950" y="468910"/>
                </a:cubicBezTo>
                <a:cubicBezTo>
                  <a:pt x="276950" y="466867"/>
                  <a:pt x="276950" y="466011"/>
                  <a:pt x="278110" y="466011"/>
                </a:cubicBezTo>
                <a:close/>
                <a:moveTo>
                  <a:pt x="691343" y="465446"/>
                </a:moveTo>
                <a:lnTo>
                  <a:pt x="691440" y="484602"/>
                </a:lnTo>
                <a:lnTo>
                  <a:pt x="708286" y="484602"/>
                </a:lnTo>
                <a:cubicBezTo>
                  <a:pt x="711235" y="484857"/>
                  <a:pt x="714167" y="483959"/>
                  <a:pt x="716469" y="482100"/>
                </a:cubicBezTo>
                <a:cubicBezTo>
                  <a:pt x="718379" y="480007"/>
                  <a:pt x="719353" y="477225"/>
                  <a:pt x="719165" y="474398"/>
                </a:cubicBezTo>
                <a:cubicBezTo>
                  <a:pt x="719342" y="471838"/>
                  <a:pt x="718309" y="469344"/>
                  <a:pt x="716372" y="467659"/>
                </a:cubicBezTo>
                <a:cubicBezTo>
                  <a:pt x="713923" y="465972"/>
                  <a:pt x="710962" y="465188"/>
                  <a:pt x="707998" y="465446"/>
                </a:cubicBezTo>
                <a:close/>
                <a:moveTo>
                  <a:pt x="238625" y="465432"/>
                </a:moveTo>
                <a:cubicBezTo>
                  <a:pt x="239647" y="465321"/>
                  <a:pt x="239398" y="467944"/>
                  <a:pt x="239398" y="468690"/>
                </a:cubicBezTo>
                <a:cubicBezTo>
                  <a:pt x="239398" y="469435"/>
                  <a:pt x="239454" y="475179"/>
                  <a:pt x="238625" y="475179"/>
                </a:cubicBezTo>
                <a:cubicBezTo>
                  <a:pt x="237797" y="475179"/>
                  <a:pt x="237797" y="470291"/>
                  <a:pt x="237797" y="468690"/>
                </a:cubicBezTo>
                <a:cubicBezTo>
                  <a:pt x="237797" y="467088"/>
                  <a:pt x="237631" y="465432"/>
                  <a:pt x="238625" y="465432"/>
                </a:cubicBezTo>
                <a:close/>
                <a:moveTo>
                  <a:pt x="234096" y="464797"/>
                </a:moveTo>
                <a:lnTo>
                  <a:pt x="234102" y="464983"/>
                </a:lnTo>
                <a:lnTo>
                  <a:pt x="234096" y="464990"/>
                </a:lnTo>
                <a:close/>
                <a:moveTo>
                  <a:pt x="234549" y="464435"/>
                </a:moveTo>
                <a:cubicBezTo>
                  <a:pt x="235057" y="464126"/>
                  <a:pt x="235720" y="464289"/>
                  <a:pt x="236029" y="464797"/>
                </a:cubicBezTo>
                <a:cubicBezTo>
                  <a:pt x="236360" y="465239"/>
                  <a:pt x="236360" y="475207"/>
                  <a:pt x="236360" y="475842"/>
                </a:cubicBezTo>
                <a:cubicBezTo>
                  <a:pt x="236360" y="476477"/>
                  <a:pt x="234786" y="476366"/>
                  <a:pt x="234455" y="475842"/>
                </a:cubicBezTo>
                <a:lnTo>
                  <a:pt x="234102" y="464983"/>
                </a:lnTo>
                <a:close/>
                <a:moveTo>
                  <a:pt x="328944" y="464023"/>
                </a:moveTo>
                <a:cubicBezTo>
                  <a:pt x="330352" y="464023"/>
                  <a:pt x="329938" y="466039"/>
                  <a:pt x="329938" y="468165"/>
                </a:cubicBezTo>
                <a:cubicBezTo>
                  <a:pt x="329938" y="470291"/>
                  <a:pt x="330297" y="476200"/>
                  <a:pt x="328778" y="476200"/>
                </a:cubicBezTo>
                <a:cubicBezTo>
                  <a:pt x="327260" y="476200"/>
                  <a:pt x="327591" y="469988"/>
                  <a:pt x="327591" y="468055"/>
                </a:cubicBezTo>
                <a:cubicBezTo>
                  <a:pt x="327591" y="466122"/>
                  <a:pt x="327260" y="464023"/>
                  <a:pt x="328944" y="464023"/>
                </a:cubicBezTo>
                <a:close/>
                <a:moveTo>
                  <a:pt x="282307" y="464023"/>
                </a:moveTo>
                <a:cubicBezTo>
                  <a:pt x="283743" y="464023"/>
                  <a:pt x="283301" y="466039"/>
                  <a:pt x="283301" y="468165"/>
                </a:cubicBezTo>
                <a:cubicBezTo>
                  <a:pt x="283301" y="470291"/>
                  <a:pt x="283660" y="476200"/>
                  <a:pt x="282141" y="476200"/>
                </a:cubicBezTo>
                <a:cubicBezTo>
                  <a:pt x="280623" y="476200"/>
                  <a:pt x="280954" y="469988"/>
                  <a:pt x="280954" y="468055"/>
                </a:cubicBezTo>
                <a:cubicBezTo>
                  <a:pt x="280954" y="466122"/>
                  <a:pt x="280623" y="464023"/>
                  <a:pt x="282307" y="464023"/>
                </a:cubicBezTo>
                <a:close/>
                <a:moveTo>
                  <a:pt x="207782" y="463167"/>
                </a:moveTo>
                <a:lnTo>
                  <a:pt x="207949" y="463320"/>
                </a:lnTo>
                <a:lnTo>
                  <a:pt x="207699" y="463278"/>
                </a:lnTo>
                <a:close/>
                <a:moveTo>
                  <a:pt x="412361" y="461676"/>
                </a:moveTo>
                <a:lnTo>
                  <a:pt x="396870" y="471727"/>
                </a:lnTo>
                <a:lnTo>
                  <a:pt x="411725" y="494590"/>
                </a:lnTo>
                <a:lnTo>
                  <a:pt x="427630" y="484153"/>
                </a:lnTo>
                <a:lnTo>
                  <a:pt x="426305" y="482109"/>
                </a:lnTo>
                <a:lnTo>
                  <a:pt x="425007" y="480094"/>
                </a:lnTo>
                <a:lnTo>
                  <a:pt x="413437" y="487604"/>
                </a:lnTo>
                <a:lnTo>
                  <a:pt x="409544" y="481668"/>
                </a:lnTo>
                <a:lnTo>
                  <a:pt x="419926" y="475041"/>
                </a:lnTo>
                <a:lnTo>
                  <a:pt x="418656" y="473053"/>
                </a:lnTo>
                <a:lnTo>
                  <a:pt x="417386" y="471092"/>
                </a:lnTo>
                <a:lnTo>
                  <a:pt x="407087" y="477774"/>
                </a:lnTo>
                <a:lnTo>
                  <a:pt x="403939" y="472915"/>
                </a:lnTo>
                <a:lnTo>
                  <a:pt x="414984" y="465735"/>
                </a:lnTo>
                <a:lnTo>
                  <a:pt x="413686" y="463692"/>
                </a:lnTo>
                <a:close/>
                <a:moveTo>
                  <a:pt x="141844" y="458915"/>
                </a:moveTo>
                <a:cubicBezTo>
                  <a:pt x="139470" y="459158"/>
                  <a:pt x="137332" y="460456"/>
                  <a:pt x="136018" y="462450"/>
                </a:cubicBezTo>
                <a:cubicBezTo>
                  <a:pt x="134728" y="463924"/>
                  <a:pt x="134190" y="465909"/>
                  <a:pt x="134555" y="467834"/>
                </a:cubicBezTo>
                <a:cubicBezTo>
                  <a:pt x="135590" y="470532"/>
                  <a:pt x="137158" y="472992"/>
                  <a:pt x="139166" y="475068"/>
                </a:cubicBezTo>
                <a:cubicBezTo>
                  <a:pt x="140218" y="476145"/>
                  <a:pt x="141079" y="477399"/>
                  <a:pt x="141706" y="478768"/>
                </a:cubicBezTo>
                <a:cubicBezTo>
                  <a:pt x="141974" y="479610"/>
                  <a:pt x="141786" y="480530"/>
                  <a:pt x="141209" y="481198"/>
                </a:cubicBezTo>
                <a:cubicBezTo>
                  <a:pt x="140629" y="482027"/>
                  <a:pt x="139643" y="482471"/>
                  <a:pt x="138641" y="482358"/>
                </a:cubicBezTo>
                <a:cubicBezTo>
                  <a:pt x="137283" y="482176"/>
                  <a:pt x="136001" y="481623"/>
                  <a:pt x="134941" y="480756"/>
                </a:cubicBezTo>
                <a:cubicBezTo>
                  <a:pt x="133784" y="480027"/>
                  <a:pt x="132936" y="478898"/>
                  <a:pt x="132566" y="477581"/>
                </a:cubicBezTo>
                <a:cubicBezTo>
                  <a:pt x="132288" y="476338"/>
                  <a:pt x="132572" y="475035"/>
                  <a:pt x="133340" y="474019"/>
                </a:cubicBezTo>
                <a:lnTo>
                  <a:pt x="129253" y="471065"/>
                </a:lnTo>
                <a:cubicBezTo>
                  <a:pt x="127718" y="473119"/>
                  <a:pt x="127108" y="475720"/>
                  <a:pt x="127569" y="478244"/>
                </a:cubicBezTo>
                <a:cubicBezTo>
                  <a:pt x="128267" y="480850"/>
                  <a:pt x="129913" y="483103"/>
                  <a:pt x="132180" y="484567"/>
                </a:cubicBezTo>
                <a:cubicBezTo>
                  <a:pt x="134284" y="486260"/>
                  <a:pt x="136907" y="487176"/>
                  <a:pt x="139608" y="487162"/>
                </a:cubicBezTo>
                <a:cubicBezTo>
                  <a:pt x="141963" y="487033"/>
                  <a:pt x="144119" y="485807"/>
                  <a:pt x="145434" y="483849"/>
                </a:cubicBezTo>
                <a:cubicBezTo>
                  <a:pt x="146756" y="482328"/>
                  <a:pt x="147394" y="480331"/>
                  <a:pt x="147201" y="478327"/>
                </a:cubicBezTo>
                <a:cubicBezTo>
                  <a:pt x="146389" y="475767"/>
                  <a:pt x="144981" y="473436"/>
                  <a:pt x="143087" y="471534"/>
                </a:cubicBezTo>
                <a:cubicBezTo>
                  <a:pt x="141902" y="470261"/>
                  <a:pt x="140875" y="468853"/>
                  <a:pt x="140022" y="467337"/>
                </a:cubicBezTo>
                <a:cubicBezTo>
                  <a:pt x="139624" y="466636"/>
                  <a:pt x="139690" y="465763"/>
                  <a:pt x="140187" y="465128"/>
                </a:cubicBezTo>
                <a:cubicBezTo>
                  <a:pt x="140740" y="464286"/>
                  <a:pt x="141643" y="463739"/>
                  <a:pt x="142645" y="463637"/>
                </a:cubicBezTo>
                <a:cubicBezTo>
                  <a:pt x="143769" y="463604"/>
                  <a:pt x="144868" y="463977"/>
                  <a:pt x="145737" y="464686"/>
                </a:cubicBezTo>
                <a:cubicBezTo>
                  <a:pt x="146856" y="465423"/>
                  <a:pt x="147687" y="466525"/>
                  <a:pt x="148085" y="467806"/>
                </a:cubicBezTo>
                <a:cubicBezTo>
                  <a:pt x="148421" y="468969"/>
                  <a:pt x="148231" y="470222"/>
                  <a:pt x="147560" y="471230"/>
                </a:cubicBezTo>
                <a:lnTo>
                  <a:pt x="151674" y="474240"/>
                </a:lnTo>
                <a:lnTo>
                  <a:pt x="151674" y="474185"/>
                </a:lnTo>
                <a:cubicBezTo>
                  <a:pt x="153063" y="472150"/>
                  <a:pt x="153590" y="469648"/>
                  <a:pt x="153138" y="467226"/>
                </a:cubicBezTo>
                <a:cubicBezTo>
                  <a:pt x="152566" y="464775"/>
                  <a:pt x="151086" y="462635"/>
                  <a:pt x="148996" y="461235"/>
                </a:cubicBezTo>
                <a:cubicBezTo>
                  <a:pt x="146983" y="459597"/>
                  <a:pt x="144434" y="458772"/>
                  <a:pt x="141844" y="458915"/>
                </a:cubicBezTo>
                <a:close/>
                <a:moveTo>
                  <a:pt x="433373" y="446655"/>
                </a:moveTo>
                <a:cubicBezTo>
                  <a:pt x="430662" y="446603"/>
                  <a:pt x="428033" y="447591"/>
                  <a:pt x="426029" y="449417"/>
                </a:cubicBezTo>
                <a:cubicBezTo>
                  <a:pt x="423480" y="451399"/>
                  <a:pt x="422025" y="454472"/>
                  <a:pt x="422108" y="457700"/>
                </a:cubicBezTo>
                <a:cubicBezTo>
                  <a:pt x="422375" y="461483"/>
                  <a:pt x="423936" y="465062"/>
                  <a:pt x="426526" y="467834"/>
                </a:cubicBezTo>
                <a:cubicBezTo>
                  <a:pt x="428768" y="470811"/>
                  <a:pt x="431982" y="472912"/>
                  <a:pt x="435610" y="473771"/>
                </a:cubicBezTo>
                <a:cubicBezTo>
                  <a:pt x="441729" y="474712"/>
                  <a:pt x="447458" y="470526"/>
                  <a:pt x="448422" y="464410"/>
                </a:cubicBezTo>
                <a:lnTo>
                  <a:pt x="448367" y="464355"/>
                </a:lnTo>
                <a:cubicBezTo>
                  <a:pt x="448560" y="461569"/>
                  <a:pt x="447748" y="458805"/>
                  <a:pt x="446075" y="456568"/>
                </a:cubicBezTo>
                <a:lnTo>
                  <a:pt x="442044" y="459937"/>
                </a:lnTo>
                <a:cubicBezTo>
                  <a:pt x="442924" y="461130"/>
                  <a:pt x="443347" y="462599"/>
                  <a:pt x="443231" y="464079"/>
                </a:cubicBezTo>
                <a:cubicBezTo>
                  <a:pt x="443192" y="464391"/>
                  <a:pt x="443126" y="464700"/>
                  <a:pt x="443032" y="465001"/>
                </a:cubicBezTo>
                <a:cubicBezTo>
                  <a:pt x="442140" y="467917"/>
                  <a:pt x="439050" y="469557"/>
                  <a:pt x="436135" y="468662"/>
                </a:cubicBezTo>
                <a:cubicBezTo>
                  <a:pt x="433926" y="467826"/>
                  <a:pt x="432009" y="466368"/>
                  <a:pt x="430612" y="464465"/>
                </a:cubicBezTo>
                <a:cubicBezTo>
                  <a:pt x="428928" y="462682"/>
                  <a:pt x="427796" y="460445"/>
                  <a:pt x="427354" y="458032"/>
                </a:cubicBezTo>
                <a:cubicBezTo>
                  <a:pt x="427070" y="456184"/>
                  <a:pt x="427785" y="454326"/>
                  <a:pt x="429232" y="453144"/>
                </a:cubicBezTo>
                <a:cubicBezTo>
                  <a:pt x="430259" y="452211"/>
                  <a:pt x="431598" y="451697"/>
                  <a:pt x="432987" y="451708"/>
                </a:cubicBezTo>
                <a:cubicBezTo>
                  <a:pt x="434337" y="451739"/>
                  <a:pt x="435627" y="452294"/>
                  <a:pt x="436576" y="453255"/>
                </a:cubicBezTo>
                <a:lnTo>
                  <a:pt x="440608" y="449886"/>
                </a:lnTo>
                <a:cubicBezTo>
                  <a:pt x="438694" y="447931"/>
                  <a:pt x="436107" y="446777"/>
                  <a:pt x="433373" y="446655"/>
                </a:cubicBezTo>
                <a:close/>
                <a:moveTo>
                  <a:pt x="289471" y="445862"/>
                </a:moveTo>
                <a:lnTo>
                  <a:pt x="289526" y="445862"/>
                </a:lnTo>
                <a:lnTo>
                  <a:pt x="289526" y="453234"/>
                </a:lnTo>
                <a:lnTo>
                  <a:pt x="283258" y="453234"/>
                </a:lnTo>
                <a:close/>
                <a:moveTo>
                  <a:pt x="304452" y="444308"/>
                </a:moveTo>
                <a:cubicBezTo>
                  <a:pt x="307379" y="444308"/>
                  <a:pt x="308538" y="446738"/>
                  <a:pt x="308538" y="450825"/>
                </a:cubicBezTo>
                <a:cubicBezTo>
                  <a:pt x="308538" y="454911"/>
                  <a:pt x="307268" y="457341"/>
                  <a:pt x="304452" y="457341"/>
                </a:cubicBezTo>
                <a:cubicBezTo>
                  <a:pt x="301635" y="457341"/>
                  <a:pt x="300365" y="454884"/>
                  <a:pt x="300365" y="450825"/>
                </a:cubicBezTo>
                <a:cubicBezTo>
                  <a:pt x="300365" y="446766"/>
                  <a:pt x="301691" y="444308"/>
                  <a:pt x="304452" y="444308"/>
                </a:cubicBezTo>
                <a:close/>
                <a:moveTo>
                  <a:pt x="270461" y="444308"/>
                </a:moveTo>
                <a:cubicBezTo>
                  <a:pt x="273278" y="444308"/>
                  <a:pt x="274410" y="445938"/>
                  <a:pt x="274410" y="447788"/>
                </a:cubicBezTo>
                <a:cubicBezTo>
                  <a:pt x="274429" y="448000"/>
                  <a:pt x="274427" y="448213"/>
                  <a:pt x="274404" y="448425"/>
                </a:cubicBezTo>
                <a:cubicBezTo>
                  <a:pt x="274217" y="450306"/>
                  <a:pt x="272535" y="451678"/>
                  <a:pt x="270655" y="451488"/>
                </a:cubicBezTo>
                <a:cubicBezTo>
                  <a:pt x="269026" y="451488"/>
                  <a:pt x="266706" y="451101"/>
                  <a:pt x="266706" y="447953"/>
                </a:cubicBezTo>
                <a:cubicBezTo>
                  <a:pt x="266701" y="447821"/>
                  <a:pt x="266703" y="447688"/>
                  <a:pt x="266712" y="447556"/>
                </a:cubicBezTo>
                <a:cubicBezTo>
                  <a:pt x="266853" y="445623"/>
                  <a:pt x="268529" y="444170"/>
                  <a:pt x="270461" y="444308"/>
                </a:cubicBezTo>
                <a:close/>
                <a:moveTo>
                  <a:pt x="269694" y="442630"/>
                </a:moveTo>
                <a:cubicBezTo>
                  <a:pt x="266643" y="442657"/>
                  <a:pt x="264193" y="445151"/>
                  <a:pt x="264221" y="448202"/>
                </a:cubicBezTo>
                <a:cubicBezTo>
                  <a:pt x="264227" y="448326"/>
                  <a:pt x="264235" y="448450"/>
                  <a:pt x="264249" y="448572"/>
                </a:cubicBezTo>
                <a:cubicBezTo>
                  <a:pt x="264588" y="451604"/>
                  <a:pt x="267319" y="453788"/>
                  <a:pt x="270351" y="453448"/>
                </a:cubicBezTo>
                <a:cubicBezTo>
                  <a:pt x="272068" y="453572"/>
                  <a:pt x="273739" y="452852"/>
                  <a:pt x="274824" y="451515"/>
                </a:cubicBezTo>
                <a:cubicBezTo>
                  <a:pt x="274217" y="455740"/>
                  <a:pt x="272891" y="457590"/>
                  <a:pt x="270130" y="457590"/>
                </a:cubicBezTo>
                <a:cubicBezTo>
                  <a:pt x="269939" y="457626"/>
                  <a:pt x="269746" y="457642"/>
                  <a:pt x="269556" y="457640"/>
                </a:cubicBezTo>
                <a:cubicBezTo>
                  <a:pt x="268029" y="457612"/>
                  <a:pt x="266817" y="456353"/>
                  <a:pt x="266844" y="454829"/>
                </a:cubicBezTo>
                <a:lnTo>
                  <a:pt x="264387" y="454829"/>
                </a:lnTo>
                <a:cubicBezTo>
                  <a:pt x="264387" y="456430"/>
                  <a:pt x="265629" y="459191"/>
                  <a:pt x="270185" y="459191"/>
                </a:cubicBezTo>
                <a:lnTo>
                  <a:pt x="270185" y="459274"/>
                </a:lnTo>
                <a:cubicBezTo>
                  <a:pt x="277005" y="459274"/>
                  <a:pt x="277282" y="451764"/>
                  <a:pt x="277337" y="450217"/>
                </a:cubicBezTo>
                <a:cubicBezTo>
                  <a:pt x="277337" y="447594"/>
                  <a:pt x="276702" y="442679"/>
                  <a:pt x="270489" y="442679"/>
                </a:cubicBezTo>
                <a:cubicBezTo>
                  <a:pt x="270224" y="442643"/>
                  <a:pt x="269959" y="442627"/>
                  <a:pt x="269694" y="442630"/>
                </a:cubicBezTo>
                <a:close/>
                <a:moveTo>
                  <a:pt x="304452" y="442596"/>
                </a:moveTo>
                <a:cubicBezTo>
                  <a:pt x="298847" y="442596"/>
                  <a:pt x="297770" y="447567"/>
                  <a:pt x="297770" y="450880"/>
                </a:cubicBezTo>
                <a:cubicBezTo>
                  <a:pt x="297770" y="454194"/>
                  <a:pt x="298930" y="459164"/>
                  <a:pt x="304452" y="459164"/>
                </a:cubicBezTo>
                <a:lnTo>
                  <a:pt x="304452" y="459274"/>
                </a:lnTo>
                <a:cubicBezTo>
                  <a:pt x="310140" y="459274"/>
                  <a:pt x="311134" y="454194"/>
                  <a:pt x="311134" y="450880"/>
                </a:cubicBezTo>
                <a:cubicBezTo>
                  <a:pt x="311134" y="447567"/>
                  <a:pt x="310057" y="442596"/>
                  <a:pt x="304452" y="442596"/>
                </a:cubicBezTo>
                <a:close/>
                <a:moveTo>
                  <a:pt x="289569" y="442486"/>
                </a:moveTo>
                <a:lnTo>
                  <a:pt x="280650" y="452785"/>
                </a:lnTo>
                <a:lnTo>
                  <a:pt x="280650" y="454773"/>
                </a:lnTo>
                <a:lnTo>
                  <a:pt x="289155" y="454773"/>
                </a:lnTo>
                <a:lnTo>
                  <a:pt x="289155" y="458750"/>
                </a:lnTo>
                <a:lnTo>
                  <a:pt x="291612" y="458750"/>
                </a:lnTo>
                <a:lnTo>
                  <a:pt x="291612" y="454773"/>
                </a:lnTo>
                <a:lnTo>
                  <a:pt x="294373" y="454773"/>
                </a:lnTo>
                <a:lnTo>
                  <a:pt x="294373" y="453034"/>
                </a:lnTo>
                <a:lnTo>
                  <a:pt x="291612" y="453034"/>
                </a:lnTo>
                <a:lnTo>
                  <a:pt x="291612" y="442486"/>
                </a:lnTo>
                <a:close/>
                <a:moveTo>
                  <a:pt x="254198" y="442376"/>
                </a:moveTo>
                <a:cubicBezTo>
                  <a:pt x="253425" y="445026"/>
                  <a:pt x="252099" y="445302"/>
                  <a:pt x="248952" y="445468"/>
                </a:cubicBezTo>
                <a:lnTo>
                  <a:pt x="248952" y="447208"/>
                </a:lnTo>
                <a:lnTo>
                  <a:pt x="253508" y="447208"/>
                </a:lnTo>
                <a:lnTo>
                  <a:pt x="253508" y="458750"/>
                </a:lnTo>
                <a:lnTo>
                  <a:pt x="256103" y="458750"/>
                </a:lnTo>
                <a:lnTo>
                  <a:pt x="256103" y="442376"/>
                </a:lnTo>
                <a:close/>
                <a:moveTo>
                  <a:pt x="119865" y="437654"/>
                </a:moveTo>
                <a:lnTo>
                  <a:pt x="101254" y="457590"/>
                </a:lnTo>
                <a:lnTo>
                  <a:pt x="103049" y="459274"/>
                </a:lnTo>
                <a:lnTo>
                  <a:pt x="104844" y="461041"/>
                </a:lnTo>
                <a:lnTo>
                  <a:pt x="118236" y="446655"/>
                </a:lnTo>
                <a:lnTo>
                  <a:pt x="112410" y="468110"/>
                </a:lnTo>
                <a:lnTo>
                  <a:pt x="114315" y="469877"/>
                </a:lnTo>
                <a:lnTo>
                  <a:pt x="116220" y="471562"/>
                </a:lnTo>
                <a:lnTo>
                  <a:pt x="134803" y="451598"/>
                </a:lnTo>
                <a:lnTo>
                  <a:pt x="133008" y="449941"/>
                </a:lnTo>
                <a:lnTo>
                  <a:pt x="131241" y="448284"/>
                </a:lnTo>
                <a:lnTo>
                  <a:pt x="118181" y="462284"/>
                </a:lnTo>
                <a:lnTo>
                  <a:pt x="123869" y="441409"/>
                </a:lnTo>
                <a:lnTo>
                  <a:pt x="121853" y="439531"/>
                </a:lnTo>
                <a:close/>
                <a:moveTo>
                  <a:pt x="691343" y="437433"/>
                </a:moveTo>
                <a:lnTo>
                  <a:pt x="691440" y="453316"/>
                </a:lnTo>
                <a:lnTo>
                  <a:pt x="707324" y="453316"/>
                </a:lnTo>
                <a:cubicBezTo>
                  <a:pt x="710085" y="453492"/>
                  <a:pt x="712828" y="452747"/>
                  <a:pt x="715121" y="451199"/>
                </a:cubicBezTo>
                <a:cubicBezTo>
                  <a:pt x="716880" y="449532"/>
                  <a:pt x="717798" y="447165"/>
                  <a:pt x="717624" y="444749"/>
                </a:cubicBezTo>
                <a:cubicBezTo>
                  <a:pt x="717760" y="442572"/>
                  <a:pt x="716735" y="440485"/>
                  <a:pt x="714929" y="439262"/>
                </a:cubicBezTo>
                <a:cubicBezTo>
                  <a:pt x="712440" y="437861"/>
                  <a:pt x="709594" y="437226"/>
                  <a:pt x="706746" y="437433"/>
                </a:cubicBezTo>
                <a:close/>
                <a:moveTo>
                  <a:pt x="2312831" y="435416"/>
                </a:moveTo>
                <a:cubicBezTo>
                  <a:pt x="2308694" y="434762"/>
                  <a:pt x="2304308" y="435687"/>
                  <a:pt x="2300653" y="438344"/>
                </a:cubicBezTo>
                <a:cubicBezTo>
                  <a:pt x="2299266" y="439352"/>
                  <a:pt x="2298047" y="440571"/>
                  <a:pt x="2297040" y="441957"/>
                </a:cubicBezTo>
                <a:cubicBezTo>
                  <a:pt x="2293452" y="447709"/>
                  <a:pt x="2291767" y="454446"/>
                  <a:pt x="2292226" y="461210"/>
                </a:cubicBezTo>
                <a:cubicBezTo>
                  <a:pt x="2291890" y="467646"/>
                  <a:pt x="2293536" y="474030"/>
                  <a:pt x="2296944" y="479500"/>
                </a:cubicBezTo>
                <a:cubicBezTo>
                  <a:pt x="2302401" y="486837"/>
                  <a:pt x="2312774" y="488360"/>
                  <a:pt x="2320111" y="482902"/>
                </a:cubicBezTo>
                <a:cubicBezTo>
                  <a:pt x="2321404" y="481939"/>
                  <a:pt x="2322550" y="480794"/>
                  <a:pt x="2323512" y="479500"/>
                </a:cubicBezTo>
                <a:lnTo>
                  <a:pt x="2323513" y="479500"/>
                </a:lnTo>
                <a:cubicBezTo>
                  <a:pt x="2326995" y="474059"/>
                  <a:pt x="2328679" y="467661"/>
                  <a:pt x="2328326" y="461210"/>
                </a:cubicBezTo>
                <a:cubicBezTo>
                  <a:pt x="2328785" y="454446"/>
                  <a:pt x="2327101" y="447709"/>
                  <a:pt x="2323513" y="441957"/>
                </a:cubicBezTo>
                <a:cubicBezTo>
                  <a:pt x="2320855" y="438302"/>
                  <a:pt x="2316968" y="436070"/>
                  <a:pt x="2312831" y="435416"/>
                </a:cubicBezTo>
                <a:close/>
                <a:moveTo>
                  <a:pt x="2177014" y="435411"/>
                </a:moveTo>
                <a:cubicBezTo>
                  <a:pt x="2172851" y="434767"/>
                  <a:pt x="2168442" y="435710"/>
                  <a:pt x="2164773" y="438394"/>
                </a:cubicBezTo>
                <a:cubicBezTo>
                  <a:pt x="2163410" y="439392"/>
                  <a:pt x="2162207" y="440594"/>
                  <a:pt x="2161210" y="441958"/>
                </a:cubicBezTo>
                <a:cubicBezTo>
                  <a:pt x="2157655" y="447721"/>
                  <a:pt x="2156005" y="454457"/>
                  <a:pt x="2156493" y="461211"/>
                </a:cubicBezTo>
                <a:cubicBezTo>
                  <a:pt x="2156111" y="467651"/>
                  <a:pt x="2157760" y="474049"/>
                  <a:pt x="2161210" y="479501"/>
                </a:cubicBezTo>
                <a:cubicBezTo>
                  <a:pt x="2166668" y="486838"/>
                  <a:pt x="2177041" y="488361"/>
                  <a:pt x="2184377" y="482902"/>
                </a:cubicBezTo>
                <a:cubicBezTo>
                  <a:pt x="2185671" y="481940"/>
                  <a:pt x="2186817" y="480794"/>
                  <a:pt x="2187779" y="479501"/>
                </a:cubicBezTo>
                <a:cubicBezTo>
                  <a:pt x="2191228" y="474049"/>
                  <a:pt x="2192878" y="467650"/>
                  <a:pt x="2192495" y="461211"/>
                </a:cubicBezTo>
                <a:cubicBezTo>
                  <a:pt x="2192984" y="454457"/>
                  <a:pt x="2191333" y="447721"/>
                  <a:pt x="2187779" y="441958"/>
                </a:cubicBezTo>
                <a:cubicBezTo>
                  <a:pt x="2185094" y="438289"/>
                  <a:pt x="2181177" y="436056"/>
                  <a:pt x="2177014" y="435411"/>
                </a:cubicBezTo>
                <a:close/>
                <a:moveTo>
                  <a:pt x="1674993" y="435411"/>
                </a:moveTo>
                <a:cubicBezTo>
                  <a:pt x="1670830" y="434767"/>
                  <a:pt x="1666421" y="435710"/>
                  <a:pt x="1662752" y="438394"/>
                </a:cubicBezTo>
                <a:cubicBezTo>
                  <a:pt x="1661389" y="439392"/>
                  <a:pt x="1660186" y="440594"/>
                  <a:pt x="1659189" y="441958"/>
                </a:cubicBezTo>
                <a:cubicBezTo>
                  <a:pt x="1655634" y="447721"/>
                  <a:pt x="1653984" y="454457"/>
                  <a:pt x="1654472" y="461211"/>
                </a:cubicBezTo>
                <a:cubicBezTo>
                  <a:pt x="1654090" y="467651"/>
                  <a:pt x="1655739" y="474049"/>
                  <a:pt x="1659189" y="479501"/>
                </a:cubicBezTo>
                <a:cubicBezTo>
                  <a:pt x="1664647" y="486838"/>
                  <a:pt x="1675020" y="488361"/>
                  <a:pt x="1682356" y="482902"/>
                </a:cubicBezTo>
                <a:cubicBezTo>
                  <a:pt x="1683650" y="481940"/>
                  <a:pt x="1684796" y="480794"/>
                  <a:pt x="1685758" y="479501"/>
                </a:cubicBezTo>
                <a:cubicBezTo>
                  <a:pt x="1689207" y="474049"/>
                  <a:pt x="1690857" y="467650"/>
                  <a:pt x="1690474" y="461211"/>
                </a:cubicBezTo>
                <a:cubicBezTo>
                  <a:pt x="1690963" y="454457"/>
                  <a:pt x="1689312" y="447721"/>
                  <a:pt x="1685758" y="441958"/>
                </a:cubicBezTo>
                <a:cubicBezTo>
                  <a:pt x="1683074" y="438289"/>
                  <a:pt x="1679157" y="436056"/>
                  <a:pt x="1674993" y="435411"/>
                </a:cubicBezTo>
                <a:close/>
                <a:moveTo>
                  <a:pt x="111057" y="428045"/>
                </a:moveTo>
                <a:lnTo>
                  <a:pt x="90789" y="446296"/>
                </a:lnTo>
                <a:lnTo>
                  <a:pt x="92556" y="448229"/>
                </a:lnTo>
                <a:lnTo>
                  <a:pt x="94296" y="450190"/>
                </a:lnTo>
                <a:lnTo>
                  <a:pt x="114563" y="431938"/>
                </a:lnTo>
                <a:lnTo>
                  <a:pt x="112824" y="429978"/>
                </a:lnTo>
                <a:close/>
                <a:moveTo>
                  <a:pt x="2427269" y="425152"/>
                </a:moveTo>
                <a:lnTo>
                  <a:pt x="2435451" y="425152"/>
                </a:lnTo>
                <a:lnTo>
                  <a:pt x="2443731" y="425152"/>
                </a:lnTo>
                <a:lnTo>
                  <a:pt x="2457543" y="456326"/>
                </a:lnTo>
                <a:lnTo>
                  <a:pt x="2457497" y="456438"/>
                </a:lnTo>
                <a:lnTo>
                  <a:pt x="2457593" y="456438"/>
                </a:lnTo>
                <a:lnTo>
                  <a:pt x="2457543" y="456326"/>
                </a:lnTo>
                <a:lnTo>
                  <a:pt x="2470492" y="425152"/>
                </a:lnTo>
                <a:lnTo>
                  <a:pt x="2478386" y="425152"/>
                </a:lnTo>
                <a:lnTo>
                  <a:pt x="2486183" y="425152"/>
                </a:lnTo>
                <a:lnTo>
                  <a:pt x="2464235" y="469915"/>
                </a:lnTo>
                <a:lnTo>
                  <a:pt x="2464235" y="497351"/>
                </a:lnTo>
                <a:lnTo>
                  <a:pt x="2457400" y="497351"/>
                </a:lnTo>
                <a:lnTo>
                  <a:pt x="2450373" y="497351"/>
                </a:lnTo>
                <a:lnTo>
                  <a:pt x="2450373" y="470204"/>
                </a:lnTo>
                <a:close/>
                <a:moveTo>
                  <a:pt x="2221552" y="425152"/>
                </a:moveTo>
                <a:lnTo>
                  <a:pt x="2228483" y="425152"/>
                </a:lnTo>
                <a:lnTo>
                  <a:pt x="2235414" y="425152"/>
                </a:lnTo>
                <a:lnTo>
                  <a:pt x="2235414" y="484451"/>
                </a:lnTo>
                <a:lnTo>
                  <a:pt x="2268337" y="484451"/>
                </a:lnTo>
                <a:lnTo>
                  <a:pt x="2268337" y="490901"/>
                </a:lnTo>
                <a:lnTo>
                  <a:pt x="2268337" y="497254"/>
                </a:lnTo>
                <a:lnTo>
                  <a:pt x="2221552" y="497254"/>
                </a:lnTo>
                <a:close/>
                <a:moveTo>
                  <a:pt x="2074844" y="425152"/>
                </a:moveTo>
                <a:lnTo>
                  <a:pt x="2082064" y="425152"/>
                </a:lnTo>
                <a:lnTo>
                  <a:pt x="2089284" y="425152"/>
                </a:lnTo>
                <a:lnTo>
                  <a:pt x="2115949" y="475788"/>
                </a:lnTo>
                <a:lnTo>
                  <a:pt x="2115949" y="425152"/>
                </a:lnTo>
                <a:lnTo>
                  <a:pt x="2122399" y="425152"/>
                </a:lnTo>
                <a:lnTo>
                  <a:pt x="2128944" y="425152"/>
                </a:lnTo>
                <a:lnTo>
                  <a:pt x="2128944" y="497254"/>
                </a:lnTo>
                <a:lnTo>
                  <a:pt x="2122013" y="497254"/>
                </a:lnTo>
                <a:lnTo>
                  <a:pt x="2115082" y="497254"/>
                </a:lnTo>
                <a:lnTo>
                  <a:pt x="2087743" y="445271"/>
                </a:lnTo>
                <a:lnTo>
                  <a:pt x="2087743" y="497254"/>
                </a:lnTo>
                <a:lnTo>
                  <a:pt x="2081294" y="497254"/>
                </a:lnTo>
                <a:lnTo>
                  <a:pt x="2074844" y="497254"/>
                </a:lnTo>
                <a:close/>
                <a:moveTo>
                  <a:pt x="2004570" y="425152"/>
                </a:moveTo>
                <a:lnTo>
                  <a:pt x="2011405" y="425152"/>
                </a:lnTo>
                <a:lnTo>
                  <a:pt x="2018336" y="425152"/>
                </a:lnTo>
                <a:lnTo>
                  <a:pt x="2018336" y="452202"/>
                </a:lnTo>
                <a:lnTo>
                  <a:pt x="2044327" y="452202"/>
                </a:lnTo>
                <a:lnTo>
                  <a:pt x="2044327" y="425152"/>
                </a:lnTo>
                <a:lnTo>
                  <a:pt x="2051258" y="425152"/>
                </a:lnTo>
                <a:lnTo>
                  <a:pt x="2058189" y="425152"/>
                </a:lnTo>
                <a:lnTo>
                  <a:pt x="2058189" y="497254"/>
                </a:lnTo>
                <a:lnTo>
                  <a:pt x="2051258" y="497254"/>
                </a:lnTo>
                <a:lnTo>
                  <a:pt x="2044327" y="497254"/>
                </a:lnTo>
                <a:lnTo>
                  <a:pt x="2044327" y="464621"/>
                </a:lnTo>
                <a:lnTo>
                  <a:pt x="2018336" y="464621"/>
                </a:lnTo>
                <a:lnTo>
                  <a:pt x="2018336" y="497254"/>
                </a:lnTo>
                <a:lnTo>
                  <a:pt x="2011501" y="497254"/>
                </a:lnTo>
                <a:lnTo>
                  <a:pt x="2004570" y="497254"/>
                </a:lnTo>
                <a:close/>
                <a:moveTo>
                  <a:pt x="1869223" y="425152"/>
                </a:moveTo>
                <a:lnTo>
                  <a:pt x="1918030" y="425152"/>
                </a:lnTo>
                <a:lnTo>
                  <a:pt x="1918030" y="431505"/>
                </a:lnTo>
                <a:lnTo>
                  <a:pt x="1918030" y="437955"/>
                </a:lnTo>
                <a:lnTo>
                  <a:pt x="1883085" y="437955"/>
                </a:lnTo>
                <a:lnTo>
                  <a:pt x="1883085" y="453261"/>
                </a:lnTo>
                <a:lnTo>
                  <a:pt x="1915527" y="453261"/>
                </a:lnTo>
                <a:lnTo>
                  <a:pt x="1915527" y="459422"/>
                </a:lnTo>
                <a:lnTo>
                  <a:pt x="1915527" y="465679"/>
                </a:lnTo>
                <a:lnTo>
                  <a:pt x="1883085" y="465679"/>
                </a:lnTo>
                <a:lnTo>
                  <a:pt x="1883085" y="484451"/>
                </a:lnTo>
                <a:lnTo>
                  <a:pt x="1919570" y="484451"/>
                </a:lnTo>
                <a:lnTo>
                  <a:pt x="1919570" y="490901"/>
                </a:lnTo>
                <a:lnTo>
                  <a:pt x="1919570" y="497254"/>
                </a:lnTo>
                <a:lnTo>
                  <a:pt x="1869223" y="497254"/>
                </a:lnTo>
                <a:close/>
                <a:moveTo>
                  <a:pt x="1803280" y="425152"/>
                </a:moveTo>
                <a:lnTo>
                  <a:pt x="1857284" y="425152"/>
                </a:lnTo>
                <a:lnTo>
                  <a:pt x="1857284" y="431505"/>
                </a:lnTo>
                <a:lnTo>
                  <a:pt x="1857284" y="437955"/>
                </a:lnTo>
                <a:lnTo>
                  <a:pt x="1837165" y="437955"/>
                </a:lnTo>
                <a:lnTo>
                  <a:pt x="1837165" y="497254"/>
                </a:lnTo>
                <a:lnTo>
                  <a:pt x="1830330" y="497254"/>
                </a:lnTo>
                <a:lnTo>
                  <a:pt x="1823399" y="497254"/>
                </a:lnTo>
                <a:lnTo>
                  <a:pt x="1823399" y="437955"/>
                </a:lnTo>
                <a:lnTo>
                  <a:pt x="1803280" y="437955"/>
                </a:lnTo>
                <a:lnTo>
                  <a:pt x="1803280" y="431602"/>
                </a:lnTo>
                <a:close/>
                <a:moveTo>
                  <a:pt x="1719531" y="425152"/>
                </a:moveTo>
                <a:lnTo>
                  <a:pt x="1766700" y="425152"/>
                </a:lnTo>
                <a:lnTo>
                  <a:pt x="1766700" y="431505"/>
                </a:lnTo>
                <a:lnTo>
                  <a:pt x="1766700" y="437955"/>
                </a:lnTo>
                <a:lnTo>
                  <a:pt x="1733393" y="437955"/>
                </a:lnTo>
                <a:lnTo>
                  <a:pt x="1733393" y="454321"/>
                </a:lnTo>
                <a:lnTo>
                  <a:pt x="1762466" y="454321"/>
                </a:lnTo>
                <a:lnTo>
                  <a:pt x="1762466" y="460577"/>
                </a:lnTo>
                <a:lnTo>
                  <a:pt x="1762466" y="466738"/>
                </a:lnTo>
                <a:lnTo>
                  <a:pt x="1733393" y="466738"/>
                </a:lnTo>
                <a:lnTo>
                  <a:pt x="1733393" y="497254"/>
                </a:lnTo>
                <a:lnTo>
                  <a:pt x="1726462" y="497254"/>
                </a:lnTo>
                <a:lnTo>
                  <a:pt x="1719531" y="497254"/>
                </a:lnTo>
                <a:close/>
                <a:moveTo>
                  <a:pt x="1549143" y="425152"/>
                </a:moveTo>
                <a:lnTo>
                  <a:pt x="1598046" y="425152"/>
                </a:lnTo>
                <a:lnTo>
                  <a:pt x="1598046" y="431505"/>
                </a:lnTo>
                <a:lnTo>
                  <a:pt x="1598046" y="437955"/>
                </a:lnTo>
                <a:lnTo>
                  <a:pt x="1563005" y="437955"/>
                </a:lnTo>
                <a:lnTo>
                  <a:pt x="1563005" y="453261"/>
                </a:lnTo>
                <a:lnTo>
                  <a:pt x="1595447" y="453261"/>
                </a:lnTo>
                <a:lnTo>
                  <a:pt x="1595447" y="459422"/>
                </a:lnTo>
                <a:lnTo>
                  <a:pt x="1595447" y="465679"/>
                </a:lnTo>
                <a:lnTo>
                  <a:pt x="1563005" y="465679"/>
                </a:lnTo>
                <a:lnTo>
                  <a:pt x="1563005" y="484451"/>
                </a:lnTo>
                <a:lnTo>
                  <a:pt x="1599586" y="484451"/>
                </a:lnTo>
                <a:lnTo>
                  <a:pt x="1599586" y="490901"/>
                </a:lnTo>
                <a:lnTo>
                  <a:pt x="1599586" y="497254"/>
                </a:lnTo>
                <a:lnTo>
                  <a:pt x="1549143" y="497254"/>
                </a:lnTo>
                <a:close/>
                <a:moveTo>
                  <a:pt x="1483297" y="425152"/>
                </a:moveTo>
                <a:lnTo>
                  <a:pt x="1537205" y="425152"/>
                </a:lnTo>
                <a:lnTo>
                  <a:pt x="1537205" y="431505"/>
                </a:lnTo>
                <a:lnTo>
                  <a:pt x="1537205" y="437955"/>
                </a:lnTo>
                <a:lnTo>
                  <a:pt x="1517182" y="437955"/>
                </a:lnTo>
                <a:lnTo>
                  <a:pt x="1517182" y="497254"/>
                </a:lnTo>
                <a:lnTo>
                  <a:pt x="1510251" y="497254"/>
                </a:lnTo>
                <a:lnTo>
                  <a:pt x="1503320" y="497254"/>
                </a:lnTo>
                <a:lnTo>
                  <a:pt x="1503320" y="437955"/>
                </a:lnTo>
                <a:lnTo>
                  <a:pt x="1483297" y="437955"/>
                </a:lnTo>
                <a:lnTo>
                  <a:pt x="1483297" y="431602"/>
                </a:lnTo>
                <a:close/>
                <a:moveTo>
                  <a:pt x="1352665" y="425152"/>
                </a:moveTo>
                <a:lnTo>
                  <a:pt x="1406573" y="425152"/>
                </a:lnTo>
                <a:lnTo>
                  <a:pt x="1406573" y="431505"/>
                </a:lnTo>
                <a:lnTo>
                  <a:pt x="1406573" y="437955"/>
                </a:lnTo>
                <a:lnTo>
                  <a:pt x="1386550" y="437955"/>
                </a:lnTo>
                <a:lnTo>
                  <a:pt x="1386550" y="497254"/>
                </a:lnTo>
                <a:lnTo>
                  <a:pt x="1379619" y="497254"/>
                </a:lnTo>
                <a:lnTo>
                  <a:pt x="1372688" y="497254"/>
                </a:lnTo>
                <a:lnTo>
                  <a:pt x="1372688" y="437955"/>
                </a:lnTo>
                <a:lnTo>
                  <a:pt x="1352665" y="437955"/>
                </a:lnTo>
                <a:lnTo>
                  <a:pt x="1352665" y="431602"/>
                </a:lnTo>
                <a:close/>
                <a:moveTo>
                  <a:pt x="1327830" y="425152"/>
                </a:moveTo>
                <a:lnTo>
                  <a:pt x="1334761" y="425152"/>
                </a:lnTo>
                <a:lnTo>
                  <a:pt x="1341692" y="425152"/>
                </a:lnTo>
                <a:lnTo>
                  <a:pt x="1341692" y="497254"/>
                </a:lnTo>
                <a:lnTo>
                  <a:pt x="1334857" y="497254"/>
                </a:lnTo>
                <a:lnTo>
                  <a:pt x="1327830" y="497254"/>
                </a:lnTo>
                <a:close/>
                <a:moveTo>
                  <a:pt x="1263140" y="425152"/>
                </a:moveTo>
                <a:lnTo>
                  <a:pt x="1317048" y="425152"/>
                </a:lnTo>
                <a:lnTo>
                  <a:pt x="1317048" y="431505"/>
                </a:lnTo>
                <a:lnTo>
                  <a:pt x="1317048" y="437955"/>
                </a:lnTo>
                <a:lnTo>
                  <a:pt x="1297025" y="437955"/>
                </a:lnTo>
                <a:lnTo>
                  <a:pt x="1297025" y="497254"/>
                </a:lnTo>
                <a:lnTo>
                  <a:pt x="1290094" y="497254"/>
                </a:lnTo>
                <a:lnTo>
                  <a:pt x="1283163" y="497254"/>
                </a:lnTo>
                <a:lnTo>
                  <a:pt x="1283163" y="437955"/>
                </a:lnTo>
                <a:lnTo>
                  <a:pt x="1263140" y="437955"/>
                </a:lnTo>
                <a:lnTo>
                  <a:pt x="1263140" y="431602"/>
                </a:lnTo>
                <a:close/>
                <a:moveTo>
                  <a:pt x="1132315" y="425152"/>
                </a:moveTo>
                <a:lnTo>
                  <a:pt x="1139631" y="425152"/>
                </a:lnTo>
                <a:lnTo>
                  <a:pt x="1146851" y="425152"/>
                </a:lnTo>
                <a:lnTo>
                  <a:pt x="1173516" y="475788"/>
                </a:lnTo>
                <a:lnTo>
                  <a:pt x="1173516" y="425152"/>
                </a:lnTo>
                <a:lnTo>
                  <a:pt x="1179966" y="425152"/>
                </a:lnTo>
                <a:lnTo>
                  <a:pt x="1186512" y="425152"/>
                </a:lnTo>
                <a:lnTo>
                  <a:pt x="1186512" y="497254"/>
                </a:lnTo>
                <a:lnTo>
                  <a:pt x="1179581" y="497254"/>
                </a:lnTo>
                <a:lnTo>
                  <a:pt x="1172650" y="497254"/>
                </a:lnTo>
                <a:lnTo>
                  <a:pt x="1145311" y="445271"/>
                </a:lnTo>
                <a:lnTo>
                  <a:pt x="1145311" y="497254"/>
                </a:lnTo>
                <a:lnTo>
                  <a:pt x="1138861" y="497254"/>
                </a:lnTo>
                <a:lnTo>
                  <a:pt x="1132315" y="497254"/>
                </a:lnTo>
                <a:close/>
                <a:moveTo>
                  <a:pt x="1102570" y="425152"/>
                </a:moveTo>
                <a:lnTo>
                  <a:pt x="1109405" y="425152"/>
                </a:lnTo>
                <a:lnTo>
                  <a:pt x="1116432" y="425152"/>
                </a:lnTo>
                <a:lnTo>
                  <a:pt x="1116432" y="497254"/>
                </a:lnTo>
                <a:lnTo>
                  <a:pt x="1109501" y="497254"/>
                </a:lnTo>
                <a:lnTo>
                  <a:pt x="1102570" y="497254"/>
                </a:lnTo>
                <a:close/>
                <a:moveTo>
                  <a:pt x="927560" y="425152"/>
                </a:moveTo>
                <a:lnTo>
                  <a:pt x="934780" y="425152"/>
                </a:lnTo>
                <a:lnTo>
                  <a:pt x="942096" y="425152"/>
                </a:lnTo>
                <a:lnTo>
                  <a:pt x="968665" y="475788"/>
                </a:lnTo>
                <a:lnTo>
                  <a:pt x="968665" y="425152"/>
                </a:lnTo>
                <a:lnTo>
                  <a:pt x="975114" y="425152"/>
                </a:lnTo>
                <a:lnTo>
                  <a:pt x="981660" y="425152"/>
                </a:lnTo>
                <a:lnTo>
                  <a:pt x="981660" y="497254"/>
                </a:lnTo>
                <a:lnTo>
                  <a:pt x="974730" y="497254"/>
                </a:lnTo>
                <a:lnTo>
                  <a:pt x="967799" y="497254"/>
                </a:lnTo>
                <a:lnTo>
                  <a:pt x="940459" y="445271"/>
                </a:lnTo>
                <a:lnTo>
                  <a:pt x="940459" y="497254"/>
                </a:lnTo>
                <a:lnTo>
                  <a:pt x="934010" y="497254"/>
                </a:lnTo>
                <a:lnTo>
                  <a:pt x="927560" y="497254"/>
                </a:lnTo>
                <a:close/>
                <a:moveTo>
                  <a:pt x="897718" y="425152"/>
                </a:moveTo>
                <a:lnTo>
                  <a:pt x="904649" y="425152"/>
                </a:lnTo>
                <a:lnTo>
                  <a:pt x="911580" y="425152"/>
                </a:lnTo>
                <a:lnTo>
                  <a:pt x="911580" y="497254"/>
                </a:lnTo>
                <a:lnTo>
                  <a:pt x="904649" y="497254"/>
                </a:lnTo>
                <a:lnTo>
                  <a:pt x="897718" y="497254"/>
                </a:lnTo>
                <a:close/>
                <a:moveTo>
                  <a:pt x="813198" y="425152"/>
                </a:moveTo>
                <a:lnTo>
                  <a:pt x="820129" y="425152"/>
                </a:lnTo>
                <a:lnTo>
                  <a:pt x="827060" y="425152"/>
                </a:lnTo>
                <a:lnTo>
                  <a:pt x="827060" y="497254"/>
                </a:lnTo>
                <a:lnTo>
                  <a:pt x="820225" y="497254"/>
                </a:lnTo>
                <a:lnTo>
                  <a:pt x="813198" y="497254"/>
                </a:lnTo>
                <a:close/>
                <a:moveTo>
                  <a:pt x="748989" y="425152"/>
                </a:moveTo>
                <a:lnTo>
                  <a:pt x="797796" y="425152"/>
                </a:lnTo>
                <a:lnTo>
                  <a:pt x="797796" y="431505"/>
                </a:lnTo>
                <a:lnTo>
                  <a:pt x="797796" y="437955"/>
                </a:lnTo>
                <a:lnTo>
                  <a:pt x="762851" y="437955"/>
                </a:lnTo>
                <a:lnTo>
                  <a:pt x="762851" y="453261"/>
                </a:lnTo>
                <a:lnTo>
                  <a:pt x="795293" y="453261"/>
                </a:lnTo>
                <a:lnTo>
                  <a:pt x="795293" y="459422"/>
                </a:lnTo>
                <a:lnTo>
                  <a:pt x="795293" y="465679"/>
                </a:lnTo>
                <a:lnTo>
                  <a:pt x="762851" y="465679"/>
                </a:lnTo>
                <a:lnTo>
                  <a:pt x="762851" y="484451"/>
                </a:lnTo>
                <a:lnTo>
                  <a:pt x="799336" y="484451"/>
                </a:lnTo>
                <a:lnTo>
                  <a:pt x="799336" y="490901"/>
                </a:lnTo>
                <a:lnTo>
                  <a:pt x="799336" y="497254"/>
                </a:lnTo>
                <a:lnTo>
                  <a:pt x="748989" y="497254"/>
                </a:lnTo>
                <a:close/>
                <a:moveTo>
                  <a:pt x="678155" y="425015"/>
                </a:moveTo>
                <a:lnTo>
                  <a:pt x="710596" y="425015"/>
                </a:lnTo>
                <a:cubicBezTo>
                  <a:pt x="716027" y="424694"/>
                  <a:pt x="721382" y="426411"/>
                  <a:pt x="725614" y="429828"/>
                </a:cubicBezTo>
                <a:cubicBezTo>
                  <a:pt x="729365" y="433274"/>
                  <a:pt x="731378" y="438218"/>
                  <a:pt x="731101" y="443305"/>
                </a:cubicBezTo>
                <a:cubicBezTo>
                  <a:pt x="731447" y="448575"/>
                  <a:pt x="729135" y="453669"/>
                  <a:pt x="724940" y="456878"/>
                </a:cubicBezTo>
                <a:cubicBezTo>
                  <a:pt x="724296" y="457490"/>
                  <a:pt x="723546" y="457979"/>
                  <a:pt x="722726" y="458322"/>
                </a:cubicBezTo>
                <a:cubicBezTo>
                  <a:pt x="724240" y="458928"/>
                  <a:pt x="725665" y="459738"/>
                  <a:pt x="726962" y="460728"/>
                </a:cubicBezTo>
                <a:cubicBezTo>
                  <a:pt x="731248" y="464009"/>
                  <a:pt x="733628" y="469203"/>
                  <a:pt x="733315" y="474590"/>
                </a:cubicBezTo>
                <a:cubicBezTo>
                  <a:pt x="733752" y="480835"/>
                  <a:pt x="731430" y="486958"/>
                  <a:pt x="726962" y="491341"/>
                </a:cubicBezTo>
                <a:cubicBezTo>
                  <a:pt x="721789" y="495533"/>
                  <a:pt x="715215" y="497599"/>
                  <a:pt x="708575" y="497117"/>
                </a:cubicBezTo>
                <a:lnTo>
                  <a:pt x="678444" y="497117"/>
                </a:lnTo>
                <a:close/>
                <a:moveTo>
                  <a:pt x="867316" y="425015"/>
                </a:moveTo>
                <a:lnTo>
                  <a:pt x="881082" y="425015"/>
                </a:lnTo>
                <a:lnTo>
                  <a:pt x="881082" y="476901"/>
                </a:lnTo>
                <a:cubicBezTo>
                  <a:pt x="881555" y="482917"/>
                  <a:pt x="879615" y="488875"/>
                  <a:pt x="875691" y="493459"/>
                </a:cubicBezTo>
                <a:cubicBezTo>
                  <a:pt x="871387" y="497496"/>
                  <a:pt x="865596" y="499554"/>
                  <a:pt x="859710" y="499139"/>
                </a:cubicBezTo>
                <a:cubicBezTo>
                  <a:pt x="853558" y="499663"/>
                  <a:pt x="847501" y="497361"/>
                  <a:pt x="843250" y="492881"/>
                </a:cubicBezTo>
                <a:cubicBezTo>
                  <a:pt x="839307" y="487283"/>
                  <a:pt x="837560" y="480431"/>
                  <a:pt x="838340" y="473628"/>
                </a:cubicBezTo>
                <a:lnTo>
                  <a:pt x="838340" y="469874"/>
                </a:lnTo>
                <a:lnTo>
                  <a:pt x="851528" y="469874"/>
                </a:lnTo>
                <a:lnTo>
                  <a:pt x="851528" y="474206"/>
                </a:lnTo>
                <a:cubicBezTo>
                  <a:pt x="851216" y="477523"/>
                  <a:pt x="851850" y="480861"/>
                  <a:pt x="853358" y="483833"/>
                </a:cubicBezTo>
                <a:cubicBezTo>
                  <a:pt x="854684" y="485979"/>
                  <a:pt x="857099" y="487205"/>
                  <a:pt x="859614" y="487009"/>
                </a:cubicBezTo>
                <a:cubicBezTo>
                  <a:pt x="861830" y="487226"/>
                  <a:pt x="864014" y="486367"/>
                  <a:pt x="865486" y="484699"/>
                </a:cubicBezTo>
                <a:cubicBezTo>
                  <a:pt x="866867" y="482449"/>
                  <a:pt x="867507" y="479822"/>
                  <a:pt x="867316" y="477191"/>
                </a:cubicBezTo>
                <a:close/>
                <a:moveTo>
                  <a:pt x="1417469" y="424919"/>
                </a:moveTo>
                <a:lnTo>
                  <a:pt x="1431331" y="424919"/>
                </a:lnTo>
                <a:lnTo>
                  <a:pt x="1431331" y="470356"/>
                </a:lnTo>
                <a:cubicBezTo>
                  <a:pt x="1431053" y="474500"/>
                  <a:pt x="1432208" y="478612"/>
                  <a:pt x="1434604" y="482004"/>
                </a:cubicBezTo>
                <a:cubicBezTo>
                  <a:pt x="1437050" y="484699"/>
                  <a:pt x="1440601" y="486119"/>
                  <a:pt x="1444230" y="485854"/>
                </a:cubicBezTo>
                <a:cubicBezTo>
                  <a:pt x="1447808" y="486150"/>
                  <a:pt x="1451333" y="484847"/>
                  <a:pt x="1453856" y="482293"/>
                </a:cubicBezTo>
                <a:cubicBezTo>
                  <a:pt x="1456193" y="478775"/>
                  <a:pt x="1457246" y="474559"/>
                  <a:pt x="1456841" y="470356"/>
                </a:cubicBezTo>
                <a:lnTo>
                  <a:pt x="1456841" y="424919"/>
                </a:lnTo>
                <a:lnTo>
                  <a:pt x="1471088" y="424919"/>
                </a:lnTo>
                <a:lnTo>
                  <a:pt x="1471088" y="469875"/>
                </a:lnTo>
                <a:cubicBezTo>
                  <a:pt x="1471825" y="477836"/>
                  <a:pt x="1469597" y="485789"/>
                  <a:pt x="1464830" y="492208"/>
                </a:cubicBezTo>
                <a:cubicBezTo>
                  <a:pt x="1459248" y="497247"/>
                  <a:pt x="1451815" y="499725"/>
                  <a:pt x="1444326" y="499043"/>
                </a:cubicBezTo>
                <a:cubicBezTo>
                  <a:pt x="1436885" y="499625"/>
                  <a:pt x="1429543" y="497037"/>
                  <a:pt x="1424111" y="491919"/>
                </a:cubicBezTo>
                <a:cubicBezTo>
                  <a:pt x="1419284" y="485626"/>
                  <a:pt x="1416922" y="477787"/>
                  <a:pt x="1417469" y="469875"/>
                </a:cubicBezTo>
                <a:close/>
                <a:moveTo>
                  <a:pt x="2308540" y="423329"/>
                </a:moveTo>
                <a:cubicBezTo>
                  <a:pt x="2316510" y="422885"/>
                  <a:pt x="2324649" y="425481"/>
                  <a:pt x="2331069" y="431222"/>
                </a:cubicBezTo>
                <a:cubicBezTo>
                  <a:pt x="2331933" y="431996"/>
                  <a:pt x="2332752" y="432815"/>
                  <a:pt x="2333524" y="433678"/>
                </a:cubicBezTo>
                <a:cubicBezTo>
                  <a:pt x="2339678" y="441675"/>
                  <a:pt x="2342753" y="451616"/>
                  <a:pt x="2342189" y="461692"/>
                </a:cubicBezTo>
                <a:cubicBezTo>
                  <a:pt x="2342734" y="471586"/>
                  <a:pt x="2339655" y="481341"/>
                  <a:pt x="2333524" y="489127"/>
                </a:cubicBezTo>
                <a:cubicBezTo>
                  <a:pt x="2321725" y="501966"/>
                  <a:pt x="2301751" y="502809"/>
                  <a:pt x="2288910" y="491009"/>
                </a:cubicBezTo>
                <a:cubicBezTo>
                  <a:pt x="2288257" y="490408"/>
                  <a:pt x="2287629" y="489781"/>
                  <a:pt x="2287028" y="489127"/>
                </a:cubicBezTo>
                <a:cubicBezTo>
                  <a:pt x="2280899" y="481341"/>
                  <a:pt x="2277818" y="471586"/>
                  <a:pt x="2278364" y="461692"/>
                </a:cubicBezTo>
                <a:cubicBezTo>
                  <a:pt x="2277799" y="451616"/>
                  <a:pt x="2280874" y="441675"/>
                  <a:pt x="2287028" y="433678"/>
                </a:cubicBezTo>
                <a:cubicBezTo>
                  <a:pt x="2292770" y="427259"/>
                  <a:pt x="2300571" y="423774"/>
                  <a:pt x="2308540" y="423329"/>
                </a:cubicBezTo>
                <a:close/>
                <a:moveTo>
                  <a:pt x="2172788" y="423322"/>
                </a:moveTo>
                <a:cubicBezTo>
                  <a:pt x="2180783" y="422886"/>
                  <a:pt x="2188945" y="425499"/>
                  <a:pt x="2195378" y="431266"/>
                </a:cubicBezTo>
                <a:cubicBezTo>
                  <a:pt x="2196226" y="432026"/>
                  <a:pt x="2197030" y="432831"/>
                  <a:pt x="2197790" y="433678"/>
                </a:cubicBezTo>
                <a:cubicBezTo>
                  <a:pt x="2203918" y="441685"/>
                  <a:pt x="2206960" y="451629"/>
                  <a:pt x="2206359" y="461692"/>
                </a:cubicBezTo>
                <a:cubicBezTo>
                  <a:pt x="2206933" y="471575"/>
                  <a:pt x="2203887" y="481328"/>
                  <a:pt x="2197790" y="489128"/>
                </a:cubicBezTo>
                <a:cubicBezTo>
                  <a:pt x="2185941" y="501994"/>
                  <a:pt x="2165905" y="502817"/>
                  <a:pt x="2153040" y="490967"/>
                </a:cubicBezTo>
                <a:cubicBezTo>
                  <a:pt x="2152401" y="490380"/>
                  <a:pt x="2151788" y="489766"/>
                  <a:pt x="2151199" y="489128"/>
                </a:cubicBezTo>
                <a:lnTo>
                  <a:pt x="2151198" y="489128"/>
                </a:lnTo>
                <a:cubicBezTo>
                  <a:pt x="2145142" y="481307"/>
                  <a:pt x="2142100" y="471569"/>
                  <a:pt x="2142631" y="461692"/>
                </a:cubicBezTo>
                <a:cubicBezTo>
                  <a:pt x="2142081" y="451635"/>
                  <a:pt x="2145117" y="441708"/>
                  <a:pt x="2151198" y="433678"/>
                </a:cubicBezTo>
                <a:cubicBezTo>
                  <a:pt x="2156965" y="427245"/>
                  <a:pt x="2164793" y="423759"/>
                  <a:pt x="2172788" y="423322"/>
                </a:cubicBezTo>
                <a:close/>
                <a:moveTo>
                  <a:pt x="1670767" y="423322"/>
                </a:moveTo>
                <a:cubicBezTo>
                  <a:pt x="1678762" y="422886"/>
                  <a:pt x="1686923" y="425499"/>
                  <a:pt x="1693357" y="431266"/>
                </a:cubicBezTo>
                <a:cubicBezTo>
                  <a:pt x="1694205" y="432026"/>
                  <a:pt x="1695009" y="432831"/>
                  <a:pt x="1695769" y="433678"/>
                </a:cubicBezTo>
                <a:cubicBezTo>
                  <a:pt x="1701897" y="441685"/>
                  <a:pt x="1704939" y="451629"/>
                  <a:pt x="1704338" y="461692"/>
                </a:cubicBezTo>
                <a:cubicBezTo>
                  <a:pt x="1704912" y="471575"/>
                  <a:pt x="1701866" y="481328"/>
                  <a:pt x="1695769" y="489128"/>
                </a:cubicBezTo>
                <a:cubicBezTo>
                  <a:pt x="1683920" y="501994"/>
                  <a:pt x="1663884" y="502817"/>
                  <a:pt x="1651019" y="490967"/>
                </a:cubicBezTo>
                <a:cubicBezTo>
                  <a:pt x="1650380" y="490380"/>
                  <a:pt x="1649767" y="489766"/>
                  <a:pt x="1649178" y="489128"/>
                </a:cubicBezTo>
                <a:lnTo>
                  <a:pt x="1649177" y="489128"/>
                </a:lnTo>
                <a:cubicBezTo>
                  <a:pt x="1643121" y="481307"/>
                  <a:pt x="1640079" y="471569"/>
                  <a:pt x="1640610" y="461692"/>
                </a:cubicBezTo>
                <a:cubicBezTo>
                  <a:pt x="1640060" y="451635"/>
                  <a:pt x="1643096" y="441708"/>
                  <a:pt x="1649177" y="433678"/>
                </a:cubicBezTo>
                <a:cubicBezTo>
                  <a:pt x="1654944" y="427245"/>
                  <a:pt x="1662772" y="423759"/>
                  <a:pt x="1670767" y="423322"/>
                </a:cubicBezTo>
                <a:close/>
                <a:moveTo>
                  <a:pt x="2386470" y="423282"/>
                </a:moveTo>
                <a:cubicBezTo>
                  <a:pt x="2393689" y="422954"/>
                  <a:pt x="2400778" y="425283"/>
                  <a:pt x="2406397" y="429828"/>
                </a:cubicBezTo>
                <a:cubicBezTo>
                  <a:pt x="2411661" y="434295"/>
                  <a:pt x="2414948" y="440661"/>
                  <a:pt x="2415542" y="447541"/>
                </a:cubicBezTo>
                <a:lnTo>
                  <a:pt x="2401969" y="447541"/>
                </a:lnTo>
                <a:cubicBezTo>
                  <a:pt x="2401488" y="444268"/>
                  <a:pt x="2399720" y="441323"/>
                  <a:pt x="2397059" y="439358"/>
                </a:cubicBezTo>
                <a:cubicBezTo>
                  <a:pt x="2394390" y="437040"/>
                  <a:pt x="2390968" y="435774"/>
                  <a:pt x="2387433" y="435797"/>
                </a:cubicBezTo>
                <a:cubicBezTo>
                  <a:pt x="2381883" y="435526"/>
                  <a:pt x="2376569" y="438057"/>
                  <a:pt x="2373282" y="442535"/>
                </a:cubicBezTo>
                <a:cubicBezTo>
                  <a:pt x="2366615" y="454161"/>
                  <a:pt x="2366615" y="468452"/>
                  <a:pt x="2373282" y="480078"/>
                </a:cubicBezTo>
                <a:cubicBezTo>
                  <a:pt x="2376726" y="484438"/>
                  <a:pt x="2382078" y="486845"/>
                  <a:pt x="2387626" y="486528"/>
                </a:cubicBezTo>
                <a:cubicBezTo>
                  <a:pt x="2392709" y="486711"/>
                  <a:pt x="2397495" y="484134"/>
                  <a:pt x="2400140" y="479790"/>
                </a:cubicBezTo>
                <a:cubicBezTo>
                  <a:pt x="2401912" y="477097"/>
                  <a:pt x="2403154" y="474091"/>
                  <a:pt x="2403797" y="470933"/>
                </a:cubicBezTo>
                <a:lnTo>
                  <a:pt x="2388203" y="470933"/>
                </a:lnTo>
                <a:lnTo>
                  <a:pt x="2388203" y="458515"/>
                </a:lnTo>
                <a:lnTo>
                  <a:pt x="2416023" y="458515"/>
                </a:lnTo>
                <a:lnTo>
                  <a:pt x="2416023" y="497021"/>
                </a:lnTo>
                <a:lnTo>
                  <a:pt x="2406397" y="497021"/>
                </a:lnTo>
                <a:lnTo>
                  <a:pt x="2405050" y="487395"/>
                </a:lnTo>
                <a:lnTo>
                  <a:pt x="2404857" y="489127"/>
                </a:lnTo>
                <a:cubicBezTo>
                  <a:pt x="2400700" y="495699"/>
                  <a:pt x="2393376" y="499580"/>
                  <a:pt x="2385604" y="499332"/>
                </a:cubicBezTo>
                <a:lnTo>
                  <a:pt x="2385604" y="498753"/>
                </a:lnTo>
                <a:cubicBezTo>
                  <a:pt x="2376839" y="499222"/>
                  <a:pt x="2368339" y="495680"/>
                  <a:pt x="2362500" y="489127"/>
                </a:cubicBezTo>
                <a:cubicBezTo>
                  <a:pt x="2350784" y="472501"/>
                  <a:pt x="2350784" y="450305"/>
                  <a:pt x="2362500" y="433679"/>
                </a:cubicBezTo>
                <a:cubicBezTo>
                  <a:pt x="2368476" y="426725"/>
                  <a:pt x="2377309" y="422895"/>
                  <a:pt x="2386470" y="423282"/>
                </a:cubicBezTo>
                <a:close/>
                <a:moveTo>
                  <a:pt x="1962616" y="423090"/>
                </a:moveTo>
                <a:cubicBezTo>
                  <a:pt x="1969675" y="422908"/>
                  <a:pt x="1976545" y="425382"/>
                  <a:pt x="1981869" y="430021"/>
                </a:cubicBezTo>
                <a:cubicBezTo>
                  <a:pt x="1987330" y="434840"/>
                  <a:pt x="1990769" y="441544"/>
                  <a:pt x="1991495" y="448792"/>
                </a:cubicBezTo>
                <a:lnTo>
                  <a:pt x="1977633" y="448792"/>
                </a:lnTo>
                <a:cubicBezTo>
                  <a:pt x="1977400" y="445106"/>
                  <a:pt x="1975742" y="441653"/>
                  <a:pt x="1973012" y="439165"/>
                </a:cubicBezTo>
                <a:cubicBezTo>
                  <a:pt x="1970317" y="436904"/>
                  <a:pt x="1966905" y="435676"/>
                  <a:pt x="1963386" y="435700"/>
                </a:cubicBezTo>
                <a:cubicBezTo>
                  <a:pt x="1958424" y="435596"/>
                  <a:pt x="1953790" y="438170"/>
                  <a:pt x="1951257" y="442439"/>
                </a:cubicBezTo>
                <a:cubicBezTo>
                  <a:pt x="1948068" y="448091"/>
                  <a:pt x="1946566" y="454538"/>
                  <a:pt x="1946924" y="461018"/>
                </a:cubicBezTo>
                <a:cubicBezTo>
                  <a:pt x="1946571" y="467343"/>
                  <a:pt x="1948077" y="473636"/>
                  <a:pt x="1951257" y="479115"/>
                </a:cubicBezTo>
                <a:cubicBezTo>
                  <a:pt x="1955837" y="485902"/>
                  <a:pt x="1965053" y="487689"/>
                  <a:pt x="1971838" y="483108"/>
                </a:cubicBezTo>
                <a:cubicBezTo>
                  <a:pt x="1972420" y="482715"/>
                  <a:pt x="1972973" y="482282"/>
                  <a:pt x="1973494" y="481811"/>
                </a:cubicBezTo>
                <a:cubicBezTo>
                  <a:pt x="1976214" y="479039"/>
                  <a:pt x="1977854" y="475385"/>
                  <a:pt x="1978114" y="471510"/>
                </a:cubicBezTo>
                <a:lnTo>
                  <a:pt x="1990918" y="471895"/>
                </a:lnTo>
                <a:cubicBezTo>
                  <a:pt x="1990437" y="479392"/>
                  <a:pt x="1987216" y="486451"/>
                  <a:pt x="1981869" y="491726"/>
                </a:cubicBezTo>
                <a:cubicBezTo>
                  <a:pt x="1976666" y="496617"/>
                  <a:pt x="1969755" y="499277"/>
                  <a:pt x="1962616" y="499138"/>
                </a:cubicBezTo>
                <a:cubicBezTo>
                  <a:pt x="1953998" y="499491"/>
                  <a:pt x="1945732" y="495698"/>
                  <a:pt x="1940378" y="488935"/>
                </a:cubicBezTo>
                <a:cubicBezTo>
                  <a:pt x="1934501" y="481037"/>
                  <a:pt x="1931571" y="471330"/>
                  <a:pt x="1932100" y="461499"/>
                </a:cubicBezTo>
                <a:cubicBezTo>
                  <a:pt x="1931549" y="451486"/>
                  <a:pt x="1934474" y="441591"/>
                  <a:pt x="1940378" y="433486"/>
                </a:cubicBezTo>
                <a:cubicBezTo>
                  <a:pt x="1945681" y="426637"/>
                  <a:pt x="1953961" y="422766"/>
                  <a:pt x="1962616" y="423090"/>
                </a:cubicBezTo>
                <a:close/>
                <a:moveTo>
                  <a:pt x="1227248" y="423088"/>
                </a:moveTo>
                <a:cubicBezTo>
                  <a:pt x="1233904" y="422797"/>
                  <a:pt x="1240416" y="425071"/>
                  <a:pt x="1245443" y="429442"/>
                </a:cubicBezTo>
                <a:cubicBezTo>
                  <a:pt x="1250195" y="433937"/>
                  <a:pt x="1252965" y="440135"/>
                  <a:pt x="1253144" y="446674"/>
                </a:cubicBezTo>
                <a:lnTo>
                  <a:pt x="1239089" y="446674"/>
                </a:lnTo>
                <a:cubicBezTo>
                  <a:pt x="1238982" y="443469"/>
                  <a:pt x="1237468" y="440476"/>
                  <a:pt x="1234950" y="438491"/>
                </a:cubicBezTo>
                <a:cubicBezTo>
                  <a:pt x="1232173" y="436431"/>
                  <a:pt x="1228779" y="435379"/>
                  <a:pt x="1225323" y="435507"/>
                </a:cubicBezTo>
                <a:cubicBezTo>
                  <a:pt x="1222380" y="435301"/>
                  <a:pt x="1219465" y="436192"/>
                  <a:pt x="1217141" y="438010"/>
                </a:cubicBezTo>
                <a:cubicBezTo>
                  <a:pt x="1215099" y="439755"/>
                  <a:pt x="1213995" y="442356"/>
                  <a:pt x="1214156" y="445037"/>
                </a:cubicBezTo>
                <a:cubicBezTo>
                  <a:pt x="1214151" y="447155"/>
                  <a:pt x="1215344" y="449093"/>
                  <a:pt x="1217237" y="450043"/>
                </a:cubicBezTo>
                <a:cubicBezTo>
                  <a:pt x="1221415" y="451954"/>
                  <a:pt x="1225812" y="453344"/>
                  <a:pt x="1230329" y="454182"/>
                </a:cubicBezTo>
                <a:cubicBezTo>
                  <a:pt x="1237286" y="455405"/>
                  <a:pt x="1243873" y="458205"/>
                  <a:pt x="1249582" y="462364"/>
                </a:cubicBezTo>
                <a:cubicBezTo>
                  <a:pt x="1253152" y="466360"/>
                  <a:pt x="1254897" y="471662"/>
                  <a:pt x="1254395" y="476997"/>
                </a:cubicBezTo>
                <a:cubicBezTo>
                  <a:pt x="1254735" y="483258"/>
                  <a:pt x="1252005" y="489291"/>
                  <a:pt x="1247078" y="493169"/>
                </a:cubicBezTo>
                <a:cubicBezTo>
                  <a:pt x="1241326" y="497402"/>
                  <a:pt x="1234285" y="499511"/>
                  <a:pt x="1227152" y="499138"/>
                </a:cubicBezTo>
                <a:cubicBezTo>
                  <a:pt x="1220170" y="499471"/>
                  <a:pt x="1213312" y="497207"/>
                  <a:pt x="1207900" y="492784"/>
                </a:cubicBezTo>
                <a:cubicBezTo>
                  <a:pt x="1202992" y="488089"/>
                  <a:pt x="1200240" y="481575"/>
                  <a:pt x="1200294" y="474782"/>
                </a:cubicBezTo>
                <a:lnTo>
                  <a:pt x="1213675" y="474783"/>
                </a:lnTo>
                <a:cubicBezTo>
                  <a:pt x="1213605" y="478156"/>
                  <a:pt x="1215010" y="481391"/>
                  <a:pt x="1217526" y="483640"/>
                </a:cubicBezTo>
                <a:cubicBezTo>
                  <a:pt x="1220290" y="485734"/>
                  <a:pt x="1223686" y="486820"/>
                  <a:pt x="1227152" y="486720"/>
                </a:cubicBezTo>
                <a:cubicBezTo>
                  <a:pt x="1230763" y="486912"/>
                  <a:pt x="1234359" y="486113"/>
                  <a:pt x="1237549" y="484410"/>
                </a:cubicBezTo>
                <a:cubicBezTo>
                  <a:pt x="1239870" y="483092"/>
                  <a:pt x="1241305" y="480629"/>
                  <a:pt x="1241304" y="477960"/>
                </a:cubicBezTo>
                <a:cubicBezTo>
                  <a:pt x="1241459" y="475617"/>
                  <a:pt x="1240451" y="473349"/>
                  <a:pt x="1238608" y="471895"/>
                </a:cubicBezTo>
                <a:cubicBezTo>
                  <a:pt x="1235098" y="469964"/>
                  <a:pt x="1231292" y="468629"/>
                  <a:pt x="1227344" y="467948"/>
                </a:cubicBezTo>
                <a:cubicBezTo>
                  <a:pt x="1219822" y="466669"/>
                  <a:pt x="1212646" y="463850"/>
                  <a:pt x="1206263" y="459669"/>
                </a:cubicBezTo>
                <a:cubicBezTo>
                  <a:pt x="1202513" y="456114"/>
                  <a:pt x="1200567" y="451055"/>
                  <a:pt x="1200968" y="445904"/>
                </a:cubicBezTo>
                <a:cubicBezTo>
                  <a:pt x="1200649" y="439571"/>
                  <a:pt x="1203236" y="433439"/>
                  <a:pt x="1207996" y="429249"/>
                </a:cubicBezTo>
                <a:cubicBezTo>
                  <a:pt x="1213390" y="424811"/>
                  <a:pt x="1220280" y="422607"/>
                  <a:pt x="1227248" y="423088"/>
                </a:cubicBezTo>
                <a:close/>
                <a:moveTo>
                  <a:pt x="1024986" y="422825"/>
                </a:moveTo>
                <a:cubicBezTo>
                  <a:pt x="1032816" y="422136"/>
                  <a:pt x="1040892" y="424232"/>
                  <a:pt x="1047620" y="429251"/>
                </a:cubicBezTo>
                <a:cubicBezTo>
                  <a:pt x="1052919" y="433692"/>
                  <a:pt x="1056212" y="440073"/>
                  <a:pt x="1056765" y="446963"/>
                </a:cubicBezTo>
                <a:lnTo>
                  <a:pt x="1042903" y="446963"/>
                </a:lnTo>
                <a:cubicBezTo>
                  <a:pt x="1042510" y="443684"/>
                  <a:pt x="1040765" y="440718"/>
                  <a:pt x="1038089" y="438781"/>
                </a:cubicBezTo>
                <a:cubicBezTo>
                  <a:pt x="1035421" y="436463"/>
                  <a:pt x="1031998" y="435196"/>
                  <a:pt x="1028463" y="435219"/>
                </a:cubicBezTo>
                <a:cubicBezTo>
                  <a:pt x="1022925" y="435000"/>
                  <a:pt x="1017633" y="437520"/>
                  <a:pt x="1014312" y="441958"/>
                </a:cubicBezTo>
                <a:cubicBezTo>
                  <a:pt x="1010553" y="447645"/>
                  <a:pt x="1008761" y="454408"/>
                  <a:pt x="1009210" y="461211"/>
                </a:cubicBezTo>
                <a:cubicBezTo>
                  <a:pt x="1008761" y="467805"/>
                  <a:pt x="1010485" y="474365"/>
                  <a:pt x="1014119" y="479886"/>
                </a:cubicBezTo>
                <a:cubicBezTo>
                  <a:pt x="1017574" y="484232"/>
                  <a:pt x="1022919" y="486637"/>
                  <a:pt x="1028463" y="486336"/>
                </a:cubicBezTo>
                <a:cubicBezTo>
                  <a:pt x="1033537" y="486479"/>
                  <a:pt x="1038305" y="483912"/>
                  <a:pt x="1040978" y="479597"/>
                </a:cubicBezTo>
                <a:cubicBezTo>
                  <a:pt x="1042711" y="476885"/>
                  <a:pt x="1043949" y="473886"/>
                  <a:pt x="1044635" y="470741"/>
                </a:cubicBezTo>
                <a:lnTo>
                  <a:pt x="1029041" y="470741"/>
                </a:lnTo>
                <a:lnTo>
                  <a:pt x="1029041" y="458322"/>
                </a:lnTo>
                <a:lnTo>
                  <a:pt x="1057150" y="458322"/>
                </a:lnTo>
                <a:lnTo>
                  <a:pt x="1057150" y="496828"/>
                </a:lnTo>
                <a:lnTo>
                  <a:pt x="1047524" y="496828"/>
                </a:lnTo>
                <a:lnTo>
                  <a:pt x="1046176" y="487202"/>
                </a:lnTo>
                <a:lnTo>
                  <a:pt x="1045406" y="488357"/>
                </a:lnTo>
                <a:lnTo>
                  <a:pt x="1026263" y="498503"/>
                </a:lnTo>
                <a:lnTo>
                  <a:pt x="1003819" y="488550"/>
                </a:lnTo>
                <a:cubicBezTo>
                  <a:pt x="992273" y="471870"/>
                  <a:pt x="992273" y="449781"/>
                  <a:pt x="1003819" y="433101"/>
                </a:cubicBezTo>
                <a:cubicBezTo>
                  <a:pt x="1009568" y="426985"/>
                  <a:pt x="1017155" y="423513"/>
                  <a:pt x="1024986" y="422825"/>
                </a:cubicBezTo>
                <a:close/>
                <a:moveTo>
                  <a:pt x="453475" y="422716"/>
                </a:moveTo>
                <a:lnTo>
                  <a:pt x="451736" y="424676"/>
                </a:lnTo>
                <a:lnTo>
                  <a:pt x="449968" y="426609"/>
                </a:lnTo>
                <a:lnTo>
                  <a:pt x="457562" y="433457"/>
                </a:lnTo>
                <a:lnTo>
                  <a:pt x="451018" y="440746"/>
                </a:lnTo>
                <a:lnTo>
                  <a:pt x="443424" y="433899"/>
                </a:lnTo>
                <a:lnTo>
                  <a:pt x="441657" y="435859"/>
                </a:lnTo>
                <a:lnTo>
                  <a:pt x="439918" y="437792"/>
                </a:lnTo>
                <a:lnTo>
                  <a:pt x="460130" y="456099"/>
                </a:lnTo>
                <a:lnTo>
                  <a:pt x="461869" y="454138"/>
                </a:lnTo>
                <a:lnTo>
                  <a:pt x="463636" y="452205"/>
                </a:lnTo>
                <a:lnTo>
                  <a:pt x="454442" y="443922"/>
                </a:lnTo>
                <a:lnTo>
                  <a:pt x="461013" y="436632"/>
                </a:lnTo>
                <a:lnTo>
                  <a:pt x="470181" y="444916"/>
                </a:lnTo>
                <a:lnTo>
                  <a:pt x="471948" y="442955"/>
                </a:lnTo>
                <a:lnTo>
                  <a:pt x="473742" y="440967"/>
                </a:lnTo>
                <a:close/>
                <a:moveTo>
                  <a:pt x="279877" y="409075"/>
                </a:moveTo>
                <a:cubicBezTo>
                  <a:pt x="280482" y="409973"/>
                  <a:pt x="281156" y="410823"/>
                  <a:pt x="281893" y="411616"/>
                </a:cubicBezTo>
                <a:cubicBezTo>
                  <a:pt x="282749" y="412472"/>
                  <a:pt x="284019" y="413245"/>
                  <a:pt x="284102" y="413742"/>
                </a:cubicBezTo>
                <a:cubicBezTo>
                  <a:pt x="284185" y="414239"/>
                  <a:pt x="283494" y="414404"/>
                  <a:pt x="283494" y="414404"/>
                </a:cubicBezTo>
                <a:lnTo>
                  <a:pt x="283494" y="431414"/>
                </a:lnTo>
                <a:cubicBezTo>
                  <a:pt x="283494" y="431414"/>
                  <a:pt x="289956" y="431303"/>
                  <a:pt x="292054" y="432905"/>
                </a:cubicBezTo>
                <a:cubicBezTo>
                  <a:pt x="294153" y="434506"/>
                  <a:pt x="297770" y="435859"/>
                  <a:pt x="298709" y="436964"/>
                </a:cubicBezTo>
                <a:cubicBezTo>
                  <a:pt x="299648" y="438068"/>
                  <a:pt x="303568" y="438317"/>
                  <a:pt x="305170" y="438758"/>
                </a:cubicBezTo>
                <a:cubicBezTo>
                  <a:pt x="306771" y="439200"/>
                  <a:pt x="307545" y="441271"/>
                  <a:pt x="308456" y="441961"/>
                </a:cubicBezTo>
                <a:cubicBezTo>
                  <a:pt x="309367" y="442652"/>
                  <a:pt x="310775" y="441879"/>
                  <a:pt x="312128" y="442293"/>
                </a:cubicBezTo>
                <a:cubicBezTo>
                  <a:pt x="313481" y="442707"/>
                  <a:pt x="315773" y="445413"/>
                  <a:pt x="317264" y="446131"/>
                </a:cubicBezTo>
                <a:cubicBezTo>
                  <a:pt x="318755" y="446849"/>
                  <a:pt x="320578" y="446987"/>
                  <a:pt x="321240" y="448588"/>
                </a:cubicBezTo>
                <a:cubicBezTo>
                  <a:pt x="321903" y="450190"/>
                  <a:pt x="321516" y="451073"/>
                  <a:pt x="323228" y="451073"/>
                </a:cubicBezTo>
                <a:cubicBezTo>
                  <a:pt x="324620" y="451015"/>
                  <a:pt x="325967" y="451557"/>
                  <a:pt x="326928" y="452564"/>
                </a:cubicBezTo>
                <a:cubicBezTo>
                  <a:pt x="327508" y="453061"/>
                  <a:pt x="329386" y="452454"/>
                  <a:pt x="331125" y="453061"/>
                </a:cubicBezTo>
                <a:cubicBezTo>
                  <a:pt x="332009" y="453310"/>
                  <a:pt x="334881" y="454773"/>
                  <a:pt x="336648" y="455270"/>
                </a:cubicBezTo>
                <a:cubicBezTo>
                  <a:pt x="339450" y="456477"/>
                  <a:pt x="342126" y="457968"/>
                  <a:pt x="344628" y="459716"/>
                </a:cubicBezTo>
                <a:cubicBezTo>
                  <a:pt x="349866" y="460075"/>
                  <a:pt x="355054" y="460953"/>
                  <a:pt x="360118" y="462339"/>
                </a:cubicBezTo>
                <a:lnTo>
                  <a:pt x="201762" y="462505"/>
                </a:lnTo>
                <a:cubicBezTo>
                  <a:pt x="201762" y="462505"/>
                  <a:pt x="206871" y="461483"/>
                  <a:pt x="220677" y="460296"/>
                </a:cubicBezTo>
                <a:cubicBezTo>
                  <a:pt x="223109" y="458272"/>
                  <a:pt x="225929" y="456759"/>
                  <a:pt x="228960" y="455850"/>
                </a:cubicBezTo>
                <a:cubicBezTo>
                  <a:pt x="229954" y="455768"/>
                  <a:pt x="233019" y="452233"/>
                  <a:pt x="233406" y="451653"/>
                </a:cubicBezTo>
                <a:cubicBezTo>
                  <a:pt x="233792" y="451073"/>
                  <a:pt x="237106" y="451515"/>
                  <a:pt x="237851" y="449417"/>
                </a:cubicBezTo>
                <a:cubicBezTo>
                  <a:pt x="238597" y="447318"/>
                  <a:pt x="240668" y="447594"/>
                  <a:pt x="241828" y="447180"/>
                </a:cubicBezTo>
                <a:cubicBezTo>
                  <a:pt x="242987" y="446766"/>
                  <a:pt x="243153" y="443839"/>
                  <a:pt x="245279" y="442735"/>
                </a:cubicBezTo>
                <a:cubicBezTo>
                  <a:pt x="246245" y="442237"/>
                  <a:pt x="248703" y="441437"/>
                  <a:pt x="250470" y="440746"/>
                </a:cubicBezTo>
                <a:cubicBezTo>
                  <a:pt x="252237" y="440056"/>
                  <a:pt x="254115" y="437488"/>
                  <a:pt x="255413" y="437295"/>
                </a:cubicBezTo>
                <a:cubicBezTo>
                  <a:pt x="257658" y="437184"/>
                  <a:pt x="259853" y="436591"/>
                  <a:pt x="261846" y="435555"/>
                </a:cubicBezTo>
                <a:cubicBezTo>
                  <a:pt x="263724" y="434285"/>
                  <a:pt x="265905" y="433043"/>
                  <a:pt x="267535" y="432104"/>
                </a:cubicBezTo>
                <a:cubicBezTo>
                  <a:pt x="269164" y="431165"/>
                  <a:pt x="276564" y="431662"/>
                  <a:pt x="276564" y="431662"/>
                </a:cubicBezTo>
                <a:lnTo>
                  <a:pt x="276564" y="414763"/>
                </a:lnTo>
                <a:lnTo>
                  <a:pt x="275735" y="413990"/>
                </a:lnTo>
                <a:cubicBezTo>
                  <a:pt x="275376" y="413659"/>
                  <a:pt x="276895" y="412637"/>
                  <a:pt x="277917" y="411616"/>
                </a:cubicBezTo>
                <a:cubicBezTo>
                  <a:pt x="278657" y="410840"/>
                  <a:pt x="279314" y="409989"/>
                  <a:pt x="279877" y="409075"/>
                </a:cubicBezTo>
                <a:close/>
                <a:moveTo>
                  <a:pt x="470153" y="399908"/>
                </a:moveTo>
                <a:lnTo>
                  <a:pt x="468745" y="401924"/>
                </a:lnTo>
                <a:lnTo>
                  <a:pt x="467336" y="403939"/>
                </a:lnTo>
                <a:lnTo>
                  <a:pt x="483020" y="414984"/>
                </a:lnTo>
                <a:lnTo>
                  <a:pt x="461566" y="412223"/>
                </a:lnTo>
                <a:lnTo>
                  <a:pt x="459992" y="414487"/>
                </a:lnTo>
                <a:lnTo>
                  <a:pt x="458418" y="416724"/>
                </a:lnTo>
                <a:lnTo>
                  <a:pt x="480756" y="432380"/>
                </a:lnTo>
                <a:lnTo>
                  <a:pt x="482164" y="430364"/>
                </a:lnTo>
                <a:lnTo>
                  <a:pt x="483545" y="428348"/>
                </a:lnTo>
                <a:lnTo>
                  <a:pt x="467447" y="417083"/>
                </a:lnTo>
                <a:lnTo>
                  <a:pt x="489537" y="419844"/>
                </a:lnTo>
                <a:lnTo>
                  <a:pt x="491055" y="417690"/>
                </a:lnTo>
                <a:lnTo>
                  <a:pt x="492491" y="415564"/>
                </a:lnTo>
                <a:close/>
                <a:moveTo>
                  <a:pt x="84880" y="397506"/>
                </a:moveTo>
                <a:cubicBezTo>
                  <a:pt x="77201" y="397210"/>
                  <a:pt x="70149" y="401728"/>
                  <a:pt x="67208" y="408827"/>
                </a:cubicBezTo>
                <a:cubicBezTo>
                  <a:pt x="66239" y="412013"/>
                  <a:pt x="66800" y="415470"/>
                  <a:pt x="68727" y="418187"/>
                </a:cubicBezTo>
                <a:cubicBezTo>
                  <a:pt x="70254" y="420650"/>
                  <a:pt x="72955" y="422136"/>
                  <a:pt x="75851" y="422108"/>
                </a:cubicBezTo>
                <a:lnTo>
                  <a:pt x="76376" y="422108"/>
                </a:lnTo>
                <a:lnTo>
                  <a:pt x="73614" y="424455"/>
                </a:lnTo>
                <a:lnTo>
                  <a:pt x="75520" y="427410"/>
                </a:lnTo>
                <a:lnTo>
                  <a:pt x="87862" y="419402"/>
                </a:lnTo>
                <a:lnTo>
                  <a:pt x="82147" y="410566"/>
                </a:lnTo>
                <a:lnTo>
                  <a:pt x="78198" y="413134"/>
                </a:lnTo>
                <a:lnTo>
                  <a:pt x="81263" y="418187"/>
                </a:lnTo>
                <a:cubicBezTo>
                  <a:pt x="80128" y="418632"/>
                  <a:pt x="78922" y="418867"/>
                  <a:pt x="77701" y="418878"/>
                </a:cubicBezTo>
                <a:cubicBezTo>
                  <a:pt x="75793" y="418880"/>
                  <a:pt x="74018" y="417900"/>
                  <a:pt x="73007" y="416282"/>
                </a:cubicBezTo>
                <a:cubicBezTo>
                  <a:pt x="71751" y="414592"/>
                  <a:pt x="71411" y="412391"/>
                  <a:pt x="72096" y="410401"/>
                </a:cubicBezTo>
                <a:cubicBezTo>
                  <a:pt x="73098" y="408114"/>
                  <a:pt x="74827" y="406223"/>
                  <a:pt x="77011" y="405016"/>
                </a:cubicBezTo>
                <a:cubicBezTo>
                  <a:pt x="79043" y="403522"/>
                  <a:pt x="81503" y="402727"/>
                  <a:pt x="84024" y="402752"/>
                </a:cubicBezTo>
                <a:cubicBezTo>
                  <a:pt x="86131" y="402857"/>
                  <a:pt x="88042" y="404022"/>
                  <a:pt x="89105" y="405845"/>
                </a:cubicBezTo>
                <a:cubicBezTo>
                  <a:pt x="89823" y="406957"/>
                  <a:pt x="90116" y="408288"/>
                  <a:pt x="89933" y="409600"/>
                </a:cubicBezTo>
                <a:cubicBezTo>
                  <a:pt x="89859" y="410856"/>
                  <a:pt x="89282" y="412030"/>
                  <a:pt x="88332" y="412858"/>
                </a:cubicBezTo>
                <a:lnTo>
                  <a:pt x="91424" y="417248"/>
                </a:lnTo>
                <a:cubicBezTo>
                  <a:pt x="93481" y="415639"/>
                  <a:pt x="94829" y="413292"/>
                  <a:pt x="95180" y="410704"/>
                </a:cubicBezTo>
                <a:cubicBezTo>
                  <a:pt x="95450" y="407987"/>
                  <a:pt x="94735" y="405262"/>
                  <a:pt x="93164" y="403028"/>
                </a:cubicBezTo>
                <a:cubicBezTo>
                  <a:pt x="91416" y="399994"/>
                  <a:pt x="88351" y="397953"/>
                  <a:pt x="84880" y="397506"/>
                </a:cubicBezTo>
                <a:close/>
                <a:moveTo>
                  <a:pt x="487632" y="381629"/>
                </a:moveTo>
                <a:cubicBezTo>
                  <a:pt x="490120" y="381474"/>
                  <a:pt x="492594" y="382082"/>
                  <a:pt x="494728" y="383369"/>
                </a:cubicBezTo>
                <a:cubicBezTo>
                  <a:pt x="497023" y="384321"/>
                  <a:pt x="498950" y="385986"/>
                  <a:pt x="500223" y="388118"/>
                </a:cubicBezTo>
                <a:cubicBezTo>
                  <a:pt x="500455" y="388626"/>
                  <a:pt x="500620" y="389164"/>
                  <a:pt x="500712" y="389714"/>
                </a:cubicBezTo>
                <a:cubicBezTo>
                  <a:pt x="501280" y="393146"/>
                  <a:pt x="498958" y="396385"/>
                  <a:pt x="495529" y="396954"/>
                </a:cubicBezTo>
                <a:cubicBezTo>
                  <a:pt x="493085" y="397141"/>
                  <a:pt x="490641" y="396562"/>
                  <a:pt x="488543" y="395297"/>
                </a:cubicBezTo>
                <a:cubicBezTo>
                  <a:pt x="486237" y="394270"/>
                  <a:pt x="484310" y="392552"/>
                  <a:pt x="483020" y="390382"/>
                </a:cubicBezTo>
                <a:cubicBezTo>
                  <a:pt x="482082" y="388662"/>
                  <a:pt x="482082" y="386580"/>
                  <a:pt x="483020" y="384860"/>
                </a:cubicBezTo>
                <a:cubicBezTo>
                  <a:pt x="483901" y="383062"/>
                  <a:pt x="485641" y="381842"/>
                  <a:pt x="487632" y="381629"/>
                </a:cubicBezTo>
                <a:close/>
                <a:moveTo>
                  <a:pt x="486416" y="376714"/>
                </a:moveTo>
                <a:cubicBezTo>
                  <a:pt x="486010" y="376813"/>
                  <a:pt x="485610" y="376937"/>
                  <a:pt x="485218" y="377078"/>
                </a:cubicBezTo>
                <a:cubicBezTo>
                  <a:pt x="479069" y="379315"/>
                  <a:pt x="475896" y="386110"/>
                  <a:pt x="478133" y="392259"/>
                </a:cubicBezTo>
                <a:cubicBezTo>
                  <a:pt x="479732" y="395714"/>
                  <a:pt x="482498" y="398491"/>
                  <a:pt x="485947" y="400101"/>
                </a:cubicBezTo>
                <a:cubicBezTo>
                  <a:pt x="489161" y="402031"/>
                  <a:pt x="492966" y="402738"/>
                  <a:pt x="496660" y="402089"/>
                </a:cubicBezTo>
                <a:cubicBezTo>
                  <a:pt x="499949" y="401382"/>
                  <a:pt x="502724" y="399190"/>
                  <a:pt x="504171" y="396153"/>
                </a:cubicBezTo>
                <a:lnTo>
                  <a:pt x="504116" y="396098"/>
                </a:lnTo>
                <a:cubicBezTo>
                  <a:pt x="505822" y="393212"/>
                  <a:pt x="506129" y="389708"/>
                  <a:pt x="504944" y="386571"/>
                </a:cubicBezTo>
                <a:cubicBezTo>
                  <a:pt x="503417" y="383145"/>
                  <a:pt x="500700" y="380386"/>
                  <a:pt x="497296" y="378812"/>
                </a:cubicBezTo>
                <a:cubicBezTo>
                  <a:pt x="494035" y="376838"/>
                  <a:pt x="490177" y="376095"/>
                  <a:pt x="486416" y="376714"/>
                </a:cubicBezTo>
                <a:close/>
                <a:moveTo>
                  <a:pt x="73670" y="368071"/>
                </a:moveTo>
                <a:lnTo>
                  <a:pt x="48957" y="379613"/>
                </a:lnTo>
                <a:lnTo>
                  <a:pt x="49978" y="381822"/>
                </a:lnTo>
                <a:lnTo>
                  <a:pt x="51028" y="384031"/>
                </a:lnTo>
                <a:lnTo>
                  <a:pt x="68838" y="375747"/>
                </a:lnTo>
                <a:lnTo>
                  <a:pt x="55390" y="393447"/>
                </a:lnTo>
                <a:lnTo>
                  <a:pt x="56495" y="395794"/>
                </a:lnTo>
                <a:lnTo>
                  <a:pt x="57599" y="398113"/>
                </a:lnTo>
                <a:lnTo>
                  <a:pt x="82312" y="386599"/>
                </a:lnTo>
                <a:lnTo>
                  <a:pt x="81263" y="384362"/>
                </a:lnTo>
                <a:lnTo>
                  <a:pt x="80241" y="382153"/>
                </a:lnTo>
                <a:lnTo>
                  <a:pt x="62901" y="390244"/>
                </a:lnTo>
                <a:lnTo>
                  <a:pt x="75989" y="373069"/>
                </a:lnTo>
                <a:lnTo>
                  <a:pt x="74829" y="370584"/>
                </a:lnTo>
                <a:close/>
                <a:moveTo>
                  <a:pt x="514719" y="356888"/>
                </a:moveTo>
                <a:lnTo>
                  <a:pt x="510246" y="368541"/>
                </a:lnTo>
                <a:lnTo>
                  <a:pt x="489316" y="360505"/>
                </a:lnTo>
                <a:lnTo>
                  <a:pt x="488377" y="362963"/>
                </a:lnTo>
                <a:lnTo>
                  <a:pt x="487438" y="365393"/>
                </a:lnTo>
                <a:lnTo>
                  <a:pt x="512952" y="375195"/>
                </a:lnTo>
                <a:lnTo>
                  <a:pt x="519247" y="358628"/>
                </a:lnTo>
                <a:lnTo>
                  <a:pt x="516983" y="357772"/>
                </a:lnTo>
                <a:close/>
                <a:moveTo>
                  <a:pt x="68865" y="355949"/>
                </a:moveTo>
                <a:lnTo>
                  <a:pt x="43407" y="365724"/>
                </a:lnTo>
                <a:lnTo>
                  <a:pt x="44346" y="368182"/>
                </a:lnTo>
                <a:lnTo>
                  <a:pt x="45284" y="370612"/>
                </a:lnTo>
                <a:lnTo>
                  <a:pt x="70743" y="360837"/>
                </a:lnTo>
                <a:lnTo>
                  <a:pt x="69804" y="358407"/>
                </a:lnTo>
                <a:close/>
                <a:moveTo>
                  <a:pt x="45533" y="337366"/>
                </a:moveTo>
                <a:lnTo>
                  <a:pt x="43959" y="337781"/>
                </a:lnTo>
                <a:cubicBezTo>
                  <a:pt x="41408" y="338175"/>
                  <a:pt x="39088" y="339493"/>
                  <a:pt x="37443" y="341481"/>
                </a:cubicBezTo>
                <a:cubicBezTo>
                  <a:pt x="36252" y="343485"/>
                  <a:pt x="36021" y="345915"/>
                  <a:pt x="36807" y="348108"/>
                </a:cubicBezTo>
                <a:cubicBezTo>
                  <a:pt x="37227" y="350292"/>
                  <a:pt x="38539" y="352202"/>
                  <a:pt x="40425" y="353381"/>
                </a:cubicBezTo>
                <a:lnTo>
                  <a:pt x="40425" y="353326"/>
                </a:lnTo>
                <a:cubicBezTo>
                  <a:pt x="42479" y="354342"/>
                  <a:pt x="44854" y="354503"/>
                  <a:pt x="47024" y="353768"/>
                </a:cubicBezTo>
                <a:lnTo>
                  <a:pt x="65966" y="348687"/>
                </a:lnTo>
                <a:lnTo>
                  <a:pt x="65276" y="346147"/>
                </a:lnTo>
                <a:lnTo>
                  <a:pt x="64613" y="343634"/>
                </a:lnTo>
                <a:lnTo>
                  <a:pt x="45671" y="348715"/>
                </a:lnTo>
                <a:cubicBezTo>
                  <a:pt x="44710" y="349019"/>
                  <a:pt x="43677" y="349019"/>
                  <a:pt x="42716" y="348715"/>
                </a:cubicBezTo>
                <a:cubicBezTo>
                  <a:pt x="42620" y="348657"/>
                  <a:pt x="42526" y="348591"/>
                  <a:pt x="42435" y="348522"/>
                </a:cubicBezTo>
                <a:cubicBezTo>
                  <a:pt x="41079" y="347484"/>
                  <a:pt x="40822" y="345542"/>
                  <a:pt x="41860" y="344187"/>
                </a:cubicBezTo>
                <a:cubicBezTo>
                  <a:pt x="42816" y="343356"/>
                  <a:pt x="43981" y="342803"/>
                  <a:pt x="45229" y="342585"/>
                </a:cubicBezTo>
                <a:lnTo>
                  <a:pt x="46803" y="342171"/>
                </a:lnTo>
                <a:close/>
                <a:moveTo>
                  <a:pt x="1073707" y="331638"/>
                </a:moveTo>
                <a:lnTo>
                  <a:pt x="1073610" y="331831"/>
                </a:lnTo>
                <a:lnTo>
                  <a:pt x="1073626" y="331726"/>
                </a:lnTo>
                <a:close/>
                <a:moveTo>
                  <a:pt x="506076" y="328585"/>
                </a:moveTo>
                <a:cubicBezTo>
                  <a:pt x="508459" y="327845"/>
                  <a:pt x="511011" y="327845"/>
                  <a:pt x="513394" y="328585"/>
                </a:cubicBezTo>
                <a:cubicBezTo>
                  <a:pt x="515804" y="329044"/>
                  <a:pt x="518005" y="330253"/>
                  <a:pt x="519689" y="332037"/>
                </a:cubicBezTo>
                <a:cubicBezTo>
                  <a:pt x="520037" y="332473"/>
                  <a:pt x="520327" y="332956"/>
                  <a:pt x="520551" y="333470"/>
                </a:cubicBezTo>
                <a:cubicBezTo>
                  <a:pt x="521937" y="336673"/>
                  <a:pt x="520465" y="340398"/>
                  <a:pt x="517259" y="341784"/>
                </a:cubicBezTo>
                <a:cubicBezTo>
                  <a:pt x="514923" y="342527"/>
                  <a:pt x="512416" y="342527"/>
                  <a:pt x="510080" y="341784"/>
                </a:cubicBezTo>
                <a:cubicBezTo>
                  <a:pt x="507628" y="341317"/>
                  <a:pt x="505381" y="340102"/>
                  <a:pt x="503647" y="338305"/>
                </a:cubicBezTo>
                <a:cubicBezTo>
                  <a:pt x="503224" y="337802"/>
                  <a:pt x="502884" y="337239"/>
                  <a:pt x="502641" y="336629"/>
                </a:cubicBezTo>
                <a:cubicBezTo>
                  <a:pt x="501369" y="333459"/>
                  <a:pt x="502907" y="329858"/>
                  <a:pt x="506076" y="328585"/>
                </a:cubicBezTo>
                <a:close/>
                <a:moveTo>
                  <a:pt x="514608" y="323505"/>
                </a:moveTo>
                <a:cubicBezTo>
                  <a:pt x="510972" y="322387"/>
                  <a:pt x="507057" y="322602"/>
                  <a:pt x="503564" y="324113"/>
                </a:cubicBezTo>
                <a:cubicBezTo>
                  <a:pt x="503191" y="324311"/>
                  <a:pt x="502826" y="324530"/>
                  <a:pt x="502476" y="324767"/>
                </a:cubicBezTo>
                <a:cubicBezTo>
                  <a:pt x="497069" y="328423"/>
                  <a:pt x="495653" y="335770"/>
                  <a:pt x="499311" y="341177"/>
                </a:cubicBezTo>
                <a:cubicBezTo>
                  <a:pt x="501708" y="344142"/>
                  <a:pt x="505071" y="346175"/>
                  <a:pt x="508810" y="346920"/>
                </a:cubicBezTo>
                <a:cubicBezTo>
                  <a:pt x="512399" y="348014"/>
                  <a:pt x="516260" y="347779"/>
                  <a:pt x="519689" y="346258"/>
                </a:cubicBezTo>
                <a:cubicBezTo>
                  <a:pt x="522685" y="344744"/>
                  <a:pt x="524828" y="341950"/>
                  <a:pt x="525515" y="338664"/>
                </a:cubicBezTo>
                <a:cubicBezTo>
                  <a:pt x="526479" y="335431"/>
                  <a:pt x="525888" y="331930"/>
                  <a:pt x="523914" y="329193"/>
                </a:cubicBezTo>
                <a:cubicBezTo>
                  <a:pt x="521603" y="326233"/>
                  <a:pt x="518297" y="324209"/>
                  <a:pt x="514608" y="323505"/>
                </a:cubicBezTo>
                <a:close/>
                <a:moveTo>
                  <a:pt x="59449" y="321710"/>
                </a:moveTo>
                <a:lnTo>
                  <a:pt x="32693" y="326929"/>
                </a:lnTo>
                <a:lnTo>
                  <a:pt x="33190" y="329497"/>
                </a:lnTo>
                <a:lnTo>
                  <a:pt x="33687" y="332065"/>
                </a:lnTo>
                <a:lnTo>
                  <a:pt x="60444" y="326874"/>
                </a:lnTo>
                <a:lnTo>
                  <a:pt x="59947" y="324278"/>
                </a:lnTo>
                <a:close/>
                <a:moveTo>
                  <a:pt x="117545" y="321434"/>
                </a:moveTo>
                <a:cubicBezTo>
                  <a:pt x="127781" y="323939"/>
                  <a:pt x="138210" y="325593"/>
                  <a:pt x="148719" y="326377"/>
                </a:cubicBezTo>
                <a:cubicBezTo>
                  <a:pt x="168876" y="327178"/>
                  <a:pt x="197427" y="325466"/>
                  <a:pt x="223548" y="325769"/>
                </a:cubicBezTo>
                <a:cubicBezTo>
                  <a:pt x="227718" y="326543"/>
                  <a:pt x="231473" y="327178"/>
                  <a:pt x="234400" y="327537"/>
                </a:cubicBezTo>
                <a:cubicBezTo>
                  <a:pt x="241413" y="328503"/>
                  <a:pt x="253094" y="329746"/>
                  <a:pt x="258229" y="330298"/>
                </a:cubicBezTo>
                <a:lnTo>
                  <a:pt x="250912" y="359871"/>
                </a:lnTo>
                <a:lnTo>
                  <a:pt x="280209" y="364841"/>
                </a:lnTo>
                <a:lnTo>
                  <a:pt x="309478" y="359871"/>
                </a:lnTo>
                <a:lnTo>
                  <a:pt x="302160" y="330325"/>
                </a:lnTo>
                <a:cubicBezTo>
                  <a:pt x="307296" y="329718"/>
                  <a:pt x="318976" y="328475"/>
                  <a:pt x="325990" y="327564"/>
                </a:cubicBezTo>
                <a:cubicBezTo>
                  <a:pt x="328916" y="327205"/>
                  <a:pt x="332672" y="326570"/>
                  <a:pt x="336869" y="325797"/>
                </a:cubicBezTo>
                <a:cubicBezTo>
                  <a:pt x="362990" y="325493"/>
                  <a:pt x="391513" y="327205"/>
                  <a:pt x="411698" y="326405"/>
                </a:cubicBezTo>
                <a:lnTo>
                  <a:pt x="411808" y="326377"/>
                </a:lnTo>
                <a:cubicBezTo>
                  <a:pt x="422309" y="325590"/>
                  <a:pt x="432727" y="323939"/>
                  <a:pt x="442955" y="321434"/>
                </a:cubicBezTo>
                <a:cubicBezTo>
                  <a:pt x="442955" y="321434"/>
                  <a:pt x="433815" y="336124"/>
                  <a:pt x="423350" y="343303"/>
                </a:cubicBezTo>
                <a:cubicBezTo>
                  <a:pt x="383031" y="354958"/>
                  <a:pt x="341646" y="362543"/>
                  <a:pt x="299813" y="365945"/>
                </a:cubicBezTo>
                <a:lnTo>
                  <a:pt x="307738" y="397644"/>
                </a:lnTo>
                <a:lnTo>
                  <a:pt x="280126" y="403608"/>
                </a:lnTo>
                <a:lnTo>
                  <a:pt x="252514" y="397644"/>
                </a:lnTo>
                <a:lnTo>
                  <a:pt x="260438" y="365945"/>
                </a:lnTo>
                <a:cubicBezTo>
                  <a:pt x="218689" y="362527"/>
                  <a:pt x="177389" y="354942"/>
                  <a:pt x="137150" y="343303"/>
                </a:cubicBezTo>
                <a:cubicBezTo>
                  <a:pt x="126685" y="336124"/>
                  <a:pt x="117545" y="321434"/>
                  <a:pt x="117545" y="321434"/>
                </a:cubicBezTo>
                <a:close/>
                <a:moveTo>
                  <a:pt x="1039918" y="306128"/>
                </a:moveTo>
                <a:cubicBezTo>
                  <a:pt x="1046753" y="306128"/>
                  <a:pt x="1047138" y="318161"/>
                  <a:pt x="1049545" y="318161"/>
                </a:cubicBezTo>
                <a:cubicBezTo>
                  <a:pt x="1053058" y="317877"/>
                  <a:pt x="1056503" y="317032"/>
                  <a:pt x="1059748" y="315658"/>
                </a:cubicBezTo>
                <a:cubicBezTo>
                  <a:pt x="1063692" y="315425"/>
                  <a:pt x="1067645" y="315425"/>
                  <a:pt x="1071589" y="315658"/>
                </a:cubicBezTo>
                <a:cubicBezTo>
                  <a:pt x="1073514" y="315658"/>
                  <a:pt x="1075729" y="316043"/>
                  <a:pt x="1075729" y="317583"/>
                </a:cubicBezTo>
                <a:cubicBezTo>
                  <a:pt x="1076117" y="319875"/>
                  <a:pt x="1075780" y="322230"/>
                  <a:pt x="1074766" y="324322"/>
                </a:cubicBezTo>
                <a:lnTo>
                  <a:pt x="1073626" y="331726"/>
                </a:lnTo>
                <a:lnTo>
                  <a:pt x="1068509" y="337318"/>
                </a:lnTo>
                <a:cubicBezTo>
                  <a:pt x="1067738" y="338569"/>
                  <a:pt x="1063984" y="339435"/>
                  <a:pt x="1063214" y="341264"/>
                </a:cubicBezTo>
                <a:cubicBezTo>
                  <a:pt x="1061481" y="345596"/>
                  <a:pt x="1061481" y="349544"/>
                  <a:pt x="1059460" y="351950"/>
                </a:cubicBezTo>
                <a:cubicBezTo>
                  <a:pt x="1057438" y="354356"/>
                  <a:pt x="1055127" y="355030"/>
                  <a:pt x="1051951" y="357052"/>
                </a:cubicBezTo>
                <a:cubicBezTo>
                  <a:pt x="1048774" y="359074"/>
                  <a:pt x="1045405" y="357245"/>
                  <a:pt x="1043287" y="357822"/>
                </a:cubicBezTo>
                <a:cubicBezTo>
                  <a:pt x="1039707" y="359942"/>
                  <a:pt x="1035852" y="361562"/>
                  <a:pt x="1031832" y="362636"/>
                </a:cubicBezTo>
                <a:cubicBezTo>
                  <a:pt x="1024805" y="362636"/>
                  <a:pt x="1018161" y="359458"/>
                  <a:pt x="1018161" y="351373"/>
                </a:cubicBezTo>
                <a:cubicBezTo>
                  <a:pt x="1018161" y="349448"/>
                  <a:pt x="1019606" y="344826"/>
                  <a:pt x="1019606" y="342900"/>
                </a:cubicBezTo>
                <a:cubicBezTo>
                  <a:pt x="1019606" y="340975"/>
                  <a:pt x="1017584" y="338088"/>
                  <a:pt x="1017584" y="336162"/>
                </a:cubicBezTo>
                <a:cubicBezTo>
                  <a:pt x="1017584" y="334237"/>
                  <a:pt x="1021146" y="330579"/>
                  <a:pt x="1021724" y="328268"/>
                </a:cubicBezTo>
                <a:cubicBezTo>
                  <a:pt x="1022859" y="321171"/>
                  <a:pt x="1026600" y="314753"/>
                  <a:pt x="1032217" y="310267"/>
                </a:cubicBezTo>
                <a:cubicBezTo>
                  <a:pt x="1034816" y="308919"/>
                  <a:pt x="1037993" y="306128"/>
                  <a:pt x="1039918" y="306128"/>
                </a:cubicBezTo>
                <a:close/>
                <a:moveTo>
                  <a:pt x="56274" y="295893"/>
                </a:moveTo>
                <a:lnTo>
                  <a:pt x="29214" y="299234"/>
                </a:lnTo>
                <a:lnTo>
                  <a:pt x="31534" y="318231"/>
                </a:lnTo>
                <a:lnTo>
                  <a:pt x="33936" y="317955"/>
                </a:lnTo>
                <a:lnTo>
                  <a:pt x="36338" y="317651"/>
                </a:lnTo>
                <a:lnTo>
                  <a:pt x="34654" y="303845"/>
                </a:lnTo>
                <a:lnTo>
                  <a:pt x="41695" y="302962"/>
                </a:lnTo>
                <a:lnTo>
                  <a:pt x="43186" y="315139"/>
                </a:lnTo>
                <a:lnTo>
                  <a:pt x="45533" y="314863"/>
                </a:lnTo>
                <a:lnTo>
                  <a:pt x="47852" y="314586"/>
                </a:lnTo>
                <a:lnTo>
                  <a:pt x="46361" y="302409"/>
                </a:lnTo>
                <a:lnTo>
                  <a:pt x="52105" y="301691"/>
                </a:lnTo>
                <a:lnTo>
                  <a:pt x="53706" y="314807"/>
                </a:lnTo>
                <a:lnTo>
                  <a:pt x="56136" y="314531"/>
                </a:lnTo>
                <a:lnTo>
                  <a:pt x="58511" y="314227"/>
                </a:lnTo>
                <a:close/>
                <a:moveTo>
                  <a:pt x="512620" y="291282"/>
                </a:moveTo>
                <a:cubicBezTo>
                  <a:pt x="510019" y="291243"/>
                  <a:pt x="507507" y="292237"/>
                  <a:pt x="505634" y="294043"/>
                </a:cubicBezTo>
                <a:cubicBezTo>
                  <a:pt x="501465" y="298778"/>
                  <a:pt x="501465" y="305875"/>
                  <a:pt x="505634" y="310610"/>
                </a:cubicBezTo>
                <a:cubicBezTo>
                  <a:pt x="511505" y="315547"/>
                  <a:pt x="519822" y="316329"/>
                  <a:pt x="526509" y="312571"/>
                </a:cubicBezTo>
                <a:cubicBezTo>
                  <a:pt x="529243" y="310674"/>
                  <a:pt x="530938" y="307612"/>
                  <a:pt x="531093" y="304287"/>
                </a:cubicBezTo>
                <a:cubicBezTo>
                  <a:pt x="531408" y="301404"/>
                  <a:pt x="530193" y="298566"/>
                  <a:pt x="527890" y="296804"/>
                </a:cubicBezTo>
                <a:lnTo>
                  <a:pt x="527476" y="296583"/>
                </a:lnTo>
                <a:lnTo>
                  <a:pt x="531038" y="296362"/>
                </a:lnTo>
                <a:lnTo>
                  <a:pt x="531286" y="292911"/>
                </a:lnTo>
                <a:lnTo>
                  <a:pt x="516624" y="291641"/>
                </a:lnTo>
                <a:lnTo>
                  <a:pt x="515713" y="302106"/>
                </a:lnTo>
                <a:lnTo>
                  <a:pt x="520407" y="302520"/>
                </a:lnTo>
                <a:lnTo>
                  <a:pt x="520904" y="296611"/>
                </a:lnTo>
                <a:cubicBezTo>
                  <a:pt x="522075" y="296959"/>
                  <a:pt x="523168" y="297522"/>
                  <a:pt x="524135" y="298268"/>
                </a:cubicBezTo>
                <a:cubicBezTo>
                  <a:pt x="525642" y="299441"/>
                  <a:pt x="526435" y="301310"/>
                  <a:pt x="526233" y="303210"/>
                </a:cubicBezTo>
                <a:cubicBezTo>
                  <a:pt x="526203" y="305284"/>
                  <a:pt x="525176" y="307217"/>
                  <a:pt x="523472" y="308401"/>
                </a:cubicBezTo>
                <a:cubicBezTo>
                  <a:pt x="521266" y="309575"/>
                  <a:pt x="518736" y="310003"/>
                  <a:pt x="516265" y="309616"/>
                </a:cubicBezTo>
                <a:cubicBezTo>
                  <a:pt x="513741" y="309542"/>
                  <a:pt x="511309" y="308650"/>
                  <a:pt x="509335" y="307076"/>
                </a:cubicBezTo>
                <a:cubicBezTo>
                  <a:pt x="507766" y="305695"/>
                  <a:pt x="506979" y="303627"/>
                  <a:pt x="507236" y="301553"/>
                </a:cubicBezTo>
                <a:cubicBezTo>
                  <a:pt x="507346" y="300223"/>
                  <a:pt x="507935" y="298977"/>
                  <a:pt x="508893" y="298047"/>
                </a:cubicBezTo>
                <a:cubicBezTo>
                  <a:pt x="509738" y="297113"/>
                  <a:pt x="510922" y="296558"/>
                  <a:pt x="512179" y="296500"/>
                </a:cubicBezTo>
                <a:close/>
                <a:moveTo>
                  <a:pt x="135465" y="282804"/>
                </a:moveTo>
                <a:cubicBezTo>
                  <a:pt x="141170" y="283867"/>
                  <a:pt x="146949" y="284494"/>
                  <a:pt x="152751" y="284682"/>
                </a:cubicBezTo>
                <a:cubicBezTo>
                  <a:pt x="156865" y="284848"/>
                  <a:pt x="161945" y="284682"/>
                  <a:pt x="167744" y="284682"/>
                </a:cubicBezTo>
                <a:cubicBezTo>
                  <a:pt x="172907" y="284516"/>
                  <a:pt x="178761" y="284516"/>
                  <a:pt x="184919" y="284516"/>
                </a:cubicBezTo>
                <a:cubicBezTo>
                  <a:pt x="192070" y="284516"/>
                  <a:pt x="201100" y="284599"/>
                  <a:pt x="210847" y="285179"/>
                </a:cubicBezTo>
                <a:cubicBezTo>
                  <a:pt x="220047" y="287926"/>
                  <a:pt x="229405" y="290102"/>
                  <a:pt x="238873" y="291695"/>
                </a:cubicBezTo>
                <a:cubicBezTo>
                  <a:pt x="245431" y="292626"/>
                  <a:pt x="252047" y="293079"/>
                  <a:pt x="258671" y="293048"/>
                </a:cubicBezTo>
                <a:lnTo>
                  <a:pt x="251989" y="321461"/>
                </a:lnTo>
                <a:lnTo>
                  <a:pt x="279601" y="324720"/>
                </a:lnTo>
                <a:lnTo>
                  <a:pt x="279905" y="324720"/>
                </a:lnTo>
                <a:lnTo>
                  <a:pt x="280264" y="324720"/>
                </a:lnTo>
                <a:lnTo>
                  <a:pt x="308069" y="321406"/>
                </a:lnTo>
                <a:lnTo>
                  <a:pt x="301387" y="292993"/>
                </a:lnTo>
                <a:cubicBezTo>
                  <a:pt x="308011" y="293024"/>
                  <a:pt x="314627" y="292571"/>
                  <a:pt x="321185" y="291640"/>
                </a:cubicBezTo>
                <a:cubicBezTo>
                  <a:pt x="330689" y="290080"/>
                  <a:pt x="340085" y="287929"/>
                  <a:pt x="349322" y="285207"/>
                </a:cubicBezTo>
                <a:cubicBezTo>
                  <a:pt x="359069" y="284544"/>
                  <a:pt x="368098" y="284544"/>
                  <a:pt x="375249" y="284544"/>
                </a:cubicBezTo>
                <a:cubicBezTo>
                  <a:pt x="381379" y="284544"/>
                  <a:pt x="387261" y="284710"/>
                  <a:pt x="392424" y="284710"/>
                </a:cubicBezTo>
                <a:cubicBezTo>
                  <a:pt x="398250" y="284710"/>
                  <a:pt x="403331" y="284710"/>
                  <a:pt x="407418" y="284710"/>
                </a:cubicBezTo>
                <a:lnTo>
                  <a:pt x="407418" y="284682"/>
                </a:lnTo>
                <a:cubicBezTo>
                  <a:pt x="413219" y="284494"/>
                  <a:pt x="418998" y="283867"/>
                  <a:pt x="424703" y="282804"/>
                </a:cubicBezTo>
                <a:cubicBezTo>
                  <a:pt x="420020" y="289034"/>
                  <a:pt x="414437" y="294534"/>
                  <a:pt x="408135" y="299123"/>
                </a:cubicBezTo>
                <a:cubicBezTo>
                  <a:pt x="400440" y="303508"/>
                  <a:pt x="392374" y="307202"/>
                  <a:pt x="384030" y="310168"/>
                </a:cubicBezTo>
                <a:cubicBezTo>
                  <a:pt x="364713" y="315748"/>
                  <a:pt x="345058" y="320092"/>
                  <a:pt x="325189" y="323173"/>
                </a:cubicBezTo>
                <a:cubicBezTo>
                  <a:pt x="316132" y="324333"/>
                  <a:pt x="299095" y="326128"/>
                  <a:pt x="298929" y="326128"/>
                </a:cubicBezTo>
                <a:lnTo>
                  <a:pt x="296389" y="326376"/>
                </a:lnTo>
                <a:lnTo>
                  <a:pt x="303762" y="356280"/>
                </a:lnTo>
                <a:lnTo>
                  <a:pt x="279987" y="360312"/>
                </a:lnTo>
                <a:lnTo>
                  <a:pt x="256186" y="356280"/>
                </a:lnTo>
                <a:lnTo>
                  <a:pt x="263586" y="326376"/>
                </a:lnTo>
                <a:lnTo>
                  <a:pt x="261018" y="326128"/>
                </a:lnTo>
                <a:cubicBezTo>
                  <a:pt x="260852" y="326100"/>
                  <a:pt x="243815" y="324333"/>
                  <a:pt x="234759" y="323173"/>
                </a:cubicBezTo>
                <a:cubicBezTo>
                  <a:pt x="214964" y="320078"/>
                  <a:pt x="195384" y="315735"/>
                  <a:pt x="176138" y="310168"/>
                </a:cubicBezTo>
                <a:cubicBezTo>
                  <a:pt x="167794" y="307202"/>
                  <a:pt x="159728" y="303508"/>
                  <a:pt x="152033" y="299123"/>
                </a:cubicBezTo>
                <a:cubicBezTo>
                  <a:pt x="145732" y="294534"/>
                  <a:pt x="140148" y="289034"/>
                  <a:pt x="135465" y="282804"/>
                </a:cubicBezTo>
                <a:close/>
                <a:moveTo>
                  <a:pt x="1168335" y="282446"/>
                </a:moveTo>
                <a:cubicBezTo>
                  <a:pt x="1170838" y="282061"/>
                  <a:pt x="1172090" y="284853"/>
                  <a:pt x="1176037" y="284179"/>
                </a:cubicBezTo>
                <a:cubicBezTo>
                  <a:pt x="1177288" y="284083"/>
                  <a:pt x="1182005" y="288222"/>
                  <a:pt x="1183834" y="288222"/>
                </a:cubicBezTo>
                <a:cubicBezTo>
                  <a:pt x="1186365" y="288950"/>
                  <a:pt x="1189013" y="289179"/>
                  <a:pt x="1191632" y="288896"/>
                </a:cubicBezTo>
                <a:cubicBezTo>
                  <a:pt x="1193942" y="288607"/>
                  <a:pt x="1197504" y="291302"/>
                  <a:pt x="1199333" y="291302"/>
                </a:cubicBezTo>
                <a:cubicBezTo>
                  <a:pt x="1201572" y="291138"/>
                  <a:pt x="1203795" y="290784"/>
                  <a:pt x="1205975" y="290244"/>
                </a:cubicBezTo>
                <a:cubicBezTo>
                  <a:pt x="1209922" y="289473"/>
                  <a:pt x="1218779" y="300159"/>
                  <a:pt x="1221762" y="304202"/>
                </a:cubicBezTo>
                <a:lnTo>
                  <a:pt x="1220896" y="304394"/>
                </a:lnTo>
                <a:cubicBezTo>
                  <a:pt x="1222491" y="306261"/>
                  <a:pt x="1223879" y="308294"/>
                  <a:pt x="1225036" y="310459"/>
                </a:cubicBezTo>
                <a:cubicBezTo>
                  <a:pt x="1225598" y="313061"/>
                  <a:pt x="1225598" y="315752"/>
                  <a:pt x="1225036" y="318352"/>
                </a:cubicBezTo>
                <a:cubicBezTo>
                  <a:pt x="1223688" y="322589"/>
                  <a:pt x="1221185" y="323744"/>
                  <a:pt x="1219452" y="325669"/>
                </a:cubicBezTo>
                <a:cubicBezTo>
                  <a:pt x="1217720" y="327595"/>
                  <a:pt x="1217046" y="332215"/>
                  <a:pt x="1215120" y="334526"/>
                </a:cubicBezTo>
                <a:cubicBezTo>
                  <a:pt x="1213637" y="336690"/>
                  <a:pt x="1211927" y="338692"/>
                  <a:pt x="1210019" y="340494"/>
                </a:cubicBezTo>
                <a:cubicBezTo>
                  <a:pt x="1207364" y="342316"/>
                  <a:pt x="1204340" y="343533"/>
                  <a:pt x="1201162" y="344055"/>
                </a:cubicBezTo>
                <a:cubicBezTo>
                  <a:pt x="1199044" y="344055"/>
                  <a:pt x="1195771" y="343478"/>
                  <a:pt x="1193653" y="344055"/>
                </a:cubicBezTo>
                <a:cubicBezTo>
                  <a:pt x="1189995" y="345018"/>
                  <a:pt x="1188359" y="347810"/>
                  <a:pt x="1185760" y="347810"/>
                </a:cubicBezTo>
                <a:cubicBezTo>
                  <a:pt x="1183160" y="347810"/>
                  <a:pt x="1180561" y="345403"/>
                  <a:pt x="1179599" y="341264"/>
                </a:cubicBezTo>
                <a:cubicBezTo>
                  <a:pt x="1179599" y="339146"/>
                  <a:pt x="1180657" y="335199"/>
                  <a:pt x="1179599" y="332600"/>
                </a:cubicBezTo>
                <a:cubicBezTo>
                  <a:pt x="1177264" y="328840"/>
                  <a:pt x="1175143" y="324951"/>
                  <a:pt x="1173245" y="320952"/>
                </a:cubicBezTo>
                <a:cubicBezTo>
                  <a:pt x="1173053" y="316235"/>
                  <a:pt x="1168143" y="313925"/>
                  <a:pt x="1168143" y="310844"/>
                </a:cubicBezTo>
                <a:cubicBezTo>
                  <a:pt x="1168157" y="306893"/>
                  <a:pt x="1167128" y="303008"/>
                  <a:pt x="1165158" y="299582"/>
                </a:cubicBezTo>
                <a:cubicBezTo>
                  <a:pt x="1164480" y="297279"/>
                  <a:pt x="1164687" y="294808"/>
                  <a:pt x="1165737" y="292651"/>
                </a:cubicBezTo>
                <a:cubicBezTo>
                  <a:pt x="1167277" y="290532"/>
                  <a:pt x="1165158" y="284853"/>
                  <a:pt x="1168335" y="282446"/>
                </a:cubicBezTo>
                <a:close/>
                <a:moveTo>
                  <a:pt x="45119" y="272698"/>
                </a:moveTo>
                <a:lnTo>
                  <a:pt x="51111" y="272698"/>
                </a:lnTo>
                <a:lnTo>
                  <a:pt x="51111" y="278497"/>
                </a:lnTo>
                <a:cubicBezTo>
                  <a:pt x="51166" y="279568"/>
                  <a:pt x="50906" y="280634"/>
                  <a:pt x="50365" y="281562"/>
                </a:cubicBezTo>
                <a:cubicBezTo>
                  <a:pt x="49893" y="282244"/>
                  <a:pt x="49095" y="282625"/>
                  <a:pt x="48267" y="282556"/>
                </a:cubicBezTo>
                <a:cubicBezTo>
                  <a:pt x="47369" y="282630"/>
                  <a:pt x="46486" y="282296"/>
                  <a:pt x="45864" y="281645"/>
                </a:cubicBezTo>
                <a:cubicBezTo>
                  <a:pt x="45279" y="280778"/>
                  <a:pt x="45017" y="279731"/>
                  <a:pt x="45119" y="278690"/>
                </a:cubicBezTo>
                <a:close/>
                <a:moveTo>
                  <a:pt x="33273" y="272339"/>
                </a:moveTo>
                <a:lnTo>
                  <a:pt x="40535" y="272477"/>
                </a:lnTo>
                <a:lnTo>
                  <a:pt x="40535" y="278718"/>
                </a:lnTo>
                <a:cubicBezTo>
                  <a:pt x="40591" y="279836"/>
                  <a:pt x="40279" y="280941"/>
                  <a:pt x="39652" y="281866"/>
                </a:cubicBezTo>
                <a:cubicBezTo>
                  <a:pt x="39000" y="282584"/>
                  <a:pt x="38048" y="282954"/>
                  <a:pt x="37084" y="282860"/>
                </a:cubicBezTo>
                <a:cubicBezTo>
                  <a:pt x="36010" y="282920"/>
                  <a:pt x="34958" y="282528"/>
                  <a:pt x="34185" y="281783"/>
                </a:cubicBezTo>
                <a:cubicBezTo>
                  <a:pt x="33489" y="280910"/>
                  <a:pt x="33163" y="279800"/>
                  <a:pt x="33273" y="278690"/>
                </a:cubicBezTo>
                <a:close/>
                <a:moveTo>
                  <a:pt x="28717" y="267232"/>
                </a:moveTo>
                <a:lnTo>
                  <a:pt x="28717" y="269744"/>
                </a:lnTo>
                <a:lnTo>
                  <a:pt x="28690" y="278608"/>
                </a:lnTo>
                <a:cubicBezTo>
                  <a:pt x="28458" y="281120"/>
                  <a:pt x="29189" y="283625"/>
                  <a:pt x="30733" y="285621"/>
                </a:cubicBezTo>
                <a:cubicBezTo>
                  <a:pt x="32390" y="287317"/>
                  <a:pt x="34690" y="288220"/>
                  <a:pt x="37056" y="288106"/>
                </a:cubicBezTo>
                <a:cubicBezTo>
                  <a:pt x="39088" y="288253"/>
                  <a:pt x="41065" y="287386"/>
                  <a:pt x="42330" y="285787"/>
                </a:cubicBezTo>
                <a:cubicBezTo>
                  <a:pt x="42703" y="285315"/>
                  <a:pt x="43009" y="284796"/>
                  <a:pt x="43241" y="284241"/>
                </a:cubicBezTo>
                <a:cubicBezTo>
                  <a:pt x="44315" y="286284"/>
                  <a:pt x="46458" y="287535"/>
                  <a:pt x="48764" y="287471"/>
                </a:cubicBezTo>
                <a:cubicBezTo>
                  <a:pt x="50672" y="287607"/>
                  <a:pt x="52544" y="286889"/>
                  <a:pt x="53872" y="285511"/>
                </a:cubicBezTo>
                <a:cubicBezTo>
                  <a:pt x="55189" y="283926"/>
                  <a:pt x="55868" y="281907"/>
                  <a:pt x="55777" y="279850"/>
                </a:cubicBezTo>
                <a:lnTo>
                  <a:pt x="55970" y="270214"/>
                </a:lnTo>
                <a:lnTo>
                  <a:pt x="55970" y="267729"/>
                </a:lnTo>
                <a:close/>
                <a:moveTo>
                  <a:pt x="504447" y="262372"/>
                </a:moveTo>
                <a:lnTo>
                  <a:pt x="504447" y="265354"/>
                </a:lnTo>
                <a:lnTo>
                  <a:pt x="504447" y="268308"/>
                </a:lnTo>
                <a:lnTo>
                  <a:pt x="516403" y="272782"/>
                </a:lnTo>
                <a:lnTo>
                  <a:pt x="504778" y="278304"/>
                </a:lnTo>
                <a:lnTo>
                  <a:pt x="504778" y="281424"/>
                </a:lnTo>
                <a:lnTo>
                  <a:pt x="504778" y="284544"/>
                </a:lnTo>
                <a:lnTo>
                  <a:pt x="521346" y="275184"/>
                </a:lnTo>
                <a:lnTo>
                  <a:pt x="531590" y="274825"/>
                </a:lnTo>
                <a:lnTo>
                  <a:pt x="531590" y="272202"/>
                </a:lnTo>
                <a:lnTo>
                  <a:pt x="531590" y="269606"/>
                </a:lnTo>
                <a:lnTo>
                  <a:pt x="521235" y="269965"/>
                </a:lnTo>
                <a:close/>
                <a:moveTo>
                  <a:pt x="408053" y="239757"/>
                </a:moveTo>
                <a:cubicBezTo>
                  <a:pt x="403522" y="246497"/>
                  <a:pt x="398024" y="252536"/>
                  <a:pt x="391734" y="257678"/>
                </a:cubicBezTo>
                <a:cubicBezTo>
                  <a:pt x="384434" y="263899"/>
                  <a:pt x="376346" y="269134"/>
                  <a:pt x="367684" y="273251"/>
                </a:cubicBezTo>
                <a:cubicBezTo>
                  <a:pt x="352569" y="279985"/>
                  <a:pt x="336626" y="284674"/>
                  <a:pt x="320274" y="287195"/>
                </a:cubicBezTo>
                <a:cubicBezTo>
                  <a:pt x="313495" y="288120"/>
                  <a:pt x="306656" y="288554"/>
                  <a:pt x="299813" y="288493"/>
                </a:cubicBezTo>
                <a:lnTo>
                  <a:pt x="295589" y="288493"/>
                </a:lnTo>
                <a:lnTo>
                  <a:pt x="302437" y="317568"/>
                </a:lnTo>
                <a:lnTo>
                  <a:pt x="280347" y="320330"/>
                </a:lnTo>
                <a:lnTo>
                  <a:pt x="280071" y="320330"/>
                </a:lnTo>
                <a:lnTo>
                  <a:pt x="279767" y="320330"/>
                </a:lnTo>
                <a:lnTo>
                  <a:pt x="257677" y="317568"/>
                </a:lnTo>
                <a:lnTo>
                  <a:pt x="264553" y="288548"/>
                </a:lnTo>
                <a:lnTo>
                  <a:pt x="260328" y="288548"/>
                </a:lnTo>
                <a:cubicBezTo>
                  <a:pt x="253486" y="288612"/>
                  <a:pt x="246646" y="288178"/>
                  <a:pt x="239867" y="287250"/>
                </a:cubicBezTo>
                <a:cubicBezTo>
                  <a:pt x="223513" y="284738"/>
                  <a:pt x="207570" y="280046"/>
                  <a:pt x="192457" y="273306"/>
                </a:cubicBezTo>
                <a:cubicBezTo>
                  <a:pt x="183771" y="269189"/>
                  <a:pt x="175666" y="263943"/>
                  <a:pt x="168352" y="257705"/>
                </a:cubicBezTo>
                <a:cubicBezTo>
                  <a:pt x="162073" y="252580"/>
                  <a:pt x="156592" y="246550"/>
                  <a:pt x="152088" y="239813"/>
                </a:cubicBezTo>
                <a:cubicBezTo>
                  <a:pt x="158108" y="240724"/>
                  <a:pt x="166971" y="241745"/>
                  <a:pt x="169153" y="241745"/>
                </a:cubicBezTo>
                <a:lnTo>
                  <a:pt x="175780" y="242049"/>
                </a:lnTo>
                <a:cubicBezTo>
                  <a:pt x="183815" y="242408"/>
                  <a:pt x="194252" y="242905"/>
                  <a:pt x="206926" y="243678"/>
                </a:cubicBezTo>
                <a:cubicBezTo>
                  <a:pt x="208058" y="244313"/>
                  <a:pt x="209218" y="244921"/>
                  <a:pt x="210405" y="245528"/>
                </a:cubicBezTo>
                <a:cubicBezTo>
                  <a:pt x="221458" y="251125"/>
                  <a:pt x="233334" y="254919"/>
                  <a:pt x="245583" y="256766"/>
                </a:cubicBezTo>
                <a:cubicBezTo>
                  <a:pt x="247668" y="257059"/>
                  <a:pt x="249772" y="257197"/>
                  <a:pt x="251879" y="257181"/>
                </a:cubicBezTo>
                <a:cubicBezTo>
                  <a:pt x="254778" y="257181"/>
                  <a:pt x="257567" y="256960"/>
                  <a:pt x="259610" y="256766"/>
                </a:cubicBezTo>
                <a:lnTo>
                  <a:pt x="253535" y="282032"/>
                </a:lnTo>
                <a:lnTo>
                  <a:pt x="280209" y="283716"/>
                </a:lnTo>
                <a:lnTo>
                  <a:pt x="306855" y="282032"/>
                </a:lnTo>
                <a:lnTo>
                  <a:pt x="300807" y="256766"/>
                </a:lnTo>
                <a:cubicBezTo>
                  <a:pt x="302823" y="256960"/>
                  <a:pt x="305750" y="257181"/>
                  <a:pt x="308511" y="257181"/>
                </a:cubicBezTo>
                <a:cubicBezTo>
                  <a:pt x="310618" y="257200"/>
                  <a:pt x="312722" y="257062"/>
                  <a:pt x="314807" y="256766"/>
                </a:cubicBezTo>
                <a:cubicBezTo>
                  <a:pt x="327064" y="254914"/>
                  <a:pt x="338948" y="251120"/>
                  <a:pt x="350012" y="245528"/>
                </a:cubicBezTo>
                <a:lnTo>
                  <a:pt x="353491" y="243678"/>
                </a:lnTo>
                <a:cubicBezTo>
                  <a:pt x="366165" y="242905"/>
                  <a:pt x="376575" y="242408"/>
                  <a:pt x="384638" y="242049"/>
                </a:cubicBezTo>
                <a:lnTo>
                  <a:pt x="391237" y="241745"/>
                </a:lnTo>
                <a:lnTo>
                  <a:pt x="390961" y="241690"/>
                </a:lnTo>
                <a:cubicBezTo>
                  <a:pt x="393170" y="241580"/>
                  <a:pt x="402006" y="240668"/>
                  <a:pt x="408053" y="239757"/>
                </a:cubicBezTo>
                <a:close/>
                <a:moveTo>
                  <a:pt x="1140707" y="226614"/>
                </a:moveTo>
                <a:cubicBezTo>
                  <a:pt x="1138292" y="226441"/>
                  <a:pt x="1135866" y="226768"/>
                  <a:pt x="1133583" y="227576"/>
                </a:cubicBezTo>
                <a:cubicBezTo>
                  <a:pt x="1130792" y="229309"/>
                  <a:pt x="1128096" y="228346"/>
                  <a:pt x="1126268" y="229982"/>
                </a:cubicBezTo>
                <a:cubicBezTo>
                  <a:pt x="1124597" y="231371"/>
                  <a:pt x="1122752" y="232536"/>
                  <a:pt x="1120780" y="233448"/>
                </a:cubicBezTo>
                <a:cubicBezTo>
                  <a:pt x="1115895" y="235172"/>
                  <a:pt x="1111135" y="237231"/>
                  <a:pt x="1106533" y="239609"/>
                </a:cubicBezTo>
                <a:cubicBezTo>
                  <a:pt x="1103787" y="240995"/>
                  <a:pt x="1102096" y="243850"/>
                  <a:pt x="1102202" y="246925"/>
                </a:cubicBezTo>
                <a:cubicBezTo>
                  <a:pt x="1102302" y="250285"/>
                  <a:pt x="1105002" y="252986"/>
                  <a:pt x="1108363" y="253086"/>
                </a:cubicBezTo>
                <a:cubicBezTo>
                  <a:pt x="1112146" y="252559"/>
                  <a:pt x="1115820" y="251421"/>
                  <a:pt x="1119240" y="249717"/>
                </a:cubicBezTo>
                <a:cubicBezTo>
                  <a:pt x="1122898" y="247503"/>
                  <a:pt x="1124727" y="244711"/>
                  <a:pt x="1129445" y="241823"/>
                </a:cubicBezTo>
                <a:cubicBezTo>
                  <a:pt x="1132623" y="239751"/>
                  <a:pt x="1135477" y="237220"/>
                  <a:pt x="1137916" y="234315"/>
                </a:cubicBezTo>
                <a:cubicBezTo>
                  <a:pt x="1139744" y="231137"/>
                  <a:pt x="1142151" y="226614"/>
                  <a:pt x="1140707" y="226614"/>
                </a:cubicBezTo>
                <a:close/>
                <a:moveTo>
                  <a:pt x="1478886" y="211115"/>
                </a:moveTo>
                <a:cubicBezTo>
                  <a:pt x="1475087" y="211463"/>
                  <a:pt x="1471321" y="212107"/>
                  <a:pt x="1467622" y="213040"/>
                </a:cubicBezTo>
                <a:cubicBezTo>
                  <a:pt x="1466053" y="214653"/>
                  <a:pt x="1465100" y="216765"/>
                  <a:pt x="1464927" y="219008"/>
                </a:cubicBezTo>
                <a:cubicBezTo>
                  <a:pt x="1464651" y="220914"/>
                  <a:pt x="1464953" y="222859"/>
                  <a:pt x="1465794" y="224592"/>
                </a:cubicBezTo>
                <a:cubicBezTo>
                  <a:pt x="1468970" y="225650"/>
                  <a:pt x="1473495" y="226710"/>
                  <a:pt x="1475420" y="225650"/>
                </a:cubicBezTo>
                <a:lnTo>
                  <a:pt x="1475516" y="225650"/>
                </a:lnTo>
                <a:cubicBezTo>
                  <a:pt x="1479236" y="223088"/>
                  <a:pt x="1481605" y="218987"/>
                  <a:pt x="1481966" y="214484"/>
                </a:cubicBezTo>
                <a:cubicBezTo>
                  <a:pt x="1481988" y="214315"/>
                  <a:pt x="1481995" y="214145"/>
                  <a:pt x="1481988" y="213975"/>
                </a:cubicBezTo>
                <a:cubicBezTo>
                  <a:pt x="1481921" y="212328"/>
                  <a:pt x="1480532" y="211047"/>
                  <a:pt x="1478886" y="211115"/>
                </a:cubicBezTo>
                <a:close/>
                <a:moveTo>
                  <a:pt x="1512578" y="201103"/>
                </a:moveTo>
                <a:cubicBezTo>
                  <a:pt x="1509882" y="201874"/>
                  <a:pt x="1507957" y="203991"/>
                  <a:pt x="1503818" y="203991"/>
                </a:cubicBezTo>
                <a:cubicBezTo>
                  <a:pt x="1501796" y="206301"/>
                  <a:pt x="1502663" y="210729"/>
                  <a:pt x="1502758" y="212751"/>
                </a:cubicBezTo>
                <a:cubicBezTo>
                  <a:pt x="1502855" y="214773"/>
                  <a:pt x="1506898" y="217660"/>
                  <a:pt x="1508149" y="217660"/>
                </a:cubicBezTo>
                <a:cubicBezTo>
                  <a:pt x="1512327" y="216928"/>
                  <a:pt x="1515904" y="214246"/>
                  <a:pt x="1517776" y="210441"/>
                </a:cubicBezTo>
                <a:lnTo>
                  <a:pt x="1518162" y="210441"/>
                </a:lnTo>
                <a:cubicBezTo>
                  <a:pt x="1518407" y="208008"/>
                  <a:pt x="1518407" y="205557"/>
                  <a:pt x="1518162" y="203125"/>
                </a:cubicBezTo>
                <a:cubicBezTo>
                  <a:pt x="1517776" y="200622"/>
                  <a:pt x="1515273" y="200333"/>
                  <a:pt x="1512578" y="201103"/>
                </a:cubicBezTo>
                <a:close/>
                <a:moveTo>
                  <a:pt x="1160538" y="190032"/>
                </a:moveTo>
                <a:cubicBezTo>
                  <a:pt x="1163418" y="190746"/>
                  <a:pt x="1166199" y="191813"/>
                  <a:pt x="1168817" y="193210"/>
                </a:cubicBezTo>
                <a:cubicBezTo>
                  <a:pt x="1170742" y="193210"/>
                  <a:pt x="1176518" y="191958"/>
                  <a:pt x="1178443" y="193210"/>
                </a:cubicBezTo>
                <a:cubicBezTo>
                  <a:pt x="1183253" y="195700"/>
                  <a:pt x="1187800" y="198666"/>
                  <a:pt x="1192016" y="202066"/>
                </a:cubicBezTo>
                <a:cubicBezTo>
                  <a:pt x="1193587" y="205706"/>
                  <a:pt x="1194842" y="209474"/>
                  <a:pt x="1195771" y="213329"/>
                </a:cubicBezTo>
                <a:cubicBezTo>
                  <a:pt x="1196753" y="216166"/>
                  <a:pt x="1196753" y="219251"/>
                  <a:pt x="1195771" y="222089"/>
                </a:cubicBezTo>
                <a:cubicBezTo>
                  <a:pt x="1191741" y="225759"/>
                  <a:pt x="1187917" y="229647"/>
                  <a:pt x="1184315" y="233737"/>
                </a:cubicBezTo>
                <a:lnTo>
                  <a:pt x="1183930" y="233737"/>
                </a:lnTo>
                <a:cubicBezTo>
                  <a:pt x="1182308" y="237060"/>
                  <a:pt x="1180475" y="240275"/>
                  <a:pt x="1178443" y="243363"/>
                </a:cubicBezTo>
                <a:cubicBezTo>
                  <a:pt x="1171857" y="253477"/>
                  <a:pt x="1165846" y="263954"/>
                  <a:pt x="1160441" y="274746"/>
                </a:cubicBezTo>
                <a:cubicBezTo>
                  <a:pt x="1158019" y="278272"/>
                  <a:pt x="1155382" y="281648"/>
                  <a:pt x="1152547" y="284854"/>
                </a:cubicBezTo>
                <a:cubicBezTo>
                  <a:pt x="1150881" y="286170"/>
                  <a:pt x="1148626" y="286467"/>
                  <a:pt x="1146675" y="285624"/>
                </a:cubicBezTo>
                <a:cubicBezTo>
                  <a:pt x="1145232" y="285046"/>
                  <a:pt x="1141092" y="287934"/>
                  <a:pt x="1141092" y="291881"/>
                </a:cubicBezTo>
                <a:cubicBezTo>
                  <a:pt x="1140921" y="295784"/>
                  <a:pt x="1141543" y="299681"/>
                  <a:pt x="1142922" y="303336"/>
                </a:cubicBezTo>
                <a:cubicBezTo>
                  <a:pt x="1144078" y="320291"/>
                  <a:pt x="1144078" y="337305"/>
                  <a:pt x="1142922" y="354260"/>
                </a:cubicBezTo>
                <a:cubicBezTo>
                  <a:pt x="1142087" y="360292"/>
                  <a:pt x="1138542" y="365610"/>
                  <a:pt x="1133295" y="368700"/>
                </a:cubicBezTo>
                <a:cubicBezTo>
                  <a:pt x="1130503" y="370048"/>
                  <a:pt x="1126556" y="377364"/>
                  <a:pt x="1122995" y="379000"/>
                </a:cubicBezTo>
                <a:cubicBezTo>
                  <a:pt x="1119433" y="380637"/>
                  <a:pt x="1115294" y="383910"/>
                  <a:pt x="1113368" y="383910"/>
                </a:cubicBezTo>
                <a:cubicBezTo>
                  <a:pt x="1111511" y="383717"/>
                  <a:pt x="1109878" y="382593"/>
                  <a:pt x="1109037" y="380925"/>
                </a:cubicBezTo>
                <a:cubicBezTo>
                  <a:pt x="1108169" y="379770"/>
                  <a:pt x="1104416" y="379193"/>
                  <a:pt x="1102298" y="377942"/>
                </a:cubicBezTo>
                <a:cubicBezTo>
                  <a:pt x="1100180" y="376690"/>
                  <a:pt x="1099217" y="374957"/>
                  <a:pt x="1097003" y="373802"/>
                </a:cubicBezTo>
                <a:cubicBezTo>
                  <a:pt x="1093794" y="372957"/>
                  <a:pt x="1090783" y="371485"/>
                  <a:pt x="1088146" y="369470"/>
                </a:cubicBezTo>
                <a:cubicBezTo>
                  <a:pt x="1085932" y="367352"/>
                  <a:pt x="1085548" y="364272"/>
                  <a:pt x="1083334" y="360421"/>
                </a:cubicBezTo>
                <a:cubicBezTo>
                  <a:pt x="1080253" y="354934"/>
                  <a:pt x="1069953" y="349639"/>
                  <a:pt x="1069761" y="346559"/>
                </a:cubicBezTo>
                <a:cubicBezTo>
                  <a:pt x="1069568" y="343478"/>
                  <a:pt x="1077461" y="342997"/>
                  <a:pt x="1078424" y="342997"/>
                </a:cubicBezTo>
                <a:cubicBezTo>
                  <a:pt x="1084970" y="342804"/>
                  <a:pt x="1089399" y="347425"/>
                  <a:pt x="1091227" y="347425"/>
                </a:cubicBezTo>
                <a:cubicBezTo>
                  <a:pt x="1097773" y="347425"/>
                  <a:pt x="1100949" y="345019"/>
                  <a:pt x="1101527" y="335392"/>
                </a:cubicBezTo>
                <a:cubicBezTo>
                  <a:pt x="1101527" y="333467"/>
                  <a:pt x="1101527" y="328942"/>
                  <a:pt x="1101527" y="327017"/>
                </a:cubicBezTo>
                <a:cubicBezTo>
                  <a:pt x="1101136" y="323209"/>
                  <a:pt x="1101136" y="319370"/>
                  <a:pt x="1101527" y="315562"/>
                </a:cubicBezTo>
                <a:cubicBezTo>
                  <a:pt x="1101711" y="310418"/>
                  <a:pt x="1102323" y="305298"/>
                  <a:pt x="1103357" y="300256"/>
                </a:cubicBezTo>
                <a:cubicBezTo>
                  <a:pt x="1103357" y="298716"/>
                  <a:pt x="1101913" y="295057"/>
                  <a:pt x="1100565" y="295057"/>
                </a:cubicBezTo>
                <a:cubicBezTo>
                  <a:pt x="1097388" y="295827"/>
                  <a:pt x="1094211" y="292747"/>
                  <a:pt x="1092286" y="292747"/>
                </a:cubicBezTo>
                <a:cubicBezTo>
                  <a:pt x="1090361" y="292747"/>
                  <a:pt x="1087665" y="293902"/>
                  <a:pt x="1085740" y="293902"/>
                </a:cubicBezTo>
                <a:cubicBezTo>
                  <a:pt x="1082218" y="293977"/>
                  <a:pt x="1078698" y="293654"/>
                  <a:pt x="1075248" y="292940"/>
                </a:cubicBezTo>
                <a:cubicBezTo>
                  <a:pt x="1073785" y="292077"/>
                  <a:pt x="1072509" y="290932"/>
                  <a:pt x="1071493" y="289570"/>
                </a:cubicBezTo>
                <a:cubicBezTo>
                  <a:pt x="1070484" y="287096"/>
                  <a:pt x="1069773" y="284511"/>
                  <a:pt x="1069375" y="281869"/>
                </a:cubicBezTo>
                <a:cubicBezTo>
                  <a:pt x="1068894" y="281195"/>
                  <a:pt x="1068317" y="277729"/>
                  <a:pt x="1067546" y="277729"/>
                </a:cubicBezTo>
                <a:cubicBezTo>
                  <a:pt x="1067353" y="275516"/>
                  <a:pt x="1066583" y="271858"/>
                  <a:pt x="1066583" y="269643"/>
                </a:cubicBezTo>
                <a:cubicBezTo>
                  <a:pt x="1066583" y="267430"/>
                  <a:pt x="1064658" y="263386"/>
                  <a:pt x="1063984" y="257803"/>
                </a:cubicBezTo>
                <a:cubicBezTo>
                  <a:pt x="1063311" y="252220"/>
                  <a:pt x="1061481" y="248658"/>
                  <a:pt x="1061481" y="242593"/>
                </a:cubicBezTo>
                <a:cubicBezTo>
                  <a:pt x="1060711" y="233448"/>
                  <a:pt x="1060711" y="229020"/>
                  <a:pt x="1060711" y="227191"/>
                </a:cubicBezTo>
                <a:cubicBezTo>
                  <a:pt x="1061288" y="216313"/>
                  <a:pt x="1067738" y="213907"/>
                  <a:pt x="1070338" y="209767"/>
                </a:cubicBezTo>
                <a:cubicBezTo>
                  <a:pt x="1073129" y="208227"/>
                  <a:pt x="1075825" y="205435"/>
                  <a:pt x="1079194" y="205820"/>
                </a:cubicBezTo>
                <a:cubicBezTo>
                  <a:pt x="1082564" y="206206"/>
                  <a:pt x="1083526" y="207457"/>
                  <a:pt x="1087087" y="209959"/>
                </a:cubicBezTo>
                <a:cubicBezTo>
                  <a:pt x="1088431" y="211557"/>
                  <a:pt x="1089685" y="213228"/>
                  <a:pt x="1090842" y="214965"/>
                </a:cubicBezTo>
                <a:cubicBezTo>
                  <a:pt x="1096578" y="214545"/>
                  <a:pt x="1102158" y="212905"/>
                  <a:pt x="1107207" y="210152"/>
                </a:cubicBezTo>
                <a:cubicBezTo>
                  <a:pt x="1109710" y="208804"/>
                  <a:pt x="1115101" y="208804"/>
                  <a:pt x="1119336" y="206879"/>
                </a:cubicBezTo>
                <a:cubicBezTo>
                  <a:pt x="1122116" y="205390"/>
                  <a:pt x="1125101" y="204320"/>
                  <a:pt x="1128192" y="203702"/>
                </a:cubicBezTo>
                <a:cubicBezTo>
                  <a:pt x="1130118" y="203702"/>
                  <a:pt x="1130696" y="202932"/>
                  <a:pt x="1135124" y="201681"/>
                </a:cubicBezTo>
                <a:cubicBezTo>
                  <a:pt x="1138572" y="201159"/>
                  <a:pt x="1141859" y="199877"/>
                  <a:pt x="1144750" y="197926"/>
                </a:cubicBezTo>
                <a:cubicBezTo>
                  <a:pt x="1146772" y="196482"/>
                  <a:pt x="1148601" y="195327"/>
                  <a:pt x="1150238" y="194365"/>
                </a:cubicBezTo>
                <a:cubicBezTo>
                  <a:pt x="1151781" y="193418"/>
                  <a:pt x="1153389" y="192582"/>
                  <a:pt x="1155050" y="191861"/>
                </a:cubicBezTo>
                <a:cubicBezTo>
                  <a:pt x="1156526" y="190482"/>
                  <a:pt x="1158529" y="189814"/>
                  <a:pt x="1160538" y="190032"/>
                </a:cubicBezTo>
                <a:close/>
                <a:moveTo>
                  <a:pt x="1475997" y="174246"/>
                </a:moveTo>
                <a:cubicBezTo>
                  <a:pt x="1473687" y="176556"/>
                  <a:pt x="1466371" y="174246"/>
                  <a:pt x="1466371" y="180888"/>
                </a:cubicBezTo>
                <a:cubicBezTo>
                  <a:pt x="1466467" y="184161"/>
                  <a:pt x="1465120" y="188493"/>
                  <a:pt x="1467430" y="190514"/>
                </a:cubicBezTo>
                <a:cubicBezTo>
                  <a:pt x="1467430" y="190514"/>
                  <a:pt x="1469259" y="194846"/>
                  <a:pt x="1471569" y="193017"/>
                </a:cubicBezTo>
                <a:cubicBezTo>
                  <a:pt x="1476190" y="189552"/>
                  <a:pt x="1481966" y="188108"/>
                  <a:pt x="1482543" y="182621"/>
                </a:cubicBezTo>
                <a:lnTo>
                  <a:pt x="1483024" y="182332"/>
                </a:lnTo>
                <a:cubicBezTo>
                  <a:pt x="1483891" y="174919"/>
                  <a:pt x="1482062" y="172801"/>
                  <a:pt x="1475997" y="174246"/>
                </a:cubicBezTo>
                <a:close/>
                <a:moveTo>
                  <a:pt x="1527980" y="160094"/>
                </a:moveTo>
                <a:cubicBezTo>
                  <a:pt x="1519798" y="162694"/>
                  <a:pt x="1506610" y="162309"/>
                  <a:pt x="1505936" y="168758"/>
                </a:cubicBezTo>
                <a:cubicBezTo>
                  <a:pt x="1505647" y="172127"/>
                  <a:pt x="1505647" y="177903"/>
                  <a:pt x="1509112" y="179154"/>
                </a:cubicBezTo>
                <a:cubicBezTo>
                  <a:pt x="1512981" y="180128"/>
                  <a:pt x="1516999" y="180356"/>
                  <a:pt x="1520953" y="179828"/>
                </a:cubicBezTo>
                <a:cubicBezTo>
                  <a:pt x="1524694" y="176989"/>
                  <a:pt x="1527454" y="173051"/>
                  <a:pt x="1528846" y="168566"/>
                </a:cubicBezTo>
                <a:cubicBezTo>
                  <a:pt x="1528846" y="166544"/>
                  <a:pt x="1528943" y="160961"/>
                  <a:pt x="1527980" y="160094"/>
                </a:cubicBezTo>
                <a:close/>
                <a:moveTo>
                  <a:pt x="1842572" y="157880"/>
                </a:moveTo>
                <a:cubicBezTo>
                  <a:pt x="1845089" y="158355"/>
                  <a:pt x="1847367" y="159680"/>
                  <a:pt x="1849022" y="161634"/>
                </a:cubicBezTo>
                <a:cubicBezTo>
                  <a:pt x="1852392" y="165196"/>
                  <a:pt x="1856050" y="166929"/>
                  <a:pt x="1858649" y="170587"/>
                </a:cubicBezTo>
                <a:cubicBezTo>
                  <a:pt x="1860139" y="173340"/>
                  <a:pt x="1861117" y="176340"/>
                  <a:pt x="1861536" y="179443"/>
                </a:cubicBezTo>
                <a:cubicBezTo>
                  <a:pt x="1862114" y="181561"/>
                  <a:pt x="1865291" y="184160"/>
                  <a:pt x="1865291" y="185315"/>
                </a:cubicBezTo>
                <a:cubicBezTo>
                  <a:pt x="1864617" y="193594"/>
                  <a:pt x="1858553" y="193401"/>
                  <a:pt x="1850370" y="199177"/>
                </a:cubicBezTo>
                <a:cubicBezTo>
                  <a:pt x="1845885" y="201620"/>
                  <a:pt x="1841900" y="204885"/>
                  <a:pt x="1838626" y="208803"/>
                </a:cubicBezTo>
                <a:cubicBezTo>
                  <a:pt x="1836050" y="211416"/>
                  <a:pt x="1832971" y="213479"/>
                  <a:pt x="1829576" y="214868"/>
                </a:cubicBezTo>
                <a:cubicBezTo>
                  <a:pt x="1820431" y="218815"/>
                  <a:pt x="1812249" y="218430"/>
                  <a:pt x="1811576" y="227479"/>
                </a:cubicBezTo>
                <a:cubicBezTo>
                  <a:pt x="1810902" y="236528"/>
                  <a:pt x="1815907" y="232870"/>
                  <a:pt x="1815907" y="242496"/>
                </a:cubicBezTo>
                <a:cubicBezTo>
                  <a:pt x="1815477" y="245011"/>
                  <a:pt x="1814454" y="247386"/>
                  <a:pt x="1812923" y="249428"/>
                </a:cubicBezTo>
                <a:cubicBezTo>
                  <a:pt x="1811497" y="251253"/>
                  <a:pt x="1810658" y="253468"/>
                  <a:pt x="1810517" y="255781"/>
                </a:cubicBezTo>
                <a:cubicBezTo>
                  <a:pt x="1810492" y="258146"/>
                  <a:pt x="1809862" y="260466"/>
                  <a:pt x="1808687" y="262520"/>
                </a:cubicBezTo>
                <a:cubicBezTo>
                  <a:pt x="1807633" y="264737"/>
                  <a:pt x="1807201" y="267199"/>
                  <a:pt x="1807436" y="269643"/>
                </a:cubicBezTo>
                <a:cubicBezTo>
                  <a:pt x="1807243" y="278499"/>
                  <a:pt x="1805800" y="285912"/>
                  <a:pt x="1808398" y="288125"/>
                </a:cubicBezTo>
                <a:cubicBezTo>
                  <a:pt x="1819477" y="287231"/>
                  <a:pt x="1830598" y="286974"/>
                  <a:pt x="1841706" y="287355"/>
                </a:cubicBezTo>
                <a:cubicBezTo>
                  <a:pt x="1845749" y="287355"/>
                  <a:pt x="1847386" y="284660"/>
                  <a:pt x="1850371" y="283987"/>
                </a:cubicBezTo>
                <a:cubicBezTo>
                  <a:pt x="1853087" y="283384"/>
                  <a:pt x="1855866" y="283093"/>
                  <a:pt x="1858649" y="283120"/>
                </a:cubicBezTo>
                <a:cubicBezTo>
                  <a:pt x="1861732" y="283645"/>
                  <a:pt x="1864761" y="284451"/>
                  <a:pt x="1867698" y="285527"/>
                </a:cubicBezTo>
                <a:cubicBezTo>
                  <a:pt x="1870777" y="286923"/>
                  <a:pt x="1873738" y="288565"/>
                  <a:pt x="1876554" y="290436"/>
                </a:cubicBezTo>
                <a:cubicBezTo>
                  <a:pt x="1879827" y="292746"/>
                  <a:pt x="1885699" y="293998"/>
                  <a:pt x="1888105" y="300062"/>
                </a:cubicBezTo>
                <a:cubicBezTo>
                  <a:pt x="1888841" y="302628"/>
                  <a:pt x="1889198" y="305287"/>
                  <a:pt x="1889165" y="307956"/>
                </a:cubicBezTo>
                <a:lnTo>
                  <a:pt x="1887527" y="308148"/>
                </a:lnTo>
                <a:cubicBezTo>
                  <a:pt x="1887532" y="309223"/>
                  <a:pt x="1887946" y="310256"/>
                  <a:pt x="1888682" y="311037"/>
                </a:cubicBezTo>
                <a:cubicBezTo>
                  <a:pt x="1889396" y="312327"/>
                  <a:pt x="1889667" y="313814"/>
                  <a:pt x="1889454" y="315273"/>
                </a:cubicBezTo>
                <a:cubicBezTo>
                  <a:pt x="1889004" y="317736"/>
                  <a:pt x="1888018" y="320068"/>
                  <a:pt x="1886565" y="322108"/>
                </a:cubicBezTo>
                <a:cubicBezTo>
                  <a:pt x="1885025" y="324514"/>
                  <a:pt x="1883100" y="327980"/>
                  <a:pt x="1880789" y="327980"/>
                </a:cubicBezTo>
                <a:cubicBezTo>
                  <a:pt x="1874628" y="328172"/>
                  <a:pt x="1871548" y="328750"/>
                  <a:pt x="1869527" y="328654"/>
                </a:cubicBezTo>
                <a:cubicBezTo>
                  <a:pt x="1867505" y="328557"/>
                  <a:pt x="1861536" y="326535"/>
                  <a:pt x="1857301" y="326535"/>
                </a:cubicBezTo>
                <a:cubicBezTo>
                  <a:pt x="1853065" y="326535"/>
                  <a:pt x="1850082" y="327690"/>
                  <a:pt x="1844787" y="327594"/>
                </a:cubicBezTo>
                <a:cubicBezTo>
                  <a:pt x="1839492" y="327498"/>
                  <a:pt x="1829963" y="326535"/>
                  <a:pt x="1824090" y="325861"/>
                </a:cubicBezTo>
                <a:cubicBezTo>
                  <a:pt x="1820336" y="325380"/>
                  <a:pt x="1808591" y="326343"/>
                  <a:pt x="1804837" y="325861"/>
                </a:cubicBezTo>
                <a:cubicBezTo>
                  <a:pt x="1798379" y="325257"/>
                  <a:pt x="1791864" y="325777"/>
                  <a:pt x="1785584" y="327401"/>
                </a:cubicBezTo>
                <a:lnTo>
                  <a:pt x="1767197" y="330001"/>
                </a:lnTo>
                <a:cubicBezTo>
                  <a:pt x="1760652" y="330964"/>
                  <a:pt x="1752181" y="329520"/>
                  <a:pt x="1746308" y="329520"/>
                </a:cubicBezTo>
                <a:cubicBezTo>
                  <a:pt x="1733713" y="330694"/>
                  <a:pt x="1721285" y="333244"/>
                  <a:pt x="1709246" y="337125"/>
                </a:cubicBezTo>
                <a:cubicBezTo>
                  <a:pt x="1693940" y="342419"/>
                  <a:pt x="1667179" y="354838"/>
                  <a:pt x="1663809" y="354453"/>
                </a:cubicBezTo>
                <a:cubicBezTo>
                  <a:pt x="1660440" y="354067"/>
                  <a:pt x="1653317" y="344537"/>
                  <a:pt x="1646482" y="338087"/>
                </a:cubicBezTo>
                <a:cubicBezTo>
                  <a:pt x="1645903" y="334904"/>
                  <a:pt x="1645903" y="331643"/>
                  <a:pt x="1646482" y="328461"/>
                </a:cubicBezTo>
                <a:cubicBezTo>
                  <a:pt x="1647115" y="324519"/>
                  <a:pt x="1646752" y="320480"/>
                  <a:pt x="1645422" y="316717"/>
                </a:cubicBezTo>
                <a:cubicBezTo>
                  <a:pt x="1648022" y="312192"/>
                  <a:pt x="1663135" y="306608"/>
                  <a:pt x="1664675" y="306223"/>
                </a:cubicBezTo>
                <a:cubicBezTo>
                  <a:pt x="1666216" y="305838"/>
                  <a:pt x="1672184" y="308148"/>
                  <a:pt x="1675842" y="307282"/>
                </a:cubicBezTo>
                <a:cubicBezTo>
                  <a:pt x="1677767" y="306801"/>
                  <a:pt x="1691437" y="301217"/>
                  <a:pt x="1698946" y="298522"/>
                </a:cubicBezTo>
                <a:cubicBezTo>
                  <a:pt x="1701930" y="297560"/>
                  <a:pt x="1706262" y="297367"/>
                  <a:pt x="1708572" y="296694"/>
                </a:cubicBezTo>
                <a:cubicBezTo>
                  <a:pt x="1715695" y="294479"/>
                  <a:pt x="1726189" y="289185"/>
                  <a:pt x="1733890" y="286104"/>
                </a:cubicBezTo>
                <a:cubicBezTo>
                  <a:pt x="1750351" y="279558"/>
                  <a:pt x="1751218" y="259728"/>
                  <a:pt x="1753720" y="252219"/>
                </a:cubicBezTo>
                <a:cubicBezTo>
                  <a:pt x="1755041" y="248577"/>
                  <a:pt x="1755724" y="244734"/>
                  <a:pt x="1755742" y="240860"/>
                </a:cubicBezTo>
                <a:cubicBezTo>
                  <a:pt x="1755838" y="237106"/>
                  <a:pt x="1755549" y="232581"/>
                  <a:pt x="1753720" y="231907"/>
                </a:cubicBezTo>
                <a:cubicBezTo>
                  <a:pt x="1750478" y="232183"/>
                  <a:pt x="1747260" y="232698"/>
                  <a:pt x="1744093" y="233447"/>
                </a:cubicBezTo>
                <a:cubicBezTo>
                  <a:pt x="1740040" y="234841"/>
                  <a:pt x="1735689" y="235140"/>
                  <a:pt x="1731484" y="234314"/>
                </a:cubicBezTo>
                <a:cubicBezTo>
                  <a:pt x="1727633" y="232485"/>
                  <a:pt x="1728210" y="227960"/>
                  <a:pt x="1727633" y="222859"/>
                </a:cubicBezTo>
                <a:cubicBezTo>
                  <a:pt x="1726401" y="217682"/>
                  <a:pt x="1723809" y="212930"/>
                  <a:pt x="1720124" y="209092"/>
                </a:cubicBezTo>
                <a:cubicBezTo>
                  <a:pt x="1718680" y="205587"/>
                  <a:pt x="1718023" y="201809"/>
                  <a:pt x="1718198" y="198022"/>
                </a:cubicBezTo>
                <a:cubicBezTo>
                  <a:pt x="1718294" y="196000"/>
                  <a:pt x="1717236" y="189358"/>
                  <a:pt x="1717236" y="187337"/>
                </a:cubicBezTo>
                <a:cubicBezTo>
                  <a:pt x="1717236" y="182042"/>
                  <a:pt x="1722242" y="181657"/>
                  <a:pt x="1726863" y="179347"/>
                </a:cubicBezTo>
                <a:cubicBezTo>
                  <a:pt x="1732587" y="180346"/>
                  <a:pt x="1738246" y="181697"/>
                  <a:pt x="1743805" y="183389"/>
                </a:cubicBezTo>
                <a:cubicBezTo>
                  <a:pt x="1757400" y="181917"/>
                  <a:pt x="1770899" y="179667"/>
                  <a:pt x="1784237" y="176651"/>
                </a:cubicBezTo>
                <a:cubicBezTo>
                  <a:pt x="1787221" y="175977"/>
                  <a:pt x="1790494" y="174918"/>
                  <a:pt x="1791264" y="174726"/>
                </a:cubicBezTo>
                <a:cubicBezTo>
                  <a:pt x="1792034" y="174533"/>
                  <a:pt x="1794825" y="173282"/>
                  <a:pt x="1796269" y="172801"/>
                </a:cubicBezTo>
                <a:cubicBezTo>
                  <a:pt x="1806832" y="169702"/>
                  <a:pt x="1817006" y="165407"/>
                  <a:pt x="1826593" y="159998"/>
                </a:cubicBezTo>
                <a:cubicBezTo>
                  <a:pt x="1829344" y="159052"/>
                  <a:pt x="1832262" y="158691"/>
                  <a:pt x="1835160" y="158939"/>
                </a:cubicBezTo>
                <a:cubicBezTo>
                  <a:pt x="1837650" y="158725"/>
                  <a:pt x="1840124" y="158372"/>
                  <a:pt x="1842572" y="157880"/>
                </a:cubicBezTo>
                <a:close/>
                <a:moveTo>
                  <a:pt x="1416697" y="146714"/>
                </a:moveTo>
                <a:cubicBezTo>
                  <a:pt x="1421415" y="143922"/>
                  <a:pt x="1423821" y="154319"/>
                  <a:pt x="1425362" y="158073"/>
                </a:cubicBezTo>
                <a:cubicBezTo>
                  <a:pt x="1426228" y="159902"/>
                  <a:pt x="1423629" y="167026"/>
                  <a:pt x="1423339" y="169528"/>
                </a:cubicBezTo>
                <a:cubicBezTo>
                  <a:pt x="1423051" y="172031"/>
                  <a:pt x="1419393" y="175112"/>
                  <a:pt x="1419393" y="182620"/>
                </a:cubicBezTo>
                <a:cubicBezTo>
                  <a:pt x="1419490" y="185990"/>
                  <a:pt x="1416409" y="188493"/>
                  <a:pt x="1412270" y="192247"/>
                </a:cubicBezTo>
                <a:cubicBezTo>
                  <a:pt x="1408035" y="196342"/>
                  <a:pt x="1404080" y="200716"/>
                  <a:pt x="1400430" y="205339"/>
                </a:cubicBezTo>
                <a:cubicBezTo>
                  <a:pt x="1398499" y="209933"/>
                  <a:pt x="1398062" y="215019"/>
                  <a:pt x="1399178" y="219875"/>
                </a:cubicBezTo>
                <a:cubicBezTo>
                  <a:pt x="1399178" y="221511"/>
                  <a:pt x="1397156" y="226710"/>
                  <a:pt x="1400044" y="229501"/>
                </a:cubicBezTo>
                <a:cubicBezTo>
                  <a:pt x="1402932" y="232294"/>
                  <a:pt x="1406109" y="229309"/>
                  <a:pt x="1407745" y="229501"/>
                </a:cubicBezTo>
                <a:cubicBezTo>
                  <a:pt x="1409382" y="229694"/>
                  <a:pt x="1408323" y="232967"/>
                  <a:pt x="1410248" y="236528"/>
                </a:cubicBezTo>
                <a:cubicBezTo>
                  <a:pt x="1413810" y="243363"/>
                  <a:pt x="1414965" y="244422"/>
                  <a:pt x="1414965" y="247792"/>
                </a:cubicBezTo>
                <a:cubicBezTo>
                  <a:pt x="1414868" y="249717"/>
                  <a:pt x="1414868" y="251354"/>
                  <a:pt x="1413329" y="252316"/>
                </a:cubicBezTo>
                <a:cubicBezTo>
                  <a:pt x="1404413" y="257689"/>
                  <a:pt x="1396815" y="264992"/>
                  <a:pt x="1391091" y="273687"/>
                </a:cubicBezTo>
                <a:cubicBezTo>
                  <a:pt x="1390459" y="276643"/>
                  <a:pt x="1390832" y="279727"/>
                  <a:pt x="1392151" y="282447"/>
                </a:cubicBezTo>
                <a:cubicBezTo>
                  <a:pt x="1393979" y="282447"/>
                  <a:pt x="1398599" y="282447"/>
                  <a:pt x="1400622" y="282447"/>
                </a:cubicBezTo>
                <a:lnTo>
                  <a:pt x="1400333" y="283024"/>
                </a:lnTo>
                <a:cubicBezTo>
                  <a:pt x="1403355" y="283859"/>
                  <a:pt x="1406044" y="285608"/>
                  <a:pt x="1408034" y="288030"/>
                </a:cubicBezTo>
                <a:cubicBezTo>
                  <a:pt x="1409418" y="290581"/>
                  <a:pt x="1410208" y="293411"/>
                  <a:pt x="1410344" y="296309"/>
                </a:cubicBezTo>
                <a:cubicBezTo>
                  <a:pt x="1408900" y="308535"/>
                  <a:pt x="1398311" y="316139"/>
                  <a:pt x="1388685" y="322300"/>
                </a:cubicBezTo>
                <a:cubicBezTo>
                  <a:pt x="1379059" y="328461"/>
                  <a:pt x="1361634" y="335200"/>
                  <a:pt x="1353356" y="339917"/>
                </a:cubicBezTo>
                <a:cubicBezTo>
                  <a:pt x="1346521" y="343864"/>
                  <a:pt x="1340072" y="353683"/>
                  <a:pt x="1336124" y="355319"/>
                </a:cubicBezTo>
                <a:cubicBezTo>
                  <a:pt x="1336124" y="355319"/>
                  <a:pt x="1331407" y="356860"/>
                  <a:pt x="1329290" y="355319"/>
                </a:cubicBezTo>
                <a:cubicBezTo>
                  <a:pt x="1326152" y="354186"/>
                  <a:pt x="1322933" y="353285"/>
                  <a:pt x="1319664" y="352624"/>
                </a:cubicBezTo>
                <a:cubicBezTo>
                  <a:pt x="1316390" y="351565"/>
                  <a:pt x="1317930" y="346944"/>
                  <a:pt x="1315524" y="344153"/>
                </a:cubicBezTo>
                <a:cubicBezTo>
                  <a:pt x="1313009" y="341702"/>
                  <a:pt x="1310982" y="338794"/>
                  <a:pt x="1309555" y="335585"/>
                </a:cubicBezTo>
                <a:cubicBezTo>
                  <a:pt x="1307545" y="330641"/>
                  <a:pt x="1306625" y="325322"/>
                  <a:pt x="1306860" y="319990"/>
                </a:cubicBezTo>
                <a:cubicBezTo>
                  <a:pt x="1309731" y="313192"/>
                  <a:pt x="1315263" y="307869"/>
                  <a:pt x="1322166" y="305262"/>
                </a:cubicBezTo>
                <a:cubicBezTo>
                  <a:pt x="1325205" y="303279"/>
                  <a:pt x="1328130" y="301125"/>
                  <a:pt x="1330926" y="298812"/>
                </a:cubicBezTo>
                <a:cubicBezTo>
                  <a:pt x="1333603" y="297327"/>
                  <a:pt x="1335781" y="295082"/>
                  <a:pt x="1337183" y="292362"/>
                </a:cubicBezTo>
                <a:cubicBezTo>
                  <a:pt x="1338019" y="290364"/>
                  <a:pt x="1338571" y="288258"/>
                  <a:pt x="1338820" y="286105"/>
                </a:cubicBezTo>
                <a:cubicBezTo>
                  <a:pt x="1339013" y="282832"/>
                  <a:pt x="1340649" y="280426"/>
                  <a:pt x="1340648" y="278019"/>
                </a:cubicBezTo>
                <a:cubicBezTo>
                  <a:pt x="1340383" y="275620"/>
                  <a:pt x="1339373" y="273365"/>
                  <a:pt x="1337760" y="271570"/>
                </a:cubicBezTo>
                <a:cubicBezTo>
                  <a:pt x="1336205" y="269989"/>
                  <a:pt x="1335020" y="268081"/>
                  <a:pt x="1334295" y="265986"/>
                </a:cubicBezTo>
                <a:cubicBezTo>
                  <a:pt x="1334295" y="265890"/>
                  <a:pt x="1327365" y="257900"/>
                  <a:pt x="1327364" y="253953"/>
                </a:cubicBezTo>
                <a:cubicBezTo>
                  <a:pt x="1327593" y="247870"/>
                  <a:pt x="1332363" y="242935"/>
                  <a:pt x="1338434" y="242497"/>
                </a:cubicBezTo>
                <a:cubicBezTo>
                  <a:pt x="1340360" y="241727"/>
                  <a:pt x="1343921" y="242497"/>
                  <a:pt x="1345847" y="242497"/>
                </a:cubicBezTo>
                <a:cubicBezTo>
                  <a:pt x="1350467" y="242112"/>
                  <a:pt x="1353741" y="237683"/>
                  <a:pt x="1356244" y="233930"/>
                </a:cubicBezTo>
                <a:cubicBezTo>
                  <a:pt x="1357581" y="228765"/>
                  <a:pt x="1358355" y="223473"/>
                  <a:pt x="1358553" y="218142"/>
                </a:cubicBezTo>
                <a:cubicBezTo>
                  <a:pt x="1360094" y="212752"/>
                  <a:pt x="1353645" y="211885"/>
                  <a:pt x="1350467" y="210633"/>
                </a:cubicBezTo>
                <a:cubicBezTo>
                  <a:pt x="1347412" y="209091"/>
                  <a:pt x="1344179" y="207928"/>
                  <a:pt x="1340841" y="207168"/>
                </a:cubicBezTo>
                <a:cubicBezTo>
                  <a:pt x="1338242" y="206976"/>
                  <a:pt x="1336028" y="203895"/>
                  <a:pt x="1334777" y="200526"/>
                </a:cubicBezTo>
                <a:cubicBezTo>
                  <a:pt x="1333526" y="197156"/>
                  <a:pt x="1332466" y="198215"/>
                  <a:pt x="1329771" y="197156"/>
                </a:cubicBezTo>
                <a:cubicBezTo>
                  <a:pt x="1327075" y="196097"/>
                  <a:pt x="1327075" y="186953"/>
                  <a:pt x="1327075" y="185894"/>
                </a:cubicBezTo>
                <a:cubicBezTo>
                  <a:pt x="1327075" y="184834"/>
                  <a:pt x="1329867" y="183679"/>
                  <a:pt x="1332274" y="182620"/>
                </a:cubicBezTo>
                <a:cubicBezTo>
                  <a:pt x="1334681" y="181562"/>
                  <a:pt x="1334681" y="179829"/>
                  <a:pt x="1336220" y="176556"/>
                </a:cubicBezTo>
                <a:cubicBezTo>
                  <a:pt x="1337761" y="173283"/>
                  <a:pt x="1341323" y="172512"/>
                  <a:pt x="1344595" y="171646"/>
                </a:cubicBezTo>
                <a:cubicBezTo>
                  <a:pt x="1348273" y="171430"/>
                  <a:pt x="1351938" y="171012"/>
                  <a:pt x="1355570" y="170395"/>
                </a:cubicBezTo>
                <a:cubicBezTo>
                  <a:pt x="1370971" y="164138"/>
                  <a:pt x="1388396" y="146907"/>
                  <a:pt x="1403124" y="147677"/>
                </a:cubicBezTo>
                <a:cubicBezTo>
                  <a:pt x="1410632" y="148158"/>
                  <a:pt x="1413713" y="148351"/>
                  <a:pt x="1416697" y="146714"/>
                </a:cubicBezTo>
                <a:close/>
                <a:moveTo>
                  <a:pt x="2081117" y="146328"/>
                </a:moveTo>
                <a:cubicBezTo>
                  <a:pt x="2084679" y="146905"/>
                  <a:pt x="2094209" y="145269"/>
                  <a:pt x="2095075" y="146905"/>
                </a:cubicBezTo>
                <a:cubicBezTo>
                  <a:pt x="2097844" y="150961"/>
                  <a:pt x="2101719" y="154136"/>
                  <a:pt x="2106242" y="156051"/>
                </a:cubicBezTo>
                <a:cubicBezTo>
                  <a:pt x="2109997" y="157976"/>
                  <a:pt x="2108360" y="160576"/>
                  <a:pt x="2108841" y="163944"/>
                </a:cubicBezTo>
                <a:cubicBezTo>
                  <a:pt x="2109323" y="167314"/>
                  <a:pt x="2111441" y="168662"/>
                  <a:pt x="2110382" y="171549"/>
                </a:cubicBezTo>
                <a:cubicBezTo>
                  <a:pt x="2109323" y="174438"/>
                  <a:pt x="2106724" y="179540"/>
                  <a:pt x="2104510" y="185701"/>
                </a:cubicBezTo>
                <a:cubicBezTo>
                  <a:pt x="2104510" y="187048"/>
                  <a:pt x="2102777" y="193979"/>
                  <a:pt x="2104510" y="193979"/>
                </a:cubicBezTo>
                <a:cubicBezTo>
                  <a:pt x="2106507" y="194100"/>
                  <a:pt x="2108493" y="193595"/>
                  <a:pt x="2110190" y="192536"/>
                </a:cubicBezTo>
                <a:cubicBezTo>
                  <a:pt x="2111056" y="192151"/>
                  <a:pt x="2114906" y="190225"/>
                  <a:pt x="2117313" y="189358"/>
                </a:cubicBezTo>
                <a:cubicBezTo>
                  <a:pt x="2120204" y="188714"/>
                  <a:pt x="2123014" y="187746"/>
                  <a:pt x="2125688" y="186471"/>
                </a:cubicBezTo>
                <a:cubicBezTo>
                  <a:pt x="2128962" y="184160"/>
                  <a:pt x="2133292" y="179540"/>
                  <a:pt x="2135315" y="179540"/>
                </a:cubicBezTo>
                <a:cubicBezTo>
                  <a:pt x="2135315" y="179540"/>
                  <a:pt x="2148118" y="175785"/>
                  <a:pt x="2150332" y="179540"/>
                </a:cubicBezTo>
                <a:cubicBezTo>
                  <a:pt x="2152545" y="183294"/>
                  <a:pt x="2157936" y="182909"/>
                  <a:pt x="2163424" y="183775"/>
                </a:cubicBezTo>
                <a:cubicBezTo>
                  <a:pt x="2168911" y="184641"/>
                  <a:pt x="2172472" y="193498"/>
                  <a:pt x="2172472" y="201007"/>
                </a:cubicBezTo>
                <a:cubicBezTo>
                  <a:pt x="2172568" y="204087"/>
                  <a:pt x="2172376" y="205339"/>
                  <a:pt x="2169007" y="205339"/>
                </a:cubicBezTo>
                <a:cubicBezTo>
                  <a:pt x="2167178" y="205435"/>
                  <a:pt x="2165156" y="208515"/>
                  <a:pt x="2161788" y="210729"/>
                </a:cubicBezTo>
                <a:cubicBezTo>
                  <a:pt x="2156535" y="213750"/>
                  <a:pt x="2150945" y="216141"/>
                  <a:pt x="2145133" y="217853"/>
                </a:cubicBezTo>
                <a:cubicBezTo>
                  <a:pt x="2142204" y="219808"/>
                  <a:pt x="2138942" y="221211"/>
                  <a:pt x="2135507" y="221992"/>
                </a:cubicBezTo>
                <a:cubicBezTo>
                  <a:pt x="2131271" y="222570"/>
                  <a:pt x="2127517" y="222762"/>
                  <a:pt x="2124341" y="223436"/>
                </a:cubicBezTo>
                <a:cubicBezTo>
                  <a:pt x="2118379" y="224900"/>
                  <a:pt x="2112623" y="227098"/>
                  <a:pt x="2107205" y="229982"/>
                </a:cubicBezTo>
                <a:cubicBezTo>
                  <a:pt x="2104895" y="232431"/>
                  <a:pt x="2102979" y="235225"/>
                  <a:pt x="2101525" y="238261"/>
                </a:cubicBezTo>
                <a:cubicBezTo>
                  <a:pt x="2100187" y="242769"/>
                  <a:pt x="2100928" y="247640"/>
                  <a:pt x="2103547" y="251546"/>
                </a:cubicBezTo>
                <a:cubicBezTo>
                  <a:pt x="2111564" y="262465"/>
                  <a:pt x="2121094" y="272189"/>
                  <a:pt x="2131849" y="280425"/>
                </a:cubicBezTo>
                <a:cubicBezTo>
                  <a:pt x="2136951" y="284757"/>
                  <a:pt x="2144171" y="299678"/>
                  <a:pt x="2152738" y="304010"/>
                </a:cubicBezTo>
                <a:cubicBezTo>
                  <a:pt x="2160381" y="308168"/>
                  <a:pt x="2167576" y="313104"/>
                  <a:pt x="2174206" y="318738"/>
                </a:cubicBezTo>
                <a:cubicBezTo>
                  <a:pt x="2178115" y="320809"/>
                  <a:pt x="2182249" y="322425"/>
                  <a:pt x="2186527" y="323552"/>
                </a:cubicBezTo>
                <a:cubicBezTo>
                  <a:pt x="2190378" y="325188"/>
                  <a:pt x="2193748" y="328750"/>
                  <a:pt x="2196154" y="329617"/>
                </a:cubicBezTo>
                <a:cubicBezTo>
                  <a:pt x="2202411" y="331734"/>
                  <a:pt x="2207802" y="333659"/>
                  <a:pt x="2217428" y="337510"/>
                </a:cubicBezTo>
                <a:cubicBezTo>
                  <a:pt x="2219739" y="338473"/>
                  <a:pt x="2223589" y="338761"/>
                  <a:pt x="2224744" y="340880"/>
                </a:cubicBezTo>
                <a:lnTo>
                  <a:pt x="2223974" y="341842"/>
                </a:lnTo>
                <a:cubicBezTo>
                  <a:pt x="2224937" y="343671"/>
                  <a:pt x="2221856" y="345307"/>
                  <a:pt x="2221664" y="347426"/>
                </a:cubicBezTo>
                <a:cubicBezTo>
                  <a:pt x="2221472" y="349543"/>
                  <a:pt x="2222434" y="353105"/>
                  <a:pt x="2220606" y="355319"/>
                </a:cubicBezTo>
                <a:cubicBezTo>
                  <a:pt x="2217647" y="359113"/>
                  <a:pt x="2213184" y="361431"/>
                  <a:pt x="2208380" y="361673"/>
                </a:cubicBezTo>
                <a:cubicBezTo>
                  <a:pt x="2206358" y="361865"/>
                  <a:pt x="2204817" y="364753"/>
                  <a:pt x="2203374" y="365812"/>
                </a:cubicBezTo>
                <a:cubicBezTo>
                  <a:pt x="2201930" y="366871"/>
                  <a:pt x="2199812" y="366871"/>
                  <a:pt x="2198367" y="366871"/>
                </a:cubicBezTo>
                <a:cubicBezTo>
                  <a:pt x="2194604" y="366886"/>
                  <a:pt x="2190841" y="366660"/>
                  <a:pt x="2187105" y="366198"/>
                </a:cubicBezTo>
                <a:cubicBezTo>
                  <a:pt x="2183225" y="366410"/>
                  <a:pt x="2179337" y="366410"/>
                  <a:pt x="2175457" y="366198"/>
                </a:cubicBezTo>
                <a:cubicBezTo>
                  <a:pt x="2171968" y="366166"/>
                  <a:pt x="2168513" y="365514"/>
                  <a:pt x="2165252" y="364272"/>
                </a:cubicBezTo>
                <a:cubicBezTo>
                  <a:pt x="2158899" y="360614"/>
                  <a:pt x="2154086" y="363309"/>
                  <a:pt x="2149273" y="362058"/>
                </a:cubicBezTo>
                <a:cubicBezTo>
                  <a:pt x="2145494" y="361378"/>
                  <a:pt x="2142194" y="359096"/>
                  <a:pt x="2140224" y="355801"/>
                </a:cubicBezTo>
                <a:cubicBezTo>
                  <a:pt x="2137144" y="347233"/>
                  <a:pt x="2141282" y="344730"/>
                  <a:pt x="2126362" y="331060"/>
                </a:cubicBezTo>
                <a:cubicBezTo>
                  <a:pt x="2120733" y="324742"/>
                  <a:pt x="2115493" y="318087"/>
                  <a:pt x="2110671" y="311134"/>
                </a:cubicBezTo>
                <a:cubicBezTo>
                  <a:pt x="2107735" y="307274"/>
                  <a:pt x="2104518" y="303639"/>
                  <a:pt x="2101044" y="300255"/>
                </a:cubicBezTo>
                <a:cubicBezTo>
                  <a:pt x="2091225" y="293036"/>
                  <a:pt x="2082465" y="283025"/>
                  <a:pt x="2079192" y="281002"/>
                </a:cubicBezTo>
                <a:cubicBezTo>
                  <a:pt x="2078037" y="280329"/>
                  <a:pt x="2071491" y="295924"/>
                  <a:pt x="2064079" y="303914"/>
                </a:cubicBezTo>
                <a:cubicBezTo>
                  <a:pt x="2056666" y="311904"/>
                  <a:pt x="2051276" y="315658"/>
                  <a:pt x="2042226" y="325284"/>
                </a:cubicBezTo>
                <a:cubicBezTo>
                  <a:pt x="2035622" y="331138"/>
                  <a:pt x="2028027" y="335768"/>
                  <a:pt x="2019797" y="338954"/>
                </a:cubicBezTo>
                <a:cubicBezTo>
                  <a:pt x="2016042" y="341457"/>
                  <a:pt x="2007475" y="345307"/>
                  <a:pt x="2003143" y="348003"/>
                </a:cubicBezTo>
                <a:cubicBezTo>
                  <a:pt x="1998811" y="350698"/>
                  <a:pt x="1991206" y="350313"/>
                  <a:pt x="1987837" y="351950"/>
                </a:cubicBezTo>
                <a:cubicBezTo>
                  <a:pt x="1985169" y="352993"/>
                  <a:pt x="1982326" y="353516"/>
                  <a:pt x="1979462" y="353491"/>
                </a:cubicBezTo>
                <a:cubicBezTo>
                  <a:pt x="1977151" y="353105"/>
                  <a:pt x="1975515" y="349832"/>
                  <a:pt x="1973782" y="348581"/>
                </a:cubicBezTo>
                <a:cubicBezTo>
                  <a:pt x="1972049" y="347330"/>
                  <a:pt x="1972049" y="341072"/>
                  <a:pt x="1969450" y="339916"/>
                </a:cubicBezTo>
                <a:cubicBezTo>
                  <a:pt x="1966942" y="339301"/>
                  <a:pt x="1964494" y="338463"/>
                  <a:pt x="1962134" y="337414"/>
                </a:cubicBezTo>
                <a:cubicBezTo>
                  <a:pt x="1960594" y="335970"/>
                  <a:pt x="1961845" y="333563"/>
                  <a:pt x="1966851" y="331927"/>
                </a:cubicBezTo>
                <a:cubicBezTo>
                  <a:pt x="1970843" y="330572"/>
                  <a:pt x="1974512" y="328409"/>
                  <a:pt x="1977632" y="325573"/>
                </a:cubicBezTo>
                <a:cubicBezTo>
                  <a:pt x="1980279" y="323995"/>
                  <a:pt x="1982762" y="322156"/>
                  <a:pt x="1985045" y="320086"/>
                </a:cubicBezTo>
                <a:cubicBezTo>
                  <a:pt x="1985912" y="319027"/>
                  <a:pt x="1988992" y="318546"/>
                  <a:pt x="1990244" y="317776"/>
                </a:cubicBezTo>
                <a:cubicBezTo>
                  <a:pt x="2002461" y="307421"/>
                  <a:pt x="2014034" y="296330"/>
                  <a:pt x="2024899" y="284565"/>
                </a:cubicBezTo>
                <a:cubicBezTo>
                  <a:pt x="2031111" y="277871"/>
                  <a:pt x="2035690" y="269833"/>
                  <a:pt x="2038280" y="261076"/>
                </a:cubicBezTo>
                <a:cubicBezTo>
                  <a:pt x="2039919" y="258116"/>
                  <a:pt x="2040872" y="254826"/>
                  <a:pt x="2041071" y="251450"/>
                </a:cubicBezTo>
                <a:cubicBezTo>
                  <a:pt x="2040782" y="249909"/>
                  <a:pt x="2036161" y="251450"/>
                  <a:pt x="2034140" y="251450"/>
                </a:cubicBezTo>
                <a:cubicBezTo>
                  <a:pt x="2032119" y="251450"/>
                  <a:pt x="2030867" y="251353"/>
                  <a:pt x="2028845" y="251450"/>
                </a:cubicBezTo>
                <a:cubicBezTo>
                  <a:pt x="2026824" y="251546"/>
                  <a:pt x="2024032" y="253375"/>
                  <a:pt x="2021722" y="253375"/>
                </a:cubicBezTo>
                <a:cubicBezTo>
                  <a:pt x="2019509" y="254145"/>
                  <a:pt x="2017100" y="254145"/>
                  <a:pt x="2014887" y="253375"/>
                </a:cubicBezTo>
                <a:cubicBezTo>
                  <a:pt x="2011228" y="252220"/>
                  <a:pt x="2009303" y="249139"/>
                  <a:pt x="2004393" y="248465"/>
                </a:cubicBezTo>
                <a:cubicBezTo>
                  <a:pt x="1997770" y="246115"/>
                  <a:pt x="1993038" y="240229"/>
                  <a:pt x="1992168" y="233255"/>
                </a:cubicBezTo>
                <a:cubicBezTo>
                  <a:pt x="1991337" y="229685"/>
                  <a:pt x="1992606" y="225953"/>
                  <a:pt x="1995441" y="223628"/>
                </a:cubicBezTo>
                <a:cubicBezTo>
                  <a:pt x="1997944" y="221800"/>
                  <a:pt x="1999196" y="219201"/>
                  <a:pt x="2001218" y="217660"/>
                </a:cubicBezTo>
                <a:cubicBezTo>
                  <a:pt x="2003239" y="216120"/>
                  <a:pt x="2006897" y="215927"/>
                  <a:pt x="2008534" y="214869"/>
                </a:cubicBezTo>
                <a:cubicBezTo>
                  <a:pt x="2010170" y="213810"/>
                  <a:pt x="2011903" y="211885"/>
                  <a:pt x="2014694" y="210825"/>
                </a:cubicBezTo>
                <a:cubicBezTo>
                  <a:pt x="2017486" y="209766"/>
                  <a:pt x="2024610" y="210825"/>
                  <a:pt x="2029712" y="210825"/>
                </a:cubicBezTo>
                <a:cubicBezTo>
                  <a:pt x="2038482" y="209673"/>
                  <a:pt x="2046911" y="206689"/>
                  <a:pt x="2054452" y="202065"/>
                </a:cubicBezTo>
                <a:cubicBezTo>
                  <a:pt x="2054190" y="194194"/>
                  <a:pt x="2055807" y="186373"/>
                  <a:pt x="2059169" y="179251"/>
                </a:cubicBezTo>
                <a:cubicBezTo>
                  <a:pt x="2060307" y="174523"/>
                  <a:pt x="2060858" y="169674"/>
                  <a:pt x="2060805" y="164811"/>
                </a:cubicBezTo>
                <a:cubicBezTo>
                  <a:pt x="2061334" y="160665"/>
                  <a:pt x="2061105" y="156457"/>
                  <a:pt x="2060132" y="152392"/>
                </a:cubicBezTo>
                <a:cubicBezTo>
                  <a:pt x="2060035" y="148927"/>
                  <a:pt x="2061960" y="148542"/>
                  <a:pt x="2063983" y="147965"/>
                </a:cubicBezTo>
                <a:cubicBezTo>
                  <a:pt x="2070336" y="146231"/>
                  <a:pt x="2070240" y="148639"/>
                  <a:pt x="2073609" y="148735"/>
                </a:cubicBezTo>
                <a:cubicBezTo>
                  <a:pt x="2076978" y="148831"/>
                  <a:pt x="2077556" y="145750"/>
                  <a:pt x="2081117" y="146328"/>
                </a:cubicBezTo>
                <a:close/>
                <a:moveTo>
                  <a:pt x="748621" y="143248"/>
                </a:moveTo>
                <a:cubicBezTo>
                  <a:pt x="750449" y="143441"/>
                  <a:pt x="752567" y="146522"/>
                  <a:pt x="755744" y="147195"/>
                </a:cubicBezTo>
                <a:cubicBezTo>
                  <a:pt x="758920" y="147869"/>
                  <a:pt x="763445" y="147773"/>
                  <a:pt x="767102" y="148447"/>
                </a:cubicBezTo>
                <a:cubicBezTo>
                  <a:pt x="769029" y="148447"/>
                  <a:pt x="776729" y="148447"/>
                  <a:pt x="778655" y="148447"/>
                </a:cubicBezTo>
                <a:cubicBezTo>
                  <a:pt x="781258" y="148606"/>
                  <a:pt x="783805" y="149258"/>
                  <a:pt x="786163" y="150372"/>
                </a:cubicBezTo>
                <a:cubicBezTo>
                  <a:pt x="787318" y="151046"/>
                  <a:pt x="791362" y="151912"/>
                  <a:pt x="792805" y="153549"/>
                </a:cubicBezTo>
                <a:cubicBezTo>
                  <a:pt x="796075" y="156580"/>
                  <a:pt x="798525" y="160388"/>
                  <a:pt x="799929" y="164619"/>
                </a:cubicBezTo>
                <a:lnTo>
                  <a:pt x="798677" y="165100"/>
                </a:lnTo>
                <a:cubicBezTo>
                  <a:pt x="799159" y="168566"/>
                  <a:pt x="798100" y="169721"/>
                  <a:pt x="798100" y="172417"/>
                </a:cubicBezTo>
                <a:cubicBezTo>
                  <a:pt x="798525" y="176127"/>
                  <a:pt x="798525" y="179873"/>
                  <a:pt x="798100" y="183583"/>
                </a:cubicBezTo>
                <a:cubicBezTo>
                  <a:pt x="797619" y="185509"/>
                  <a:pt x="794731" y="190225"/>
                  <a:pt x="792420" y="195713"/>
                </a:cubicBezTo>
                <a:cubicBezTo>
                  <a:pt x="791599" y="199844"/>
                  <a:pt x="791053" y="204024"/>
                  <a:pt x="790784" y="208227"/>
                </a:cubicBezTo>
                <a:cubicBezTo>
                  <a:pt x="790688" y="214099"/>
                  <a:pt x="790399" y="218432"/>
                  <a:pt x="789533" y="230946"/>
                </a:cubicBezTo>
                <a:cubicBezTo>
                  <a:pt x="789340" y="235181"/>
                  <a:pt x="788185" y="239128"/>
                  <a:pt x="787510" y="244808"/>
                </a:cubicBezTo>
                <a:cubicBezTo>
                  <a:pt x="787222" y="246925"/>
                  <a:pt x="786644" y="252894"/>
                  <a:pt x="786644" y="256552"/>
                </a:cubicBezTo>
                <a:cubicBezTo>
                  <a:pt x="786548" y="262039"/>
                  <a:pt x="789051" y="263099"/>
                  <a:pt x="789340" y="264542"/>
                </a:cubicBezTo>
                <a:cubicBezTo>
                  <a:pt x="789629" y="265986"/>
                  <a:pt x="789725" y="266275"/>
                  <a:pt x="790110" y="269162"/>
                </a:cubicBezTo>
                <a:cubicBezTo>
                  <a:pt x="790495" y="272051"/>
                  <a:pt x="792132" y="273398"/>
                  <a:pt x="791650" y="276383"/>
                </a:cubicBezTo>
                <a:cubicBezTo>
                  <a:pt x="791169" y="279367"/>
                  <a:pt x="788666" y="284373"/>
                  <a:pt x="787318" y="291881"/>
                </a:cubicBezTo>
                <a:cubicBezTo>
                  <a:pt x="786619" y="295294"/>
                  <a:pt x="784660" y="298319"/>
                  <a:pt x="781832" y="300352"/>
                </a:cubicBezTo>
                <a:cubicBezTo>
                  <a:pt x="776945" y="304442"/>
                  <a:pt x="771415" y="307695"/>
                  <a:pt x="765466" y="309979"/>
                </a:cubicBezTo>
                <a:cubicBezTo>
                  <a:pt x="758920" y="312097"/>
                  <a:pt x="754877" y="321145"/>
                  <a:pt x="751123" y="323552"/>
                </a:cubicBezTo>
                <a:cubicBezTo>
                  <a:pt x="746224" y="326126"/>
                  <a:pt x="741177" y="328408"/>
                  <a:pt x="736010" y="330387"/>
                </a:cubicBezTo>
                <a:cubicBezTo>
                  <a:pt x="729123" y="333356"/>
                  <a:pt x="722652" y="337207"/>
                  <a:pt x="716757" y="341843"/>
                </a:cubicBezTo>
                <a:cubicBezTo>
                  <a:pt x="712973" y="343874"/>
                  <a:pt x="709009" y="345550"/>
                  <a:pt x="704916" y="346848"/>
                </a:cubicBezTo>
                <a:cubicBezTo>
                  <a:pt x="699122" y="351766"/>
                  <a:pt x="692941" y="356208"/>
                  <a:pt x="686433" y="360133"/>
                </a:cubicBezTo>
                <a:cubicBezTo>
                  <a:pt x="682678" y="361770"/>
                  <a:pt x="678155" y="353202"/>
                  <a:pt x="674592" y="349448"/>
                </a:cubicBezTo>
                <a:cubicBezTo>
                  <a:pt x="672211" y="347298"/>
                  <a:pt x="669669" y="345335"/>
                  <a:pt x="666988" y="343576"/>
                </a:cubicBezTo>
                <a:cubicBezTo>
                  <a:pt x="664870" y="341843"/>
                  <a:pt x="665640" y="336933"/>
                  <a:pt x="664870" y="333949"/>
                </a:cubicBezTo>
                <a:cubicBezTo>
                  <a:pt x="664100" y="330965"/>
                  <a:pt x="662174" y="326921"/>
                  <a:pt x="662174" y="325574"/>
                </a:cubicBezTo>
                <a:cubicBezTo>
                  <a:pt x="662373" y="322747"/>
                  <a:pt x="664167" y="320281"/>
                  <a:pt x="666795" y="319220"/>
                </a:cubicBezTo>
                <a:cubicBezTo>
                  <a:pt x="668913" y="318546"/>
                  <a:pt x="671897" y="319509"/>
                  <a:pt x="673919" y="318546"/>
                </a:cubicBezTo>
                <a:cubicBezTo>
                  <a:pt x="677784" y="316674"/>
                  <a:pt x="681486" y="314485"/>
                  <a:pt x="684989" y="312000"/>
                </a:cubicBezTo>
                <a:cubicBezTo>
                  <a:pt x="688675" y="309882"/>
                  <a:pt x="692671" y="308356"/>
                  <a:pt x="696830" y="307476"/>
                </a:cubicBezTo>
                <a:cubicBezTo>
                  <a:pt x="703923" y="304178"/>
                  <a:pt x="710776" y="300382"/>
                  <a:pt x="717334" y="296117"/>
                </a:cubicBezTo>
                <a:cubicBezTo>
                  <a:pt x="720703" y="294287"/>
                  <a:pt x="726960" y="291208"/>
                  <a:pt x="726960" y="286490"/>
                </a:cubicBezTo>
                <a:cubicBezTo>
                  <a:pt x="727224" y="279234"/>
                  <a:pt x="727031" y="271967"/>
                  <a:pt x="726383" y="264735"/>
                </a:cubicBezTo>
                <a:cubicBezTo>
                  <a:pt x="725324" y="262520"/>
                  <a:pt x="721280" y="261654"/>
                  <a:pt x="721281" y="261654"/>
                </a:cubicBezTo>
                <a:cubicBezTo>
                  <a:pt x="718155" y="262563"/>
                  <a:pt x="714909" y="262985"/>
                  <a:pt x="711655" y="262906"/>
                </a:cubicBezTo>
                <a:cubicBezTo>
                  <a:pt x="708559" y="263764"/>
                  <a:pt x="705534" y="264858"/>
                  <a:pt x="702606" y="266178"/>
                </a:cubicBezTo>
                <a:cubicBezTo>
                  <a:pt x="700776" y="267045"/>
                  <a:pt x="697504" y="267911"/>
                  <a:pt x="695770" y="267045"/>
                </a:cubicBezTo>
                <a:cubicBezTo>
                  <a:pt x="693804" y="266526"/>
                  <a:pt x="692177" y="265146"/>
                  <a:pt x="691343" y="263291"/>
                </a:cubicBezTo>
                <a:cubicBezTo>
                  <a:pt x="690085" y="259698"/>
                  <a:pt x="689402" y="255929"/>
                  <a:pt x="689322" y="252124"/>
                </a:cubicBezTo>
                <a:cubicBezTo>
                  <a:pt x="688169" y="249678"/>
                  <a:pt x="687514" y="247027"/>
                  <a:pt x="687395" y="244327"/>
                </a:cubicBezTo>
                <a:cubicBezTo>
                  <a:pt x="688278" y="239114"/>
                  <a:pt x="688569" y="233817"/>
                  <a:pt x="688262" y="228539"/>
                </a:cubicBezTo>
                <a:cubicBezTo>
                  <a:pt x="688262" y="222281"/>
                  <a:pt x="693460" y="220164"/>
                  <a:pt x="697889" y="219394"/>
                </a:cubicBezTo>
                <a:cubicBezTo>
                  <a:pt x="702316" y="218624"/>
                  <a:pt x="706263" y="215350"/>
                  <a:pt x="710692" y="215351"/>
                </a:cubicBezTo>
                <a:cubicBezTo>
                  <a:pt x="713915" y="215449"/>
                  <a:pt x="717141" y="215224"/>
                  <a:pt x="720318" y="214677"/>
                </a:cubicBezTo>
                <a:cubicBezTo>
                  <a:pt x="724881" y="213357"/>
                  <a:pt x="729226" y="211379"/>
                  <a:pt x="733218" y="208805"/>
                </a:cubicBezTo>
                <a:cubicBezTo>
                  <a:pt x="735721" y="205147"/>
                  <a:pt x="739475" y="202836"/>
                  <a:pt x="739475" y="197060"/>
                </a:cubicBezTo>
                <a:cubicBezTo>
                  <a:pt x="740052" y="186183"/>
                  <a:pt x="743422" y="181369"/>
                  <a:pt x="743422" y="171743"/>
                </a:cubicBezTo>
                <a:cubicBezTo>
                  <a:pt x="743854" y="165594"/>
                  <a:pt x="741483" y="159578"/>
                  <a:pt x="736972" y="155378"/>
                </a:cubicBezTo>
                <a:cubicBezTo>
                  <a:pt x="736058" y="153973"/>
                  <a:pt x="736058" y="152162"/>
                  <a:pt x="736972" y="150757"/>
                </a:cubicBezTo>
                <a:cubicBezTo>
                  <a:pt x="739646" y="149270"/>
                  <a:pt x="742080" y="147388"/>
                  <a:pt x="744192" y="145173"/>
                </a:cubicBezTo>
                <a:cubicBezTo>
                  <a:pt x="745173" y="143732"/>
                  <a:pt x="746896" y="142983"/>
                  <a:pt x="748621" y="143248"/>
                </a:cubicBezTo>
                <a:close/>
                <a:moveTo>
                  <a:pt x="885317" y="130445"/>
                </a:moveTo>
                <a:cubicBezTo>
                  <a:pt x="889744" y="130637"/>
                  <a:pt x="890322" y="133140"/>
                  <a:pt x="892344" y="134584"/>
                </a:cubicBezTo>
                <a:cubicBezTo>
                  <a:pt x="894190" y="135425"/>
                  <a:pt x="896187" y="135884"/>
                  <a:pt x="898215" y="135931"/>
                </a:cubicBezTo>
                <a:cubicBezTo>
                  <a:pt x="900045" y="136220"/>
                  <a:pt x="901777" y="138820"/>
                  <a:pt x="902740" y="141033"/>
                </a:cubicBezTo>
                <a:cubicBezTo>
                  <a:pt x="904882" y="145463"/>
                  <a:pt x="906125" y="150273"/>
                  <a:pt x="906398" y="155184"/>
                </a:cubicBezTo>
                <a:cubicBezTo>
                  <a:pt x="906013" y="165677"/>
                  <a:pt x="898601" y="167987"/>
                  <a:pt x="895905" y="174437"/>
                </a:cubicBezTo>
                <a:cubicBezTo>
                  <a:pt x="894846" y="177553"/>
                  <a:pt x="894167" y="180785"/>
                  <a:pt x="893884" y="184064"/>
                </a:cubicBezTo>
                <a:cubicBezTo>
                  <a:pt x="894846" y="189359"/>
                  <a:pt x="900237" y="190803"/>
                  <a:pt x="902547" y="187048"/>
                </a:cubicBezTo>
                <a:cubicBezTo>
                  <a:pt x="906880" y="186086"/>
                  <a:pt x="908227" y="183583"/>
                  <a:pt x="911211" y="182138"/>
                </a:cubicBezTo>
                <a:cubicBezTo>
                  <a:pt x="914196" y="180695"/>
                  <a:pt x="918432" y="185508"/>
                  <a:pt x="925170" y="187048"/>
                </a:cubicBezTo>
                <a:cubicBezTo>
                  <a:pt x="928924" y="187914"/>
                  <a:pt x="930464" y="197252"/>
                  <a:pt x="932967" y="201584"/>
                </a:cubicBezTo>
                <a:cubicBezTo>
                  <a:pt x="934098" y="204932"/>
                  <a:pt x="934650" y="208448"/>
                  <a:pt x="934603" y="211981"/>
                </a:cubicBezTo>
                <a:cubicBezTo>
                  <a:pt x="934470" y="214653"/>
                  <a:pt x="932518" y="216885"/>
                  <a:pt x="929886" y="217372"/>
                </a:cubicBezTo>
                <a:cubicBezTo>
                  <a:pt x="926518" y="218142"/>
                  <a:pt x="924495" y="218623"/>
                  <a:pt x="920260" y="219874"/>
                </a:cubicBezTo>
                <a:cubicBezTo>
                  <a:pt x="917096" y="221240"/>
                  <a:pt x="914246" y="223238"/>
                  <a:pt x="911886" y="225746"/>
                </a:cubicBezTo>
                <a:cubicBezTo>
                  <a:pt x="908131" y="228442"/>
                  <a:pt x="904183" y="229020"/>
                  <a:pt x="900141" y="232292"/>
                </a:cubicBezTo>
                <a:cubicBezTo>
                  <a:pt x="894580" y="236522"/>
                  <a:pt x="888231" y="239598"/>
                  <a:pt x="881466" y="241341"/>
                </a:cubicBezTo>
                <a:cubicBezTo>
                  <a:pt x="878010" y="247729"/>
                  <a:pt x="875819" y="254724"/>
                  <a:pt x="875016" y="261942"/>
                </a:cubicBezTo>
                <a:cubicBezTo>
                  <a:pt x="874582" y="265164"/>
                  <a:pt x="874812" y="268439"/>
                  <a:pt x="875690" y="271568"/>
                </a:cubicBezTo>
                <a:cubicBezTo>
                  <a:pt x="877326" y="277344"/>
                  <a:pt x="875882" y="282832"/>
                  <a:pt x="880888" y="288608"/>
                </a:cubicBezTo>
                <a:cubicBezTo>
                  <a:pt x="884779" y="292280"/>
                  <a:pt x="889803" y="294520"/>
                  <a:pt x="895135" y="294961"/>
                </a:cubicBezTo>
                <a:cubicBezTo>
                  <a:pt x="898577" y="295020"/>
                  <a:pt x="902000" y="295473"/>
                  <a:pt x="905340" y="296309"/>
                </a:cubicBezTo>
                <a:cubicBezTo>
                  <a:pt x="907682" y="297086"/>
                  <a:pt x="910103" y="297602"/>
                  <a:pt x="912559" y="297849"/>
                </a:cubicBezTo>
                <a:cubicBezTo>
                  <a:pt x="914697" y="299295"/>
                  <a:pt x="917131" y="300249"/>
                  <a:pt x="919683" y="300641"/>
                </a:cubicBezTo>
                <a:cubicBezTo>
                  <a:pt x="923441" y="300485"/>
                  <a:pt x="927202" y="300874"/>
                  <a:pt x="930849" y="301796"/>
                </a:cubicBezTo>
                <a:lnTo>
                  <a:pt x="931330" y="301988"/>
                </a:lnTo>
                <a:cubicBezTo>
                  <a:pt x="936240" y="304965"/>
                  <a:pt x="938746" y="310709"/>
                  <a:pt x="937587" y="316332"/>
                </a:cubicBezTo>
                <a:cubicBezTo>
                  <a:pt x="936025" y="321758"/>
                  <a:pt x="934160" y="327092"/>
                  <a:pt x="932005" y="332311"/>
                </a:cubicBezTo>
                <a:cubicBezTo>
                  <a:pt x="930656" y="336547"/>
                  <a:pt x="929790" y="340976"/>
                  <a:pt x="927384" y="342805"/>
                </a:cubicBezTo>
                <a:cubicBezTo>
                  <a:pt x="924977" y="344633"/>
                  <a:pt x="918817" y="343286"/>
                  <a:pt x="915351" y="344633"/>
                </a:cubicBezTo>
                <a:cubicBezTo>
                  <a:pt x="911594" y="346241"/>
                  <a:pt x="907588" y="347186"/>
                  <a:pt x="903510" y="347425"/>
                </a:cubicBezTo>
                <a:cubicBezTo>
                  <a:pt x="900622" y="347425"/>
                  <a:pt x="897060" y="344633"/>
                  <a:pt x="895231" y="343863"/>
                </a:cubicBezTo>
                <a:cubicBezTo>
                  <a:pt x="891083" y="342628"/>
                  <a:pt x="886736" y="342203"/>
                  <a:pt x="882428" y="342612"/>
                </a:cubicBezTo>
                <a:cubicBezTo>
                  <a:pt x="878963" y="342612"/>
                  <a:pt x="869817" y="342612"/>
                  <a:pt x="869817" y="342612"/>
                </a:cubicBezTo>
                <a:cubicBezTo>
                  <a:pt x="867892" y="342612"/>
                  <a:pt x="863753" y="340398"/>
                  <a:pt x="859133" y="339531"/>
                </a:cubicBezTo>
                <a:cubicBezTo>
                  <a:pt x="854512" y="338665"/>
                  <a:pt x="846907" y="339723"/>
                  <a:pt x="843537" y="338665"/>
                </a:cubicBezTo>
                <a:cubicBezTo>
                  <a:pt x="840696" y="337643"/>
                  <a:pt x="838032" y="336181"/>
                  <a:pt x="835644" y="334333"/>
                </a:cubicBezTo>
                <a:cubicBezTo>
                  <a:pt x="832652" y="330791"/>
                  <a:pt x="830189" y="326836"/>
                  <a:pt x="828328" y="322589"/>
                </a:cubicBezTo>
                <a:cubicBezTo>
                  <a:pt x="827628" y="318067"/>
                  <a:pt x="827305" y="313495"/>
                  <a:pt x="827365" y="308919"/>
                </a:cubicBezTo>
                <a:cubicBezTo>
                  <a:pt x="826980" y="306320"/>
                  <a:pt x="823995" y="294576"/>
                  <a:pt x="823995" y="292650"/>
                </a:cubicBezTo>
                <a:lnTo>
                  <a:pt x="823322" y="282447"/>
                </a:lnTo>
                <a:cubicBezTo>
                  <a:pt x="823312" y="279197"/>
                  <a:pt x="822893" y="275963"/>
                  <a:pt x="822071" y="272820"/>
                </a:cubicBezTo>
                <a:cubicBezTo>
                  <a:pt x="820874" y="267875"/>
                  <a:pt x="820356" y="262791"/>
                  <a:pt x="820530" y="257707"/>
                </a:cubicBezTo>
                <a:cubicBezTo>
                  <a:pt x="820434" y="249813"/>
                  <a:pt x="822744" y="248562"/>
                  <a:pt x="824573" y="233351"/>
                </a:cubicBezTo>
                <a:cubicBezTo>
                  <a:pt x="824765" y="231811"/>
                  <a:pt x="827943" y="227190"/>
                  <a:pt x="827943" y="225746"/>
                </a:cubicBezTo>
                <a:cubicBezTo>
                  <a:pt x="828520" y="218238"/>
                  <a:pt x="830156" y="218334"/>
                  <a:pt x="830830" y="213232"/>
                </a:cubicBezTo>
                <a:cubicBezTo>
                  <a:pt x="831504" y="208130"/>
                  <a:pt x="833526" y="201970"/>
                  <a:pt x="833526" y="200429"/>
                </a:cubicBezTo>
                <a:cubicBezTo>
                  <a:pt x="834681" y="192631"/>
                  <a:pt x="834681" y="182524"/>
                  <a:pt x="834682" y="180502"/>
                </a:cubicBezTo>
                <a:cubicBezTo>
                  <a:pt x="835068" y="176343"/>
                  <a:pt x="836040" y="172260"/>
                  <a:pt x="837569" y="168372"/>
                </a:cubicBezTo>
                <a:cubicBezTo>
                  <a:pt x="839356" y="162050"/>
                  <a:pt x="840738" y="155619"/>
                  <a:pt x="841709" y="149119"/>
                </a:cubicBezTo>
                <a:cubicBezTo>
                  <a:pt x="841384" y="144719"/>
                  <a:pt x="841546" y="140296"/>
                  <a:pt x="842190" y="135931"/>
                </a:cubicBezTo>
                <a:cubicBezTo>
                  <a:pt x="843537" y="131311"/>
                  <a:pt x="845944" y="130541"/>
                  <a:pt x="849794" y="130541"/>
                </a:cubicBezTo>
                <a:cubicBezTo>
                  <a:pt x="851527" y="130445"/>
                  <a:pt x="856629" y="132466"/>
                  <a:pt x="859421" y="132563"/>
                </a:cubicBezTo>
                <a:cubicBezTo>
                  <a:pt x="862213" y="132659"/>
                  <a:pt x="866064" y="130734"/>
                  <a:pt x="867989" y="130734"/>
                </a:cubicBezTo>
                <a:cubicBezTo>
                  <a:pt x="870585" y="131087"/>
                  <a:pt x="873157" y="131602"/>
                  <a:pt x="875690" y="132274"/>
                </a:cubicBezTo>
                <a:cubicBezTo>
                  <a:pt x="878845" y="131412"/>
                  <a:pt x="882064" y="130800"/>
                  <a:pt x="885317" y="130445"/>
                </a:cubicBezTo>
                <a:close/>
                <a:moveTo>
                  <a:pt x="279933" y="129944"/>
                </a:moveTo>
                <a:cubicBezTo>
                  <a:pt x="276426" y="129944"/>
                  <a:pt x="275156" y="133892"/>
                  <a:pt x="274410" y="137758"/>
                </a:cubicBezTo>
                <a:lnTo>
                  <a:pt x="274410" y="138145"/>
                </a:lnTo>
                <a:cubicBezTo>
                  <a:pt x="274051" y="140160"/>
                  <a:pt x="269744" y="162250"/>
                  <a:pt x="269744" y="162250"/>
                </a:cubicBezTo>
                <a:lnTo>
                  <a:pt x="269385" y="164045"/>
                </a:lnTo>
                <a:lnTo>
                  <a:pt x="265961" y="164045"/>
                </a:lnTo>
                <a:cubicBezTo>
                  <a:pt x="237517" y="164161"/>
                  <a:pt x="209215" y="160077"/>
                  <a:pt x="181965" y="151923"/>
                </a:cubicBezTo>
                <a:cubicBezTo>
                  <a:pt x="182591" y="158520"/>
                  <a:pt x="185135" y="164788"/>
                  <a:pt x="189282" y="169954"/>
                </a:cubicBezTo>
                <a:cubicBezTo>
                  <a:pt x="194451" y="176120"/>
                  <a:pt x="201439" y="180488"/>
                  <a:pt x="209245" y="182435"/>
                </a:cubicBezTo>
                <a:lnTo>
                  <a:pt x="210902" y="182766"/>
                </a:lnTo>
                <a:lnTo>
                  <a:pt x="210902" y="184450"/>
                </a:lnTo>
                <a:lnTo>
                  <a:pt x="211012" y="184450"/>
                </a:lnTo>
                <a:cubicBezTo>
                  <a:pt x="211623" y="190078"/>
                  <a:pt x="214216" y="195305"/>
                  <a:pt x="218330" y="199195"/>
                </a:cubicBezTo>
                <a:cubicBezTo>
                  <a:pt x="222792" y="202489"/>
                  <a:pt x="228220" y="204207"/>
                  <a:pt x="233765" y="204083"/>
                </a:cubicBezTo>
                <a:cubicBezTo>
                  <a:pt x="235035" y="204083"/>
                  <a:pt x="235836" y="204083"/>
                  <a:pt x="235836" y="204083"/>
                </a:cubicBezTo>
                <a:lnTo>
                  <a:pt x="237575" y="203862"/>
                </a:lnTo>
                <a:lnTo>
                  <a:pt x="238183" y="205491"/>
                </a:lnTo>
                <a:cubicBezTo>
                  <a:pt x="240486" y="210179"/>
                  <a:pt x="244688" y="213659"/>
                  <a:pt x="249725" y="215045"/>
                </a:cubicBezTo>
                <a:cubicBezTo>
                  <a:pt x="251638" y="215638"/>
                  <a:pt x="253632" y="215936"/>
                  <a:pt x="255634" y="215928"/>
                </a:cubicBezTo>
                <a:cubicBezTo>
                  <a:pt x="258240" y="215925"/>
                  <a:pt x="260828" y="215475"/>
                  <a:pt x="263282" y="214603"/>
                </a:cubicBezTo>
                <a:lnTo>
                  <a:pt x="267341" y="212918"/>
                </a:lnTo>
                <a:lnTo>
                  <a:pt x="261377" y="237300"/>
                </a:lnTo>
                <a:lnTo>
                  <a:pt x="298930" y="237300"/>
                </a:lnTo>
                <a:lnTo>
                  <a:pt x="292938" y="212891"/>
                </a:lnTo>
                <a:lnTo>
                  <a:pt x="297024" y="214603"/>
                </a:lnTo>
                <a:cubicBezTo>
                  <a:pt x="299471" y="215478"/>
                  <a:pt x="302047" y="215928"/>
                  <a:pt x="304645" y="215928"/>
                </a:cubicBezTo>
                <a:cubicBezTo>
                  <a:pt x="306647" y="215934"/>
                  <a:pt x="308641" y="215638"/>
                  <a:pt x="310555" y="215045"/>
                </a:cubicBezTo>
                <a:cubicBezTo>
                  <a:pt x="315594" y="213661"/>
                  <a:pt x="319796" y="210182"/>
                  <a:pt x="322096" y="205491"/>
                </a:cubicBezTo>
                <a:lnTo>
                  <a:pt x="322704" y="203862"/>
                </a:lnTo>
                <a:lnTo>
                  <a:pt x="324443" y="204083"/>
                </a:lnTo>
                <a:cubicBezTo>
                  <a:pt x="324443" y="204083"/>
                  <a:pt x="325244" y="204083"/>
                  <a:pt x="326514" y="204083"/>
                </a:cubicBezTo>
                <a:cubicBezTo>
                  <a:pt x="332059" y="204207"/>
                  <a:pt x="337487" y="202489"/>
                  <a:pt x="341950" y="199195"/>
                </a:cubicBezTo>
                <a:cubicBezTo>
                  <a:pt x="346091" y="195316"/>
                  <a:pt x="348692" y="190069"/>
                  <a:pt x="349267" y="184423"/>
                </a:cubicBezTo>
                <a:lnTo>
                  <a:pt x="349267" y="182766"/>
                </a:lnTo>
                <a:lnTo>
                  <a:pt x="350923" y="182435"/>
                </a:lnTo>
                <a:cubicBezTo>
                  <a:pt x="358707" y="180458"/>
                  <a:pt x="365679" y="176092"/>
                  <a:pt x="370859" y="169954"/>
                </a:cubicBezTo>
                <a:cubicBezTo>
                  <a:pt x="375007" y="164788"/>
                  <a:pt x="377550" y="158520"/>
                  <a:pt x="378177" y="151923"/>
                </a:cubicBezTo>
                <a:cubicBezTo>
                  <a:pt x="350954" y="160069"/>
                  <a:pt x="322679" y="164153"/>
                  <a:pt x="294263" y="164045"/>
                </a:cubicBezTo>
                <a:lnTo>
                  <a:pt x="290839" y="164045"/>
                </a:lnTo>
                <a:lnTo>
                  <a:pt x="290480" y="162250"/>
                </a:lnTo>
                <a:cubicBezTo>
                  <a:pt x="290480" y="162250"/>
                  <a:pt x="286201" y="140050"/>
                  <a:pt x="285814" y="138145"/>
                </a:cubicBezTo>
                <a:lnTo>
                  <a:pt x="285814" y="137758"/>
                </a:lnTo>
                <a:cubicBezTo>
                  <a:pt x="285096" y="133892"/>
                  <a:pt x="283853" y="129944"/>
                  <a:pt x="280292" y="129944"/>
                </a:cubicBezTo>
                <a:close/>
                <a:moveTo>
                  <a:pt x="323367" y="128977"/>
                </a:moveTo>
                <a:cubicBezTo>
                  <a:pt x="327476" y="130404"/>
                  <a:pt x="331178" y="132801"/>
                  <a:pt x="334163" y="135963"/>
                </a:cubicBezTo>
                <a:cubicBezTo>
                  <a:pt x="329958" y="136874"/>
                  <a:pt x="325631" y="137109"/>
                  <a:pt x="321351" y="136653"/>
                </a:cubicBezTo>
                <a:cubicBezTo>
                  <a:pt x="316050" y="136101"/>
                  <a:pt x="311797" y="129695"/>
                  <a:pt x="311797" y="129695"/>
                </a:cubicBezTo>
                <a:cubicBezTo>
                  <a:pt x="315470" y="128195"/>
                  <a:pt x="319537" y="127941"/>
                  <a:pt x="323367" y="128977"/>
                </a:cubicBezTo>
                <a:close/>
                <a:moveTo>
                  <a:pt x="1541938" y="127750"/>
                </a:moveTo>
                <a:cubicBezTo>
                  <a:pt x="1545500" y="127750"/>
                  <a:pt x="1548388" y="131504"/>
                  <a:pt x="1551565" y="131504"/>
                </a:cubicBezTo>
                <a:cubicBezTo>
                  <a:pt x="1558019" y="131034"/>
                  <a:pt x="1564506" y="131520"/>
                  <a:pt x="1570818" y="132947"/>
                </a:cubicBezTo>
                <a:lnTo>
                  <a:pt x="1571685" y="133429"/>
                </a:lnTo>
                <a:cubicBezTo>
                  <a:pt x="1572840" y="134392"/>
                  <a:pt x="1573610" y="140071"/>
                  <a:pt x="1574957" y="141323"/>
                </a:cubicBezTo>
                <a:cubicBezTo>
                  <a:pt x="1578722" y="144868"/>
                  <a:pt x="1581081" y="149654"/>
                  <a:pt x="1581599" y="154800"/>
                </a:cubicBezTo>
                <a:cubicBezTo>
                  <a:pt x="1581311" y="158650"/>
                  <a:pt x="1576209" y="164811"/>
                  <a:pt x="1576209" y="166255"/>
                </a:cubicBezTo>
                <a:cubicBezTo>
                  <a:pt x="1576494" y="169959"/>
                  <a:pt x="1575618" y="173659"/>
                  <a:pt x="1573706" y="176844"/>
                </a:cubicBezTo>
                <a:cubicBezTo>
                  <a:pt x="1569834" y="182124"/>
                  <a:pt x="1566603" y="187843"/>
                  <a:pt x="1564080" y="193884"/>
                </a:cubicBezTo>
                <a:cubicBezTo>
                  <a:pt x="1563021" y="195905"/>
                  <a:pt x="1556475" y="201103"/>
                  <a:pt x="1555415" y="203510"/>
                </a:cubicBezTo>
                <a:cubicBezTo>
                  <a:pt x="1548869" y="218431"/>
                  <a:pt x="1541553" y="228828"/>
                  <a:pt x="1536162" y="243748"/>
                </a:cubicBezTo>
                <a:cubicBezTo>
                  <a:pt x="1535296" y="246154"/>
                  <a:pt x="1531543" y="251064"/>
                  <a:pt x="1529713" y="250198"/>
                </a:cubicBezTo>
                <a:cubicBezTo>
                  <a:pt x="1527203" y="249069"/>
                  <a:pt x="1524330" y="249069"/>
                  <a:pt x="1521819" y="250198"/>
                </a:cubicBezTo>
                <a:cubicBezTo>
                  <a:pt x="1520568" y="251257"/>
                  <a:pt x="1515273" y="251160"/>
                  <a:pt x="1513540" y="252894"/>
                </a:cubicBezTo>
                <a:cubicBezTo>
                  <a:pt x="1511808" y="254626"/>
                  <a:pt x="1502951" y="253279"/>
                  <a:pt x="1501219" y="256648"/>
                </a:cubicBezTo>
                <a:cubicBezTo>
                  <a:pt x="1499967" y="259735"/>
                  <a:pt x="1499967" y="263188"/>
                  <a:pt x="1501219" y="266275"/>
                </a:cubicBezTo>
                <a:cubicBezTo>
                  <a:pt x="1504011" y="269547"/>
                  <a:pt x="1509690" y="266275"/>
                  <a:pt x="1510845" y="264541"/>
                </a:cubicBezTo>
                <a:cubicBezTo>
                  <a:pt x="1512699" y="262315"/>
                  <a:pt x="1515457" y="261042"/>
                  <a:pt x="1518354" y="261076"/>
                </a:cubicBezTo>
                <a:cubicBezTo>
                  <a:pt x="1521693" y="262534"/>
                  <a:pt x="1525178" y="263632"/>
                  <a:pt x="1528750" y="264349"/>
                </a:cubicBezTo>
                <a:cubicBezTo>
                  <a:pt x="1531121" y="264725"/>
                  <a:pt x="1532872" y="266762"/>
                  <a:pt x="1532890" y="269162"/>
                </a:cubicBezTo>
                <a:cubicBezTo>
                  <a:pt x="1532950" y="273657"/>
                  <a:pt x="1533864" y="278101"/>
                  <a:pt x="1535585" y="282254"/>
                </a:cubicBezTo>
                <a:cubicBezTo>
                  <a:pt x="1535663" y="284184"/>
                  <a:pt x="1535086" y="286083"/>
                  <a:pt x="1533949" y="287645"/>
                </a:cubicBezTo>
                <a:cubicBezTo>
                  <a:pt x="1531033" y="290257"/>
                  <a:pt x="1527799" y="292489"/>
                  <a:pt x="1524323" y="294287"/>
                </a:cubicBezTo>
                <a:cubicBezTo>
                  <a:pt x="1522011" y="295731"/>
                  <a:pt x="1516813" y="296116"/>
                  <a:pt x="1513540" y="298234"/>
                </a:cubicBezTo>
                <a:cubicBezTo>
                  <a:pt x="1511554" y="299725"/>
                  <a:pt x="1510323" y="302012"/>
                  <a:pt x="1510171" y="304491"/>
                </a:cubicBezTo>
                <a:cubicBezTo>
                  <a:pt x="1510171" y="308631"/>
                  <a:pt x="1513348" y="308631"/>
                  <a:pt x="1515369" y="308631"/>
                </a:cubicBezTo>
                <a:cubicBezTo>
                  <a:pt x="1517392" y="308631"/>
                  <a:pt x="1525766" y="305936"/>
                  <a:pt x="1529713" y="305936"/>
                </a:cubicBezTo>
                <a:cubicBezTo>
                  <a:pt x="1533305" y="306116"/>
                  <a:pt x="1536903" y="306116"/>
                  <a:pt x="1540495" y="305936"/>
                </a:cubicBezTo>
                <a:cubicBezTo>
                  <a:pt x="1544792" y="304483"/>
                  <a:pt x="1549255" y="303578"/>
                  <a:pt x="1553779" y="303240"/>
                </a:cubicBezTo>
                <a:cubicBezTo>
                  <a:pt x="1558015" y="304299"/>
                  <a:pt x="1562731" y="300352"/>
                  <a:pt x="1565427" y="303240"/>
                </a:cubicBezTo>
                <a:cubicBezTo>
                  <a:pt x="1565427" y="308246"/>
                  <a:pt x="1575053" y="310556"/>
                  <a:pt x="1575053" y="318353"/>
                </a:cubicBezTo>
                <a:cubicBezTo>
                  <a:pt x="1575053" y="329520"/>
                  <a:pt x="1567641" y="342131"/>
                  <a:pt x="1558015" y="342901"/>
                </a:cubicBezTo>
                <a:cubicBezTo>
                  <a:pt x="1553971" y="343286"/>
                  <a:pt x="1556764" y="340206"/>
                  <a:pt x="1542516" y="340206"/>
                </a:cubicBezTo>
                <a:cubicBezTo>
                  <a:pt x="1529809" y="340398"/>
                  <a:pt x="1518931" y="341264"/>
                  <a:pt x="1516909" y="341264"/>
                </a:cubicBezTo>
                <a:cubicBezTo>
                  <a:pt x="1512241" y="341322"/>
                  <a:pt x="1507576" y="341032"/>
                  <a:pt x="1502951" y="340398"/>
                </a:cubicBezTo>
                <a:cubicBezTo>
                  <a:pt x="1498849" y="340485"/>
                  <a:pt x="1494760" y="340903"/>
                  <a:pt x="1490725" y="341650"/>
                </a:cubicBezTo>
                <a:cubicBezTo>
                  <a:pt x="1486242" y="342803"/>
                  <a:pt x="1481670" y="343576"/>
                  <a:pt x="1477056" y="343960"/>
                </a:cubicBezTo>
                <a:cubicBezTo>
                  <a:pt x="1471337" y="343877"/>
                  <a:pt x="1465664" y="344992"/>
                  <a:pt x="1460403" y="347233"/>
                </a:cubicBezTo>
                <a:cubicBezTo>
                  <a:pt x="1454732" y="348392"/>
                  <a:pt x="1448959" y="348972"/>
                  <a:pt x="1443171" y="348965"/>
                </a:cubicBezTo>
                <a:cubicBezTo>
                  <a:pt x="1437476" y="351390"/>
                  <a:pt x="1431539" y="353198"/>
                  <a:pt x="1425459" y="354356"/>
                </a:cubicBezTo>
                <a:cubicBezTo>
                  <a:pt x="1422185" y="354741"/>
                  <a:pt x="1414581" y="353779"/>
                  <a:pt x="1414292" y="348484"/>
                </a:cubicBezTo>
                <a:cubicBezTo>
                  <a:pt x="1414003" y="343189"/>
                  <a:pt x="1411115" y="340398"/>
                  <a:pt x="1411789" y="333563"/>
                </a:cubicBezTo>
                <a:cubicBezTo>
                  <a:pt x="1412367" y="331541"/>
                  <a:pt x="1412367" y="328269"/>
                  <a:pt x="1412366" y="326729"/>
                </a:cubicBezTo>
                <a:cubicBezTo>
                  <a:pt x="1412384" y="323670"/>
                  <a:pt x="1413759" y="320778"/>
                  <a:pt x="1416120" y="318834"/>
                </a:cubicBezTo>
                <a:cubicBezTo>
                  <a:pt x="1416794" y="318642"/>
                  <a:pt x="1418334" y="315273"/>
                  <a:pt x="1420260" y="315466"/>
                </a:cubicBezTo>
                <a:cubicBezTo>
                  <a:pt x="1422185" y="315658"/>
                  <a:pt x="1422571" y="317968"/>
                  <a:pt x="1425459" y="317968"/>
                </a:cubicBezTo>
                <a:cubicBezTo>
                  <a:pt x="1430713" y="316831"/>
                  <a:pt x="1435817" y="315087"/>
                  <a:pt x="1440669" y="312771"/>
                </a:cubicBezTo>
                <a:cubicBezTo>
                  <a:pt x="1446918" y="309578"/>
                  <a:pt x="1453346" y="306750"/>
                  <a:pt x="1459922" y="304299"/>
                </a:cubicBezTo>
                <a:cubicBezTo>
                  <a:pt x="1462424" y="300737"/>
                  <a:pt x="1458285" y="298908"/>
                  <a:pt x="1456744" y="298908"/>
                </a:cubicBezTo>
                <a:cubicBezTo>
                  <a:pt x="1454077" y="299628"/>
                  <a:pt x="1451233" y="299246"/>
                  <a:pt x="1448851" y="297849"/>
                </a:cubicBezTo>
                <a:cubicBezTo>
                  <a:pt x="1444904" y="297175"/>
                  <a:pt x="1443267" y="296213"/>
                  <a:pt x="1442208" y="294480"/>
                </a:cubicBezTo>
                <a:cubicBezTo>
                  <a:pt x="1441150" y="292748"/>
                  <a:pt x="1441919" y="290725"/>
                  <a:pt x="1442208" y="288030"/>
                </a:cubicBezTo>
                <a:cubicBezTo>
                  <a:pt x="1442497" y="285334"/>
                  <a:pt x="1442689" y="282447"/>
                  <a:pt x="1443075" y="280137"/>
                </a:cubicBezTo>
                <a:cubicBezTo>
                  <a:pt x="1443460" y="277826"/>
                  <a:pt x="1443748" y="274361"/>
                  <a:pt x="1447407" y="274361"/>
                </a:cubicBezTo>
                <a:cubicBezTo>
                  <a:pt x="1449428" y="274361"/>
                  <a:pt x="1449909" y="275804"/>
                  <a:pt x="1451835" y="275804"/>
                </a:cubicBezTo>
                <a:cubicBezTo>
                  <a:pt x="1453760" y="275804"/>
                  <a:pt x="1454626" y="274938"/>
                  <a:pt x="1456552" y="274938"/>
                </a:cubicBezTo>
                <a:cubicBezTo>
                  <a:pt x="1458081" y="275193"/>
                  <a:pt x="1459644" y="275193"/>
                  <a:pt x="1461173" y="274938"/>
                </a:cubicBezTo>
                <a:cubicBezTo>
                  <a:pt x="1462878" y="274100"/>
                  <a:pt x="1464313" y="272799"/>
                  <a:pt x="1465313" y="271183"/>
                </a:cubicBezTo>
                <a:cubicBezTo>
                  <a:pt x="1466178" y="268052"/>
                  <a:pt x="1466537" y="264802"/>
                  <a:pt x="1466371" y="261557"/>
                </a:cubicBezTo>
                <a:cubicBezTo>
                  <a:pt x="1465986" y="258958"/>
                  <a:pt x="1463675" y="259343"/>
                  <a:pt x="1460691" y="260787"/>
                </a:cubicBezTo>
                <a:cubicBezTo>
                  <a:pt x="1458340" y="261644"/>
                  <a:pt x="1455926" y="262320"/>
                  <a:pt x="1453471" y="262809"/>
                </a:cubicBezTo>
                <a:cubicBezTo>
                  <a:pt x="1451284" y="263406"/>
                  <a:pt x="1449067" y="263888"/>
                  <a:pt x="1446829" y="264252"/>
                </a:cubicBezTo>
                <a:cubicBezTo>
                  <a:pt x="1445004" y="264260"/>
                  <a:pt x="1443187" y="264002"/>
                  <a:pt x="1441438" y="263482"/>
                </a:cubicBezTo>
                <a:cubicBezTo>
                  <a:pt x="1438743" y="262809"/>
                  <a:pt x="1439417" y="261173"/>
                  <a:pt x="1438743" y="259246"/>
                </a:cubicBezTo>
                <a:cubicBezTo>
                  <a:pt x="1437654" y="257345"/>
                  <a:pt x="1436935" y="255255"/>
                  <a:pt x="1436625" y="253086"/>
                </a:cubicBezTo>
                <a:cubicBezTo>
                  <a:pt x="1437010" y="247599"/>
                  <a:pt x="1432582" y="245577"/>
                  <a:pt x="1431812" y="244133"/>
                </a:cubicBezTo>
                <a:cubicBezTo>
                  <a:pt x="1430361" y="241105"/>
                  <a:pt x="1429449" y="237848"/>
                  <a:pt x="1429116" y="234507"/>
                </a:cubicBezTo>
                <a:cubicBezTo>
                  <a:pt x="1429116" y="228250"/>
                  <a:pt x="1434989" y="223340"/>
                  <a:pt x="1434315" y="219393"/>
                </a:cubicBezTo>
                <a:cubicBezTo>
                  <a:pt x="1432566" y="211395"/>
                  <a:pt x="1431727" y="203225"/>
                  <a:pt x="1431811" y="195039"/>
                </a:cubicBezTo>
                <a:cubicBezTo>
                  <a:pt x="1432101" y="192824"/>
                  <a:pt x="1428731" y="189070"/>
                  <a:pt x="1428731" y="184642"/>
                </a:cubicBezTo>
                <a:cubicBezTo>
                  <a:pt x="1428874" y="181974"/>
                  <a:pt x="1429293" y="179329"/>
                  <a:pt x="1429982" y="176748"/>
                </a:cubicBezTo>
                <a:cubicBezTo>
                  <a:pt x="1431364" y="172366"/>
                  <a:pt x="1432267" y="167847"/>
                  <a:pt x="1432679" y="163271"/>
                </a:cubicBezTo>
                <a:cubicBezTo>
                  <a:pt x="1432101" y="157207"/>
                  <a:pt x="1435181" y="149602"/>
                  <a:pt x="1439321" y="149602"/>
                </a:cubicBezTo>
                <a:cubicBezTo>
                  <a:pt x="1443460" y="149602"/>
                  <a:pt x="1443363" y="154800"/>
                  <a:pt x="1447888" y="154800"/>
                </a:cubicBezTo>
                <a:cubicBezTo>
                  <a:pt x="1450612" y="154940"/>
                  <a:pt x="1453341" y="154648"/>
                  <a:pt x="1455974" y="153934"/>
                </a:cubicBezTo>
                <a:cubicBezTo>
                  <a:pt x="1456937" y="153259"/>
                  <a:pt x="1464349" y="151430"/>
                  <a:pt x="1466564" y="150564"/>
                </a:cubicBezTo>
                <a:cubicBezTo>
                  <a:pt x="1473013" y="148254"/>
                  <a:pt x="1477633" y="145366"/>
                  <a:pt x="1484661" y="143152"/>
                </a:cubicBezTo>
                <a:cubicBezTo>
                  <a:pt x="1489378" y="141708"/>
                  <a:pt x="1495250" y="142959"/>
                  <a:pt x="1499005" y="141708"/>
                </a:cubicBezTo>
                <a:cubicBezTo>
                  <a:pt x="1509401" y="138146"/>
                  <a:pt x="1538377" y="127750"/>
                  <a:pt x="1541938" y="127750"/>
                </a:cubicBezTo>
                <a:close/>
                <a:moveTo>
                  <a:pt x="91286" y="116773"/>
                </a:moveTo>
                <a:cubicBezTo>
                  <a:pt x="90927" y="116773"/>
                  <a:pt x="90375" y="117215"/>
                  <a:pt x="90154" y="117215"/>
                </a:cubicBezTo>
                <a:cubicBezTo>
                  <a:pt x="89757" y="117380"/>
                  <a:pt x="89392" y="117612"/>
                  <a:pt x="89077" y="117905"/>
                </a:cubicBezTo>
                <a:cubicBezTo>
                  <a:pt x="88856" y="118153"/>
                  <a:pt x="88304" y="118982"/>
                  <a:pt x="87807" y="119341"/>
                </a:cubicBezTo>
                <a:cubicBezTo>
                  <a:pt x="87310" y="119700"/>
                  <a:pt x="86703" y="120307"/>
                  <a:pt x="86371" y="120556"/>
                </a:cubicBezTo>
                <a:cubicBezTo>
                  <a:pt x="86040" y="120804"/>
                  <a:pt x="85322" y="120777"/>
                  <a:pt x="85101" y="120970"/>
                </a:cubicBezTo>
                <a:cubicBezTo>
                  <a:pt x="84878" y="121149"/>
                  <a:pt x="84773" y="121434"/>
                  <a:pt x="84825" y="121715"/>
                </a:cubicBezTo>
                <a:lnTo>
                  <a:pt x="84797" y="121715"/>
                </a:lnTo>
                <a:cubicBezTo>
                  <a:pt x="84822" y="122199"/>
                  <a:pt x="84775" y="122682"/>
                  <a:pt x="84659" y="123151"/>
                </a:cubicBezTo>
                <a:cubicBezTo>
                  <a:pt x="84726" y="123425"/>
                  <a:pt x="84938" y="123637"/>
                  <a:pt x="85212" y="123703"/>
                </a:cubicBezTo>
                <a:cubicBezTo>
                  <a:pt x="86244" y="123601"/>
                  <a:pt x="87269" y="123991"/>
                  <a:pt x="87973" y="124753"/>
                </a:cubicBezTo>
                <a:cubicBezTo>
                  <a:pt x="89050" y="125857"/>
                  <a:pt x="89326" y="126768"/>
                  <a:pt x="90568" y="128066"/>
                </a:cubicBezTo>
                <a:cubicBezTo>
                  <a:pt x="91286" y="128757"/>
                  <a:pt x="91121" y="129447"/>
                  <a:pt x="91286" y="130137"/>
                </a:cubicBezTo>
                <a:cubicBezTo>
                  <a:pt x="91134" y="130910"/>
                  <a:pt x="90883" y="131664"/>
                  <a:pt x="90541" y="132374"/>
                </a:cubicBezTo>
                <a:cubicBezTo>
                  <a:pt x="90245" y="132791"/>
                  <a:pt x="89922" y="133188"/>
                  <a:pt x="89574" y="133561"/>
                </a:cubicBezTo>
                <a:cubicBezTo>
                  <a:pt x="89077" y="134113"/>
                  <a:pt x="89022" y="134942"/>
                  <a:pt x="88608" y="135577"/>
                </a:cubicBezTo>
                <a:cubicBezTo>
                  <a:pt x="88039" y="136181"/>
                  <a:pt x="88039" y="137126"/>
                  <a:pt x="88608" y="137730"/>
                </a:cubicBezTo>
                <a:cubicBezTo>
                  <a:pt x="89279" y="138291"/>
                  <a:pt x="89892" y="138921"/>
                  <a:pt x="90430" y="139608"/>
                </a:cubicBezTo>
                <a:cubicBezTo>
                  <a:pt x="90900" y="140077"/>
                  <a:pt x="91010" y="139912"/>
                  <a:pt x="91562" y="140243"/>
                </a:cubicBezTo>
                <a:cubicBezTo>
                  <a:pt x="92115" y="140575"/>
                  <a:pt x="92418" y="141044"/>
                  <a:pt x="93136" y="141265"/>
                </a:cubicBezTo>
                <a:cubicBezTo>
                  <a:pt x="93443" y="141406"/>
                  <a:pt x="93796" y="141406"/>
                  <a:pt x="94103" y="141265"/>
                </a:cubicBezTo>
                <a:cubicBezTo>
                  <a:pt x="94406" y="141127"/>
                  <a:pt x="94600" y="140602"/>
                  <a:pt x="94765" y="140326"/>
                </a:cubicBezTo>
                <a:cubicBezTo>
                  <a:pt x="94934" y="139823"/>
                  <a:pt x="95135" y="139335"/>
                  <a:pt x="95373" y="138863"/>
                </a:cubicBezTo>
                <a:cubicBezTo>
                  <a:pt x="95759" y="138487"/>
                  <a:pt x="96077" y="138048"/>
                  <a:pt x="96312" y="137565"/>
                </a:cubicBezTo>
                <a:cubicBezTo>
                  <a:pt x="96312" y="137565"/>
                  <a:pt x="96864" y="137289"/>
                  <a:pt x="97250" y="137289"/>
                </a:cubicBezTo>
                <a:cubicBezTo>
                  <a:pt x="98214" y="138029"/>
                  <a:pt x="99136" y="138821"/>
                  <a:pt x="100012" y="139663"/>
                </a:cubicBezTo>
                <a:cubicBezTo>
                  <a:pt x="100481" y="140216"/>
                  <a:pt x="100177" y="141320"/>
                  <a:pt x="100012" y="141872"/>
                </a:cubicBezTo>
                <a:cubicBezTo>
                  <a:pt x="99805" y="143145"/>
                  <a:pt x="99498" y="144402"/>
                  <a:pt x="99101" y="145628"/>
                </a:cubicBezTo>
                <a:cubicBezTo>
                  <a:pt x="98725" y="146221"/>
                  <a:pt x="98454" y="146876"/>
                  <a:pt x="98300" y="147560"/>
                </a:cubicBezTo>
                <a:cubicBezTo>
                  <a:pt x="98203" y="148262"/>
                  <a:pt x="98046" y="148955"/>
                  <a:pt x="97830" y="149631"/>
                </a:cubicBezTo>
                <a:cubicBezTo>
                  <a:pt x="97720" y="149990"/>
                  <a:pt x="97278" y="150211"/>
                  <a:pt x="97112" y="150570"/>
                </a:cubicBezTo>
                <a:cubicBezTo>
                  <a:pt x="96958" y="151012"/>
                  <a:pt x="97066" y="151503"/>
                  <a:pt x="97389" y="151840"/>
                </a:cubicBezTo>
                <a:cubicBezTo>
                  <a:pt x="97527" y="151978"/>
                  <a:pt x="98300" y="152227"/>
                  <a:pt x="98686" y="152448"/>
                </a:cubicBezTo>
                <a:cubicBezTo>
                  <a:pt x="99073" y="152669"/>
                  <a:pt x="99625" y="153276"/>
                  <a:pt x="100067" y="153276"/>
                </a:cubicBezTo>
                <a:cubicBezTo>
                  <a:pt x="100586" y="153152"/>
                  <a:pt x="101111" y="153058"/>
                  <a:pt x="101641" y="153000"/>
                </a:cubicBezTo>
                <a:cubicBezTo>
                  <a:pt x="102497" y="153000"/>
                  <a:pt x="104043" y="153414"/>
                  <a:pt x="104264" y="152807"/>
                </a:cubicBezTo>
                <a:cubicBezTo>
                  <a:pt x="104521" y="151578"/>
                  <a:pt x="104678" y="150333"/>
                  <a:pt x="104733" y="149079"/>
                </a:cubicBezTo>
                <a:cubicBezTo>
                  <a:pt x="105034" y="148430"/>
                  <a:pt x="105275" y="147756"/>
                  <a:pt x="105451" y="147063"/>
                </a:cubicBezTo>
                <a:cubicBezTo>
                  <a:pt x="105573" y="145826"/>
                  <a:pt x="105852" y="144611"/>
                  <a:pt x="106280" y="143446"/>
                </a:cubicBezTo>
                <a:cubicBezTo>
                  <a:pt x="106622" y="142601"/>
                  <a:pt x="106909" y="141734"/>
                  <a:pt x="107136" y="140851"/>
                </a:cubicBezTo>
                <a:cubicBezTo>
                  <a:pt x="107301" y="140133"/>
                  <a:pt x="106666" y="138642"/>
                  <a:pt x="107136" y="137592"/>
                </a:cubicBezTo>
                <a:cubicBezTo>
                  <a:pt x="107525" y="136607"/>
                  <a:pt x="107740" y="135560"/>
                  <a:pt x="107771" y="134500"/>
                </a:cubicBezTo>
                <a:cubicBezTo>
                  <a:pt x="107851" y="133931"/>
                  <a:pt x="107702" y="133357"/>
                  <a:pt x="107357" y="132898"/>
                </a:cubicBezTo>
                <a:cubicBezTo>
                  <a:pt x="106611" y="131877"/>
                  <a:pt x="106169" y="130855"/>
                  <a:pt x="105976" y="130607"/>
                </a:cubicBezTo>
                <a:cubicBezTo>
                  <a:pt x="105783" y="130358"/>
                  <a:pt x="105341" y="130275"/>
                  <a:pt x="104954" y="129999"/>
                </a:cubicBezTo>
                <a:lnTo>
                  <a:pt x="104292" y="129557"/>
                </a:lnTo>
                <a:cubicBezTo>
                  <a:pt x="104098" y="129419"/>
                  <a:pt x="103684" y="129612"/>
                  <a:pt x="103049" y="128977"/>
                </a:cubicBezTo>
                <a:cubicBezTo>
                  <a:pt x="102582" y="128533"/>
                  <a:pt x="102141" y="128061"/>
                  <a:pt x="101724" y="127569"/>
                </a:cubicBezTo>
                <a:cubicBezTo>
                  <a:pt x="101116" y="126851"/>
                  <a:pt x="100730" y="126244"/>
                  <a:pt x="100288" y="125774"/>
                </a:cubicBezTo>
                <a:cubicBezTo>
                  <a:pt x="98852" y="124200"/>
                  <a:pt x="98383" y="123676"/>
                  <a:pt x="97692" y="123013"/>
                </a:cubicBezTo>
                <a:cubicBezTo>
                  <a:pt x="97209" y="122508"/>
                  <a:pt x="96756" y="121972"/>
                  <a:pt x="96339" y="121412"/>
                </a:cubicBezTo>
                <a:cubicBezTo>
                  <a:pt x="95953" y="120500"/>
                  <a:pt x="95704" y="119644"/>
                  <a:pt x="95539" y="119368"/>
                </a:cubicBezTo>
                <a:cubicBezTo>
                  <a:pt x="95149" y="118888"/>
                  <a:pt x="94713" y="118443"/>
                  <a:pt x="94241" y="118043"/>
                </a:cubicBezTo>
                <a:cubicBezTo>
                  <a:pt x="93882" y="117767"/>
                  <a:pt x="93882" y="117491"/>
                  <a:pt x="93412" y="117159"/>
                </a:cubicBezTo>
                <a:cubicBezTo>
                  <a:pt x="92744" y="116864"/>
                  <a:pt x="92015" y="116731"/>
                  <a:pt x="91286" y="116773"/>
                </a:cubicBezTo>
                <a:close/>
                <a:moveTo>
                  <a:pt x="335232" y="116665"/>
                </a:moveTo>
                <a:lnTo>
                  <a:pt x="346257" y="118181"/>
                </a:lnTo>
                <a:cubicBezTo>
                  <a:pt x="343404" y="121124"/>
                  <a:pt x="339759" y="123176"/>
                  <a:pt x="335764" y="124090"/>
                </a:cubicBezTo>
                <a:cubicBezTo>
                  <a:pt x="330849" y="125139"/>
                  <a:pt x="324553" y="120556"/>
                  <a:pt x="324553" y="120556"/>
                </a:cubicBezTo>
                <a:close/>
                <a:moveTo>
                  <a:pt x="335212" y="116662"/>
                </a:moveTo>
                <a:lnTo>
                  <a:pt x="335239" y="116662"/>
                </a:lnTo>
                <a:lnTo>
                  <a:pt x="335232" y="116665"/>
                </a:lnTo>
                <a:close/>
                <a:moveTo>
                  <a:pt x="467033" y="103685"/>
                </a:moveTo>
                <a:cubicBezTo>
                  <a:pt x="466508" y="103326"/>
                  <a:pt x="465486" y="103795"/>
                  <a:pt x="465542" y="104016"/>
                </a:cubicBezTo>
                <a:cubicBezTo>
                  <a:pt x="465597" y="104237"/>
                  <a:pt x="464603" y="105397"/>
                  <a:pt x="464106" y="105838"/>
                </a:cubicBezTo>
                <a:cubicBezTo>
                  <a:pt x="462449" y="107274"/>
                  <a:pt x="462063" y="108241"/>
                  <a:pt x="461345" y="108765"/>
                </a:cubicBezTo>
                <a:cubicBezTo>
                  <a:pt x="460185" y="109676"/>
                  <a:pt x="458639" y="110891"/>
                  <a:pt x="458418" y="111140"/>
                </a:cubicBezTo>
                <a:cubicBezTo>
                  <a:pt x="457973" y="111587"/>
                  <a:pt x="457584" y="112090"/>
                  <a:pt x="457258" y="112631"/>
                </a:cubicBezTo>
                <a:cubicBezTo>
                  <a:pt x="457114" y="113051"/>
                  <a:pt x="456921" y="113448"/>
                  <a:pt x="456678" y="113818"/>
                </a:cubicBezTo>
                <a:cubicBezTo>
                  <a:pt x="456457" y="114094"/>
                  <a:pt x="455795" y="113818"/>
                  <a:pt x="455795" y="113818"/>
                </a:cubicBezTo>
                <a:cubicBezTo>
                  <a:pt x="455162" y="113644"/>
                  <a:pt x="454566" y="113365"/>
                  <a:pt x="454027" y="112990"/>
                </a:cubicBezTo>
                <a:cubicBezTo>
                  <a:pt x="453945" y="112937"/>
                  <a:pt x="453875" y="112866"/>
                  <a:pt x="453823" y="112786"/>
                </a:cubicBezTo>
                <a:cubicBezTo>
                  <a:pt x="453616" y="112465"/>
                  <a:pt x="453707" y="112037"/>
                  <a:pt x="454027" y="111830"/>
                </a:cubicBezTo>
                <a:cubicBezTo>
                  <a:pt x="454682" y="111179"/>
                  <a:pt x="455248" y="110447"/>
                  <a:pt x="455712" y="109649"/>
                </a:cubicBezTo>
                <a:cubicBezTo>
                  <a:pt x="455684" y="109235"/>
                  <a:pt x="455270" y="109235"/>
                  <a:pt x="455270" y="109235"/>
                </a:cubicBezTo>
                <a:cubicBezTo>
                  <a:pt x="453945" y="109599"/>
                  <a:pt x="452597" y="109886"/>
                  <a:pt x="451238" y="110091"/>
                </a:cubicBezTo>
                <a:cubicBezTo>
                  <a:pt x="450893" y="110071"/>
                  <a:pt x="450557" y="109986"/>
                  <a:pt x="450244" y="109842"/>
                </a:cubicBezTo>
                <a:cubicBezTo>
                  <a:pt x="449770" y="109770"/>
                  <a:pt x="449295" y="109961"/>
                  <a:pt x="449002" y="110339"/>
                </a:cubicBezTo>
                <a:cubicBezTo>
                  <a:pt x="448036" y="111996"/>
                  <a:pt x="447456" y="111692"/>
                  <a:pt x="446738" y="112382"/>
                </a:cubicBezTo>
                <a:cubicBezTo>
                  <a:pt x="446014" y="113169"/>
                  <a:pt x="445487" y="114117"/>
                  <a:pt x="445191" y="115144"/>
                </a:cubicBezTo>
                <a:cubicBezTo>
                  <a:pt x="445017" y="115641"/>
                  <a:pt x="445227" y="116187"/>
                  <a:pt x="445689" y="116441"/>
                </a:cubicBezTo>
                <a:cubicBezTo>
                  <a:pt x="446683" y="117132"/>
                  <a:pt x="448146" y="116883"/>
                  <a:pt x="449775" y="117132"/>
                </a:cubicBezTo>
                <a:cubicBezTo>
                  <a:pt x="450170" y="117173"/>
                  <a:pt x="450568" y="117173"/>
                  <a:pt x="450962" y="117132"/>
                </a:cubicBezTo>
                <a:cubicBezTo>
                  <a:pt x="451865" y="116908"/>
                  <a:pt x="452796" y="116825"/>
                  <a:pt x="453724" y="116883"/>
                </a:cubicBezTo>
                <a:cubicBezTo>
                  <a:pt x="454582" y="117198"/>
                  <a:pt x="455391" y="117634"/>
                  <a:pt x="456126" y="118181"/>
                </a:cubicBezTo>
                <a:cubicBezTo>
                  <a:pt x="456678" y="118540"/>
                  <a:pt x="457506" y="119175"/>
                  <a:pt x="457921" y="119479"/>
                </a:cubicBezTo>
                <a:cubicBezTo>
                  <a:pt x="458691" y="120042"/>
                  <a:pt x="459431" y="120650"/>
                  <a:pt x="460130" y="121301"/>
                </a:cubicBezTo>
                <a:cubicBezTo>
                  <a:pt x="460593" y="121696"/>
                  <a:pt x="461093" y="122047"/>
                  <a:pt x="461621" y="122350"/>
                </a:cubicBezTo>
                <a:cubicBezTo>
                  <a:pt x="462176" y="122585"/>
                  <a:pt x="462681" y="122925"/>
                  <a:pt x="463112" y="123345"/>
                </a:cubicBezTo>
                <a:cubicBezTo>
                  <a:pt x="463830" y="124330"/>
                  <a:pt x="464777" y="125128"/>
                  <a:pt x="465873" y="125664"/>
                </a:cubicBezTo>
                <a:cubicBezTo>
                  <a:pt x="466204" y="125774"/>
                  <a:pt x="467143" y="126851"/>
                  <a:pt x="467613" y="127072"/>
                </a:cubicBezTo>
                <a:cubicBezTo>
                  <a:pt x="468223" y="127448"/>
                  <a:pt x="468772" y="127912"/>
                  <a:pt x="469242" y="128453"/>
                </a:cubicBezTo>
                <a:cubicBezTo>
                  <a:pt x="468803" y="129011"/>
                  <a:pt x="468052" y="129212"/>
                  <a:pt x="467392" y="128950"/>
                </a:cubicBezTo>
                <a:cubicBezTo>
                  <a:pt x="467088" y="128757"/>
                  <a:pt x="465956" y="128563"/>
                  <a:pt x="465707" y="128315"/>
                </a:cubicBezTo>
                <a:cubicBezTo>
                  <a:pt x="465406" y="127909"/>
                  <a:pt x="465163" y="127464"/>
                  <a:pt x="464989" y="126989"/>
                </a:cubicBezTo>
                <a:cubicBezTo>
                  <a:pt x="464851" y="126768"/>
                  <a:pt x="464299" y="126437"/>
                  <a:pt x="463968" y="126023"/>
                </a:cubicBezTo>
                <a:cubicBezTo>
                  <a:pt x="463661" y="125531"/>
                  <a:pt x="463269" y="125101"/>
                  <a:pt x="462808" y="124753"/>
                </a:cubicBezTo>
                <a:cubicBezTo>
                  <a:pt x="462477" y="124559"/>
                  <a:pt x="461924" y="124559"/>
                  <a:pt x="461924" y="124559"/>
                </a:cubicBezTo>
                <a:cubicBezTo>
                  <a:pt x="460986" y="123952"/>
                  <a:pt x="461207" y="124062"/>
                  <a:pt x="460765" y="123952"/>
                </a:cubicBezTo>
                <a:cubicBezTo>
                  <a:pt x="460323" y="123842"/>
                  <a:pt x="459771" y="123068"/>
                  <a:pt x="459550" y="123068"/>
                </a:cubicBezTo>
                <a:cubicBezTo>
                  <a:pt x="458962" y="122732"/>
                  <a:pt x="458398" y="122353"/>
                  <a:pt x="457865" y="121936"/>
                </a:cubicBezTo>
                <a:cubicBezTo>
                  <a:pt x="457479" y="121688"/>
                  <a:pt x="456899" y="120997"/>
                  <a:pt x="456568" y="120804"/>
                </a:cubicBezTo>
                <a:cubicBezTo>
                  <a:pt x="456305" y="120721"/>
                  <a:pt x="456038" y="120655"/>
                  <a:pt x="455767" y="120611"/>
                </a:cubicBezTo>
                <a:cubicBezTo>
                  <a:pt x="455298" y="120473"/>
                  <a:pt x="454911" y="119313"/>
                  <a:pt x="454386" y="119313"/>
                </a:cubicBezTo>
                <a:cubicBezTo>
                  <a:pt x="452840" y="119203"/>
                  <a:pt x="451597" y="120500"/>
                  <a:pt x="451183" y="120500"/>
                </a:cubicBezTo>
                <a:cubicBezTo>
                  <a:pt x="450606" y="120650"/>
                  <a:pt x="450087" y="120967"/>
                  <a:pt x="449692" y="121412"/>
                </a:cubicBezTo>
                <a:cubicBezTo>
                  <a:pt x="449168" y="121798"/>
                  <a:pt x="448974" y="121992"/>
                  <a:pt x="449168" y="122544"/>
                </a:cubicBezTo>
                <a:cubicBezTo>
                  <a:pt x="449336" y="122944"/>
                  <a:pt x="449640" y="123275"/>
                  <a:pt x="450023" y="123483"/>
                </a:cubicBezTo>
                <a:cubicBezTo>
                  <a:pt x="450501" y="123806"/>
                  <a:pt x="451051" y="124007"/>
                  <a:pt x="451625" y="124062"/>
                </a:cubicBezTo>
                <a:cubicBezTo>
                  <a:pt x="452164" y="124029"/>
                  <a:pt x="452702" y="124154"/>
                  <a:pt x="453171" y="124421"/>
                </a:cubicBezTo>
                <a:cubicBezTo>
                  <a:pt x="453392" y="124670"/>
                  <a:pt x="454276" y="125139"/>
                  <a:pt x="453889" y="125388"/>
                </a:cubicBezTo>
                <a:cubicBezTo>
                  <a:pt x="453414" y="125642"/>
                  <a:pt x="452914" y="125846"/>
                  <a:pt x="452398" y="125995"/>
                </a:cubicBezTo>
                <a:cubicBezTo>
                  <a:pt x="452039" y="126106"/>
                  <a:pt x="451377" y="126713"/>
                  <a:pt x="451128" y="126879"/>
                </a:cubicBezTo>
                <a:cubicBezTo>
                  <a:pt x="450879" y="127045"/>
                  <a:pt x="450686" y="127045"/>
                  <a:pt x="450300" y="127045"/>
                </a:cubicBezTo>
                <a:cubicBezTo>
                  <a:pt x="449836" y="126964"/>
                  <a:pt x="449386" y="126804"/>
                  <a:pt x="448974" y="126575"/>
                </a:cubicBezTo>
                <a:cubicBezTo>
                  <a:pt x="448400" y="126147"/>
                  <a:pt x="447790" y="125769"/>
                  <a:pt x="447152" y="125443"/>
                </a:cubicBezTo>
                <a:cubicBezTo>
                  <a:pt x="446545" y="125222"/>
                  <a:pt x="445440" y="125167"/>
                  <a:pt x="445219" y="124918"/>
                </a:cubicBezTo>
                <a:cubicBezTo>
                  <a:pt x="444998" y="124670"/>
                  <a:pt x="444612" y="123593"/>
                  <a:pt x="444363" y="123345"/>
                </a:cubicBezTo>
                <a:cubicBezTo>
                  <a:pt x="443587" y="122720"/>
                  <a:pt x="442582" y="122461"/>
                  <a:pt x="441602" y="122627"/>
                </a:cubicBezTo>
                <a:cubicBezTo>
                  <a:pt x="440992" y="122892"/>
                  <a:pt x="440426" y="123245"/>
                  <a:pt x="439918" y="123676"/>
                </a:cubicBezTo>
                <a:cubicBezTo>
                  <a:pt x="439669" y="123897"/>
                  <a:pt x="438951" y="124504"/>
                  <a:pt x="439006" y="124780"/>
                </a:cubicBezTo>
                <a:cubicBezTo>
                  <a:pt x="439062" y="125056"/>
                  <a:pt x="439338" y="125443"/>
                  <a:pt x="439338" y="125719"/>
                </a:cubicBezTo>
                <a:cubicBezTo>
                  <a:pt x="439310" y="126768"/>
                  <a:pt x="440056" y="127210"/>
                  <a:pt x="440304" y="127459"/>
                </a:cubicBezTo>
                <a:cubicBezTo>
                  <a:pt x="440553" y="127707"/>
                  <a:pt x="441933" y="128094"/>
                  <a:pt x="442375" y="128508"/>
                </a:cubicBezTo>
                <a:cubicBezTo>
                  <a:pt x="443029" y="129118"/>
                  <a:pt x="443742" y="129665"/>
                  <a:pt x="444501" y="130137"/>
                </a:cubicBezTo>
                <a:cubicBezTo>
                  <a:pt x="445250" y="130593"/>
                  <a:pt x="445951" y="131120"/>
                  <a:pt x="446600" y="131711"/>
                </a:cubicBezTo>
                <a:cubicBezTo>
                  <a:pt x="447152" y="132429"/>
                  <a:pt x="446765" y="132871"/>
                  <a:pt x="446324" y="133009"/>
                </a:cubicBezTo>
                <a:cubicBezTo>
                  <a:pt x="444860" y="133368"/>
                  <a:pt x="442320" y="134942"/>
                  <a:pt x="440994" y="134196"/>
                </a:cubicBezTo>
                <a:cubicBezTo>
                  <a:pt x="440470" y="133865"/>
                  <a:pt x="439421" y="132954"/>
                  <a:pt x="438233" y="132098"/>
                </a:cubicBezTo>
                <a:cubicBezTo>
                  <a:pt x="437571" y="131518"/>
                  <a:pt x="436908" y="131076"/>
                  <a:pt x="436742" y="131518"/>
                </a:cubicBezTo>
                <a:cubicBezTo>
                  <a:pt x="436576" y="131960"/>
                  <a:pt x="437488" y="134500"/>
                  <a:pt x="436742" y="135245"/>
                </a:cubicBezTo>
                <a:cubicBezTo>
                  <a:pt x="436356" y="135604"/>
                  <a:pt x="435610" y="136212"/>
                  <a:pt x="435251" y="136571"/>
                </a:cubicBezTo>
                <a:cubicBezTo>
                  <a:pt x="435679" y="137427"/>
                  <a:pt x="436339" y="138145"/>
                  <a:pt x="437156" y="138642"/>
                </a:cubicBezTo>
                <a:cubicBezTo>
                  <a:pt x="437750" y="138885"/>
                  <a:pt x="438299" y="139222"/>
                  <a:pt x="438785" y="139636"/>
                </a:cubicBezTo>
                <a:cubicBezTo>
                  <a:pt x="439492" y="140069"/>
                  <a:pt x="440229" y="140447"/>
                  <a:pt x="440994" y="140768"/>
                </a:cubicBezTo>
                <a:cubicBezTo>
                  <a:pt x="442044" y="141375"/>
                  <a:pt x="443148" y="140216"/>
                  <a:pt x="444308" y="139829"/>
                </a:cubicBezTo>
                <a:cubicBezTo>
                  <a:pt x="444474" y="139801"/>
                  <a:pt x="445440" y="139939"/>
                  <a:pt x="445909" y="139470"/>
                </a:cubicBezTo>
                <a:cubicBezTo>
                  <a:pt x="446453" y="138970"/>
                  <a:pt x="447091" y="138586"/>
                  <a:pt x="447787" y="138338"/>
                </a:cubicBezTo>
                <a:cubicBezTo>
                  <a:pt x="448367" y="138007"/>
                  <a:pt x="448781" y="137620"/>
                  <a:pt x="449306" y="137233"/>
                </a:cubicBezTo>
                <a:cubicBezTo>
                  <a:pt x="449830" y="136847"/>
                  <a:pt x="450134" y="136184"/>
                  <a:pt x="450797" y="135632"/>
                </a:cubicBezTo>
                <a:cubicBezTo>
                  <a:pt x="451459" y="135080"/>
                  <a:pt x="453668" y="136709"/>
                  <a:pt x="454000" y="136957"/>
                </a:cubicBezTo>
                <a:cubicBezTo>
                  <a:pt x="454331" y="137206"/>
                  <a:pt x="454552" y="137206"/>
                  <a:pt x="455270" y="137648"/>
                </a:cubicBezTo>
                <a:cubicBezTo>
                  <a:pt x="455988" y="138089"/>
                  <a:pt x="456292" y="138421"/>
                  <a:pt x="456927" y="138863"/>
                </a:cubicBezTo>
                <a:cubicBezTo>
                  <a:pt x="457396" y="139064"/>
                  <a:pt x="457915" y="139122"/>
                  <a:pt x="458418" y="139028"/>
                </a:cubicBezTo>
                <a:cubicBezTo>
                  <a:pt x="458997" y="139001"/>
                  <a:pt x="459743" y="138338"/>
                  <a:pt x="460212" y="138034"/>
                </a:cubicBezTo>
                <a:cubicBezTo>
                  <a:pt x="460682" y="137730"/>
                  <a:pt x="460212" y="136957"/>
                  <a:pt x="460212" y="136957"/>
                </a:cubicBezTo>
                <a:cubicBezTo>
                  <a:pt x="459771" y="136046"/>
                  <a:pt x="459660" y="135356"/>
                  <a:pt x="459467" y="134997"/>
                </a:cubicBezTo>
                <a:cubicBezTo>
                  <a:pt x="458859" y="134058"/>
                  <a:pt x="459080" y="133147"/>
                  <a:pt x="458859" y="132898"/>
                </a:cubicBezTo>
                <a:cubicBezTo>
                  <a:pt x="458639" y="132650"/>
                  <a:pt x="458114" y="132843"/>
                  <a:pt x="457672" y="132484"/>
                </a:cubicBezTo>
                <a:cubicBezTo>
                  <a:pt x="457230" y="132125"/>
                  <a:pt x="456374" y="131932"/>
                  <a:pt x="455988" y="131683"/>
                </a:cubicBezTo>
                <a:cubicBezTo>
                  <a:pt x="455601" y="131435"/>
                  <a:pt x="455463" y="131076"/>
                  <a:pt x="455463" y="130855"/>
                </a:cubicBezTo>
                <a:cubicBezTo>
                  <a:pt x="455855" y="130325"/>
                  <a:pt x="456421" y="129952"/>
                  <a:pt x="457065" y="129806"/>
                </a:cubicBezTo>
                <a:cubicBezTo>
                  <a:pt x="457871" y="129717"/>
                  <a:pt x="458685" y="129717"/>
                  <a:pt x="459495" y="129806"/>
                </a:cubicBezTo>
                <a:cubicBezTo>
                  <a:pt x="460083" y="129958"/>
                  <a:pt x="460701" y="129958"/>
                  <a:pt x="461289" y="129806"/>
                </a:cubicBezTo>
                <a:cubicBezTo>
                  <a:pt x="462720" y="129604"/>
                  <a:pt x="464172" y="129908"/>
                  <a:pt x="465403" y="130662"/>
                </a:cubicBezTo>
                <a:cubicBezTo>
                  <a:pt x="465983" y="131104"/>
                  <a:pt x="466729" y="131628"/>
                  <a:pt x="466784" y="132098"/>
                </a:cubicBezTo>
                <a:cubicBezTo>
                  <a:pt x="466839" y="132567"/>
                  <a:pt x="467530" y="133313"/>
                  <a:pt x="467723" y="133313"/>
                </a:cubicBezTo>
                <a:cubicBezTo>
                  <a:pt x="468192" y="133332"/>
                  <a:pt x="468637" y="133531"/>
                  <a:pt x="468966" y="133865"/>
                </a:cubicBezTo>
                <a:cubicBezTo>
                  <a:pt x="469904" y="134917"/>
                  <a:pt x="471119" y="135682"/>
                  <a:pt x="472472" y="136074"/>
                </a:cubicBezTo>
                <a:cubicBezTo>
                  <a:pt x="473367" y="135834"/>
                  <a:pt x="474195" y="135400"/>
                  <a:pt x="474902" y="134804"/>
                </a:cubicBezTo>
                <a:cubicBezTo>
                  <a:pt x="475706" y="134157"/>
                  <a:pt x="476294" y="133279"/>
                  <a:pt x="476587" y="132291"/>
                </a:cubicBezTo>
                <a:cubicBezTo>
                  <a:pt x="476642" y="131711"/>
                  <a:pt x="476117" y="131683"/>
                  <a:pt x="476034" y="131048"/>
                </a:cubicBezTo>
                <a:cubicBezTo>
                  <a:pt x="475951" y="130413"/>
                  <a:pt x="475510" y="130275"/>
                  <a:pt x="475510" y="129999"/>
                </a:cubicBezTo>
                <a:cubicBezTo>
                  <a:pt x="475510" y="129723"/>
                  <a:pt x="475510" y="129060"/>
                  <a:pt x="475510" y="128757"/>
                </a:cubicBezTo>
                <a:cubicBezTo>
                  <a:pt x="475258" y="128431"/>
                  <a:pt x="474960" y="128144"/>
                  <a:pt x="474626" y="127901"/>
                </a:cubicBezTo>
                <a:cubicBezTo>
                  <a:pt x="473927" y="127867"/>
                  <a:pt x="473251" y="127649"/>
                  <a:pt x="472666" y="127265"/>
                </a:cubicBezTo>
                <a:cubicBezTo>
                  <a:pt x="472445" y="127017"/>
                  <a:pt x="471975" y="126713"/>
                  <a:pt x="472251" y="126382"/>
                </a:cubicBezTo>
                <a:cubicBezTo>
                  <a:pt x="472748" y="125923"/>
                  <a:pt x="473317" y="125551"/>
                  <a:pt x="473936" y="125277"/>
                </a:cubicBezTo>
                <a:lnTo>
                  <a:pt x="475344" y="124504"/>
                </a:lnTo>
                <a:cubicBezTo>
                  <a:pt x="475565" y="124366"/>
                  <a:pt x="476642" y="123924"/>
                  <a:pt x="476642" y="123924"/>
                </a:cubicBezTo>
                <a:cubicBezTo>
                  <a:pt x="477782" y="123096"/>
                  <a:pt x="479130" y="122599"/>
                  <a:pt x="480535" y="122489"/>
                </a:cubicBezTo>
                <a:cubicBezTo>
                  <a:pt x="481474" y="122516"/>
                  <a:pt x="483048" y="123345"/>
                  <a:pt x="483131" y="122820"/>
                </a:cubicBezTo>
                <a:cubicBezTo>
                  <a:pt x="483213" y="122295"/>
                  <a:pt x="484263" y="121909"/>
                  <a:pt x="484649" y="121633"/>
                </a:cubicBezTo>
                <a:cubicBezTo>
                  <a:pt x="485000" y="121412"/>
                  <a:pt x="485207" y="121025"/>
                  <a:pt x="485202" y="120611"/>
                </a:cubicBezTo>
                <a:cubicBezTo>
                  <a:pt x="485146" y="120028"/>
                  <a:pt x="485025" y="119454"/>
                  <a:pt x="484843" y="118899"/>
                </a:cubicBezTo>
                <a:cubicBezTo>
                  <a:pt x="484677" y="118432"/>
                  <a:pt x="484279" y="118084"/>
                  <a:pt x="483793" y="117988"/>
                </a:cubicBezTo>
                <a:cubicBezTo>
                  <a:pt x="483545" y="117850"/>
                  <a:pt x="483545" y="118098"/>
                  <a:pt x="483075" y="117988"/>
                </a:cubicBezTo>
                <a:cubicBezTo>
                  <a:pt x="482606" y="117877"/>
                  <a:pt x="479569" y="115475"/>
                  <a:pt x="478160" y="116276"/>
                </a:cubicBezTo>
                <a:cubicBezTo>
                  <a:pt x="477470" y="116662"/>
                  <a:pt x="477912" y="117794"/>
                  <a:pt x="477166" y="118457"/>
                </a:cubicBezTo>
                <a:cubicBezTo>
                  <a:pt x="476838" y="118717"/>
                  <a:pt x="476462" y="118913"/>
                  <a:pt x="476062" y="119037"/>
                </a:cubicBezTo>
                <a:cubicBezTo>
                  <a:pt x="475675" y="119258"/>
                  <a:pt x="475068" y="119451"/>
                  <a:pt x="474764" y="119258"/>
                </a:cubicBezTo>
                <a:cubicBezTo>
                  <a:pt x="474460" y="119065"/>
                  <a:pt x="474184" y="118733"/>
                  <a:pt x="473411" y="118733"/>
                </a:cubicBezTo>
                <a:cubicBezTo>
                  <a:pt x="472196" y="118927"/>
                  <a:pt x="472721" y="119589"/>
                  <a:pt x="472389" y="119865"/>
                </a:cubicBezTo>
                <a:cubicBezTo>
                  <a:pt x="472058" y="120141"/>
                  <a:pt x="471506" y="119865"/>
                  <a:pt x="471257" y="119865"/>
                </a:cubicBezTo>
                <a:cubicBezTo>
                  <a:pt x="470871" y="119923"/>
                  <a:pt x="470479" y="119865"/>
                  <a:pt x="470125" y="119700"/>
                </a:cubicBezTo>
                <a:cubicBezTo>
                  <a:pt x="469960" y="119562"/>
                  <a:pt x="469159" y="120583"/>
                  <a:pt x="469214" y="120970"/>
                </a:cubicBezTo>
                <a:cubicBezTo>
                  <a:pt x="469269" y="121356"/>
                  <a:pt x="470181" y="121467"/>
                  <a:pt x="469822" y="122295"/>
                </a:cubicBezTo>
                <a:cubicBezTo>
                  <a:pt x="469463" y="123124"/>
                  <a:pt x="468386" y="123124"/>
                  <a:pt x="467613" y="122295"/>
                </a:cubicBezTo>
                <a:cubicBezTo>
                  <a:pt x="466839" y="121467"/>
                  <a:pt x="468910" y="121274"/>
                  <a:pt x="468054" y="120749"/>
                </a:cubicBezTo>
                <a:cubicBezTo>
                  <a:pt x="467198" y="120224"/>
                  <a:pt x="467226" y="118954"/>
                  <a:pt x="467530" y="118899"/>
                </a:cubicBezTo>
                <a:cubicBezTo>
                  <a:pt x="467833" y="118844"/>
                  <a:pt x="469987" y="118540"/>
                  <a:pt x="469987" y="118540"/>
                </a:cubicBezTo>
                <a:cubicBezTo>
                  <a:pt x="472666" y="117712"/>
                  <a:pt x="473549" y="117850"/>
                  <a:pt x="474046" y="117325"/>
                </a:cubicBezTo>
                <a:cubicBezTo>
                  <a:pt x="474347" y="116880"/>
                  <a:pt x="474466" y="116337"/>
                  <a:pt x="474377" y="115806"/>
                </a:cubicBezTo>
                <a:cubicBezTo>
                  <a:pt x="474377" y="115420"/>
                  <a:pt x="475344" y="114702"/>
                  <a:pt x="475565" y="114702"/>
                </a:cubicBezTo>
                <a:cubicBezTo>
                  <a:pt x="476294" y="114462"/>
                  <a:pt x="477067" y="114387"/>
                  <a:pt x="477829" y="114481"/>
                </a:cubicBezTo>
                <a:cubicBezTo>
                  <a:pt x="478575" y="114564"/>
                  <a:pt x="479817" y="114288"/>
                  <a:pt x="479817" y="113597"/>
                </a:cubicBezTo>
                <a:cubicBezTo>
                  <a:pt x="480041" y="112891"/>
                  <a:pt x="479972" y="112126"/>
                  <a:pt x="479624" y="111471"/>
                </a:cubicBezTo>
                <a:cubicBezTo>
                  <a:pt x="479433" y="111239"/>
                  <a:pt x="479185" y="111060"/>
                  <a:pt x="478906" y="110947"/>
                </a:cubicBezTo>
                <a:cubicBezTo>
                  <a:pt x="478657" y="110891"/>
                  <a:pt x="478519" y="110367"/>
                  <a:pt x="478243" y="110367"/>
                </a:cubicBezTo>
                <a:cubicBezTo>
                  <a:pt x="477498" y="110063"/>
                  <a:pt x="476807" y="110698"/>
                  <a:pt x="476007" y="110947"/>
                </a:cubicBezTo>
                <a:cubicBezTo>
                  <a:pt x="475206" y="111195"/>
                  <a:pt x="473577" y="111527"/>
                  <a:pt x="473577" y="111195"/>
                </a:cubicBezTo>
                <a:cubicBezTo>
                  <a:pt x="473577" y="110864"/>
                  <a:pt x="473825" y="109870"/>
                  <a:pt x="473577" y="109621"/>
                </a:cubicBezTo>
                <a:cubicBezTo>
                  <a:pt x="473071" y="109414"/>
                  <a:pt x="472508" y="109414"/>
                  <a:pt x="472003" y="109621"/>
                </a:cubicBezTo>
                <a:cubicBezTo>
                  <a:pt x="471782" y="109842"/>
                  <a:pt x="471616" y="110809"/>
                  <a:pt x="471175" y="111306"/>
                </a:cubicBezTo>
                <a:cubicBezTo>
                  <a:pt x="470705" y="111681"/>
                  <a:pt x="470142" y="111919"/>
                  <a:pt x="469545" y="111996"/>
                </a:cubicBezTo>
                <a:cubicBezTo>
                  <a:pt x="468910" y="112162"/>
                  <a:pt x="467861" y="112935"/>
                  <a:pt x="468082" y="113349"/>
                </a:cubicBezTo>
                <a:cubicBezTo>
                  <a:pt x="468303" y="113763"/>
                  <a:pt x="468634" y="113404"/>
                  <a:pt x="469104" y="113763"/>
                </a:cubicBezTo>
                <a:cubicBezTo>
                  <a:pt x="469573" y="114122"/>
                  <a:pt x="470263" y="114122"/>
                  <a:pt x="470457" y="114426"/>
                </a:cubicBezTo>
                <a:cubicBezTo>
                  <a:pt x="470650" y="114730"/>
                  <a:pt x="470567" y="116276"/>
                  <a:pt x="469573" y="116414"/>
                </a:cubicBezTo>
                <a:cubicBezTo>
                  <a:pt x="469186" y="116469"/>
                  <a:pt x="467833" y="116939"/>
                  <a:pt x="467447" y="116276"/>
                </a:cubicBezTo>
                <a:cubicBezTo>
                  <a:pt x="467309" y="116055"/>
                  <a:pt x="467613" y="115751"/>
                  <a:pt x="467585" y="115254"/>
                </a:cubicBezTo>
                <a:cubicBezTo>
                  <a:pt x="467557" y="114757"/>
                  <a:pt x="466508" y="114232"/>
                  <a:pt x="466480" y="113929"/>
                </a:cubicBezTo>
                <a:cubicBezTo>
                  <a:pt x="466453" y="113625"/>
                  <a:pt x="466287" y="113487"/>
                  <a:pt x="466729" y="113100"/>
                </a:cubicBezTo>
                <a:cubicBezTo>
                  <a:pt x="467563" y="112283"/>
                  <a:pt x="468278" y="111353"/>
                  <a:pt x="468855" y="110339"/>
                </a:cubicBezTo>
                <a:cubicBezTo>
                  <a:pt x="468902" y="109983"/>
                  <a:pt x="469079" y="109660"/>
                  <a:pt x="469352" y="109428"/>
                </a:cubicBezTo>
                <a:cubicBezTo>
                  <a:pt x="469877" y="108959"/>
                  <a:pt x="470512" y="108213"/>
                  <a:pt x="470208" y="107965"/>
                </a:cubicBezTo>
                <a:cubicBezTo>
                  <a:pt x="469904" y="107697"/>
                  <a:pt x="469507" y="107567"/>
                  <a:pt x="469104" y="107606"/>
                </a:cubicBezTo>
                <a:cubicBezTo>
                  <a:pt x="468576" y="107636"/>
                  <a:pt x="468068" y="107818"/>
                  <a:pt x="467640" y="108130"/>
                </a:cubicBezTo>
                <a:cubicBezTo>
                  <a:pt x="467472" y="108431"/>
                  <a:pt x="467278" y="108718"/>
                  <a:pt x="467060" y="108986"/>
                </a:cubicBezTo>
                <a:cubicBezTo>
                  <a:pt x="466378" y="109704"/>
                  <a:pt x="465658" y="110386"/>
                  <a:pt x="464906" y="111030"/>
                </a:cubicBezTo>
                <a:cubicBezTo>
                  <a:pt x="464492" y="111388"/>
                  <a:pt x="463857" y="112521"/>
                  <a:pt x="463609" y="112714"/>
                </a:cubicBezTo>
                <a:cubicBezTo>
                  <a:pt x="463360" y="112907"/>
                  <a:pt x="461510" y="114481"/>
                  <a:pt x="461289" y="114730"/>
                </a:cubicBezTo>
                <a:cubicBezTo>
                  <a:pt x="460798" y="115102"/>
                  <a:pt x="460580" y="115735"/>
                  <a:pt x="460737" y="116331"/>
                </a:cubicBezTo>
                <a:cubicBezTo>
                  <a:pt x="460875" y="116607"/>
                  <a:pt x="461289" y="116580"/>
                  <a:pt x="461566" y="116607"/>
                </a:cubicBezTo>
                <a:cubicBezTo>
                  <a:pt x="461842" y="116635"/>
                  <a:pt x="462256" y="116745"/>
                  <a:pt x="462504" y="116469"/>
                </a:cubicBezTo>
                <a:cubicBezTo>
                  <a:pt x="462753" y="116193"/>
                  <a:pt x="463250" y="115641"/>
                  <a:pt x="463774" y="115917"/>
                </a:cubicBezTo>
                <a:cubicBezTo>
                  <a:pt x="464299" y="116193"/>
                  <a:pt x="464133" y="116745"/>
                  <a:pt x="463609" y="117021"/>
                </a:cubicBezTo>
                <a:cubicBezTo>
                  <a:pt x="463084" y="117297"/>
                  <a:pt x="463112" y="117684"/>
                  <a:pt x="463084" y="117988"/>
                </a:cubicBezTo>
                <a:cubicBezTo>
                  <a:pt x="463057" y="118291"/>
                  <a:pt x="463609" y="118209"/>
                  <a:pt x="464189" y="118512"/>
                </a:cubicBezTo>
                <a:cubicBezTo>
                  <a:pt x="464768" y="118816"/>
                  <a:pt x="465238" y="119009"/>
                  <a:pt x="464989" y="119534"/>
                </a:cubicBezTo>
                <a:cubicBezTo>
                  <a:pt x="464893" y="119783"/>
                  <a:pt x="464647" y="119940"/>
                  <a:pt x="464382" y="119921"/>
                </a:cubicBezTo>
                <a:cubicBezTo>
                  <a:pt x="464020" y="119885"/>
                  <a:pt x="463667" y="119791"/>
                  <a:pt x="463333" y="119644"/>
                </a:cubicBezTo>
                <a:cubicBezTo>
                  <a:pt x="462960" y="119479"/>
                  <a:pt x="462601" y="119286"/>
                  <a:pt x="462256" y="119065"/>
                </a:cubicBezTo>
                <a:cubicBezTo>
                  <a:pt x="461728" y="118584"/>
                  <a:pt x="461157" y="118159"/>
                  <a:pt x="460544" y="117794"/>
                </a:cubicBezTo>
                <a:cubicBezTo>
                  <a:pt x="460204" y="117521"/>
                  <a:pt x="459881" y="117226"/>
                  <a:pt x="459577" y="116911"/>
                </a:cubicBezTo>
                <a:cubicBezTo>
                  <a:pt x="459301" y="116662"/>
                  <a:pt x="458473" y="116441"/>
                  <a:pt x="458252" y="116055"/>
                </a:cubicBezTo>
                <a:cubicBezTo>
                  <a:pt x="458117" y="115710"/>
                  <a:pt x="458117" y="115323"/>
                  <a:pt x="458252" y="114978"/>
                </a:cubicBezTo>
                <a:cubicBezTo>
                  <a:pt x="458418" y="114619"/>
                  <a:pt x="459495" y="114453"/>
                  <a:pt x="459771" y="114288"/>
                </a:cubicBezTo>
                <a:cubicBezTo>
                  <a:pt x="460047" y="114122"/>
                  <a:pt x="460102" y="113901"/>
                  <a:pt x="460765" y="113404"/>
                </a:cubicBezTo>
                <a:cubicBezTo>
                  <a:pt x="461427" y="112907"/>
                  <a:pt x="461566" y="112189"/>
                  <a:pt x="461842" y="111913"/>
                </a:cubicBezTo>
                <a:cubicBezTo>
                  <a:pt x="462118" y="111637"/>
                  <a:pt x="463360" y="110339"/>
                  <a:pt x="463719" y="109953"/>
                </a:cubicBezTo>
                <a:cubicBezTo>
                  <a:pt x="464078" y="109566"/>
                  <a:pt x="464603" y="109235"/>
                  <a:pt x="464768" y="109069"/>
                </a:cubicBezTo>
                <a:cubicBezTo>
                  <a:pt x="464934" y="108903"/>
                  <a:pt x="465431" y="108379"/>
                  <a:pt x="465624" y="108379"/>
                </a:cubicBezTo>
                <a:cubicBezTo>
                  <a:pt x="465942" y="108257"/>
                  <a:pt x="466193" y="108006"/>
                  <a:pt x="466315" y="107688"/>
                </a:cubicBezTo>
                <a:cubicBezTo>
                  <a:pt x="466398" y="107302"/>
                  <a:pt x="467143" y="106971"/>
                  <a:pt x="467419" y="106501"/>
                </a:cubicBezTo>
                <a:cubicBezTo>
                  <a:pt x="467695" y="106032"/>
                  <a:pt x="468027" y="105866"/>
                  <a:pt x="468220" y="105452"/>
                </a:cubicBezTo>
                <a:cubicBezTo>
                  <a:pt x="468413" y="105038"/>
                  <a:pt x="468524" y="104789"/>
                  <a:pt x="468413" y="104623"/>
                </a:cubicBezTo>
                <a:cubicBezTo>
                  <a:pt x="468303" y="104458"/>
                  <a:pt x="467944" y="104651"/>
                  <a:pt x="467778" y="104458"/>
                </a:cubicBezTo>
                <a:cubicBezTo>
                  <a:pt x="467544" y="104187"/>
                  <a:pt x="467295" y="103928"/>
                  <a:pt x="467033" y="103685"/>
                </a:cubicBezTo>
                <a:close/>
                <a:moveTo>
                  <a:pt x="100923" y="101973"/>
                </a:moveTo>
                <a:cubicBezTo>
                  <a:pt x="100691" y="102224"/>
                  <a:pt x="100409" y="102420"/>
                  <a:pt x="100095" y="102553"/>
                </a:cubicBezTo>
                <a:cubicBezTo>
                  <a:pt x="99680" y="102635"/>
                  <a:pt x="99321" y="102414"/>
                  <a:pt x="98797" y="102912"/>
                </a:cubicBezTo>
                <a:cubicBezTo>
                  <a:pt x="98474" y="103362"/>
                  <a:pt x="98178" y="103834"/>
                  <a:pt x="97913" y="104320"/>
                </a:cubicBezTo>
                <a:cubicBezTo>
                  <a:pt x="97692" y="104541"/>
                  <a:pt x="97085" y="104817"/>
                  <a:pt x="96864" y="105065"/>
                </a:cubicBezTo>
                <a:cubicBezTo>
                  <a:pt x="96643" y="105314"/>
                  <a:pt x="96533" y="105949"/>
                  <a:pt x="96146" y="106308"/>
                </a:cubicBezTo>
                <a:cubicBezTo>
                  <a:pt x="95759" y="106667"/>
                  <a:pt x="94986" y="107026"/>
                  <a:pt x="94765" y="107302"/>
                </a:cubicBezTo>
                <a:cubicBezTo>
                  <a:pt x="94324" y="107799"/>
                  <a:pt x="94103" y="108130"/>
                  <a:pt x="94434" y="108738"/>
                </a:cubicBezTo>
                <a:cubicBezTo>
                  <a:pt x="94898" y="109304"/>
                  <a:pt x="95417" y="109820"/>
                  <a:pt x="95980" y="110284"/>
                </a:cubicBezTo>
                <a:cubicBezTo>
                  <a:pt x="96668" y="111159"/>
                  <a:pt x="97297" y="112082"/>
                  <a:pt x="97858" y="113045"/>
                </a:cubicBezTo>
                <a:cubicBezTo>
                  <a:pt x="98164" y="113666"/>
                  <a:pt x="98554" y="114244"/>
                  <a:pt x="99018" y="114757"/>
                </a:cubicBezTo>
                <a:cubicBezTo>
                  <a:pt x="99239" y="114978"/>
                  <a:pt x="100426" y="116165"/>
                  <a:pt x="101282" y="117132"/>
                </a:cubicBezTo>
                <a:cubicBezTo>
                  <a:pt x="101448" y="117325"/>
                  <a:pt x="101917" y="118126"/>
                  <a:pt x="102524" y="118871"/>
                </a:cubicBezTo>
                <a:cubicBezTo>
                  <a:pt x="103132" y="119617"/>
                  <a:pt x="102856" y="119727"/>
                  <a:pt x="103712" y="120639"/>
                </a:cubicBezTo>
                <a:cubicBezTo>
                  <a:pt x="103877" y="120804"/>
                  <a:pt x="104071" y="121688"/>
                  <a:pt x="104236" y="121909"/>
                </a:cubicBezTo>
                <a:cubicBezTo>
                  <a:pt x="105865" y="123842"/>
                  <a:pt x="105755" y="124228"/>
                  <a:pt x="106721" y="125112"/>
                </a:cubicBezTo>
                <a:cubicBezTo>
                  <a:pt x="107310" y="125708"/>
                  <a:pt x="107978" y="126222"/>
                  <a:pt x="108710" y="126630"/>
                </a:cubicBezTo>
                <a:cubicBezTo>
                  <a:pt x="109182" y="126895"/>
                  <a:pt x="109626" y="127210"/>
                  <a:pt x="110035" y="127569"/>
                </a:cubicBezTo>
                <a:lnTo>
                  <a:pt x="111333" y="128646"/>
                </a:lnTo>
                <a:cubicBezTo>
                  <a:pt x="111554" y="128867"/>
                  <a:pt x="113321" y="129806"/>
                  <a:pt x="113680" y="130054"/>
                </a:cubicBezTo>
                <a:cubicBezTo>
                  <a:pt x="114210" y="130590"/>
                  <a:pt x="114792" y="131070"/>
                  <a:pt x="115419" y="131490"/>
                </a:cubicBezTo>
                <a:cubicBezTo>
                  <a:pt x="116140" y="131741"/>
                  <a:pt x="116894" y="131879"/>
                  <a:pt x="117656" y="131904"/>
                </a:cubicBezTo>
                <a:cubicBezTo>
                  <a:pt x="118147" y="131838"/>
                  <a:pt x="118622" y="131689"/>
                  <a:pt x="119064" y="131462"/>
                </a:cubicBezTo>
                <a:cubicBezTo>
                  <a:pt x="119589" y="131159"/>
                  <a:pt x="120417" y="130054"/>
                  <a:pt x="120942" y="129668"/>
                </a:cubicBezTo>
                <a:cubicBezTo>
                  <a:pt x="121466" y="129281"/>
                  <a:pt x="122488" y="128729"/>
                  <a:pt x="122488" y="128729"/>
                </a:cubicBezTo>
                <a:cubicBezTo>
                  <a:pt x="122488" y="128729"/>
                  <a:pt x="123565" y="127680"/>
                  <a:pt x="123951" y="127238"/>
                </a:cubicBezTo>
                <a:cubicBezTo>
                  <a:pt x="124379" y="126672"/>
                  <a:pt x="124915" y="126194"/>
                  <a:pt x="125525" y="125830"/>
                </a:cubicBezTo>
                <a:cubicBezTo>
                  <a:pt x="125829" y="125692"/>
                  <a:pt x="126575" y="125581"/>
                  <a:pt x="126878" y="125250"/>
                </a:cubicBezTo>
                <a:cubicBezTo>
                  <a:pt x="127304" y="124728"/>
                  <a:pt x="127638" y="124140"/>
                  <a:pt x="127872" y="123510"/>
                </a:cubicBezTo>
                <a:cubicBezTo>
                  <a:pt x="128093" y="122930"/>
                  <a:pt x="128949" y="122461"/>
                  <a:pt x="129004" y="121853"/>
                </a:cubicBezTo>
                <a:cubicBezTo>
                  <a:pt x="129060" y="121246"/>
                  <a:pt x="128646" y="120749"/>
                  <a:pt x="128259" y="120114"/>
                </a:cubicBezTo>
                <a:cubicBezTo>
                  <a:pt x="127889" y="119263"/>
                  <a:pt x="127455" y="118441"/>
                  <a:pt x="126961" y="117656"/>
                </a:cubicBezTo>
                <a:cubicBezTo>
                  <a:pt x="126431" y="116864"/>
                  <a:pt x="125442" y="116516"/>
                  <a:pt x="124531" y="116800"/>
                </a:cubicBezTo>
                <a:cubicBezTo>
                  <a:pt x="124009" y="117118"/>
                  <a:pt x="123543" y="117518"/>
                  <a:pt x="123151" y="117988"/>
                </a:cubicBezTo>
                <a:cubicBezTo>
                  <a:pt x="122822" y="118256"/>
                  <a:pt x="122433" y="118446"/>
                  <a:pt x="122019" y="118540"/>
                </a:cubicBezTo>
                <a:cubicBezTo>
                  <a:pt x="121881" y="118568"/>
                  <a:pt x="121411" y="119230"/>
                  <a:pt x="120997" y="119230"/>
                </a:cubicBezTo>
                <a:cubicBezTo>
                  <a:pt x="120533" y="119551"/>
                  <a:pt x="120100" y="119910"/>
                  <a:pt x="119699" y="120307"/>
                </a:cubicBezTo>
                <a:cubicBezTo>
                  <a:pt x="119050" y="120912"/>
                  <a:pt x="118211" y="121274"/>
                  <a:pt x="117325" y="121329"/>
                </a:cubicBezTo>
                <a:cubicBezTo>
                  <a:pt x="116054" y="121274"/>
                  <a:pt x="115585" y="120473"/>
                  <a:pt x="114701" y="120031"/>
                </a:cubicBezTo>
                <a:cubicBezTo>
                  <a:pt x="114210" y="119774"/>
                  <a:pt x="113776" y="119415"/>
                  <a:pt x="113431" y="118982"/>
                </a:cubicBezTo>
                <a:cubicBezTo>
                  <a:pt x="112650" y="118073"/>
                  <a:pt x="112048" y="117024"/>
                  <a:pt x="111664" y="115889"/>
                </a:cubicBezTo>
                <a:cubicBezTo>
                  <a:pt x="112227" y="114887"/>
                  <a:pt x="112575" y="113777"/>
                  <a:pt x="112686" y="112631"/>
                </a:cubicBezTo>
                <a:cubicBezTo>
                  <a:pt x="112821" y="111913"/>
                  <a:pt x="112998" y="111203"/>
                  <a:pt x="113210" y="110505"/>
                </a:cubicBezTo>
                <a:cubicBezTo>
                  <a:pt x="113169" y="109933"/>
                  <a:pt x="113243" y="109362"/>
                  <a:pt x="113431" y="108821"/>
                </a:cubicBezTo>
                <a:cubicBezTo>
                  <a:pt x="113763" y="108185"/>
                  <a:pt x="113928" y="107882"/>
                  <a:pt x="114232" y="107357"/>
                </a:cubicBezTo>
                <a:cubicBezTo>
                  <a:pt x="114525" y="107015"/>
                  <a:pt x="114525" y="106512"/>
                  <a:pt x="114232" y="106170"/>
                </a:cubicBezTo>
                <a:cubicBezTo>
                  <a:pt x="113807" y="105775"/>
                  <a:pt x="113324" y="105449"/>
                  <a:pt x="112796" y="105203"/>
                </a:cubicBezTo>
                <a:cubicBezTo>
                  <a:pt x="111995" y="105038"/>
                  <a:pt x="111112" y="103878"/>
                  <a:pt x="110173" y="104513"/>
                </a:cubicBezTo>
                <a:cubicBezTo>
                  <a:pt x="109234" y="105148"/>
                  <a:pt x="108157" y="105121"/>
                  <a:pt x="107992" y="105645"/>
                </a:cubicBezTo>
                <a:cubicBezTo>
                  <a:pt x="107972" y="106197"/>
                  <a:pt x="107851" y="106739"/>
                  <a:pt x="107633" y="107247"/>
                </a:cubicBezTo>
                <a:cubicBezTo>
                  <a:pt x="107826" y="107937"/>
                  <a:pt x="107025" y="108434"/>
                  <a:pt x="106280" y="107937"/>
                </a:cubicBezTo>
                <a:cubicBezTo>
                  <a:pt x="105901" y="107528"/>
                  <a:pt x="105578" y="107073"/>
                  <a:pt x="105313" y="106584"/>
                </a:cubicBezTo>
                <a:cubicBezTo>
                  <a:pt x="104844" y="105535"/>
                  <a:pt x="105396" y="104403"/>
                  <a:pt x="104154" y="103132"/>
                </a:cubicBezTo>
                <a:cubicBezTo>
                  <a:pt x="103530" y="102622"/>
                  <a:pt x="102820" y="102227"/>
                  <a:pt x="102055" y="101973"/>
                </a:cubicBezTo>
                <a:cubicBezTo>
                  <a:pt x="101668" y="101973"/>
                  <a:pt x="101144" y="101807"/>
                  <a:pt x="100923" y="101973"/>
                </a:cubicBezTo>
                <a:close/>
                <a:moveTo>
                  <a:pt x="342447" y="90541"/>
                </a:moveTo>
                <a:cubicBezTo>
                  <a:pt x="342364" y="94749"/>
                  <a:pt x="341646" y="98919"/>
                  <a:pt x="340321" y="102912"/>
                </a:cubicBezTo>
                <a:cubicBezTo>
                  <a:pt x="339357" y="106070"/>
                  <a:pt x="336947" y="108583"/>
                  <a:pt x="333832" y="109677"/>
                </a:cubicBezTo>
                <a:cubicBezTo>
                  <a:pt x="333241" y="111192"/>
                  <a:pt x="332391" y="112592"/>
                  <a:pt x="331319" y="113818"/>
                </a:cubicBezTo>
                <a:cubicBezTo>
                  <a:pt x="324637" y="121771"/>
                  <a:pt x="312488" y="130413"/>
                  <a:pt x="298682" y="136378"/>
                </a:cubicBezTo>
                <a:cubicBezTo>
                  <a:pt x="301874" y="135417"/>
                  <a:pt x="305306" y="135640"/>
                  <a:pt x="308346" y="137013"/>
                </a:cubicBezTo>
                <a:lnTo>
                  <a:pt x="308456" y="136930"/>
                </a:lnTo>
                <a:cubicBezTo>
                  <a:pt x="312388" y="138854"/>
                  <a:pt x="315964" y="141431"/>
                  <a:pt x="319032" y="144551"/>
                </a:cubicBezTo>
                <a:cubicBezTo>
                  <a:pt x="319032" y="144551"/>
                  <a:pt x="315001" y="146677"/>
                  <a:pt x="306551" y="144772"/>
                </a:cubicBezTo>
                <a:cubicBezTo>
                  <a:pt x="302489" y="143664"/>
                  <a:pt x="299204" y="140677"/>
                  <a:pt x="297715" y="136736"/>
                </a:cubicBezTo>
                <a:lnTo>
                  <a:pt x="290785" y="139281"/>
                </a:lnTo>
                <a:lnTo>
                  <a:pt x="292268" y="146887"/>
                </a:lnTo>
                <a:cubicBezTo>
                  <a:pt x="293186" y="151606"/>
                  <a:pt x="294194" y="156797"/>
                  <a:pt x="294705" y="159461"/>
                </a:cubicBezTo>
                <a:cubicBezTo>
                  <a:pt x="323640" y="159624"/>
                  <a:pt x="352426" y="155284"/>
                  <a:pt x="380027" y="146594"/>
                </a:cubicBezTo>
                <a:lnTo>
                  <a:pt x="382981" y="145600"/>
                </a:lnTo>
                <a:lnTo>
                  <a:pt x="382981" y="148693"/>
                </a:lnTo>
                <a:cubicBezTo>
                  <a:pt x="382962" y="157399"/>
                  <a:pt x="379982" y="165842"/>
                  <a:pt x="374532" y="172632"/>
                </a:cubicBezTo>
                <a:cubicBezTo>
                  <a:pt x="369076" y="179198"/>
                  <a:pt x="361758" y="183964"/>
                  <a:pt x="353546" y="186300"/>
                </a:cubicBezTo>
                <a:cubicBezTo>
                  <a:pt x="352649" y="192579"/>
                  <a:pt x="349548" y="198336"/>
                  <a:pt x="344793" y="202536"/>
                </a:cubicBezTo>
                <a:cubicBezTo>
                  <a:pt x="343546" y="203591"/>
                  <a:pt x="342195" y="204516"/>
                  <a:pt x="340762" y="205298"/>
                </a:cubicBezTo>
                <a:cubicBezTo>
                  <a:pt x="359732" y="203144"/>
                  <a:pt x="374173" y="200438"/>
                  <a:pt x="381076" y="199140"/>
                </a:cubicBezTo>
                <a:lnTo>
                  <a:pt x="384251" y="198533"/>
                </a:lnTo>
                <a:lnTo>
                  <a:pt x="384086" y="198533"/>
                </a:lnTo>
                <a:cubicBezTo>
                  <a:pt x="387206" y="198008"/>
                  <a:pt x="390243" y="197345"/>
                  <a:pt x="392728" y="196738"/>
                </a:cubicBezTo>
                <a:cubicBezTo>
                  <a:pt x="389001" y="203782"/>
                  <a:pt x="384511" y="210392"/>
                  <a:pt x="379336" y="216453"/>
                </a:cubicBezTo>
                <a:cubicBezTo>
                  <a:pt x="370603" y="226838"/>
                  <a:pt x="359881" y="235370"/>
                  <a:pt x="347803" y="241552"/>
                </a:cubicBezTo>
                <a:cubicBezTo>
                  <a:pt x="337175" y="246931"/>
                  <a:pt x="325758" y="250576"/>
                  <a:pt x="313978" y="252349"/>
                </a:cubicBezTo>
                <a:cubicBezTo>
                  <a:pt x="312148" y="252606"/>
                  <a:pt x="310303" y="252724"/>
                  <a:pt x="308456" y="252708"/>
                </a:cubicBezTo>
                <a:cubicBezTo>
                  <a:pt x="305010" y="252694"/>
                  <a:pt x="301569" y="252445"/>
                  <a:pt x="298156" y="251962"/>
                </a:cubicBezTo>
                <a:lnTo>
                  <a:pt x="294898" y="251493"/>
                </a:lnTo>
                <a:lnTo>
                  <a:pt x="301222" y="277918"/>
                </a:lnTo>
                <a:lnTo>
                  <a:pt x="280153" y="279271"/>
                </a:lnTo>
                <a:lnTo>
                  <a:pt x="259058" y="277918"/>
                </a:lnTo>
                <a:lnTo>
                  <a:pt x="265381" y="251493"/>
                </a:lnTo>
                <a:lnTo>
                  <a:pt x="262123" y="251962"/>
                </a:lnTo>
                <a:cubicBezTo>
                  <a:pt x="258710" y="252445"/>
                  <a:pt x="255269" y="252694"/>
                  <a:pt x="251823" y="252708"/>
                </a:cubicBezTo>
                <a:cubicBezTo>
                  <a:pt x="249976" y="252727"/>
                  <a:pt x="248129" y="252606"/>
                  <a:pt x="246301" y="252349"/>
                </a:cubicBezTo>
                <a:cubicBezTo>
                  <a:pt x="234513" y="250582"/>
                  <a:pt x="223085" y="246937"/>
                  <a:pt x="212448" y="241552"/>
                </a:cubicBezTo>
                <a:cubicBezTo>
                  <a:pt x="200368" y="235373"/>
                  <a:pt x="189649" y="226838"/>
                  <a:pt x="180915" y="216453"/>
                </a:cubicBezTo>
                <a:cubicBezTo>
                  <a:pt x="175741" y="210392"/>
                  <a:pt x="171251" y="203782"/>
                  <a:pt x="167523" y="196738"/>
                </a:cubicBezTo>
                <a:cubicBezTo>
                  <a:pt x="170036" y="197345"/>
                  <a:pt x="173129" y="198008"/>
                  <a:pt x="176166" y="198533"/>
                </a:cubicBezTo>
                <a:lnTo>
                  <a:pt x="179369" y="199140"/>
                </a:lnTo>
                <a:cubicBezTo>
                  <a:pt x="186244" y="200438"/>
                  <a:pt x="200658" y="203144"/>
                  <a:pt x="219655" y="205270"/>
                </a:cubicBezTo>
                <a:cubicBezTo>
                  <a:pt x="218222" y="204544"/>
                  <a:pt x="216869" y="203663"/>
                  <a:pt x="215624" y="202647"/>
                </a:cubicBezTo>
                <a:cubicBezTo>
                  <a:pt x="210883" y="198439"/>
                  <a:pt x="207782" y="192687"/>
                  <a:pt x="206871" y="186411"/>
                </a:cubicBezTo>
                <a:cubicBezTo>
                  <a:pt x="198662" y="184067"/>
                  <a:pt x="191347" y="179303"/>
                  <a:pt x="185885" y="172743"/>
                </a:cubicBezTo>
                <a:cubicBezTo>
                  <a:pt x="180454" y="165942"/>
                  <a:pt x="177478" y="157506"/>
                  <a:pt x="177436" y="148803"/>
                </a:cubicBezTo>
                <a:lnTo>
                  <a:pt x="177436" y="145710"/>
                </a:lnTo>
                <a:lnTo>
                  <a:pt x="180363" y="146705"/>
                </a:lnTo>
                <a:cubicBezTo>
                  <a:pt x="208014" y="155372"/>
                  <a:pt x="236846" y="159674"/>
                  <a:pt x="265823" y="159461"/>
                </a:cubicBezTo>
                <a:cubicBezTo>
                  <a:pt x="266844" y="154132"/>
                  <a:pt x="269854" y="138697"/>
                  <a:pt x="270158" y="137151"/>
                </a:cubicBezTo>
                <a:lnTo>
                  <a:pt x="270158" y="136792"/>
                </a:lnTo>
                <a:cubicBezTo>
                  <a:pt x="270710" y="133948"/>
                  <a:pt x="272367" y="125360"/>
                  <a:pt x="280071" y="125360"/>
                </a:cubicBezTo>
                <a:lnTo>
                  <a:pt x="280430" y="125360"/>
                </a:lnTo>
                <a:cubicBezTo>
                  <a:pt x="284281" y="125360"/>
                  <a:pt x="286628" y="127528"/>
                  <a:pt x="288081" y="130041"/>
                </a:cubicBezTo>
                <a:lnTo>
                  <a:pt x="290062" y="135884"/>
                </a:lnTo>
                <a:lnTo>
                  <a:pt x="296721" y="133451"/>
                </a:lnTo>
                <a:cubicBezTo>
                  <a:pt x="294487" y="129938"/>
                  <a:pt x="293516" y="125772"/>
                  <a:pt x="293960" y="121633"/>
                </a:cubicBezTo>
                <a:cubicBezTo>
                  <a:pt x="294968" y="117286"/>
                  <a:pt x="297246" y="113335"/>
                  <a:pt x="300504" y="110284"/>
                </a:cubicBezTo>
                <a:cubicBezTo>
                  <a:pt x="301749" y="114420"/>
                  <a:pt x="302465" y="118697"/>
                  <a:pt x="302630" y="123013"/>
                </a:cubicBezTo>
                <a:cubicBezTo>
                  <a:pt x="302796" y="127818"/>
                  <a:pt x="297853" y="132484"/>
                  <a:pt x="296887" y="133340"/>
                </a:cubicBezTo>
                <a:lnTo>
                  <a:pt x="310272" y="125452"/>
                </a:lnTo>
                <a:lnTo>
                  <a:pt x="307739" y="114481"/>
                </a:lnTo>
                <a:cubicBezTo>
                  <a:pt x="308578" y="110110"/>
                  <a:pt x="310657" y="106076"/>
                  <a:pt x="313730" y="102856"/>
                </a:cubicBezTo>
                <a:cubicBezTo>
                  <a:pt x="314967" y="107045"/>
                  <a:pt x="315707" y="111364"/>
                  <a:pt x="315939" y="115724"/>
                </a:cubicBezTo>
                <a:lnTo>
                  <a:pt x="316022" y="115724"/>
                </a:lnTo>
                <a:cubicBezTo>
                  <a:pt x="316091" y="118430"/>
                  <a:pt x="314710" y="121108"/>
                  <a:pt x="313313" y="123110"/>
                </a:cubicBezTo>
                <a:lnTo>
                  <a:pt x="312385" y="124207"/>
                </a:lnTo>
                <a:lnTo>
                  <a:pt x="322704" y="118126"/>
                </a:lnTo>
                <a:cubicBezTo>
                  <a:pt x="320667" y="114661"/>
                  <a:pt x="319758" y="110646"/>
                  <a:pt x="320109" y="106639"/>
                </a:cubicBezTo>
                <a:cubicBezTo>
                  <a:pt x="320876" y="102511"/>
                  <a:pt x="322790" y="98684"/>
                  <a:pt x="325631" y="95594"/>
                </a:cubicBezTo>
                <a:cubicBezTo>
                  <a:pt x="326777" y="99617"/>
                  <a:pt x="327454" y="103759"/>
                  <a:pt x="327647" y="107937"/>
                </a:cubicBezTo>
                <a:cubicBezTo>
                  <a:pt x="327895" y="112576"/>
                  <a:pt x="323533" y="117325"/>
                  <a:pt x="322787" y="118098"/>
                </a:cubicBezTo>
                <a:cubicBezTo>
                  <a:pt x="325626" y="115840"/>
                  <a:pt x="328301" y="113388"/>
                  <a:pt x="330795" y="110753"/>
                </a:cubicBezTo>
                <a:cubicBezTo>
                  <a:pt x="331402" y="110091"/>
                  <a:pt x="332092" y="109235"/>
                  <a:pt x="332589" y="108600"/>
                </a:cubicBezTo>
                <a:cubicBezTo>
                  <a:pt x="331924" y="105214"/>
                  <a:pt x="332482" y="101699"/>
                  <a:pt x="334163" y="98687"/>
                </a:cubicBezTo>
                <a:cubicBezTo>
                  <a:pt x="336024" y="95186"/>
                  <a:pt x="338915" y="92342"/>
                  <a:pt x="342447" y="90541"/>
                </a:cubicBezTo>
                <a:close/>
                <a:moveTo>
                  <a:pt x="164762" y="89105"/>
                </a:moveTo>
                <a:cubicBezTo>
                  <a:pt x="164762" y="89105"/>
                  <a:pt x="163106" y="90127"/>
                  <a:pt x="163106" y="90127"/>
                </a:cubicBezTo>
                <a:cubicBezTo>
                  <a:pt x="162763" y="90608"/>
                  <a:pt x="162343" y="91027"/>
                  <a:pt x="161863" y="91370"/>
                </a:cubicBezTo>
                <a:cubicBezTo>
                  <a:pt x="161532" y="91563"/>
                  <a:pt x="160455" y="89906"/>
                  <a:pt x="159488" y="90486"/>
                </a:cubicBezTo>
                <a:cubicBezTo>
                  <a:pt x="159212" y="90652"/>
                  <a:pt x="158991" y="91314"/>
                  <a:pt x="158743" y="91729"/>
                </a:cubicBezTo>
                <a:cubicBezTo>
                  <a:pt x="158315" y="92830"/>
                  <a:pt x="158315" y="94051"/>
                  <a:pt x="158743" y="95153"/>
                </a:cubicBezTo>
                <a:cubicBezTo>
                  <a:pt x="158743" y="95539"/>
                  <a:pt x="158577" y="96340"/>
                  <a:pt x="158743" y="96616"/>
                </a:cubicBezTo>
                <a:cubicBezTo>
                  <a:pt x="158909" y="96892"/>
                  <a:pt x="159461" y="97168"/>
                  <a:pt x="159599" y="97417"/>
                </a:cubicBezTo>
                <a:cubicBezTo>
                  <a:pt x="159737" y="97665"/>
                  <a:pt x="159958" y="98438"/>
                  <a:pt x="160123" y="98714"/>
                </a:cubicBezTo>
                <a:cubicBezTo>
                  <a:pt x="160703" y="99874"/>
                  <a:pt x="161891" y="99736"/>
                  <a:pt x="162885" y="99156"/>
                </a:cubicBezTo>
                <a:cubicBezTo>
                  <a:pt x="163354" y="98853"/>
                  <a:pt x="163851" y="97748"/>
                  <a:pt x="164100" y="97500"/>
                </a:cubicBezTo>
                <a:cubicBezTo>
                  <a:pt x="164348" y="97251"/>
                  <a:pt x="164983" y="97223"/>
                  <a:pt x="165259" y="96671"/>
                </a:cubicBezTo>
                <a:cubicBezTo>
                  <a:pt x="165546" y="96249"/>
                  <a:pt x="165762" y="95782"/>
                  <a:pt x="165894" y="95291"/>
                </a:cubicBezTo>
                <a:lnTo>
                  <a:pt x="165894" y="95180"/>
                </a:lnTo>
                <a:cubicBezTo>
                  <a:pt x="165977" y="94517"/>
                  <a:pt x="165618" y="94131"/>
                  <a:pt x="165756" y="93551"/>
                </a:cubicBezTo>
                <a:cubicBezTo>
                  <a:pt x="165701" y="93247"/>
                  <a:pt x="166170" y="92778"/>
                  <a:pt x="166170" y="92557"/>
                </a:cubicBezTo>
                <a:cubicBezTo>
                  <a:pt x="166220" y="92137"/>
                  <a:pt x="166306" y="91720"/>
                  <a:pt x="166419" y="91314"/>
                </a:cubicBezTo>
                <a:cubicBezTo>
                  <a:pt x="166347" y="90897"/>
                  <a:pt x="166187" y="90503"/>
                  <a:pt x="165950" y="90155"/>
                </a:cubicBezTo>
                <a:cubicBezTo>
                  <a:pt x="165903" y="89771"/>
                  <a:pt x="165751" y="89406"/>
                  <a:pt x="165508" y="89105"/>
                </a:cubicBezTo>
                <a:cubicBezTo>
                  <a:pt x="165314" y="88857"/>
                  <a:pt x="164762" y="89105"/>
                  <a:pt x="164762" y="89105"/>
                </a:cubicBezTo>
                <a:close/>
                <a:moveTo>
                  <a:pt x="1135700" y="86645"/>
                </a:moveTo>
                <a:cubicBezTo>
                  <a:pt x="1138154" y="86735"/>
                  <a:pt x="1140599" y="86992"/>
                  <a:pt x="1143017" y="87415"/>
                </a:cubicBezTo>
                <a:cubicBezTo>
                  <a:pt x="1146030" y="87609"/>
                  <a:pt x="1149053" y="87609"/>
                  <a:pt x="1152066" y="87415"/>
                </a:cubicBezTo>
                <a:cubicBezTo>
                  <a:pt x="1154376" y="87415"/>
                  <a:pt x="1155820" y="90399"/>
                  <a:pt x="1156783" y="91169"/>
                </a:cubicBezTo>
                <a:cubicBezTo>
                  <a:pt x="1157746" y="91939"/>
                  <a:pt x="1163811" y="92228"/>
                  <a:pt x="1165255" y="93768"/>
                </a:cubicBezTo>
                <a:cubicBezTo>
                  <a:pt x="1166698" y="95308"/>
                  <a:pt x="1166506" y="100218"/>
                  <a:pt x="1168046" y="103394"/>
                </a:cubicBezTo>
                <a:cubicBezTo>
                  <a:pt x="1169587" y="106572"/>
                  <a:pt x="1174207" y="108208"/>
                  <a:pt x="1174592" y="117834"/>
                </a:cubicBezTo>
                <a:cubicBezTo>
                  <a:pt x="1174977" y="127461"/>
                  <a:pt x="1172378" y="127653"/>
                  <a:pt x="1166506" y="132660"/>
                </a:cubicBezTo>
                <a:cubicBezTo>
                  <a:pt x="1164869" y="134777"/>
                  <a:pt x="1165062" y="138146"/>
                  <a:pt x="1168046" y="137568"/>
                </a:cubicBezTo>
                <a:cubicBezTo>
                  <a:pt x="1173341" y="136509"/>
                  <a:pt x="1192401" y="132274"/>
                  <a:pt x="1196926" y="130830"/>
                </a:cubicBezTo>
                <a:cubicBezTo>
                  <a:pt x="1202304" y="129145"/>
                  <a:pt x="1207808" y="127889"/>
                  <a:pt x="1213387" y="127076"/>
                </a:cubicBezTo>
                <a:cubicBezTo>
                  <a:pt x="1215216" y="126883"/>
                  <a:pt x="1218200" y="129482"/>
                  <a:pt x="1220414" y="130060"/>
                </a:cubicBezTo>
                <a:cubicBezTo>
                  <a:pt x="1222628" y="130637"/>
                  <a:pt x="1226960" y="130445"/>
                  <a:pt x="1227730" y="132467"/>
                </a:cubicBezTo>
                <a:cubicBezTo>
                  <a:pt x="1229230" y="136301"/>
                  <a:pt x="1232495" y="139171"/>
                  <a:pt x="1236490" y="140168"/>
                </a:cubicBezTo>
                <a:lnTo>
                  <a:pt x="1236298" y="140168"/>
                </a:lnTo>
                <a:cubicBezTo>
                  <a:pt x="1238366" y="140685"/>
                  <a:pt x="1239921" y="142393"/>
                  <a:pt x="1240244" y="144499"/>
                </a:cubicBezTo>
                <a:cubicBezTo>
                  <a:pt x="1240244" y="146329"/>
                  <a:pt x="1239763" y="149409"/>
                  <a:pt x="1239763" y="153356"/>
                </a:cubicBezTo>
                <a:cubicBezTo>
                  <a:pt x="1239185" y="159517"/>
                  <a:pt x="1228597" y="163849"/>
                  <a:pt x="1223976" y="166737"/>
                </a:cubicBezTo>
                <a:cubicBezTo>
                  <a:pt x="1222436" y="167796"/>
                  <a:pt x="1220895" y="164234"/>
                  <a:pt x="1215505" y="164234"/>
                </a:cubicBezTo>
                <a:cubicBezTo>
                  <a:pt x="1213675" y="164330"/>
                  <a:pt x="1202990" y="165197"/>
                  <a:pt x="1201161" y="165197"/>
                </a:cubicBezTo>
                <a:lnTo>
                  <a:pt x="1189706" y="166545"/>
                </a:lnTo>
                <a:cubicBezTo>
                  <a:pt x="1187106" y="167122"/>
                  <a:pt x="1181715" y="168951"/>
                  <a:pt x="1179213" y="169721"/>
                </a:cubicBezTo>
                <a:cubicBezTo>
                  <a:pt x="1175633" y="170730"/>
                  <a:pt x="1172127" y="171985"/>
                  <a:pt x="1168719" y="173476"/>
                </a:cubicBezTo>
                <a:cubicBezTo>
                  <a:pt x="1167179" y="174438"/>
                  <a:pt x="1163426" y="172706"/>
                  <a:pt x="1159093" y="173476"/>
                </a:cubicBezTo>
                <a:cubicBezTo>
                  <a:pt x="1157169" y="173861"/>
                  <a:pt x="1150334" y="177999"/>
                  <a:pt x="1144461" y="179636"/>
                </a:cubicBezTo>
                <a:cubicBezTo>
                  <a:pt x="1132887" y="181661"/>
                  <a:pt x="1121467" y="184492"/>
                  <a:pt x="1110287" y="188107"/>
                </a:cubicBezTo>
                <a:cubicBezTo>
                  <a:pt x="1107784" y="190610"/>
                  <a:pt x="1102586" y="189551"/>
                  <a:pt x="1100661" y="190610"/>
                </a:cubicBezTo>
                <a:cubicBezTo>
                  <a:pt x="1098736" y="191670"/>
                  <a:pt x="1093634" y="191670"/>
                  <a:pt x="1091034" y="193017"/>
                </a:cubicBezTo>
                <a:cubicBezTo>
                  <a:pt x="1086703" y="195231"/>
                  <a:pt x="1084776" y="193980"/>
                  <a:pt x="1082370" y="195231"/>
                </a:cubicBezTo>
                <a:cubicBezTo>
                  <a:pt x="1080036" y="196101"/>
                  <a:pt x="1077534" y="196431"/>
                  <a:pt x="1075054" y="196193"/>
                </a:cubicBezTo>
                <a:cubicBezTo>
                  <a:pt x="1072380" y="196727"/>
                  <a:pt x="1069743" y="197434"/>
                  <a:pt x="1067161" y="198312"/>
                </a:cubicBezTo>
                <a:cubicBezTo>
                  <a:pt x="1064881" y="198838"/>
                  <a:pt x="1062510" y="198838"/>
                  <a:pt x="1060230" y="198312"/>
                </a:cubicBezTo>
                <a:cubicBezTo>
                  <a:pt x="1058411" y="198042"/>
                  <a:pt x="1056561" y="198042"/>
                  <a:pt x="1054742" y="198312"/>
                </a:cubicBezTo>
                <a:cubicBezTo>
                  <a:pt x="1052914" y="200718"/>
                  <a:pt x="1049448" y="200718"/>
                  <a:pt x="1045886" y="200718"/>
                </a:cubicBezTo>
                <a:cubicBezTo>
                  <a:pt x="1043273" y="201227"/>
                  <a:pt x="1040745" y="202103"/>
                  <a:pt x="1038377" y="203317"/>
                </a:cubicBezTo>
                <a:cubicBezTo>
                  <a:pt x="1037799" y="205051"/>
                  <a:pt x="1034720" y="206590"/>
                  <a:pt x="1031831" y="207072"/>
                </a:cubicBezTo>
                <a:cubicBezTo>
                  <a:pt x="1028944" y="207553"/>
                  <a:pt x="1030676" y="205243"/>
                  <a:pt x="1026537" y="203317"/>
                </a:cubicBezTo>
                <a:cubicBezTo>
                  <a:pt x="1024611" y="202740"/>
                  <a:pt x="1020280" y="204377"/>
                  <a:pt x="1016910" y="202740"/>
                </a:cubicBezTo>
                <a:cubicBezTo>
                  <a:pt x="1013541" y="201103"/>
                  <a:pt x="1013734" y="196386"/>
                  <a:pt x="1014408" y="192440"/>
                </a:cubicBezTo>
                <a:cubicBezTo>
                  <a:pt x="1014504" y="191573"/>
                  <a:pt x="1013927" y="187915"/>
                  <a:pt x="1013927" y="183968"/>
                </a:cubicBezTo>
                <a:cubicBezTo>
                  <a:pt x="1013512" y="181562"/>
                  <a:pt x="1014181" y="179096"/>
                  <a:pt x="1015755" y="177229"/>
                </a:cubicBezTo>
                <a:cubicBezTo>
                  <a:pt x="1021564" y="172926"/>
                  <a:pt x="1028080" y="169669"/>
                  <a:pt x="1035008" y="167603"/>
                </a:cubicBezTo>
                <a:cubicBezTo>
                  <a:pt x="1036837" y="167218"/>
                  <a:pt x="1038666" y="170491"/>
                  <a:pt x="1040111" y="170491"/>
                </a:cubicBezTo>
                <a:cubicBezTo>
                  <a:pt x="1041554" y="170491"/>
                  <a:pt x="1048293" y="166737"/>
                  <a:pt x="1051180" y="166737"/>
                </a:cubicBezTo>
                <a:cubicBezTo>
                  <a:pt x="1060129" y="165659"/>
                  <a:pt x="1068979" y="163890"/>
                  <a:pt x="1077653" y="161442"/>
                </a:cubicBezTo>
                <a:cubicBezTo>
                  <a:pt x="1082178" y="159902"/>
                  <a:pt x="1086317" y="162020"/>
                  <a:pt x="1088916" y="159902"/>
                </a:cubicBezTo>
                <a:cubicBezTo>
                  <a:pt x="1095691" y="157396"/>
                  <a:pt x="1102600" y="155275"/>
                  <a:pt x="1109613" y="153549"/>
                </a:cubicBezTo>
                <a:cubicBezTo>
                  <a:pt x="1112116" y="152971"/>
                  <a:pt x="1116736" y="151719"/>
                  <a:pt x="1118085" y="148639"/>
                </a:cubicBezTo>
                <a:cubicBezTo>
                  <a:pt x="1118229" y="146664"/>
                  <a:pt x="1117899" y="144684"/>
                  <a:pt x="1117122" y="142863"/>
                </a:cubicBezTo>
                <a:cubicBezTo>
                  <a:pt x="1115966" y="139879"/>
                  <a:pt x="1113656" y="140938"/>
                  <a:pt x="1111154" y="140938"/>
                </a:cubicBezTo>
                <a:cubicBezTo>
                  <a:pt x="1108774" y="140276"/>
                  <a:pt x="1106741" y="138725"/>
                  <a:pt x="1105474" y="136606"/>
                </a:cubicBezTo>
                <a:cubicBezTo>
                  <a:pt x="1105353" y="134529"/>
                  <a:pt x="1105820" y="132460"/>
                  <a:pt x="1106822" y="130637"/>
                </a:cubicBezTo>
                <a:cubicBezTo>
                  <a:pt x="1107592" y="128520"/>
                  <a:pt x="1108073" y="127653"/>
                  <a:pt x="1109036" y="124957"/>
                </a:cubicBezTo>
                <a:cubicBezTo>
                  <a:pt x="1109933" y="122627"/>
                  <a:pt x="1110704" y="120249"/>
                  <a:pt x="1111346" y="117834"/>
                </a:cubicBezTo>
                <a:cubicBezTo>
                  <a:pt x="1112598" y="113888"/>
                  <a:pt x="1105089" y="103010"/>
                  <a:pt x="1104126" y="100026"/>
                </a:cubicBezTo>
                <a:cubicBezTo>
                  <a:pt x="1103662" y="97768"/>
                  <a:pt x="1104475" y="95438"/>
                  <a:pt x="1106244" y="93961"/>
                </a:cubicBezTo>
                <a:cubicBezTo>
                  <a:pt x="1109517" y="90591"/>
                  <a:pt x="1113271" y="92131"/>
                  <a:pt x="1117122" y="92131"/>
                </a:cubicBezTo>
                <a:cubicBezTo>
                  <a:pt x="1119388" y="91737"/>
                  <a:pt x="1121549" y="90885"/>
                  <a:pt x="1123475" y="89629"/>
                </a:cubicBezTo>
                <a:cubicBezTo>
                  <a:pt x="1124727" y="88955"/>
                  <a:pt x="1126749" y="89917"/>
                  <a:pt x="1129540" y="88955"/>
                </a:cubicBezTo>
                <a:cubicBezTo>
                  <a:pt x="1132332" y="87993"/>
                  <a:pt x="1132332" y="86645"/>
                  <a:pt x="1135700" y="86645"/>
                </a:cubicBezTo>
                <a:close/>
                <a:moveTo>
                  <a:pt x="2406203" y="84911"/>
                </a:moveTo>
                <a:cubicBezTo>
                  <a:pt x="2410631" y="85200"/>
                  <a:pt x="2413808" y="89339"/>
                  <a:pt x="2416408" y="92805"/>
                </a:cubicBezTo>
                <a:cubicBezTo>
                  <a:pt x="2419006" y="96270"/>
                  <a:pt x="2415445" y="102335"/>
                  <a:pt x="2412075" y="105319"/>
                </a:cubicBezTo>
                <a:cubicBezTo>
                  <a:pt x="2408485" y="108292"/>
                  <a:pt x="2405620" y="112046"/>
                  <a:pt x="2403701" y="116293"/>
                </a:cubicBezTo>
                <a:cubicBezTo>
                  <a:pt x="2403123" y="117545"/>
                  <a:pt x="2403123" y="125438"/>
                  <a:pt x="2403701" y="125920"/>
                </a:cubicBezTo>
                <a:cubicBezTo>
                  <a:pt x="2404278" y="126401"/>
                  <a:pt x="2408610" y="129385"/>
                  <a:pt x="2408899" y="133717"/>
                </a:cubicBezTo>
                <a:cubicBezTo>
                  <a:pt x="2409188" y="138049"/>
                  <a:pt x="2405048" y="141418"/>
                  <a:pt x="2397539" y="156724"/>
                </a:cubicBezTo>
                <a:cubicBezTo>
                  <a:pt x="2397828" y="156917"/>
                  <a:pt x="2390801" y="166543"/>
                  <a:pt x="2388972" y="169142"/>
                </a:cubicBezTo>
                <a:cubicBezTo>
                  <a:pt x="2387142" y="171742"/>
                  <a:pt x="2393592" y="176169"/>
                  <a:pt x="2399368" y="174629"/>
                </a:cubicBezTo>
                <a:cubicBezTo>
                  <a:pt x="2402449" y="173763"/>
                  <a:pt x="2397539" y="182811"/>
                  <a:pt x="2404471" y="182811"/>
                </a:cubicBezTo>
                <a:cubicBezTo>
                  <a:pt x="2409765" y="182811"/>
                  <a:pt x="2416119" y="178095"/>
                  <a:pt x="2414097" y="173185"/>
                </a:cubicBezTo>
                <a:cubicBezTo>
                  <a:pt x="2412364" y="171549"/>
                  <a:pt x="2408995" y="173185"/>
                  <a:pt x="2405722" y="170394"/>
                </a:cubicBezTo>
                <a:cubicBezTo>
                  <a:pt x="2402449" y="167602"/>
                  <a:pt x="2402546" y="160767"/>
                  <a:pt x="2403797" y="160767"/>
                </a:cubicBezTo>
                <a:cubicBezTo>
                  <a:pt x="2406017" y="159903"/>
                  <a:pt x="2407928" y="158395"/>
                  <a:pt x="2409284" y="156435"/>
                </a:cubicBezTo>
                <a:cubicBezTo>
                  <a:pt x="2410343" y="155376"/>
                  <a:pt x="2413711" y="152970"/>
                  <a:pt x="2413711" y="151237"/>
                </a:cubicBezTo>
                <a:cubicBezTo>
                  <a:pt x="2413711" y="149504"/>
                  <a:pt x="2408707" y="148253"/>
                  <a:pt x="2412942" y="142092"/>
                </a:cubicBezTo>
                <a:cubicBezTo>
                  <a:pt x="2415638" y="138145"/>
                  <a:pt x="2419006" y="138530"/>
                  <a:pt x="2420739" y="138145"/>
                </a:cubicBezTo>
                <a:cubicBezTo>
                  <a:pt x="2422472" y="137760"/>
                  <a:pt x="2424205" y="133621"/>
                  <a:pt x="2425167" y="131503"/>
                </a:cubicBezTo>
                <a:cubicBezTo>
                  <a:pt x="2426267" y="129202"/>
                  <a:pt x="2426951" y="126725"/>
                  <a:pt x="2427189" y="124187"/>
                </a:cubicBezTo>
                <a:cubicBezTo>
                  <a:pt x="2427285" y="118123"/>
                  <a:pt x="2420450" y="115426"/>
                  <a:pt x="2421606" y="110709"/>
                </a:cubicBezTo>
                <a:cubicBezTo>
                  <a:pt x="2424012" y="101179"/>
                  <a:pt x="2447213" y="97522"/>
                  <a:pt x="2449619" y="95885"/>
                </a:cubicBezTo>
                <a:cubicBezTo>
                  <a:pt x="2450292" y="95404"/>
                  <a:pt x="2450870" y="93286"/>
                  <a:pt x="2452122" y="92324"/>
                </a:cubicBezTo>
                <a:cubicBezTo>
                  <a:pt x="2454529" y="90498"/>
                  <a:pt x="2457739" y="90130"/>
                  <a:pt x="2460497" y="91361"/>
                </a:cubicBezTo>
                <a:cubicBezTo>
                  <a:pt x="2463695" y="92946"/>
                  <a:pt x="2466726" y="94849"/>
                  <a:pt x="2469546" y="97040"/>
                </a:cubicBezTo>
                <a:cubicBezTo>
                  <a:pt x="2471384" y="98725"/>
                  <a:pt x="2472253" y="101220"/>
                  <a:pt x="2471856" y="103682"/>
                </a:cubicBezTo>
                <a:cubicBezTo>
                  <a:pt x="2471470" y="106570"/>
                  <a:pt x="2469931" y="114657"/>
                  <a:pt x="2470797" y="115330"/>
                </a:cubicBezTo>
                <a:cubicBezTo>
                  <a:pt x="2471663" y="116004"/>
                  <a:pt x="2462615" y="120914"/>
                  <a:pt x="2458475" y="124957"/>
                </a:cubicBezTo>
                <a:cubicBezTo>
                  <a:pt x="2453221" y="131710"/>
                  <a:pt x="2449895" y="139761"/>
                  <a:pt x="2448849" y="148253"/>
                </a:cubicBezTo>
                <a:cubicBezTo>
                  <a:pt x="2448656" y="149023"/>
                  <a:pt x="2446249" y="154799"/>
                  <a:pt x="2445960" y="156339"/>
                </a:cubicBezTo>
                <a:cubicBezTo>
                  <a:pt x="2445671" y="157880"/>
                  <a:pt x="2444613" y="162211"/>
                  <a:pt x="2443554" y="165966"/>
                </a:cubicBezTo>
                <a:cubicBezTo>
                  <a:pt x="2442235" y="169872"/>
                  <a:pt x="2441584" y="173972"/>
                  <a:pt x="2441629" y="178095"/>
                </a:cubicBezTo>
                <a:cubicBezTo>
                  <a:pt x="2441918" y="180501"/>
                  <a:pt x="2445190" y="179828"/>
                  <a:pt x="2447212" y="179828"/>
                </a:cubicBezTo>
                <a:cubicBezTo>
                  <a:pt x="2451323" y="178891"/>
                  <a:pt x="2455091" y="176823"/>
                  <a:pt x="2458090" y="173859"/>
                </a:cubicBezTo>
                <a:cubicBezTo>
                  <a:pt x="2460575" y="173441"/>
                  <a:pt x="2463113" y="173441"/>
                  <a:pt x="2465598" y="173859"/>
                </a:cubicBezTo>
                <a:cubicBezTo>
                  <a:pt x="2467524" y="174437"/>
                  <a:pt x="2469545" y="177614"/>
                  <a:pt x="2471663" y="178288"/>
                </a:cubicBezTo>
                <a:cubicBezTo>
                  <a:pt x="2473781" y="178961"/>
                  <a:pt x="2476765" y="179154"/>
                  <a:pt x="2478498" y="180309"/>
                </a:cubicBezTo>
                <a:cubicBezTo>
                  <a:pt x="2480231" y="181464"/>
                  <a:pt x="2483985" y="180309"/>
                  <a:pt x="2486296" y="183100"/>
                </a:cubicBezTo>
                <a:lnTo>
                  <a:pt x="2486874" y="183004"/>
                </a:lnTo>
                <a:cubicBezTo>
                  <a:pt x="2490076" y="188364"/>
                  <a:pt x="2491525" y="194591"/>
                  <a:pt x="2491013" y="200813"/>
                </a:cubicBezTo>
                <a:cubicBezTo>
                  <a:pt x="2490856" y="206451"/>
                  <a:pt x="2489337" y="211967"/>
                  <a:pt x="2486585" y="216890"/>
                </a:cubicBezTo>
                <a:cubicBezTo>
                  <a:pt x="2479290" y="221334"/>
                  <a:pt x="2470865" y="223574"/>
                  <a:pt x="2462326" y="223340"/>
                </a:cubicBezTo>
                <a:cubicBezTo>
                  <a:pt x="2459495" y="223331"/>
                  <a:pt x="2456783" y="224479"/>
                  <a:pt x="2454817" y="226516"/>
                </a:cubicBezTo>
                <a:cubicBezTo>
                  <a:pt x="2451622" y="227528"/>
                  <a:pt x="2448153" y="227216"/>
                  <a:pt x="2445190" y="225650"/>
                </a:cubicBezTo>
                <a:cubicBezTo>
                  <a:pt x="2441239" y="224683"/>
                  <a:pt x="2437110" y="224683"/>
                  <a:pt x="2433157" y="225650"/>
                </a:cubicBezTo>
                <a:cubicBezTo>
                  <a:pt x="2424728" y="227945"/>
                  <a:pt x="2417390" y="233166"/>
                  <a:pt x="2412460" y="240378"/>
                </a:cubicBezTo>
                <a:cubicBezTo>
                  <a:pt x="2410630" y="243659"/>
                  <a:pt x="2408017" y="246436"/>
                  <a:pt x="2404856" y="248464"/>
                </a:cubicBezTo>
                <a:cubicBezTo>
                  <a:pt x="2400269" y="251550"/>
                  <a:pt x="2396180" y="255316"/>
                  <a:pt x="2392726" y="259631"/>
                </a:cubicBezTo>
                <a:cubicBezTo>
                  <a:pt x="2390669" y="263072"/>
                  <a:pt x="2389983" y="267161"/>
                  <a:pt x="2390801" y="271087"/>
                </a:cubicBezTo>
                <a:cubicBezTo>
                  <a:pt x="2391186" y="272242"/>
                  <a:pt x="2393785" y="272915"/>
                  <a:pt x="2396577" y="272242"/>
                </a:cubicBezTo>
                <a:cubicBezTo>
                  <a:pt x="2399966" y="270679"/>
                  <a:pt x="2403437" y="269298"/>
                  <a:pt x="2406973" y="268102"/>
                </a:cubicBezTo>
                <a:cubicBezTo>
                  <a:pt x="2409765" y="267717"/>
                  <a:pt x="2411498" y="264252"/>
                  <a:pt x="2413808" y="264444"/>
                </a:cubicBezTo>
                <a:cubicBezTo>
                  <a:pt x="2416119" y="264637"/>
                  <a:pt x="2419199" y="268968"/>
                  <a:pt x="2425745" y="270509"/>
                </a:cubicBezTo>
                <a:cubicBezTo>
                  <a:pt x="2427767" y="271087"/>
                  <a:pt x="2431521" y="273493"/>
                  <a:pt x="2437393" y="275322"/>
                </a:cubicBezTo>
                <a:cubicBezTo>
                  <a:pt x="2438163" y="275514"/>
                  <a:pt x="2442784" y="276478"/>
                  <a:pt x="2441918" y="279943"/>
                </a:cubicBezTo>
                <a:cubicBezTo>
                  <a:pt x="2441767" y="284148"/>
                  <a:pt x="2440751" y="288277"/>
                  <a:pt x="2438933" y="292072"/>
                </a:cubicBezTo>
                <a:cubicBezTo>
                  <a:pt x="2436912" y="294478"/>
                  <a:pt x="2434506" y="297463"/>
                  <a:pt x="2432002" y="298041"/>
                </a:cubicBezTo>
                <a:cubicBezTo>
                  <a:pt x="2427477" y="298907"/>
                  <a:pt x="2424782" y="299003"/>
                  <a:pt x="2419776" y="300351"/>
                </a:cubicBezTo>
                <a:cubicBezTo>
                  <a:pt x="2417274" y="301025"/>
                  <a:pt x="2415445" y="302468"/>
                  <a:pt x="2411498" y="303143"/>
                </a:cubicBezTo>
                <a:cubicBezTo>
                  <a:pt x="2407551" y="303817"/>
                  <a:pt x="2392245" y="306704"/>
                  <a:pt x="2392245" y="311806"/>
                </a:cubicBezTo>
                <a:cubicBezTo>
                  <a:pt x="2392768" y="316216"/>
                  <a:pt x="2393057" y="320651"/>
                  <a:pt x="2393111" y="325091"/>
                </a:cubicBezTo>
                <a:cubicBezTo>
                  <a:pt x="2392891" y="328906"/>
                  <a:pt x="2392408" y="332701"/>
                  <a:pt x="2391667" y="336450"/>
                </a:cubicBezTo>
                <a:cubicBezTo>
                  <a:pt x="2390024" y="340593"/>
                  <a:pt x="2389111" y="344991"/>
                  <a:pt x="2388972" y="349446"/>
                </a:cubicBezTo>
                <a:cubicBezTo>
                  <a:pt x="2389261" y="353489"/>
                  <a:pt x="2384544" y="357340"/>
                  <a:pt x="2383966" y="358110"/>
                </a:cubicBezTo>
                <a:cubicBezTo>
                  <a:pt x="2380885" y="364752"/>
                  <a:pt x="2381367" y="374571"/>
                  <a:pt x="2374339" y="376785"/>
                </a:cubicBezTo>
                <a:cubicBezTo>
                  <a:pt x="2369768" y="378757"/>
                  <a:pt x="2365074" y="380430"/>
                  <a:pt x="2360285" y="381790"/>
                </a:cubicBezTo>
                <a:cubicBezTo>
                  <a:pt x="2356408" y="382300"/>
                  <a:pt x="2352618" y="383336"/>
                  <a:pt x="2349022" y="384871"/>
                </a:cubicBezTo>
                <a:cubicBezTo>
                  <a:pt x="2343489" y="386481"/>
                  <a:pt x="2337612" y="386481"/>
                  <a:pt x="2332080" y="384871"/>
                </a:cubicBezTo>
                <a:cubicBezTo>
                  <a:pt x="2330057" y="383235"/>
                  <a:pt x="2331021" y="377844"/>
                  <a:pt x="2331021" y="374667"/>
                </a:cubicBezTo>
                <a:cubicBezTo>
                  <a:pt x="2330925" y="368794"/>
                  <a:pt x="2316099" y="362634"/>
                  <a:pt x="2314655" y="359168"/>
                </a:cubicBezTo>
                <a:cubicBezTo>
                  <a:pt x="2313211" y="355703"/>
                  <a:pt x="2318314" y="355800"/>
                  <a:pt x="2323415" y="354836"/>
                </a:cubicBezTo>
                <a:cubicBezTo>
                  <a:pt x="2332176" y="353296"/>
                  <a:pt x="2340454" y="352334"/>
                  <a:pt x="2344594" y="350986"/>
                </a:cubicBezTo>
                <a:cubicBezTo>
                  <a:pt x="2353258" y="347809"/>
                  <a:pt x="2356916" y="330097"/>
                  <a:pt x="2361247" y="322106"/>
                </a:cubicBezTo>
                <a:cubicBezTo>
                  <a:pt x="2362596" y="319604"/>
                  <a:pt x="2362210" y="315560"/>
                  <a:pt x="2356627" y="315560"/>
                </a:cubicBezTo>
                <a:cubicBezTo>
                  <a:pt x="2351354" y="316006"/>
                  <a:pt x="2346133" y="316941"/>
                  <a:pt x="2341032" y="318353"/>
                </a:cubicBezTo>
                <a:cubicBezTo>
                  <a:pt x="2335763" y="319736"/>
                  <a:pt x="2330384" y="320670"/>
                  <a:pt x="2324956" y="321144"/>
                </a:cubicBezTo>
                <a:cubicBezTo>
                  <a:pt x="2321394" y="321336"/>
                  <a:pt x="2313885" y="325861"/>
                  <a:pt x="2311768" y="325861"/>
                </a:cubicBezTo>
                <a:cubicBezTo>
                  <a:pt x="2307917" y="325957"/>
                  <a:pt x="2304548" y="327497"/>
                  <a:pt x="2299927" y="322974"/>
                </a:cubicBezTo>
                <a:cubicBezTo>
                  <a:pt x="2298223" y="321977"/>
                  <a:pt x="2296416" y="321170"/>
                  <a:pt x="2294536" y="320566"/>
                </a:cubicBezTo>
                <a:cubicBezTo>
                  <a:pt x="2291937" y="319219"/>
                  <a:pt x="2293285" y="313924"/>
                  <a:pt x="2293285" y="311903"/>
                </a:cubicBezTo>
                <a:cubicBezTo>
                  <a:pt x="2293567" y="307836"/>
                  <a:pt x="2294375" y="303824"/>
                  <a:pt x="2295691" y="299966"/>
                </a:cubicBezTo>
                <a:cubicBezTo>
                  <a:pt x="2299044" y="295097"/>
                  <a:pt x="2304279" y="291852"/>
                  <a:pt x="2310130" y="291013"/>
                </a:cubicBezTo>
                <a:cubicBezTo>
                  <a:pt x="2312153" y="291013"/>
                  <a:pt x="2318507" y="293708"/>
                  <a:pt x="2320624" y="293708"/>
                </a:cubicBezTo>
                <a:cubicBezTo>
                  <a:pt x="2322741" y="293708"/>
                  <a:pt x="2327459" y="289184"/>
                  <a:pt x="2330828" y="287355"/>
                </a:cubicBezTo>
                <a:cubicBezTo>
                  <a:pt x="2334920" y="285851"/>
                  <a:pt x="2339141" y="284723"/>
                  <a:pt x="2343439" y="283986"/>
                </a:cubicBezTo>
                <a:cubicBezTo>
                  <a:pt x="2346174" y="283145"/>
                  <a:pt x="2348745" y="281842"/>
                  <a:pt x="2351044" y="280135"/>
                </a:cubicBezTo>
                <a:cubicBezTo>
                  <a:pt x="2353161" y="278884"/>
                  <a:pt x="2352969" y="277825"/>
                  <a:pt x="2353739" y="275707"/>
                </a:cubicBezTo>
                <a:cubicBezTo>
                  <a:pt x="2354509" y="273589"/>
                  <a:pt x="2354124" y="268102"/>
                  <a:pt x="2355086" y="266081"/>
                </a:cubicBezTo>
                <a:cubicBezTo>
                  <a:pt x="2356636" y="263018"/>
                  <a:pt x="2357830" y="259788"/>
                  <a:pt x="2358649" y="256455"/>
                </a:cubicBezTo>
                <a:cubicBezTo>
                  <a:pt x="2359130" y="253759"/>
                  <a:pt x="2353354" y="255780"/>
                  <a:pt x="2351333" y="255780"/>
                </a:cubicBezTo>
                <a:cubicBezTo>
                  <a:pt x="2348149" y="256657"/>
                  <a:pt x="2345321" y="258508"/>
                  <a:pt x="2343246" y="261075"/>
                </a:cubicBezTo>
                <a:cubicBezTo>
                  <a:pt x="2340650" y="263403"/>
                  <a:pt x="2337502" y="265027"/>
                  <a:pt x="2334100" y="265792"/>
                </a:cubicBezTo>
                <a:cubicBezTo>
                  <a:pt x="2331607" y="266657"/>
                  <a:pt x="2328893" y="266657"/>
                  <a:pt x="2326400" y="265792"/>
                </a:cubicBezTo>
                <a:cubicBezTo>
                  <a:pt x="2323511" y="264252"/>
                  <a:pt x="2323511" y="262230"/>
                  <a:pt x="2323512" y="258765"/>
                </a:cubicBezTo>
                <a:cubicBezTo>
                  <a:pt x="2323212" y="255137"/>
                  <a:pt x="2323946" y="251499"/>
                  <a:pt x="2325630" y="248271"/>
                </a:cubicBezTo>
                <a:cubicBezTo>
                  <a:pt x="2327362" y="246250"/>
                  <a:pt x="2326689" y="235468"/>
                  <a:pt x="2333716" y="229018"/>
                </a:cubicBezTo>
                <a:cubicBezTo>
                  <a:pt x="2336026" y="226997"/>
                  <a:pt x="2342476" y="229789"/>
                  <a:pt x="2345075" y="228248"/>
                </a:cubicBezTo>
                <a:cubicBezTo>
                  <a:pt x="2346438" y="227248"/>
                  <a:pt x="2347852" y="226316"/>
                  <a:pt x="2349310" y="225457"/>
                </a:cubicBezTo>
                <a:cubicBezTo>
                  <a:pt x="2351621" y="224495"/>
                  <a:pt x="2357013" y="225168"/>
                  <a:pt x="2359804" y="224495"/>
                </a:cubicBezTo>
                <a:cubicBezTo>
                  <a:pt x="2363851" y="223796"/>
                  <a:pt x="2367841" y="222799"/>
                  <a:pt x="2371741" y="221510"/>
                </a:cubicBezTo>
                <a:cubicBezTo>
                  <a:pt x="2373185" y="221029"/>
                  <a:pt x="2378960" y="221029"/>
                  <a:pt x="2380693" y="219970"/>
                </a:cubicBezTo>
                <a:cubicBezTo>
                  <a:pt x="2382426" y="218911"/>
                  <a:pt x="2381848" y="219200"/>
                  <a:pt x="2388201" y="217275"/>
                </a:cubicBezTo>
                <a:cubicBezTo>
                  <a:pt x="2387624" y="217083"/>
                  <a:pt x="2390801" y="215156"/>
                  <a:pt x="2392630" y="214098"/>
                </a:cubicBezTo>
                <a:cubicBezTo>
                  <a:pt x="2396108" y="213569"/>
                  <a:pt x="2399645" y="213569"/>
                  <a:pt x="2403123" y="214098"/>
                </a:cubicBezTo>
                <a:cubicBezTo>
                  <a:pt x="2406300" y="214771"/>
                  <a:pt x="2410150" y="214098"/>
                  <a:pt x="2411691" y="214098"/>
                </a:cubicBezTo>
                <a:cubicBezTo>
                  <a:pt x="2414499" y="215308"/>
                  <a:pt x="2417495" y="216024"/>
                  <a:pt x="2420546" y="216215"/>
                </a:cubicBezTo>
                <a:cubicBezTo>
                  <a:pt x="2422569" y="216119"/>
                  <a:pt x="2428056" y="211499"/>
                  <a:pt x="2430173" y="211499"/>
                </a:cubicBezTo>
                <a:cubicBezTo>
                  <a:pt x="2434075" y="209660"/>
                  <a:pt x="2436277" y="205452"/>
                  <a:pt x="2435564" y="201198"/>
                </a:cubicBezTo>
                <a:cubicBezTo>
                  <a:pt x="2431249" y="201072"/>
                  <a:pt x="2426939" y="201558"/>
                  <a:pt x="2422761" y="202642"/>
                </a:cubicBezTo>
                <a:cubicBezTo>
                  <a:pt x="2419873" y="203798"/>
                  <a:pt x="2411209" y="203605"/>
                  <a:pt x="2409284" y="204568"/>
                </a:cubicBezTo>
                <a:cubicBezTo>
                  <a:pt x="2402487" y="206921"/>
                  <a:pt x="2395241" y="207679"/>
                  <a:pt x="2388105" y="206782"/>
                </a:cubicBezTo>
                <a:cubicBezTo>
                  <a:pt x="2384422" y="206964"/>
                  <a:pt x="2380801" y="207812"/>
                  <a:pt x="2377420" y="209284"/>
                </a:cubicBezTo>
                <a:cubicBezTo>
                  <a:pt x="2373938" y="210368"/>
                  <a:pt x="2370359" y="211110"/>
                  <a:pt x="2366734" y="211499"/>
                </a:cubicBezTo>
                <a:cubicBezTo>
                  <a:pt x="2360925" y="211941"/>
                  <a:pt x="2355142" y="212680"/>
                  <a:pt x="2349406" y="213713"/>
                </a:cubicBezTo>
                <a:cubicBezTo>
                  <a:pt x="2346423" y="214387"/>
                  <a:pt x="2340069" y="215349"/>
                  <a:pt x="2336122" y="216409"/>
                </a:cubicBezTo>
                <a:cubicBezTo>
                  <a:pt x="2330614" y="217764"/>
                  <a:pt x="2325330" y="219903"/>
                  <a:pt x="2320431" y="222761"/>
                </a:cubicBezTo>
                <a:cubicBezTo>
                  <a:pt x="2316611" y="226532"/>
                  <a:pt x="2313367" y="230847"/>
                  <a:pt x="2310805" y="235564"/>
                </a:cubicBezTo>
                <a:cubicBezTo>
                  <a:pt x="2309442" y="237536"/>
                  <a:pt x="2307895" y="239374"/>
                  <a:pt x="2306184" y="241052"/>
                </a:cubicBezTo>
                <a:cubicBezTo>
                  <a:pt x="2298387" y="246732"/>
                  <a:pt x="2293574" y="255010"/>
                  <a:pt x="2286161" y="256359"/>
                </a:cubicBezTo>
                <a:cubicBezTo>
                  <a:pt x="2283137" y="257292"/>
                  <a:pt x="2279874" y="255962"/>
                  <a:pt x="2278364" y="253181"/>
                </a:cubicBezTo>
                <a:cubicBezTo>
                  <a:pt x="2275023" y="247583"/>
                  <a:pt x="2273014" y="241293"/>
                  <a:pt x="2272492" y="234794"/>
                </a:cubicBezTo>
                <a:cubicBezTo>
                  <a:pt x="2272492" y="228922"/>
                  <a:pt x="2275860" y="227479"/>
                  <a:pt x="2272492" y="216312"/>
                </a:cubicBezTo>
                <a:cubicBezTo>
                  <a:pt x="2271989" y="213468"/>
                  <a:pt x="2273100" y="210578"/>
                  <a:pt x="2275379" y="208803"/>
                </a:cubicBezTo>
                <a:cubicBezTo>
                  <a:pt x="2277338" y="207976"/>
                  <a:pt x="2279132" y="206801"/>
                  <a:pt x="2280674" y="205338"/>
                </a:cubicBezTo>
                <a:cubicBezTo>
                  <a:pt x="2285357" y="198453"/>
                  <a:pt x="2289664" y="191319"/>
                  <a:pt x="2293574" y="183967"/>
                </a:cubicBezTo>
                <a:cubicBezTo>
                  <a:pt x="2293574" y="183967"/>
                  <a:pt x="2295691" y="182715"/>
                  <a:pt x="2297231" y="183967"/>
                </a:cubicBezTo>
                <a:cubicBezTo>
                  <a:pt x="2298908" y="189328"/>
                  <a:pt x="2299784" y="194908"/>
                  <a:pt x="2299831" y="200524"/>
                </a:cubicBezTo>
                <a:cubicBezTo>
                  <a:pt x="2299795" y="201105"/>
                  <a:pt x="2299880" y="201686"/>
                  <a:pt x="2300079" y="202233"/>
                </a:cubicBezTo>
                <a:cubicBezTo>
                  <a:pt x="2300881" y="204430"/>
                  <a:pt x="2303313" y="205562"/>
                  <a:pt x="2305510" y="204760"/>
                </a:cubicBezTo>
                <a:cubicBezTo>
                  <a:pt x="2309418" y="203946"/>
                  <a:pt x="2313159" y="202482"/>
                  <a:pt x="2316580" y="200428"/>
                </a:cubicBezTo>
                <a:cubicBezTo>
                  <a:pt x="2317255" y="199947"/>
                  <a:pt x="2320335" y="198600"/>
                  <a:pt x="2320335" y="196675"/>
                </a:cubicBezTo>
                <a:cubicBezTo>
                  <a:pt x="2319671" y="194004"/>
                  <a:pt x="2318702" y="191420"/>
                  <a:pt x="2317447" y="188973"/>
                </a:cubicBezTo>
                <a:cubicBezTo>
                  <a:pt x="2316418" y="185328"/>
                  <a:pt x="2315773" y="181586"/>
                  <a:pt x="2315521" y="177806"/>
                </a:cubicBezTo>
                <a:cubicBezTo>
                  <a:pt x="2315521" y="175784"/>
                  <a:pt x="2316388" y="163848"/>
                  <a:pt x="2317255" y="154895"/>
                </a:cubicBezTo>
                <a:cubicBezTo>
                  <a:pt x="2317833" y="149889"/>
                  <a:pt x="2315618" y="143921"/>
                  <a:pt x="2315618" y="130637"/>
                </a:cubicBezTo>
                <a:cubicBezTo>
                  <a:pt x="2315834" y="125913"/>
                  <a:pt x="2315080" y="121196"/>
                  <a:pt x="2313404" y="116774"/>
                </a:cubicBezTo>
                <a:cubicBezTo>
                  <a:pt x="2310998" y="115330"/>
                  <a:pt x="2314271" y="109650"/>
                  <a:pt x="2318025" y="108784"/>
                </a:cubicBezTo>
                <a:cubicBezTo>
                  <a:pt x="2320234" y="108593"/>
                  <a:pt x="2322457" y="108593"/>
                  <a:pt x="2324667" y="108784"/>
                </a:cubicBezTo>
                <a:cubicBezTo>
                  <a:pt x="2326111" y="108688"/>
                  <a:pt x="2325918" y="105704"/>
                  <a:pt x="2328036" y="106570"/>
                </a:cubicBezTo>
                <a:cubicBezTo>
                  <a:pt x="2330153" y="107437"/>
                  <a:pt x="2329769" y="107822"/>
                  <a:pt x="2330925" y="110903"/>
                </a:cubicBezTo>
                <a:cubicBezTo>
                  <a:pt x="2332080" y="113983"/>
                  <a:pt x="2331213" y="115619"/>
                  <a:pt x="2332080" y="118796"/>
                </a:cubicBezTo>
                <a:cubicBezTo>
                  <a:pt x="2332946" y="121972"/>
                  <a:pt x="2331598" y="126593"/>
                  <a:pt x="2332946" y="128422"/>
                </a:cubicBezTo>
                <a:cubicBezTo>
                  <a:pt x="2333787" y="130357"/>
                  <a:pt x="2333787" y="132553"/>
                  <a:pt x="2332946" y="134487"/>
                </a:cubicBezTo>
                <a:cubicBezTo>
                  <a:pt x="2332545" y="136683"/>
                  <a:pt x="2332545" y="138933"/>
                  <a:pt x="2332946" y="141129"/>
                </a:cubicBezTo>
                <a:cubicBezTo>
                  <a:pt x="2333716" y="143633"/>
                  <a:pt x="2332657" y="146231"/>
                  <a:pt x="2332946" y="149504"/>
                </a:cubicBezTo>
                <a:cubicBezTo>
                  <a:pt x="2333235" y="152777"/>
                  <a:pt x="2333908" y="163559"/>
                  <a:pt x="2333908" y="165869"/>
                </a:cubicBezTo>
                <a:cubicBezTo>
                  <a:pt x="2333908" y="168179"/>
                  <a:pt x="2336603" y="171838"/>
                  <a:pt x="2336026" y="176844"/>
                </a:cubicBezTo>
                <a:cubicBezTo>
                  <a:pt x="2336026" y="178865"/>
                  <a:pt x="2336026" y="183004"/>
                  <a:pt x="2336026" y="184930"/>
                </a:cubicBezTo>
                <a:cubicBezTo>
                  <a:pt x="2335448" y="189069"/>
                  <a:pt x="2331887" y="192246"/>
                  <a:pt x="2332753" y="194556"/>
                </a:cubicBezTo>
                <a:cubicBezTo>
                  <a:pt x="2333592" y="196689"/>
                  <a:pt x="2335259" y="198391"/>
                  <a:pt x="2337374" y="199273"/>
                </a:cubicBezTo>
                <a:cubicBezTo>
                  <a:pt x="2339973" y="199851"/>
                  <a:pt x="2344401" y="196771"/>
                  <a:pt x="2346518" y="196771"/>
                </a:cubicBezTo>
                <a:cubicBezTo>
                  <a:pt x="2349159" y="196838"/>
                  <a:pt x="2351800" y="196678"/>
                  <a:pt x="2354412" y="196288"/>
                </a:cubicBezTo>
                <a:cubicBezTo>
                  <a:pt x="2358614" y="195043"/>
                  <a:pt x="2362940" y="194269"/>
                  <a:pt x="2367312" y="193978"/>
                </a:cubicBezTo>
                <a:cubicBezTo>
                  <a:pt x="2369238" y="193882"/>
                  <a:pt x="2372607" y="191572"/>
                  <a:pt x="2374339" y="191572"/>
                </a:cubicBezTo>
                <a:cubicBezTo>
                  <a:pt x="2376376" y="190697"/>
                  <a:pt x="2378235" y="189457"/>
                  <a:pt x="2379826" y="187914"/>
                </a:cubicBezTo>
                <a:cubicBezTo>
                  <a:pt x="2380988" y="186866"/>
                  <a:pt x="2381304" y="185170"/>
                  <a:pt x="2380596" y="183775"/>
                </a:cubicBezTo>
                <a:cubicBezTo>
                  <a:pt x="2379249" y="180405"/>
                  <a:pt x="2376458" y="181753"/>
                  <a:pt x="2372895" y="183004"/>
                </a:cubicBezTo>
                <a:cubicBezTo>
                  <a:pt x="2370970" y="183775"/>
                  <a:pt x="2367120" y="187144"/>
                  <a:pt x="2365868" y="185892"/>
                </a:cubicBezTo>
                <a:cubicBezTo>
                  <a:pt x="2363663" y="184561"/>
                  <a:pt x="2362796" y="181795"/>
                  <a:pt x="2363847" y="179443"/>
                </a:cubicBezTo>
                <a:cubicBezTo>
                  <a:pt x="2364328" y="177325"/>
                  <a:pt x="2362403" y="173282"/>
                  <a:pt x="2359611" y="174148"/>
                </a:cubicBezTo>
                <a:cubicBezTo>
                  <a:pt x="2356820" y="175014"/>
                  <a:pt x="2356627" y="179058"/>
                  <a:pt x="2356820" y="182042"/>
                </a:cubicBezTo>
                <a:cubicBezTo>
                  <a:pt x="2357013" y="185026"/>
                  <a:pt x="2354797" y="185700"/>
                  <a:pt x="2353450" y="186759"/>
                </a:cubicBezTo>
                <a:cubicBezTo>
                  <a:pt x="2352103" y="187817"/>
                  <a:pt x="2350851" y="190128"/>
                  <a:pt x="2348733" y="189261"/>
                </a:cubicBezTo>
                <a:cubicBezTo>
                  <a:pt x="2345523" y="187421"/>
                  <a:pt x="2343652" y="183904"/>
                  <a:pt x="2343920" y="180213"/>
                </a:cubicBezTo>
                <a:cubicBezTo>
                  <a:pt x="2343824" y="178191"/>
                  <a:pt x="2344594" y="163463"/>
                  <a:pt x="2344594" y="161537"/>
                </a:cubicBezTo>
                <a:cubicBezTo>
                  <a:pt x="2344979" y="157591"/>
                  <a:pt x="2342476" y="152200"/>
                  <a:pt x="2342476" y="148830"/>
                </a:cubicBezTo>
                <a:cubicBezTo>
                  <a:pt x="2342793" y="142834"/>
                  <a:pt x="2342793" y="136826"/>
                  <a:pt x="2342476" y="130830"/>
                </a:cubicBezTo>
                <a:cubicBezTo>
                  <a:pt x="2342145" y="128783"/>
                  <a:pt x="2341696" y="126758"/>
                  <a:pt x="2341128" y="124765"/>
                </a:cubicBezTo>
                <a:cubicBezTo>
                  <a:pt x="2341414" y="121537"/>
                  <a:pt x="2342692" y="118476"/>
                  <a:pt x="2344787" y="116004"/>
                </a:cubicBezTo>
                <a:cubicBezTo>
                  <a:pt x="2346361" y="114152"/>
                  <a:pt x="2348546" y="112923"/>
                  <a:pt x="2350948" y="112539"/>
                </a:cubicBezTo>
                <a:cubicBezTo>
                  <a:pt x="2353258" y="112058"/>
                  <a:pt x="2353932" y="118026"/>
                  <a:pt x="2353931" y="122165"/>
                </a:cubicBezTo>
                <a:cubicBezTo>
                  <a:pt x="2353844" y="124365"/>
                  <a:pt x="2354563" y="126521"/>
                  <a:pt x="2355952" y="128230"/>
                </a:cubicBezTo>
                <a:cubicBezTo>
                  <a:pt x="2357774" y="134850"/>
                  <a:pt x="2358744" y="141676"/>
                  <a:pt x="2358841" y="148541"/>
                </a:cubicBezTo>
                <a:cubicBezTo>
                  <a:pt x="2358745" y="152296"/>
                  <a:pt x="2359322" y="151815"/>
                  <a:pt x="2361536" y="153259"/>
                </a:cubicBezTo>
                <a:cubicBezTo>
                  <a:pt x="2363751" y="154702"/>
                  <a:pt x="2370393" y="151911"/>
                  <a:pt x="2372030" y="153259"/>
                </a:cubicBezTo>
                <a:cubicBezTo>
                  <a:pt x="2373666" y="154606"/>
                  <a:pt x="2374436" y="158265"/>
                  <a:pt x="2375977" y="158265"/>
                </a:cubicBezTo>
                <a:cubicBezTo>
                  <a:pt x="2380885" y="158938"/>
                  <a:pt x="2384255" y="151237"/>
                  <a:pt x="2385603" y="149311"/>
                </a:cubicBezTo>
                <a:cubicBezTo>
                  <a:pt x="2389165" y="144306"/>
                  <a:pt x="2381559" y="137376"/>
                  <a:pt x="2380500" y="137183"/>
                </a:cubicBezTo>
                <a:cubicBezTo>
                  <a:pt x="2379441" y="136990"/>
                  <a:pt x="2376361" y="139782"/>
                  <a:pt x="2372030" y="140455"/>
                </a:cubicBezTo>
                <a:cubicBezTo>
                  <a:pt x="2367697" y="141129"/>
                  <a:pt x="2369527" y="144210"/>
                  <a:pt x="2366061" y="143247"/>
                </a:cubicBezTo>
                <a:cubicBezTo>
                  <a:pt x="2362596" y="142284"/>
                  <a:pt x="2364136" y="134679"/>
                  <a:pt x="2366061" y="131215"/>
                </a:cubicBezTo>
                <a:cubicBezTo>
                  <a:pt x="2368023" y="128339"/>
                  <a:pt x="2369276" y="125041"/>
                  <a:pt x="2369719" y="121588"/>
                </a:cubicBezTo>
                <a:cubicBezTo>
                  <a:pt x="2369334" y="117449"/>
                  <a:pt x="2365676" y="112443"/>
                  <a:pt x="2365676" y="110903"/>
                </a:cubicBezTo>
                <a:cubicBezTo>
                  <a:pt x="2365676" y="109362"/>
                  <a:pt x="2370393" y="104260"/>
                  <a:pt x="2372414" y="104164"/>
                </a:cubicBezTo>
                <a:cubicBezTo>
                  <a:pt x="2374436" y="104067"/>
                  <a:pt x="2377902" y="110228"/>
                  <a:pt x="2379827" y="110228"/>
                </a:cubicBezTo>
                <a:cubicBezTo>
                  <a:pt x="2381751" y="110228"/>
                  <a:pt x="2386565" y="102719"/>
                  <a:pt x="2388780" y="98388"/>
                </a:cubicBezTo>
                <a:cubicBezTo>
                  <a:pt x="2390223" y="95692"/>
                  <a:pt x="2391090" y="87991"/>
                  <a:pt x="2395422" y="86066"/>
                </a:cubicBezTo>
                <a:cubicBezTo>
                  <a:pt x="2397155" y="86066"/>
                  <a:pt x="2399561" y="86932"/>
                  <a:pt x="2400812" y="86066"/>
                </a:cubicBezTo>
                <a:cubicBezTo>
                  <a:pt x="2402485" y="85236"/>
                  <a:pt x="2404338" y="84839"/>
                  <a:pt x="2406203" y="84911"/>
                </a:cubicBezTo>
                <a:close/>
                <a:moveTo>
                  <a:pt x="269992" y="75523"/>
                </a:moveTo>
                <a:cubicBezTo>
                  <a:pt x="230560" y="77441"/>
                  <a:pt x="191258" y="90749"/>
                  <a:pt x="157279" y="116193"/>
                </a:cubicBezTo>
                <a:lnTo>
                  <a:pt x="157252" y="116193"/>
                </a:lnTo>
                <a:cubicBezTo>
                  <a:pt x="105562" y="154883"/>
                  <a:pt x="75166" y="215699"/>
                  <a:pt x="75244" y="280265"/>
                </a:cubicBezTo>
                <a:cubicBezTo>
                  <a:pt x="75238" y="290710"/>
                  <a:pt x="76025" y="301139"/>
                  <a:pt x="77591" y="311466"/>
                </a:cubicBezTo>
                <a:cubicBezTo>
                  <a:pt x="77729" y="312322"/>
                  <a:pt x="77922" y="313151"/>
                  <a:pt x="78060" y="314007"/>
                </a:cubicBezTo>
                <a:cubicBezTo>
                  <a:pt x="78695" y="317845"/>
                  <a:pt x="79441" y="321627"/>
                  <a:pt x="80269" y="325383"/>
                </a:cubicBezTo>
                <a:cubicBezTo>
                  <a:pt x="81484" y="330684"/>
                  <a:pt x="82809" y="335958"/>
                  <a:pt x="84411" y="341094"/>
                </a:cubicBezTo>
                <a:cubicBezTo>
                  <a:pt x="86178" y="346617"/>
                  <a:pt x="88221" y="352139"/>
                  <a:pt x="90430" y="357661"/>
                </a:cubicBezTo>
                <a:cubicBezTo>
                  <a:pt x="90734" y="358379"/>
                  <a:pt x="91010" y="359152"/>
                  <a:pt x="91314" y="359870"/>
                </a:cubicBezTo>
                <a:cubicBezTo>
                  <a:pt x="97703" y="375065"/>
                  <a:pt x="105899" y="389435"/>
                  <a:pt x="115723" y="402669"/>
                </a:cubicBezTo>
                <a:lnTo>
                  <a:pt x="115861" y="402835"/>
                </a:lnTo>
                <a:cubicBezTo>
                  <a:pt x="115930" y="402929"/>
                  <a:pt x="115999" y="403020"/>
                  <a:pt x="116068" y="403114"/>
                </a:cubicBezTo>
                <a:cubicBezTo>
                  <a:pt x="133031" y="425766"/>
                  <a:pt x="153782" y="443909"/>
                  <a:pt x="176782" y="457320"/>
                </a:cubicBezTo>
                <a:lnTo>
                  <a:pt x="220102" y="472393"/>
                </a:lnTo>
                <a:lnTo>
                  <a:pt x="216839" y="467171"/>
                </a:lnTo>
                <a:cubicBezTo>
                  <a:pt x="214414" y="465887"/>
                  <a:pt x="211822" y="464959"/>
                  <a:pt x="209135" y="464410"/>
                </a:cubicBezTo>
                <a:lnTo>
                  <a:pt x="207949" y="463320"/>
                </a:lnTo>
                <a:lnTo>
                  <a:pt x="219766" y="465321"/>
                </a:lnTo>
                <a:cubicBezTo>
                  <a:pt x="222706" y="466550"/>
                  <a:pt x="224639" y="469546"/>
                  <a:pt x="225837" y="472235"/>
                </a:cubicBezTo>
                <a:lnTo>
                  <a:pt x="226632" y="474665"/>
                </a:lnTo>
                <a:lnTo>
                  <a:pt x="238268" y="478713"/>
                </a:lnTo>
                <a:lnTo>
                  <a:pt x="241414" y="478713"/>
                </a:lnTo>
                <a:lnTo>
                  <a:pt x="241355" y="479787"/>
                </a:lnTo>
                <a:lnTo>
                  <a:pt x="250994" y="483141"/>
                </a:lnTo>
                <a:cubicBezTo>
                  <a:pt x="263975" y="485005"/>
                  <a:pt x="277134" y="485632"/>
                  <a:pt x="290277" y="484992"/>
                </a:cubicBezTo>
                <a:lnTo>
                  <a:pt x="324271" y="480012"/>
                </a:lnTo>
                <a:lnTo>
                  <a:pt x="324250" y="480011"/>
                </a:lnTo>
                <a:lnTo>
                  <a:pt x="325824" y="479514"/>
                </a:lnTo>
                <a:lnTo>
                  <a:pt x="315939" y="479514"/>
                </a:lnTo>
                <a:cubicBezTo>
                  <a:pt x="315939" y="479514"/>
                  <a:pt x="316436" y="469297"/>
                  <a:pt x="310416" y="466978"/>
                </a:cubicBezTo>
                <a:cubicBezTo>
                  <a:pt x="305932" y="465150"/>
                  <a:pt x="300951" y="464943"/>
                  <a:pt x="296334" y="466398"/>
                </a:cubicBezTo>
                <a:cubicBezTo>
                  <a:pt x="291309" y="468110"/>
                  <a:pt x="290039" y="476670"/>
                  <a:pt x="289293" y="477167"/>
                </a:cubicBezTo>
                <a:lnTo>
                  <a:pt x="288656" y="478637"/>
                </a:lnTo>
                <a:lnTo>
                  <a:pt x="288658" y="478603"/>
                </a:lnTo>
                <a:lnTo>
                  <a:pt x="288575" y="478824"/>
                </a:lnTo>
                <a:lnTo>
                  <a:pt x="288656" y="478637"/>
                </a:lnTo>
                <a:lnTo>
                  <a:pt x="288437" y="482883"/>
                </a:lnTo>
                <a:cubicBezTo>
                  <a:pt x="286770" y="483106"/>
                  <a:pt x="285080" y="483106"/>
                  <a:pt x="283412" y="482883"/>
                </a:cubicBezTo>
                <a:cubicBezTo>
                  <a:pt x="282694" y="482634"/>
                  <a:pt x="286173" y="482468"/>
                  <a:pt x="285538" y="482109"/>
                </a:cubicBezTo>
                <a:cubicBezTo>
                  <a:pt x="284903" y="481751"/>
                  <a:pt x="284047" y="481944"/>
                  <a:pt x="283771" y="481806"/>
                </a:cubicBezTo>
                <a:cubicBezTo>
                  <a:pt x="283025" y="481419"/>
                  <a:pt x="284489" y="481419"/>
                  <a:pt x="284544" y="480977"/>
                </a:cubicBezTo>
                <a:cubicBezTo>
                  <a:pt x="284599" y="480536"/>
                  <a:pt x="282114" y="480977"/>
                  <a:pt x="281783" y="480977"/>
                </a:cubicBezTo>
                <a:cubicBezTo>
                  <a:pt x="281451" y="480977"/>
                  <a:pt x="282860" y="480259"/>
                  <a:pt x="282860" y="480259"/>
                </a:cubicBezTo>
                <a:lnTo>
                  <a:pt x="278110" y="480259"/>
                </a:lnTo>
                <a:lnTo>
                  <a:pt x="279077" y="479514"/>
                </a:lnTo>
                <a:lnTo>
                  <a:pt x="269330" y="479514"/>
                </a:lnTo>
                <a:cubicBezTo>
                  <a:pt x="269330" y="479514"/>
                  <a:pt x="269854" y="469297"/>
                  <a:pt x="263807" y="466978"/>
                </a:cubicBezTo>
                <a:cubicBezTo>
                  <a:pt x="259323" y="465150"/>
                  <a:pt x="254342" y="464943"/>
                  <a:pt x="249725" y="466398"/>
                </a:cubicBezTo>
                <a:cubicBezTo>
                  <a:pt x="244700" y="468110"/>
                  <a:pt x="243429" y="476670"/>
                  <a:pt x="242684" y="477167"/>
                </a:cubicBezTo>
                <a:cubicBezTo>
                  <a:pt x="241938" y="477664"/>
                  <a:pt x="241441" y="476780"/>
                  <a:pt x="241441" y="476780"/>
                </a:cubicBezTo>
                <a:cubicBezTo>
                  <a:pt x="241441" y="476780"/>
                  <a:pt x="242518" y="469932"/>
                  <a:pt x="244534" y="467889"/>
                </a:cubicBezTo>
                <a:cubicBezTo>
                  <a:pt x="247646" y="464741"/>
                  <a:pt x="251926" y="463021"/>
                  <a:pt x="256352" y="463140"/>
                </a:cubicBezTo>
                <a:cubicBezTo>
                  <a:pt x="263476" y="462643"/>
                  <a:pt x="269937" y="464465"/>
                  <a:pt x="272919" y="467475"/>
                </a:cubicBezTo>
                <a:cubicBezTo>
                  <a:pt x="275901" y="470485"/>
                  <a:pt x="276095" y="478189"/>
                  <a:pt x="276095" y="478189"/>
                </a:cubicBezTo>
                <a:lnTo>
                  <a:pt x="287139" y="477912"/>
                </a:lnTo>
                <a:cubicBezTo>
                  <a:pt x="287139" y="477912"/>
                  <a:pt x="289266" y="469932"/>
                  <a:pt x="291281" y="467889"/>
                </a:cubicBezTo>
                <a:cubicBezTo>
                  <a:pt x="294390" y="464736"/>
                  <a:pt x="298670" y="463016"/>
                  <a:pt x="303099" y="463140"/>
                </a:cubicBezTo>
                <a:cubicBezTo>
                  <a:pt x="310223" y="462643"/>
                  <a:pt x="316684" y="464465"/>
                  <a:pt x="319667" y="467475"/>
                </a:cubicBezTo>
                <a:cubicBezTo>
                  <a:pt x="322649" y="470485"/>
                  <a:pt x="322842" y="478189"/>
                  <a:pt x="322842" y="478189"/>
                </a:cubicBezTo>
                <a:lnTo>
                  <a:pt x="333186" y="477930"/>
                </a:lnTo>
                <a:lnTo>
                  <a:pt x="333973" y="477650"/>
                </a:lnTo>
                <a:lnTo>
                  <a:pt x="335565" y="472773"/>
                </a:lnTo>
                <a:cubicBezTo>
                  <a:pt x="336655" y="470001"/>
                  <a:pt x="338250" y="466826"/>
                  <a:pt x="340265" y="465211"/>
                </a:cubicBezTo>
                <a:cubicBezTo>
                  <a:pt x="344297" y="461980"/>
                  <a:pt x="351835" y="462588"/>
                  <a:pt x="351835" y="462588"/>
                </a:cubicBezTo>
                <a:lnTo>
                  <a:pt x="351835" y="466674"/>
                </a:lnTo>
                <a:cubicBezTo>
                  <a:pt x="351835" y="466674"/>
                  <a:pt x="343551" y="465984"/>
                  <a:pt x="340348" y="468331"/>
                </a:cubicBezTo>
                <a:cubicBezTo>
                  <a:pt x="338747" y="469505"/>
                  <a:pt x="337594" y="471686"/>
                  <a:pt x="336831" y="473722"/>
                </a:cubicBezTo>
                <a:lnTo>
                  <a:pt x="335996" y="476930"/>
                </a:lnTo>
                <a:lnTo>
                  <a:pt x="367429" y="465749"/>
                </a:lnTo>
                <a:cubicBezTo>
                  <a:pt x="379746" y="459937"/>
                  <a:pt x="391663" y="452804"/>
                  <a:pt x="402989" y="444322"/>
                </a:cubicBezTo>
                <a:cubicBezTo>
                  <a:pt x="493601" y="376474"/>
                  <a:pt x="512052" y="248013"/>
                  <a:pt x="444200" y="157404"/>
                </a:cubicBezTo>
                <a:cubicBezTo>
                  <a:pt x="401793" y="100771"/>
                  <a:pt x="335712" y="72327"/>
                  <a:pt x="269992" y="75523"/>
                </a:cubicBezTo>
                <a:close/>
                <a:moveTo>
                  <a:pt x="181412" y="74250"/>
                </a:moveTo>
                <a:cubicBezTo>
                  <a:pt x="181145" y="74510"/>
                  <a:pt x="180860" y="74750"/>
                  <a:pt x="180556" y="74968"/>
                </a:cubicBezTo>
                <a:cubicBezTo>
                  <a:pt x="180308" y="75106"/>
                  <a:pt x="179562" y="75023"/>
                  <a:pt x="179286" y="75272"/>
                </a:cubicBezTo>
                <a:cubicBezTo>
                  <a:pt x="178925" y="75520"/>
                  <a:pt x="178521" y="75708"/>
                  <a:pt x="178099" y="75824"/>
                </a:cubicBezTo>
                <a:cubicBezTo>
                  <a:pt x="177795" y="75824"/>
                  <a:pt x="177160" y="75437"/>
                  <a:pt x="176663" y="75824"/>
                </a:cubicBezTo>
                <a:cubicBezTo>
                  <a:pt x="176166" y="76211"/>
                  <a:pt x="175752" y="75962"/>
                  <a:pt x="175448" y="76211"/>
                </a:cubicBezTo>
                <a:lnTo>
                  <a:pt x="175365" y="76100"/>
                </a:lnTo>
                <a:cubicBezTo>
                  <a:pt x="175117" y="76708"/>
                  <a:pt x="175890" y="77343"/>
                  <a:pt x="175945" y="77978"/>
                </a:cubicBezTo>
                <a:cubicBezTo>
                  <a:pt x="175956" y="78381"/>
                  <a:pt x="176136" y="78762"/>
                  <a:pt x="176442" y="79027"/>
                </a:cubicBezTo>
                <a:cubicBezTo>
                  <a:pt x="177011" y="79339"/>
                  <a:pt x="177489" y="79795"/>
                  <a:pt x="177823" y="80352"/>
                </a:cubicBezTo>
                <a:cubicBezTo>
                  <a:pt x="178099" y="80767"/>
                  <a:pt x="179231" y="81070"/>
                  <a:pt x="179397" y="81346"/>
                </a:cubicBezTo>
                <a:cubicBezTo>
                  <a:pt x="179562" y="81623"/>
                  <a:pt x="180888" y="82175"/>
                  <a:pt x="181274" y="82451"/>
                </a:cubicBezTo>
                <a:cubicBezTo>
                  <a:pt x="181661" y="82727"/>
                  <a:pt x="181827" y="83390"/>
                  <a:pt x="182075" y="83638"/>
                </a:cubicBezTo>
                <a:cubicBezTo>
                  <a:pt x="182387" y="84094"/>
                  <a:pt x="182975" y="84268"/>
                  <a:pt x="183483" y="84052"/>
                </a:cubicBezTo>
                <a:cubicBezTo>
                  <a:pt x="183759" y="83887"/>
                  <a:pt x="184036" y="83086"/>
                  <a:pt x="184284" y="82837"/>
                </a:cubicBezTo>
                <a:cubicBezTo>
                  <a:pt x="184533" y="82589"/>
                  <a:pt x="185057" y="82423"/>
                  <a:pt x="185333" y="82175"/>
                </a:cubicBezTo>
                <a:cubicBezTo>
                  <a:pt x="185736" y="81838"/>
                  <a:pt x="186057" y="81413"/>
                  <a:pt x="186272" y="80932"/>
                </a:cubicBezTo>
                <a:cubicBezTo>
                  <a:pt x="186388" y="80518"/>
                  <a:pt x="186463" y="80093"/>
                  <a:pt x="186493" y="79662"/>
                </a:cubicBezTo>
                <a:cubicBezTo>
                  <a:pt x="186576" y="79165"/>
                  <a:pt x="186355" y="78475"/>
                  <a:pt x="186355" y="78033"/>
                </a:cubicBezTo>
                <a:cubicBezTo>
                  <a:pt x="186546" y="77561"/>
                  <a:pt x="186604" y="77044"/>
                  <a:pt x="186521" y="76542"/>
                </a:cubicBezTo>
                <a:cubicBezTo>
                  <a:pt x="186421" y="76114"/>
                  <a:pt x="186222" y="75716"/>
                  <a:pt x="185941" y="75382"/>
                </a:cubicBezTo>
                <a:cubicBezTo>
                  <a:pt x="185582" y="75170"/>
                  <a:pt x="185204" y="74996"/>
                  <a:pt x="184809" y="74858"/>
                </a:cubicBezTo>
                <a:cubicBezTo>
                  <a:pt x="184174" y="74554"/>
                  <a:pt x="181909" y="73808"/>
                  <a:pt x="181412" y="74250"/>
                </a:cubicBezTo>
                <a:close/>
                <a:moveTo>
                  <a:pt x="166778" y="70522"/>
                </a:moveTo>
                <a:cubicBezTo>
                  <a:pt x="166999" y="70467"/>
                  <a:pt x="166999" y="71268"/>
                  <a:pt x="167027" y="71847"/>
                </a:cubicBezTo>
                <a:cubicBezTo>
                  <a:pt x="166924" y="72469"/>
                  <a:pt x="166739" y="73071"/>
                  <a:pt x="166474" y="73642"/>
                </a:cubicBezTo>
                <a:cubicBezTo>
                  <a:pt x="166060" y="74443"/>
                  <a:pt x="166033" y="74995"/>
                  <a:pt x="165701" y="75630"/>
                </a:cubicBezTo>
                <a:cubicBezTo>
                  <a:pt x="165359" y="76160"/>
                  <a:pt x="164931" y="76627"/>
                  <a:pt x="164431" y="77011"/>
                </a:cubicBezTo>
                <a:cubicBezTo>
                  <a:pt x="163956" y="77290"/>
                  <a:pt x="163346" y="77143"/>
                  <a:pt x="163050" y="76680"/>
                </a:cubicBezTo>
                <a:cubicBezTo>
                  <a:pt x="162774" y="76252"/>
                  <a:pt x="162774" y="75699"/>
                  <a:pt x="163050" y="75271"/>
                </a:cubicBezTo>
                <a:cubicBezTo>
                  <a:pt x="163495" y="74545"/>
                  <a:pt x="163995" y="73852"/>
                  <a:pt x="164542" y="73200"/>
                </a:cubicBezTo>
                <a:cubicBezTo>
                  <a:pt x="164746" y="72905"/>
                  <a:pt x="164906" y="72579"/>
                  <a:pt x="165011" y="72234"/>
                </a:cubicBezTo>
                <a:cubicBezTo>
                  <a:pt x="165121" y="71847"/>
                  <a:pt x="165591" y="71737"/>
                  <a:pt x="165839" y="71268"/>
                </a:cubicBezTo>
                <a:cubicBezTo>
                  <a:pt x="166099" y="70958"/>
                  <a:pt x="166419" y="70707"/>
                  <a:pt x="166778" y="70522"/>
                </a:cubicBezTo>
                <a:close/>
                <a:moveTo>
                  <a:pt x="169153" y="62874"/>
                </a:moveTo>
                <a:cubicBezTo>
                  <a:pt x="168766" y="62874"/>
                  <a:pt x="168076" y="63619"/>
                  <a:pt x="167800" y="63619"/>
                </a:cubicBezTo>
                <a:cubicBezTo>
                  <a:pt x="167314" y="63650"/>
                  <a:pt x="166833" y="63735"/>
                  <a:pt x="166364" y="63868"/>
                </a:cubicBezTo>
                <a:cubicBezTo>
                  <a:pt x="166063" y="64009"/>
                  <a:pt x="165834" y="64268"/>
                  <a:pt x="165729" y="64586"/>
                </a:cubicBezTo>
                <a:cubicBezTo>
                  <a:pt x="165563" y="64834"/>
                  <a:pt x="165417" y="65091"/>
                  <a:pt x="165287" y="65359"/>
                </a:cubicBezTo>
                <a:cubicBezTo>
                  <a:pt x="165102" y="65668"/>
                  <a:pt x="164947" y="65991"/>
                  <a:pt x="164817" y="66325"/>
                </a:cubicBezTo>
                <a:cubicBezTo>
                  <a:pt x="164574" y="66828"/>
                  <a:pt x="164238" y="67278"/>
                  <a:pt x="163823" y="67651"/>
                </a:cubicBezTo>
                <a:cubicBezTo>
                  <a:pt x="163299" y="68175"/>
                  <a:pt x="163271" y="68341"/>
                  <a:pt x="162995" y="68507"/>
                </a:cubicBezTo>
                <a:cubicBezTo>
                  <a:pt x="162622" y="68868"/>
                  <a:pt x="162296" y="69277"/>
                  <a:pt x="162029" y="69722"/>
                </a:cubicBezTo>
                <a:cubicBezTo>
                  <a:pt x="161587" y="70357"/>
                  <a:pt x="160869" y="70799"/>
                  <a:pt x="160593" y="71213"/>
                </a:cubicBezTo>
                <a:cubicBezTo>
                  <a:pt x="160121" y="72027"/>
                  <a:pt x="159469" y="72726"/>
                  <a:pt x="158688" y="73256"/>
                </a:cubicBezTo>
                <a:cubicBezTo>
                  <a:pt x="158384" y="73115"/>
                  <a:pt x="158069" y="72994"/>
                  <a:pt x="157749" y="72897"/>
                </a:cubicBezTo>
                <a:cubicBezTo>
                  <a:pt x="157031" y="72759"/>
                  <a:pt x="156782" y="72649"/>
                  <a:pt x="156285" y="72897"/>
                </a:cubicBezTo>
                <a:cubicBezTo>
                  <a:pt x="155948" y="73311"/>
                  <a:pt x="155636" y="73745"/>
                  <a:pt x="155347" y="74195"/>
                </a:cubicBezTo>
                <a:cubicBezTo>
                  <a:pt x="155347" y="74996"/>
                  <a:pt x="154629" y="75879"/>
                  <a:pt x="155512" y="77426"/>
                </a:cubicBezTo>
                <a:cubicBezTo>
                  <a:pt x="155678" y="77702"/>
                  <a:pt x="156120" y="78281"/>
                  <a:pt x="156948" y="79552"/>
                </a:cubicBezTo>
                <a:cubicBezTo>
                  <a:pt x="157464" y="80225"/>
                  <a:pt x="158019" y="80869"/>
                  <a:pt x="158605" y="81484"/>
                </a:cubicBezTo>
                <a:cubicBezTo>
                  <a:pt x="159074" y="82064"/>
                  <a:pt x="159792" y="82644"/>
                  <a:pt x="159958" y="82920"/>
                </a:cubicBezTo>
                <a:cubicBezTo>
                  <a:pt x="160123" y="83196"/>
                  <a:pt x="160648" y="83997"/>
                  <a:pt x="160786" y="83997"/>
                </a:cubicBezTo>
                <a:cubicBezTo>
                  <a:pt x="160924" y="83997"/>
                  <a:pt x="161007" y="84080"/>
                  <a:pt x="161394" y="84411"/>
                </a:cubicBezTo>
                <a:cubicBezTo>
                  <a:pt x="161780" y="84743"/>
                  <a:pt x="161891" y="85074"/>
                  <a:pt x="162360" y="85323"/>
                </a:cubicBezTo>
                <a:cubicBezTo>
                  <a:pt x="162611" y="85436"/>
                  <a:pt x="162885" y="85494"/>
                  <a:pt x="163161" y="85488"/>
                </a:cubicBezTo>
                <a:cubicBezTo>
                  <a:pt x="163708" y="85289"/>
                  <a:pt x="164235" y="85038"/>
                  <a:pt x="164735" y="84743"/>
                </a:cubicBezTo>
                <a:cubicBezTo>
                  <a:pt x="164983" y="84577"/>
                  <a:pt x="165149" y="84273"/>
                  <a:pt x="165535" y="84025"/>
                </a:cubicBezTo>
                <a:cubicBezTo>
                  <a:pt x="165922" y="83776"/>
                  <a:pt x="166695" y="83693"/>
                  <a:pt x="166916" y="83638"/>
                </a:cubicBezTo>
                <a:cubicBezTo>
                  <a:pt x="167137" y="83583"/>
                  <a:pt x="167744" y="83914"/>
                  <a:pt x="167744" y="84135"/>
                </a:cubicBezTo>
                <a:cubicBezTo>
                  <a:pt x="168045" y="84930"/>
                  <a:pt x="168396" y="85704"/>
                  <a:pt x="168794" y="86455"/>
                </a:cubicBezTo>
                <a:cubicBezTo>
                  <a:pt x="169061" y="87029"/>
                  <a:pt x="169384" y="87573"/>
                  <a:pt x="169760" y="88084"/>
                </a:cubicBezTo>
                <a:cubicBezTo>
                  <a:pt x="169926" y="88332"/>
                  <a:pt x="170450" y="88995"/>
                  <a:pt x="170450" y="89271"/>
                </a:cubicBezTo>
                <a:cubicBezTo>
                  <a:pt x="171168" y="90541"/>
                  <a:pt x="170947" y="91176"/>
                  <a:pt x="169981" y="91784"/>
                </a:cubicBezTo>
                <a:cubicBezTo>
                  <a:pt x="169705" y="91949"/>
                  <a:pt x="168711" y="91673"/>
                  <a:pt x="167800" y="92253"/>
                </a:cubicBezTo>
                <a:cubicBezTo>
                  <a:pt x="167662" y="92336"/>
                  <a:pt x="166557" y="93220"/>
                  <a:pt x="166888" y="93496"/>
                </a:cubicBezTo>
                <a:cubicBezTo>
                  <a:pt x="167220" y="93772"/>
                  <a:pt x="169346" y="93938"/>
                  <a:pt x="169981" y="94297"/>
                </a:cubicBezTo>
                <a:cubicBezTo>
                  <a:pt x="170616" y="94655"/>
                  <a:pt x="170920" y="95042"/>
                  <a:pt x="171417" y="95180"/>
                </a:cubicBezTo>
                <a:cubicBezTo>
                  <a:pt x="171966" y="95227"/>
                  <a:pt x="172519" y="95172"/>
                  <a:pt x="173046" y="95014"/>
                </a:cubicBezTo>
                <a:cubicBezTo>
                  <a:pt x="173460" y="94987"/>
                  <a:pt x="173874" y="95153"/>
                  <a:pt x="174150" y="95153"/>
                </a:cubicBezTo>
                <a:cubicBezTo>
                  <a:pt x="174426" y="95153"/>
                  <a:pt x="175117" y="95014"/>
                  <a:pt x="175338" y="95014"/>
                </a:cubicBezTo>
                <a:cubicBezTo>
                  <a:pt x="175611" y="95136"/>
                  <a:pt x="175920" y="95136"/>
                  <a:pt x="176194" y="95014"/>
                </a:cubicBezTo>
                <a:cubicBezTo>
                  <a:pt x="176470" y="94849"/>
                  <a:pt x="176553" y="94214"/>
                  <a:pt x="177133" y="93496"/>
                </a:cubicBezTo>
                <a:cubicBezTo>
                  <a:pt x="177712" y="92778"/>
                  <a:pt x="177409" y="91591"/>
                  <a:pt x="177712" y="91176"/>
                </a:cubicBezTo>
                <a:cubicBezTo>
                  <a:pt x="178154" y="90320"/>
                  <a:pt x="178207" y="89313"/>
                  <a:pt x="177851" y="88415"/>
                </a:cubicBezTo>
                <a:cubicBezTo>
                  <a:pt x="176580" y="85911"/>
                  <a:pt x="175131" y="83503"/>
                  <a:pt x="173515" y="81208"/>
                </a:cubicBezTo>
                <a:cubicBezTo>
                  <a:pt x="173016" y="80808"/>
                  <a:pt x="172601" y="80311"/>
                  <a:pt x="172300" y="79745"/>
                </a:cubicBezTo>
                <a:cubicBezTo>
                  <a:pt x="171969" y="79193"/>
                  <a:pt x="172300" y="78392"/>
                  <a:pt x="172549" y="78392"/>
                </a:cubicBezTo>
                <a:cubicBezTo>
                  <a:pt x="172894" y="78334"/>
                  <a:pt x="173184" y="78105"/>
                  <a:pt x="173322" y="77784"/>
                </a:cubicBezTo>
                <a:cubicBezTo>
                  <a:pt x="173452" y="77091"/>
                  <a:pt x="173535" y="76390"/>
                  <a:pt x="173570" y="75686"/>
                </a:cubicBezTo>
                <a:cubicBezTo>
                  <a:pt x="173460" y="73701"/>
                  <a:pt x="173460" y="71707"/>
                  <a:pt x="173570" y="69722"/>
                </a:cubicBezTo>
                <a:cubicBezTo>
                  <a:pt x="173601" y="69134"/>
                  <a:pt x="173601" y="68543"/>
                  <a:pt x="173570" y="67955"/>
                </a:cubicBezTo>
                <a:cubicBezTo>
                  <a:pt x="173709" y="67065"/>
                  <a:pt x="173913" y="66190"/>
                  <a:pt x="174178" y="65331"/>
                </a:cubicBezTo>
                <a:cubicBezTo>
                  <a:pt x="174065" y="64859"/>
                  <a:pt x="173791" y="64439"/>
                  <a:pt x="173405" y="64144"/>
                </a:cubicBezTo>
                <a:cubicBezTo>
                  <a:pt x="173129" y="63978"/>
                  <a:pt x="172466" y="63122"/>
                  <a:pt x="171914" y="62874"/>
                </a:cubicBezTo>
                <a:cubicBezTo>
                  <a:pt x="170994" y="62783"/>
                  <a:pt x="170072" y="62783"/>
                  <a:pt x="169153" y="62874"/>
                </a:cubicBezTo>
                <a:close/>
                <a:moveTo>
                  <a:pt x="405513" y="59201"/>
                </a:moveTo>
                <a:cubicBezTo>
                  <a:pt x="405181" y="59119"/>
                  <a:pt x="404850" y="59036"/>
                  <a:pt x="404602" y="59505"/>
                </a:cubicBezTo>
                <a:cubicBezTo>
                  <a:pt x="404397" y="60171"/>
                  <a:pt x="404080" y="60797"/>
                  <a:pt x="403663" y="61355"/>
                </a:cubicBezTo>
                <a:cubicBezTo>
                  <a:pt x="403273" y="62054"/>
                  <a:pt x="402798" y="62703"/>
                  <a:pt x="402254" y="63288"/>
                </a:cubicBezTo>
                <a:cubicBezTo>
                  <a:pt x="401183" y="63981"/>
                  <a:pt x="400302" y="64931"/>
                  <a:pt x="399687" y="66049"/>
                </a:cubicBezTo>
                <a:cubicBezTo>
                  <a:pt x="398237" y="66080"/>
                  <a:pt x="396798" y="65806"/>
                  <a:pt x="395462" y="65249"/>
                </a:cubicBezTo>
                <a:cubicBezTo>
                  <a:pt x="394689" y="64862"/>
                  <a:pt x="393778" y="63951"/>
                  <a:pt x="393336" y="63951"/>
                </a:cubicBezTo>
                <a:cubicBezTo>
                  <a:pt x="392935" y="63860"/>
                  <a:pt x="392521" y="63860"/>
                  <a:pt x="392121" y="63951"/>
                </a:cubicBezTo>
                <a:cubicBezTo>
                  <a:pt x="391652" y="63978"/>
                  <a:pt x="391265" y="63730"/>
                  <a:pt x="390851" y="63730"/>
                </a:cubicBezTo>
                <a:cubicBezTo>
                  <a:pt x="390425" y="63882"/>
                  <a:pt x="389992" y="64012"/>
                  <a:pt x="389553" y="64116"/>
                </a:cubicBezTo>
                <a:cubicBezTo>
                  <a:pt x="388954" y="64180"/>
                  <a:pt x="388457" y="64608"/>
                  <a:pt x="388310" y="65193"/>
                </a:cubicBezTo>
                <a:cubicBezTo>
                  <a:pt x="387841" y="66254"/>
                  <a:pt x="388026" y="67488"/>
                  <a:pt x="388780" y="68369"/>
                </a:cubicBezTo>
                <a:cubicBezTo>
                  <a:pt x="389415" y="68866"/>
                  <a:pt x="389442" y="69446"/>
                  <a:pt x="389884" y="69943"/>
                </a:cubicBezTo>
                <a:cubicBezTo>
                  <a:pt x="390138" y="70227"/>
                  <a:pt x="390478" y="70420"/>
                  <a:pt x="390851" y="70495"/>
                </a:cubicBezTo>
                <a:cubicBezTo>
                  <a:pt x="391243" y="70572"/>
                  <a:pt x="391629" y="70674"/>
                  <a:pt x="392010" y="70799"/>
                </a:cubicBezTo>
                <a:lnTo>
                  <a:pt x="392784" y="71240"/>
                </a:lnTo>
                <a:cubicBezTo>
                  <a:pt x="393060" y="71406"/>
                  <a:pt x="393916" y="71406"/>
                  <a:pt x="393805" y="71765"/>
                </a:cubicBezTo>
                <a:cubicBezTo>
                  <a:pt x="393695" y="72124"/>
                  <a:pt x="392949" y="72676"/>
                  <a:pt x="392590" y="72925"/>
                </a:cubicBezTo>
                <a:cubicBezTo>
                  <a:pt x="391502" y="73966"/>
                  <a:pt x="390191" y="74742"/>
                  <a:pt x="388752" y="75189"/>
                </a:cubicBezTo>
                <a:cubicBezTo>
                  <a:pt x="386229" y="75951"/>
                  <a:pt x="383666" y="76578"/>
                  <a:pt x="381076" y="77067"/>
                </a:cubicBezTo>
                <a:cubicBezTo>
                  <a:pt x="380827" y="77067"/>
                  <a:pt x="380358" y="77067"/>
                  <a:pt x="380137" y="77067"/>
                </a:cubicBezTo>
                <a:cubicBezTo>
                  <a:pt x="379635" y="77160"/>
                  <a:pt x="379127" y="77224"/>
                  <a:pt x="378618" y="77260"/>
                </a:cubicBezTo>
                <a:cubicBezTo>
                  <a:pt x="377945" y="77398"/>
                  <a:pt x="377249" y="77398"/>
                  <a:pt x="376575" y="77260"/>
                </a:cubicBezTo>
                <a:lnTo>
                  <a:pt x="376575" y="77149"/>
                </a:lnTo>
                <a:cubicBezTo>
                  <a:pt x="375719" y="76984"/>
                  <a:pt x="375139" y="77232"/>
                  <a:pt x="375222" y="77481"/>
                </a:cubicBezTo>
                <a:cubicBezTo>
                  <a:pt x="375305" y="77729"/>
                  <a:pt x="375692" y="78061"/>
                  <a:pt x="376051" y="78447"/>
                </a:cubicBezTo>
                <a:cubicBezTo>
                  <a:pt x="376410" y="78834"/>
                  <a:pt x="375885" y="79634"/>
                  <a:pt x="376051" y="80049"/>
                </a:cubicBezTo>
                <a:cubicBezTo>
                  <a:pt x="376216" y="80463"/>
                  <a:pt x="376161" y="80960"/>
                  <a:pt x="376437" y="81208"/>
                </a:cubicBezTo>
                <a:cubicBezTo>
                  <a:pt x="376854" y="81446"/>
                  <a:pt x="377315" y="81606"/>
                  <a:pt x="377790" y="81678"/>
                </a:cubicBezTo>
                <a:cubicBezTo>
                  <a:pt x="378602" y="81973"/>
                  <a:pt x="379433" y="82213"/>
                  <a:pt x="380275" y="82396"/>
                </a:cubicBezTo>
                <a:cubicBezTo>
                  <a:pt x="380938" y="82396"/>
                  <a:pt x="382678" y="82396"/>
                  <a:pt x="383395" y="82396"/>
                </a:cubicBezTo>
                <a:cubicBezTo>
                  <a:pt x="384829" y="82666"/>
                  <a:pt x="386297" y="82666"/>
                  <a:pt x="387730" y="82396"/>
                </a:cubicBezTo>
                <a:cubicBezTo>
                  <a:pt x="389857" y="81733"/>
                  <a:pt x="391099" y="81650"/>
                  <a:pt x="392618" y="81181"/>
                </a:cubicBezTo>
                <a:cubicBezTo>
                  <a:pt x="394136" y="80711"/>
                  <a:pt x="396345" y="78585"/>
                  <a:pt x="396649" y="79137"/>
                </a:cubicBezTo>
                <a:cubicBezTo>
                  <a:pt x="396953" y="79690"/>
                  <a:pt x="397367" y="81843"/>
                  <a:pt x="398196" y="83666"/>
                </a:cubicBezTo>
                <a:cubicBezTo>
                  <a:pt x="398427" y="84444"/>
                  <a:pt x="398613" y="85240"/>
                  <a:pt x="398748" y="86040"/>
                </a:cubicBezTo>
                <a:cubicBezTo>
                  <a:pt x="398853" y="87440"/>
                  <a:pt x="399046" y="88835"/>
                  <a:pt x="399328" y="90210"/>
                </a:cubicBezTo>
                <a:cubicBezTo>
                  <a:pt x="400010" y="91682"/>
                  <a:pt x="400010" y="93377"/>
                  <a:pt x="399328" y="94849"/>
                </a:cubicBezTo>
                <a:cubicBezTo>
                  <a:pt x="399339" y="95487"/>
                  <a:pt x="399618" y="96089"/>
                  <a:pt x="400101" y="96505"/>
                </a:cubicBezTo>
                <a:cubicBezTo>
                  <a:pt x="400681" y="97085"/>
                  <a:pt x="401647" y="97113"/>
                  <a:pt x="402199" y="98135"/>
                </a:cubicBezTo>
                <a:cubicBezTo>
                  <a:pt x="402561" y="98579"/>
                  <a:pt x="403000" y="98952"/>
                  <a:pt x="403497" y="99239"/>
                </a:cubicBezTo>
                <a:cubicBezTo>
                  <a:pt x="404105" y="99708"/>
                  <a:pt x="404822" y="99902"/>
                  <a:pt x="405181" y="100178"/>
                </a:cubicBezTo>
                <a:cubicBezTo>
                  <a:pt x="405676" y="100551"/>
                  <a:pt x="406192" y="100893"/>
                  <a:pt x="406728" y="101200"/>
                </a:cubicBezTo>
                <a:cubicBezTo>
                  <a:pt x="406949" y="101282"/>
                  <a:pt x="407225" y="101531"/>
                  <a:pt x="407528" y="101476"/>
                </a:cubicBezTo>
                <a:cubicBezTo>
                  <a:pt x="407832" y="101420"/>
                  <a:pt x="408274" y="101282"/>
                  <a:pt x="408578" y="101282"/>
                </a:cubicBezTo>
                <a:cubicBezTo>
                  <a:pt x="409298" y="101605"/>
                  <a:pt x="410121" y="101605"/>
                  <a:pt x="410842" y="101282"/>
                </a:cubicBezTo>
                <a:cubicBezTo>
                  <a:pt x="411284" y="101117"/>
                  <a:pt x="411477" y="100482"/>
                  <a:pt x="411643" y="100233"/>
                </a:cubicBezTo>
                <a:cubicBezTo>
                  <a:pt x="411808" y="99985"/>
                  <a:pt x="412443" y="100012"/>
                  <a:pt x="412443" y="99626"/>
                </a:cubicBezTo>
                <a:cubicBezTo>
                  <a:pt x="412443" y="99239"/>
                  <a:pt x="411919" y="98880"/>
                  <a:pt x="411670" y="98549"/>
                </a:cubicBezTo>
                <a:cubicBezTo>
                  <a:pt x="410649" y="97334"/>
                  <a:pt x="410013" y="96588"/>
                  <a:pt x="409296" y="95788"/>
                </a:cubicBezTo>
                <a:cubicBezTo>
                  <a:pt x="409019" y="95456"/>
                  <a:pt x="408826" y="94655"/>
                  <a:pt x="408467" y="94158"/>
                </a:cubicBezTo>
                <a:cubicBezTo>
                  <a:pt x="407959" y="93634"/>
                  <a:pt x="407506" y="93062"/>
                  <a:pt x="407114" y="92446"/>
                </a:cubicBezTo>
                <a:cubicBezTo>
                  <a:pt x="406620" y="91102"/>
                  <a:pt x="406001" y="89807"/>
                  <a:pt x="405264" y="88581"/>
                </a:cubicBezTo>
                <a:cubicBezTo>
                  <a:pt x="404381" y="87255"/>
                  <a:pt x="404602" y="84494"/>
                  <a:pt x="404215" y="83500"/>
                </a:cubicBezTo>
                <a:cubicBezTo>
                  <a:pt x="403362" y="81435"/>
                  <a:pt x="402804" y="79259"/>
                  <a:pt x="402558" y="77039"/>
                </a:cubicBezTo>
                <a:cubicBezTo>
                  <a:pt x="402514" y="76269"/>
                  <a:pt x="402818" y="75517"/>
                  <a:pt x="403387" y="74996"/>
                </a:cubicBezTo>
                <a:cubicBezTo>
                  <a:pt x="403828" y="74673"/>
                  <a:pt x="404325" y="74430"/>
                  <a:pt x="404850" y="74278"/>
                </a:cubicBezTo>
                <a:cubicBezTo>
                  <a:pt x="405861" y="74305"/>
                  <a:pt x="406863" y="74463"/>
                  <a:pt x="407832" y="74747"/>
                </a:cubicBezTo>
                <a:cubicBezTo>
                  <a:pt x="408357" y="74913"/>
                  <a:pt x="408909" y="75189"/>
                  <a:pt x="409544" y="75465"/>
                </a:cubicBezTo>
                <a:cubicBezTo>
                  <a:pt x="410160" y="75744"/>
                  <a:pt x="410828" y="75885"/>
                  <a:pt x="411505" y="75879"/>
                </a:cubicBezTo>
                <a:cubicBezTo>
                  <a:pt x="412482" y="76103"/>
                  <a:pt x="413482" y="76224"/>
                  <a:pt x="414487" y="76238"/>
                </a:cubicBezTo>
                <a:cubicBezTo>
                  <a:pt x="415149" y="76072"/>
                  <a:pt x="415453" y="75824"/>
                  <a:pt x="415950" y="76072"/>
                </a:cubicBezTo>
                <a:cubicBezTo>
                  <a:pt x="416447" y="76321"/>
                  <a:pt x="416558" y="76155"/>
                  <a:pt x="416806" y="75714"/>
                </a:cubicBezTo>
                <a:cubicBezTo>
                  <a:pt x="417248" y="74637"/>
                  <a:pt x="417607" y="73146"/>
                  <a:pt x="416806" y="72510"/>
                </a:cubicBezTo>
                <a:cubicBezTo>
                  <a:pt x="416005" y="71875"/>
                  <a:pt x="415315" y="71406"/>
                  <a:pt x="415288" y="70854"/>
                </a:cubicBezTo>
                <a:cubicBezTo>
                  <a:pt x="415260" y="70302"/>
                  <a:pt x="413437" y="69777"/>
                  <a:pt x="413134" y="69611"/>
                </a:cubicBezTo>
                <a:cubicBezTo>
                  <a:pt x="412830" y="69446"/>
                  <a:pt x="411836" y="69777"/>
                  <a:pt x="411146" y="69777"/>
                </a:cubicBezTo>
                <a:cubicBezTo>
                  <a:pt x="410657" y="69744"/>
                  <a:pt x="410176" y="69650"/>
                  <a:pt x="409710" y="69501"/>
                </a:cubicBezTo>
                <a:cubicBezTo>
                  <a:pt x="409296" y="69363"/>
                  <a:pt x="408440" y="69363"/>
                  <a:pt x="408440" y="69363"/>
                </a:cubicBezTo>
                <a:cubicBezTo>
                  <a:pt x="408108" y="69382"/>
                  <a:pt x="407780" y="69294"/>
                  <a:pt x="407501" y="69114"/>
                </a:cubicBezTo>
                <a:cubicBezTo>
                  <a:pt x="407280" y="68921"/>
                  <a:pt x="408219" y="68120"/>
                  <a:pt x="408219" y="67955"/>
                </a:cubicBezTo>
                <a:cubicBezTo>
                  <a:pt x="409047" y="67264"/>
                  <a:pt x="409793" y="66712"/>
                  <a:pt x="410207" y="66408"/>
                </a:cubicBezTo>
                <a:cubicBezTo>
                  <a:pt x="410621" y="66104"/>
                  <a:pt x="410345" y="65773"/>
                  <a:pt x="410621" y="65193"/>
                </a:cubicBezTo>
                <a:cubicBezTo>
                  <a:pt x="410897" y="64613"/>
                  <a:pt x="411284" y="64448"/>
                  <a:pt x="410897" y="63868"/>
                </a:cubicBezTo>
                <a:cubicBezTo>
                  <a:pt x="410408" y="63219"/>
                  <a:pt x="410118" y="62443"/>
                  <a:pt x="410069" y="61631"/>
                </a:cubicBezTo>
                <a:cubicBezTo>
                  <a:pt x="410069" y="61328"/>
                  <a:pt x="408384" y="60665"/>
                  <a:pt x="408108" y="60389"/>
                </a:cubicBezTo>
                <a:cubicBezTo>
                  <a:pt x="407832" y="60113"/>
                  <a:pt x="407170" y="60306"/>
                  <a:pt x="406838" y="60113"/>
                </a:cubicBezTo>
                <a:cubicBezTo>
                  <a:pt x="406507" y="59919"/>
                  <a:pt x="406590" y="59505"/>
                  <a:pt x="405513" y="59201"/>
                </a:cubicBezTo>
                <a:close/>
                <a:moveTo>
                  <a:pt x="224819" y="54922"/>
                </a:moveTo>
                <a:lnTo>
                  <a:pt x="224902" y="55032"/>
                </a:lnTo>
                <a:lnTo>
                  <a:pt x="224838" y="54959"/>
                </a:lnTo>
                <a:close/>
                <a:moveTo>
                  <a:pt x="158936" y="49675"/>
                </a:moveTo>
                <a:cubicBezTo>
                  <a:pt x="158577" y="49537"/>
                  <a:pt x="158025" y="50034"/>
                  <a:pt x="157528" y="50034"/>
                </a:cubicBezTo>
                <a:cubicBezTo>
                  <a:pt x="157031" y="50034"/>
                  <a:pt x="156865" y="49841"/>
                  <a:pt x="156534" y="50034"/>
                </a:cubicBezTo>
                <a:cubicBezTo>
                  <a:pt x="156122" y="50324"/>
                  <a:pt x="155689" y="50584"/>
                  <a:pt x="155236" y="50807"/>
                </a:cubicBezTo>
                <a:cubicBezTo>
                  <a:pt x="154863" y="50954"/>
                  <a:pt x="154504" y="51130"/>
                  <a:pt x="154159" y="51332"/>
                </a:cubicBezTo>
                <a:cubicBezTo>
                  <a:pt x="153690" y="51636"/>
                  <a:pt x="153690" y="51939"/>
                  <a:pt x="153496" y="52160"/>
                </a:cubicBezTo>
                <a:cubicBezTo>
                  <a:pt x="153303" y="52381"/>
                  <a:pt x="152806" y="52602"/>
                  <a:pt x="152668" y="52768"/>
                </a:cubicBezTo>
                <a:cubicBezTo>
                  <a:pt x="152530" y="52933"/>
                  <a:pt x="152530" y="53348"/>
                  <a:pt x="152005" y="53679"/>
                </a:cubicBezTo>
                <a:cubicBezTo>
                  <a:pt x="151481" y="54010"/>
                  <a:pt x="150791" y="54093"/>
                  <a:pt x="150625" y="54839"/>
                </a:cubicBezTo>
                <a:cubicBezTo>
                  <a:pt x="150506" y="55198"/>
                  <a:pt x="150578" y="55595"/>
                  <a:pt x="150818" y="55888"/>
                </a:cubicBezTo>
                <a:cubicBezTo>
                  <a:pt x="151232" y="56219"/>
                  <a:pt x="153193" y="57131"/>
                  <a:pt x="153358" y="57793"/>
                </a:cubicBezTo>
                <a:cubicBezTo>
                  <a:pt x="153483" y="58180"/>
                  <a:pt x="153574" y="58577"/>
                  <a:pt x="153635" y="58981"/>
                </a:cubicBezTo>
                <a:cubicBezTo>
                  <a:pt x="153828" y="59450"/>
                  <a:pt x="153828" y="59616"/>
                  <a:pt x="153828" y="59975"/>
                </a:cubicBezTo>
                <a:cubicBezTo>
                  <a:pt x="153814" y="60323"/>
                  <a:pt x="153922" y="60665"/>
                  <a:pt x="154132" y="60941"/>
                </a:cubicBezTo>
                <a:cubicBezTo>
                  <a:pt x="154499" y="61115"/>
                  <a:pt x="154924" y="61115"/>
                  <a:pt x="155291" y="60941"/>
                </a:cubicBezTo>
                <a:cubicBezTo>
                  <a:pt x="155678" y="60720"/>
                  <a:pt x="156147" y="60582"/>
                  <a:pt x="156313" y="60720"/>
                </a:cubicBezTo>
                <a:cubicBezTo>
                  <a:pt x="156479" y="60858"/>
                  <a:pt x="156838" y="60858"/>
                  <a:pt x="156920" y="61438"/>
                </a:cubicBezTo>
                <a:cubicBezTo>
                  <a:pt x="157003" y="62018"/>
                  <a:pt x="156644" y="62266"/>
                  <a:pt x="156147" y="62874"/>
                </a:cubicBezTo>
                <a:cubicBezTo>
                  <a:pt x="155650" y="63481"/>
                  <a:pt x="153911" y="65110"/>
                  <a:pt x="153745" y="65635"/>
                </a:cubicBezTo>
                <a:cubicBezTo>
                  <a:pt x="153579" y="66160"/>
                  <a:pt x="152834" y="66243"/>
                  <a:pt x="152309" y="66795"/>
                </a:cubicBezTo>
                <a:cubicBezTo>
                  <a:pt x="151288" y="67877"/>
                  <a:pt x="150191" y="68882"/>
                  <a:pt x="149023" y="69805"/>
                </a:cubicBezTo>
                <a:cubicBezTo>
                  <a:pt x="148637" y="70081"/>
                  <a:pt x="148057" y="71130"/>
                  <a:pt x="147781" y="71268"/>
                </a:cubicBezTo>
                <a:cubicBezTo>
                  <a:pt x="147505" y="71406"/>
                  <a:pt x="147035" y="71047"/>
                  <a:pt x="146814" y="71268"/>
                </a:cubicBezTo>
                <a:lnTo>
                  <a:pt x="146814" y="71158"/>
                </a:lnTo>
                <a:cubicBezTo>
                  <a:pt x="145953" y="72052"/>
                  <a:pt x="145268" y="73101"/>
                  <a:pt x="144799" y="74250"/>
                </a:cubicBezTo>
                <a:cubicBezTo>
                  <a:pt x="144741" y="74637"/>
                  <a:pt x="144851" y="75029"/>
                  <a:pt x="145102" y="75327"/>
                </a:cubicBezTo>
                <a:cubicBezTo>
                  <a:pt x="145489" y="75879"/>
                  <a:pt x="145903" y="76376"/>
                  <a:pt x="145903" y="76514"/>
                </a:cubicBezTo>
                <a:cubicBezTo>
                  <a:pt x="146152" y="77122"/>
                  <a:pt x="146621" y="77784"/>
                  <a:pt x="147118" y="77729"/>
                </a:cubicBezTo>
                <a:cubicBezTo>
                  <a:pt x="147615" y="77674"/>
                  <a:pt x="147808" y="77149"/>
                  <a:pt x="148554" y="77011"/>
                </a:cubicBezTo>
                <a:cubicBezTo>
                  <a:pt x="149299" y="76873"/>
                  <a:pt x="149189" y="77343"/>
                  <a:pt x="149603" y="77011"/>
                </a:cubicBezTo>
                <a:cubicBezTo>
                  <a:pt x="150017" y="76680"/>
                  <a:pt x="150211" y="76238"/>
                  <a:pt x="150211" y="75934"/>
                </a:cubicBezTo>
                <a:cubicBezTo>
                  <a:pt x="150445" y="75562"/>
                  <a:pt x="150733" y="75228"/>
                  <a:pt x="151067" y="74940"/>
                </a:cubicBezTo>
                <a:cubicBezTo>
                  <a:pt x="151536" y="74609"/>
                  <a:pt x="152116" y="74305"/>
                  <a:pt x="152116" y="73864"/>
                </a:cubicBezTo>
                <a:cubicBezTo>
                  <a:pt x="152337" y="73659"/>
                  <a:pt x="152588" y="73491"/>
                  <a:pt x="152861" y="73367"/>
                </a:cubicBezTo>
                <a:cubicBezTo>
                  <a:pt x="153226" y="73226"/>
                  <a:pt x="153554" y="73010"/>
                  <a:pt x="153828" y="72731"/>
                </a:cubicBezTo>
                <a:cubicBezTo>
                  <a:pt x="154121" y="72389"/>
                  <a:pt x="154433" y="72066"/>
                  <a:pt x="154767" y="71765"/>
                </a:cubicBezTo>
                <a:cubicBezTo>
                  <a:pt x="155139" y="71588"/>
                  <a:pt x="155462" y="71323"/>
                  <a:pt x="155705" y="70992"/>
                </a:cubicBezTo>
                <a:cubicBezTo>
                  <a:pt x="155954" y="70633"/>
                  <a:pt x="156506" y="70384"/>
                  <a:pt x="156755" y="69970"/>
                </a:cubicBezTo>
                <a:cubicBezTo>
                  <a:pt x="157003" y="69556"/>
                  <a:pt x="157583" y="69363"/>
                  <a:pt x="157859" y="68838"/>
                </a:cubicBezTo>
                <a:cubicBezTo>
                  <a:pt x="158135" y="68313"/>
                  <a:pt x="158991" y="68258"/>
                  <a:pt x="158991" y="67678"/>
                </a:cubicBezTo>
                <a:cubicBezTo>
                  <a:pt x="160259" y="66215"/>
                  <a:pt x="161625" y="64843"/>
                  <a:pt x="163078" y="63564"/>
                </a:cubicBezTo>
                <a:cubicBezTo>
                  <a:pt x="163636" y="62899"/>
                  <a:pt x="164155" y="62197"/>
                  <a:pt x="164624" y="61466"/>
                </a:cubicBezTo>
                <a:cubicBezTo>
                  <a:pt x="165176" y="60996"/>
                  <a:pt x="165839" y="60913"/>
                  <a:pt x="166088" y="60665"/>
                </a:cubicBezTo>
                <a:cubicBezTo>
                  <a:pt x="166430" y="60160"/>
                  <a:pt x="166819" y="59690"/>
                  <a:pt x="167247" y="59257"/>
                </a:cubicBezTo>
                <a:cubicBezTo>
                  <a:pt x="167523" y="58925"/>
                  <a:pt x="168131" y="58235"/>
                  <a:pt x="168462" y="57931"/>
                </a:cubicBezTo>
                <a:lnTo>
                  <a:pt x="169953" y="56772"/>
                </a:lnTo>
                <a:cubicBezTo>
                  <a:pt x="170230" y="56606"/>
                  <a:pt x="171638" y="55584"/>
                  <a:pt x="171886" y="55391"/>
                </a:cubicBezTo>
                <a:cubicBezTo>
                  <a:pt x="172632" y="55032"/>
                  <a:pt x="173322" y="55308"/>
                  <a:pt x="173322" y="55032"/>
                </a:cubicBezTo>
                <a:cubicBezTo>
                  <a:pt x="173709" y="54231"/>
                  <a:pt x="174675" y="52381"/>
                  <a:pt x="174399" y="51801"/>
                </a:cubicBezTo>
                <a:cubicBezTo>
                  <a:pt x="174123" y="51222"/>
                  <a:pt x="173874" y="50780"/>
                  <a:pt x="173709" y="50504"/>
                </a:cubicBezTo>
                <a:cubicBezTo>
                  <a:pt x="173474" y="50258"/>
                  <a:pt x="173129" y="50153"/>
                  <a:pt x="172797" y="50227"/>
                </a:cubicBezTo>
                <a:cubicBezTo>
                  <a:pt x="172146" y="50437"/>
                  <a:pt x="171433" y="50316"/>
                  <a:pt x="170892" y="49896"/>
                </a:cubicBezTo>
                <a:cubicBezTo>
                  <a:pt x="170616" y="49675"/>
                  <a:pt x="170147" y="49979"/>
                  <a:pt x="169677" y="50172"/>
                </a:cubicBezTo>
                <a:cubicBezTo>
                  <a:pt x="169208" y="50366"/>
                  <a:pt x="168656" y="50172"/>
                  <a:pt x="168407" y="50366"/>
                </a:cubicBezTo>
                <a:cubicBezTo>
                  <a:pt x="167695" y="50948"/>
                  <a:pt x="167029" y="51583"/>
                  <a:pt x="166419" y="52271"/>
                </a:cubicBezTo>
                <a:cubicBezTo>
                  <a:pt x="165894" y="52878"/>
                  <a:pt x="163299" y="55281"/>
                  <a:pt x="162940" y="55640"/>
                </a:cubicBezTo>
                <a:cubicBezTo>
                  <a:pt x="162581" y="55998"/>
                  <a:pt x="162305" y="55529"/>
                  <a:pt x="162305" y="55087"/>
                </a:cubicBezTo>
                <a:cubicBezTo>
                  <a:pt x="162829" y="53900"/>
                  <a:pt x="163188" y="53817"/>
                  <a:pt x="162305" y="52326"/>
                </a:cubicBezTo>
                <a:cubicBezTo>
                  <a:pt x="161421" y="50835"/>
                  <a:pt x="160455" y="51028"/>
                  <a:pt x="160151" y="50835"/>
                </a:cubicBezTo>
                <a:cubicBezTo>
                  <a:pt x="159847" y="50642"/>
                  <a:pt x="159295" y="49813"/>
                  <a:pt x="158936" y="49675"/>
                </a:cubicBezTo>
                <a:close/>
                <a:moveTo>
                  <a:pt x="246315" y="41874"/>
                </a:moveTo>
                <a:cubicBezTo>
                  <a:pt x="246575" y="41883"/>
                  <a:pt x="246779" y="42098"/>
                  <a:pt x="246771" y="42358"/>
                </a:cubicBezTo>
                <a:cubicBezTo>
                  <a:pt x="246829" y="43095"/>
                  <a:pt x="246544" y="43818"/>
                  <a:pt x="245998" y="44318"/>
                </a:cubicBezTo>
                <a:cubicBezTo>
                  <a:pt x="245467" y="44481"/>
                  <a:pt x="244899" y="44481"/>
                  <a:pt x="244368" y="44318"/>
                </a:cubicBezTo>
                <a:cubicBezTo>
                  <a:pt x="244186" y="44061"/>
                  <a:pt x="244101" y="43749"/>
                  <a:pt x="244120" y="43434"/>
                </a:cubicBezTo>
                <a:cubicBezTo>
                  <a:pt x="244103" y="43078"/>
                  <a:pt x="244211" y="42728"/>
                  <a:pt x="244424" y="42440"/>
                </a:cubicBezTo>
                <a:cubicBezTo>
                  <a:pt x="245001" y="42217"/>
                  <a:pt x="245589" y="42032"/>
                  <a:pt x="246191" y="41888"/>
                </a:cubicBezTo>
                <a:cubicBezTo>
                  <a:pt x="246232" y="41877"/>
                  <a:pt x="246274" y="41874"/>
                  <a:pt x="246315" y="41874"/>
                </a:cubicBezTo>
                <a:close/>
                <a:moveTo>
                  <a:pt x="251354" y="39570"/>
                </a:moveTo>
                <a:cubicBezTo>
                  <a:pt x="251603" y="39376"/>
                  <a:pt x="252155" y="39266"/>
                  <a:pt x="252293" y="39763"/>
                </a:cubicBezTo>
                <a:cubicBezTo>
                  <a:pt x="252384" y="40152"/>
                  <a:pt x="252431" y="40550"/>
                  <a:pt x="252431" y="40950"/>
                </a:cubicBezTo>
                <a:cubicBezTo>
                  <a:pt x="252207" y="41624"/>
                  <a:pt x="251672" y="42146"/>
                  <a:pt x="250995" y="42358"/>
                </a:cubicBezTo>
                <a:cubicBezTo>
                  <a:pt x="250802" y="42441"/>
                  <a:pt x="250001" y="41972"/>
                  <a:pt x="250001" y="41668"/>
                </a:cubicBezTo>
                <a:cubicBezTo>
                  <a:pt x="250001" y="41364"/>
                  <a:pt x="249311" y="40260"/>
                  <a:pt x="250001" y="40232"/>
                </a:cubicBezTo>
                <a:cubicBezTo>
                  <a:pt x="250691" y="40205"/>
                  <a:pt x="250940" y="39763"/>
                  <a:pt x="251354" y="39570"/>
                </a:cubicBezTo>
                <a:close/>
                <a:moveTo>
                  <a:pt x="244810" y="35924"/>
                </a:moveTo>
                <a:cubicBezTo>
                  <a:pt x="245776" y="35565"/>
                  <a:pt x="246135" y="36173"/>
                  <a:pt x="246163" y="37084"/>
                </a:cubicBezTo>
                <a:cubicBezTo>
                  <a:pt x="246190" y="37995"/>
                  <a:pt x="245251" y="38354"/>
                  <a:pt x="244589" y="39044"/>
                </a:cubicBezTo>
                <a:cubicBezTo>
                  <a:pt x="244257" y="39376"/>
                  <a:pt x="244257" y="39044"/>
                  <a:pt x="243871" y="38740"/>
                </a:cubicBezTo>
                <a:cubicBezTo>
                  <a:pt x="243484" y="38437"/>
                  <a:pt x="243484" y="37691"/>
                  <a:pt x="243484" y="37222"/>
                </a:cubicBezTo>
                <a:cubicBezTo>
                  <a:pt x="243291" y="36145"/>
                  <a:pt x="244561" y="36366"/>
                  <a:pt x="244810" y="35924"/>
                </a:cubicBezTo>
                <a:close/>
                <a:moveTo>
                  <a:pt x="322400" y="34792"/>
                </a:moveTo>
                <a:cubicBezTo>
                  <a:pt x="321572" y="34986"/>
                  <a:pt x="320826" y="34847"/>
                  <a:pt x="320578" y="35704"/>
                </a:cubicBezTo>
                <a:cubicBezTo>
                  <a:pt x="320495" y="36007"/>
                  <a:pt x="320302" y="37112"/>
                  <a:pt x="320302" y="37443"/>
                </a:cubicBezTo>
                <a:cubicBezTo>
                  <a:pt x="320177" y="38053"/>
                  <a:pt x="320177" y="38683"/>
                  <a:pt x="320302" y="39293"/>
                </a:cubicBezTo>
                <a:cubicBezTo>
                  <a:pt x="320735" y="40050"/>
                  <a:pt x="320962" y="40906"/>
                  <a:pt x="320964" y="41778"/>
                </a:cubicBezTo>
                <a:cubicBezTo>
                  <a:pt x="320854" y="42634"/>
                  <a:pt x="320550" y="43380"/>
                  <a:pt x="321102" y="43766"/>
                </a:cubicBezTo>
                <a:cubicBezTo>
                  <a:pt x="321740" y="44064"/>
                  <a:pt x="322444" y="44189"/>
                  <a:pt x="323146" y="44125"/>
                </a:cubicBezTo>
                <a:cubicBezTo>
                  <a:pt x="323687" y="44092"/>
                  <a:pt x="324234" y="44092"/>
                  <a:pt x="324775" y="44125"/>
                </a:cubicBezTo>
                <a:cubicBezTo>
                  <a:pt x="325078" y="44318"/>
                  <a:pt x="324940" y="45036"/>
                  <a:pt x="324775" y="45644"/>
                </a:cubicBezTo>
                <a:cubicBezTo>
                  <a:pt x="324628" y="46268"/>
                  <a:pt x="324366" y="46859"/>
                  <a:pt x="324002" y="47383"/>
                </a:cubicBezTo>
                <a:cubicBezTo>
                  <a:pt x="323311" y="48488"/>
                  <a:pt x="322262" y="51636"/>
                  <a:pt x="319501" y="52022"/>
                </a:cubicBezTo>
                <a:cubicBezTo>
                  <a:pt x="318120" y="52188"/>
                  <a:pt x="316243" y="52685"/>
                  <a:pt x="315028" y="52685"/>
                </a:cubicBezTo>
                <a:cubicBezTo>
                  <a:pt x="314613" y="52685"/>
                  <a:pt x="313923" y="52685"/>
                  <a:pt x="313481" y="52685"/>
                </a:cubicBezTo>
                <a:cubicBezTo>
                  <a:pt x="312184" y="52795"/>
                  <a:pt x="310030" y="53154"/>
                  <a:pt x="309422" y="53154"/>
                </a:cubicBezTo>
                <a:cubicBezTo>
                  <a:pt x="308815" y="53154"/>
                  <a:pt x="308014" y="52547"/>
                  <a:pt x="307683" y="52547"/>
                </a:cubicBezTo>
                <a:cubicBezTo>
                  <a:pt x="306482" y="52544"/>
                  <a:pt x="305300" y="52859"/>
                  <a:pt x="304259" y="53458"/>
                </a:cubicBezTo>
                <a:cubicBezTo>
                  <a:pt x="304322" y="54118"/>
                  <a:pt x="304217" y="54783"/>
                  <a:pt x="303955" y="55391"/>
                </a:cubicBezTo>
                <a:lnTo>
                  <a:pt x="303955" y="55281"/>
                </a:lnTo>
                <a:cubicBezTo>
                  <a:pt x="303652" y="55805"/>
                  <a:pt x="303464" y="56388"/>
                  <a:pt x="303403" y="56992"/>
                </a:cubicBezTo>
                <a:cubicBezTo>
                  <a:pt x="304231" y="58318"/>
                  <a:pt x="305225" y="60168"/>
                  <a:pt x="305529" y="60306"/>
                </a:cubicBezTo>
                <a:cubicBezTo>
                  <a:pt x="305833" y="60444"/>
                  <a:pt x="310693" y="59588"/>
                  <a:pt x="313454" y="59367"/>
                </a:cubicBezTo>
                <a:cubicBezTo>
                  <a:pt x="315536" y="59218"/>
                  <a:pt x="317629" y="59301"/>
                  <a:pt x="319694" y="59616"/>
                </a:cubicBezTo>
                <a:cubicBezTo>
                  <a:pt x="320661" y="59781"/>
                  <a:pt x="322124" y="60416"/>
                  <a:pt x="323035" y="60527"/>
                </a:cubicBezTo>
                <a:cubicBezTo>
                  <a:pt x="323946" y="60637"/>
                  <a:pt x="325493" y="60831"/>
                  <a:pt x="326073" y="60831"/>
                </a:cubicBezTo>
                <a:cubicBezTo>
                  <a:pt x="327133" y="60839"/>
                  <a:pt x="328188" y="61016"/>
                  <a:pt x="329193" y="61355"/>
                </a:cubicBezTo>
                <a:cubicBezTo>
                  <a:pt x="329773" y="61576"/>
                  <a:pt x="331291" y="61742"/>
                  <a:pt x="332202" y="62101"/>
                </a:cubicBezTo>
                <a:cubicBezTo>
                  <a:pt x="333114" y="62460"/>
                  <a:pt x="334688" y="63012"/>
                  <a:pt x="335433" y="63205"/>
                </a:cubicBezTo>
                <a:cubicBezTo>
                  <a:pt x="336179" y="63399"/>
                  <a:pt x="336814" y="63371"/>
                  <a:pt x="337476" y="63537"/>
                </a:cubicBezTo>
                <a:cubicBezTo>
                  <a:pt x="338117" y="63777"/>
                  <a:pt x="338744" y="64056"/>
                  <a:pt x="339354" y="64365"/>
                </a:cubicBezTo>
                <a:cubicBezTo>
                  <a:pt x="339658" y="64448"/>
                  <a:pt x="340182" y="64475"/>
                  <a:pt x="341176" y="64696"/>
                </a:cubicBezTo>
                <a:cubicBezTo>
                  <a:pt x="341563" y="64779"/>
                  <a:pt x="342005" y="64310"/>
                  <a:pt x="342336" y="63978"/>
                </a:cubicBezTo>
                <a:cubicBezTo>
                  <a:pt x="342654" y="63716"/>
                  <a:pt x="342908" y="63385"/>
                  <a:pt x="343082" y="63012"/>
                </a:cubicBezTo>
                <a:cubicBezTo>
                  <a:pt x="343148" y="62777"/>
                  <a:pt x="343148" y="62529"/>
                  <a:pt x="343082" y="62294"/>
                </a:cubicBezTo>
                <a:cubicBezTo>
                  <a:pt x="343082" y="62239"/>
                  <a:pt x="343082" y="61935"/>
                  <a:pt x="343082" y="61797"/>
                </a:cubicBezTo>
                <a:cubicBezTo>
                  <a:pt x="343151" y="61366"/>
                  <a:pt x="343151" y="60930"/>
                  <a:pt x="343082" y="60499"/>
                </a:cubicBezTo>
                <a:cubicBezTo>
                  <a:pt x="342944" y="59422"/>
                  <a:pt x="342060" y="58981"/>
                  <a:pt x="341591" y="58539"/>
                </a:cubicBezTo>
                <a:cubicBezTo>
                  <a:pt x="341212" y="58133"/>
                  <a:pt x="340806" y="57755"/>
                  <a:pt x="340376" y="57407"/>
                </a:cubicBezTo>
                <a:cubicBezTo>
                  <a:pt x="339948" y="57120"/>
                  <a:pt x="339495" y="56868"/>
                  <a:pt x="339023" y="56661"/>
                </a:cubicBezTo>
                <a:cubicBezTo>
                  <a:pt x="338578" y="56562"/>
                  <a:pt x="338125" y="56498"/>
                  <a:pt x="337670" y="56468"/>
                </a:cubicBezTo>
                <a:cubicBezTo>
                  <a:pt x="337173" y="56468"/>
                  <a:pt x="336814" y="56827"/>
                  <a:pt x="336151" y="56661"/>
                </a:cubicBezTo>
                <a:cubicBezTo>
                  <a:pt x="334389" y="56159"/>
                  <a:pt x="332603" y="55764"/>
                  <a:pt x="330794" y="55474"/>
                </a:cubicBezTo>
                <a:cubicBezTo>
                  <a:pt x="330463" y="55004"/>
                  <a:pt x="331015" y="53845"/>
                  <a:pt x="331374" y="52464"/>
                </a:cubicBezTo>
                <a:cubicBezTo>
                  <a:pt x="331512" y="52078"/>
                  <a:pt x="331595" y="51581"/>
                  <a:pt x="331871" y="51387"/>
                </a:cubicBezTo>
                <a:cubicBezTo>
                  <a:pt x="332144" y="51114"/>
                  <a:pt x="332335" y="50769"/>
                  <a:pt x="332423" y="50393"/>
                </a:cubicBezTo>
                <a:cubicBezTo>
                  <a:pt x="332550" y="50023"/>
                  <a:pt x="332779" y="49697"/>
                  <a:pt x="333086" y="49454"/>
                </a:cubicBezTo>
                <a:cubicBezTo>
                  <a:pt x="333406" y="49203"/>
                  <a:pt x="333655" y="48869"/>
                  <a:pt x="333804" y="48488"/>
                </a:cubicBezTo>
                <a:cubicBezTo>
                  <a:pt x="334218" y="46942"/>
                  <a:pt x="333362" y="47190"/>
                  <a:pt x="333804" y="45892"/>
                </a:cubicBezTo>
                <a:cubicBezTo>
                  <a:pt x="334246" y="44595"/>
                  <a:pt x="335571" y="44871"/>
                  <a:pt x="337200" y="44595"/>
                </a:cubicBezTo>
                <a:cubicBezTo>
                  <a:pt x="337800" y="44520"/>
                  <a:pt x="338374" y="44313"/>
                  <a:pt x="338885" y="43987"/>
                </a:cubicBezTo>
                <a:cubicBezTo>
                  <a:pt x="339561" y="43471"/>
                  <a:pt x="340329" y="43084"/>
                  <a:pt x="341149" y="42855"/>
                </a:cubicBezTo>
                <a:cubicBezTo>
                  <a:pt x="342695" y="42275"/>
                  <a:pt x="343662" y="42524"/>
                  <a:pt x="344076" y="41254"/>
                </a:cubicBezTo>
                <a:cubicBezTo>
                  <a:pt x="344159" y="41060"/>
                  <a:pt x="343744" y="40508"/>
                  <a:pt x="343744" y="40149"/>
                </a:cubicBezTo>
                <a:cubicBezTo>
                  <a:pt x="343835" y="39647"/>
                  <a:pt x="343835" y="39133"/>
                  <a:pt x="343744" y="38630"/>
                </a:cubicBezTo>
                <a:cubicBezTo>
                  <a:pt x="343496" y="37940"/>
                  <a:pt x="342971" y="37498"/>
                  <a:pt x="342640" y="36808"/>
                </a:cubicBezTo>
                <a:cubicBezTo>
                  <a:pt x="342455" y="36432"/>
                  <a:pt x="342143" y="36140"/>
                  <a:pt x="341756" y="35980"/>
                </a:cubicBezTo>
                <a:cubicBezTo>
                  <a:pt x="341425" y="35980"/>
                  <a:pt x="341149" y="36173"/>
                  <a:pt x="340514" y="35980"/>
                </a:cubicBezTo>
                <a:cubicBezTo>
                  <a:pt x="340064" y="35811"/>
                  <a:pt x="339580" y="35753"/>
                  <a:pt x="339105" y="35814"/>
                </a:cubicBezTo>
                <a:cubicBezTo>
                  <a:pt x="337358" y="36292"/>
                  <a:pt x="335560" y="36571"/>
                  <a:pt x="333749" y="36642"/>
                </a:cubicBezTo>
                <a:lnTo>
                  <a:pt x="332893" y="36642"/>
                </a:lnTo>
                <a:lnTo>
                  <a:pt x="331678" y="36642"/>
                </a:lnTo>
                <a:cubicBezTo>
                  <a:pt x="329358" y="36587"/>
                  <a:pt x="325244" y="36118"/>
                  <a:pt x="324940" y="36118"/>
                </a:cubicBezTo>
                <a:cubicBezTo>
                  <a:pt x="324140" y="35786"/>
                  <a:pt x="322731" y="34792"/>
                  <a:pt x="322400" y="34792"/>
                </a:cubicBezTo>
                <a:close/>
                <a:moveTo>
                  <a:pt x="234925" y="32887"/>
                </a:moveTo>
                <a:cubicBezTo>
                  <a:pt x="234483" y="33218"/>
                  <a:pt x="233986" y="33356"/>
                  <a:pt x="232743" y="33356"/>
                </a:cubicBezTo>
                <a:cubicBezTo>
                  <a:pt x="230314" y="33577"/>
                  <a:pt x="227884" y="36780"/>
                  <a:pt x="225509" y="38161"/>
                </a:cubicBezTo>
                <a:cubicBezTo>
                  <a:pt x="224932" y="38352"/>
                  <a:pt x="224341" y="38498"/>
                  <a:pt x="223742" y="38603"/>
                </a:cubicBezTo>
                <a:cubicBezTo>
                  <a:pt x="223245" y="38824"/>
                  <a:pt x="222610" y="39238"/>
                  <a:pt x="222499" y="39624"/>
                </a:cubicBezTo>
                <a:cubicBezTo>
                  <a:pt x="222389" y="40011"/>
                  <a:pt x="222444" y="40453"/>
                  <a:pt x="222002" y="40701"/>
                </a:cubicBezTo>
                <a:cubicBezTo>
                  <a:pt x="221560" y="40950"/>
                  <a:pt x="221201" y="41005"/>
                  <a:pt x="221229" y="41336"/>
                </a:cubicBezTo>
                <a:cubicBezTo>
                  <a:pt x="221257" y="41668"/>
                  <a:pt x="221505" y="43048"/>
                  <a:pt x="221919" y="43131"/>
                </a:cubicBezTo>
                <a:cubicBezTo>
                  <a:pt x="222334" y="43214"/>
                  <a:pt x="222637" y="43131"/>
                  <a:pt x="222803" y="43545"/>
                </a:cubicBezTo>
                <a:cubicBezTo>
                  <a:pt x="222969" y="43960"/>
                  <a:pt x="223521" y="44484"/>
                  <a:pt x="223935" y="44484"/>
                </a:cubicBezTo>
                <a:cubicBezTo>
                  <a:pt x="224490" y="44534"/>
                  <a:pt x="225040" y="44655"/>
                  <a:pt x="225564" y="44843"/>
                </a:cubicBezTo>
                <a:cubicBezTo>
                  <a:pt x="226089" y="44981"/>
                  <a:pt x="227055" y="45036"/>
                  <a:pt x="227055" y="45892"/>
                </a:cubicBezTo>
                <a:cubicBezTo>
                  <a:pt x="227055" y="46748"/>
                  <a:pt x="227359" y="47991"/>
                  <a:pt x="227055" y="48654"/>
                </a:cubicBezTo>
                <a:cubicBezTo>
                  <a:pt x="226752" y="49316"/>
                  <a:pt x="225896" y="50283"/>
                  <a:pt x="225564" y="50283"/>
                </a:cubicBezTo>
                <a:cubicBezTo>
                  <a:pt x="225233" y="50283"/>
                  <a:pt x="224653" y="50283"/>
                  <a:pt x="224322" y="50283"/>
                </a:cubicBezTo>
                <a:cubicBezTo>
                  <a:pt x="223352" y="50490"/>
                  <a:pt x="222695" y="51396"/>
                  <a:pt x="222803" y="52381"/>
                </a:cubicBezTo>
                <a:cubicBezTo>
                  <a:pt x="222886" y="53044"/>
                  <a:pt x="224184" y="54204"/>
                  <a:pt x="224184" y="54204"/>
                </a:cubicBezTo>
                <a:lnTo>
                  <a:pt x="224838" y="54959"/>
                </a:lnTo>
                <a:lnTo>
                  <a:pt x="225316" y="55860"/>
                </a:lnTo>
                <a:cubicBezTo>
                  <a:pt x="225481" y="56247"/>
                  <a:pt x="225316" y="56661"/>
                  <a:pt x="225316" y="57213"/>
                </a:cubicBezTo>
                <a:cubicBezTo>
                  <a:pt x="225371" y="57561"/>
                  <a:pt x="225371" y="57915"/>
                  <a:pt x="225316" y="58263"/>
                </a:cubicBezTo>
                <a:cubicBezTo>
                  <a:pt x="225158" y="58746"/>
                  <a:pt x="224860" y="59168"/>
                  <a:pt x="224460" y="59478"/>
                </a:cubicBezTo>
                <a:cubicBezTo>
                  <a:pt x="224184" y="59698"/>
                  <a:pt x="223466" y="60582"/>
                  <a:pt x="223190" y="60720"/>
                </a:cubicBezTo>
                <a:cubicBezTo>
                  <a:pt x="222121" y="61308"/>
                  <a:pt x="221334" y="62305"/>
                  <a:pt x="221008" y="63481"/>
                </a:cubicBezTo>
                <a:cubicBezTo>
                  <a:pt x="221110" y="64354"/>
                  <a:pt x="221381" y="65199"/>
                  <a:pt x="221809" y="65966"/>
                </a:cubicBezTo>
                <a:cubicBezTo>
                  <a:pt x="222124" y="66452"/>
                  <a:pt x="222527" y="66872"/>
                  <a:pt x="222996" y="67209"/>
                </a:cubicBezTo>
                <a:cubicBezTo>
                  <a:pt x="223438" y="67596"/>
                  <a:pt x="223300" y="68507"/>
                  <a:pt x="223852" y="68507"/>
                </a:cubicBezTo>
                <a:cubicBezTo>
                  <a:pt x="224410" y="68532"/>
                  <a:pt x="224965" y="68606"/>
                  <a:pt x="225509" y="68728"/>
                </a:cubicBezTo>
                <a:cubicBezTo>
                  <a:pt x="225896" y="68921"/>
                  <a:pt x="226641" y="68534"/>
                  <a:pt x="226641" y="68534"/>
                </a:cubicBezTo>
                <a:cubicBezTo>
                  <a:pt x="227249" y="68313"/>
                  <a:pt x="227884" y="66712"/>
                  <a:pt x="229099" y="65773"/>
                </a:cubicBezTo>
                <a:cubicBezTo>
                  <a:pt x="230314" y="64834"/>
                  <a:pt x="233020" y="63288"/>
                  <a:pt x="234455" y="62073"/>
                </a:cubicBezTo>
                <a:cubicBezTo>
                  <a:pt x="236096" y="61024"/>
                  <a:pt x="237172" y="59287"/>
                  <a:pt x="237382" y="57351"/>
                </a:cubicBezTo>
                <a:cubicBezTo>
                  <a:pt x="237299" y="56868"/>
                  <a:pt x="237101" y="56415"/>
                  <a:pt x="236802" y="56026"/>
                </a:cubicBezTo>
                <a:cubicBezTo>
                  <a:pt x="236419" y="55695"/>
                  <a:pt x="235949" y="55474"/>
                  <a:pt x="235449" y="55391"/>
                </a:cubicBezTo>
                <a:lnTo>
                  <a:pt x="234069" y="55584"/>
                </a:lnTo>
                <a:cubicBezTo>
                  <a:pt x="233876" y="55529"/>
                  <a:pt x="233682" y="54507"/>
                  <a:pt x="233682" y="54204"/>
                </a:cubicBezTo>
                <a:cubicBezTo>
                  <a:pt x="234447" y="52644"/>
                  <a:pt x="235538" y="51268"/>
                  <a:pt x="236885" y="50172"/>
                </a:cubicBezTo>
                <a:cubicBezTo>
                  <a:pt x="237051" y="50007"/>
                  <a:pt x="237078" y="49951"/>
                  <a:pt x="237051" y="49399"/>
                </a:cubicBezTo>
                <a:cubicBezTo>
                  <a:pt x="237023" y="48847"/>
                  <a:pt x="236775" y="48709"/>
                  <a:pt x="236029" y="47687"/>
                </a:cubicBezTo>
                <a:cubicBezTo>
                  <a:pt x="235643" y="47135"/>
                  <a:pt x="235864" y="46583"/>
                  <a:pt x="235449" y="46583"/>
                </a:cubicBezTo>
                <a:cubicBezTo>
                  <a:pt x="235035" y="46583"/>
                  <a:pt x="234566" y="47135"/>
                  <a:pt x="234207" y="46804"/>
                </a:cubicBezTo>
                <a:cubicBezTo>
                  <a:pt x="233848" y="46472"/>
                  <a:pt x="233848" y="45506"/>
                  <a:pt x="233848" y="45174"/>
                </a:cubicBezTo>
                <a:cubicBezTo>
                  <a:pt x="233533" y="44412"/>
                  <a:pt x="233483" y="43565"/>
                  <a:pt x="233710" y="42772"/>
                </a:cubicBezTo>
                <a:cubicBezTo>
                  <a:pt x="234193" y="41933"/>
                  <a:pt x="234737" y="41129"/>
                  <a:pt x="235339" y="40370"/>
                </a:cubicBezTo>
                <a:cubicBezTo>
                  <a:pt x="235919" y="39680"/>
                  <a:pt x="236278" y="39210"/>
                  <a:pt x="236278" y="38686"/>
                </a:cubicBezTo>
                <a:cubicBezTo>
                  <a:pt x="236084" y="37471"/>
                  <a:pt x="236609" y="37029"/>
                  <a:pt x="236609" y="36477"/>
                </a:cubicBezTo>
                <a:cubicBezTo>
                  <a:pt x="236609" y="35924"/>
                  <a:pt x="236940" y="35124"/>
                  <a:pt x="236609" y="34544"/>
                </a:cubicBezTo>
                <a:cubicBezTo>
                  <a:pt x="236278" y="33964"/>
                  <a:pt x="235367" y="32556"/>
                  <a:pt x="234925" y="32887"/>
                </a:cubicBezTo>
                <a:close/>
                <a:moveTo>
                  <a:pt x="253287" y="32445"/>
                </a:moveTo>
                <a:cubicBezTo>
                  <a:pt x="253452" y="32556"/>
                  <a:pt x="253618" y="33467"/>
                  <a:pt x="253618" y="33798"/>
                </a:cubicBezTo>
                <a:cubicBezTo>
                  <a:pt x="253497" y="34566"/>
                  <a:pt x="253127" y="35273"/>
                  <a:pt x="252569" y="35814"/>
                </a:cubicBezTo>
                <a:cubicBezTo>
                  <a:pt x="251942" y="35994"/>
                  <a:pt x="251285" y="36049"/>
                  <a:pt x="250636" y="35980"/>
                </a:cubicBezTo>
                <a:cubicBezTo>
                  <a:pt x="250056" y="35842"/>
                  <a:pt x="249918" y="34903"/>
                  <a:pt x="249890" y="34351"/>
                </a:cubicBezTo>
                <a:cubicBezTo>
                  <a:pt x="249835" y="33301"/>
                  <a:pt x="251989" y="33053"/>
                  <a:pt x="253287" y="32445"/>
                </a:cubicBezTo>
                <a:close/>
                <a:moveTo>
                  <a:pt x="254695" y="26950"/>
                </a:moveTo>
                <a:cubicBezTo>
                  <a:pt x="252406" y="27922"/>
                  <a:pt x="250167" y="29010"/>
                  <a:pt x="247985" y="30209"/>
                </a:cubicBezTo>
                <a:cubicBezTo>
                  <a:pt x="247406" y="30485"/>
                  <a:pt x="246770" y="30236"/>
                  <a:pt x="245693" y="30761"/>
                </a:cubicBezTo>
                <a:cubicBezTo>
                  <a:pt x="244617" y="31286"/>
                  <a:pt x="243926" y="31865"/>
                  <a:pt x="242932" y="32390"/>
                </a:cubicBezTo>
                <a:cubicBezTo>
                  <a:pt x="242601" y="32583"/>
                  <a:pt x="241497" y="33053"/>
                  <a:pt x="241276" y="33191"/>
                </a:cubicBezTo>
                <a:cubicBezTo>
                  <a:pt x="240864" y="33373"/>
                  <a:pt x="240425" y="33483"/>
                  <a:pt x="239978" y="33522"/>
                </a:cubicBezTo>
                <a:cubicBezTo>
                  <a:pt x="239232" y="33605"/>
                  <a:pt x="238984" y="32777"/>
                  <a:pt x="238459" y="32859"/>
                </a:cubicBezTo>
                <a:cubicBezTo>
                  <a:pt x="237934" y="32942"/>
                  <a:pt x="237465" y="34268"/>
                  <a:pt x="237686" y="35234"/>
                </a:cubicBezTo>
                <a:cubicBezTo>
                  <a:pt x="237761" y="35996"/>
                  <a:pt x="237761" y="36764"/>
                  <a:pt x="237686" y="37526"/>
                </a:cubicBezTo>
                <a:lnTo>
                  <a:pt x="237603" y="37415"/>
                </a:lnTo>
                <a:cubicBezTo>
                  <a:pt x="237570" y="37924"/>
                  <a:pt x="237598" y="38434"/>
                  <a:pt x="237686" y="38934"/>
                </a:cubicBezTo>
                <a:cubicBezTo>
                  <a:pt x="237824" y="39652"/>
                  <a:pt x="238432" y="40177"/>
                  <a:pt x="238432" y="40563"/>
                </a:cubicBezTo>
                <a:cubicBezTo>
                  <a:pt x="238594" y="41905"/>
                  <a:pt x="238917" y="43222"/>
                  <a:pt x="239398" y="44484"/>
                </a:cubicBezTo>
                <a:cubicBezTo>
                  <a:pt x="239591" y="45092"/>
                  <a:pt x="238901" y="46030"/>
                  <a:pt x="238901" y="47052"/>
                </a:cubicBezTo>
                <a:cubicBezTo>
                  <a:pt x="239011" y="47615"/>
                  <a:pt x="239238" y="48151"/>
                  <a:pt x="239564" y="48626"/>
                </a:cubicBezTo>
                <a:cubicBezTo>
                  <a:pt x="239702" y="48847"/>
                  <a:pt x="240558" y="49068"/>
                  <a:pt x="240558" y="49979"/>
                </a:cubicBezTo>
                <a:cubicBezTo>
                  <a:pt x="240558" y="50310"/>
                  <a:pt x="240861" y="50669"/>
                  <a:pt x="241027" y="50945"/>
                </a:cubicBezTo>
                <a:cubicBezTo>
                  <a:pt x="241193" y="51222"/>
                  <a:pt x="241165" y="51553"/>
                  <a:pt x="241552" y="51553"/>
                </a:cubicBezTo>
                <a:cubicBezTo>
                  <a:pt x="241855" y="51594"/>
                  <a:pt x="242159" y="51594"/>
                  <a:pt x="242463" y="51553"/>
                </a:cubicBezTo>
                <a:cubicBezTo>
                  <a:pt x="242794" y="51498"/>
                  <a:pt x="243291" y="51166"/>
                  <a:pt x="243512" y="51166"/>
                </a:cubicBezTo>
                <a:cubicBezTo>
                  <a:pt x="243901" y="51017"/>
                  <a:pt x="244280" y="50843"/>
                  <a:pt x="244644" y="50642"/>
                </a:cubicBezTo>
                <a:cubicBezTo>
                  <a:pt x="245086" y="50310"/>
                  <a:pt x="245583" y="50227"/>
                  <a:pt x="245583" y="50642"/>
                </a:cubicBezTo>
                <a:cubicBezTo>
                  <a:pt x="245660" y="51155"/>
                  <a:pt x="245660" y="51674"/>
                  <a:pt x="245583" y="52188"/>
                </a:cubicBezTo>
                <a:cubicBezTo>
                  <a:pt x="245451" y="52470"/>
                  <a:pt x="245238" y="52710"/>
                  <a:pt x="244976" y="52878"/>
                </a:cubicBezTo>
                <a:cubicBezTo>
                  <a:pt x="244749" y="52975"/>
                  <a:pt x="244503" y="53022"/>
                  <a:pt x="244258" y="53016"/>
                </a:cubicBezTo>
                <a:cubicBezTo>
                  <a:pt x="243926" y="53072"/>
                  <a:pt x="243816" y="53210"/>
                  <a:pt x="243485" y="53265"/>
                </a:cubicBezTo>
                <a:cubicBezTo>
                  <a:pt x="243153" y="53320"/>
                  <a:pt x="243319" y="53044"/>
                  <a:pt x="242739" y="53127"/>
                </a:cubicBezTo>
                <a:cubicBezTo>
                  <a:pt x="242159" y="53210"/>
                  <a:pt x="242159" y="53541"/>
                  <a:pt x="242159" y="54176"/>
                </a:cubicBezTo>
                <a:cubicBezTo>
                  <a:pt x="242159" y="54811"/>
                  <a:pt x="242159" y="55225"/>
                  <a:pt x="242159" y="55474"/>
                </a:cubicBezTo>
                <a:cubicBezTo>
                  <a:pt x="242159" y="55722"/>
                  <a:pt x="241994" y="56164"/>
                  <a:pt x="242159" y="56551"/>
                </a:cubicBezTo>
                <a:cubicBezTo>
                  <a:pt x="242325" y="56937"/>
                  <a:pt x="242656" y="56937"/>
                  <a:pt x="243319" y="56937"/>
                </a:cubicBezTo>
                <a:cubicBezTo>
                  <a:pt x="243733" y="57117"/>
                  <a:pt x="244202" y="57117"/>
                  <a:pt x="244617" y="56937"/>
                </a:cubicBezTo>
                <a:cubicBezTo>
                  <a:pt x="244865" y="56882"/>
                  <a:pt x="245583" y="57131"/>
                  <a:pt x="245252" y="57766"/>
                </a:cubicBezTo>
                <a:cubicBezTo>
                  <a:pt x="244227" y="58310"/>
                  <a:pt x="243241" y="58917"/>
                  <a:pt x="242297" y="59588"/>
                </a:cubicBezTo>
                <a:cubicBezTo>
                  <a:pt x="241565" y="60077"/>
                  <a:pt x="240776" y="60474"/>
                  <a:pt x="239950" y="60775"/>
                </a:cubicBezTo>
                <a:cubicBezTo>
                  <a:pt x="239481" y="60913"/>
                  <a:pt x="239370" y="60499"/>
                  <a:pt x="239039" y="60499"/>
                </a:cubicBezTo>
                <a:cubicBezTo>
                  <a:pt x="238708" y="60499"/>
                  <a:pt x="238432" y="61134"/>
                  <a:pt x="238432" y="61134"/>
                </a:cubicBezTo>
                <a:cubicBezTo>
                  <a:pt x="238106" y="61515"/>
                  <a:pt x="237957" y="62018"/>
                  <a:pt x="238017" y="62515"/>
                </a:cubicBezTo>
                <a:cubicBezTo>
                  <a:pt x="238017" y="62763"/>
                  <a:pt x="238017" y="63316"/>
                  <a:pt x="238017" y="63647"/>
                </a:cubicBezTo>
                <a:cubicBezTo>
                  <a:pt x="238073" y="64779"/>
                  <a:pt x="238652" y="65331"/>
                  <a:pt x="238763" y="66022"/>
                </a:cubicBezTo>
                <a:cubicBezTo>
                  <a:pt x="238873" y="66712"/>
                  <a:pt x="240199" y="66850"/>
                  <a:pt x="240723" y="66712"/>
                </a:cubicBezTo>
                <a:cubicBezTo>
                  <a:pt x="241681" y="66375"/>
                  <a:pt x="242606" y="65950"/>
                  <a:pt x="243485" y="65442"/>
                </a:cubicBezTo>
                <a:cubicBezTo>
                  <a:pt x="244426" y="65304"/>
                  <a:pt x="245351" y="65072"/>
                  <a:pt x="246246" y="64751"/>
                </a:cubicBezTo>
                <a:cubicBezTo>
                  <a:pt x="247088" y="64249"/>
                  <a:pt x="248032" y="63940"/>
                  <a:pt x="249007" y="63840"/>
                </a:cubicBezTo>
                <a:cubicBezTo>
                  <a:pt x="249755" y="63680"/>
                  <a:pt x="250484" y="63448"/>
                  <a:pt x="251188" y="63150"/>
                </a:cubicBezTo>
                <a:cubicBezTo>
                  <a:pt x="251823" y="62929"/>
                  <a:pt x="252481" y="62772"/>
                  <a:pt x="253149" y="62681"/>
                </a:cubicBezTo>
                <a:cubicBezTo>
                  <a:pt x="253916" y="62681"/>
                  <a:pt x="254684" y="62617"/>
                  <a:pt x="255441" y="62487"/>
                </a:cubicBezTo>
                <a:cubicBezTo>
                  <a:pt x="255772" y="62377"/>
                  <a:pt x="257235" y="62211"/>
                  <a:pt x="259582" y="61742"/>
                </a:cubicBezTo>
                <a:cubicBezTo>
                  <a:pt x="261929" y="61272"/>
                  <a:pt x="261543" y="61742"/>
                  <a:pt x="262206" y="61742"/>
                </a:cubicBezTo>
                <a:cubicBezTo>
                  <a:pt x="263780" y="61383"/>
                  <a:pt x="264663" y="59174"/>
                  <a:pt x="264415" y="57351"/>
                </a:cubicBezTo>
                <a:cubicBezTo>
                  <a:pt x="264221" y="56054"/>
                  <a:pt x="263034" y="55501"/>
                  <a:pt x="262537" y="55087"/>
                </a:cubicBezTo>
                <a:cubicBezTo>
                  <a:pt x="262040" y="54673"/>
                  <a:pt x="261267" y="55446"/>
                  <a:pt x="260659" y="55391"/>
                </a:cubicBezTo>
                <a:cubicBezTo>
                  <a:pt x="260052" y="55336"/>
                  <a:pt x="258947" y="56136"/>
                  <a:pt x="258533" y="56136"/>
                </a:cubicBezTo>
                <a:cubicBezTo>
                  <a:pt x="257948" y="56225"/>
                  <a:pt x="257357" y="56280"/>
                  <a:pt x="256766" y="56302"/>
                </a:cubicBezTo>
                <a:cubicBezTo>
                  <a:pt x="255998" y="56520"/>
                  <a:pt x="255242" y="56780"/>
                  <a:pt x="254502" y="57075"/>
                </a:cubicBezTo>
                <a:cubicBezTo>
                  <a:pt x="254170" y="57131"/>
                  <a:pt x="253563" y="57131"/>
                  <a:pt x="253563" y="56523"/>
                </a:cubicBezTo>
                <a:cubicBezTo>
                  <a:pt x="253530" y="56117"/>
                  <a:pt x="253671" y="55714"/>
                  <a:pt x="253950" y="55419"/>
                </a:cubicBezTo>
                <a:cubicBezTo>
                  <a:pt x="254447" y="55004"/>
                  <a:pt x="255275" y="54811"/>
                  <a:pt x="255634" y="54535"/>
                </a:cubicBezTo>
                <a:cubicBezTo>
                  <a:pt x="256136" y="54159"/>
                  <a:pt x="256589" y="53723"/>
                  <a:pt x="256987" y="53237"/>
                </a:cubicBezTo>
                <a:cubicBezTo>
                  <a:pt x="257139" y="52958"/>
                  <a:pt x="257197" y="52641"/>
                  <a:pt x="257153" y="52326"/>
                </a:cubicBezTo>
                <a:cubicBezTo>
                  <a:pt x="256763" y="51685"/>
                  <a:pt x="256509" y="50970"/>
                  <a:pt x="256407" y="50227"/>
                </a:cubicBezTo>
                <a:cubicBezTo>
                  <a:pt x="256338" y="49841"/>
                  <a:pt x="256001" y="49559"/>
                  <a:pt x="255606" y="49565"/>
                </a:cubicBezTo>
                <a:cubicBezTo>
                  <a:pt x="255007" y="49526"/>
                  <a:pt x="254416" y="49424"/>
                  <a:pt x="253839" y="49261"/>
                </a:cubicBezTo>
                <a:cubicBezTo>
                  <a:pt x="253397" y="49206"/>
                  <a:pt x="252873" y="49703"/>
                  <a:pt x="252707" y="50007"/>
                </a:cubicBezTo>
                <a:cubicBezTo>
                  <a:pt x="252541" y="50310"/>
                  <a:pt x="251713" y="50973"/>
                  <a:pt x="251216" y="50476"/>
                </a:cubicBezTo>
                <a:cubicBezTo>
                  <a:pt x="250937" y="50012"/>
                  <a:pt x="250857" y="49454"/>
                  <a:pt x="250995" y="48930"/>
                </a:cubicBezTo>
                <a:cubicBezTo>
                  <a:pt x="251188" y="48322"/>
                  <a:pt x="252569" y="48488"/>
                  <a:pt x="252900" y="48046"/>
                </a:cubicBezTo>
                <a:cubicBezTo>
                  <a:pt x="253232" y="47604"/>
                  <a:pt x="254032" y="47604"/>
                  <a:pt x="254198" y="47411"/>
                </a:cubicBezTo>
                <a:cubicBezTo>
                  <a:pt x="254571" y="47135"/>
                  <a:pt x="255051" y="47055"/>
                  <a:pt x="255496" y="47190"/>
                </a:cubicBezTo>
                <a:cubicBezTo>
                  <a:pt x="255800" y="47301"/>
                  <a:pt x="256380" y="46389"/>
                  <a:pt x="256380" y="46003"/>
                </a:cubicBezTo>
                <a:cubicBezTo>
                  <a:pt x="256932" y="43435"/>
                  <a:pt x="257871" y="41557"/>
                  <a:pt x="258616" y="38962"/>
                </a:cubicBezTo>
                <a:cubicBezTo>
                  <a:pt x="258726" y="38575"/>
                  <a:pt x="259803" y="37554"/>
                  <a:pt x="259803" y="37139"/>
                </a:cubicBezTo>
                <a:cubicBezTo>
                  <a:pt x="260055" y="36107"/>
                  <a:pt x="260425" y="35104"/>
                  <a:pt x="260908" y="34157"/>
                </a:cubicBezTo>
                <a:cubicBezTo>
                  <a:pt x="261162" y="33594"/>
                  <a:pt x="261220" y="32962"/>
                  <a:pt x="261073" y="32362"/>
                </a:cubicBezTo>
                <a:cubicBezTo>
                  <a:pt x="261046" y="32142"/>
                  <a:pt x="261709" y="31009"/>
                  <a:pt x="261709" y="30374"/>
                </a:cubicBezTo>
                <a:cubicBezTo>
                  <a:pt x="261488" y="29551"/>
                  <a:pt x="260991" y="28831"/>
                  <a:pt x="260300" y="28331"/>
                </a:cubicBezTo>
                <a:cubicBezTo>
                  <a:pt x="260052" y="28165"/>
                  <a:pt x="259803" y="27254"/>
                  <a:pt x="259582" y="27116"/>
                </a:cubicBezTo>
                <a:cubicBezTo>
                  <a:pt x="258519" y="27025"/>
                  <a:pt x="257448" y="27100"/>
                  <a:pt x="256407" y="27337"/>
                </a:cubicBezTo>
                <a:cubicBezTo>
                  <a:pt x="255882" y="27392"/>
                  <a:pt x="255330" y="26950"/>
                  <a:pt x="254695" y="26950"/>
                </a:cubicBezTo>
                <a:close/>
                <a:moveTo>
                  <a:pt x="280209" y="9941"/>
                </a:moveTo>
                <a:cubicBezTo>
                  <a:pt x="429430" y="10002"/>
                  <a:pt x="550366" y="130988"/>
                  <a:pt x="550366" y="280209"/>
                </a:cubicBezTo>
                <a:cubicBezTo>
                  <a:pt x="550366" y="280245"/>
                  <a:pt x="550366" y="280284"/>
                  <a:pt x="550366" y="280320"/>
                </a:cubicBezTo>
                <a:cubicBezTo>
                  <a:pt x="550306" y="429586"/>
                  <a:pt x="429254" y="550538"/>
                  <a:pt x="279988" y="550477"/>
                </a:cubicBezTo>
                <a:cubicBezTo>
                  <a:pt x="130722" y="550416"/>
                  <a:pt x="9770" y="429365"/>
                  <a:pt x="9830" y="280099"/>
                </a:cubicBezTo>
                <a:cubicBezTo>
                  <a:pt x="9891" y="130833"/>
                  <a:pt x="130943" y="9881"/>
                  <a:pt x="280209" y="9941"/>
                </a:cubicBezTo>
                <a:close/>
                <a:moveTo>
                  <a:pt x="280209" y="6268"/>
                </a:moveTo>
                <a:cubicBezTo>
                  <a:pt x="128916" y="6268"/>
                  <a:pt x="6268" y="128916"/>
                  <a:pt x="6268" y="280209"/>
                </a:cubicBezTo>
                <a:cubicBezTo>
                  <a:pt x="6268" y="431501"/>
                  <a:pt x="128916" y="554149"/>
                  <a:pt x="280209" y="554149"/>
                </a:cubicBezTo>
                <a:cubicBezTo>
                  <a:pt x="431427" y="553967"/>
                  <a:pt x="553967" y="431427"/>
                  <a:pt x="554149" y="280209"/>
                </a:cubicBezTo>
                <a:cubicBezTo>
                  <a:pt x="554149" y="128916"/>
                  <a:pt x="431501" y="6268"/>
                  <a:pt x="280209" y="6268"/>
                </a:cubicBezTo>
                <a:close/>
                <a:moveTo>
                  <a:pt x="280209" y="0"/>
                </a:moveTo>
                <a:cubicBezTo>
                  <a:pt x="434886" y="183"/>
                  <a:pt x="560235" y="125531"/>
                  <a:pt x="560417" y="280209"/>
                </a:cubicBezTo>
                <a:cubicBezTo>
                  <a:pt x="560417" y="434964"/>
                  <a:pt x="434964" y="560417"/>
                  <a:pt x="280209" y="560417"/>
                </a:cubicBezTo>
                <a:cubicBezTo>
                  <a:pt x="125454" y="560417"/>
                  <a:pt x="0" y="434964"/>
                  <a:pt x="0" y="280209"/>
                </a:cubicBezTo>
                <a:cubicBezTo>
                  <a:pt x="0" y="125453"/>
                  <a:pt x="125454" y="0"/>
                  <a:pt x="280209" y="0"/>
                </a:cubicBezTo>
                <a:close/>
              </a:path>
            </a:pathLst>
          </a:custGeom>
          <a:solidFill>
            <a:schemeClr val="bg1"/>
          </a:solidFill>
          <a:ln w="27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 userDrawn="1"/>
        </p:nvGrpSpPr>
        <p:grpSpPr>
          <a:xfrm>
            <a:off x="571944" y="6385053"/>
            <a:ext cx="2494917" cy="307427"/>
            <a:chOff x="650975" y="5882279"/>
            <a:chExt cx="3328166" cy="410101"/>
          </a:xfrm>
          <a:solidFill>
            <a:schemeClr val="bg1"/>
          </a:solidFill>
        </p:grpSpPr>
        <p:grpSp>
          <p:nvGrpSpPr>
            <p:cNvPr id="188" name="组合 187"/>
            <p:cNvGrpSpPr/>
            <p:nvPr/>
          </p:nvGrpSpPr>
          <p:grpSpPr>
            <a:xfrm>
              <a:off x="2581367" y="5885220"/>
              <a:ext cx="322098" cy="404221"/>
              <a:chOff x="2450389" y="5885095"/>
              <a:chExt cx="371863" cy="466673"/>
            </a:xfrm>
            <a:grpFill/>
          </p:grpSpPr>
          <p:sp>
            <p:nvSpPr>
              <p:cNvPr id="209" name="任意多边形: 形状 208"/>
              <p:cNvSpPr/>
              <p:nvPr/>
            </p:nvSpPr>
            <p:spPr>
              <a:xfrm>
                <a:off x="2450389" y="5885095"/>
                <a:ext cx="371863" cy="306919"/>
              </a:xfrm>
              <a:custGeom>
                <a:avLst/>
                <a:gdLst>
                  <a:gd name="connsiteX0" fmla="*/ 97477 w 371863"/>
                  <a:gd name="connsiteY0" fmla="*/ 42876 h 306919"/>
                  <a:gd name="connsiteX1" fmla="*/ 100327 w 371863"/>
                  <a:gd name="connsiteY1" fmla="*/ 31744 h 306919"/>
                  <a:gd name="connsiteX2" fmla="*/ 115644 w 371863"/>
                  <a:gd name="connsiteY2" fmla="*/ 30052 h 306919"/>
                  <a:gd name="connsiteX3" fmla="*/ 130962 w 371863"/>
                  <a:gd name="connsiteY3" fmla="*/ 47863 h 306919"/>
                  <a:gd name="connsiteX4" fmla="*/ 145478 w 371863"/>
                  <a:gd name="connsiteY4" fmla="*/ 37889 h 306919"/>
                  <a:gd name="connsiteX5" fmla="*/ 176915 w 371863"/>
                  <a:gd name="connsiteY5" fmla="*/ 41808 h 306919"/>
                  <a:gd name="connsiteX6" fmla="*/ 203632 w 371863"/>
                  <a:gd name="connsiteY6" fmla="*/ 16783 h 306919"/>
                  <a:gd name="connsiteX7" fmla="*/ 231862 w 371863"/>
                  <a:gd name="connsiteY7" fmla="*/ 664 h 306919"/>
                  <a:gd name="connsiteX8" fmla="*/ 260805 w 371863"/>
                  <a:gd name="connsiteY8" fmla="*/ 664 h 306919"/>
                  <a:gd name="connsiteX9" fmla="*/ 278617 w 371863"/>
                  <a:gd name="connsiteY9" fmla="*/ 10994 h 306919"/>
                  <a:gd name="connsiteX10" fmla="*/ 289303 w 371863"/>
                  <a:gd name="connsiteY10" fmla="*/ 30854 h 306919"/>
                  <a:gd name="connsiteX11" fmla="*/ 288146 w 371863"/>
                  <a:gd name="connsiteY11" fmla="*/ 49110 h 306919"/>
                  <a:gd name="connsiteX12" fmla="*/ 262853 w 371863"/>
                  <a:gd name="connsiteY12" fmla="*/ 84287 h 306919"/>
                  <a:gd name="connsiteX13" fmla="*/ 250029 w 371863"/>
                  <a:gd name="connsiteY13" fmla="*/ 118217 h 306919"/>
                  <a:gd name="connsiteX14" fmla="*/ 257866 w 371863"/>
                  <a:gd name="connsiteY14" fmla="*/ 126054 h 306919"/>
                  <a:gd name="connsiteX15" fmla="*/ 293489 w 371863"/>
                  <a:gd name="connsiteY15" fmla="*/ 131843 h 306919"/>
                  <a:gd name="connsiteX16" fmla="*/ 341490 w 371863"/>
                  <a:gd name="connsiteY16" fmla="*/ 154285 h 306919"/>
                  <a:gd name="connsiteX17" fmla="*/ 368207 w 371863"/>
                  <a:gd name="connsiteY17" fmla="*/ 186167 h 306919"/>
                  <a:gd name="connsiteX18" fmla="*/ 368207 w 371863"/>
                  <a:gd name="connsiteY18" fmla="*/ 201484 h 306919"/>
                  <a:gd name="connsiteX19" fmla="*/ 338017 w 371863"/>
                  <a:gd name="connsiteY19" fmla="*/ 220453 h 306919"/>
                  <a:gd name="connsiteX20" fmla="*/ 303641 w 371863"/>
                  <a:gd name="connsiteY20" fmla="*/ 221700 h 306919"/>
                  <a:gd name="connsiteX21" fmla="*/ 292420 w 371863"/>
                  <a:gd name="connsiteY21" fmla="*/ 215911 h 306919"/>
                  <a:gd name="connsiteX22" fmla="*/ 279596 w 371863"/>
                  <a:gd name="connsiteY22" fmla="*/ 205136 h 306919"/>
                  <a:gd name="connsiteX23" fmla="*/ 294557 w 371863"/>
                  <a:gd name="connsiteY23" fmla="*/ 177439 h 306919"/>
                  <a:gd name="connsiteX24" fmla="*/ 290372 w 371863"/>
                  <a:gd name="connsiteY24" fmla="*/ 163725 h 306919"/>
                  <a:gd name="connsiteX25" fmla="*/ 232842 w 371863"/>
                  <a:gd name="connsiteY25" fmla="*/ 157135 h 306919"/>
                  <a:gd name="connsiteX26" fmla="*/ 207995 w 371863"/>
                  <a:gd name="connsiteY26" fmla="*/ 170404 h 306919"/>
                  <a:gd name="connsiteX27" fmla="*/ 178963 w 371863"/>
                  <a:gd name="connsiteY27" fmla="*/ 167287 h 306919"/>
                  <a:gd name="connsiteX28" fmla="*/ 148773 w 371863"/>
                  <a:gd name="connsiteY28" fmla="*/ 174411 h 306919"/>
                  <a:gd name="connsiteX29" fmla="*/ 99525 w 371863"/>
                  <a:gd name="connsiteY29" fmla="*/ 194004 h 306919"/>
                  <a:gd name="connsiteX30" fmla="*/ 87325 w 371863"/>
                  <a:gd name="connsiteY30" fmla="*/ 201662 h 306919"/>
                  <a:gd name="connsiteX31" fmla="*/ 77974 w 371863"/>
                  <a:gd name="connsiteY31" fmla="*/ 220097 h 306919"/>
                  <a:gd name="connsiteX32" fmla="*/ 72185 w 371863"/>
                  <a:gd name="connsiteY32" fmla="*/ 235771 h 306919"/>
                  <a:gd name="connsiteX33" fmla="*/ 64704 w 371863"/>
                  <a:gd name="connsiteY33" fmla="*/ 249842 h 306919"/>
                  <a:gd name="connsiteX34" fmla="*/ 59450 w 371863"/>
                  <a:gd name="connsiteY34" fmla="*/ 263378 h 306919"/>
                  <a:gd name="connsiteX35" fmla="*/ 55176 w 371863"/>
                  <a:gd name="connsiteY35" fmla="*/ 277182 h 306919"/>
                  <a:gd name="connsiteX36" fmla="*/ 50990 w 371863"/>
                  <a:gd name="connsiteY36" fmla="*/ 289560 h 306919"/>
                  <a:gd name="connsiteX37" fmla="*/ 49387 w 371863"/>
                  <a:gd name="connsiteY37" fmla="*/ 302295 h 306919"/>
                  <a:gd name="connsiteX38" fmla="*/ 43420 w 371863"/>
                  <a:gd name="connsiteY38" fmla="*/ 306481 h 306919"/>
                  <a:gd name="connsiteX39" fmla="*/ 29172 w 371863"/>
                  <a:gd name="connsiteY39" fmla="*/ 303988 h 306919"/>
                  <a:gd name="connsiteX40" fmla="*/ 18841 w 371863"/>
                  <a:gd name="connsiteY40" fmla="*/ 299446 h 306919"/>
                  <a:gd name="connsiteX41" fmla="*/ 8778 w 371863"/>
                  <a:gd name="connsiteY41" fmla="*/ 293835 h 306919"/>
                  <a:gd name="connsiteX42" fmla="*/ 3612 w 371863"/>
                  <a:gd name="connsiteY42" fmla="*/ 288937 h 306919"/>
                  <a:gd name="connsiteX43" fmla="*/ -306 w 371863"/>
                  <a:gd name="connsiteY43" fmla="*/ 280477 h 306919"/>
                  <a:gd name="connsiteX44" fmla="*/ 5393 w 371863"/>
                  <a:gd name="connsiteY44" fmla="*/ 266406 h 306919"/>
                  <a:gd name="connsiteX45" fmla="*/ 10559 w 371863"/>
                  <a:gd name="connsiteY45" fmla="*/ 251801 h 306919"/>
                  <a:gd name="connsiteX46" fmla="*/ 17861 w 371863"/>
                  <a:gd name="connsiteY46" fmla="*/ 235325 h 306919"/>
                  <a:gd name="connsiteX47" fmla="*/ 34693 w 371863"/>
                  <a:gd name="connsiteY47" fmla="*/ 198991 h 306919"/>
                  <a:gd name="connsiteX48" fmla="*/ 44043 w 371863"/>
                  <a:gd name="connsiteY48" fmla="*/ 179399 h 306919"/>
                  <a:gd name="connsiteX49" fmla="*/ 49565 w 371863"/>
                  <a:gd name="connsiteY49" fmla="*/ 168890 h 306919"/>
                  <a:gd name="connsiteX50" fmla="*/ 51257 w 371863"/>
                  <a:gd name="connsiteY50" fmla="*/ 157313 h 306919"/>
                  <a:gd name="connsiteX51" fmla="*/ 60163 w 371863"/>
                  <a:gd name="connsiteY51" fmla="*/ 150545 h 306919"/>
                  <a:gd name="connsiteX52" fmla="*/ 83941 w 371863"/>
                  <a:gd name="connsiteY52" fmla="*/ 150545 h 306919"/>
                  <a:gd name="connsiteX53" fmla="*/ 93647 w 371863"/>
                  <a:gd name="connsiteY53" fmla="*/ 156155 h 306919"/>
                  <a:gd name="connsiteX54" fmla="*/ 100861 w 371863"/>
                  <a:gd name="connsiteY54" fmla="*/ 163547 h 306919"/>
                  <a:gd name="connsiteX55" fmla="*/ 117959 w 371863"/>
                  <a:gd name="connsiteY55" fmla="*/ 159183 h 306919"/>
                  <a:gd name="connsiteX56" fmla="*/ 150554 w 371863"/>
                  <a:gd name="connsiteY56" fmla="*/ 147250 h 306919"/>
                  <a:gd name="connsiteX57" fmla="*/ 167652 w 371863"/>
                  <a:gd name="connsiteY57" fmla="*/ 133624 h 306919"/>
                  <a:gd name="connsiteX58" fmla="*/ 184128 w 371863"/>
                  <a:gd name="connsiteY58" fmla="*/ 115813 h 306919"/>
                  <a:gd name="connsiteX59" fmla="*/ 195706 w 371863"/>
                  <a:gd name="connsiteY59" fmla="*/ 96577 h 306919"/>
                  <a:gd name="connsiteX60" fmla="*/ 204611 w 371863"/>
                  <a:gd name="connsiteY60" fmla="*/ 80458 h 306919"/>
                  <a:gd name="connsiteX61" fmla="*/ 212092 w 371863"/>
                  <a:gd name="connsiteY61" fmla="*/ 59352 h 306919"/>
                  <a:gd name="connsiteX62" fmla="*/ 221621 w 371863"/>
                  <a:gd name="connsiteY62" fmla="*/ 35752 h 306919"/>
                  <a:gd name="connsiteX63" fmla="*/ 216087 w 371863"/>
                  <a:gd name="connsiteY63" fmla="*/ 31179 h 306919"/>
                  <a:gd name="connsiteX64" fmla="*/ 215833 w 371863"/>
                  <a:gd name="connsiteY64" fmla="*/ 31210 h 306919"/>
                  <a:gd name="connsiteX65" fmla="*/ 200069 w 371863"/>
                  <a:gd name="connsiteY65" fmla="*/ 39492 h 306919"/>
                  <a:gd name="connsiteX66" fmla="*/ 200693 w 371863"/>
                  <a:gd name="connsiteY66" fmla="*/ 58639 h 306919"/>
                  <a:gd name="connsiteX67" fmla="*/ 200693 w 371863"/>
                  <a:gd name="connsiteY67" fmla="*/ 76450 h 306919"/>
                  <a:gd name="connsiteX68" fmla="*/ 193479 w 371863"/>
                  <a:gd name="connsiteY68" fmla="*/ 84643 h 306919"/>
                  <a:gd name="connsiteX69" fmla="*/ 172373 w 371863"/>
                  <a:gd name="connsiteY69" fmla="*/ 86336 h 306919"/>
                  <a:gd name="connsiteX70" fmla="*/ 151534 w 371863"/>
                  <a:gd name="connsiteY70" fmla="*/ 77430 h 306919"/>
                  <a:gd name="connsiteX71" fmla="*/ 140402 w 371863"/>
                  <a:gd name="connsiteY71" fmla="*/ 68524 h 306919"/>
                  <a:gd name="connsiteX72" fmla="*/ 138354 w 371863"/>
                  <a:gd name="connsiteY72" fmla="*/ 77964 h 306919"/>
                  <a:gd name="connsiteX73" fmla="*/ 138354 w 371863"/>
                  <a:gd name="connsiteY73" fmla="*/ 115724 h 306919"/>
                  <a:gd name="connsiteX74" fmla="*/ 125174 w 371863"/>
                  <a:gd name="connsiteY74" fmla="*/ 130596 h 306919"/>
                  <a:gd name="connsiteX75" fmla="*/ 102197 w 371863"/>
                  <a:gd name="connsiteY75" fmla="*/ 126589 h 306919"/>
                  <a:gd name="connsiteX76" fmla="*/ 81180 w 371863"/>
                  <a:gd name="connsiteY76" fmla="*/ 90966 h 306919"/>
                  <a:gd name="connsiteX77" fmla="*/ 81180 w 371863"/>
                  <a:gd name="connsiteY77" fmla="*/ 74669 h 306919"/>
                  <a:gd name="connsiteX78" fmla="*/ 88571 w 371863"/>
                  <a:gd name="connsiteY78" fmla="*/ 66387 h 306919"/>
                  <a:gd name="connsiteX79" fmla="*/ 91510 w 371863"/>
                  <a:gd name="connsiteY79" fmla="*/ 56056 h 306919"/>
                  <a:gd name="connsiteX80" fmla="*/ 97477 w 371863"/>
                  <a:gd name="connsiteY80" fmla="*/ 42876 h 306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71863" h="306919">
                    <a:moveTo>
                      <a:pt x="97477" y="42876"/>
                    </a:moveTo>
                    <a:cubicBezTo>
                      <a:pt x="97523" y="38991"/>
                      <a:pt x="98501" y="35174"/>
                      <a:pt x="100327" y="31744"/>
                    </a:cubicBezTo>
                    <a:cubicBezTo>
                      <a:pt x="103266" y="27202"/>
                      <a:pt x="104067" y="23818"/>
                      <a:pt x="115644" y="30052"/>
                    </a:cubicBezTo>
                    <a:cubicBezTo>
                      <a:pt x="127222" y="36286"/>
                      <a:pt x="127667" y="47863"/>
                      <a:pt x="130962" y="47863"/>
                    </a:cubicBezTo>
                    <a:cubicBezTo>
                      <a:pt x="134257" y="47863"/>
                      <a:pt x="138443" y="38958"/>
                      <a:pt x="145478" y="37889"/>
                    </a:cubicBezTo>
                    <a:cubicBezTo>
                      <a:pt x="158925" y="33169"/>
                      <a:pt x="170681" y="45548"/>
                      <a:pt x="176915" y="41808"/>
                    </a:cubicBezTo>
                    <a:cubicBezTo>
                      <a:pt x="183149" y="38067"/>
                      <a:pt x="195973" y="20880"/>
                      <a:pt x="203632" y="16783"/>
                    </a:cubicBezTo>
                    <a:cubicBezTo>
                      <a:pt x="211290" y="12686"/>
                      <a:pt x="221888" y="1020"/>
                      <a:pt x="231862" y="664"/>
                    </a:cubicBezTo>
                    <a:cubicBezTo>
                      <a:pt x="241454" y="-806"/>
                      <a:pt x="251214" y="-806"/>
                      <a:pt x="260805" y="664"/>
                    </a:cubicBezTo>
                    <a:cubicBezTo>
                      <a:pt x="271136" y="3158"/>
                      <a:pt x="276568" y="6453"/>
                      <a:pt x="278617" y="10994"/>
                    </a:cubicBezTo>
                    <a:cubicBezTo>
                      <a:pt x="282652" y="17348"/>
                      <a:pt x="286224" y="23985"/>
                      <a:pt x="289303" y="30854"/>
                    </a:cubicBezTo>
                    <a:cubicBezTo>
                      <a:pt x="291408" y="36845"/>
                      <a:pt x="290990" y="43433"/>
                      <a:pt x="288146" y="49110"/>
                    </a:cubicBezTo>
                    <a:cubicBezTo>
                      <a:pt x="279107" y="60387"/>
                      <a:pt x="270665" y="72128"/>
                      <a:pt x="262853" y="84287"/>
                    </a:cubicBezTo>
                    <a:cubicBezTo>
                      <a:pt x="258312" y="94172"/>
                      <a:pt x="254571" y="111983"/>
                      <a:pt x="250029" y="118217"/>
                    </a:cubicBezTo>
                    <a:cubicBezTo>
                      <a:pt x="245488" y="124451"/>
                      <a:pt x="249139" y="126054"/>
                      <a:pt x="257866" y="126054"/>
                    </a:cubicBezTo>
                    <a:cubicBezTo>
                      <a:pt x="266594" y="126054"/>
                      <a:pt x="286899" y="131843"/>
                      <a:pt x="293489" y="131843"/>
                    </a:cubicBezTo>
                    <a:cubicBezTo>
                      <a:pt x="310932" y="135739"/>
                      <a:pt x="327315" y="143398"/>
                      <a:pt x="341490" y="154285"/>
                    </a:cubicBezTo>
                    <a:cubicBezTo>
                      <a:pt x="351464" y="164170"/>
                      <a:pt x="365980" y="177796"/>
                      <a:pt x="368207" y="186167"/>
                    </a:cubicBezTo>
                    <a:cubicBezTo>
                      <a:pt x="370433" y="194538"/>
                      <a:pt x="374441" y="194004"/>
                      <a:pt x="368207" y="201484"/>
                    </a:cubicBezTo>
                    <a:cubicBezTo>
                      <a:pt x="360204" y="210612"/>
                      <a:pt x="349712" y="217205"/>
                      <a:pt x="338017" y="220453"/>
                    </a:cubicBezTo>
                    <a:cubicBezTo>
                      <a:pt x="328488" y="222145"/>
                      <a:pt x="310231" y="224639"/>
                      <a:pt x="303641" y="221700"/>
                    </a:cubicBezTo>
                    <a:cubicBezTo>
                      <a:pt x="297051" y="218761"/>
                      <a:pt x="295359" y="219652"/>
                      <a:pt x="292420" y="215911"/>
                    </a:cubicBezTo>
                    <a:cubicBezTo>
                      <a:pt x="289482" y="212171"/>
                      <a:pt x="280041" y="210123"/>
                      <a:pt x="279596" y="205136"/>
                    </a:cubicBezTo>
                    <a:cubicBezTo>
                      <a:pt x="279151" y="200149"/>
                      <a:pt x="293311" y="185722"/>
                      <a:pt x="294557" y="177439"/>
                    </a:cubicBezTo>
                    <a:cubicBezTo>
                      <a:pt x="295804" y="169157"/>
                      <a:pt x="299456" y="166664"/>
                      <a:pt x="290372" y="163725"/>
                    </a:cubicBezTo>
                    <a:cubicBezTo>
                      <a:pt x="281288" y="160786"/>
                      <a:pt x="258490" y="148407"/>
                      <a:pt x="232842" y="157135"/>
                    </a:cubicBezTo>
                    <a:cubicBezTo>
                      <a:pt x="207194" y="165862"/>
                      <a:pt x="218326" y="171651"/>
                      <a:pt x="207995" y="170404"/>
                    </a:cubicBezTo>
                    <a:cubicBezTo>
                      <a:pt x="198465" y="168280"/>
                      <a:pt x="188727" y="167234"/>
                      <a:pt x="178963" y="167287"/>
                    </a:cubicBezTo>
                    <a:cubicBezTo>
                      <a:pt x="171571" y="168534"/>
                      <a:pt x="159282" y="171384"/>
                      <a:pt x="148773" y="174411"/>
                    </a:cubicBezTo>
                    <a:cubicBezTo>
                      <a:pt x="132037" y="180107"/>
                      <a:pt x="115600" y="186646"/>
                      <a:pt x="99525" y="194004"/>
                    </a:cubicBezTo>
                    <a:cubicBezTo>
                      <a:pt x="95607" y="196497"/>
                      <a:pt x="91421" y="194449"/>
                      <a:pt x="87325" y="201662"/>
                    </a:cubicBezTo>
                    <a:cubicBezTo>
                      <a:pt x="83228" y="208876"/>
                      <a:pt x="81714" y="212616"/>
                      <a:pt x="77974" y="220097"/>
                    </a:cubicBezTo>
                    <a:cubicBezTo>
                      <a:pt x="74233" y="227578"/>
                      <a:pt x="75480" y="230873"/>
                      <a:pt x="72185" y="235771"/>
                    </a:cubicBezTo>
                    <a:cubicBezTo>
                      <a:pt x="68708" y="239868"/>
                      <a:pt x="66156" y="244668"/>
                      <a:pt x="64704" y="249842"/>
                    </a:cubicBezTo>
                    <a:cubicBezTo>
                      <a:pt x="61854" y="258747"/>
                      <a:pt x="60697" y="258747"/>
                      <a:pt x="59450" y="263378"/>
                    </a:cubicBezTo>
                    <a:cubicBezTo>
                      <a:pt x="58314" y="268064"/>
                      <a:pt x="56886" y="272674"/>
                      <a:pt x="55176" y="277182"/>
                    </a:cubicBezTo>
                    <a:cubicBezTo>
                      <a:pt x="53489" y="281203"/>
                      <a:pt x="52090" y="285340"/>
                      <a:pt x="50990" y="289560"/>
                    </a:cubicBezTo>
                    <a:cubicBezTo>
                      <a:pt x="50166" y="293764"/>
                      <a:pt x="49631" y="298019"/>
                      <a:pt x="49387" y="302295"/>
                    </a:cubicBezTo>
                    <a:cubicBezTo>
                      <a:pt x="49387" y="305234"/>
                      <a:pt x="48585" y="306214"/>
                      <a:pt x="43420" y="306481"/>
                    </a:cubicBezTo>
                    <a:cubicBezTo>
                      <a:pt x="38590" y="306206"/>
                      <a:pt x="33808" y="305369"/>
                      <a:pt x="29172" y="303988"/>
                    </a:cubicBezTo>
                    <a:cubicBezTo>
                      <a:pt x="25876" y="303364"/>
                      <a:pt x="22314" y="300514"/>
                      <a:pt x="18841" y="299446"/>
                    </a:cubicBezTo>
                    <a:cubicBezTo>
                      <a:pt x="15305" y="297921"/>
                      <a:pt x="11933" y="296041"/>
                      <a:pt x="8778" y="293835"/>
                    </a:cubicBezTo>
                    <a:cubicBezTo>
                      <a:pt x="6771" y="292531"/>
                      <a:pt x="5020" y="290871"/>
                      <a:pt x="3612" y="288937"/>
                    </a:cubicBezTo>
                    <a:cubicBezTo>
                      <a:pt x="974" y="286949"/>
                      <a:pt x="-496" y="283775"/>
                      <a:pt x="-306" y="280477"/>
                    </a:cubicBezTo>
                    <a:cubicBezTo>
                      <a:pt x="157" y="275325"/>
                      <a:pt x="2141" y="270428"/>
                      <a:pt x="5393" y="266406"/>
                    </a:cubicBezTo>
                    <a:cubicBezTo>
                      <a:pt x="7895" y="261850"/>
                      <a:pt x="9639" y="256917"/>
                      <a:pt x="10559" y="251801"/>
                    </a:cubicBezTo>
                    <a:cubicBezTo>
                      <a:pt x="12605" y="246145"/>
                      <a:pt x="15046" y="240640"/>
                      <a:pt x="17861" y="235325"/>
                    </a:cubicBezTo>
                    <a:cubicBezTo>
                      <a:pt x="19909" y="231763"/>
                      <a:pt x="31665" y="204779"/>
                      <a:pt x="34693" y="198991"/>
                    </a:cubicBezTo>
                    <a:cubicBezTo>
                      <a:pt x="37721" y="193202"/>
                      <a:pt x="42173" y="182872"/>
                      <a:pt x="44043" y="179399"/>
                    </a:cubicBezTo>
                    <a:cubicBezTo>
                      <a:pt x="45914" y="175926"/>
                      <a:pt x="49565" y="171740"/>
                      <a:pt x="49565" y="168890"/>
                    </a:cubicBezTo>
                    <a:cubicBezTo>
                      <a:pt x="49320" y="164955"/>
                      <a:pt x="49896" y="161013"/>
                      <a:pt x="51257" y="157313"/>
                    </a:cubicBezTo>
                    <a:cubicBezTo>
                      <a:pt x="52956" y="153749"/>
                      <a:pt x="56274" y="151227"/>
                      <a:pt x="60163" y="150545"/>
                    </a:cubicBezTo>
                    <a:cubicBezTo>
                      <a:pt x="68076" y="149924"/>
                      <a:pt x="76027" y="149924"/>
                      <a:pt x="83941" y="150545"/>
                    </a:cubicBezTo>
                    <a:cubicBezTo>
                      <a:pt x="88660" y="151346"/>
                      <a:pt x="92134" y="155532"/>
                      <a:pt x="93647" y="156155"/>
                    </a:cubicBezTo>
                    <a:cubicBezTo>
                      <a:pt x="95162" y="156779"/>
                      <a:pt x="97299" y="163101"/>
                      <a:pt x="100861" y="163547"/>
                    </a:cubicBezTo>
                    <a:cubicBezTo>
                      <a:pt x="106737" y="162901"/>
                      <a:pt x="112493" y="161432"/>
                      <a:pt x="117959" y="159183"/>
                    </a:cubicBezTo>
                    <a:cubicBezTo>
                      <a:pt x="129072" y="155917"/>
                      <a:pt x="139960" y="151931"/>
                      <a:pt x="150554" y="147250"/>
                    </a:cubicBezTo>
                    <a:cubicBezTo>
                      <a:pt x="156517" y="143049"/>
                      <a:pt x="162226" y="138499"/>
                      <a:pt x="167652" y="133624"/>
                    </a:cubicBezTo>
                    <a:cubicBezTo>
                      <a:pt x="170948" y="130774"/>
                      <a:pt x="180655" y="119642"/>
                      <a:pt x="184128" y="115813"/>
                    </a:cubicBezTo>
                    <a:cubicBezTo>
                      <a:pt x="187602" y="111983"/>
                      <a:pt x="192232" y="101742"/>
                      <a:pt x="195706" y="96577"/>
                    </a:cubicBezTo>
                    <a:cubicBezTo>
                      <a:pt x="199179" y="91412"/>
                      <a:pt x="201405" y="85445"/>
                      <a:pt x="204611" y="80458"/>
                    </a:cubicBezTo>
                    <a:cubicBezTo>
                      <a:pt x="207817" y="75471"/>
                      <a:pt x="208708" y="65140"/>
                      <a:pt x="212092" y="59352"/>
                    </a:cubicBezTo>
                    <a:cubicBezTo>
                      <a:pt x="215694" y="51664"/>
                      <a:pt x="218875" y="43785"/>
                      <a:pt x="221621" y="35752"/>
                    </a:cubicBezTo>
                    <a:cubicBezTo>
                      <a:pt x="221355" y="32961"/>
                      <a:pt x="218878" y="30914"/>
                      <a:pt x="216087" y="31179"/>
                    </a:cubicBezTo>
                    <a:cubicBezTo>
                      <a:pt x="216002" y="31188"/>
                      <a:pt x="215917" y="31198"/>
                      <a:pt x="215833" y="31210"/>
                    </a:cubicBezTo>
                    <a:cubicBezTo>
                      <a:pt x="210400" y="31210"/>
                      <a:pt x="201672" y="31210"/>
                      <a:pt x="200069" y="39492"/>
                    </a:cubicBezTo>
                    <a:cubicBezTo>
                      <a:pt x="198993" y="45852"/>
                      <a:pt x="199205" y="52363"/>
                      <a:pt x="200693" y="58639"/>
                    </a:cubicBezTo>
                    <a:cubicBezTo>
                      <a:pt x="201821" y="64523"/>
                      <a:pt x="201821" y="70567"/>
                      <a:pt x="200693" y="76450"/>
                    </a:cubicBezTo>
                    <a:cubicBezTo>
                      <a:pt x="199179" y="79924"/>
                      <a:pt x="199624" y="83397"/>
                      <a:pt x="193479" y="84643"/>
                    </a:cubicBezTo>
                    <a:cubicBezTo>
                      <a:pt x="186712" y="87039"/>
                      <a:pt x="179435" y="87622"/>
                      <a:pt x="172373" y="86336"/>
                    </a:cubicBezTo>
                    <a:cubicBezTo>
                      <a:pt x="165051" y="84337"/>
                      <a:pt x="158039" y="81340"/>
                      <a:pt x="151534" y="77430"/>
                    </a:cubicBezTo>
                    <a:cubicBezTo>
                      <a:pt x="146369" y="72888"/>
                      <a:pt x="143341" y="67901"/>
                      <a:pt x="140402" y="68524"/>
                    </a:cubicBezTo>
                    <a:cubicBezTo>
                      <a:pt x="137463" y="69148"/>
                      <a:pt x="137908" y="73690"/>
                      <a:pt x="138354" y="77964"/>
                    </a:cubicBezTo>
                    <a:cubicBezTo>
                      <a:pt x="139111" y="90539"/>
                      <a:pt x="139111" y="103149"/>
                      <a:pt x="138354" y="115724"/>
                    </a:cubicBezTo>
                    <a:cubicBezTo>
                      <a:pt x="137391" y="122899"/>
                      <a:pt x="132181" y="128778"/>
                      <a:pt x="125174" y="130596"/>
                    </a:cubicBezTo>
                    <a:cubicBezTo>
                      <a:pt x="117324" y="133145"/>
                      <a:pt x="108721" y="131645"/>
                      <a:pt x="102197" y="126589"/>
                    </a:cubicBezTo>
                    <a:cubicBezTo>
                      <a:pt x="96408" y="120978"/>
                      <a:pt x="88126" y="117060"/>
                      <a:pt x="81180" y="90966"/>
                    </a:cubicBezTo>
                    <a:cubicBezTo>
                      <a:pt x="79826" y="85618"/>
                      <a:pt x="79826" y="80017"/>
                      <a:pt x="81180" y="74669"/>
                    </a:cubicBezTo>
                    <a:cubicBezTo>
                      <a:pt x="82159" y="72621"/>
                      <a:pt x="88126" y="69237"/>
                      <a:pt x="88571" y="66387"/>
                    </a:cubicBezTo>
                    <a:cubicBezTo>
                      <a:pt x="88643" y="62748"/>
                      <a:pt x="89656" y="59189"/>
                      <a:pt x="91510" y="56056"/>
                    </a:cubicBezTo>
                    <a:cubicBezTo>
                      <a:pt x="93930" y="51871"/>
                      <a:pt x="95928" y="47456"/>
                      <a:pt x="97477" y="42876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/>
            </p:nvSpPr>
            <p:spPr>
              <a:xfrm>
                <a:off x="2536547" y="6071524"/>
                <a:ext cx="228254" cy="280244"/>
              </a:xfrm>
              <a:custGeom>
                <a:avLst/>
                <a:gdLst>
                  <a:gd name="connsiteX0" fmla="*/ 1612 w 228254"/>
                  <a:gd name="connsiteY0" fmla="*/ 55932 h 280244"/>
                  <a:gd name="connsiteX1" fmla="*/ 1064 w 228254"/>
                  <a:gd name="connsiteY1" fmla="*/ 51178 h 280244"/>
                  <a:gd name="connsiteX2" fmla="*/ 3037 w 228254"/>
                  <a:gd name="connsiteY2" fmla="*/ 49965 h 280244"/>
                  <a:gd name="connsiteX3" fmla="*/ 15861 w 228254"/>
                  <a:gd name="connsiteY3" fmla="*/ 45869 h 280244"/>
                  <a:gd name="connsiteX4" fmla="*/ 105719 w 228254"/>
                  <a:gd name="connsiteY4" fmla="*/ 5170 h 280244"/>
                  <a:gd name="connsiteX5" fmla="*/ 162002 w 228254"/>
                  <a:gd name="connsiteY5" fmla="*/ 985 h 280244"/>
                  <a:gd name="connsiteX6" fmla="*/ 176340 w 228254"/>
                  <a:gd name="connsiteY6" fmla="*/ 20310 h 280244"/>
                  <a:gd name="connsiteX7" fmla="*/ 175538 w 228254"/>
                  <a:gd name="connsiteY7" fmla="*/ 35182 h 280244"/>
                  <a:gd name="connsiteX8" fmla="*/ 142766 w 228254"/>
                  <a:gd name="connsiteY8" fmla="*/ 69201 h 280244"/>
                  <a:gd name="connsiteX9" fmla="*/ 139115 w 228254"/>
                  <a:gd name="connsiteY9" fmla="*/ 78107 h 280244"/>
                  <a:gd name="connsiteX10" fmla="*/ 133504 w 228254"/>
                  <a:gd name="connsiteY10" fmla="*/ 82204 h 280244"/>
                  <a:gd name="connsiteX11" fmla="*/ 138759 w 228254"/>
                  <a:gd name="connsiteY11" fmla="*/ 87814 h 280244"/>
                  <a:gd name="connsiteX12" fmla="*/ 182218 w 228254"/>
                  <a:gd name="connsiteY12" fmla="*/ 88972 h 280244"/>
                  <a:gd name="connsiteX13" fmla="*/ 192459 w 228254"/>
                  <a:gd name="connsiteY13" fmla="*/ 84519 h 280244"/>
                  <a:gd name="connsiteX14" fmla="*/ 221758 w 228254"/>
                  <a:gd name="connsiteY14" fmla="*/ 99213 h 280244"/>
                  <a:gd name="connsiteX15" fmla="*/ 225231 w 228254"/>
                  <a:gd name="connsiteY15" fmla="*/ 112482 h 280244"/>
                  <a:gd name="connsiteX16" fmla="*/ 227903 w 228254"/>
                  <a:gd name="connsiteY16" fmla="*/ 117024 h 280244"/>
                  <a:gd name="connsiteX17" fmla="*/ 223984 w 228254"/>
                  <a:gd name="connsiteY17" fmla="*/ 126909 h 280244"/>
                  <a:gd name="connsiteX18" fmla="*/ 161645 w 228254"/>
                  <a:gd name="connsiteY18" fmla="*/ 126909 h 280244"/>
                  <a:gd name="connsiteX19" fmla="*/ 147218 w 228254"/>
                  <a:gd name="connsiteY19" fmla="*/ 134568 h 280244"/>
                  <a:gd name="connsiteX20" fmla="*/ 141697 w 228254"/>
                  <a:gd name="connsiteY20" fmla="*/ 236003 h 280244"/>
                  <a:gd name="connsiteX21" fmla="*/ 130120 w 228254"/>
                  <a:gd name="connsiteY21" fmla="*/ 276523 h 280244"/>
                  <a:gd name="connsiteX22" fmla="*/ 94497 w 228254"/>
                  <a:gd name="connsiteY22" fmla="*/ 276523 h 280244"/>
                  <a:gd name="connsiteX23" fmla="*/ 57183 w 228254"/>
                  <a:gd name="connsiteY23" fmla="*/ 248292 h 280244"/>
                  <a:gd name="connsiteX24" fmla="*/ 53086 w 228254"/>
                  <a:gd name="connsiteY24" fmla="*/ 212670 h 280244"/>
                  <a:gd name="connsiteX25" fmla="*/ 58697 w 228254"/>
                  <a:gd name="connsiteY25" fmla="*/ 194859 h 280244"/>
                  <a:gd name="connsiteX26" fmla="*/ 59499 w 228254"/>
                  <a:gd name="connsiteY26" fmla="*/ 181679 h 280244"/>
                  <a:gd name="connsiteX27" fmla="*/ 65287 w 228254"/>
                  <a:gd name="connsiteY27" fmla="*/ 191564 h 280244"/>
                  <a:gd name="connsiteX28" fmla="*/ 86127 w 228254"/>
                  <a:gd name="connsiteY28" fmla="*/ 217568 h 280244"/>
                  <a:gd name="connsiteX29" fmla="*/ 108390 w 228254"/>
                  <a:gd name="connsiteY29" fmla="*/ 218191 h 280244"/>
                  <a:gd name="connsiteX30" fmla="*/ 118097 w 228254"/>
                  <a:gd name="connsiteY30" fmla="*/ 188269 h 280244"/>
                  <a:gd name="connsiteX31" fmla="*/ 119967 w 228254"/>
                  <a:gd name="connsiteY31" fmla="*/ 137774 h 280244"/>
                  <a:gd name="connsiteX32" fmla="*/ 114001 w 228254"/>
                  <a:gd name="connsiteY32" fmla="*/ 134034 h 280244"/>
                  <a:gd name="connsiteX33" fmla="*/ 94231 w 228254"/>
                  <a:gd name="connsiteY33" fmla="*/ 139199 h 280244"/>
                  <a:gd name="connsiteX34" fmla="*/ 73124 w 228254"/>
                  <a:gd name="connsiteY34" fmla="*/ 148906 h 280244"/>
                  <a:gd name="connsiteX35" fmla="*/ 52107 w 228254"/>
                  <a:gd name="connsiteY35" fmla="*/ 162532 h 280244"/>
                  <a:gd name="connsiteX36" fmla="*/ 28418 w 228254"/>
                  <a:gd name="connsiteY36" fmla="*/ 167697 h 280244"/>
                  <a:gd name="connsiteX37" fmla="*/ 8826 w 228254"/>
                  <a:gd name="connsiteY37" fmla="*/ 154695 h 280244"/>
                  <a:gd name="connsiteX38" fmla="*/ 2592 w 228254"/>
                  <a:gd name="connsiteY38" fmla="*/ 139823 h 280244"/>
                  <a:gd name="connsiteX39" fmla="*/ -258 w 228254"/>
                  <a:gd name="connsiteY39" fmla="*/ 128067 h 280244"/>
                  <a:gd name="connsiteX40" fmla="*/ 4640 w 228254"/>
                  <a:gd name="connsiteY40" fmla="*/ 112571 h 280244"/>
                  <a:gd name="connsiteX41" fmla="*/ 21204 w 228254"/>
                  <a:gd name="connsiteY41" fmla="*/ 111770 h 280244"/>
                  <a:gd name="connsiteX42" fmla="*/ 50058 w 228254"/>
                  <a:gd name="connsiteY42" fmla="*/ 107673 h 280244"/>
                  <a:gd name="connsiteX43" fmla="*/ 86305 w 228254"/>
                  <a:gd name="connsiteY43" fmla="*/ 98144 h 280244"/>
                  <a:gd name="connsiteX44" fmla="*/ 92093 w 228254"/>
                  <a:gd name="connsiteY44" fmla="*/ 92534 h 280244"/>
                  <a:gd name="connsiteX45" fmla="*/ 87551 w 228254"/>
                  <a:gd name="connsiteY45" fmla="*/ 79175 h 280244"/>
                  <a:gd name="connsiteX46" fmla="*/ 92539 w 228254"/>
                  <a:gd name="connsiteY46" fmla="*/ 69468 h 280244"/>
                  <a:gd name="connsiteX47" fmla="*/ 128161 w 228254"/>
                  <a:gd name="connsiteY47" fmla="*/ 36696 h 280244"/>
                  <a:gd name="connsiteX48" fmla="*/ 125934 w 228254"/>
                  <a:gd name="connsiteY48" fmla="*/ 32956 h 280244"/>
                  <a:gd name="connsiteX49" fmla="*/ 94765 w 228254"/>
                  <a:gd name="connsiteY49" fmla="*/ 43286 h 280244"/>
                  <a:gd name="connsiteX50" fmla="*/ 73302 w 228254"/>
                  <a:gd name="connsiteY50" fmla="*/ 52192 h 280244"/>
                  <a:gd name="connsiteX51" fmla="*/ 47120 w 228254"/>
                  <a:gd name="connsiteY51" fmla="*/ 66619 h 280244"/>
                  <a:gd name="connsiteX52" fmla="*/ 29309 w 228254"/>
                  <a:gd name="connsiteY52" fmla="*/ 75524 h 280244"/>
                  <a:gd name="connsiteX53" fmla="*/ 20403 w 228254"/>
                  <a:gd name="connsiteY53" fmla="*/ 77840 h 280244"/>
                  <a:gd name="connsiteX54" fmla="*/ 11497 w 228254"/>
                  <a:gd name="connsiteY54" fmla="*/ 68489 h 280244"/>
                  <a:gd name="connsiteX55" fmla="*/ 6689 w 228254"/>
                  <a:gd name="connsiteY55" fmla="*/ 63769 h 280244"/>
                  <a:gd name="connsiteX56" fmla="*/ 1791 w 228254"/>
                  <a:gd name="connsiteY56" fmla="*/ 56734 h 28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28254" h="280244">
                    <a:moveTo>
                      <a:pt x="1612" y="55932"/>
                    </a:moveTo>
                    <a:cubicBezTo>
                      <a:pt x="148" y="54770"/>
                      <a:pt x="-97" y="52642"/>
                      <a:pt x="1064" y="51178"/>
                    </a:cubicBezTo>
                    <a:cubicBezTo>
                      <a:pt x="1559" y="50554"/>
                      <a:pt x="2257" y="50125"/>
                      <a:pt x="3037" y="49965"/>
                    </a:cubicBezTo>
                    <a:cubicBezTo>
                      <a:pt x="8381" y="47917"/>
                      <a:pt x="9182" y="49965"/>
                      <a:pt x="15861" y="45869"/>
                    </a:cubicBezTo>
                    <a:cubicBezTo>
                      <a:pt x="22540" y="41772"/>
                      <a:pt x="72946" y="8911"/>
                      <a:pt x="105719" y="5170"/>
                    </a:cubicBezTo>
                    <a:cubicBezTo>
                      <a:pt x="138491" y="1430"/>
                      <a:pt x="152028" y="-2666"/>
                      <a:pt x="162002" y="985"/>
                    </a:cubicBezTo>
                    <a:cubicBezTo>
                      <a:pt x="169790" y="4528"/>
                      <a:pt x="175206" y="11829"/>
                      <a:pt x="176340" y="20310"/>
                    </a:cubicBezTo>
                    <a:cubicBezTo>
                      <a:pt x="177825" y="25208"/>
                      <a:pt x="177542" y="30472"/>
                      <a:pt x="175538" y="35182"/>
                    </a:cubicBezTo>
                    <a:cubicBezTo>
                      <a:pt x="173490" y="37676"/>
                      <a:pt x="146061" y="61899"/>
                      <a:pt x="142766" y="69201"/>
                    </a:cubicBezTo>
                    <a:cubicBezTo>
                      <a:pt x="139471" y="76504"/>
                      <a:pt x="140807" y="76771"/>
                      <a:pt x="139115" y="78107"/>
                    </a:cubicBezTo>
                    <a:cubicBezTo>
                      <a:pt x="137422" y="79443"/>
                      <a:pt x="133237" y="79710"/>
                      <a:pt x="133504" y="82204"/>
                    </a:cubicBezTo>
                    <a:cubicBezTo>
                      <a:pt x="133771" y="84697"/>
                      <a:pt x="134483" y="86478"/>
                      <a:pt x="138759" y="87814"/>
                    </a:cubicBezTo>
                    <a:cubicBezTo>
                      <a:pt x="153182" y="89481"/>
                      <a:pt x="167726" y="89869"/>
                      <a:pt x="182218" y="88972"/>
                    </a:cubicBezTo>
                    <a:cubicBezTo>
                      <a:pt x="185869" y="87636"/>
                      <a:pt x="189075" y="83361"/>
                      <a:pt x="192459" y="84519"/>
                    </a:cubicBezTo>
                    <a:cubicBezTo>
                      <a:pt x="195843" y="85677"/>
                      <a:pt x="219176" y="94938"/>
                      <a:pt x="221758" y="99213"/>
                    </a:cubicBezTo>
                    <a:cubicBezTo>
                      <a:pt x="224180" y="103205"/>
                      <a:pt x="225386" y="107816"/>
                      <a:pt x="225231" y="112482"/>
                    </a:cubicBezTo>
                    <a:cubicBezTo>
                      <a:pt x="225231" y="117826"/>
                      <a:pt x="227903" y="115154"/>
                      <a:pt x="227903" y="117024"/>
                    </a:cubicBezTo>
                    <a:cubicBezTo>
                      <a:pt x="227903" y="118894"/>
                      <a:pt x="228526" y="125217"/>
                      <a:pt x="223984" y="126909"/>
                    </a:cubicBezTo>
                    <a:cubicBezTo>
                      <a:pt x="219443" y="128601"/>
                      <a:pt x="163961" y="126909"/>
                      <a:pt x="161645" y="126909"/>
                    </a:cubicBezTo>
                    <a:cubicBezTo>
                      <a:pt x="159330" y="126909"/>
                      <a:pt x="147486" y="128780"/>
                      <a:pt x="147218" y="134568"/>
                    </a:cubicBezTo>
                    <a:cubicBezTo>
                      <a:pt x="146951" y="140357"/>
                      <a:pt x="142944" y="228077"/>
                      <a:pt x="141697" y="236003"/>
                    </a:cubicBezTo>
                    <a:cubicBezTo>
                      <a:pt x="140450" y="243928"/>
                      <a:pt x="141697" y="271180"/>
                      <a:pt x="130120" y="276523"/>
                    </a:cubicBezTo>
                    <a:cubicBezTo>
                      <a:pt x="118543" y="281866"/>
                      <a:pt x="109459" y="279818"/>
                      <a:pt x="94497" y="276523"/>
                    </a:cubicBezTo>
                    <a:cubicBezTo>
                      <a:pt x="78923" y="272197"/>
                      <a:pt x="65581" y="262103"/>
                      <a:pt x="57183" y="248292"/>
                    </a:cubicBezTo>
                    <a:cubicBezTo>
                      <a:pt x="52169" y="237127"/>
                      <a:pt x="50738" y="224682"/>
                      <a:pt x="53086" y="212670"/>
                    </a:cubicBezTo>
                    <a:cubicBezTo>
                      <a:pt x="55936" y="205189"/>
                      <a:pt x="59143" y="201004"/>
                      <a:pt x="58697" y="194859"/>
                    </a:cubicBezTo>
                    <a:cubicBezTo>
                      <a:pt x="58252" y="188714"/>
                      <a:pt x="56649" y="179987"/>
                      <a:pt x="59499" y="181679"/>
                    </a:cubicBezTo>
                    <a:cubicBezTo>
                      <a:pt x="62348" y="183371"/>
                      <a:pt x="63417" y="185597"/>
                      <a:pt x="65287" y="191564"/>
                    </a:cubicBezTo>
                    <a:cubicBezTo>
                      <a:pt x="68905" y="202442"/>
                      <a:pt x="76298" y="211667"/>
                      <a:pt x="86127" y="217568"/>
                    </a:cubicBezTo>
                    <a:cubicBezTo>
                      <a:pt x="97080" y="222288"/>
                      <a:pt x="106164" y="221308"/>
                      <a:pt x="108390" y="218191"/>
                    </a:cubicBezTo>
                    <a:cubicBezTo>
                      <a:pt x="110617" y="215074"/>
                      <a:pt x="116495" y="209731"/>
                      <a:pt x="118097" y="188269"/>
                    </a:cubicBezTo>
                    <a:cubicBezTo>
                      <a:pt x="119700" y="166806"/>
                      <a:pt x="122016" y="140446"/>
                      <a:pt x="119967" y="137774"/>
                    </a:cubicBezTo>
                    <a:cubicBezTo>
                      <a:pt x="117919" y="135103"/>
                      <a:pt x="117919" y="133411"/>
                      <a:pt x="114001" y="134034"/>
                    </a:cubicBezTo>
                    <a:cubicBezTo>
                      <a:pt x="107294" y="135275"/>
                      <a:pt x="100687" y="137001"/>
                      <a:pt x="94231" y="139199"/>
                    </a:cubicBezTo>
                    <a:cubicBezTo>
                      <a:pt x="87036" y="142077"/>
                      <a:pt x="79992" y="145317"/>
                      <a:pt x="73124" y="148906"/>
                    </a:cubicBezTo>
                    <a:cubicBezTo>
                      <a:pt x="67602" y="151934"/>
                      <a:pt x="58875" y="158791"/>
                      <a:pt x="52107" y="162532"/>
                    </a:cubicBezTo>
                    <a:cubicBezTo>
                      <a:pt x="45140" y="167168"/>
                      <a:pt x="36683" y="169012"/>
                      <a:pt x="28418" y="167697"/>
                    </a:cubicBezTo>
                    <a:cubicBezTo>
                      <a:pt x="20649" y="165605"/>
                      <a:pt x="13772" y="161041"/>
                      <a:pt x="8826" y="154695"/>
                    </a:cubicBezTo>
                    <a:cubicBezTo>
                      <a:pt x="5263" y="150331"/>
                      <a:pt x="5531" y="144543"/>
                      <a:pt x="2592" y="139823"/>
                    </a:cubicBezTo>
                    <a:cubicBezTo>
                      <a:pt x="402" y="136313"/>
                      <a:pt x="-597" y="132190"/>
                      <a:pt x="-258" y="128067"/>
                    </a:cubicBezTo>
                    <a:cubicBezTo>
                      <a:pt x="-258" y="124149"/>
                      <a:pt x="365" y="114887"/>
                      <a:pt x="4640" y="112571"/>
                    </a:cubicBezTo>
                    <a:cubicBezTo>
                      <a:pt x="9810" y="110013"/>
                      <a:pt x="15812" y="109723"/>
                      <a:pt x="21204" y="111770"/>
                    </a:cubicBezTo>
                    <a:cubicBezTo>
                      <a:pt x="31015" y="113319"/>
                      <a:pt x="41066" y="111892"/>
                      <a:pt x="50058" y="107673"/>
                    </a:cubicBezTo>
                    <a:cubicBezTo>
                      <a:pt x="61191" y="103310"/>
                      <a:pt x="82475" y="99748"/>
                      <a:pt x="86305" y="98144"/>
                    </a:cubicBezTo>
                    <a:cubicBezTo>
                      <a:pt x="90134" y="96541"/>
                      <a:pt x="94587" y="95028"/>
                      <a:pt x="92093" y="92534"/>
                    </a:cubicBezTo>
                    <a:cubicBezTo>
                      <a:pt x="89600" y="90040"/>
                      <a:pt x="86126" y="82025"/>
                      <a:pt x="87551" y="79175"/>
                    </a:cubicBezTo>
                    <a:cubicBezTo>
                      <a:pt x="88976" y="76326"/>
                      <a:pt x="89065" y="70715"/>
                      <a:pt x="92539" y="69468"/>
                    </a:cubicBezTo>
                    <a:cubicBezTo>
                      <a:pt x="96011" y="68222"/>
                      <a:pt x="125934" y="44533"/>
                      <a:pt x="128161" y="36696"/>
                    </a:cubicBezTo>
                    <a:cubicBezTo>
                      <a:pt x="131278" y="32154"/>
                      <a:pt x="127537" y="32956"/>
                      <a:pt x="125934" y="32956"/>
                    </a:cubicBezTo>
                    <a:cubicBezTo>
                      <a:pt x="115302" y="35618"/>
                      <a:pt x="104883" y="39071"/>
                      <a:pt x="94765" y="43286"/>
                    </a:cubicBezTo>
                    <a:cubicBezTo>
                      <a:pt x="88798" y="46403"/>
                      <a:pt x="81763" y="48006"/>
                      <a:pt x="73302" y="52192"/>
                    </a:cubicBezTo>
                    <a:cubicBezTo>
                      <a:pt x="64842" y="56377"/>
                      <a:pt x="53532" y="62878"/>
                      <a:pt x="47120" y="66619"/>
                    </a:cubicBezTo>
                    <a:cubicBezTo>
                      <a:pt x="40708" y="70359"/>
                      <a:pt x="33049" y="72407"/>
                      <a:pt x="29309" y="75524"/>
                    </a:cubicBezTo>
                    <a:cubicBezTo>
                      <a:pt x="25568" y="78641"/>
                      <a:pt x="24500" y="80066"/>
                      <a:pt x="20403" y="77840"/>
                    </a:cubicBezTo>
                    <a:cubicBezTo>
                      <a:pt x="16726" y="75484"/>
                      <a:pt x="13671" y="72276"/>
                      <a:pt x="11497" y="68489"/>
                    </a:cubicBezTo>
                    <a:cubicBezTo>
                      <a:pt x="10298" y="66551"/>
                      <a:pt x="8648" y="64932"/>
                      <a:pt x="6689" y="63769"/>
                    </a:cubicBezTo>
                    <a:cubicBezTo>
                      <a:pt x="4695" y="61697"/>
                      <a:pt x="3042" y="59322"/>
                      <a:pt x="1791" y="5673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002748" y="5975592"/>
              <a:ext cx="220072" cy="223475"/>
              <a:chOff x="2902072" y="6015506"/>
              <a:chExt cx="254073" cy="258002"/>
            </a:xfrm>
            <a:grpFill/>
          </p:grpSpPr>
          <p:sp>
            <p:nvSpPr>
              <p:cNvPr id="206" name="任意多边形: 形状 205"/>
              <p:cNvSpPr/>
              <p:nvPr/>
            </p:nvSpPr>
            <p:spPr>
              <a:xfrm>
                <a:off x="2970314" y="6015506"/>
                <a:ext cx="70364" cy="55672"/>
              </a:xfrm>
              <a:custGeom>
                <a:avLst/>
                <a:gdLst>
                  <a:gd name="connsiteX0" fmla="*/ -323 w 70364"/>
                  <a:gd name="connsiteY0" fmla="*/ 96 h 55672"/>
                  <a:gd name="connsiteX1" fmla="*/ 27730 w 70364"/>
                  <a:gd name="connsiteY1" fmla="*/ 5261 h 55672"/>
                  <a:gd name="connsiteX2" fmla="*/ 56852 w 70364"/>
                  <a:gd name="connsiteY2" fmla="*/ 5261 h 55672"/>
                  <a:gd name="connsiteX3" fmla="*/ 69408 w 70364"/>
                  <a:gd name="connsiteY3" fmla="*/ 11940 h 55672"/>
                  <a:gd name="connsiteX4" fmla="*/ 69408 w 70364"/>
                  <a:gd name="connsiteY4" fmla="*/ 22627 h 55672"/>
                  <a:gd name="connsiteX5" fmla="*/ 69408 w 70364"/>
                  <a:gd name="connsiteY5" fmla="*/ 31533 h 55672"/>
                  <a:gd name="connsiteX6" fmla="*/ 54447 w 70364"/>
                  <a:gd name="connsiteY6" fmla="*/ 49344 h 55672"/>
                  <a:gd name="connsiteX7" fmla="*/ 31114 w 70364"/>
                  <a:gd name="connsiteY7" fmla="*/ 54509 h 55672"/>
                  <a:gd name="connsiteX8" fmla="*/ -144 w 70364"/>
                  <a:gd name="connsiteY8" fmla="*/ -438 h 5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364" h="55672">
                    <a:moveTo>
                      <a:pt x="-323" y="96"/>
                    </a:moveTo>
                    <a:cubicBezTo>
                      <a:pt x="-323" y="96"/>
                      <a:pt x="22387" y="4104"/>
                      <a:pt x="27730" y="5261"/>
                    </a:cubicBezTo>
                    <a:cubicBezTo>
                      <a:pt x="37408" y="6333"/>
                      <a:pt x="47174" y="6333"/>
                      <a:pt x="56852" y="5261"/>
                    </a:cubicBezTo>
                    <a:cubicBezTo>
                      <a:pt x="62083" y="4283"/>
                      <a:pt x="67295" y="7055"/>
                      <a:pt x="69408" y="11940"/>
                    </a:cubicBezTo>
                    <a:cubicBezTo>
                      <a:pt x="69988" y="15479"/>
                      <a:pt x="69988" y="19088"/>
                      <a:pt x="69408" y="22627"/>
                    </a:cubicBezTo>
                    <a:cubicBezTo>
                      <a:pt x="69408" y="25299"/>
                      <a:pt x="70833" y="27347"/>
                      <a:pt x="69408" y="31533"/>
                    </a:cubicBezTo>
                    <a:cubicBezTo>
                      <a:pt x="66156" y="38734"/>
                      <a:pt x="60978" y="44897"/>
                      <a:pt x="54447" y="49344"/>
                    </a:cubicBezTo>
                    <a:cubicBezTo>
                      <a:pt x="47856" y="54517"/>
                      <a:pt x="39273" y="56417"/>
                      <a:pt x="31114" y="54509"/>
                    </a:cubicBezTo>
                    <a:cubicBezTo>
                      <a:pt x="19091" y="51214"/>
                      <a:pt x="2349" y="37767"/>
                      <a:pt x="-144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/>
            </p:nvSpPr>
            <p:spPr>
              <a:xfrm>
                <a:off x="2902072" y="6084961"/>
                <a:ext cx="108227" cy="171886"/>
              </a:xfrm>
              <a:custGeom>
                <a:avLst/>
                <a:gdLst>
                  <a:gd name="connsiteX0" fmla="*/ 11012 w 108227"/>
                  <a:gd name="connsiteY0" fmla="*/ 10079 h 171886"/>
                  <a:gd name="connsiteX1" fmla="*/ 18048 w 108227"/>
                  <a:gd name="connsiteY1" fmla="*/ -430 h 171886"/>
                  <a:gd name="connsiteX2" fmla="*/ 35859 w 108227"/>
                  <a:gd name="connsiteY2" fmla="*/ 1886 h 171886"/>
                  <a:gd name="connsiteX3" fmla="*/ 42894 w 108227"/>
                  <a:gd name="connsiteY3" fmla="*/ 10079 h 171886"/>
                  <a:gd name="connsiteX4" fmla="*/ 43339 w 108227"/>
                  <a:gd name="connsiteY4" fmla="*/ 42673 h 171886"/>
                  <a:gd name="connsiteX5" fmla="*/ 40222 w 108227"/>
                  <a:gd name="connsiteY5" fmla="*/ 83461 h 171886"/>
                  <a:gd name="connsiteX6" fmla="*/ 51978 w 108227"/>
                  <a:gd name="connsiteY6" fmla="*/ 70369 h 171886"/>
                  <a:gd name="connsiteX7" fmla="*/ 66049 w 108227"/>
                  <a:gd name="connsiteY7" fmla="*/ 45167 h 171886"/>
                  <a:gd name="connsiteX8" fmla="*/ 73440 w 108227"/>
                  <a:gd name="connsiteY8" fmla="*/ 29493 h 171886"/>
                  <a:gd name="connsiteX9" fmla="*/ 77804 w 108227"/>
                  <a:gd name="connsiteY9" fmla="*/ 21211 h 171886"/>
                  <a:gd name="connsiteX10" fmla="*/ 80030 w 108227"/>
                  <a:gd name="connsiteY10" fmla="*/ 10079 h 171886"/>
                  <a:gd name="connsiteX11" fmla="*/ 83503 w 108227"/>
                  <a:gd name="connsiteY11" fmla="*/ 5181 h 171886"/>
                  <a:gd name="connsiteX12" fmla="*/ 84127 w 108227"/>
                  <a:gd name="connsiteY12" fmla="*/ 9455 h 171886"/>
                  <a:gd name="connsiteX13" fmla="*/ 88045 w 108227"/>
                  <a:gd name="connsiteY13" fmla="*/ 4290 h 171886"/>
                  <a:gd name="connsiteX14" fmla="*/ 92409 w 108227"/>
                  <a:gd name="connsiteY14" fmla="*/ 2242 h 171886"/>
                  <a:gd name="connsiteX15" fmla="*/ 93834 w 108227"/>
                  <a:gd name="connsiteY15" fmla="*/ 11147 h 171886"/>
                  <a:gd name="connsiteX16" fmla="*/ 102739 w 108227"/>
                  <a:gd name="connsiteY16" fmla="*/ 26198 h 171886"/>
                  <a:gd name="connsiteX17" fmla="*/ 107905 w 108227"/>
                  <a:gd name="connsiteY17" fmla="*/ 44811 h 171886"/>
                  <a:gd name="connsiteX18" fmla="*/ 107905 w 108227"/>
                  <a:gd name="connsiteY18" fmla="*/ 60930 h 171886"/>
                  <a:gd name="connsiteX19" fmla="*/ 97218 w 108227"/>
                  <a:gd name="connsiteY19" fmla="*/ 82926 h 171886"/>
                  <a:gd name="connsiteX20" fmla="*/ 90183 w 108227"/>
                  <a:gd name="connsiteY20" fmla="*/ 98600 h 171886"/>
                  <a:gd name="connsiteX21" fmla="*/ 80208 w 108227"/>
                  <a:gd name="connsiteY21" fmla="*/ 113116 h 171886"/>
                  <a:gd name="connsiteX22" fmla="*/ 72728 w 108227"/>
                  <a:gd name="connsiteY22" fmla="*/ 125139 h 171886"/>
                  <a:gd name="connsiteX23" fmla="*/ 62842 w 108227"/>
                  <a:gd name="connsiteY23" fmla="*/ 144197 h 171886"/>
                  <a:gd name="connsiteX24" fmla="*/ 50375 w 108227"/>
                  <a:gd name="connsiteY24" fmla="*/ 157466 h 171886"/>
                  <a:gd name="connsiteX25" fmla="*/ 38352 w 108227"/>
                  <a:gd name="connsiteY25" fmla="*/ 168598 h 171886"/>
                  <a:gd name="connsiteX26" fmla="*/ 24281 w 108227"/>
                  <a:gd name="connsiteY26" fmla="*/ 165659 h 171886"/>
                  <a:gd name="connsiteX27" fmla="*/ 1127 w 108227"/>
                  <a:gd name="connsiteY27" fmla="*/ 145800 h 171886"/>
                  <a:gd name="connsiteX28" fmla="*/ 1929 w 108227"/>
                  <a:gd name="connsiteY28" fmla="*/ 126386 h 171886"/>
                  <a:gd name="connsiteX29" fmla="*/ 10834 w 108227"/>
                  <a:gd name="connsiteY29" fmla="*/ 9901 h 17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8227" h="171886">
                    <a:moveTo>
                      <a:pt x="11012" y="10079"/>
                    </a:moveTo>
                    <a:cubicBezTo>
                      <a:pt x="11012" y="10079"/>
                      <a:pt x="11012" y="-430"/>
                      <a:pt x="18048" y="-430"/>
                    </a:cubicBezTo>
                    <a:cubicBezTo>
                      <a:pt x="24066" y="-529"/>
                      <a:pt x="30066" y="251"/>
                      <a:pt x="35859" y="1886"/>
                    </a:cubicBezTo>
                    <a:cubicBezTo>
                      <a:pt x="39595" y="3021"/>
                      <a:pt x="42337" y="6214"/>
                      <a:pt x="42894" y="10079"/>
                    </a:cubicBezTo>
                    <a:cubicBezTo>
                      <a:pt x="44306" y="20890"/>
                      <a:pt x="44455" y="31828"/>
                      <a:pt x="43339" y="42673"/>
                    </a:cubicBezTo>
                    <a:cubicBezTo>
                      <a:pt x="41291" y="50688"/>
                      <a:pt x="36927" y="82214"/>
                      <a:pt x="40222" y="83461"/>
                    </a:cubicBezTo>
                    <a:cubicBezTo>
                      <a:pt x="43517" y="84707"/>
                      <a:pt x="49128" y="73842"/>
                      <a:pt x="51978" y="70369"/>
                    </a:cubicBezTo>
                    <a:cubicBezTo>
                      <a:pt x="57209" y="62282"/>
                      <a:pt x="61909" y="53863"/>
                      <a:pt x="66049" y="45167"/>
                    </a:cubicBezTo>
                    <a:cubicBezTo>
                      <a:pt x="68097" y="40001"/>
                      <a:pt x="72371" y="33411"/>
                      <a:pt x="73440" y="29493"/>
                    </a:cubicBezTo>
                    <a:cubicBezTo>
                      <a:pt x="74509" y="25574"/>
                      <a:pt x="76913" y="23882"/>
                      <a:pt x="77804" y="21211"/>
                    </a:cubicBezTo>
                    <a:cubicBezTo>
                      <a:pt x="78695" y="18539"/>
                      <a:pt x="78784" y="13196"/>
                      <a:pt x="80030" y="10079"/>
                    </a:cubicBezTo>
                    <a:cubicBezTo>
                      <a:pt x="80787" y="8196"/>
                      <a:pt x="81977" y="6518"/>
                      <a:pt x="83503" y="5181"/>
                    </a:cubicBezTo>
                    <a:lnTo>
                      <a:pt x="84127" y="9455"/>
                    </a:lnTo>
                    <a:cubicBezTo>
                      <a:pt x="85692" y="7947"/>
                      <a:pt x="87014" y="6204"/>
                      <a:pt x="88045" y="4290"/>
                    </a:cubicBezTo>
                    <a:cubicBezTo>
                      <a:pt x="89114" y="2064"/>
                      <a:pt x="92409" y="-430"/>
                      <a:pt x="92409" y="2242"/>
                    </a:cubicBezTo>
                    <a:cubicBezTo>
                      <a:pt x="92037" y="5285"/>
                      <a:pt x="92531" y="8372"/>
                      <a:pt x="93834" y="11147"/>
                    </a:cubicBezTo>
                    <a:cubicBezTo>
                      <a:pt x="97178" y="15933"/>
                      <a:pt x="100155" y="20964"/>
                      <a:pt x="102739" y="26198"/>
                    </a:cubicBezTo>
                    <a:cubicBezTo>
                      <a:pt x="105096" y="32209"/>
                      <a:pt x="106826" y="38446"/>
                      <a:pt x="107905" y="44811"/>
                    </a:cubicBezTo>
                    <a:cubicBezTo>
                      <a:pt x="107905" y="48907"/>
                      <a:pt x="107905" y="58080"/>
                      <a:pt x="107905" y="60930"/>
                    </a:cubicBezTo>
                    <a:cubicBezTo>
                      <a:pt x="107905" y="63779"/>
                      <a:pt x="98999" y="77138"/>
                      <a:pt x="97218" y="82926"/>
                    </a:cubicBezTo>
                    <a:cubicBezTo>
                      <a:pt x="95155" y="88273"/>
                      <a:pt x="92806" y="93505"/>
                      <a:pt x="90183" y="98600"/>
                    </a:cubicBezTo>
                    <a:cubicBezTo>
                      <a:pt x="88045" y="102786"/>
                      <a:pt x="81277" y="109821"/>
                      <a:pt x="80208" y="113116"/>
                    </a:cubicBezTo>
                    <a:cubicBezTo>
                      <a:pt x="79140" y="116411"/>
                      <a:pt x="73529" y="120597"/>
                      <a:pt x="72728" y="125139"/>
                    </a:cubicBezTo>
                    <a:cubicBezTo>
                      <a:pt x="69991" y="131766"/>
                      <a:pt x="66683" y="138142"/>
                      <a:pt x="62842" y="144197"/>
                    </a:cubicBezTo>
                    <a:cubicBezTo>
                      <a:pt x="59458" y="150787"/>
                      <a:pt x="54560" y="152479"/>
                      <a:pt x="50375" y="157466"/>
                    </a:cubicBezTo>
                    <a:cubicBezTo>
                      <a:pt x="46189" y="162453"/>
                      <a:pt x="42538" y="163254"/>
                      <a:pt x="38352" y="168598"/>
                    </a:cubicBezTo>
                    <a:cubicBezTo>
                      <a:pt x="34167" y="173941"/>
                      <a:pt x="32118" y="171091"/>
                      <a:pt x="24281" y="165659"/>
                    </a:cubicBezTo>
                    <a:cubicBezTo>
                      <a:pt x="16445" y="160227"/>
                      <a:pt x="3175" y="152835"/>
                      <a:pt x="1127" y="145800"/>
                    </a:cubicBezTo>
                    <a:cubicBezTo>
                      <a:pt x="-1052" y="139457"/>
                      <a:pt x="-766" y="132527"/>
                      <a:pt x="1929" y="126386"/>
                    </a:cubicBezTo>
                    <a:cubicBezTo>
                      <a:pt x="4867" y="119706"/>
                      <a:pt x="10834" y="9901"/>
                      <a:pt x="10834" y="9901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/>
            </p:nvSpPr>
            <p:spPr>
              <a:xfrm>
                <a:off x="3024281" y="6019252"/>
                <a:ext cx="131864" cy="254256"/>
              </a:xfrm>
              <a:custGeom>
                <a:avLst/>
                <a:gdLst>
                  <a:gd name="connsiteX0" fmla="*/ 93186 w 131864"/>
                  <a:gd name="connsiteY0" fmla="*/ 8550 h 254256"/>
                  <a:gd name="connsiteX1" fmla="*/ 90693 w 131864"/>
                  <a:gd name="connsiteY1" fmla="*/ 1515 h 254256"/>
                  <a:gd name="connsiteX2" fmla="*/ 98797 w 131864"/>
                  <a:gd name="connsiteY2" fmla="*/ 357 h 254256"/>
                  <a:gd name="connsiteX3" fmla="*/ 114826 w 131864"/>
                  <a:gd name="connsiteY3" fmla="*/ 11044 h 254256"/>
                  <a:gd name="connsiteX4" fmla="*/ 128274 w 131864"/>
                  <a:gd name="connsiteY4" fmla="*/ 34377 h 254256"/>
                  <a:gd name="connsiteX5" fmla="*/ 131302 w 131864"/>
                  <a:gd name="connsiteY5" fmla="*/ 59134 h 254256"/>
                  <a:gd name="connsiteX6" fmla="*/ 124979 w 131864"/>
                  <a:gd name="connsiteY6" fmla="*/ 72582 h 254256"/>
                  <a:gd name="connsiteX7" fmla="*/ 117765 w 131864"/>
                  <a:gd name="connsiteY7" fmla="*/ 85138 h 254256"/>
                  <a:gd name="connsiteX8" fmla="*/ 111621 w 131864"/>
                  <a:gd name="connsiteY8" fmla="*/ 98586 h 254256"/>
                  <a:gd name="connsiteX9" fmla="*/ 101468 w 131864"/>
                  <a:gd name="connsiteY9" fmla="*/ 114081 h 254256"/>
                  <a:gd name="connsiteX10" fmla="*/ 92563 w 131864"/>
                  <a:gd name="connsiteY10" fmla="*/ 127083 h 254256"/>
                  <a:gd name="connsiteX11" fmla="*/ 79026 w 131864"/>
                  <a:gd name="connsiteY11" fmla="*/ 142935 h 254256"/>
                  <a:gd name="connsiteX12" fmla="*/ 84103 w 131864"/>
                  <a:gd name="connsiteY12" fmla="*/ 151841 h 254256"/>
                  <a:gd name="connsiteX13" fmla="*/ 97995 w 131864"/>
                  <a:gd name="connsiteY13" fmla="*/ 162349 h 254256"/>
                  <a:gd name="connsiteX14" fmla="*/ 106900 w 131864"/>
                  <a:gd name="connsiteY14" fmla="*/ 180873 h 254256"/>
                  <a:gd name="connsiteX15" fmla="*/ 114114 w 131864"/>
                  <a:gd name="connsiteY15" fmla="*/ 210795 h 254256"/>
                  <a:gd name="connsiteX16" fmla="*/ 116786 w 131864"/>
                  <a:gd name="connsiteY16" fmla="*/ 249179 h 254256"/>
                  <a:gd name="connsiteX17" fmla="*/ 109394 w 131864"/>
                  <a:gd name="connsiteY17" fmla="*/ 252919 h 254256"/>
                  <a:gd name="connsiteX18" fmla="*/ 90870 w 131864"/>
                  <a:gd name="connsiteY18" fmla="*/ 236622 h 254256"/>
                  <a:gd name="connsiteX19" fmla="*/ 88377 w 131864"/>
                  <a:gd name="connsiteY19" fmla="*/ 212488 h 254256"/>
                  <a:gd name="connsiteX20" fmla="*/ 83835 w 131864"/>
                  <a:gd name="connsiteY20" fmla="*/ 182565 h 254256"/>
                  <a:gd name="connsiteX21" fmla="*/ 71635 w 131864"/>
                  <a:gd name="connsiteY21" fmla="*/ 162171 h 254256"/>
                  <a:gd name="connsiteX22" fmla="*/ 63619 w 131864"/>
                  <a:gd name="connsiteY22" fmla="*/ 167960 h 254256"/>
                  <a:gd name="connsiteX23" fmla="*/ 26483 w 131864"/>
                  <a:gd name="connsiteY23" fmla="*/ 208569 h 254256"/>
                  <a:gd name="connsiteX24" fmla="*/ 18468 w 131864"/>
                  <a:gd name="connsiteY24" fmla="*/ 208569 h 254256"/>
                  <a:gd name="connsiteX25" fmla="*/ 8138 w 131864"/>
                  <a:gd name="connsiteY25" fmla="*/ 196636 h 254256"/>
                  <a:gd name="connsiteX26" fmla="*/ -323 w 131864"/>
                  <a:gd name="connsiteY26" fmla="*/ 180517 h 254256"/>
                  <a:gd name="connsiteX27" fmla="*/ 7336 w 131864"/>
                  <a:gd name="connsiteY27" fmla="*/ 165645 h 254256"/>
                  <a:gd name="connsiteX28" fmla="*/ 29778 w 131864"/>
                  <a:gd name="connsiteY28" fmla="*/ 142401 h 254256"/>
                  <a:gd name="connsiteX29" fmla="*/ 49638 w 131864"/>
                  <a:gd name="connsiteY29" fmla="*/ 116397 h 254256"/>
                  <a:gd name="connsiteX30" fmla="*/ 68696 w 131864"/>
                  <a:gd name="connsiteY30" fmla="*/ 93687 h 254256"/>
                  <a:gd name="connsiteX31" fmla="*/ 80273 w 131864"/>
                  <a:gd name="connsiteY31" fmla="*/ 77479 h 254256"/>
                  <a:gd name="connsiteX32" fmla="*/ 96838 w 131864"/>
                  <a:gd name="connsiteY32" fmla="*/ 46488 h 254256"/>
                  <a:gd name="connsiteX33" fmla="*/ 93097 w 131864"/>
                  <a:gd name="connsiteY33" fmla="*/ 8907 h 25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864" h="254256">
                    <a:moveTo>
                      <a:pt x="93186" y="8550"/>
                    </a:moveTo>
                    <a:cubicBezTo>
                      <a:pt x="93186" y="8550"/>
                      <a:pt x="89267" y="4276"/>
                      <a:pt x="90693" y="1515"/>
                    </a:cubicBezTo>
                    <a:cubicBezTo>
                      <a:pt x="92117" y="-1246"/>
                      <a:pt x="96036" y="-533"/>
                      <a:pt x="98797" y="357"/>
                    </a:cubicBezTo>
                    <a:cubicBezTo>
                      <a:pt x="104727" y="2949"/>
                      <a:pt x="110153" y="6567"/>
                      <a:pt x="114826" y="11044"/>
                    </a:cubicBezTo>
                    <a:cubicBezTo>
                      <a:pt x="120752" y="17896"/>
                      <a:pt x="125315" y="25815"/>
                      <a:pt x="128274" y="34377"/>
                    </a:cubicBezTo>
                    <a:cubicBezTo>
                      <a:pt x="131024" y="42322"/>
                      <a:pt x="132056" y="50760"/>
                      <a:pt x="131302" y="59134"/>
                    </a:cubicBezTo>
                    <a:cubicBezTo>
                      <a:pt x="129963" y="63939"/>
                      <a:pt x="127825" y="68485"/>
                      <a:pt x="124979" y="72582"/>
                    </a:cubicBezTo>
                    <a:cubicBezTo>
                      <a:pt x="122337" y="76626"/>
                      <a:pt x="119929" y="80819"/>
                      <a:pt x="117765" y="85138"/>
                    </a:cubicBezTo>
                    <a:cubicBezTo>
                      <a:pt x="116086" y="89781"/>
                      <a:pt x="114031" y="94278"/>
                      <a:pt x="111621" y="98586"/>
                    </a:cubicBezTo>
                    <a:cubicBezTo>
                      <a:pt x="108682" y="103573"/>
                      <a:pt x="104763" y="109272"/>
                      <a:pt x="101468" y="114081"/>
                    </a:cubicBezTo>
                    <a:cubicBezTo>
                      <a:pt x="98173" y="118890"/>
                      <a:pt x="98173" y="119425"/>
                      <a:pt x="92563" y="127083"/>
                    </a:cubicBezTo>
                    <a:cubicBezTo>
                      <a:pt x="86952" y="134742"/>
                      <a:pt x="79382" y="138572"/>
                      <a:pt x="79026" y="142935"/>
                    </a:cubicBezTo>
                    <a:cubicBezTo>
                      <a:pt x="78927" y="146618"/>
                      <a:pt x="80883" y="150050"/>
                      <a:pt x="84103" y="151841"/>
                    </a:cubicBezTo>
                    <a:cubicBezTo>
                      <a:pt x="86863" y="153711"/>
                      <a:pt x="95056" y="157006"/>
                      <a:pt x="97995" y="162349"/>
                    </a:cubicBezTo>
                    <a:cubicBezTo>
                      <a:pt x="101921" y="168016"/>
                      <a:pt x="104927" y="174267"/>
                      <a:pt x="106900" y="180873"/>
                    </a:cubicBezTo>
                    <a:cubicBezTo>
                      <a:pt x="109915" y="190690"/>
                      <a:pt x="112324" y="200683"/>
                      <a:pt x="114114" y="210795"/>
                    </a:cubicBezTo>
                    <a:cubicBezTo>
                      <a:pt x="115005" y="218455"/>
                      <a:pt x="118923" y="243657"/>
                      <a:pt x="116786" y="249179"/>
                    </a:cubicBezTo>
                    <a:cubicBezTo>
                      <a:pt x="114649" y="254700"/>
                      <a:pt x="112868" y="254344"/>
                      <a:pt x="109394" y="252919"/>
                    </a:cubicBezTo>
                    <a:cubicBezTo>
                      <a:pt x="102493" y="248373"/>
                      <a:pt x="96259" y="242888"/>
                      <a:pt x="90870" y="236622"/>
                    </a:cubicBezTo>
                    <a:cubicBezTo>
                      <a:pt x="87932" y="232704"/>
                      <a:pt x="88377" y="227716"/>
                      <a:pt x="88377" y="212488"/>
                    </a:cubicBezTo>
                    <a:cubicBezTo>
                      <a:pt x="88191" y="202357"/>
                      <a:pt x="86664" y="192295"/>
                      <a:pt x="83835" y="182565"/>
                    </a:cubicBezTo>
                    <a:cubicBezTo>
                      <a:pt x="83033" y="178469"/>
                      <a:pt x="74930" y="161548"/>
                      <a:pt x="71635" y="162171"/>
                    </a:cubicBezTo>
                    <a:cubicBezTo>
                      <a:pt x="68340" y="162795"/>
                      <a:pt x="65045" y="162171"/>
                      <a:pt x="63619" y="167960"/>
                    </a:cubicBezTo>
                    <a:cubicBezTo>
                      <a:pt x="62195" y="173748"/>
                      <a:pt x="31649" y="205274"/>
                      <a:pt x="26483" y="208569"/>
                    </a:cubicBezTo>
                    <a:cubicBezTo>
                      <a:pt x="21318" y="211865"/>
                      <a:pt x="21496" y="213735"/>
                      <a:pt x="18468" y="208569"/>
                    </a:cubicBezTo>
                    <a:cubicBezTo>
                      <a:pt x="15440" y="203404"/>
                      <a:pt x="11611" y="197616"/>
                      <a:pt x="8138" y="196636"/>
                    </a:cubicBezTo>
                    <a:cubicBezTo>
                      <a:pt x="4664" y="195656"/>
                      <a:pt x="-323" y="185237"/>
                      <a:pt x="-323" y="180517"/>
                    </a:cubicBezTo>
                    <a:cubicBezTo>
                      <a:pt x="-323" y="175797"/>
                      <a:pt x="5021" y="170186"/>
                      <a:pt x="7336" y="165645"/>
                    </a:cubicBezTo>
                    <a:cubicBezTo>
                      <a:pt x="9652" y="161103"/>
                      <a:pt x="27908" y="145073"/>
                      <a:pt x="29778" y="142401"/>
                    </a:cubicBezTo>
                    <a:cubicBezTo>
                      <a:pt x="31649" y="139729"/>
                      <a:pt x="46343" y="121829"/>
                      <a:pt x="49638" y="116397"/>
                    </a:cubicBezTo>
                    <a:cubicBezTo>
                      <a:pt x="52933" y="110964"/>
                      <a:pt x="65757" y="99476"/>
                      <a:pt x="68696" y="93687"/>
                    </a:cubicBezTo>
                    <a:cubicBezTo>
                      <a:pt x="71635" y="87899"/>
                      <a:pt x="77601" y="84158"/>
                      <a:pt x="80273" y="77479"/>
                    </a:cubicBezTo>
                    <a:cubicBezTo>
                      <a:pt x="82945" y="70800"/>
                      <a:pt x="94789" y="57264"/>
                      <a:pt x="96838" y="46488"/>
                    </a:cubicBezTo>
                    <a:cubicBezTo>
                      <a:pt x="98886" y="35712"/>
                      <a:pt x="105743" y="33842"/>
                      <a:pt x="93097" y="8907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90" name="任意多边形: 形状 189"/>
            <p:cNvSpPr/>
            <p:nvPr/>
          </p:nvSpPr>
          <p:spPr>
            <a:xfrm>
              <a:off x="3357179" y="5904858"/>
              <a:ext cx="311430" cy="364943"/>
            </a:xfrm>
            <a:custGeom>
              <a:avLst/>
              <a:gdLst>
                <a:gd name="connsiteX0" fmla="*/ 70502 w 359546"/>
                <a:gd name="connsiteY0" fmla="*/ 61296 h 421327"/>
                <a:gd name="connsiteX1" fmla="*/ 85908 w 359546"/>
                <a:gd name="connsiteY1" fmla="*/ 62543 h 421327"/>
                <a:gd name="connsiteX2" fmla="*/ 92766 w 359546"/>
                <a:gd name="connsiteY2" fmla="*/ 71448 h 421327"/>
                <a:gd name="connsiteX3" fmla="*/ 90272 w 359546"/>
                <a:gd name="connsiteY3" fmla="*/ 78662 h 421327"/>
                <a:gd name="connsiteX4" fmla="*/ 83058 w 359546"/>
                <a:gd name="connsiteY4" fmla="*/ 86054 h 421327"/>
                <a:gd name="connsiteX5" fmla="*/ 79497 w 359546"/>
                <a:gd name="connsiteY5" fmla="*/ 100748 h 421327"/>
                <a:gd name="connsiteX6" fmla="*/ 111111 w 359546"/>
                <a:gd name="connsiteY6" fmla="*/ 77860 h 421327"/>
                <a:gd name="connsiteX7" fmla="*/ 117701 w 359546"/>
                <a:gd name="connsiteY7" fmla="*/ 49986 h 421327"/>
                <a:gd name="connsiteX8" fmla="*/ 125538 w 359546"/>
                <a:gd name="connsiteY8" fmla="*/ 28168 h 421327"/>
                <a:gd name="connsiteX9" fmla="*/ 132573 w 359546"/>
                <a:gd name="connsiteY9" fmla="*/ 12494 h 421327"/>
                <a:gd name="connsiteX10" fmla="*/ 153769 w 359546"/>
                <a:gd name="connsiteY10" fmla="*/ 18193 h 421327"/>
                <a:gd name="connsiteX11" fmla="*/ 168196 w 359546"/>
                <a:gd name="connsiteY11" fmla="*/ 36004 h 421327"/>
                <a:gd name="connsiteX12" fmla="*/ 170066 w 359546"/>
                <a:gd name="connsiteY12" fmla="*/ 56042 h 421327"/>
                <a:gd name="connsiteX13" fmla="*/ 190549 w 359546"/>
                <a:gd name="connsiteY13" fmla="*/ 68153 h 421327"/>
                <a:gd name="connsiteX14" fmla="*/ 200167 w 359546"/>
                <a:gd name="connsiteY14" fmla="*/ 85965 h 421327"/>
                <a:gd name="connsiteX15" fmla="*/ 193220 w 359546"/>
                <a:gd name="connsiteY15" fmla="*/ 100748 h 421327"/>
                <a:gd name="connsiteX16" fmla="*/ 167395 w 359546"/>
                <a:gd name="connsiteY16" fmla="*/ 91842 h 421327"/>
                <a:gd name="connsiteX17" fmla="*/ 143884 w 359546"/>
                <a:gd name="connsiteY17" fmla="*/ 96384 h 421327"/>
                <a:gd name="connsiteX18" fmla="*/ 136136 w 359546"/>
                <a:gd name="connsiteY18" fmla="*/ 152578 h 421327"/>
                <a:gd name="connsiteX19" fmla="*/ 137472 w 359546"/>
                <a:gd name="connsiteY19" fmla="*/ 168608 h 421327"/>
                <a:gd name="connsiteX20" fmla="*/ 145308 w 359546"/>
                <a:gd name="connsiteY20" fmla="*/ 187399 h 421327"/>
                <a:gd name="connsiteX21" fmla="*/ 146555 w 359546"/>
                <a:gd name="connsiteY21" fmla="*/ 197462 h 421327"/>
                <a:gd name="connsiteX22" fmla="*/ 155461 w 359546"/>
                <a:gd name="connsiteY22" fmla="*/ 189626 h 421327"/>
                <a:gd name="connsiteX23" fmla="*/ 160181 w 359546"/>
                <a:gd name="connsiteY23" fmla="*/ 181789 h 421327"/>
                <a:gd name="connsiteX24" fmla="*/ 166860 w 359546"/>
                <a:gd name="connsiteY24" fmla="*/ 175020 h 421327"/>
                <a:gd name="connsiteX25" fmla="*/ 173450 w 359546"/>
                <a:gd name="connsiteY25" fmla="*/ 187132 h 421327"/>
                <a:gd name="connsiteX26" fmla="*/ 177101 w 359546"/>
                <a:gd name="connsiteY26" fmla="*/ 181789 h 421327"/>
                <a:gd name="connsiteX27" fmla="*/ 182890 w 359546"/>
                <a:gd name="connsiteY27" fmla="*/ 201025 h 421327"/>
                <a:gd name="connsiteX28" fmla="*/ 188056 w 359546"/>
                <a:gd name="connsiteY28" fmla="*/ 202628 h 421327"/>
                <a:gd name="connsiteX29" fmla="*/ 200880 w 359546"/>
                <a:gd name="connsiteY29" fmla="*/ 189447 h 421327"/>
                <a:gd name="connsiteX30" fmla="*/ 218691 w 359546"/>
                <a:gd name="connsiteY30" fmla="*/ 174397 h 421327"/>
                <a:gd name="connsiteX31" fmla="*/ 220115 w 359546"/>
                <a:gd name="connsiteY31" fmla="*/ 166560 h 421327"/>
                <a:gd name="connsiteX32" fmla="*/ 203373 w 359546"/>
                <a:gd name="connsiteY32" fmla="*/ 154538 h 421327"/>
                <a:gd name="connsiteX33" fmla="*/ 206935 w 359546"/>
                <a:gd name="connsiteY33" fmla="*/ 145632 h 421327"/>
                <a:gd name="connsiteX34" fmla="*/ 217622 w 359546"/>
                <a:gd name="connsiteY34" fmla="*/ 139220 h 421327"/>
                <a:gd name="connsiteX35" fmla="*/ 231069 w 359546"/>
                <a:gd name="connsiteY35" fmla="*/ 140645 h 421327"/>
                <a:gd name="connsiteX36" fmla="*/ 238016 w 359546"/>
                <a:gd name="connsiteY36" fmla="*/ 110722 h 421327"/>
                <a:gd name="connsiteX37" fmla="*/ 221540 w 359546"/>
                <a:gd name="connsiteY37" fmla="*/ 112860 h 421327"/>
                <a:gd name="connsiteX38" fmla="*/ 182534 w 359546"/>
                <a:gd name="connsiteY38" fmla="*/ 130671 h 421327"/>
                <a:gd name="connsiteX39" fmla="*/ 170155 w 359546"/>
                <a:gd name="connsiteY39" fmla="*/ 129068 h 421327"/>
                <a:gd name="connsiteX40" fmla="*/ 162942 w 359546"/>
                <a:gd name="connsiteY40" fmla="*/ 121587 h 421327"/>
                <a:gd name="connsiteX41" fmla="*/ 184404 w 359546"/>
                <a:gd name="connsiteY41" fmla="*/ 109030 h 421327"/>
                <a:gd name="connsiteX42" fmla="*/ 205243 w 359546"/>
                <a:gd name="connsiteY42" fmla="*/ 103063 h 421327"/>
                <a:gd name="connsiteX43" fmla="*/ 235968 w 359546"/>
                <a:gd name="connsiteY43" fmla="*/ 91753 h 421327"/>
                <a:gd name="connsiteX44" fmla="*/ 244873 w 359546"/>
                <a:gd name="connsiteY44" fmla="*/ 84540 h 421327"/>
                <a:gd name="connsiteX45" fmla="*/ 248703 w 359546"/>
                <a:gd name="connsiteY45" fmla="*/ 57823 h 421327"/>
                <a:gd name="connsiteX46" fmla="*/ 259478 w 359546"/>
                <a:gd name="connsiteY46" fmla="*/ 20153 h 421327"/>
                <a:gd name="connsiteX47" fmla="*/ 269809 w 359546"/>
                <a:gd name="connsiteY47" fmla="*/ 6438 h 421327"/>
                <a:gd name="connsiteX48" fmla="*/ 283879 w 359546"/>
                <a:gd name="connsiteY48" fmla="*/ 649 h 421327"/>
                <a:gd name="connsiteX49" fmla="*/ 286996 w 359546"/>
                <a:gd name="connsiteY49" fmla="*/ 15165 h 421327"/>
                <a:gd name="connsiteX50" fmla="*/ 275864 w 359546"/>
                <a:gd name="connsiteY50" fmla="*/ 32977 h 421327"/>
                <a:gd name="connsiteX51" fmla="*/ 270699 w 359546"/>
                <a:gd name="connsiteY51" fmla="*/ 59159 h 421327"/>
                <a:gd name="connsiteX52" fmla="*/ 265534 w 359546"/>
                <a:gd name="connsiteY52" fmla="*/ 81512 h 421327"/>
                <a:gd name="connsiteX53" fmla="*/ 273371 w 359546"/>
                <a:gd name="connsiteY53" fmla="*/ 87657 h 421327"/>
                <a:gd name="connsiteX54" fmla="*/ 299108 w 359546"/>
                <a:gd name="connsiteY54" fmla="*/ 84184 h 421327"/>
                <a:gd name="connsiteX55" fmla="*/ 316296 w 359546"/>
                <a:gd name="connsiteY55" fmla="*/ 85609 h 421327"/>
                <a:gd name="connsiteX56" fmla="*/ 318344 w 359546"/>
                <a:gd name="connsiteY56" fmla="*/ 94514 h 421327"/>
                <a:gd name="connsiteX57" fmla="*/ 310863 w 359546"/>
                <a:gd name="connsiteY57" fmla="*/ 104399 h 421327"/>
                <a:gd name="connsiteX58" fmla="*/ 297505 w 359546"/>
                <a:gd name="connsiteY58" fmla="*/ 104399 h 421327"/>
                <a:gd name="connsiteX59" fmla="*/ 270254 w 359546"/>
                <a:gd name="connsiteY59" fmla="*/ 105468 h 421327"/>
                <a:gd name="connsiteX60" fmla="*/ 263486 w 359546"/>
                <a:gd name="connsiteY60" fmla="*/ 109832 h 421327"/>
                <a:gd name="connsiteX61" fmla="*/ 259923 w 359546"/>
                <a:gd name="connsiteY61" fmla="*/ 147948 h 421327"/>
                <a:gd name="connsiteX62" fmla="*/ 269452 w 359546"/>
                <a:gd name="connsiteY62" fmla="*/ 160326 h 421327"/>
                <a:gd name="connsiteX63" fmla="*/ 270521 w 359546"/>
                <a:gd name="connsiteY63" fmla="*/ 177425 h 421327"/>
                <a:gd name="connsiteX64" fmla="*/ 313980 w 359546"/>
                <a:gd name="connsiteY64" fmla="*/ 169855 h 421327"/>
                <a:gd name="connsiteX65" fmla="*/ 325558 w 359546"/>
                <a:gd name="connsiteY65" fmla="*/ 167183 h 421327"/>
                <a:gd name="connsiteX66" fmla="*/ 348445 w 359546"/>
                <a:gd name="connsiteY66" fmla="*/ 175198 h 421327"/>
                <a:gd name="connsiteX67" fmla="*/ 358954 w 359546"/>
                <a:gd name="connsiteY67" fmla="*/ 187132 h 421327"/>
                <a:gd name="connsiteX68" fmla="*/ 357351 w 359546"/>
                <a:gd name="connsiteY68" fmla="*/ 196037 h 421327"/>
                <a:gd name="connsiteX69" fmla="*/ 335265 w 359546"/>
                <a:gd name="connsiteY69" fmla="*/ 207614 h 421327"/>
                <a:gd name="connsiteX70" fmla="*/ 326359 w 359546"/>
                <a:gd name="connsiteY70" fmla="*/ 210910 h 421327"/>
                <a:gd name="connsiteX71" fmla="*/ 315227 w 359546"/>
                <a:gd name="connsiteY71" fmla="*/ 210108 h 421327"/>
                <a:gd name="connsiteX72" fmla="*/ 299464 w 359546"/>
                <a:gd name="connsiteY72" fmla="*/ 210108 h 421327"/>
                <a:gd name="connsiteX73" fmla="*/ 287086 w 359546"/>
                <a:gd name="connsiteY73" fmla="*/ 221686 h 421327"/>
                <a:gd name="connsiteX74" fmla="*/ 274974 w 359546"/>
                <a:gd name="connsiteY74" fmla="*/ 236113 h 421327"/>
                <a:gd name="connsiteX75" fmla="*/ 289579 w 359546"/>
                <a:gd name="connsiteY75" fmla="*/ 237537 h 421327"/>
                <a:gd name="connsiteX76" fmla="*/ 305074 w 359546"/>
                <a:gd name="connsiteY76" fmla="*/ 243950 h 421327"/>
                <a:gd name="connsiteX77" fmla="*/ 314693 w 359546"/>
                <a:gd name="connsiteY77" fmla="*/ 258287 h 421327"/>
                <a:gd name="connsiteX78" fmla="*/ 319680 w 359546"/>
                <a:gd name="connsiteY78" fmla="*/ 299698 h 421327"/>
                <a:gd name="connsiteX79" fmla="*/ 320125 w 359546"/>
                <a:gd name="connsiteY79" fmla="*/ 362037 h 421327"/>
                <a:gd name="connsiteX80" fmla="*/ 322530 w 359546"/>
                <a:gd name="connsiteY80" fmla="*/ 380650 h 421327"/>
                <a:gd name="connsiteX81" fmla="*/ 321372 w 359546"/>
                <a:gd name="connsiteY81" fmla="*/ 411285 h 421327"/>
                <a:gd name="connsiteX82" fmla="*/ 314693 w 359546"/>
                <a:gd name="connsiteY82" fmla="*/ 420814 h 421327"/>
                <a:gd name="connsiteX83" fmla="*/ 301779 w 359546"/>
                <a:gd name="connsiteY83" fmla="*/ 417430 h 421327"/>
                <a:gd name="connsiteX84" fmla="*/ 289223 w 359546"/>
                <a:gd name="connsiteY84" fmla="*/ 410483 h 421327"/>
                <a:gd name="connsiteX85" fmla="*/ 276220 w 359546"/>
                <a:gd name="connsiteY85" fmla="*/ 396056 h 421327"/>
                <a:gd name="connsiteX86" fmla="*/ 261793 w 359546"/>
                <a:gd name="connsiteY86" fmla="*/ 380294 h 421327"/>
                <a:gd name="connsiteX87" fmla="*/ 254580 w 359546"/>
                <a:gd name="connsiteY87" fmla="*/ 365867 h 421327"/>
                <a:gd name="connsiteX88" fmla="*/ 255203 w 359546"/>
                <a:gd name="connsiteY88" fmla="*/ 356961 h 421327"/>
                <a:gd name="connsiteX89" fmla="*/ 260547 w 359546"/>
                <a:gd name="connsiteY89" fmla="*/ 363818 h 421327"/>
                <a:gd name="connsiteX90" fmla="*/ 271679 w 359546"/>
                <a:gd name="connsiteY90" fmla="*/ 373882 h 421327"/>
                <a:gd name="connsiteX91" fmla="*/ 288154 w 359546"/>
                <a:gd name="connsiteY91" fmla="*/ 380917 h 421327"/>
                <a:gd name="connsiteX92" fmla="*/ 292874 w 359546"/>
                <a:gd name="connsiteY92" fmla="*/ 376375 h 421327"/>
                <a:gd name="connsiteX93" fmla="*/ 292250 w 359546"/>
                <a:gd name="connsiteY93" fmla="*/ 353666 h 421327"/>
                <a:gd name="connsiteX94" fmla="*/ 292250 w 359546"/>
                <a:gd name="connsiteY94" fmla="*/ 294889 h 421327"/>
                <a:gd name="connsiteX95" fmla="*/ 286907 w 359546"/>
                <a:gd name="connsiteY95" fmla="*/ 261404 h 421327"/>
                <a:gd name="connsiteX96" fmla="*/ 278002 w 359546"/>
                <a:gd name="connsiteY96" fmla="*/ 255259 h 421327"/>
                <a:gd name="connsiteX97" fmla="*/ 269096 w 359546"/>
                <a:gd name="connsiteY97" fmla="*/ 260247 h 421327"/>
                <a:gd name="connsiteX98" fmla="*/ 262239 w 359546"/>
                <a:gd name="connsiteY98" fmla="*/ 260247 h 421327"/>
                <a:gd name="connsiteX99" fmla="*/ 258766 w 359546"/>
                <a:gd name="connsiteY99" fmla="*/ 267549 h 421327"/>
                <a:gd name="connsiteX100" fmla="*/ 272569 w 359546"/>
                <a:gd name="connsiteY100" fmla="*/ 276455 h 421327"/>
                <a:gd name="connsiteX101" fmla="*/ 281475 w 359546"/>
                <a:gd name="connsiteY101" fmla="*/ 286162 h 421327"/>
                <a:gd name="connsiteX102" fmla="*/ 275686 w 359546"/>
                <a:gd name="connsiteY102" fmla="*/ 292930 h 421327"/>
                <a:gd name="connsiteX103" fmla="*/ 268117 w 359546"/>
                <a:gd name="connsiteY103" fmla="*/ 292930 h 421327"/>
                <a:gd name="connsiteX104" fmla="*/ 254313 w 359546"/>
                <a:gd name="connsiteY104" fmla="*/ 281353 h 421327"/>
                <a:gd name="connsiteX105" fmla="*/ 247901 w 359546"/>
                <a:gd name="connsiteY105" fmla="*/ 290882 h 421327"/>
                <a:gd name="connsiteX106" fmla="*/ 248703 w 359546"/>
                <a:gd name="connsiteY106" fmla="*/ 301569 h 421327"/>
                <a:gd name="connsiteX107" fmla="*/ 260458 w 359546"/>
                <a:gd name="connsiteY107" fmla="*/ 307001 h 421327"/>
                <a:gd name="connsiteX108" fmla="*/ 275330 w 359546"/>
                <a:gd name="connsiteY108" fmla="*/ 318756 h 421327"/>
                <a:gd name="connsiteX109" fmla="*/ 279426 w 359546"/>
                <a:gd name="connsiteY109" fmla="*/ 333985 h 421327"/>
                <a:gd name="connsiteX110" fmla="*/ 265445 w 359546"/>
                <a:gd name="connsiteY110" fmla="*/ 335232 h 421327"/>
                <a:gd name="connsiteX111" fmla="*/ 244160 w 359546"/>
                <a:gd name="connsiteY111" fmla="*/ 322853 h 421327"/>
                <a:gd name="connsiteX112" fmla="*/ 238995 w 359546"/>
                <a:gd name="connsiteY112" fmla="*/ 323654 h 421327"/>
                <a:gd name="connsiteX113" fmla="*/ 234276 w 359546"/>
                <a:gd name="connsiteY113" fmla="*/ 351529 h 421327"/>
                <a:gd name="connsiteX114" fmla="*/ 228932 w 359546"/>
                <a:gd name="connsiteY114" fmla="*/ 355892 h 421327"/>
                <a:gd name="connsiteX115" fmla="*/ 211121 w 359546"/>
                <a:gd name="connsiteY115" fmla="*/ 340218 h 421327"/>
                <a:gd name="connsiteX116" fmla="*/ 209874 w 359546"/>
                <a:gd name="connsiteY116" fmla="*/ 324723 h 421327"/>
                <a:gd name="connsiteX117" fmla="*/ 220828 w 359546"/>
                <a:gd name="connsiteY117" fmla="*/ 287141 h 421327"/>
                <a:gd name="connsiteX118" fmla="*/ 232405 w 359546"/>
                <a:gd name="connsiteY118" fmla="*/ 253211 h 421327"/>
                <a:gd name="connsiteX119" fmla="*/ 245764 w 359546"/>
                <a:gd name="connsiteY119" fmla="*/ 230680 h 421327"/>
                <a:gd name="connsiteX120" fmla="*/ 257341 w 359546"/>
                <a:gd name="connsiteY120" fmla="*/ 214561 h 421327"/>
                <a:gd name="connsiteX121" fmla="*/ 255470 w 359546"/>
                <a:gd name="connsiteY121" fmla="*/ 211889 h 421327"/>
                <a:gd name="connsiteX122" fmla="*/ 221273 w 359546"/>
                <a:gd name="connsiteY122" fmla="*/ 229701 h 421327"/>
                <a:gd name="connsiteX123" fmla="*/ 204709 w 359546"/>
                <a:gd name="connsiteY123" fmla="*/ 239586 h 421327"/>
                <a:gd name="connsiteX124" fmla="*/ 194022 w 359546"/>
                <a:gd name="connsiteY124" fmla="*/ 246799 h 421327"/>
                <a:gd name="connsiteX125" fmla="*/ 180396 w 359546"/>
                <a:gd name="connsiteY125" fmla="*/ 252142 h 421327"/>
                <a:gd name="connsiteX126" fmla="*/ 168997 w 359546"/>
                <a:gd name="connsiteY126" fmla="*/ 259712 h 421327"/>
                <a:gd name="connsiteX127" fmla="*/ 158132 w 359546"/>
                <a:gd name="connsiteY127" fmla="*/ 259712 h 421327"/>
                <a:gd name="connsiteX128" fmla="*/ 147179 w 359546"/>
                <a:gd name="connsiteY128" fmla="*/ 270221 h 421327"/>
                <a:gd name="connsiteX129" fmla="*/ 140767 w 359546"/>
                <a:gd name="connsiteY129" fmla="*/ 287141 h 421327"/>
                <a:gd name="connsiteX130" fmla="*/ 145932 w 359546"/>
                <a:gd name="connsiteY130" fmla="*/ 382253 h 421327"/>
                <a:gd name="connsiteX131" fmla="*/ 143260 w 359546"/>
                <a:gd name="connsiteY131" fmla="*/ 404784 h 421327"/>
                <a:gd name="connsiteX132" fmla="*/ 132752 w 359546"/>
                <a:gd name="connsiteY132" fmla="*/ 403537 h 421327"/>
                <a:gd name="connsiteX133" fmla="*/ 122421 w 359546"/>
                <a:gd name="connsiteY133" fmla="*/ 397927 h 421327"/>
                <a:gd name="connsiteX134" fmla="*/ 114585 w 359546"/>
                <a:gd name="connsiteY134" fmla="*/ 392405 h 421327"/>
                <a:gd name="connsiteX135" fmla="*/ 107193 w 359546"/>
                <a:gd name="connsiteY135" fmla="*/ 382431 h 421327"/>
                <a:gd name="connsiteX136" fmla="*/ 109419 w 359546"/>
                <a:gd name="connsiteY136" fmla="*/ 372368 h 421327"/>
                <a:gd name="connsiteX137" fmla="*/ 107816 w 359546"/>
                <a:gd name="connsiteY137" fmla="*/ 315817 h 421327"/>
                <a:gd name="connsiteX138" fmla="*/ 102651 w 359546"/>
                <a:gd name="connsiteY138" fmla="*/ 318934 h 421327"/>
                <a:gd name="connsiteX139" fmla="*/ 92943 w 359546"/>
                <a:gd name="connsiteY139" fmla="*/ 334608 h 421327"/>
                <a:gd name="connsiteX140" fmla="*/ 86175 w 359546"/>
                <a:gd name="connsiteY140" fmla="*/ 349481 h 421327"/>
                <a:gd name="connsiteX141" fmla="*/ 72728 w 359546"/>
                <a:gd name="connsiteY141" fmla="*/ 357941 h 421327"/>
                <a:gd name="connsiteX142" fmla="*/ 56074 w 359546"/>
                <a:gd name="connsiteY142" fmla="*/ 356872 h 421327"/>
                <a:gd name="connsiteX143" fmla="*/ 43874 w 359546"/>
                <a:gd name="connsiteY143" fmla="*/ 344137 h 421327"/>
                <a:gd name="connsiteX144" fmla="*/ 42004 w 359546"/>
                <a:gd name="connsiteY144" fmla="*/ 329443 h 421327"/>
                <a:gd name="connsiteX145" fmla="*/ 49039 w 359546"/>
                <a:gd name="connsiteY145" fmla="*/ 317064 h 421327"/>
                <a:gd name="connsiteX146" fmla="*/ 53581 w 359546"/>
                <a:gd name="connsiteY146" fmla="*/ 298540 h 421327"/>
                <a:gd name="connsiteX147" fmla="*/ 59904 w 359546"/>
                <a:gd name="connsiteY147" fmla="*/ 278681 h 421327"/>
                <a:gd name="connsiteX148" fmla="*/ 68810 w 359546"/>
                <a:gd name="connsiteY148" fmla="*/ 259089 h 421327"/>
                <a:gd name="connsiteX149" fmla="*/ 72906 w 359546"/>
                <a:gd name="connsiteY149" fmla="*/ 246087 h 421327"/>
                <a:gd name="connsiteX150" fmla="*/ 71036 w 359546"/>
                <a:gd name="connsiteY150" fmla="*/ 243682 h 421327"/>
                <a:gd name="connsiteX151" fmla="*/ 56609 w 359546"/>
                <a:gd name="connsiteY151" fmla="*/ 255170 h 421327"/>
                <a:gd name="connsiteX152" fmla="*/ 41737 w 359546"/>
                <a:gd name="connsiteY152" fmla="*/ 257308 h 421327"/>
                <a:gd name="connsiteX153" fmla="*/ 27755 w 359546"/>
                <a:gd name="connsiteY153" fmla="*/ 250094 h 421327"/>
                <a:gd name="connsiteX154" fmla="*/ 13951 w 359546"/>
                <a:gd name="connsiteY154" fmla="*/ 243237 h 421327"/>
                <a:gd name="connsiteX155" fmla="*/ 1750 w 359546"/>
                <a:gd name="connsiteY155" fmla="*/ 234331 h 421327"/>
                <a:gd name="connsiteX156" fmla="*/ 2819 w 359546"/>
                <a:gd name="connsiteY156" fmla="*/ 225426 h 421327"/>
                <a:gd name="connsiteX157" fmla="*/ 28378 w 359546"/>
                <a:gd name="connsiteY157" fmla="*/ 210732 h 421327"/>
                <a:gd name="connsiteX158" fmla="*/ 68008 w 359546"/>
                <a:gd name="connsiteY158" fmla="*/ 184015 h 421327"/>
                <a:gd name="connsiteX159" fmla="*/ 103630 w 359546"/>
                <a:gd name="connsiteY159" fmla="*/ 162642 h 421327"/>
                <a:gd name="connsiteX160" fmla="*/ 104877 w 359546"/>
                <a:gd name="connsiteY160" fmla="*/ 135123 h 421327"/>
                <a:gd name="connsiteX161" fmla="*/ 109241 w 359546"/>
                <a:gd name="connsiteY161" fmla="*/ 99056 h 421327"/>
                <a:gd name="connsiteX162" fmla="*/ 103274 w 359546"/>
                <a:gd name="connsiteY162" fmla="*/ 102173 h 421327"/>
                <a:gd name="connsiteX163" fmla="*/ 87957 w 359546"/>
                <a:gd name="connsiteY163" fmla="*/ 122745 h 421327"/>
                <a:gd name="connsiteX164" fmla="*/ 74420 w 359546"/>
                <a:gd name="connsiteY164" fmla="*/ 142960 h 421327"/>
                <a:gd name="connsiteX165" fmla="*/ 64713 w 359546"/>
                <a:gd name="connsiteY165" fmla="*/ 157031 h 421327"/>
                <a:gd name="connsiteX166" fmla="*/ 63288 w 359546"/>
                <a:gd name="connsiteY166" fmla="*/ 168965 h 421327"/>
                <a:gd name="connsiteX167" fmla="*/ 46546 w 359546"/>
                <a:gd name="connsiteY167" fmla="*/ 166916 h 421327"/>
                <a:gd name="connsiteX168" fmla="*/ 28735 w 359546"/>
                <a:gd name="connsiteY168" fmla="*/ 159525 h 421327"/>
                <a:gd name="connsiteX169" fmla="*/ 20898 w 359546"/>
                <a:gd name="connsiteY169" fmla="*/ 140912 h 421327"/>
                <a:gd name="connsiteX170" fmla="*/ 27309 w 359546"/>
                <a:gd name="connsiteY170" fmla="*/ 112860 h 421327"/>
                <a:gd name="connsiteX171" fmla="*/ 36749 w 359546"/>
                <a:gd name="connsiteY171" fmla="*/ 89349 h 421327"/>
                <a:gd name="connsiteX172" fmla="*/ 70234 w 359546"/>
                <a:gd name="connsiteY172" fmla="*/ 62632 h 42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359546" h="421327">
                  <a:moveTo>
                    <a:pt x="70502" y="61296"/>
                  </a:moveTo>
                  <a:cubicBezTo>
                    <a:pt x="75441" y="58671"/>
                    <a:pt x="81455" y="59158"/>
                    <a:pt x="85908" y="62543"/>
                  </a:cubicBezTo>
                  <a:cubicBezTo>
                    <a:pt x="93745" y="68332"/>
                    <a:pt x="92766" y="69757"/>
                    <a:pt x="92766" y="71448"/>
                  </a:cubicBezTo>
                  <a:cubicBezTo>
                    <a:pt x="93277" y="74125"/>
                    <a:pt x="92328" y="76872"/>
                    <a:pt x="90272" y="78662"/>
                  </a:cubicBezTo>
                  <a:cubicBezTo>
                    <a:pt x="87422" y="80710"/>
                    <a:pt x="84305" y="80889"/>
                    <a:pt x="83058" y="86054"/>
                  </a:cubicBezTo>
                  <a:cubicBezTo>
                    <a:pt x="81812" y="91219"/>
                    <a:pt x="77270" y="100748"/>
                    <a:pt x="79497" y="100748"/>
                  </a:cubicBezTo>
                  <a:cubicBezTo>
                    <a:pt x="91099" y="94708"/>
                    <a:pt x="101751" y="86996"/>
                    <a:pt x="111111" y="77860"/>
                  </a:cubicBezTo>
                  <a:cubicBezTo>
                    <a:pt x="116009" y="71270"/>
                    <a:pt x="115030" y="57378"/>
                    <a:pt x="117701" y="49986"/>
                  </a:cubicBezTo>
                  <a:cubicBezTo>
                    <a:pt x="120756" y="42880"/>
                    <a:pt x="123373" y="35594"/>
                    <a:pt x="125538" y="28168"/>
                  </a:cubicBezTo>
                  <a:cubicBezTo>
                    <a:pt x="127230" y="20954"/>
                    <a:pt x="125538" y="14720"/>
                    <a:pt x="132573" y="12494"/>
                  </a:cubicBezTo>
                  <a:cubicBezTo>
                    <a:pt x="140139" y="11029"/>
                    <a:pt x="147958" y="13131"/>
                    <a:pt x="153769" y="18193"/>
                  </a:cubicBezTo>
                  <a:cubicBezTo>
                    <a:pt x="159717" y="23110"/>
                    <a:pt x="164622" y="29165"/>
                    <a:pt x="168196" y="36004"/>
                  </a:cubicBezTo>
                  <a:cubicBezTo>
                    <a:pt x="168819" y="40101"/>
                    <a:pt x="167216" y="54528"/>
                    <a:pt x="170066" y="56042"/>
                  </a:cubicBezTo>
                  <a:cubicBezTo>
                    <a:pt x="177541" y="58869"/>
                    <a:pt x="184470" y="62967"/>
                    <a:pt x="190549" y="68153"/>
                  </a:cubicBezTo>
                  <a:cubicBezTo>
                    <a:pt x="195207" y="73183"/>
                    <a:pt x="198516" y="79311"/>
                    <a:pt x="200167" y="85965"/>
                  </a:cubicBezTo>
                  <a:cubicBezTo>
                    <a:pt x="200167" y="91130"/>
                    <a:pt x="202304" y="97720"/>
                    <a:pt x="193220" y="100748"/>
                  </a:cubicBezTo>
                  <a:cubicBezTo>
                    <a:pt x="184137" y="103776"/>
                    <a:pt x="184315" y="96028"/>
                    <a:pt x="167395" y="91842"/>
                  </a:cubicBezTo>
                  <a:cubicBezTo>
                    <a:pt x="150474" y="87657"/>
                    <a:pt x="146823" y="86321"/>
                    <a:pt x="143884" y="96384"/>
                  </a:cubicBezTo>
                  <a:cubicBezTo>
                    <a:pt x="140945" y="106448"/>
                    <a:pt x="136581" y="146790"/>
                    <a:pt x="136136" y="152578"/>
                  </a:cubicBezTo>
                  <a:cubicBezTo>
                    <a:pt x="135708" y="157959"/>
                    <a:pt x="136159" y="163373"/>
                    <a:pt x="137472" y="168608"/>
                  </a:cubicBezTo>
                  <a:cubicBezTo>
                    <a:pt x="138718" y="172705"/>
                    <a:pt x="144685" y="183481"/>
                    <a:pt x="145308" y="187399"/>
                  </a:cubicBezTo>
                  <a:cubicBezTo>
                    <a:pt x="145932" y="191318"/>
                    <a:pt x="144329" y="197462"/>
                    <a:pt x="146555" y="197462"/>
                  </a:cubicBezTo>
                  <a:cubicBezTo>
                    <a:pt x="148782" y="197462"/>
                    <a:pt x="153591" y="193099"/>
                    <a:pt x="155461" y="189626"/>
                  </a:cubicBezTo>
                  <a:cubicBezTo>
                    <a:pt x="157331" y="186152"/>
                    <a:pt x="158400" y="184282"/>
                    <a:pt x="160181" y="181789"/>
                  </a:cubicBezTo>
                  <a:cubicBezTo>
                    <a:pt x="161962" y="179295"/>
                    <a:pt x="165969" y="177425"/>
                    <a:pt x="166860" y="175020"/>
                  </a:cubicBezTo>
                  <a:cubicBezTo>
                    <a:pt x="167751" y="172616"/>
                    <a:pt x="171402" y="187132"/>
                    <a:pt x="173450" y="187132"/>
                  </a:cubicBezTo>
                  <a:cubicBezTo>
                    <a:pt x="175498" y="187132"/>
                    <a:pt x="176122" y="180186"/>
                    <a:pt x="177101" y="181789"/>
                  </a:cubicBezTo>
                  <a:cubicBezTo>
                    <a:pt x="178081" y="183392"/>
                    <a:pt x="180842" y="196839"/>
                    <a:pt x="182890" y="201025"/>
                  </a:cubicBezTo>
                  <a:cubicBezTo>
                    <a:pt x="184938" y="205210"/>
                    <a:pt x="184582" y="205745"/>
                    <a:pt x="188056" y="202628"/>
                  </a:cubicBezTo>
                  <a:cubicBezTo>
                    <a:pt x="191528" y="199511"/>
                    <a:pt x="197762" y="191496"/>
                    <a:pt x="200880" y="189447"/>
                  </a:cubicBezTo>
                  <a:cubicBezTo>
                    <a:pt x="207395" y="185158"/>
                    <a:pt x="213374" y="180105"/>
                    <a:pt x="218691" y="174397"/>
                  </a:cubicBezTo>
                  <a:cubicBezTo>
                    <a:pt x="220471" y="170835"/>
                    <a:pt x="223589" y="169232"/>
                    <a:pt x="220115" y="166560"/>
                  </a:cubicBezTo>
                  <a:cubicBezTo>
                    <a:pt x="216642" y="163888"/>
                    <a:pt x="204442" y="158278"/>
                    <a:pt x="203373" y="154538"/>
                  </a:cubicBezTo>
                  <a:cubicBezTo>
                    <a:pt x="202304" y="150797"/>
                    <a:pt x="201948" y="149818"/>
                    <a:pt x="206935" y="145632"/>
                  </a:cubicBezTo>
                  <a:cubicBezTo>
                    <a:pt x="211922" y="141446"/>
                    <a:pt x="213525" y="139042"/>
                    <a:pt x="217622" y="139220"/>
                  </a:cubicBezTo>
                  <a:cubicBezTo>
                    <a:pt x="221718" y="139398"/>
                    <a:pt x="228131" y="142337"/>
                    <a:pt x="231069" y="140645"/>
                  </a:cubicBezTo>
                  <a:cubicBezTo>
                    <a:pt x="234008" y="138953"/>
                    <a:pt x="237837" y="135302"/>
                    <a:pt x="238016" y="110722"/>
                  </a:cubicBezTo>
                  <a:cubicBezTo>
                    <a:pt x="232049" y="109475"/>
                    <a:pt x="238016" y="108674"/>
                    <a:pt x="221540" y="112860"/>
                  </a:cubicBezTo>
                  <a:cubicBezTo>
                    <a:pt x="205065" y="117045"/>
                    <a:pt x="187076" y="129513"/>
                    <a:pt x="182534" y="130671"/>
                  </a:cubicBezTo>
                  <a:cubicBezTo>
                    <a:pt x="178372" y="131965"/>
                    <a:pt x="173851" y="131380"/>
                    <a:pt x="170155" y="129068"/>
                  </a:cubicBezTo>
                  <a:cubicBezTo>
                    <a:pt x="164990" y="126129"/>
                    <a:pt x="161250" y="125149"/>
                    <a:pt x="162942" y="121587"/>
                  </a:cubicBezTo>
                  <a:cubicBezTo>
                    <a:pt x="169093" y="115884"/>
                    <a:pt x="176419" y="111598"/>
                    <a:pt x="184404" y="109030"/>
                  </a:cubicBezTo>
                  <a:cubicBezTo>
                    <a:pt x="191452" y="107414"/>
                    <a:pt x="198408" y="105422"/>
                    <a:pt x="205243" y="103063"/>
                  </a:cubicBezTo>
                  <a:cubicBezTo>
                    <a:pt x="215016" y="98125"/>
                    <a:pt x="225325" y="94330"/>
                    <a:pt x="235968" y="91753"/>
                  </a:cubicBezTo>
                  <a:cubicBezTo>
                    <a:pt x="243448" y="91308"/>
                    <a:pt x="244873" y="87835"/>
                    <a:pt x="244873" y="84540"/>
                  </a:cubicBezTo>
                  <a:cubicBezTo>
                    <a:pt x="245414" y="75544"/>
                    <a:pt x="246695" y="66608"/>
                    <a:pt x="248703" y="57823"/>
                  </a:cubicBezTo>
                  <a:cubicBezTo>
                    <a:pt x="251196" y="51589"/>
                    <a:pt x="258677" y="23893"/>
                    <a:pt x="259478" y="20153"/>
                  </a:cubicBezTo>
                  <a:cubicBezTo>
                    <a:pt x="260280" y="16412"/>
                    <a:pt x="266514" y="11247"/>
                    <a:pt x="269809" y="6438"/>
                  </a:cubicBezTo>
                  <a:cubicBezTo>
                    <a:pt x="273104" y="1629"/>
                    <a:pt x="279783" y="-2468"/>
                    <a:pt x="283879" y="649"/>
                  </a:cubicBezTo>
                  <a:cubicBezTo>
                    <a:pt x="287923" y="4319"/>
                    <a:pt x="289177" y="10159"/>
                    <a:pt x="286996" y="15165"/>
                  </a:cubicBezTo>
                  <a:cubicBezTo>
                    <a:pt x="282741" y="20745"/>
                    <a:pt x="279014" y="26707"/>
                    <a:pt x="275864" y="32977"/>
                  </a:cubicBezTo>
                  <a:cubicBezTo>
                    <a:pt x="273527" y="41572"/>
                    <a:pt x="271801" y="50321"/>
                    <a:pt x="270699" y="59159"/>
                  </a:cubicBezTo>
                  <a:cubicBezTo>
                    <a:pt x="269898" y="64769"/>
                    <a:pt x="265356" y="76970"/>
                    <a:pt x="265534" y="81512"/>
                  </a:cubicBezTo>
                  <a:cubicBezTo>
                    <a:pt x="265712" y="86054"/>
                    <a:pt x="263486" y="88458"/>
                    <a:pt x="273371" y="87657"/>
                  </a:cubicBezTo>
                  <a:cubicBezTo>
                    <a:pt x="283256" y="86855"/>
                    <a:pt x="293408" y="84362"/>
                    <a:pt x="299108" y="84184"/>
                  </a:cubicBezTo>
                  <a:cubicBezTo>
                    <a:pt x="304808" y="84005"/>
                    <a:pt x="312734" y="82313"/>
                    <a:pt x="316296" y="85609"/>
                  </a:cubicBezTo>
                  <a:cubicBezTo>
                    <a:pt x="319858" y="88904"/>
                    <a:pt x="321639" y="89527"/>
                    <a:pt x="318344" y="94514"/>
                  </a:cubicBezTo>
                  <a:cubicBezTo>
                    <a:pt x="315049" y="99501"/>
                    <a:pt x="314247" y="103420"/>
                    <a:pt x="310863" y="104399"/>
                  </a:cubicBezTo>
                  <a:cubicBezTo>
                    <a:pt x="306431" y="104994"/>
                    <a:pt x="301938" y="104994"/>
                    <a:pt x="297505" y="104399"/>
                  </a:cubicBezTo>
                  <a:cubicBezTo>
                    <a:pt x="288413" y="103599"/>
                    <a:pt x="279256" y="103958"/>
                    <a:pt x="270254" y="105468"/>
                  </a:cubicBezTo>
                  <a:cubicBezTo>
                    <a:pt x="266157" y="107516"/>
                    <a:pt x="264465" y="105468"/>
                    <a:pt x="263486" y="109832"/>
                  </a:cubicBezTo>
                  <a:cubicBezTo>
                    <a:pt x="261233" y="122415"/>
                    <a:pt x="260042" y="135165"/>
                    <a:pt x="259923" y="147948"/>
                  </a:cubicBezTo>
                  <a:cubicBezTo>
                    <a:pt x="261170" y="150441"/>
                    <a:pt x="267404" y="154805"/>
                    <a:pt x="269452" y="160326"/>
                  </a:cubicBezTo>
                  <a:cubicBezTo>
                    <a:pt x="271501" y="165848"/>
                    <a:pt x="268384" y="177247"/>
                    <a:pt x="270521" y="177425"/>
                  </a:cubicBezTo>
                  <a:cubicBezTo>
                    <a:pt x="272659" y="177603"/>
                    <a:pt x="307835" y="168519"/>
                    <a:pt x="313980" y="169855"/>
                  </a:cubicBezTo>
                  <a:cubicBezTo>
                    <a:pt x="320125" y="171191"/>
                    <a:pt x="317721" y="165937"/>
                    <a:pt x="325558" y="167183"/>
                  </a:cubicBezTo>
                  <a:cubicBezTo>
                    <a:pt x="333400" y="169203"/>
                    <a:pt x="341056" y="171885"/>
                    <a:pt x="348445" y="175198"/>
                  </a:cubicBezTo>
                  <a:cubicBezTo>
                    <a:pt x="353187" y="177886"/>
                    <a:pt x="356888" y="182089"/>
                    <a:pt x="358954" y="187132"/>
                  </a:cubicBezTo>
                  <a:cubicBezTo>
                    <a:pt x="359619" y="190195"/>
                    <a:pt x="359043" y="193398"/>
                    <a:pt x="357351" y="196037"/>
                  </a:cubicBezTo>
                  <a:cubicBezTo>
                    <a:pt x="350260" y="200392"/>
                    <a:pt x="342881" y="204260"/>
                    <a:pt x="335265" y="207614"/>
                  </a:cubicBezTo>
                  <a:cubicBezTo>
                    <a:pt x="329298" y="209841"/>
                    <a:pt x="329921" y="210910"/>
                    <a:pt x="326359" y="210910"/>
                  </a:cubicBezTo>
                  <a:cubicBezTo>
                    <a:pt x="322797" y="210910"/>
                    <a:pt x="320748" y="210286"/>
                    <a:pt x="315227" y="210108"/>
                  </a:cubicBezTo>
                  <a:cubicBezTo>
                    <a:pt x="309706" y="209930"/>
                    <a:pt x="303026" y="206991"/>
                    <a:pt x="299464" y="210108"/>
                  </a:cubicBezTo>
                  <a:cubicBezTo>
                    <a:pt x="295902" y="213225"/>
                    <a:pt x="289579" y="219637"/>
                    <a:pt x="287086" y="221686"/>
                  </a:cubicBezTo>
                  <a:cubicBezTo>
                    <a:pt x="284592" y="223734"/>
                    <a:pt x="274974" y="233441"/>
                    <a:pt x="274974" y="236113"/>
                  </a:cubicBezTo>
                  <a:cubicBezTo>
                    <a:pt x="274974" y="238784"/>
                    <a:pt x="282811" y="236736"/>
                    <a:pt x="289579" y="237537"/>
                  </a:cubicBezTo>
                  <a:cubicBezTo>
                    <a:pt x="295261" y="238109"/>
                    <a:pt x="300650" y="240339"/>
                    <a:pt x="305074" y="243950"/>
                  </a:cubicBezTo>
                  <a:cubicBezTo>
                    <a:pt x="308192" y="246888"/>
                    <a:pt x="315138" y="252855"/>
                    <a:pt x="314693" y="258287"/>
                  </a:cubicBezTo>
                  <a:cubicBezTo>
                    <a:pt x="314247" y="263720"/>
                    <a:pt x="319680" y="292663"/>
                    <a:pt x="319680" y="299698"/>
                  </a:cubicBezTo>
                  <a:cubicBezTo>
                    <a:pt x="319680" y="306734"/>
                    <a:pt x="320125" y="362037"/>
                    <a:pt x="320125" y="362037"/>
                  </a:cubicBezTo>
                  <a:cubicBezTo>
                    <a:pt x="321340" y="368181"/>
                    <a:pt x="322144" y="374399"/>
                    <a:pt x="322530" y="380650"/>
                  </a:cubicBezTo>
                  <a:cubicBezTo>
                    <a:pt x="322755" y="390875"/>
                    <a:pt x="322368" y="401105"/>
                    <a:pt x="321372" y="411285"/>
                  </a:cubicBezTo>
                  <a:cubicBezTo>
                    <a:pt x="320125" y="415827"/>
                    <a:pt x="318879" y="421615"/>
                    <a:pt x="314693" y="420814"/>
                  </a:cubicBezTo>
                  <a:cubicBezTo>
                    <a:pt x="310257" y="420262"/>
                    <a:pt x="305915" y="419124"/>
                    <a:pt x="301779" y="417430"/>
                  </a:cubicBezTo>
                  <a:cubicBezTo>
                    <a:pt x="297211" y="415885"/>
                    <a:pt x="292958" y="413532"/>
                    <a:pt x="289223" y="410483"/>
                  </a:cubicBezTo>
                  <a:cubicBezTo>
                    <a:pt x="284619" y="405924"/>
                    <a:pt x="280278" y="401107"/>
                    <a:pt x="276220" y="396056"/>
                  </a:cubicBezTo>
                  <a:cubicBezTo>
                    <a:pt x="272925" y="391693"/>
                    <a:pt x="263842" y="383232"/>
                    <a:pt x="261793" y="380294"/>
                  </a:cubicBezTo>
                  <a:cubicBezTo>
                    <a:pt x="258231" y="376156"/>
                    <a:pt x="255752" y="371199"/>
                    <a:pt x="254580" y="365867"/>
                  </a:cubicBezTo>
                  <a:cubicBezTo>
                    <a:pt x="254580" y="361325"/>
                    <a:pt x="253690" y="356961"/>
                    <a:pt x="255203" y="356961"/>
                  </a:cubicBezTo>
                  <a:cubicBezTo>
                    <a:pt x="256717" y="356961"/>
                    <a:pt x="259033" y="360523"/>
                    <a:pt x="260547" y="363818"/>
                  </a:cubicBezTo>
                  <a:cubicBezTo>
                    <a:pt x="263089" y="368274"/>
                    <a:pt x="266989" y="371801"/>
                    <a:pt x="271679" y="373882"/>
                  </a:cubicBezTo>
                  <a:cubicBezTo>
                    <a:pt x="277200" y="376731"/>
                    <a:pt x="286551" y="381897"/>
                    <a:pt x="288154" y="380917"/>
                  </a:cubicBezTo>
                  <a:cubicBezTo>
                    <a:pt x="289757" y="379937"/>
                    <a:pt x="292874" y="379225"/>
                    <a:pt x="292874" y="376375"/>
                  </a:cubicBezTo>
                  <a:cubicBezTo>
                    <a:pt x="292874" y="373525"/>
                    <a:pt x="292250" y="357763"/>
                    <a:pt x="292250" y="353666"/>
                  </a:cubicBezTo>
                  <a:cubicBezTo>
                    <a:pt x="292250" y="349569"/>
                    <a:pt x="292250" y="294889"/>
                    <a:pt x="292250" y="294889"/>
                  </a:cubicBezTo>
                  <a:cubicBezTo>
                    <a:pt x="292250" y="294889"/>
                    <a:pt x="292250" y="268173"/>
                    <a:pt x="286907" y="261404"/>
                  </a:cubicBezTo>
                  <a:cubicBezTo>
                    <a:pt x="281564" y="254636"/>
                    <a:pt x="280852" y="254458"/>
                    <a:pt x="278002" y="255259"/>
                  </a:cubicBezTo>
                  <a:cubicBezTo>
                    <a:pt x="275152" y="256061"/>
                    <a:pt x="272213" y="260247"/>
                    <a:pt x="269096" y="260247"/>
                  </a:cubicBezTo>
                  <a:cubicBezTo>
                    <a:pt x="265979" y="260247"/>
                    <a:pt x="264287" y="258822"/>
                    <a:pt x="262239" y="260247"/>
                  </a:cubicBezTo>
                  <a:cubicBezTo>
                    <a:pt x="260191" y="261672"/>
                    <a:pt x="256450" y="266302"/>
                    <a:pt x="258766" y="267549"/>
                  </a:cubicBezTo>
                  <a:cubicBezTo>
                    <a:pt x="261081" y="268796"/>
                    <a:pt x="269452" y="274139"/>
                    <a:pt x="272569" y="276455"/>
                  </a:cubicBezTo>
                  <a:cubicBezTo>
                    <a:pt x="275686" y="278770"/>
                    <a:pt x="281475" y="283223"/>
                    <a:pt x="281475" y="286162"/>
                  </a:cubicBezTo>
                  <a:cubicBezTo>
                    <a:pt x="285839" y="293197"/>
                    <a:pt x="278447" y="292930"/>
                    <a:pt x="275686" y="292930"/>
                  </a:cubicBezTo>
                  <a:cubicBezTo>
                    <a:pt x="272925" y="292930"/>
                    <a:pt x="272213" y="295424"/>
                    <a:pt x="268117" y="292930"/>
                  </a:cubicBezTo>
                  <a:cubicBezTo>
                    <a:pt x="264020" y="290437"/>
                    <a:pt x="257162" y="280818"/>
                    <a:pt x="254313" y="281353"/>
                  </a:cubicBezTo>
                  <a:cubicBezTo>
                    <a:pt x="251463" y="281887"/>
                    <a:pt x="249148" y="286518"/>
                    <a:pt x="247901" y="290882"/>
                  </a:cubicBezTo>
                  <a:cubicBezTo>
                    <a:pt x="246654" y="295245"/>
                    <a:pt x="245408" y="300411"/>
                    <a:pt x="248703" y="301569"/>
                  </a:cubicBezTo>
                  <a:cubicBezTo>
                    <a:pt x="251998" y="302726"/>
                    <a:pt x="255738" y="304685"/>
                    <a:pt x="260458" y="307001"/>
                  </a:cubicBezTo>
                  <a:cubicBezTo>
                    <a:pt x="266225" y="309770"/>
                    <a:pt x="271305" y="313785"/>
                    <a:pt x="275330" y="318756"/>
                  </a:cubicBezTo>
                  <a:cubicBezTo>
                    <a:pt x="278002" y="322853"/>
                    <a:pt x="282098" y="326771"/>
                    <a:pt x="279426" y="333985"/>
                  </a:cubicBezTo>
                  <a:cubicBezTo>
                    <a:pt x="275591" y="337530"/>
                    <a:pt x="269847" y="338043"/>
                    <a:pt x="265445" y="335232"/>
                  </a:cubicBezTo>
                  <a:cubicBezTo>
                    <a:pt x="257719" y="332300"/>
                    <a:pt x="250528" y="328118"/>
                    <a:pt x="244160" y="322853"/>
                  </a:cubicBezTo>
                  <a:cubicBezTo>
                    <a:pt x="240242" y="317866"/>
                    <a:pt x="239440" y="320804"/>
                    <a:pt x="238995" y="323654"/>
                  </a:cubicBezTo>
                  <a:cubicBezTo>
                    <a:pt x="238550" y="326504"/>
                    <a:pt x="234453" y="349124"/>
                    <a:pt x="234276" y="351529"/>
                  </a:cubicBezTo>
                  <a:cubicBezTo>
                    <a:pt x="234097" y="353933"/>
                    <a:pt x="234276" y="357139"/>
                    <a:pt x="228932" y="355892"/>
                  </a:cubicBezTo>
                  <a:cubicBezTo>
                    <a:pt x="221852" y="352131"/>
                    <a:pt x="215751" y="346763"/>
                    <a:pt x="211121" y="340218"/>
                  </a:cubicBezTo>
                  <a:cubicBezTo>
                    <a:pt x="209020" y="335329"/>
                    <a:pt x="208582" y="329885"/>
                    <a:pt x="209874" y="324723"/>
                  </a:cubicBezTo>
                  <a:cubicBezTo>
                    <a:pt x="211922" y="320181"/>
                    <a:pt x="217978" y="297116"/>
                    <a:pt x="220828" y="287141"/>
                  </a:cubicBezTo>
                  <a:cubicBezTo>
                    <a:pt x="223654" y="275505"/>
                    <a:pt x="227529" y="264148"/>
                    <a:pt x="232405" y="253211"/>
                  </a:cubicBezTo>
                  <a:cubicBezTo>
                    <a:pt x="237242" y="245935"/>
                    <a:pt x="241700" y="238415"/>
                    <a:pt x="245764" y="230680"/>
                  </a:cubicBezTo>
                  <a:cubicBezTo>
                    <a:pt x="248257" y="225248"/>
                    <a:pt x="256896" y="216609"/>
                    <a:pt x="257341" y="214561"/>
                  </a:cubicBezTo>
                  <a:cubicBezTo>
                    <a:pt x="257786" y="212513"/>
                    <a:pt x="258588" y="210465"/>
                    <a:pt x="255470" y="211889"/>
                  </a:cubicBezTo>
                  <a:cubicBezTo>
                    <a:pt x="252354" y="213314"/>
                    <a:pt x="227863" y="225248"/>
                    <a:pt x="221273" y="229701"/>
                  </a:cubicBezTo>
                  <a:cubicBezTo>
                    <a:pt x="215571" y="232683"/>
                    <a:pt x="210041" y="235984"/>
                    <a:pt x="204709" y="239586"/>
                  </a:cubicBezTo>
                  <a:cubicBezTo>
                    <a:pt x="201236" y="242703"/>
                    <a:pt x="199365" y="245730"/>
                    <a:pt x="194022" y="246799"/>
                  </a:cubicBezTo>
                  <a:cubicBezTo>
                    <a:pt x="189220" y="247827"/>
                    <a:pt x="184618" y="249632"/>
                    <a:pt x="180396" y="252142"/>
                  </a:cubicBezTo>
                  <a:cubicBezTo>
                    <a:pt x="177547" y="254013"/>
                    <a:pt x="174786" y="258644"/>
                    <a:pt x="168997" y="259712"/>
                  </a:cubicBezTo>
                  <a:cubicBezTo>
                    <a:pt x="163209" y="260781"/>
                    <a:pt x="162497" y="258555"/>
                    <a:pt x="158132" y="259712"/>
                  </a:cubicBezTo>
                  <a:cubicBezTo>
                    <a:pt x="153769" y="260870"/>
                    <a:pt x="150474" y="263898"/>
                    <a:pt x="147179" y="270221"/>
                  </a:cubicBezTo>
                  <a:cubicBezTo>
                    <a:pt x="144147" y="275480"/>
                    <a:pt x="141982" y="281193"/>
                    <a:pt x="140767" y="287141"/>
                  </a:cubicBezTo>
                  <a:cubicBezTo>
                    <a:pt x="137294" y="298719"/>
                    <a:pt x="141657" y="365956"/>
                    <a:pt x="145932" y="382253"/>
                  </a:cubicBezTo>
                  <a:cubicBezTo>
                    <a:pt x="150207" y="398550"/>
                    <a:pt x="145131" y="403715"/>
                    <a:pt x="143260" y="404784"/>
                  </a:cubicBezTo>
                  <a:cubicBezTo>
                    <a:pt x="139724" y="405697"/>
                    <a:pt x="135976" y="405252"/>
                    <a:pt x="132752" y="403537"/>
                  </a:cubicBezTo>
                  <a:cubicBezTo>
                    <a:pt x="129425" y="401460"/>
                    <a:pt x="125975" y="399586"/>
                    <a:pt x="122421" y="397927"/>
                  </a:cubicBezTo>
                  <a:cubicBezTo>
                    <a:pt x="119322" y="396899"/>
                    <a:pt x="116596" y="394978"/>
                    <a:pt x="114585" y="392405"/>
                  </a:cubicBezTo>
                  <a:cubicBezTo>
                    <a:pt x="111735" y="389466"/>
                    <a:pt x="109063" y="384568"/>
                    <a:pt x="107193" y="382431"/>
                  </a:cubicBezTo>
                  <a:cubicBezTo>
                    <a:pt x="105322" y="380294"/>
                    <a:pt x="107816" y="375841"/>
                    <a:pt x="109419" y="372368"/>
                  </a:cubicBezTo>
                  <a:cubicBezTo>
                    <a:pt x="110625" y="353508"/>
                    <a:pt x="110088" y="334578"/>
                    <a:pt x="107816" y="315817"/>
                  </a:cubicBezTo>
                  <a:cubicBezTo>
                    <a:pt x="105946" y="309227"/>
                    <a:pt x="105322" y="315817"/>
                    <a:pt x="102651" y="318934"/>
                  </a:cubicBezTo>
                  <a:cubicBezTo>
                    <a:pt x="98614" y="323618"/>
                    <a:pt x="95339" y="328907"/>
                    <a:pt x="92943" y="334608"/>
                  </a:cubicBezTo>
                  <a:cubicBezTo>
                    <a:pt x="91784" y="339995"/>
                    <a:pt x="89475" y="345068"/>
                    <a:pt x="86175" y="349481"/>
                  </a:cubicBezTo>
                  <a:cubicBezTo>
                    <a:pt x="82714" y="353667"/>
                    <a:pt x="78000" y="356633"/>
                    <a:pt x="72728" y="357941"/>
                  </a:cubicBezTo>
                  <a:cubicBezTo>
                    <a:pt x="67261" y="359856"/>
                    <a:pt x="61251" y="359470"/>
                    <a:pt x="56074" y="356872"/>
                  </a:cubicBezTo>
                  <a:cubicBezTo>
                    <a:pt x="52067" y="354022"/>
                    <a:pt x="44498" y="348679"/>
                    <a:pt x="43874" y="344137"/>
                  </a:cubicBezTo>
                  <a:cubicBezTo>
                    <a:pt x="42395" y="339386"/>
                    <a:pt x="41762" y="334413"/>
                    <a:pt x="42004" y="329443"/>
                  </a:cubicBezTo>
                  <a:cubicBezTo>
                    <a:pt x="43072" y="324545"/>
                    <a:pt x="48149" y="320537"/>
                    <a:pt x="49039" y="317064"/>
                  </a:cubicBezTo>
                  <a:cubicBezTo>
                    <a:pt x="49930" y="313591"/>
                    <a:pt x="52334" y="302459"/>
                    <a:pt x="53581" y="298540"/>
                  </a:cubicBezTo>
                  <a:cubicBezTo>
                    <a:pt x="54828" y="294622"/>
                    <a:pt x="58123" y="283045"/>
                    <a:pt x="59904" y="278681"/>
                  </a:cubicBezTo>
                  <a:cubicBezTo>
                    <a:pt x="63552" y="272481"/>
                    <a:pt x="66538" y="265914"/>
                    <a:pt x="68810" y="259089"/>
                  </a:cubicBezTo>
                  <a:cubicBezTo>
                    <a:pt x="69433" y="254013"/>
                    <a:pt x="72906" y="248402"/>
                    <a:pt x="72906" y="246087"/>
                  </a:cubicBezTo>
                  <a:cubicBezTo>
                    <a:pt x="72906" y="243771"/>
                    <a:pt x="74153" y="242435"/>
                    <a:pt x="71036" y="243682"/>
                  </a:cubicBezTo>
                  <a:cubicBezTo>
                    <a:pt x="67919" y="244929"/>
                    <a:pt x="62131" y="253567"/>
                    <a:pt x="56609" y="255170"/>
                  </a:cubicBezTo>
                  <a:cubicBezTo>
                    <a:pt x="51910" y="257121"/>
                    <a:pt x="46795" y="257856"/>
                    <a:pt x="41737" y="257308"/>
                  </a:cubicBezTo>
                  <a:cubicBezTo>
                    <a:pt x="37336" y="254431"/>
                    <a:pt x="32650" y="252013"/>
                    <a:pt x="27755" y="250094"/>
                  </a:cubicBezTo>
                  <a:cubicBezTo>
                    <a:pt x="24193" y="250094"/>
                    <a:pt x="16979" y="243415"/>
                    <a:pt x="13951" y="243237"/>
                  </a:cubicBezTo>
                  <a:cubicBezTo>
                    <a:pt x="10923" y="243059"/>
                    <a:pt x="5847" y="238072"/>
                    <a:pt x="1750" y="234331"/>
                  </a:cubicBezTo>
                  <a:cubicBezTo>
                    <a:pt x="-2346" y="230591"/>
                    <a:pt x="504" y="227919"/>
                    <a:pt x="2819" y="225426"/>
                  </a:cubicBezTo>
                  <a:cubicBezTo>
                    <a:pt x="11088" y="220103"/>
                    <a:pt x="19618" y="215199"/>
                    <a:pt x="28378" y="210732"/>
                  </a:cubicBezTo>
                  <a:cubicBezTo>
                    <a:pt x="32030" y="208060"/>
                    <a:pt x="61596" y="188290"/>
                    <a:pt x="68008" y="184015"/>
                  </a:cubicBezTo>
                  <a:cubicBezTo>
                    <a:pt x="74420" y="179740"/>
                    <a:pt x="103007" y="165670"/>
                    <a:pt x="103630" y="162642"/>
                  </a:cubicBezTo>
                  <a:cubicBezTo>
                    <a:pt x="104254" y="159614"/>
                    <a:pt x="104254" y="141536"/>
                    <a:pt x="104877" y="135123"/>
                  </a:cubicBezTo>
                  <a:cubicBezTo>
                    <a:pt x="105501" y="128711"/>
                    <a:pt x="111467" y="100926"/>
                    <a:pt x="109241" y="99056"/>
                  </a:cubicBezTo>
                  <a:cubicBezTo>
                    <a:pt x="107014" y="97186"/>
                    <a:pt x="105768" y="99679"/>
                    <a:pt x="103274" y="102173"/>
                  </a:cubicBezTo>
                  <a:cubicBezTo>
                    <a:pt x="97430" y="108448"/>
                    <a:pt x="92293" y="115347"/>
                    <a:pt x="87957" y="122745"/>
                  </a:cubicBezTo>
                  <a:cubicBezTo>
                    <a:pt x="84082" y="129889"/>
                    <a:pt x="79550" y="136657"/>
                    <a:pt x="74420" y="142960"/>
                  </a:cubicBezTo>
                  <a:cubicBezTo>
                    <a:pt x="69611" y="149194"/>
                    <a:pt x="64446" y="150797"/>
                    <a:pt x="64713" y="157031"/>
                  </a:cubicBezTo>
                  <a:cubicBezTo>
                    <a:pt x="64980" y="163265"/>
                    <a:pt x="67385" y="169410"/>
                    <a:pt x="63288" y="168965"/>
                  </a:cubicBezTo>
                  <a:cubicBezTo>
                    <a:pt x="59192" y="168519"/>
                    <a:pt x="52067" y="167540"/>
                    <a:pt x="46546" y="166916"/>
                  </a:cubicBezTo>
                  <a:cubicBezTo>
                    <a:pt x="39869" y="166882"/>
                    <a:pt x="33473" y="164227"/>
                    <a:pt x="28735" y="159525"/>
                  </a:cubicBezTo>
                  <a:cubicBezTo>
                    <a:pt x="23391" y="153291"/>
                    <a:pt x="18226" y="150619"/>
                    <a:pt x="20898" y="140912"/>
                  </a:cubicBezTo>
                  <a:cubicBezTo>
                    <a:pt x="23569" y="131205"/>
                    <a:pt x="24994" y="122567"/>
                    <a:pt x="27309" y="112860"/>
                  </a:cubicBezTo>
                  <a:cubicBezTo>
                    <a:pt x="29083" y="104539"/>
                    <a:pt x="32276" y="96586"/>
                    <a:pt x="36749" y="89349"/>
                  </a:cubicBezTo>
                  <a:cubicBezTo>
                    <a:pt x="45611" y="77891"/>
                    <a:pt x="57095" y="68729"/>
                    <a:pt x="70234" y="62632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3803783" y="5953870"/>
              <a:ext cx="175358" cy="266919"/>
            </a:xfrm>
            <a:custGeom>
              <a:avLst/>
              <a:gdLst>
                <a:gd name="connsiteX0" fmla="*/ 32735 w 202451"/>
                <a:gd name="connsiteY0" fmla="*/ 34958 h 308158"/>
                <a:gd name="connsiteX1" fmla="*/ 31489 w 202451"/>
                <a:gd name="connsiteY1" fmla="*/ 23559 h 308158"/>
                <a:gd name="connsiteX2" fmla="*/ 41196 w 202451"/>
                <a:gd name="connsiteY2" fmla="*/ 19463 h 308158"/>
                <a:gd name="connsiteX3" fmla="*/ 58473 w 202451"/>
                <a:gd name="connsiteY3" fmla="*/ 18839 h 308158"/>
                <a:gd name="connsiteX4" fmla="*/ 98726 w 202451"/>
                <a:gd name="connsiteY4" fmla="*/ 1028 h 308158"/>
                <a:gd name="connsiteX5" fmla="*/ 133190 w 202451"/>
                <a:gd name="connsiteY5" fmla="*/ 1028 h 308158"/>
                <a:gd name="connsiteX6" fmla="*/ 159907 w 202451"/>
                <a:gd name="connsiteY6" fmla="*/ 12427 h 308158"/>
                <a:gd name="connsiteX7" fmla="*/ 177006 w 202451"/>
                <a:gd name="connsiteY7" fmla="*/ 46447 h 308158"/>
                <a:gd name="connsiteX8" fmla="*/ 171217 w 202451"/>
                <a:gd name="connsiteY8" fmla="*/ 65682 h 308158"/>
                <a:gd name="connsiteX9" fmla="*/ 157146 w 202451"/>
                <a:gd name="connsiteY9" fmla="*/ 86254 h 308158"/>
                <a:gd name="connsiteX10" fmla="*/ 144411 w 202451"/>
                <a:gd name="connsiteY10" fmla="*/ 112971 h 308158"/>
                <a:gd name="connsiteX11" fmla="*/ 134259 w 202451"/>
                <a:gd name="connsiteY11" fmla="*/ 132118 h 308158"/>
                <a:gd name="connsiteX12" fmla="*/ 126689 w 202451"/>
                <a:gd name="connsiteY12" fmla="*/ 147169 h 308158"/>
                <a:gd name="connsiteX13" fmla="*/ 111639 w 202451"/>
                <a:gd name="connsiteY13" fmla="*/ 173885 h 308158"/>
                <a:gd name="connsiteX14" fmla="*/ 101309 w 202451"/>
                <a:gd name="connsiteY14" fmla="*/ 194991 h 308158"/>
                <a:gd name="connsiteX15" fmla="*/ 96767 w 202451"/>
                <a:gd name="connsiteY15" fmla="*/ 209775 h 308158"/>
                <a:gd name="connsiteX16" fmla="*/ 133636 w 202451"/>
                <a:gd name="connsiteY16" fmla="*/ 200869 h 308158"/>
                <a:gd name="connsiteX17" fmla="*/ 181280 w 202451"/>
                <a:gd name="connsiteY17" fmla="*/ 201492 h 308158"/>
                <a:gd name="connsiteX18" fmla="*/ 201763 w 202451"/>
                <a:gd name="connsiteY18" fmla="*/ 241300 h 308158"/>
                <a:gd name="connsiteX19" fmla="*/ 198468 w 202451"/>
                <a:gd name="connsiteY19" fmla="*/ 264188 h 308158"/>
                <a:gd name="connsiteX20" fmla="*/ 190364 w 202451"/>
                <a:gd name="connsiteY20" fmla="*/ 264989 h 308158"/>
                <a:gd name="connsiteX21" fmla="*/ 162935 w 202451"/>
                <a:gd name="connsiteY21" fmla="*/ 264188 h 308158"/>
                <a:gd name="connsiteX22" fmla="*/ 122504 w 202451"/>
                <a:gd name="connsiteY22" fmla="*/ 279238 h 308158"/>
                <a:gd name="connsiteX23" fmla="*/ 92581 w 202451"/>
                <a:gd name="connsiteY23" fmla="*/ 292596 h 308158"/>
                <a:gd name="connsiteX24" fmla="*/ 80826 w 202451"/>
                <a:gd name="connsiteY24" fmla="*/ 301502 h 308158"/>
                <a:gd name="connsiteX25" fmla="*/ 66043 w 202451"/>
                <a:gd name="connsiteY25" fmla="*/ 306489 h 308158"/>
                <a:gd name="connsiteX26" fmla="*/ 56157 w 202451"/>
                <a:gd name="connsiteY26" fmla="*/ 306489 h 308158"/>
                <a:gd name="connsiteX27" fmla="*/ 41285 w 202451"/>
                <a:gd name="connsiteY27" fmla="*/ 296159 h 308158"/>
                <a:gd name="connsiteX28" fmla="*/ 27659 w 202451"/>
                <a:gd name="connsiteY28" fmla="*/ 283513 h 308158"/>
                <a:gd name="connsiteX29" fmla="*/ 15904 w 202451"/>
                <a:gd name="connsiteY29" fmla="*/ 267305 h 308158"/>
                <a:gd name="connsiteX30" fmla="*/ 6998 w 202451"/>
                <a:gd name="connsiteY30" fmla="*/ 243171 h 308158"/>
                <a:gd name="connsiteX31" fmla="*/ 52 w 202451"/>
                <a:gd name="connsiteY31" fmla="*/ 215474 h 308158"/>
                <a:gd name="connsiteX32" fmla="*/ 14212 w 202451"/>
                <a:gd name="connsiteY32" fmla="*/ 185997 h 308158"/>
                <a:gd name="connsiteX33" fmla="*/ 36120 w 202451"/>
                <a:gd name="connsiteY33" fmla="*/ 142449 h 308158"/>
                <a:gd name="connsiteX34" fmla="*/ 57582 w 202451"/>
                <a:gd name="connsiteY34" fmla="*/ 98366 h 308158"/>
                <a:gd name="connsiteX35" fmla="*/ 69070 w 202451"/>
                <a:gd name="connsiteY35" fmla="*/ 73341 h 308158"/>
                <a:gd name="connsiteX36" fmla="*/ 60165 w 202451"/>
                <a:gd name="connsiteY36" fmla="*/ 64970 h 308158"/>
                <a:gd name="connsiteX37" fmla="*/ 45203 w 202451"/>
                <a:gd name="connsiteY37" fmla="*/ 50454 h 308158"/>
                <a:gd name="connsiteX38" fmla="*/ 32825 w 202451"/>
                <a:gd name="connsiteY38" fmla="*/ 35047 h 30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02451" h="308158">
                  <a:moveTo>
                    <a:pt x="32735" y="34958"/>
                  </a:moveTo>
                  <a:cubicBezTo>
                    <a:pt x="31696" y="31253"/>
                    <a:pt x="31275" y="27402"/>
                    <a:pt x="31489" y="23559"/>
                  </a:cubicBezTo>
                  <a:cubicBezTo>
                    <a:pt x="32112" y="20709"/>
                    <a:pt x="36030" y="19463"/>
                    <a:pt x="41196" y="19463"/>
                  </a:cubicBezTo>
                  <a:cubicBezTo>
                    <a:pt x="46949" y="20215"/>
                    <a:pt x="52788" y="20005"/>
                    <a:pt x="58473" y="18839"/>
                  </a:cubicBezTo>
                  <a:cubicBezTo>
                    <a:pt x="62391" y="16969"/>
                    <a:pt x="93382" y="3611"/>
                    <a:pt x="98726" y="1028"/>
                  </a:cubicBezTo>
                  <a:cubicBezTo>
                    <a:pt x="110130" y="-927"/>
                    <a:pt x="121785" y="-927"/>
                    <a:pt x="133190" y="1028"/>
                  </a:cubicBezTo>
                  <a:cubicBezTo>
                    <a:pt x="136663" y="2631"/>
                    <a:pt x="156879" y="10379"/>
                    <a:pt x="159907" y="12427"/>
                  </a:cubicBezTo>
                  <a:cubicBezTo>
                    <a:pt x="162935" y="14475"/>
                    <a:pt x="177006" y="34335"/>
                    <a:pt x="177006" y="46447"/>
                  </a:cubicBezTo>
                  <a:cubicBezTo>
                    <a:pt x="177006" y="58558"/>
                    <a:pt x="175937" y="61497"/>
                    <a:pt x="171217" y="65682"/>
                  </a:cubicBezTo>
                  <a:cubicBezTo>
                    <a:pt x="165847" y="72049"/>
                    <a:pt x="161133" y="78941"/>
                    <a:pt x="157146" y="86254"/>
                  </a:cubicBezTo>
                  <a:cubicBezTo>
                    <a:pt x="154119" y="90885"/>
                    <a:pt x="147261" y="107361"/>
                    <a:pt x="144411" y="112971"/>
                  </a:cubicBezTo>
                  <a:cubicBezTo>
                    <a:pt x="140360" y="118976"/>
                    <a:pt x="136956" y="125395"/>
                    <a:pt x="134259" y="132118"/>
                  </a:cubicBezTo>
                  <a:cubicBezTo>
                    <a:pt x="132339" y="137417"/>
                    <a:pt x="129798" y="142469"/>
                    <a:pt x="126689" y="147169"/>
                  </a:cubicBezTo>
                  <a:cubicBezTo>
                    <a:pt x="124018" y="152779"/>
                    <a:pt x="114667" y="168275"/>
                    <a:pt x="111639" y="173885"/>
                  </a:cubicBezTo>
                  <a:cubicBezTo>
                    <a:pt x="108611" y="179496"/>
                    <a:pt x="104336" y="189203"/>
                    <a:pt x="101309" y="194991"/>
                  </a:cubicBezTo>
                  <a:cubicBezTo>
                    <a:pt x="98280" y="200780"/>
                    <a:pt x="93026" y="207726"/>
                    <a:pt x="96767" y="209775"/>
                  </a:cubicBezTo>
                  <a:cubicBezTo>
                    <a:pt x="100507" y="211823"/>
                    <a:pt x="121079" y="203452"/>
                    <a:pt x="133636" y="200869"/>
                  </a:cubicBezTo>
                  <a:cubicBezTo>
                    <a:pt x="146192" y="198286"/>
                    <a:pt x="165607" y="190093"/>
                    <a:pt x="181280" y="201492"/>
                  </a:cubicBezTo>
                  <a:cubicBezTo>
                    <a:pt x="193606" y="211124"/>
                    <a:pt x="201091" y="225673"/>
                    <a:pt x="201763" y="241300"/>
                  </a:cubicBezTo>
                  <a:cubicBezTo>
                    <a:pt x="202788" y="249087"/>
                    <a:pt x="201648" y="257006"/>
                    <a:pt x="198468" y="264188"/>
                  </a:cubicBezTo>
                  <a:cubicBezTo>
                    <a:pt x="196153" y="266414"/>
                    <a:pt x="194906" y="267037"/>
                    <a:pt x="190364" y="264989"/>
                  </a:cubicBezTo>
                  <a:cubicBezTo>
                    <a:pt x="181487" y="262099"/>
                    <a:pt x="171966" y="261821"/>
                    <a:pt x="162935" y="264188"/>
                  </a:cubicBezTo>
                  <a:cubicBezTo>
                    <a:pt x="155989" y="267305"/>
                    <a:pt x="132389" y="273627"/>
                    <a:pt x="122504" y="279238"/>
                  </a:cubicBezTo>
                  <a:cubicBezTo>
                    <a:pt x="112619" y="284849"/>
                    <a:pt x="95787" y="289925"/>
                    <a:pt x="92581" y="292596"/>
                  </a:cubicBezTo>
                  <a:cubicBezTo>
                    <a:pt x="89002" y="295989"/>
                    <a:pt x="85060" y="298975"/>
                    <a:pt x="80826" y="301502"/>
                  </a:cubicBezTo>
                  <a:cubicBezTo>
                    <a:pt x="76235" y="304034"/>
                    <a:pt x="71228" y="305723"/>
                    <a:pt x="66043" y="306489"/>
                  </a:cubicBezTo>
                  <a:cubicBezTo>
                    <a:pt x="62925" y="307291"/>
                    <a:pt x="59808" y="308805"/>
                    <a:pt x="56157" y="306489"/>
                  </a:cubicBezTo>
                  <a:cubicBezTo>
                    <a:pt x="51381" y="302792"/>
                    <a:pt x="46417" y="299344"/>
                    <a:pt x="41285" y="296159"/>
                  </a:cubicBezTo>
                  <a:cubicBezTo>
                    <a:pt x="36304" y="292443"/>
                    <a:pt x="31736" y="288203"/>
                    <a:pt x="27659" y="283513"/>
                  </a:cubicBezTo>
                  <a:cubicBezTo>
                    <a:pt x="23117" y="279683"/>
                    <a:pt x="15904" y="271847"/>
                    <a:pt x="15904" y="267305"/>
                  </a:cubicBezTo>
                  <a:cubicBezTo>
                    <a:pt x="13865" y="258947"/>
                    <a:pt x="10877" y="250849"/>
                    <a:pt x="6998" y="243171"/>
                  </a:cubicBezTo>
                  <a:cubicBezTo>
                    <a:pt x="4327" y="236937"/>
                    <a:pt x="-1907" y="225359"/>
                    <a:pt x="52" y="215474"/>
                  </a:cubicBezTo>
                  <a:cubicBezTo>
                    <a:pt x="2011" y="205589"/>
                    <a:pt x="10917" y="196505"/>
                    <a:pt x="14212" y="185997"/>
                  </a:cubicBezTo>
                  <a:cubicBezTo>
                    <a:pt x="17507" y="175488"/>
                    <a:pt x="32023" y="154026"/>
                    <a:pt x="36120" y="142449"/>
                  </a:cubicBezTo>
                  <a:cubicBezTo>
                    <a:pt x="40216" y="130871"/>
                    <a:pt x="53931" y="106826"/>
                    <a:pt x="57582" y="98366"/>
                  </a:cubicBezTo>
                  <a:cubicBezTo>
                    <a:pt x="61233" y="89906"/>
                    <a:pt x="70139" y="77260"/>
                    <a:pt x="69070" y="73341"/>
                  </a:cubicBezTo>
                  <a:cubicBezTo>
                    <a:pt x="68002" y="69423"/>
                    <a:pt x="64350" y="67909"/>
                    <a:pt x="60165" y="64970"/>
                  </a:cubicBezTo>
                  <a:cubicBezTo>
                    <a:pt x="54799" y="60537"/>
                    <a:pt x="49796" y="55683"/>
                    <a:pt x="45203" y="50454"/>
                  </a:cubicBezTo>
                  <a:cubicBezTo>
                    <a:pt x="40769" y="45574"/>
                    <a:pt x="36635" y="40429"/>
                    <a:pt x="32825" y="35047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1100231" y="5991688"/>
              <a:ext cx="214467" cy="191283"/>
              <a:chOff x="1123240" y="6067950"/>
              <a:chExt cx="247602" cy="220836"/>
            </a:xfrm>
            <a:grpFill/>
          </p:grpSpPr>
          <p:sp>
            <p:nvSpPr>
              <p:cNvPr id="203" name="任意多边形: 形状 202"/>
              <p:cNvSpPr/>
              <p:nvPr/>
            </p:nvSpPr>
            <p:spPr>
              <a:xfrm>
                <a:off x="1168543" y="6071886"/>
                <a:ext cx="83898" cy="45679"/>
              </a:xfrm>
              <a:custGeom>
                <a:avLst/>
                <a:gdLst>
                  <a:gd name="connsiteX0" fmla="*/ 2017 w 83898"/>
                  <a:gd name="connsiteY0" fmla="*/ 17010 h 45679"/>
                  <a:gd name="connsiteX1" fmla="*/ 5312 w 83898"/>
                  <a:gd name="connsiteY1" fmla="*/ 7481 h 45679"/>
                  <a:gd name="connsiteX2" fmla="*/ 44674 w 83898"/>
                  <a:gd name="connsiteY2" fmla="*/ 4185 h 45679"/>
                  <a:gd name="connsiteX3" fmla="*/ 77358 w 83898"/>
                  <a:gd name="connsiteY3" fmla="*/ -356 h 45679"/>
                  <a:gd name="connsiteX4" fmla="*/ 82345 w 83898"/>
                  <a:gd name="connsiteY4" fmla="*/ 5432 h 45679"/>
                  <a:gd name="connsiteX5" fmla="*/ 75844 w 83898"/>
                  <a:gd name="connsiteY5" fmla="*/ 10776 h 45679"/>
                  <a:gd name="connsiteX6" fmla="*/ 70500 w 83898"/>
                  <a:gd name="connsiteY6" fmla="*/ 17633 h 45679"/>
                  <a:gd name="connsiteX7" fmla="*/ 63732 w 83898"/>
                  <a:gd name="connsiteY7" fmla="*/ 22531 h 45679"/>
                  <a:gd name="connsiteX8" fmla="*/ 56964 w 83898"/>
                  <a:gd name="connsiteY8" fmla="*/ 32238 h 45679"/>
                  <a:gd name="connsiteX9" fmla="*/ 51442 w 83898"/>
                  <a:gd name="connsiteY9" fmla="*/ 40431 h 45679"/>
                  <a:gd name="connsiteX10" fmla="*/ 44585 w 83898"/>
                  <a:gd name="connsiteY10" fmla="*/ 44528 h 45679"/>
                  <a:gd name="connsiteX11" fmla="*/ 33186 w 83898"/>
                  <a:gd name="connsiteY11" fmla="*/ 45151 h 45679"/>
                  <a:gd name="connsiteX12" fmla="*/ 23746 w 83898"/>
                  <a:gd name="connsiteY12" fmla="*/ 41144 h 45679"/>
                  <a:gd name="connsiteX13" fmla="*/ 15999 w 83898"/>
                  <a:gd name="connsiteY13" fmla="*/ 36156 h 45679"/>
                  <a:gd name="connsiteX14" fmla="*/ 9230 w 83898"/>
                  <a:gd name="connsiteY14" fmla="*/ 28052 h 45679"/>
                  <a:gd name="connsiteX15" fmla="*/ 2017 w 83898"/>
                  <a:gd name="connsiteY15" fmla="*/ 17010 h 4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898" h="45679">
                    <a:moveTo>
                      <a:pt x="2017" y="17010"/>
                    </a:moveTo>
                    <a:cubicBezTo>
                      <a:pt x="2017" y="17010"/>
                      <a:pt x="-5019" y="8727"/>
                      <a:pt x="5312" y="7481"/>
                    </a:cubicBezTo>
                    <a:cubicBezTo>
                      <a:pt x="15642" y="6234"/>
                      <a:pt x="38441" y="4185"/>
                      <a:pt x="44674" y="4185"/>
                    </a:cubicBezTo>
                    <a:cubicBezTo>
                      <a:pt x="50908" y="4185"/>
                      <a:pt x="72015" y="-1158"/>
                      <a:pt x="77358" y="-356"/>
                    </a:cubicBezTo>
                    <a:cubicBezTo>
                      <a:pt x="82701" y="445"/>
                      <a:pt x="85284" y="1692"/>
                      <a:pt x="82345" y="5432"/>
                    </a:cubicBezTo>
                    <a:cubicBezTo>
                      <a:pt x="79406" y="9173"/>
                      <a:pt x="76289" y="8638"/>
                      <a:pt x="75844" y="10776"/>
                    </a:cubicBezTo>
                    <a:cubicBezTo>
                      <a:pt x="74790" y="13545"/>
                      <a:pt x="72929" y="15934"/>
                      <a:pt x="70500" y="17633"/>
                    </a:cubicBezTo>
                    <a:cubicBezTo>
                      <a:pt x="68001" y="18900"/>
                      <a:pt x="65717" y="20553"/>
                      <a:pt x="63732" y="22531"/>
                    </a:cubicBezTo>
                    <a:cubicBezTo>
                      <a:pt x="61298" y="25639"/>
                      <a:pt x="59039" y="28880"/>
                      <a:pt x="56964" y="32238"/>
                    </a:cubicBezTo>
                    <a:cubicBezTo>
                      <a:pt x="55706" y="35319"/>
                      <a:pt x="53826" y="38108"/>
                      <a:pt x="51442" y="40431"/>
                    </a:cubicBezTo>
                    <a:cubicBezTo>
                      <a:pt x="49127" y="42034"/>
                      <a:pt x="46723" y="44439"/>
                      <a:pt x="44585" y="44528"/>
                    </a:cubicBezTo>
                    <a:cubicBezTo>
                      <a:pt x="40822" y="45171"/>
                      <a:pt x="36997" y="45380"/>
                      <a:pt x="33186" y="45151"/>
                    </a:cubicBezTo>
                    <a:cubicBezTo>
                      <a:pt x="29797" y="44481"/>
                      <a:pt x="26583" y="43117"/>
                      <a:pt x="23746" y="41144"/>
                    </a:cubicBezTo>
                    <a:cubicBezTo>
                      <a:pt x="21035" y="39691"/>
                      <a:pt x="18444" y="38023"/>
                      <a:pt x="15999" y="36156"/>
                    </a:cubicBezTo>
                    <a:cubicBezTo>
                      <a:pt x="13861" y="33841"/>
                      <a:pt x="13149" y="32950"/>
                      <a:pt x="9230" y="28052"/>
                    </a:cubicBezTo>
                    <a:cubicBezTo>
                      <a:pt x="6563" y="24550"/>
                      <a:pt x="4152" y="20859"/>
                      <a:pt x="2017" y="17010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/>
            </p:nvSpPr>
            <p:spPr>
              <a:xfrm>
                <a:off x="1123240" y="6126452"/>
                <a:ext cx="77719" cy="159372"/>
              </a:xfrm>
              <a:custGeom>
                <a:avLst/>
                <a:gdLst>
                  <a:gd name="connsiteX0" fmla="*/ 4752 w 77719"/>
                  <a:gd name="connsiteY0" fmla="*/ 15788 h 159372"/>
                  <a:gd name="connsiteX1" fmla="*/ 7067 w 77719"/>
                  <a:gd name="connsiteY1" fmla="*/ 9999 h 159372"/>
                  <a:gd name="connsiteX2" fmla="*/ 17754 w 77719"/>
                  <a:gd name="connsiteY2" fmla="*/ 11068 h 159372"/>
                  <a:gd name="connsiteX3" fmla="*/ 28351 w 77719"/>
                  <a:gd name="connsiteY3" fmla="*/ 29769 h 159372"/>
                  <a:gd name="connsiteX4" fmla="*/ 28351 w 77719"/>
                  <a:gd name="connsiteY4" fmla="*/ 58980 h 159372"/>
                  <a:gd name="connsiteX5" fmla="*/ 28351 w 77719"/>
                  <a:gd name="connsiteY5" fmla="*/ 88724 h 159372"/>
                  <a:gd name="connsiteX6" fmla="*/ 43313 w 77719"/>
                  <a:gd name="connsiteY6" fmla="*/ 60137 h 159372"/>
                  <a:gd name="connsiteX7" fmla="*/ 53643 w 77719"/>
                  <a:gd name="connsiteY7" fmla="*/ 27098 h 159372"/>
                  <a:gd name="connsiteX8" fmla="*/ 63172 w 77719"/>
                  <a:gd name="connsiteY8" fmla="*/ 2607 h 159372"/>
                  <a:gd name="connsiteX9" fmla="*/ 73146 w 77719"/>
                  <a:gd name="connsiteY9" fmla="*/ 470 h 159372"/>
                  <a:gd name="connsiteX10" fmla="*/ 77065 w 77719"/>
                  <a:gd name="connsiteY10" fmla="*/ 14095 h 159372"/>
                  <a:gd name="connsiteX11" fmla="*/ 68694 w 77719"/>
                  <a:gd name="connsiteY11" fmla="*/ 45265 h 159372"/>
                  <a:gd name="connsiteX12" fmla="*/ 59788 w 77719"/>
                  <a:gd name="connsiteY12" fmla="*/ 78839 h 159372"/>
                  <a:gd name="connsiteX13" fmla="*/ 42600 w 77719"/>
                  <a:gd name="connsiteY13" fmla="*/ 115619 h 159372"/>
                  <a:gd name="connsiteX14" fmla="*/ 40196 w 77719"/>
                  <a:gd name="connsiteY14" fmla="*/ 139753 h 159372"/>
                  <a:gd name="connsiteX15" fmla="*/ 30667 w 77719"/>
                  <a:gd name="connsiteY15" fmla="*/ 158277 h 159372"/>
                  <a:gd name="connsiteX16" fmla="*/ 20960 w 77719"/>
                  <a:gd name="connsiteY16" fmla="*/ 156407 h 159372"/>
                  <a:gd name="connsiteX17" fmla="*/ 922 w 77719"/>
                  <a:gd name="connsiteY17" fmla="*/ 142425 h 159372"/>
                  <a:gd name="connsiteX18" fmla="*/ 922 w 77719"/>
                  <a:gd name="connsiteY18" fmla="*/ 126306 h 159372"/>
                  <a:gd name="connsiteX19" fmla="*/ 6711 w 77719"/>
                  <a:gd name="connsiteY19" fmla="*/ 108495 h 159372"/>
                  <a:gd name="connsiteX20" fmla="*/ 5553 w 77719"/>
                  <a:gd name="connsiteY20" fmla="*/ 65926 h 159372"/>
                  <a:gd name="connsiteX21" fmla="*/ 7512 w 77719"/>
                  <a:gd name="connsiteY21" fmla="*/ 29769 h 159372"/>
                  <a:gd name="connsiteX22" fmla="*/ 3950 w 77719"/>
                  <a:gd name="connsiteY22" fmla="*/ 16144 h 15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719" h="159372">
                    <a:moveTo>
                      <a:pt x="4752" y="15788"/>
                    </a:moveTo>
                    <a:cubicBezTo>
                      <a:pt x="4752" y="15788"/>
                      <a:pt x="4217" y="9999"/>
                      <a:pt x="7067" y="9999"/>
                    </a:cubicBezTo>
                    <a:cubicBezTo>
                      <a:pt x="9917" y="9999"/>
                      <a:pt x="12232" y="5902"/>
                      <a:pt x="17754" y="11068"/>
                    </a:cubicBezTo>
                    <a:cubicBezTo>
                      <a:pt x="22844" y="16280"/>
                      <a:pt x="26496" y="22724"/>
                      <a:pt x="28351" y="29769"/>
                    </a:cubicBezTo>
                    <a:cubicBezTo>
                      <a:pt x="29157" y="39489"/>
                      <a:pt x="29157" y="49260"/>
                      <a:pt x="28351" y="58980"/>
                    </a:cubicBezTo>
                    <a:cubicBezTo>
                      <a:pt x="26659" y="62275"/>
                      <a:pt x="25056" y="91663"/>
                      <a:pt x="28351" y="88724"/>
                    </a:cubicBezTo>
                    <a:cubicBezTo>
                      <a:pt x="34426" y="79805"/>
                      <a:pt x="39446" y="70212"/>
                      <a:pt x="43313" y="60137"/>
                    </a:cubicBezTo>
                    <a:cubicBezTo>
                      <a:pt x="47834" y="49491"/>
                      <a:pt x="51294" y="38424"/>
                      <a:pt x="53643" y="27098"/>
                    </a:cubicBezTo>
                    <a:cubicBezTo>
                      <a:pt x="54884" y="18308"/>
                      <a:pt x="58146" y="9925"/>
                      <a:pt x="63172" y="2607"/>
                    </a:cubicBezTo>
                    <a:cubicBezTo>
                      <a:pt x="66111" y="559"/>
                      <a:pt x="71365" y="-1756"/>
                      <a:pt x="73146" y="470"/>
                    </a:cubicBezTo>
                    <a:cubicBezTo>
                      <a:pt x="76644" y="4074"/>
                      <a:pt x="78114" y="9184"/>
                      <a:pt x="77065" y="14095"/>
                    </a:cubicBezTo>
                    <a:cubicBezTo>
                      <a:pt x="75284" y="20329"/>
                      <a:pt x="70475" y="38853"/>
                      <a:pt x="68694" y="45265"/>
                    </a:cubicBezTo>
                    <a:cubicBezTo>
                      <a:pt x="66565" y="56662"/>
                      <a:pt x="63588" y="67885"/>
                      <a:pt x="59788" y="78839"/>
                    </a:cubicBezTo>
                    <a:cubicBezTo>
                      <a:pt x="56226" y="84628"/>
                      <a:pt x="43847" y="112057"/>
                      <a:pt x="42600" y="115619"/>
                    </a:cubicBezTo>
                    <a:cubicBezTo>
                      <a:pt x="41353" y="119181"/>
                      <a:pt x="41353" y="134588"/>
                      <a:pt x="40196" y="139753"/>
                    </a:cubicBezTo>
                    <a:cubicBezTo>
                      <a:pt x="39038" y="144918"/>
                      <a:pt x="34140" y="156674"/>
                      <a:pt x="30667" y="158277"/>
                    </a:cubicBezTo>
                    <a:cubicBezTo>
                      <a:pt x="27194" y="159880"/>
                      <a:pt x="24255" y="158277"/>
                      <a:pt x="20960" y="156407"/>
                    </a:cubicBezTo>
                    <a:cubicBezTo>
                      <a:pt x="17665" y="154536"/>
                      <a:pt x="1367" y="145096"/>
                      <a:pt x="922" y="142425"/>
                    </a:cubicBezTo>
                    <a:cubicBezTo>
                      <a:pt x="-737" y="137180"/>
                      <a:pt x="-737" y="131550"/>
                      <a:pt x="922" y="126306"/>
                    </a:cubicBezTo>
                    <a:cubicBezTo>
                      <a:pt x="3358" y="120545"/>
                      <a:pt x="5295" y="114586"/>
                      <a:pt x="6711" y="108495"/>
                    </a:cubicBezTo>
                    <a:cubicBezTo>
                      <a:pt x="7690" y="103775"/>
                      <a:pt x="4306" y="76256"/>
                      <a:pt x="5553" y="65926"/>
                    </a:cubicBezTo>
                    <a:cubicBezTo>
                      <a:pt x="6972" y="53928"/>
                      <a:pt x="7626" y="41851"/>
                      <a:pt x="7512" y="29769"/>
                    </a:cubicBezTo>
                    <a:cubicBezTo>
                      <a:pt x="6734" y="25130"/>
                      <a:pt x="5542" y="20570"/>
                      <a:pt x="3950" y="1614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/>
            </p:nvSpPr>
            <p:spPr>
              <a:xfrm>
                <a:off x="1208555" y="6067950"/>
                <a:ext cx="162287" cy="220836"/>
              </a:xfrm>
              <a:custGeom>
                <a:avLst/>
                <a:gdLst>
                  <a:gd name="connsiteX0" fmla="*/ 113934 w 162287"/>
                  <a:gd name="connsiteY0" fmla="*/ 27980 h 220836"/>
                  <a:gd name="connsiteX1" fmla="*/ 116873 w 162287"/>
                  <a:gd name="connsiteY1" fmla="*/ 19075 h 220836"/>
                  <a:gd name="connsiteX2" fmla="*/ 118921 w 162287"/>
                  <a:gd name="connsiteY2" fmla="*/ 5805 h 220836"/>
                  <a:gd name="connsiteX3" fmla="*/ 134239 w 162287"/>
                  <a:gd name="connsiteY3" fmla="*/ -429 h 220836"/>
                  <a:gd name="connsiteX4" fmla="*/ 153297 w 162287"/>
                  <a:gd name="connsiteY4" fmla="*/ 9100 h 220836"/>
                  <a:gd name="connsiteX5" fmla="*/ 161579 w 162287"/>
                  <a:gd name="connsiteY5" fmla="*/ 31454 h 220836"/>
                  <a:gd name="connsiteX6" fmla="*/ 157037 w 162287"/>
                  <a:gd name="connsiteY6" fmla="*/ 54697 h 220836"/>
                  <a:gd name="connsiteX7" fmla="*/ 142075 w 162287"/>
                  <a:gd name="connsiteY7" fmla="*/ 70015 h 220836"/>
                  <a:gd name="connsiteX8" fmla="*/ 128895 w 162287"/>
                  <a:gd name="connsiteY8" fmla="*/ 82393 h 220836"/>
                  <a:gd name="connsiteX9" fmla="*/ 119990 w 162287"/>
                  <a:gd name="connsiteY9" fmla="*/ 93970 h 220836"/>
                  <a:gd name="connsiteX10" fmla="*/ 112153 w 162287"/>
                  <a:gd name="connsiteY10" fmla="*/ 107685 h 220836"/>
                  <a:gd name="connsiteX11" fmla="*/ 107165 w 162287"/>
                  <a:gd name="connsiteY11" fmla="*/ 114275 h 220836"/>
                  <a:gd name="connsiteX12" fmla="*/ 139493 w 162287"/>
                  <a:gd name="connsiteY12" fmla="*/ 192110 h 220836"/>
                  <a:gd name="connsiteX13" fmla="*/ 138157 w 162287"/>
                  <a:gd name="connsiteY13" fmla="*/ 220251 h 220836"/>
                  <a:gd name="connsiteX14" fmla="*/ 129251 w 162287"/>
                  <a:gd name="connsiteY14" fmla="*/ 218381 h 220836"/>
                  <a:gd name="connsiteX15" fmla="*/ 120346 w 162287"/>
                  <a:gd name="connsiteY15" fmla="*/ 213216 h 220836"/>
                  <a:gd name="connsiteX16" fmla="*/ 113934 w 162287"/>
                  <a:gd name="connsiteY16" fmla="*/ 206626 h 220836"/>
                  <a:gd name="connsiteX17" fmla="*/ 112242 w 162287"/>
                  <a:gd name="connsiteY17" fmla="*/ 185074 h 220836"/>
                  <a:gd name="connsiteX18" fmla="*/ 105652 w 162287"/>
                  <a:gd name="connsiteY18" fmla="*/ 161920 h 220836"/>
                  <a:gd name="connsiteX19" fmla="*/ 86594 w 162287"/>
                  <a:gd name="connsiteY19" fmla="*/ 132086 h 220836"/>
                  <a:gd name="connsiteX20" fmla="*/ 72879 w 162287"/>
                  <a:gd name="connsiteY20" fmla="*/ 139567 h 220836"/>
                  <a:gd name="connsiteX21" fmla="*/ 58007 w 162287"/>
                  <a:gd name="connsiteY21" fmla="*/ 153638 h 220836"/>
                  <a:gd name="connsiteX22" fmla="*/ 43936 w 162287"/>
                  <a:gd name="connsiteY22" fmla="*/ 167263 h 220836"/>
                  <a:gd name="connsiteX23" fmla="*/ 24878 w 162287"/>
                  <a:gd name="connsiteY23" fmla="*/ 181334 h 220836"/>
                  <a:gd name="connsiteX24" fmla="*/ 15349 w 162287"/>
                  <a:gd name="connsiteY24" fmla="*/ 179731 h 220836"/>
                  <a:gd name="connsiteX25" fmla="*/ 2525 w 162287"/>
                  <a:gd name="connsiteY25" fmla="*/ 160673 h 220836"/>
                  <a:gd name="connsiteX26" fmla="*/ 477 w 162287"/>
                  <a:gd name="connsiteY26" fmla="*/ 147404 h 220836"/>
                  <a:gd name="connsiteX27" fmla="*/ 14904 w 162287"/>
                  <a:gd name="connsiteY27" fmla="*/ 135827 h 220836"/>
                  <a:gd name="connsiteX28" fmla="*/ 39750 w 162287"/>
                  <a:gd name="connsiteY28" fmla="*/ 113919 h 220836"/>
                  <a:gd name="connsiteX29" fmla="*/ 53465 w 162287"/>
                  <a:gd name="connsiteY29" fmla="*/ 98958 h 220836"/>
                  <a:gd name="connsiteX30" fmla="*/ 74126 w 162287"/>
                  <a:gd name="connsiteY30" fmla="*/ 79900 h 220836"/>
                  <a:gd name="connsiteX31" fmla="*/ 93629 w 162287"/>
                  <a:gd name="connsiteY31" fmla="*/ 60931 h 220836"/>
                  <a:gd name="connsiteX32" fmla="*/ 106898 w 162287"/>
                  <a:gd name="connsiteY32" fmla="*/ 42674 h 220836"/>
                  <a:gd name="connsiteX33" fmla="*/ 114290 w 162287"/>
                  <a:gd name="connsiteY33" fmla="*/ 28159 h 22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2287" h="220836">
                    <a:moveTo>
                      <a:pt x="113934" y="27980"/>
                    </a:moveTo>
                    <a:cubicBezTo>
                      <a:pt x="115351" y="25174"/>
                      <a:pt x="116341" y="22173"/>
                      <a:pt x="116873" y="19075"/>
                    </a:cubicBezTo>
                    <a:cubicBezTo>
                      <a:pt x="116873" y="14978"/>
                      <a:pt x="114379" y="10169"/>
                      <a:pt x="118921" y="5805"/>
                    </a:cubicBezTo>
                    <a:cubicBezTo>
                      <a:pt x="122917" y="1658"/>
                      <a:pt x="128481" y="-607"/>
                      <a:pt x="134239" y="-429"/>
                    </a:cubicBezTo>
                    <a:cubicBezTo>
                      <a:pt x="141749" y="-478"/>
                      <a:pt x="148831" y="3062"/>
                      <a:pt x="153297" y="9100"/>
                    </a:cubicBezTo>
                    <a:cubicBezTo>
                      <a:pt x="157037" y="15780"/>
                      <a:pt x="163627" y="18006"/>
                      <a:pt x="161579" y="31454"/>
                    </a:cubicBezTo>
                    <a:cubicBezTo>
                      <a:pt x="159530" y="44901"/>
                      <a:pt x="159887" y="51402"/>
                      <a:pt x="157037" y="54697"/>
                    </a:cubicBezTo>
                    <a:cubicBezTo>
                      <a:pt x="154187" y="57992"/>
                      <a:pt x="148755" y="62979"/>
                      <a:pt x="142075" y="70015"/>
                    </a:cubicBezTo>
                    <a:cubicBezTo>
                      <a:pt x="135396" y="77050"/>
                      <a:pt x="132190" y="76605"/>
                      <a:pt x="128895" y="82393"/>
                    </a:cubicBezTo>
                    <a:cubicBezTo>
                      <a:pt x="125600" y="88182"/>
                      <a:pt x="120969" y="91299"/>
                      <a:pt x="119990" y="93970"/>
                    </a:cubicBezTo>
                    <a:cubicBezTo>
                      <a:pt x="119010" y="96642"/>
                      <a:pt x="116338" y="104746"/>
                      <a:pt x="112153" y="107685"/>
                    </a:cubicBezTo>
                    <a:cubicBezTo>
                      <a:pt x="107967" y="110624"/>
                      <a:pt x="106809" y="111782"/>
                      <a:pt x="107165" y="114275"/>
                    </a:cubicBezTo>
                    <a:cubicBezTo>
                      <a:pt x="124137" y="137190"/>
                      <a:pt x="135237" y="163914"/>
                      <a:pt x="139493" y="192110"/>
                    </a:cubicBezTo>
                    <a:cubicBezTo>
                      <a:pt x="145281" y="223012"/>
                      <a:pt x="140205" y="218827"/>
                      <a:pt x="138157" y="220251"/>
                    </a:cubicBezTo>
                    <a:cubicBezTo>
                      <a:pt x="135060" y="220721"/>
                      <a:pt x="131898" y="220057"/>
                      <a:pt x="129251" y="218381"/>
                    </a:cubicBezTo>
                    <a:cubicBezTo>
                      <a:pt x="126405" y="216457"/>
                      <a:pt x="123430" y="214731"/>
                      <a:pt x="120346" y="213216"/>
                    </a:cubicBezTo>
                    <a:cubicBezTo>
                      <a:pt x="116784" y="211791"/>
                      <a:pt x="113934" y="209565"/>
                      <a:pt x="113934" y="206626"/>
                    </a:cubicBezTo>
                    <a:cubicBezTo>
                      <a:pt x="114076" y="199404"/>
                      <a:pt x="113509" y="192186"/>
                      <a:pt x="112242" y="185074"/>
                    </a:cubicBezTo>
                    <a:cubicBezTo>
                      <a:pt x="111005" y="177114"/>
                      <a:pt x="108792" y="169338"/>
                      <a:pt x="105652" y="161920"/>
                    </a:cubicBezTo>
                    <a:cubicBezTo>
                      <a:pt x="102268" y="156933"/>
                      <a:pt x="93629" y="131285"/>
                      <a:pt x="86594" y="132086"/>
                    </a:cubicBezTo>
                    <a:cubicBezTo>
                      <a:pt x="79558" y="132888"/>
                      <a:pt x="78312" y="136272"/>
                      <a:pt x="72879" y="139567"/>
                    </a:cubicBezTo>
                    <a:cubicBezTo>
                      <a:pt x="67157" y="143376"/>
                      <a:pt x="62127" y="148135"/>
                      <a:pt x="58007" y="153638"/>
                    </a:cubicBezTo>
                    <a:cubicBezTo>
                      <a:pt x="53851" y="158701"/>
                      <a:pt x="49130" y="163272"/>
                      <a:pt x="43936" y="167263"/>
                    </a:cubicBezTo>
                    <a:cubicBezTo>
                      <a:pt x="37968" y="172454"/>
                      <a:pt x="31595" y="177159"/>
                      <a:pt x="24878" y="181334"/>
                    </a:cubicBezTo>
                    <a:cubicBezTo>
                      <a:pt x="21760" y="183320"/>
                      <a:pt x="17645" y="182628"/>
                      <a:pt x="15349" y="179731"/>
                    </a:cubicBezTo>
                    <a:cubicBezTo>
                      <a:pt x="10440" y="173828"/>
                      <a:pt x="6144" y="167443"/>
                      <a:pt x="2525" y="160673"/>
                    </a:cubicBezTo>
                    <a:cubicBezTo>
                      <a:pt x="2080" y="158180"/>
                      <a:pt x="-2017" y="152836"/>
                      <a:pt x="477" y="147404"/>
                    </a:cubicBezTo>
                    <a:cubicBezTo>
                      <a:pt x="2970" y="141972"/>
                      <a:pt x="12054" y="139567"/>
                      <a:pt x="14904" y="135827"/>
                    </a:cubicBezTo>
                    <a:cubicBezTo>
                      <a:pt x="17753" y="132086"/>
                      <a:pt x="37346" y="117214"/>
                      <a:pt x="39750" y="113919"/>
                    </a:cubicBezTo>
                    <a:cubicBezTo>
                      <a:pt x="42155" y="110624"/>
                      <a:pt x="50526" y="102253"/>
                      <a:pt x="53465" y="98958"/>
                    </a:cubicBezTo>
                    <a:cubicBezTo>
                      <a:pt x="56404" y="95663"/>
                      <a:pt x="69228" y="85332"/>
                      <a:pt x="74126" y="79900"/>
                    </a:cubicBezTo>
                    <a:cubicBezTo>
                      <a:pt x="79024" y="74467"/>
                      <a:pt x="89443" y="68322"/>
                      <a:pt x="93629" y="60931"/>
                    </a:cubicBezTo>
                    <a:cubicBezTo>
                      <a:pt x="97815" y="53539"/>
                      <a:pt x="104405" y="48018"/>
                      <a:pt x="106898" y="42674"/>
                    </a:cubicBezTo>
                    <a:cubicBezTo>
                      <a:pt x="109392" y="37331"/>
                      <a:pt x="115359" y="25754"/>
                      <a:pt x="114290" y="2815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1881495" y="5959214"/>
              <a:ext cx="256860" cy="256232"/>
              <a:chOff x="1909201" y="6025900"/>
              <a:chExt cx="296545" cy="295820"/>
            </a:xfrm>
            <a:grpFill/>
          </p:grpSpPr>
          <p:sp>
            <p:nvSpPr>
              <p:cNvPr id="201" name="任意多边形: 形状 200"/>
              <p:cNvSpPr/>
              <p:nvPr/>
            </p:nvSpPr>
            <p:spPr>
              <a:xfrm>
                <a:off x="1909201" y="6034133"/>
                <a:ext cx="112020" cy="287587"/>
              </a:xfrm>
              <a:custGeom>
                <a:avLst/>
                <a:gdLst>
                  <a:gd name="connsiteX0" fmla="*/ -55 w 112020"/>
                  <a:gd name="connsiteY0" fmla="*/ 39890 h 287587"/>
                  <a:gd name="connsiteX1" fmla="*/ 7425 w 112020"/>
                  <a:gd name="connsiteY1" fmla="*/ 28669 h 287587"/>
                  <a:gd name="connsiteX2" fmla="*/ 42157 w 112020"/>
                  <a:gd name="connsiteY2" fmla="*/ 22524 h 287587"/>
                  <a:gd name="connsiteX3" fmla="*/ 68874 w 112020"/>
                  <a:gd name="connsiteY3" fmla="*/ 11748 h 287587"/>
                  <a:gd name="connsiteX4" fmla="*/ 82054 w 112020"/>
                  <a:gd name="connsiteY4" fmla="*/ 1418 h 287587"/>
                  <a:gd name="connsiteX5" fmla="*/ 96570 w 112020"/>
                  <a:gd name="connsiteY5" fmla="*/ 2219 h 287587"/>
                  <a:gd name="connsiteX6" fmla="*/ 105475 w 112020"/>
                  <a:gd name="connsiteY6" fmla="*/ 14598 h 287587"/>
                  <a:gd name="connsiteX7" fmla="*/ 103783 w 112020"/>
                  <a:gd name="connsiteY7" fmla="*/ 27867 h 287587"/>
                  <a:gd name="connsiteX8" fmla="*/ 87664 w 112020"/>
                  <a:gd name="connsiteY8" fmla="*/ 48973 h 287587"/>
                  <a:gd name="connsiteX9" fmla="*/ 83033 w 112020"/>
                  <a:gd name="connsiteY9" fmla="*/ 75067 h 287587"/>
                  <a:gd name="connsiteX10" fmla="*/ 78492 w 112020"/>
                  <a:gd name="connsiteY10" fmla="*/ 111936 h 287587"/>
                  <a:gd name="connsiteX11" fmla="*/ 84280 w 112020"/>
                  <a:gd name="connsiteY11" fmla="*/ 129747 h 287587"/>
                  <a:gd name="connsiteX12" fmla="*/ 89446 w 112020"/>
                  <a:gd name="connsiteY12" fmla="*/ 127075 h 287587"/>
                  <a:gd name="connsiteX13" fmla="*/ 105743 w 112020"/>
                  <a:gd name="connsiteY13" fmla="*/ 100359 h 287587"/>
                  <a:gd name="connsiteX14" fmla="*/ 107257 w 112020"/>
                  <a:gd name="connsiteY14" fmla="*/ 104544 h 287587"/>
                  <a:gd name="connsiteX15" fmla="*/ 107791 w 112020"/>
                  <a:gd name="connsiteY15" fmla="*/ 107839 h 287587"/>
                  <a:gd name="connsiteX16" fmla="*/ 109661 w 112020"/>
                  <a:gd name="connsiteY16" fmla="*/ 122890 h 287587"/>
                  <a:gd name="connsiteX17" fmla="*/ 111353 w 112020"/>
                  <a:gd name="connsiteY17" fmla="*/ 139988 h 287587"/>
                  <a:gd name="connsiteX18" fmla="*/ 101735 w 112020"/>
                  <a:gd name="connsiteY18" fmla="*/ 162430 h 287587"/>
                  <a:gd name="connsiteX19" fmla="*/ 92830 w 112020"/>
                  <a:gd name="connsiteY19" fmla="*/ 192175 h 287587"/>
                  <a:gd name="connsiteX20" fmla="*/ 89178 w 112020"/>
                  <a:gd name="connsiteY20" fmla="*/ 207671 h 287587"/>
                  <a:gd name="connsiteX21" fmla="*/ 80273 w 112020"/>
                  <a:gd name="connsiteY21" fmla="*/ 226817 h 287587"/>
                  <a:gd name="connsiteX22" fmla="*/ 71991 w 112020"/>
                  <a:gd name="connsiteY22" fmla="*/ 244629 h 287587"/>
                  <a:gd name="connsiteX23" fmla="*/ 69497 w 112020"/>
                  <a:gd name="connsiteY23" fmla="*/ 258254 h 287587"/>
                  <a:gd name="connsiteX24" fmla="*/ 68072 w 112020"/>
                  <a:gd name="connsiteY24" fmla="*/ 267961 h 287587"/>
                  <a:gd name="connsiteX25" fmla="*/ 66469 w 112020"/>
                  <a:gd name="connsiteY25" fmla="*/ 275531 h 287587"/>
                  <a:gd name="connsiteX26" fmla="*/ 64599 w 112020"/>
                  <a:gd name="connsiteY26" fmla="*/ 282388 h 287587"/>
                  <a:gd name="connsiteX27" fmla="*/ 58632 w 112020"/>
                  <a:gd name="connsiteY27" fmla="*/ 286307 h 287587"/>
                  <a:gd name="connsiteX28" fmla="*/ 49727 w 112020"/>
                  <a:gd name="connsiteY28" fmla="*/ 283813 h 287587"/>
                  <a:gd name="connsiteX29" fmla="*/ 30758 w 112020"/>
                  <a:gd name="connsiteY29" fmla="*/ 279717 h 287587"/>
                  <a:gd name="connsiteX30" fmla="*/ 16776 w 112020"/>
                  <a:gd name="connsiteY30" fmla="*/ 263776 h 287587"/>
                  <a:gd name="connsiteX31" fmla="*/ 14104 w 112020"/>
                  <a:gd name="connsiteY31" fmla="*/ 245965 h 287587"/>
                  <a:gd name="connsiteX32" fmla="*/ 21318 w 112020"/>
                  <a:gd name="connsiteY32" fmla="*/ 219248 h 287587"/>
                  <a:gd name="connsiteX33" fmla="*/ 32628 w 112020"/>
                  <a:gd name="connsiteY33" fmla="*/ 186119 h 287587"/>
                  <a:gd name="connsiteX34" fmla="*/ 36992 w 112020"/>
                  <a:gd name="connsiteY34" fmla="*/ 154059 h 287587"/>
                  <a:gd name="connsiteX35" fmla="*/ 34320 w 112020"/>
                  <a:gd name="connsiteY35" fmla="*/ 138029 h 287587"/>
                  <a:gd name="connsiteX36" fmla="*/ 24969 w 112020"/>
                  <a:gd name="connsiteY36" fmla="*/ 122177 h 287587"/>
                  <a:gd name="connsiteX37" fmla="*/ 28264 w 112020"/>
                  <a:gd name="connsiteY37" fmla="*/ 113271 h 287587"/>
                  <a:gd name="connsiteX38" fmla="*/ 49994 w 112020"/>
                  <a:gd name="connsiteY38" fmla="*/ 112826 h 287587"/>
                  <a:gd name="connsiteX39" fmla="*/ 55426 w 112020"/>
                  <a:gd name="connsiteY39" fmla="*/ 81924 h 287587"/>
                  <a:gd name="connsiteX40" fmla="*/ 67805 w 112020"/>
                  <a:gd name="connsiteY40" fmla="*/ 36416 h 287587"/>
                  <a:gd name="connsiteX41" fmla="*/ 41088 w 112020"/>
                  <a:gd name="connsiteY41" fmla="*/ 45322 h 287587"/>
                  <a:gd name="connsiteX42" fmla="*/ 14995 w 112020"/>
                  <a:gd name="connsiteY42" fmla="*/ 50309 h 287587"/>
                  <a:gd name="connsiteX43" fmla="*/ -323 w 112020"/>
                  <a:gd name="connsiteY43" fmla="*/ 39979 h 28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2020" h="287587">
                    <a:moveTo>
                      <a:pt x="-55" y="39890"/>
                    </a:moveTo>
                    <a:cubicBezTo>
                      <a:pt x="-55" y="34457"/>
                      <a:pt x="390" y="29915"/>
                      <a:pt x="7425" y="28669"/>
                    </a:cubicBezTo>
                    <a:cubicBezTo>
                      <a:pt x="14460" y="27422"/>
                      <a:pt x="33073" y="25017"/>
                      <a:pt x="42157" y="22524"/>
                    </a:cubicBezTo>
                    <a:cubicBezTo>
                      <a:pt x="51238" y="19382"/>
                      <a:pt x="60154" y="15785"/>
                      <a:pt x="68874" y="11748"/>
                    </a:cubicBezTo>
                    <a:cubicBezTo>
                      <a:pt x="74217" y="9700"/>
                      <a:pt x="77156" y="4713"/>
                      <a:pt x="82054" y="1418"/>
                    </a:cubicBezTo>
                    <a:cubicBezTo>
                      <a:pt x="86598" y="-1323"/>
                      <a:pt x="92355" y="-1005"/>
                      <a:pt x="96570" y="2219"/>
                    </a:cubicBezTo>
                    <a:cubicBezTo>
                      <a:pt x="100595" y="5472"/>
                      <a:pt x="103671" y="9747"/>
                      <a:pt x="105475" y="14598"/>
                    </a:cubicBezTo>
                    <a:cubicBezTo>
                      <a:pt x="106419" y="19085"/>
                      <a:pt x="105823" y="23760"/>
                      <a:pt x="103783" y="27867"/>
                    </a:cubicBezTo>
                    <a:cubicBezTo>
                      <a:pt x="102091" y="31162"/>
                      <a:pt x="89713" y="41938"/>
                      <a:pt x="87664" y="48973"/>
                    </a:cubicBezTo>
                    <a:cubicBezTo>
                      <a:pt x="85616" y="56009"/>
                      <a:pt x="84280" y="70525"/>
                      <a:pt x="83033" y="75067"/>
                    </a:cubicBezTo>
                    <a:cubicBezTo>
                      <a:pt x="79283" y="86976"/>
                      <a:pt x="77743" y="99472"/>
                      <a:pt x="78492" y="111936"/>
                    </a:cubicBezTo>
                    <a:cubicBezTo>
                      <a:pt x="80985" y="122711"/>
                      <a:pt x="79827" y="128678"/>
                      <a:pt x="84280" y="129747"/>
                    </a:cubicBezTo>
                    <a:cubicBezTo>
                      <a:pt x="88733" y="130815"/>
                      <a:pt x="87575" y="129747"/>
                      <a:pt x="89446" y="127075"/>
                    </a:cubicBezTo>
                    <a:cubicBezTo>
                      <a:pt x="91316" y="124403"/>
                      <a:pt x="104318" y="101694"/>
                      <a:pt x="105743" y="100359"/>
                    </a:cubicBezTo>
                    <a:cubicBezTo>
                      <a:pt x="107168" y="99023"/>
                      <a:pt x="107613" y="102674"/>
                      <a:pt x="107257" y="104544"/>
                    </a:cubicBezTo>
                    <a:cubicBezTo>
                      <a:pt x="106900" y="106414"/>
                      <a:pt x="107257" y="106147"/>
                      <a:pt x="107791" y="107839"/>
                    </a:cubicBezTo>
                    <a:cubicBezTo>
                      <a:pt x="108325" y="109531"/>
                      <a:pt x="109038" y="120574"/>
                      <a:pt x="109661" y="122890"/>
                    </a:cubicBezTo>
                    <a:cubicBezTo>
                      <a:pt x="111567" y="128376"/>
                      <a:pt x="112147" y="134235"/>
                      <a:pt x="111353" y="139988"/>
                    </a:cubicBezTo>
                    <a:cubicBezTo>
                      <a:pt x="109928" y="147647"/>
                      <a:pt x="105475" y="151298"/>
                      <a:pt x="101735" y="162430"/>
                    </a:cubicBezTo>
                    <a:cubicBezTo>
                      <a:pt x="97995" y="173562"/>
                      <a:pt x="93987" y="186564"/>
                      <a:pt x="92830" y="192175"/>
                    </a:cubicBezTo>
                    <a:cubicBezTo>
                      <a:pt x="91939" y="197412"/>
                      <a:pt x="90720" y="202587"/>
                      <a:pt x="89178" y="207671"/>
                    </a:cubicBezTo>
                    <a:cubicBezTo>
                      <a:pt x="87308" y="213014"/>
                      <a:pt x="82143" y="221029"/>
                      <a:pt x="80273" y="226817"/>
                    </a:cubicBezTo>
                    <a:cubicBezTo>
                      <a:pt x="77194" y="232601"/>
                      <a:pt x="74429" y="238547"/>
                      <a:pt x="71991" y="244629"/>
                    </a:cubicBezTo>
                    <a:cubicBezTo>
                      <a:pt x="70757" y="249088"/>
                      <a:pt x="69923" y="253647"/>
                      <a:pt x="69497" y="258254"/>
                    </a:cubicBezTo>
                    <a:cubicBezTo>
                      <a:pt x="69497" y="263152"/>
                      <a:pt x="68250" y="264399"/>
                      <a:pt x="68072" y="267961"/>
                    </a:cubicBezTo>
                    <a:cubicBezTo>
                      <a:pt x="67894" y="271524"/>
                      <a:pt x="66647" y="272058"/>
                      <a:pt x="66469" y="275531"/>
                    </a:cubicBezTo>
                    <a:cubicBezTo>
                      <a:pt x="66476" y="277944"/>
                      <a:pt x="65830" y="280313"/>
                      <a:pt x="64599" y="282388"/>
                    </a:cubicBezTo>
                    <a:cubicBezTo>
                      <a:pt x="63174" y="285238"/>
                      <a:pt x="62284" y="288800"/>
                      <a:pt x="58632" y="286307"/>
                    </a:cubicBezTo>
                    <a:cubicBezTo>
                      <a:pt x="56177" y="284202"/>
                      <a:pt x="52918" y="283289"/>
                      <a:pt x="49727" y="283813"/>
                    </a:cubicBezTo>
                    <a:cubicBezTo>
                      <a:pt x="43118" y="284748"/>
                      <a:pt x="36392" y="283296"/>
                      <a:pt x="30758" y="279717"/>
                    </a:cubicBezTo>
                    <a:cubicBezTo>
                      <a:pt x="24790" y="275710"/>
                      <a:pt x="19971" y="270215"/>
                      <a:pt x="16776" y="263776"/>
                    </a:cubicBezTo>
                    <a:cubicBezTo>
                      <a:pt x="13714" y="258373"/>
                      <a:pt x="12762" y="252028"/>
                      <a:pt x="14104" y="245965"/>
                    </a:cubicBezTo>
                    <a:cubicBezTo>
                      <a:pt x="16331" y="237682"/>
                      <a:pt x="19448" y="224502"/>
                      <a:pt x="21318" y="219248"/>
                    </a:cubicBezTo>
                    <a:cubicBezTo>
                      <a:pt x="23188" y="213993"/>
                      <a:pt x="31381" y="191284"/>
                      <a:pt x="32628" y="186119"/>
                    </a:cubicBezTo>
                    <a:cubicBezTo>
                      <a:pt x="35315" y="175637"/>
                      <a:pt x="36780" y="164879"/>
                      <a:pt x="36992" y="154059"/>
                    </a:cubicBezTo>
                    <a:cubicBezTo>
                      <a:pt x="36101" y="145688"/>
                      <a:pt x="38595" y="145154"/>
                      <a:pt x="34320" y="138029"/>
                    </a:cubicBezTo>
                    <a:cubicBezTo>
                      <a:pt x="30811" y="132986"/>
                      <a:pt x="27685" y="127687"/>
                      <a:pt x="24969" y="122177"/>
                    </a:cubicBezTo>
                    <a:cubicBezTo>
                      <a:pt x="23366" y="117991"/>
                      <a:pt x="23366" y="113271"/>
                      <a:pt x="28264" y="113271"/>
                    </a:cubicBezTo>
                    <a:cubicBezTo>
                      <a:pt x="33162" y="113271"/>
                      <a:pt x="48925" y="114696"/>
                      <a:pt x="49994" y="112826"/>
                    </a:cubicBezTo>
                    <a:cubicBezTo>
                      <a:pt x="51062" y="110956"/>
                      <a:pt x="52933" y="89048"/>
                      <a:pt x="55426" y="81924"/>
                    </a:cubicBezTo>
                    <a:cubicBezTo>
                      <a:pt x="57920" y="74800"/>
                      <a:pt x="70299" y="37396"/>
                      <a:pt x="67805" y="36416"/>
                    </a:cubicBezTo>
                    <a:cubicBezTo>
                      <a:pt x="58565" y="38267"/>
                      <a:pt x="49591" y="41259"/>
                      <a:pt x="41088" y="45322"/>
                    </a:cubicBezTo>
                    <a:cubicBezTo>
                      <a:pt x="33000" y="49309"/>
                      <a:pt x="23983" y="51032"/>
                      <a:pt x="14995" y="50309"/>
                    </a:cubicBezTo>
                    <a:cubicBezTo>
                      <a:pt x="9166" y="48082"/>
                      <a:pt x="3926" y="44548"/>
                      <a:pt x="-323" y="3997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2003184" y="6025900"/>
                <a:ext cx="202562" cy="293802"/>
              </a:xfrm>
              <a:custGeom>
                <a:avLst/>
                <a:gdLst>
                  <a:gd name="connsiteX0" fmla="*/ 63323 w 202562"/>
                  <a:gd name="connsiteY0" fmla="*/ 97459 h 293802"/>
                  <a:gd name="connsiteX1" fmla="*/ 89417 w 202562"/>
                  <a:gd name="connsiteY1" fmla="*/ 82943 h 293802"/>
                  <a:gd name="connsiteX2" fmla="*/ 97343 w 202562"/>
                  <a:gd name="connsiteY2" fmla="*/ 87485 h 293802"/>
                  <a:gd name="connsiteX3" fmla="*/ 90307 w 202562"/>
                  <a:gd name="connsiteY3" fmla="*/ 108502 h 293802"/>
                  <a:gd name="connsiteX4" fmla="*/ 82470 w 202562"/>
                  <a:gd name="connsiteY4" fmla="*/ 122128 h 293802"/>
                  <a:gd name="connsiteX5" fmla="*/ 70091 w 202562"/>
                  <a:gd name="connsiteY5" fmla="*/ 117586 h 293802"/>
                  <a:gd name="connsiteX6" fmla="*/ 63323 w 202562"/>
                  <a:gd name="connsiteY6" fmla="*/ 97459 h 293802"/>
                  <a:gd name="connsiteX7" fmla="*/ 25564 w 202562"/>
                  <a:gd name="connsiteY7" fmla="*/ 59432 h 293802"/>
                  <a:gd name="connsiteX8" fmla="*/ 25564 w 202562"/>
                  <a:gd name="connsiteY8" fmla="*/ 49903 h 293802"/>
                  <a:gd name="connsiteX9" fmla="*/ 36072 w 202562"/>
                  <a:gd name="connsiteY9" fmla="*/ 39216 h 293802"/>
                  <a:gd name="connsiteX10" fmla="*/ 47471 w 202562"/>
                  <a:gd name="connsiteY10" fmla="*/ 42868 h 293802"/>
                  <a:gd name="connsiteX11" fmla="*/ 53616 w 202562"/>
                  <a:gd name="connsiteY11" fmla="*/ 53644 h 293802"/>
                  <a:gd name="connsiteX12" fmla="*/ 57357 w 202562"/>
                  <a:gd name="connsiteY12" fmla="*/ 70921 h 293802"/>
                  <a:gd name="connsiteX13" fmla="*/ 65550 w 202562"/>
                  <a:gd name="connsiteY13" fmla="*/ 72613 h 293802"/>
                  <a:gd name="connsiteX14" fmla="*/ 102330 w 202562"/>
                  <a:gd name="connsiteY14" fmla="*/ 63707 h 293802"/>
                  <a:gd name="connsiteX15" fmla="*/ 116579 w 202562"/>
                  <a:gd name="connsiteY15" fmla="*/ 38593 h 293802"/>
                  <a:gd name="connsiteX16" fmla="*/ 122100 w 202562"/>
                  <a:gd name="connsiteY16" fmla="*/ 36456 h 293802"/>
                  <a:gd name="connsiteX17" fmla="*/ 129314 w 202562"/>
                  <a:gd name="connsiteY17" fmla="*/ 42067 h 293802"/>
                  <a:gd name="connsiteX18" fmla="*/ 127889 w 202562"/>
                  <a:gd name="connsiteY18" fmla="*/ 50972 h 293802"/>
                  <a:gd name="connsiteX19" fmla="*/ 121922 w 202562"/>
                  <a:gd name="connsiteY19" fmla="*/ 64331 h 293802"/>
                  <a:gd name="connsiteX20" fmla="*/ 126820 w 202562"/>
                  <a:gd name="connsiteY20" fmla="*/ 74394 h 293802"/>
                  <a:gd name="connsiteX21" fmla="*/ 126019 w 202562"/>
                  <a:gd name="connsiteY21" fmla="*/ 81696 h 293802"/>
                  <a:gd name="connsiteX22" fmla="*/ 115510 w 202562"/>
                  <a:gd name="connsiteY22" fmla="*/ 83121 h 293802"/>
                  <a:gd name="connsiteX23" fmla="*/ 104556 w 202562"/>
                  <a:gd name="connsiteY23" fmla="*/ 111797 h 293802"/>
                  <a:gd name="connsiteX24" fmla="*/ 104556 w 202562"/>
                  <a:gd name="connsiteY24" fmla="*/ 118565 h 293802"/>
                  <a:gd name="connsiteX25" fmla="*/ 116133 w 202562"/>
                  <a:gd name="connsiteY25" fmla="*/ 117764 h 293802"/>
                  <a:gd name="connsiteX26" fmla="*/ 125039 w 202562"/>
                  <a:gd name="connsiteY26" fmla="*/ 109749 h 293802"/>
                  <a:gd name="connsiteX27" fmla="*/ 138308 w 202562"/>
                  <a:gd name="connsiteY27" fmla="*/ 89889 h 293802"/>
                  <a:gd name="connsiteX28" fmla="*/ 152913 w 202562"/>
                  <a:gd name="connsiteY28" fmla="*/ 70119 h 293802"/>
                  <a:gd name="connsiteX29" fmla="*/ 164045 w 202562"/>
                  <a:gd name="connsiteY29" fmla="*/ 47410 h 293802"/>
                  <a:gd name="connsiteX30" fmla="*/ 163066 w 202562"/>
                  <a:gd name="connsiteY30" fmla="*/ 35031 h 293802"/>
                  <a:gd name="connsiteX31" fmla="*/ 146501 w 202562"/>
                  <a:gd name="connsiteY31" fmla="*/ 23276 h 293802"/>
                  <a:gd name="connsiteX32" fmla="*/ 112927 w 202562"/>
                  <a:gd name="connsiteY32" fmla="*/ 24523 h 293802"/>
                  <a:gd name="connsiteX33" fmla="*/ 86923 w 202562"/>
                  <a:gd name="connsiteY33" fmla="*/ 32003 h 293802"/>
                  <a:gd name="connsiteX34" fmla="*/ 75969 w 202562"/>
                  <a:gd name="connsiteY34" fmla="*/ 38148 h 293802"/>
                  <a:gd name="connsiteX35" fmla="*/ 65906 w 202562"/>
                  <a:gd name="connsiteY35" fmla="*/ 41621 h 293802"/>
                  <a:gd name="connsiteX36" fmla="*/ 53705 w 202562"/>
                  <a:gd name="connsiteY36" fmla="*/ 32716 h 293802"/>
                  <a:gd name="connsiteX37" fmla="*/ 49787 w 202562"/>
                  <a:gd name="connsiteY37" fmla="*/ 21762 h 293802"/>
                  <a:gd name="connsiteX38" fmla="*/ 62967 w 202562"/>
                  <a:gd name="connsiteY38" fmla="*/ 13569 h 293802"/>
                  <a:gd name="connsiteX39" fmla="*/ 116400 w 202562"/>
                  <a:gd name="connsiteY39" fmla="*/ 121 h 293802"/>
                  <a:gd name="connsiteX40" fmla="*/ 154783 w 202562"/>
                  <a:gd name="connsiteY40" fmla="*/ 1190 h 293802"/>
                  <a:gd name="connsiteX41" fmla="*/ 170635 w 202562"/>
                  <a:gd name="connsiteY41" fmla="*/ 8403 h 293802"/>
                  <a:gd name="connsiteX42" fmla="*/ 188447 w 202562"/>
                  <a:gd name="connsiteY42" fmla="*/ 21584 h 293802"/>
                  <a:gd name="connsiteX43" fmla="*/ 201983 w 202562"/>
                  <a:gd name="connsiteY43" fmla="*/ 39395 h 293802"/>
                  <a:gd name="connsiteX44" fmla="*/ 197530 w 202562"/>
                  <a:gd name="connsiteY44" fmla="*/ 61570 h 293802"/>
                  <a:gd name="connsiteX45" fmla="*/ 180788 w 202562"/>
                  <a:gd name="connsiteY45" fmla="*/ 80717 h 293802"/>
                  <a:gd name="connsiteX46" fmla="*/ 168053 w 202562"/>
                  <a:gd name="connsiteY46" fmla="*/ 98528 h 293802"/>
                  <a:gd name="connsiteX47" fmla="*/ 155229 w 202562"/>
                  <a:gd name="connsiteY47" fmla="*/ 114291 h 293802"/>
                  <a:gd name="connsiteX48" fmla="*/ 142761 w 202562"/>
                  <a:gd name="connsiteY48" fmla="*/ 132547 h 293802"/>
                  <a:gd name="connsiteX49" fmla="*/ 132876 w 202562"/>
                  <a:gd name="connsiteY49" fmla="*/ 147419 h 293802"/>
                  <a:gd name="connsiteX50" fmla="*/ 115065 w 202562"/>
                  <a:gd name="connsiteY50" fmla="*/ 137089 h 293802"/>
                  <a:gd name="connsiteX51" fmla="*/ 101350 w 202562"/>
                  <a:gd name="connsiteY51" fmla="*/ 139137 h 293802"/>
                  <a:gd name="connsiteX52" fmla="*/ 99302 w 202562"/>
                  <a:gd name="connsiteY52" fmla="*/ 165230 h 293802"/>
                  <a:gd name="connsiteX53" fmla="*/ 105090 w 202562"/>
                  <a:gd name="connsiteY53" fmla="*/ 168525 h 293802"/>
                  <a:gd name="connsiteX54" fmla="*/ 125395 w 202562"/>
                  <a:gd name="connsiteY54" fmla="*/ 164785 h 293802"/>
                  <a:gd name="connsiteX55" fmla="*/ 145700 w 202562"/>
                  <a:gd name="connsiteY55" fmla="*/ 163182 h 293802"/>
                  <a:gd name="connsiteX56" fmla="*/ 156030 w 202562"/>
                  <a:gd name="connsiteY56" fmla="*/ 174759 h 293802"/>
                  <a:gd name="connsiteX57" fmla="*/ 153181 w 202562"/>
                  <a:gd name="connsiteY57" fmla="*/ 189632 h 293802"/>
                  <a:gd name="connsiteX58" fmla="*/ 143295 w 202562"/>
                  <a:gd name="connsiteY58" fmla="*/ 201209 h 293802"/>
                  <a:gd name="connsiteX59" fmla="*/ 124683 w 202562"/>
                  <a:gd name="connsiteY59" fmla="*/ 212074 h 293802"/>
                  <a:gd name="connsiteX60" fmla="*/ 108653 w 202562"/>
                  <a:gd name="connsiteY60" fmla="*/ 226323 h 293802"/>
                  <a:gd name="connsiteX61" fmla="*/ 111948 w 202562"/>
                  <a:gd name="connsiteY61" fmla="*/ 233981 h 293802"/>
                  <a:gd name="connsiteX62" fmla="*/ 142939 w 202562"/>
                  <a:gd name="connsiteY62" fmla="*/ 235139 h 293802"/>
                  <a:gd name="connsiteX63" fmla="*/ 159415 w 202562"/>
                  <a:gd name="connsiteY63" fmla="*/ 246716 h 293802"/>
                  <a:gd name="connsiteX64" fmla="*/ 166628 w 202562"/>
                  <a:gd name="connsiteY64" fmla="*/ 260253 h 293802"/>
                  <a:gd name="connsiteX65" fmla="*/ 163333 w 202562"/>
                  <a:gd name="connsiteY65" fmla="*/ 273255 h 293802"/>
                  <a:gd name="connsiteX66" fmla="*/ 153626 w 202562"/>
                  <a:gd name="connsiteY66" fmla="*/ 283408 h 293802"/>
                  <a:gd name="connsiteX67" fmla="*/ 79621 w 202562"/>
                  <a:gd name="connsiteY67" fmla="*/ 292313 h 293802"/>
                  <a:gd name="connsiteX68" fmla="*/ 57713 w 202562"/>
                  <a:gd name="connsiteY68" fmla="*/ 290087 h 293802"/>
                  <a:gd name="connsiteX69" fmla="*/ 35894 w 202562"/>
                  <a:gd name="connsiteY69" fmla="*/ 257047 h 293802"/>
                  <a:gd name="connsiteX70" fmla="*/ 48629 w 202562"/>
                  <a:gd name="connsiteY70" fmla="*/ 226145 h 293802"/>
                  <a:gd name="connsiteX71" fmla="*/ 78552 w 202562"/>
                  <a:gd name="connsiteY71" fmla="*/ 199428 h 293802"/>
                  <a:gd name="connsiteX72" fmla="*/ 66173 w 202562"/>
                  <a:gd name="connsiteY72" fmla="*/ 199428 h 293802"/>
                  <a:gd name="connsiteX73" fmla="*/ 23248 w 202562"/>
                  <a:gd name="connsiteY73" fmla="*/ 219020 h 293802"/>
                  <a:gd name="connsiteX74" fmla="*/ 450 w 202562"/>
                  <a:gd name="connsiteY74" fmla="*/ 210204 h 293802"/>
                  <a:gd name="connsiteX75" fmla="*/ 6595 w 202562"/>
                  <a:gd name="connsiteY75" fmla="*/ 200051 h 293802"/>
                  <a:gd name="connsiteX76" fmla="*/ 27612 w 202562"/>
                  <a:gd name="connsiteY76" fmla="*/ 191680 h 293802"/>
                  <a:gd name="connsiteX77" fmla="*/ 70092 w 202562"/>
                  <a:gd name="connsiteY77" fmla="*/ 174314 h 293802"/>
                  <a:gd name="connsiteX78" fmla="*/ 80689 w 202562"/>
                  <a:gd name="connsiteY78" fmla="*/ 169149 h 293802"/>
                  <a:gd name="connsiteX79" fmla="*/ 81669 w 202562"/>
                  <a:gd name="connsiteY79" fmla="*/ 141720 h 293802"/>
                  <a:gd name="connsiteX80" fmla="*/ 74900 w 202562"/>
                  <a:gd name="connsiteY80" fmla="*/ 142967 h 293802"/>
                  <a:gd name="connsiteX81" fmla="*/ 57802 w 202562"/>
                  <a:gd name="connsiteY81" fmla="*/ 147508 h 293802"/>
                  <a:gd name="connsiteX82" fmla="*/ 41861 w 202562"/>
                  <a:gd name="connsiteY82" fmla="*/ 123552 h 293802"/>
                  <a:gd name="connsiteX83" fmla="*/ 31530 w 202562"/>
                  <a:gd name="connsiteY83" fmla="*/ 83834 h 293802"/>
                  <a:gd name="connsiteX84" fmla="*/ 25563 w 202562"/>
                  <a:gd name="connsiteY84" fmla="*/ 59433 h 29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2562" h="293802">
                    <a:moveTo>
                      <a:pt x="63323" y="97459"/>
                    </a:moveTo>
                    <a:cubicBezTo>
                      <a:pt x="70309" y="90037"/>
                      <a:pt x="79426" y="84965"/>
                      <a:pt x="89417" y="82943"/>
                    </a:cubicBezTo>
                    <a:cubicBezTo>
                      <a:pt x="103042" y="81696"/>
                      <a:pt x="98946" y="80895"/>
                      <a:pt x="97343" y="87485"/>
                    </a:cubicBezTo>
                    <a:cubicBezTo>
                      <a:pt x="95740" y="94075"/>
                      <a:pt x="92534" y="101289"/>
                      <a:pt x="90307" y="108502"/>
                    </a:cubicBezTo>
                    <a:cubicBezTo>
                      <a:pt x="88081" y="115716"/>
                      <a:pt x="86567" y="121504"/>
                      <a:pt x="82470" y="122128"/>
                    </a:cubicBezTo>
                    <a:cubicBezTo>
                      <a:pt x="77844" y="122777"/>
                      <a:pt x="73200" y="121073"/>
                      <a:pt x="70091" y="117586"/>
                    </a:cubicBezTo>
                    <a:cubicBezTo>
                      <a:pt x="66797" y="113845"/>
                      <a:pt x="60206" y="103515"/>
                      <a:pt x="63323" y="97459"/>
                    </a:cubicBezTo>
                    <a:moveTo>
                      <a:pt x="25564" y="59432"/>
                    </a:moveTo>
                    <a:cubicBezTo>
                      <a:pt x="24433" y="56357"/>
                      <a:pt x="24433" y="52979"/>
                      <a:pt x="25564" y="49903"/>
                    </a:cubicBezTo>
                    <a:cubicBezTo>
                      <a:pt x="27688" y="45208"/>
                      <a:pt x="31413" y="41420"/>
                      <a:pt x="36072" y="39216"/>
                    </a:cubicBezTo>
                    <a:cubicBezTo>
                      <a:pt x="40261" y="38017"/>
                      <a:pt x="44759" y="39458"/>
                      <a:pt x="47471" y="42868"/>
                    </a:cubicBezTo>
                    <a:cubicBezTo>
                      <a:pt x="50945" y="47410"/>
                      <a:pt x="53616" y="48657"/>
                      <a:pt x="53616" y="53644"/>
                    </a:cubicBezTo>
                    <a:cubicBezTo>
                      <a:pt x="53436" y="59621"/>
                      <a:pt x="54720" y="65552"/>
                      <a:pt x="57357" y="70921"/>
                    </a:cubicBezTo>
                    <a:cubicBezTo>
                      <a:pt x="59850" y="73860"/>
                      <a:pt x="57357" y="75641"/>
                      <a:pt x="65550" y="72613"/>
                    </a:cubicBezTo>
                    <a:cubicBezTo>
                      <a:pt x="76662" y="66078"/>
                      <a:pt x="89459" y="62979"/>
                      <a:pt x="102330" y="63707"/>
                    </a:cubicBezTo>
                    <a:cubicBezTo>
                      <a:pt x="107673" y="53822"/>
                      <a:pt x="115332" y="41443"/>
                      <a:pt x="116579" y="38593"/>
                    </a:cubicBezTo>
                    <a:cubicBezTo>
                      <a:pt x="117825" y="35743"/>
                      <a:pt x="119428" y="35655"/>
                      <a:pt x="122100" y="36456"/>
                    </a:cubicBezTo>
                    <a:cubicBezTo>
                      <a:pt x="124772" y="37258"/>
                      <a:pt x="129314" y="38950"/>
                      <a:pt x="129314" y="42067"/>
                    </a:cubicBezTo>
                    <a:cubicBezTo>
                      <a:pt x="129878" y="45111"/>
                      <a:pt x="129375" y="48256"/>
                      <a:pt x="127889" y="50972"/>
                    </a:cubicBezTo>
                    <a:cubicBezTo>
                      <a:pt x="125307" y="55136"/>
                      <a:pt x="123299" y="59629"/>
                      <a:pt x="121922" y="64331"/>
                    </a:cubicBezTo>
                    <a:cubicBezTo>
                      <a:pt x="121299" y="67626"/>
                      <a:pt x="125395" y="73236"/>
                      <a:pt x="126820" y="74394"/>
                    </a:cubicBezTo>
                    <a:cubicBezTo>
                      <a:pt x="128245" y="75551"/>
                      <a:pt x="128334" y="80806"/>
                      <a:pt x="126019" y="81696"/>
                    </a:cubicBezTo>
                    <a:cubicBezTo>
                      <a:pt x="123703" y="82587"/>
                      <a:pt x="117113" y="81073"/>
                      <a:pt x="115510" y="83121"/>
                    </a:cubicBezTo>
                    <a:cubicBezTo>
                      <a:pt x="113907" y="85170"/>
                      <a:pt x="105625" y="109126"/>
                      <a:pt x="104556" y="111797"/>
                    </a:cubicBezTo>
                    <a:cubicBezTo>
                      <a:pt x="103488" y="114469"/>
                      <a:pt x="102686" y="118387"/>
                      <a:pt x="104556" y="118565"/>
                    </a:cubicBezTo>
                    <a:cubicBezTo>
                      <a:pt x="108427" y="119150"/>
                      <a:pt x="112380" y="118876"/>
                      <a:pt x="116133" y="117764"/>
                    </a:cubicBezTo>
                    <a:cubicBezTo>
                      <a:pt x="119389" y="115429"/>
                      <a:pt x="122375" y="112741"/>
                      <a:pt x="125039" y="109749"/>
                    </a:cubicBezTo>
                    <a:cubicBezTo>
                      <a:pt x="126909" y="107433"/>
                      <a:pt x="133944" y="95500"/>
                      <a:pt x="138308" y="89889"/>
                    </a:cubicBezTo>
                    <a:cubicBezTo>
                      <a:pt x="142672" y="84279"/>
                      <a:pt x="149440" y="75017"/>
                      <a:pt x="152913" y="70119"/>
                    </a:cubicBezTo>
                    <a:cubicBezTo>
                      <a:pt x="157480" y="63000"/>
                      <a:pt x="161215" y="55380"/>
                      <a:pt x="164045" y="47410"/>
                    </a:cubicBezTo>
                    <a:cubicBezTo>
                      <a:pt x="165114" y="43313"/>
                      <a:pt x="166984" y="38504"/>
                      <a:pt x="163066" y="35031"/>
                    </a:cubicBezTo>
                    <a:cubicBezTo>
                      <a:pt x="159147" y="31558"/>
                      <a:pt x="154962" y="24077"/>
                      <a:pt x="146501" y="23276"/>
                    </a:cubicBezTo>
                    <a:cubicBezTo>
                      <a:pt x="135296" y="22643"/>
                      <a:pt x="124055" y="23060"/>
                      <a:pt x="112927" y="24523"/>
                    </a:cubicBezTo>
                    <a:cubicBezTo>
                      <a:pt x="103908" y="25574"/>
                      <a:pt x="95123" y="28101"/>
                      <a:pt x="86923" y="32003"/>
                    </a:cubicBezTo>
                    <a:cubicBezTo>
                      <a:pt x="82990" y="33502"/>
                      <a:pt x="79299" y="35573"/>
                      <a:pt x="75969" y="38148"/>
                    </a:cubicBezTo>
                    <a:cubicBezTo>
                      <a:pt x="73482" y="41029"/>
                      <a:pt x="69640" y="42355"/>
                      <a:pt x="65906" y="41621"/>
                    </a:cubicBezTo>
                    <a:cubicBezTo>
                      <a:pt x="60996" y="40024"/>
                      <a:pt x="56723" y="36904"/>
                      <a:pt x="53705" y="32716"/>
                    </a:cubicBezTo>
                    <a:cubicBezTo>
                      <a:pt x="50410" y="28352"/>
                      <a:pt x="47917" y="25057"/>
                      <a:pt x="49787" y="21762"/>
                    </a:cubicBezTo>
                    <a:cubicBezTo>
                      <a:pt x="51657" y="18467"/>
                      <a:pt x="50410" y="16864"/>
                      <a:pt x="62967" y="13569"/>
                    </a:cubicBezTo>
                    <a:cubicBezTo>
                      <a:pt x="80540" y="8189"/>
                      <a:pt x="98374" y="3701"/>
                      <a:pt x="116400" y="121"/>
                    </a:cubicBezTo>
                    <a:cubicBezTo>
                      <a:pt x="129197" y="-889"/>
                      <a:pt x="142064" y="-531"/>
                      <a:pt x="154783" y="1190"/>
                    </a:cubicBezTo>
                    <a:cubicBezTo>
                      <a:pt x="160515" y="2456"/>
                      <a:pt x="165916" y="4914"/>
                      <a:pt x="170635" y="8403"/>
                    </a:cubicBezTo>
                    <a:cubicBezTo>
                      <a:pt x="175177" y="11877"/>
                      <a:pt x="185330" y="19357"/>
                      <a:pt x="188447" y="21584"/>
                    </a:cubicBezTo>
                    <a:cubicBezTo>
                      <a:pt x="191564" y="23810"/>
                      <a:pt x="201983" y="29510"/>
                      <a:pt x="201983" y="39395"/>
                    </a:cubicBezTo>
                    <a:cubicBezTo>
                      <a:pt x="202902" y="47072"/>
                      <a:pt x="201342" y="54842"/>
                      <a:pt x="197530" y="61570"/>
                    </a:cubicBezTo>
                    <a:cubicBezTo>
                      <a:pt x="193790" y="65666"/>
                      <a:pt x="185775" y="74928"/>
                      <a:pt x="180788" y="80717"/>
                    </a:cubicBezTo>
                    <a:cubicBezTo>
                      <a:pt x="175801" y="86505"/>
                      <a:pt x="171882" y="93630"/>
                      <a:pt x="168053" y="98528"/>
                    </a:cubicBezTo>
                    <a:cubicBezTo>
                      <a:pt x="163471" y="103524"/>
                      <a:pt x="159188" y="108788"/>
                      <a:pt x="155229" y="114291"/>
                    </a:cubicBezTo>
                    <a:cubicBezTo>
                      <a:pt x="150478" y="119948"/>
                      <a:pt x="146302" y="126063"/>
                      <a:pt x="142761" y="132547"/>
                    </a:cubicBezTo>
                    <a:cubicBezTo>
                      <a:pt x="140268" y="138336"/>
                      <a:pt x="137774" y="147419"/>
                      <a:pt x="132876" y="147419"/>
                    </a:cubicBezTo>
                    <a:cubicBezTo>
                      <a:pt x="127978" y="147419"/>
                      <a:pt x="119161" y="138514"/>
                      <a:pt x="115065" y="137089"/>
                    </a:cubicBezTo>
                    <a:cubicBezTo>
                      <a:pt x="110544" y="134656"/>
                      <a:pt x="104962" y="135489"/>
                      <a:pt x="101350" y="139137"/>
                    </a:cubicBezTo>
                    <a:cubicBezTo>
                      <a:pt x="96808" y="144124"/>
                      <a:pt x="99302" y="165230"/>
                      <a:pt x="99302" y="165230"/>
                    </a:cubicBezTo>
                    <a:cubicBezTo>
                      <a:pt x="99302" y="165230"/>
                      <a:pt x="99302" y="168525"/>
                      <a:pt x="105090" y="168525"/>
                    </a:cubicBezTo>
                    <a:cubicBezTo>
                      <a:pt x="111976" y="168031"/>
                      <a:pt x="118785" y="166776"/>
                      <a:pt x="125395" y="164785"/>
                    </a:cubicBezTo>
                    <a:cubicBezTo>
                      <a:pt x="131955" y="162723"/>
                      <a:pt x="138898" y="162175"/>
                      <a:pt x="145700" y="163182"/>
                    </a:cubicBezTo>
                    <a:cubicBezTo>
                      <a:pt x="149440" y="164785"/>
                      <a:pt x="156030" y="170218"/>
                      <a:pt x="156030" y="174759"/>
                    </a:cubicBezTo>
                    <a:cubicBezTo>
                      <a:pt x="157254" y="179896"/>
                      <a:pt x="156217" y="185311"/>
                      <a:pt x="153181" y="189632"/>
                    </a:cubicBezTo>
                    <a:cubicBezTo>
                      <a:pt x="148461" y="196222"/>
                      <a:pt x="147570" y="198537"/>
                      <a:pt x="143295" y="201209"/>
                    </a:cubicBezTo>
                    <a:cubicBezTo>
                      <a:pt x="136468" y="203639"/>
                      <a:pt x="130156" y="207324"/>
                      <a:pt x="124683" y="212074"/>
                    </a:cubicBezTo>
                    <a:cubicBezTo>
                      <a:pt x="116668" y="219554"/>
                      <a:pt x="110078" y="219732"/>
                      <a:pt x="108653" y="226323"/>
                    </a:cubicBezTo>
                    <a:cubicBezTo>
                      <a:pt x="107228" y="232913"/>
                      <a:pt x="106961" y="233981"/>
                      <a:pt x="111948" y="233981"/>
                    </a:cubicBezTo>
                    <a:cubicBezTo>
                      <a:pt x="122287" y="233139"/>
                      <a:pt x="132691" y="233528"/>
                      <a:pt x="142939" y="235139"/>
                    </a:cubicBezTo>
                    <a:cubicBezTo>
                      <a:pt x="149361" y="237467"/>
                      <a:pt x="155048" y="241463"/>
                      <a:pt x="159415" y="246716"/>
                    </a:cubicBezTo>
                    <a:cubicBezTo>
                      <a:pt x="162264" y="252060"/>
                      <a:pt x="166895" y="255622"/>
                      <a:pt x="166628" y="260253"/>
                    </a:cubicBezTo>
                    <a:cubicBezTo>
                      <a:pt x="167078" y="264839"/>
                      <a:pt x="165913" y="269437"/>
                      <a:pt x="163333" y="273255"/>
                    </a:cubicBezTo>
                    <a:cubicBezTo>
                      <a:pt x="160038" y="277174"/>
                      <a:pt x="158613" y="282784"/>
                      <a:pt x="153626" y="283408"/>
                    </a:cubicBezTo>
                    <a:cubicBezTo>
                      <a:pt x="148639" y="284031"/>
                      <a:pt x="91287" y="290799"/>
                      <a:pt x="79621" y="292313"/>
                    </a:cubicBezTo>
                    <a:cubicBezTo>
                      <a:pt x="67954" y="293827"/>
                      <a:pt x="63323" y="294183"/>
                      <a:pt x="57713" y="290087"/>
                    </a:cubicBezTo>
                    <a:cubicBezTo>
                      <a:pt x="52102" y="285990"/>
                      <a:pt x="48273" y="286346"/>
                      <a:pt x="35894" y="257047"/>
                    </a:cubicBezTo>
                    <a:cubicBezTo>
                      <a:pt x="27790" y="242175"/>
                      <a:pt x="41059" y="231221"/>
                      <a:pt x="48629" y="226145"/>
                    </a:cubicBezTo>
                    <a:cubicBezTo>
                      <a:pt x="56199" y="221069"/>
                      <a:pt x="79621" y="202189"/>
                      <a:pt x="78552" y="199428"/>
                    </a:cubicBezTo>
                    <a:cubicBezTo>
                      <a:pt x="77483" y="196667"/>
                      <a:pt x="74812" y="196756"/>
                      <a:pt x="66173" y="199428"/>
                    </a:cubicBezTo>
                    <a:cubicBezTo>
                      <a:pt x="57535" y="202100"/>
                      <a:pt x="31709" y="217239"/>
                      <a:pt x="23248" y="219020"/>
                    </a:cubicBezTo>
                    <a:cubicBezTo>
                      <a:pt x="14649" y="220108"/>
                      <a:pt x="6080" y="216794"/>
                      <a:pt x="450" y="210204"/>
                    </a:cubicBezTo>
                    <a:cubicBezTo>
                      <a:pt x="-2133" y="205662"/>
                      <a:pt x="2231" y="201298"/>
                      <a:pt x="6595" y="200051"/>
                    </a:cubicBezTo>
                    <a:cubicBezTo>
                      <a:pt x="13742" y="197630"/>
                      <a:pt x="20757" y="194836"/>
                      <a:pt x="27612" y="191680"/>
                    </a:cubicBezTo>
                    <a:cubicBezTo>
                      <a:pt x="34647" y="188919"/>
                      <a:pt x="63234" y="174670"/>
                      <a:pt x="70092" y="174314"/>
                    </a:cubicBezTo>
                    <a:cubicBezTo>
                      <a:pt x="76949" y="173958"/>
                      <a:pt x="80867" y="171999"/>
                      <a:pt x="80689" y="169149"/>
                    </a:cubicBezTo>
                    <a:cubicBezTo>
                      <a:pt x="80511" y="166299"/>
                      <a:pt x="83539" y="143145"/>
                      <a:pt x="81669" y="141720"/>
                    </a:cubicBezTo>
                    <a:cubicBezTo>
                      <a:pt x="79799" y="140295"/>
                      <a:pt x="79442" y="140918"/>
                      <a:pt x="74900" y="142967"/>
                    </a:cubicBezTo>
                    <a:cubicBezTo>
                      <a:pt x="70359" y="145015"/>
                      <a:pt x="59405" y="149111"/>
                      <a:pt x="57802" y="147508"/>
                    </a:cubicBezTo>
                    <a:cubicBezTo>
                      <a:pt x="49356" y="142120"/>
                      <a:pt x="43569" y="133424"/>
                      <a:pt x="41861" y="123552"/>
                    </a:cubicBezTo>
                    <a:cubicBezTo>
                      <a:pt x="36072" y="104049"/>
                      <a:pt x="30640" y="97904"/>
                      <a:pt x="31530" y="83834"/>
                    </a:cubicBezTo>
                    <a:cubicBezTo>
                      <a:pt x="32064" y="75283"/>
                      <a:pt x="29983" y="66772"/>
                      <a:pt x="25563" y="59433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442035" y="5934218"/>
              <a:ext cx="281030" cy="306223"/>
              <a:chOff x="1459851" y="5996894"/>
              <a:chExt cx="324450" cy="353535"/>
            </a:xfrm>
            <a:grpFill/>
          </p:grpSpPr>
          <p:sp>
            <p:nvSpPr>
              <p:cNvPr id="199" name="任意多边形: 形状 198"/>
              <p:cNvSpPr/>
              <p:nvPr/>
            </p:nvSpPr>
            <p:spPr>
              <a:xfrm>
                <a:off x="1631034" y="5996894"/>
                <a:ext cx="153267" cy="353535"/>
              </a:xfrm>
              <a:custGeom>
                <a:avLst/>
                <a:gdLst>
                  <a:gd name="connsiteX0" fmla="*/ 56495 w 153267"/>
                  <a:gd name="connsiteY0" fmla="*/ 162979 h 353535"/>
                  <a:gd name="connsiteX1" fmla="*/ 61482 w 153267"/>
                  <a:gd name="connsiteY1" fmla="*/ 154073 h 353535"/>
                  <a:gd name="connsiteX2" fmla="*/ 66024 w 153267"/>
                  <a:gd name="connsiteY2" fmla="*/ 158170 h 353535"/>
                  <a:gd name="connsiteX3" fmla="*/ 85438 w 153267"/>
                  <a:gd name="connsiteY3" fmla="*/ 179810 h 353535"/>
                  <a:gd name="connsiteX4" fmla="*/ 99064 w 153267"/>
                  <a:gd name="connsiteY4" fmla="*/ 185866 h 353535"/>
                  <a:gd name="connsiteX5" fmla="*/ 92474 w 153267"/>
                  <a:gd name="connsiteY5" fmla="*/ 199046 h 353535"/>
                  <a:gd name="connsiteX6" fmla="*/ 67271 w 153267"/>
                  <a:gd name="connsiteY6" fmla="*/ 214898 h 353535"/>
                  <a:gd name="connsiteX7" fmla="*/ 76978 w 153267"/>
                  <a:gd name="connsiteY7" fmla="*/ 221132 h 353535"/>
                  <a:gd name="connsiteX8" fmla="*/ 88644 w 153267"/>
                  <a:gd name="connsiteY8" fmla="*/ 218549 h 353535"/>
                  <a:gd name="connsiteX9" fmla="*/ 97550 w 153267"/>
                  <a:gd name="connsiteY9" fmla="*/ 218549 h 353535"/>
                  <a:gd name="connsiteX10" fmla="*/ 99954 w 153267"/>
                  <a:gd name="connsiteY10" fmla="*/ 228524 h 353535"/>
                  <a:gd name="connsiteX11" fmla="*/ 98529 w 153267"/>
                  <a:gd name="connsiteY11" fmla="*/ 277949 h 353535"/>
                  <a:gd name="connsiteX12" fmla="*/ 96392 w 153267"/>
                  <a:gd name="connsiteY12" fmla="*/ 301549 h 353535"/>
                  <a:gd name="connsiteX13" fmla="*/ 94255 w 153267"/>
                  <a:gd name="connsiteY13" fmla="*/ 310455 h 353535"/>
                  <a:gd name="connsiteX14" fmla="*/ 83924 w 153267"/>
                  <a:gd name="connsiteY14" fmla="*/ 305468 h 353535"/>
                  <a:gd name="connsiteX15" fmla="*/ 68607 w 153267"/>
                  <a:gd name="connsiteY15" fmla="*/ 286054 h 353535"/>
                  <a:gd name="connsiteX16" fmla="*/ 57297 w 153267"/>
                  <a:gd name="connsiteY16" fmla="*/ 273319 h 353535"/>
                  <a:gd name="connsiteX17" fmla="*/ 44116 w 153267"/>
                  <a:gd name="connsiteY17" fmla="*/ 223804 h 353535"/>
                  <a:gd name="connsiteX18" fmla="*/ 56228 w 153267"/>
                  <a:gd name="connsiteY18" fmla="*/ 162801 h 353535"/>
                  <a:gd name="connsiteX19" fmla="*/ 23277 w 153267"/>
                  <a:gd name="connsiteY19" fmla="*/ 25388 h 353535"/>
                  <a:gd name="connsiteX20" fmla="*/ 33340 w 153267"/>
                  <a:gd name="connsiteY20" fmla="*/ 18976 h 353535"/>
                  <a:gd name="connsiteX21" fmla="*/ 63531 w 153267"/>
                  <a:gd name="connsiteY21" fmla="*/ 3124 h 353535"/>
                  <a:gd name="connsiteX22" fmla="*/ 97728 w 153267"/>
                  <a:gd name="connsiteY22" fmla="*/ -438 h 353535"/>
                  <a:gd name="connsiteX23" fmla="*/ 131747 w 153267"/>
                  <a:gd name="connsiteY23" fmla="*/ 25388 h 353535"/>
                  <a:gd name="connsiteX24" fmla="*/ 128897 w 153267"/>
                  <a:gd name="connsiteY24" fmla="*/ 149353 h 353535"/>
                  <a:gd name="connsiteX25" fmla="*/ 151339 w 153267"/>
                  <a:gd name="connsiteY25" fmla="*/ 168322 h 353535"/>
                  <a:gd name="connsiteX26" fmla="*/ 152408 w 153267"/>
                  <a:gd name="connsiteY26" fmla="*/ 180701 h 353535"/>
                  <a:gd name="connsiteX27" fmla="*/ 152408 w 153267"/>
                  <a:gd name="connsiteY27" fmla="*/ 186044 h 353535"/>
                  <a:gd name="connsiteX28" fmla="*/ 127829 w 153267"/>
                  <a:gd name="connsiteY28" fmla="*/ 212761 h 353535"/>
                  <a:gd name="connsiteX29" fmla="*/ 127829 w 153267"/>
                  <a:gd name="connsiteY29" fmla="*/ 248383 h 353535"/>
                  <a:gd name="connsiteX30" fmla="*/ 127829 w 153267"/>
                  <a:gd name="connsiteY30" fmla="*/ 326218 h 353535"/>
                  <a:gd name="connsiteX31" fmla="*/ 120793 w 153267"/>
                  <a:gd name="connsiteY31" fmla="*/ 350263 h 353535"/>
                  <a:gd name="connsiteX32" fmla="*/ 107346 w 153267"/>
                  <a:gd name="connsiteY32" fmla="*/ 352133 h 353535"/>
                  <a:gd name="connsiteX33" fmla="*/ 83034 w 153267"/>
                  <a:gd name="connsiteY33" fmla="*/ 333609 h 353535"/>
                  <a:gd name="connsiteX34" fmla="*/ 61393 w 153267"/>
                  <a:gd name="connsiteY34" fmla="*/ 305735 h 353535"/>
                  <a:gd name="connsiteX35" fmla="*/ 47411 w 153267"/>
                  <a:gd name="connsiteY35" fmla="*/ 284629 h 353535"/>
                  <a:gd name="connsiteX36" fmla="*/ 36725 w 153267"/>
                  <a:gd name="connsiteY36" fmla="*/ 268688 h 353535"/>
                  <a:gd name="connsiteX37" fmla="*/ 31381 w 153267"/>
                  <a:gd name="connsiteY37" fmla="*/ 257022 h 353535"/>
                  <a:gd name="connsiteX38" fmla="*/ 26394 w 153267"/>
                  <a:gd name="connsiteY38" fmla="*/ 298432 h 353535"/>
                  <a:gd name="connsiteX39" fmla="*/ 18557 w 153267"/>
                  <a:gd name="connsiteY39" fmla="*/ 303420 h 353535"/>
                  <a:gd name="connsiteX40" fmla="*/ 8583 w 153267"/>
                  <a:gd name="connsiteY40" fmla="*/ 300570 h 353535"/>
                  <a:gd name="connsiteX41" fmla="*/ -323 w 153267"/>
                  <a:gd name="connsiteY41" fmla="*/ 291664 h 353535"/>
                  <a:gd name="connsiteX42" fmla="*/ 5466 w 153267"/>
                  <a:gd name="connsiteY42" fmla="*/ 252301 h 353535"/>
                  <a:gd name="connsiteX43" fmla="*/ 18735 w 153267"/>
                  <a:gd name="connsiteY43" fmla="*/ 202698 h 353535"/>
                  <a:gd name="connsiteX44" fmla="*/ 36547 w 153267"/>
                  <a:gd name="connsiteY44" fmla="*/ 106250 h 353535"/>
                  <a:gd name="connsiteX45" fmla="*/ 58098 w 153267"/>
                  <a:gd name="connsiteY45" fmla="*/ 39993 h 353535"/>
                  <a:gd name="connsiteX46" fmla="*/ 67004 w 153267"/>
                  <a:gd name="connsiteY46" fmla="*/ 32067 h 353535"/>
                  <a:gd name="connsiteX47" fmla="*/ 75108 w 153267"/>
                  <a:gd name="connsiteY47" fmla="*/ 40171 h 353535"/>
                  <a:gd name="connsiteX48" fmla="*/ 72792 w 153267"/>
                  <a:gd name="connsiteY48" fmla="*/ 53975 h 353535"/>
                  <a:gd name="connsiteX49" fmla="*/ 65223 w 153267"/>
                  <a:gd name="connsiteY49" fmla="*/ 78910 h 353535"/>
                  <a:gd name="connsiteX50" fmla="*/ 58187 w 153267"/>
                  <a:gd name="connsiteY50" fmla="*/ 111148 h 353535"/>
                  <a:gd name="connsiteX51" fmla="*/ 68874 w 153267"/>
                  <a:gd name="connsiteY51" fmla="*/ 105004 h 353535"/>
                  <a:gd name="connsiteX52" fmla="*/ 81342 w 153267"/>
                  <a:gd name="connsiteY52" fmla="*/ 98324 h 353535"/>
                  <a:gd name="connsiteX53" fmla="*/ 91316 w 153267"/>
                  <a:gd name="connsiteY53" fmla="*/ 92536 h 353535"/>
                  <a:gd name="connsiteX54" fmla="*/ 99598 w 153267"/>
                  <a:gd name="connsiteY54" fmla="*/ 90487 h 353535"/>
                  <a:gd name="connsiteX55" fmla="*/ 100399 w 153267"/>
                  <a:gd name="connsiteY55" fmla="*/ 39102 h 353535"/>
                  <a:gd name="connsiteX56" fmla="*/ 90425 w 153267"/>
                  <a:gd name="connsiteY56" fmla="*/ 20044 h 353535"/>
                  <a:gd name="connsiteX57" fmla="*/ 65223 w 153267"/>
                  <a:gd name="connsiteY57" fmla="*/ 24675 h 353535"/>
                  <a:gd name="connsiteX58" fmla="*/ 40732 w 153267"/>
                  <a:gd name="connsiteY58" fmla="*/ 40794 h 353535"/>
                  <a:gd name="connsiteX59" fmla="*/ 23545 w 153267"/>
                  <a:gd name="connsiteY59" fmla="*/ 25566 h 3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3267" h="353535">
                    <a:moveTo>
                      <a:pt x="56495" y="162979"/>
                    </a:moveTo>
                    <a:cubicBezTo>
                      <a:pt x="56495" y="162979"/>
                      <a:pt x="57742" y="155498"/>
                      <a:pt x="61482" y="154073"/>
                    </a:cubicBezTo>
                    <a:cubicBezTo>
                      <a:pt x="65223" y="152648"/>
                      <a:pt x="65401" y="152381"/>
                      <a:pt x="66024" y="158170"/>
                    </a:cubicBezTo>
                    <a:cubicBezTo>
                      <a:pt x="66648" y="163958"/>
                      <a:pt x="76800" y="179454"/>
                      <a:pt x="85438" y="179810"/>
                    </a:cubicBezTo>
                    <a:cubicBezTo>
                      <a:pt x="94077" y="180167"/>
                      <a:pt x="99064" y="182571"/>
                      <a:pt x="99064" y="185866"/>
                    </a:cubicBezTo>
                    <a:cubicBezTo>
                      <a:pt x="99064" y="189161"/>
                      <a:pt x="103160" y="191387"/>
                      <a:pt x="92474" y="199046"/>
                    </a:cubicBezTo>
                    <a:cubicBezTo>
                      <a:pt x="81787" y="206705"/>
                      <a:pt x="68696" y="211158"/>
                      <a:pt x="67271" y="214898"/>
                    </a:cubicBezTo>
                    <a:cubicBezTo>
                      <a:pt x="65846" y="218639"/>
                      <a:pt x="68696" y="222379"/>
                      <a:pt x="76978" y="221132"/>
                    </a:cubicBezTo>
                    <a:cubicBezTo>
                      <a:pt x="85260" y="219885"/>
                      <a:pt x="86507" y="219974"/>
                      <a:pt x="88644" y="218549"/>
                    </a:cubicBezTo>
                    <a:cubicBezTo>
                      <a:pt x="90782" y="217125"/>
                      <a:pt x="96659" y="216590"/>
                      <a:pt x="97550" y="218549"/>
                    </a:cubicBezTo>
                    <a:cubicBezTo>
                      <a:pt x="99353" y="221550"/>
                      <a:pt x="100193" y="225031"/>
                      <a:pt x="99954" y="228524"/>
                    </a:cubicBezTo>
                    <a:cubicBezTo>
                      <a:pt x="99954" y="232175"/>
                      <a:pt x="99331" y="271716"/>
                      <a:pt x="98529" y="277949"/>
                    </a:cubicBezTo>
                    <a:cubicBezTo>
                      <a:pt x="97728" y="284183"/>
                      <a:pt x="97639" y="297453"/>
                      <a:pt x="96392" y="301549"/>
                    </a:cubicBezTo>
                    <a:cubicBezTo>
                      <a:pt x="95145" y="305646"/>
                      <a:pt x="96926" y="309297"/>
                      <a:pt x="94255" y="310455"/>
                    </a:cubicBezTo>
                    <a:cubicBezTo>
                      <a:pt x="91583" y="311613"/>
                      <a:pt x="88021" y="311256"/>
                      <a:pt x="83924" y="305468"/>
                    </a:cubicBezTo>
                    <a:cubicBezTo>
                      <a:pt x="79242" y="298674"/>
                      <a:pt x="74125" y="292189"/>
                      <a:pt x="68607" y="286054"/>
                    </a:cubicBezTo>
                    <a:cubicBezTo>
                      <a:pt x="64552" y="282070"/>
                      <a:pt x="60774" y="277815"/>
                      <a:pt x="57297" y="273319"/>
                    </a:cubicBezTo>
                    <a:cubicBezTo>
                      <a:pt x="47295" y="258842"/>
                      <a:pt x="42636" y="241338"/>
                      <a:pt x="44116" y="223804"/>
                    </a:cubicBezTo>
                    <a:cubicBezTo>
                      <a:pt x="44690" y="202933"/>
                      <a:pt x="48785" y="182308"/>
                      <a:pt x="56228" y="162801"/>
                    </a:cubicBezTo>
                    <a:moveTo>
                      <a:pt x="23277" y="25388"/>
                    </a:moveTo>
                    <a:lnTo>
                      <a:pt x="33340" y="18976"/>
                    </a:lnTo>
                    <a:cubicBezTo>
                      <a:pt x="42993" y="12944"/>
                      <a:pt x="53085" y="7646"/>
                      <a:pt x="63531" y="3124"/>
                    </a:cubicBezTo>
                    <a:cubicBezTo>
                      <a:pt x="74787" y="828"/>
                      <a:pt x="86240" y="-365"/>
                      <a:pt x="97728" y="-438"/>
                    </a:cubicBezTo>
                    <a:cubicBezTo>
                      <a:pt x="105119" y="7"/>
                      <a:pt x="127205" y="5350"/>
                      <a:pt x="131747" y="25388"/>
                    </a:cubicBezTo>
                    <a:cubicBezTo>
                      <a:pt x="132371" y="49967"/>
                      <a:pt x="122307" y="142674"/>
                      <a:pt x="128897" y="149353"/>
                    </a:cubicBezTo>
                    <a:cubicBezTo>
                      <a:pt x="135487" y="156032"/>
                      <a:pt x="148579" y="164315"/>
                      <a:pt x="151339" y="168322"/>
                    </a:cubicBezTo>
                    <a:cubicBezTo>
                      <a:pt x="153017" y="172226"/>
                      <a:pt x="153391" y="176567"/>
                      <a:pt x="152408" y="180701"/>
                    </a:cubicBezTo>
                    <a:cubicBezTo>
                      <a:pt x="152955" y="182440"/>
                      <a:pt x="152955" y="184305"/>
                      <a:pt x="152408" y="186044"/>
                    </a:cubicBezTo>
                    <a:cubicBezTo>
                      <a:pt x="151607" y="189339"/>
                      <a:pt x="152408" y="196731"/>
                      <a:pt x="127829" y="212761"/>
                    </a:cubicBezTo>
                    <a:cubicBezTo>
                      <a:pt x="127829" y="228257"/>
                      <a:pt x="127829" y="242862"/>
                      <a:pt x="127829" y="248383"/>
                    </a:cubicBezTo>
                    <a:cubicBezTo>
                      <a:pt x="127829" y="253905"/>
                      <a:pt x="129877" y="319628"/>
                      <a:pt x="127829" y="326218"/>
                    </a:cubicBezTo>
                    <a:cubicBezTo>
                      <a:pt x="125780" y="332808"/>
                      <a:pt x="126226" y="346879"/>
                      <a:pt x="120793" y="350263"/>
                    </a:cubicBezTo>
                    <a:cubicBezTo>
                      <a:pt x="116949" y="353200"/>
                      <a:pt x="111846" y="353910"/>
                      <a:pt x="107346" y="352133"/>
                    </a:cubicBezTo>
                    <a:cubicBezTo>
                      <a:pt x="102270" y="350708"/>
                      <a:pt x="95412" y="348838"/>
                      <a:pt x="83034" y="333609"/>
                    </a:cubicBezTo>
                    <a:cubicBezTo>
                      <a:pt x="70655" y="318381"/>
                      <a:pt x="64243" y="309921"/>
                      <a:pt x="61393" y="305735"/>
                    </a:cubicBezTo>
                    <a:cubicBezTo>
                      <a:pt x="57088" y="298470"/>
                      <a:pt x="52422" y="291426"/>
                      <a:pt x="47411" y="284629"/>
                    </a:cubicBezTo>
                    <a:cubicBezTo>
                      <a:pt x="45007" y="278840"/>
                      <a:pt x="39218" y="274031"/>
                      <a:pt x="36725" y="268688"/>
                    </a:cubicBezTo>
                    <a:cubicBezTo>
                      <a:pt x="34231" y="263344"/>
                      <a:pt x="34677" y="254973"/>
                      <a:pt x="31381" y="257022"/>
                    </a:cubicBezTo>
                    <a:cubicBezTo>
                      <a:pt x="28086" y="259070"/>
                      <a:pt x="24791" y="286855"/>
                      <a:pt x="26394" y="298432"/>
                    </a:cubicBezTo>
                    <a:cubicBezTo>
                      <a:pt x="24924" y="301433"/>
                      <a:pt x="21898" y="303359"/>
                      <a:pt x="18557" y="303420"/>
                    </a:cubicBezTo>
                    <a:cubicBezTo>
                      <a:pt x="15618" y="303420"/>
                      <a:pt x="11522" y="300570"/>
                      <a:pt x="8583" y="300570"/>
                    </a:cubicBezTo>
                    <a:cubicBezTo>
                      <a:pt x="5644" y="300570"/>
                      <a:pt x="746" y="303420"/>
                      <a:pt x="-323" y="291664"/>
                    </a:cubicBezTo>
                    <a:cubicBezTo>
                      <a:pt x="173" y="278372"/>
                      <a:pt x="2114" y="265174"/>
                      <a:pt x="5466" y="252301"/>
                    </a:cubicBezTo>
                    <a:cubicBezTo>
                      <a:pt x="7069" y="243396"/>
                      <a:pt x="17043" y="212583"/>
                      <a:pt x="18735" y="202698"/>
                    </a:cubicBezTo>
                    <a:cubicBezTo>
                      <a:pt x="20428" y="192812"/>
                      <a:pt x="31560" y="127713"/>
                      <a:pt x="36547" y="106250"/>
                    </a:cubicBezTo>
                    <a:cubicBezTo>
                      <a:pt x="42320" y="83730"/>
                      <a:pt x="49518" y="61600"/>
                      <a:pt x="58098" y="39993"/>
                    </a:cubicBezTo>
                    <a:cubicBezTo>
                      <a:pt x="61838" y="32958"/>
                      <a:pt x="60948" y="27970"/>
                      <a:pt x="67004" y="32067"/>
                    </a:cubicBezTo>
                    <a:cubicBezTo>
                      <a:pt x="73060" y="36163"/>
                      <a:pt x="75108" y="38123"/>
                      <a:pt x="75108" y="40171"/>
                    </a:cubicBezTo>
                    <a:cubicBezTo>
                      <a:pt x="75298" y="44883"/>
                      <a:pt x="74510" y="49583"/>
                      <a:pt x="72792" y="53975"/>
                    </a:cubicBezTo>
                    <a:cubicBezTo>
                      <a:pt x="70299" y="59763"/>
                      <a:pt x="66826" y="73923"/>
                      <a:pt x="65223" y="78910"/>
                    </a:cubicBezTo>
                    <a:cubicBezTo>
                      <a:pt x="63620" y="83897"/>
                      <a:pt x="55248" y="108299"/>
                      <a:pt x="58187" y="111148"/>
                    </a:cubicBezTo>
                    <a:cubicBezTo>
                      <a:pt x="61126" y="113998"/>
                      <a:pt x="66024" y="107408"/>
                      <a:pt x="68874" y="105004"/>
                    </a:cubicBezTo>
                    <a:cubicBezTo>
                      <a:pt x="72458" y="101843"/>
                      <a:pt x="76725" y="99557"/>
                      <a:pt x="81342" y="98324"/>
                    </a:cubicBezTo>
                    <a:cubicBezTo>
                      <a:pt x="85082" y="97879"/>
                      <a:pt x="88377" y="92536"/>
                      <a:pt x="91316" y="92536"/>
                    </a:cubicBezTo>
                    <a:cubicBezTo>
                      <a:pt x="94255" y="92536"/>
                      <a:pt x="98975" y="93159"/>
                      <a:pt x="99598" y="90487"/>
                    </a:cubicBezTo>
                    <a:cubicBezTo>
                      <a:pt x="100819" y="73387"/>
                      <a:pt x="101087" y="56232"/>
                      <a:pt x="100399" y="39102"/>
                    </a:cubicBezTo>
                    <a:cubicBezTo>
                      <a:pt x="99153" y="34204"/>
                      <a:pt x="96214" y="20044"/>
                      <a:pt x="90425" y="20044"/>
                    </a:cubicBezTo>
                    <a:cubicBezTo>
                      <a:pt x="81741" y="18501"/>
                      <a:pt x="72791" y="20145"/>
                      <a:pt x="65223" y="24675"/>
                    </a:cubicBezTo>
                    <a:cubicBezTo>
                      <a:pt x="49014" y="32067"/>
                      <a:pt x="53556" y="37855"/>
                      <a:pt x="40732" y="40794"/>
                    </a:cubicBezTo>
                    <a:cubicBezTo>
                      <a:pt x="27908" y="43733"/>
                      <a:pt x="19270" y="37499"/>
                      <a:pt x="23545" y="2556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/>
            </p:nvSpPr>
            <p:spPr>
              <a:xfrm>
                <a:off x="1459851" y="6022750"/>
                <a:ext cx="169846" cy="296483"/>
              </a:xfrm>
              <a:custGeom>
                <a:avLst/>
                <a:gdLst>
                  <a:gd name="connsiteX0" fmla="*/ 94717 w 169846"/>
                  <a:gd name="connsiteY0" fmla="*/ 132135 h 296483"/>
                  <a:gd name="connsiteX1" fmla="*/ 99437 w 169846"/>
                  <a:gd name="connsiteY1" fmla="*/ 128840 h 296483"/>
                  <a:gd name="connsiteX2" fmla="*/ 113063 w 169846"/>
                  <a:gd name="connsiteY2" fmla="*/ 133738 h 296483"/>
                  <a:gd name="connsiteX3" fmla="*/ 121256 w 169846"/>
                  <a:gd name="connsiteY3" fmla="*/ 134985 h 296483"/>
                  <a:gd name="connsiteX4" fmla="*/ 122146 w 169846"/>
                  <a:gd name="connsiteY4" fmla="*/ 147185 h 296483"/>
                  <a:gd name="connsiteX5" fmla="*/ 120276 w 169846"/>
                  <a:gd name="connsiteY5" fmla="*/ 163483 h 296483"/>
                  <a:gd name="connsiteX6" fmla="*/ 92402 w 169846"/>
                  <a:gd name="connsiteY6" fmla="*/ 185747 h 296483"/>
                  <a:gd name="connsiteX7" fmla="*/ 85990 w 169846"/>
                  <a:gd name="connsiteY7" fmla="*/ 184054 h 296483"/>
                  <a:gd name="connsiteX8" fmla="*/ 94895 w 169846"/>
                  <a:gd name="connsiteY8" fmla="*/ 132135 h 296483"/>
                  <a:gd name="connsiteX9" fmla="*/ 59986 w 169846"/>
                  <a:gd name="connsiteY9" fmla="*/ 15116 h 296483"/>
                  <a:gd name="connsiteX10" fmla="*/ 66220 w 169846"/>
                  <a:gd name="connsiteY10" fmla="*/ 11643 h 296483"/>
                  <a:gd name="connsiteX11" fmla="*/ 91511 w 169846"/>
                  <a:gd name="connsiteY11" fmla="*/ 8526 h 296483"/>
                  <a:gd name="connsiteX12" fmla="*/ 113419 w 169846"/>
                  <a:gd name="connsiteY12" fmla="*/ 511 h 296483"/>
                  <a:gd name="connsiteX13" fmla="*/ 140136 w 169846"/>
                  <a:gd name="connsiteY13" fmla="*/ 1757 h 296483"/>
                  <a:gd name="connsiteX14" fmla="*/ 167387 w 169846"/>
                  <a:gd name="connsiteY14" fmla="*/ 28474 h 296483"/>
                  <a:gd name="connsiteX15" fmla="*/ 163468 w 169846"/>
                  <a:gd name="connsiteY15" fmla="*/ 65165 h 296483"/>
                  <a:gd name="connsiteX16" fmla="*/ 162578 w 169846"/>
                  <a:gd name="connsiteY16" fmla="*/ 146740 h 296483"/>
                  <a:gd name="connsiteX17" fmla="*/ 169524 w 169846"/>
                  <a:gd name="connsiteY17" fmla="*/ 143712 h 296483"/>
                  <a:gd name="connsiteX18" fmla="*/ 167476 w 169846"/>
                  <a:gd name="connsiteY18" fmla="*/ 152173 h 296483"/>
                  <a:gd name="connsiteX19" fmla="*/ 168901 w 169846"/>
                  <a:gd name="connsiteY19" fmla="*/ 162147 h 296483"/>
                  <a:gd name="connsiteX20" fmla="*/ 168901 w 169846"/>
                  <a:gd name="connsiteY20" fmla="*/ 177375 h 296483"/>
                  <a:gd name="connsiteX21" fmla="*/ 157323 w 169846"/>
                  <a:gd name="connsiteY21" fmla="*/ 196789 h 296483"/>
                  <a:gd name="connsiteX22" fmla="*/ 152514 w 169846"/>
                  <a:gd name="connsiteY22" fmla="*/ 278008 h 296483"/>
                  <a:gd name="connsiteX23" fmla="*/ 145924 w 169846"/>
                  <a:gd name="connsiteY23" fmla="*/ 295374 h 296483"/>
                  <a:gd name="connsiteX24" fmla="*/ 128915 w 169846"/>
                  <a:gd name="connsiteY24" fmla="*/ 292880 h 296483"/>
                  <a:gd name="connsiteX25" fmla="*/ 111103 w 169846"/>
                  <a:gd name="connsiteY25" fmla="*/ 270527 h 296483"/>
                  <a:gd name="connsiteX26" fmla="*/ 111905 w 169846"/>
                  <a:gd name="connsiteY26" fmla="*/ 255210 h 296483"/>
                  <a:gd name="connsiteX27" fmla="*/ 114220 w 169846"/>
                  <a:gd name="connsiteY27" fmla="*/ 227870 h 296483"/>
                  <a:gd name="connsiteX28" fmla="*/ 105315 w 169846"/>
                  <a:gd name="connsiteY28" fmla="*/ 233302 h 296483"/>
                  <a:gd name="connsiteX29" fmla="*/ 86346 w 169846"/>
                  <a:gd name="connsiteY29" fmla="*/ 248709 h 296483"/>
                  <a:gd name="connsiteX30" fmla="*/ 60164 w 169846"/>
                  <a:gd name="connsiteY30" fmla="*/ 268568 h 296483"/>
                  <a:gd name="connsiteX31" fmla="*/ 42352 w 169846"/>
                  <a:gd name="connsiteY31" fmla="*/ 280502 h 296483"/>
                  <a:gd name="connsiteX32" fmla="*/ 30241 w 169846"/>
                  <a:gd name="connsiteY32" fmla="*/ 278810 h 296483"/>
                  <a:gd name="connsiteX33" fmla="*/ 7532 w 169846"/>
                  <a:gd name="connsiteY33" fmla="*/ 256991 h 296483"/>
                  <a:gd name="connsiteX34" fmla="*/ 1921 w 169846"/>
                  <a:gd name="connsiteY34" fmla="*/ 245414 h 296483"/>
                  <a:gd name="connsiteX35" fmla="*/ -305 w 169846"/>
                  <a:gd name="connsiteY35" fmla="*/ 235351 h 296483"/>
                  <a:gd name="connsiteX36" fmla="*/ 2990 w 169846"/>
                  <a:gd name="connsiteY36" fmla="*/ 230809 h 296483"/>
                  <a:gd name="connsiteX37" fmla="*/ 14122 w 169846"/>
                  <a:gd name="connsiteY37" fmla="*/ 238200 h 296483"/>
                  <a:gd name="connsiteX38" fmla="*/ 48586 w 169846"/>
                  <a:gd name="connsiteY38" fmla="*/ 217628 h 296483"/>
                  <a:gd name="connsiteX39" fmla="*/ 47785 w 169846"/>
                  <a:gd name="connsiteY39" fmla="*/ 210326 h 296483"/>
                  <a:gd name="connsiteX40" fmla="*/ 23205 w 169846"/>
                  <a:gd name="connsiteY40" fmla="*/ 192515 h 296483"/>
                  <a:gd name="connsiteX41" fmla="*/ 25254 w 169846"/>
                  <a:gd name="connsiteY41" fmla="*/ 170518 h 296483"/>
                  <a:gd name="connsiteX42" fmla="*/ 31488 w 169846"/>
                  <a:gd name="connsiteY42" fmla="*/ 155111 h 296483"/>
                  <a:gd name="connsiteX43" fmla="*/ 45024 w 169846"/>
                  <a:gd name="connsiteY43" fmla="*/ 103726 h 296483"/>
                  <a:gd name="connsiteX44" fmla="*/ 53930 w 169846"/>
                  <a:gd name="connsiteY44" fmla="*/ 71488 h 296483"/>
                  <a:gd name="connsiteX45" fmla="*/ 62835 w 169846"/>
                  <a:gd name="connsiteY45" fmla="*/ 49046 h 296483"/>
                  <a:gd name="connsiteX46" fmla="*/ 92224 w 169846"/>
                  <a:gd name="connsiteY46" fmla="*/ 52430 h 296483"/>
                  <a:gd name="connsiteX47" fmla="*/ 107363 w 169846"/>
                  <a:gd name="connsiteY47" fmla="*/ 72290 h 296483"/>
                  <a:gd name="connsiteX48" fmla="*/ 105760 w 169846"/>
                  <a:gd name="connsiteY48" fmla="*/ 98472 h 296483"/>
                  <a:gd name="connsiteX49" fmla="*/ 124729 w 169846"/>
                  <a:gd name="connsiteY49" fmla="*/ 116283 h 296483"/>
                  <a:gd name="connsiteX50" fmla="*/ 126332 w 169846"/>
                  <a:gd name="connsiteY50" fmla="*/ 113344 h 296483"/>
                  <a:gd name="connsiteX51" fmla="*/ 125530 w 169846"/>
                  <a:gd name="connsiteY51" fmla="*/ 51718 h 296483"/>
                  <a:gd name="connsiteX52" fmla="*/ 120633 w 169846"/>
                  <a:gd name="connsiteY52" fmla="*/ 34975 h 296483"/>
                  <a:gd name="connsiteX53" fmla="*/ 109055 w 169846"/>
                  <a:gd name="connsiteY53" fmla="*/ 40586 h 296483"/>
                  <a:gd name="connsiteX54" fmla="*/ 91957 w 169846"/>
                  <a:gd name="connsiteY54" fmla="*/ 39695 h 296483"/>
                  <a:gd name="connsiteX55" fmla="*/ 68980 w 169846"/>
                  <a:gd name="connsiteY55" fmla="*/ 29988 h 296483"/>
                  <a:gd name="connsiteX56" fmla="*/ 59807 w 169846"/>
                  <a:gd name="connsiteY56" fmla="*/ 15116 h 29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69846" h="296483">
                    <a:moveTo>
                      <a:pt x="94717" y="132135"/>
                    </a:moveTo>
                    <a:cubicBezTo>
                      <a:pt x="94717" y="132135"/>
                      <a:pt x="95964" y="127593"/>
                      <a:pt x="99437" y="128840"/>
                    </a:cubicBezTo>
                    <a:cubicBezTo>
                      <a:pt x="102910" y="130087"/>
                      <a:pt x="110747" y="132758"/>
                      <a:pt x="113063" y="133738"/>
                    </a:cubicBezTo>
                    <a:cubicBezTo>
                      <a:pt x="115706" y="134604"/>
                      <a:pt x="118475" y="135026"/>
                      <a:pt x="121256" y="134985"/>
                    </a:cubicBezTo>
                    <a:cubicBezTo>
                      <a:pt x="122503" y="134985"/>
                      <a:pt x="122325" y="143890"/>
                      <a:pt x="122146" y="147185"/>
                    </a:cubicBezTo>
                    <a:cubicBezTo>
                      <a:pt x="121968" y="150481"/>
                      <a:pt x="120276" y="161613"/>
                      <a:pt x="120276" y="163483"/>
                    </a:cubicBezTo>
                    <a:cubicBezTo>
                      <a:pt x="111816" y="171888"/>
                      <a:pt x="102470" y="179353"/>
                      <a:pt x="92402" y="185747"/>
                    </a:cubicBezTo>
                    <a:cubicBezTo>
                      <a:pt x="89285" y="186726"/>
                      <a:pt x="85634" y="186548"/>
                      <a:pt x="85990" y="184054"/>
                    </a:cubicBezTo>
                    <a:cubicBezTo>
                      <a:pt x="86346" y="181561"/>
                      <a:pt x="88038" y="137300"/>
                      <a:pt x="94895" y="132135"/>
                    </a:cubicBezTo>
                    <a:moveTo>
                      <a:pt x="59986" y="15116"/>
                    </a:moveTo>
                    <a:cubicBezTo>
                      <a:pt x="61186" y="12819"/>
                      <a:pt x="63635" y="11454"/>
                      <a:pt x="66220" y="11643"/>
                    </a:cubicBezTo>
                    <a:cubicBezTo>
                      <a:pt x="74761" y="11939"/>
                      <a:pt x="83297" y="10888"/>
                      <a:pt x="91511" y="8526"/>
                    </a:cubicBezTo>
                    <a:cubicBezTo>
                      <a:pt x="98615" y="5339"/>
                      <a:pt x="105936" y="2661"/>
                      <a:pt x="113419" y="511"/>
                    </a:cubicBezTo>
                    <a:cubicBezTo>
                      <a:pt x="122305" y="-1089"/>
                      <a:pt x="131437" y="-662"/>
                      <a:pt x="140136" y="1757"/>
                    </a:cubicBezTo>
                    <a:cubicBezTo>
                      <a:pt x="153964" y="3986"/>
                      <a:pt x="164885" y="14692"/>
                      <a:pt x="167387" y="28474"/>
                    </a:cubicBezTo>
                    <a:cubicBezTo>
                      <a:pt x="170504" y="46285"/>
                      <a:pt x="165071" y="51450"/>
                      <a:pt x="163468" y="65165"/>
                    </a:cubicBezTo>
                    <a:cubicBezTo>
                      <a:pt x="161556" y="92315"/>
                      <a:pt x="161258" y="119555"/>
                      <a:pt x="162578" y="146740"/>
                    </a:cubicBezTo>
                    <a:cubicBezTo>
                      <a:pt x="164715" y="149145"/>
                      <a:pt x="169524" y="143712"/>
                      <a:pt x="169524" y="143712"/>
                    </a:cubicBezTo>
                    <a:cubicBezTo>
                      <a:pt x="168359" y="146393"/>
                      <a:pt x="167666" y="149255"/>
                      <a:pt x="167476" y="152173"/>
                    </a:cubicBezTo>
                    <a:cubicBezTo>
                      <a:pt x="166833" y="155563"/>
                      <a:pt x="167334" y="159072"/>
                      <a:pt x="168901" y="162147"/>
                    </a:cubicBezTo>
                    <a:cubicBezTo>
                      <a:pt x="168277" y="167223"/>
                      <a:pt x="169702" y="174703"/>
                      <a:pt x="168901" y="177375"/>
                    </a:cubicBezTo>
                    <a:cubicBezTo>
                      <a:pt x="168099" y="180047"/>
                      <a:pt x="158392" y="188685"/>
                      <a:pt x="157323" y="196789"/>
                    </a:cubicBezTo>
                    <a:cubicBezTo>
                      <a:pt x="156255" y="204893"/>
                      <a:pt x="152514" y="278008"/>
                      <a:pt x="152514" y="278008"/>
                    </a:cubicBezTo>
                    <a:cubicBezTo>
                      <a:pt x="152514" y="278008"/>
                      <a:pt x="152514" y="294127"/>
                      <a:pt x="145924" y="295374"/>
                    </a:cubicBezTo>
                    <a:cubicBezTo>
                      <a:pt x="140147" y="296814"/>
                      <a:pt x="134035" y="295918"/>
                      <a:pt x="128915" y="292880"/>
                    </a:cubicBezTo>
                    <a:cubicBezTo>
                      <a:pt x="125174" y="289942"/>
                      <a:pt x="111549" y="279611"/>
                      <a:pt x="111103" y="270527"/>
                    </a:cubicBezTo>
                    <a:cubicBezTo>
                      <a:pt x="110023" y="265440"/>
                      <a:pt x="110299" y="260157"/>
                      <a:pt x="111905" y="255210"/>
                    </a:cubicBezTo>
                    <a:cubicBezTo>
                      <a:pt x="114085" y="246271"/>
                      <a:pt x="114866" y="237048"/>
                      <a:pt x="114220" y="227870"/>
                    </a:cubicBezTo>
                    <a:cubicBezTo>
                      <a:pt x="112528" y="226890"/>
                      <a:pt x="108610" y="228939"/>
                      <a:pt x="105315" y="233302"/>
                    </a:cubicBezTo>
                    <a:cubicBezTo>
                      <a:pt x="99638" y="239185"/>
                      <a:pt x="93268" y="244359"/>
                      <a:pt x="86346" y="248709"/>
                    </a:cubicBezTo>
                    <a:cubicBezTo>
                      <a:pt x="79132" y="253429"/>
                      <a:pt x="66130" y="264383"/>
                      <a:pt x="60164" y="268568"/>
                    </a:cubicBezTo>
                    <a:cubicBezTo>
                      <a:pt x="54197" y="272754"/>
                      <a:pt x="48319" y="279255"/>
                      <a:pt x="42352" y="280502"/>
                    </a:cubicBezTo>
                    <a:cubicBezTo>
                      <a:pt x="36386" y="281749"/>
                      <a:pt x="34337" y="281927"/>
                      <a:pt x="30241" y="278810"/>
                    </a:cubicBezTo>
                    <a:cubicBezTo>
                      <a:pt x="22236" y="272004"/>
                      <a:pt x="14652" y="264718"/>
                      <a:pt x="7532" y="256991"/>
                    </a:cubicBezTo>
                    <a:cubicBezTo>
                      <a:pt x="4358" y="253912"/>
                      <a:pt x="2371" y="249813"/>
                      <a:pt x="1921" y="245414"/>
                    </a:cubicBezTo>
                    <a:cubicBezTo>
                      <a:pt x="2366" y="243187"/>
                      <a:pt x="-573" y="238022"/>
                      <a:pt x="-305" y="235351"/>
                    </a:cubicBezTo>
                    <a:cubicBezTo>
                      <a:pt x="-38" y="232679"/>
                      <a:pt x="1298" y="229562"/>
                      <a:pt x="2990" y="230809"/>
                    </a:cubicBezTo>
                    <a:cubicBezTo>
                      <a:pt x="4682" y="232055"/>
                      <a:pt x="11450" y="239714"/>
                      <a:pt x="14122" y="238200"/>
                    </a:cubicBezTo>
                    <a:cubicBezTo>
                      <a:pt x="16793" y="236686"/>
                      <a:pt x="47161" y="222972"/>
                      <a:pt x="48586" y="217628"/>
                    </a:cubicBezTo>
                    <a:cubicBezTo>
                      <a:pt x="50011" y="212285"/>
                      <a:pt x="49388" y="210593"/>
                      <a:pt x="47785" y="210326"/>
                    </a:cubicBezTo>
                    <a:cubicBezTo>
                      <a:pt x="46182" y="210059"/>
                      <a:pt x="42352" y="210326"/>
                      <a:pt x="23205" y="192515"/>
                    </a:cubicBezTo>
                    <a:cubicBezTo>
                      <a:pt x="20808" y="185215"/>
                      <a:pt x="21550" y="177249"/>
                      <a:pt x="25254" y="170518"/>
                    </a:cubicBezTo>
                    <a:cubicBezTo>
                      <a:pt x="27666" y="165524"/>
                      <a:pt x="29748" y="160377"/>
                      <a:pt x="31488" y="155111"/>
                    </a:cubicBezTo>
                    <a:cubicBezTo>
                      <a:pt x="31488" y="153241"/>
                      <a:pt x="43777" y="111207"/>
                      <a:pt x="45024" y="103726"/>
                    </a:cubicBezTo>
                    <a:cubicBezTo>
                      <a:pt x="46271" y="96245"/>
                      <a:pt x="51614" y="79325"/>
                      <a:pt x="53930" y="71488"/>
                    </a:cubicBezTo>
                    <a:cubicBezTo>
                      <a:pt x="56245" y="63651"/>
                      <a:pt x="55622" y="49046"/>
                      <a:pt x="62835" y="49046"/>
                    </a:cubicBezTo>
                    <a:cubicBezTo>
                      <a:pt x="70049" y="49046"/>
                      <a:pt x="83585" y="46998"/>
                      <a:pt x="92224" y="52430"/>
                    </a:cubicBezTo>
                    <a:cubicBezTo>
                      <a:pt x="100244" y="56139"/>
                      <a:pt x="105911" y="63574"/>
                      <a:pt x="107363" y="72290"/>
                    </a:cubicBezTo>
                    <a:cubicBezTo>
                      <a:pt x="108432" y="81195"/>
                      <a:pt x="103267" y="95177"/>
                      <a:pt x="105760" y="98472"/>
                    </a:cubicBezTo>
                    <a:cubicBezTo>
                      <a:pt x="108254" y="101767"/>
                      <a:pt x="122681" y="113522"/>
                      <a:pt x="124729" y="116283"/>
                    </a:cubicBezTo>
                    <a:cubicBezTo>
                      <a:pt x="126777" y="119044"/>
                      <a:pt x="125976" y="116283"/>
                      <a:pt x="126332" y="113344"/>
                    </a:cubicBezTo>
                    <a:cubicBezTo>
                      <a:pt x="126688" y="110406"/>
                      <a:pt x="125709" y="57061"/>
                      <a:pt x="125530" y="51718"/>
                    </a:cubicBezTo>
                    <a:cubicBezTo>
                      <a:pt x="125352" y="46374"/>
                      <a:pt x="123304" y="34530"/>
                      <a:pt x="120633" y="34975"/>
                    </a:cubicBezTo>
                    <a:cubicBezTo>
                      <a:pt x="116598" y="36460"/>
                      <a:pt x="112720" y="38339"/>
                      <a:pt x="109055" y="40586"/>
                    </a:cubicBezTo>
                    <a:cubicBezTo>
                      <a:pt x="103418" y="42221"/>
                      <a:pt x="97394" y="41907"/>
                      <a:pt x="91957" y="39695"/>
                    </a:cubicBezTo>
                    <a:cubicBezTo>
                      <a:pt x="83747" y="37960"/>
                      <a:pt x="75947" y="34665"/>
                      <a:pt x="68980" y="29988"/>
                    </a:cubicBezTo>
                    <a:cubicBezTo>
                      <a:pt x="62924" y="25713"/>
                      <a:pt x="58561" y="20904"/>
                      <a:pt x="59807" y="1511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50975" y="5882279"/>
              <a:ext cx="322203" cy="410101"/>
              <a:chOff x="650975" y="5882279"/>
              <a:chExt cx="371984" cy="473462"/>
            </a:xfrm>
            <a:grpFill/>
          </p:grpSpPr>
          <p:sp>
            <p:nvSpPr>
              <p:cNvPr id="196" name="任意多边形: 形状 195"/>
              <p:cNvSpPr/>
              <p:nvPr/>
            </p:nvSpPr>
            <p:spPr>
              <a:xfrm>
                <a:off x="650975" y="5915544"/>
                <a:ext cx="160776" cy="414061"/>
              </a:xfrm>
              <a:custGeom>
                <a:avLst/>
                <a:gdLst>
                  <a:gd name="connsiteX0" fmla="*/ 76176 w 160776"/>
                  <a:gd name="connsiteY0" fmla="*/ 119205 h 414061"/>
                  <a:gd name="connsiteX1" fmla="*/ 58365 w 160776"/>
                  <a:gd name="connsiteY1" fmla="*/ 66662 h 414061"/>
                  <a:gd name="connsiteX2" fmla="*/ 106188 w 160776"/>
                  <a:gd name="connsiteY2" fmla="*/ 7886 h 414061"/>
                  <a:gd name="connsiteX3" fmla="*/ 158642 w 160776"/>
                  <a:gd name="connsiteY3" fmla="*/ 27389 h 414061"/>
                  <a:gd name="connsiteX4" fmla="*/ 136289 w 160776"/>
                  <a:gd name="connsiteY4" fmla="*/ 36739 h 414061"/>
                  <a:gd name="connsiteX5" fmla="*/ 106366 w 160776"/>
                  <a:gd name="connsiteY5" fmla="*/ 82514 h 414061"/>
                  <a:gd name="connsiteX6" fmla="*/ 136022 w 160776"/>
                  <a:gd name="connsiteY6" fmla="*/ 114663 h 414061"/>
                  <a:gd name="connsiteX7" fmla="*/ 129432 w 160776"/>
                  <a:gd name="connsiteY7" fmla="*/ 185106 h 414061"/>
                  <a:gd name="connsiteX8" fmla="*/ 92473 w 160776"/>
                  <a:gd name="connsiteY8" fmla="*/ 243438 h 414061"/>
                  <a:gd name="connsiteX9" fmla="*/ 92473 w 160776"/>
                  <a:gd name="connsiteY9" fmla="*/ 301858 h 414061"/>
                  <a:gd name="connsiteX10" fmla="*/ 79828 w 160776"/>
                  <a:gd name="connsiteY10" fmla="*/ 384769 h 414061"/>
                  <a:gd name="connsiteX11" fmla="*/ 73238 w 160776"/>
                  <a:gd name="connsiteY11" fmla="*/ 413623 h 414061"/>
                  <a:gd name="connsiteX12" fmla="*/ 55426 w 160776"/>
                  <a:gd name="connsiteY12" fmla="*/ 410952 h 414061"/>
                  <a:gd name="connsiteX13" fmla="*/ 41445 w 160776"/>
                  <a:gd name="connsiteY13" fmla="*/ 391181 h 414061"/>
                  <a:gd name="connsiteX14" fmla="*/ 49014 w 160776"/>
                  <a:gd name="connsiteY14" fmla="*/ 347366 h 414061"/>
                  <a:gd name="connsiteX15" fmla="*/ 56940 w 160776"/>
                  <a:gd name="connsiteY15" fmla="*/ 309962 h 414061"/>
                  <a:gd name="connsiteX16" fmla="*/ 40376 w 160776"/>
                  <a:gd name="connsiteY16" fmla="*/ 319402 h 414061"/>
                  <a:gd name="connsiteX17" fmla="*/ 15084 w 160776"/>
                  <a:gd name="connsiteY17" fmla="*/ 302749 h 414061"/>
                  <a:gd name="connsiteX18" fmla="*/ 2616 w 160776"/>
                  <a:gd name="connsiteY18" fmla="*/ 282889 h 414061"/>
                  <a:gd name="connsiteX19" fmla="*/ -323 w 160776"/>
                  <a:gd name="connsiteY19" fmla="*/ 263030 h 414061"/>
                  <a:gd name="connsiteX20" fmla="*/ 23099 w 160776"/>
                  <a:gd name="connsiteY20" fmla="*/ 225983 h 414061"/>
                  <a:gd name="connsiteX21" fmla="*/ 66291 w 160776"/>
                  <a:gd name="connsiteY21" fmla="*/ 152779 h 414061"/>
                  <a:gd name="connsiteX22" fmla="*/ 76800 w 160776"/>
                  <a:gd name="connsiteY22" fmla="*/ 119205 h 4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0776" h="414061">
                    <a:moveTo>
                      <a:pt x="76176" y="119205"/>
                    </a:moveTo>
                    <a:cubicBezTo>
                      <a:pt x="57386" y="97297"/>
                      <a:pt x="50974" y="81980"/>
                      <a:pt x="58365" y="66662"/>
                    </a:cubicBezTo>
                    <a:cubicBezTo>
                      <a:pt x="69323" y="43494"/>
                      <a:pt x="85732" y="23326"/>
                      <a:pt x="106188" y="7886"/>
                    </a:cubicBezTo>
                    <a:cubicBezTo>
                      <a:pt x="136111" y="-13933"/>
                      <a:pt x="168527" y="12338"/>
                      <a:pt x="158642" y="27389"/>
                    </a:cubicBezTo>
                    <a:cubicBezTo>
                      <a:pt x="153031" y="33444"/>
                      <a:pt x="143324" y="32109"/>
                      <a:pt x="136289" y="36739"/>
                    </a:cubicBezTo>
                    <a:cubicBezTo>
                      <a:pt x="122129" y="46090"/>
                      <a:pt x="104229" y="69512"/>
                      <a:pt x="106366" y="82514"/>
                    </a:cubicBezTo>
                    <a:cubicBezTo>
                      <a:pt x="110374" y="90707"/>
                      <a:pt x="124712" y="100325"/>
                      <a:pt x="136022" y="114663"/>
                    </a:cubicBezTo>
                    <a:cubicBezTo>
                      <a:pt x="151339" y="133810"/>
                      <a:pt x="157929" y="160616"/>
                      <a:pt x="129432" y="185106"/>
                    </a:cubicBezTo>
                    <a:cubicBezTo>
                      <a:pt x="109661" y="225538"/>
                      <a:pt x="90069" y="237471"/>
                      <a:pt x="92473" y="243438"/>
                    </a:cubicBezTo>
                    <a:cubicBezTo>
                      <a:pt x="111799" y="253857"/>
                      <a:pt x="97550" y="275320"/>
                      <a:pt x="92473" y="301858"/>
                    </a:cubicBezTo>
                    <a:cubicBezTo>
                      <a:pt x="85705" y="335967"/>
                      <a:pt x="79828" y="384591"/>
                      <a:pt x="79828" y="384769"/>
                    </a:cubicBezTo>
                    <a:cubicBezTo>
                      <a:pt x="78581" y="398573"/>
                      <a:pt x="78937" y="410506"/>
                      <a:pt x="73238" y="413623"/>
                    </a:cubicBezTo>
                    <a:cubicBezTo>
                      <a:pt x="67004" y="412109"/>
                      <a:pt x="62640" y="412732"/>
                      <a:pt x="55426" y="410952"/>
                    </a:cubicBezTo>
                    <a:cubicBezTo>
                      <a:pt x="49460" y="405786"/>
                      <a:pt x="49460" y="401512"/>
                      <a:pt x="41445" y="391181"/>
                    </a:cubicBezTo>
                    <a:cubicBezTo>
                      <a:pt x="45096" y="370876"/>
                      <a:pt x="48124" y="357162"/>
                      <a:pt x="49014" y="347366"/>
                    </a:cubicBezTo>
                    <a:cubicBezTo>
                      <a:pt x="50617" y="329555"/>
                      <a:pt x="57920" y="308894"/>
                      <a:pt x="56940" y="309962"/>
                    </a:cubicBezTo>
                    <a:cubicBezTo>
                      <a:pt x="51580" y="313384"/>
                      <a:pt x="46052" y="316535"/>
                      <a:pt x="40376" y="319402"/>
                    </a:cubicBezTo>
                    <a:cubicBezTo>
                      <a:pt x="33340" y="319402"/>
                      <a:pt x="22565" y="310497"/>
                      <a:pt x="15084" y="302749"/>
                    </a:cubicBezTo>
                    <a:cubicBezTo>
                      <a:pt x="11433" y="295624"/>
                      <a:pt x="3952" y="292240"/>
                      <a:pt x="2616" y="282889"/>
                    </a:cubicBezTo>
                    <a:cubicBezTo>
                      <a:pt x="568" y="275409"/>
                      <a:pt x="1904" y="270867"/>
                      <a:pt x="-323" y="263030"/>
                    </a:cubicBezTo>
                    <a:cubicBezTo>
                      <a:pt x="7781" y="249316"/>
                      <a:pt x="17489" y="235690"/>
                      <a:pt x="23099" y="225983"/>
                    </a:cubicBezTo>
                    <a:cubicBezTo>
                      <a:pt x="32005" y="209508"/>
                      <a:pt x="67093" y="162308"/>
                      <a:pt x="66291" y="152779"/>
                    </a:cubicBezTo>
                    <a:cubicBezTo>
                      <a:pt x="68518" y="142003"/>
                      <a:pt x="76800" y="128022"/>
                      <a:pt x="76800" y="119205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/>
            </p:nvSpPr>
            <p:spPr>
              <a:xfrm>
                <a:off x="754099" y="6231199"/>
                <a:ext cx="44150" cy="124542"/>
              </a:xfrm>
              <a:custGeom>
                <a:avLst/>
                <a:gdLst>
                  <a:gd name="connsiteX0" fmla="*/ 28979 w 44150"/>
                  <a:gd name="connsiteY0" fmla="*/ -438 h 124542"/>
                  <a:gd name="connsiteX1" fmla="*/ 43763 w 44150"/>
                  <a:gd name="connsiteY1" fmla="*/ 16749 h 124542"/>
                  <a:gd name="connsiteX2" fmla="*/ 34323 w 44150"/>
                  <a:gd name="connsiteY2" fmla="*/ 66888 h 124542"/>
                  <a:gd name="connsiteX3" fmla="*/ 26397 w 44150"/>
                  <a:gd name="connsiteY3" fmla="*/ 121835 h 124542"/>
                  <a:gd name="connsiteX4" fmla="*/ 15087 w 44150"/>
                  <a:gd name="connsiteY4" fmla="*/ 118451 h 124542"/>
                  <a:gd name="connsiteX5" fmla="*/ 125 w 44150"/>
                  <a:gd name="connsiteY5" fmla="*/ 112306 h 124542"/>
                  <a:gd name="connsiteX6" fmla="*/ 8497 w 44150"/>
                  <a:gd name="connsiteY6" fmla="*/ 64127 h 124542"/>
                  <a:gd name="connsiteX7" fmla="*/ 28979 w 44150"/>
                  <a:gd name="connsiteY7" fmla="*/ -438 h 12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150" h="124542">
                    <a:moveTo>
                      <a:pt x="28979" y="-438"/>
                    </a:moveTo>
                    <a:cubicBezTo>
                      <a:pt x="41714" y="11317"/>
                      <a:pt x="44297" y="7755"/>
                      <a:pt x="43763" y="16749"/>
                    </a:cubicBezTo>
                    <a:cubicBezTo>
                      <a:pt x="39738" y="33285"/>
                      <a:pt x="36587" y="50021"/>
                      <a:pt x="34323" y="66888"/>
                    </a:cubicBezTo>
                    <a:cubicBezTo>
                      <a:pt x="30493" y="82829"/>
                      <a:pt x="28089" y="111950"/>
                      <a:pt x="26397" y="121835"/>
                    </a:cubicBezTo>
                    <a:cubicBezTo>
                      <a:pt x="19450" y="126733"/>
                      <a:pt x="21944" y="122815"/>
                      <a:pt x="15087" y="118451"/>
                    </a:cubicBezTo>
                    <a:cubicBezTo>
                      <a:pt x="8229" y="114087"/>
                      <a:pt x="2797" y="114889"/>
                      <a:pt x="125" y="112306"/>
                    </a:cubicBezTo>
                    <a:cubicBezTo>
                      <a:pt x="-2279" y="100016"/>
                      <a:pt x="5647" y="83986"/>
                      <a:pt x="8497" y="64127"/>
                    </a:cubicBezTo>
                    <a:cubicBezTo>
                      <a:pt x="11346" y="44267"/>
                      <a:pt x="21588" y="5528"/>
                      <a:pt x="28979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/>
            </p:nvSpPr>
            <p:spPr>
              <a:xfrm>
                <a:off x="758183" y="5882279"/>
                <a:ext cx="264776" cy="446792"/>
              </a:xfrm>
              <a:custGeom>
                <a:avLst/>
                <a:gdLst>
                  <a:gd name="connsiteX0" fmla="*/ 128467 w 264776"/>
                  <a:gd name="connsiteY0" fmla="*/ 209555 h 446792"/>
                  <a:gd name="connsiteX1" fmla="*/ 129713 w 264776"/>
                  <a:gd name="connsiteY1" fmla="*/ 204835 h 446792"/>
                  <a:gd name="connsiteX2" fmla="*/ 164713 w 264776"/>
                  <a:gd name="connsiteY2" fmla="*/ 204835 h 446792"/>
                  <a:gd name="connsiteX3" fmla="*/ 172549 w 264776"/>
                  <a:gd name="connsiteY3" fmla="*/ 213741 h 446792"/>
                  <a:gd name="connsiteX4" fmla="*/ 130693 w 264776"/>
                  <a:gd name="connsiteY4" fmla="*/ 257022 h 446792"/>
                  <a:gd name="connsiteX5" fmla="*/ 124281 w 264776"/>
                  <a:gd name="connsiteY5" fmla="*/ 254795 h 446792"/>
                  <a:gd name="connsiteX6" fmla="*/ 129446 w 264776"/>
                  <a:gd name="connsiteY6" fmla="*/ 229415 h 446792"/>
                  <a:gd name="connsiteX7" fmla="*/ 128467 w 264776"/>
                  <a:gd name="connsiteY7" fmla="*/ 209555 h 446792"/>
                  <a:gd name="connsiteX8" fmla="*/ 89015 w 264776"/>
                  <a:gd name="connsiteY8" fmla="*/ 231285 h 446792"/>
                  <a:gd name="connsiteX9" fmla="*/ 87768 w 264776"/>
                  <a:gd name="connsiteY9" fmla="*/ 224605 h 446792"/>
                  <a:gd name="connsiteX10" fmla="*/ 113149 w 264776"/>
                  <a:gd name="connsiteY10" fmla="*/ 209377 h 446792"/>
                  <a:gd name="connsiteX11" fmla="*/ 117335 w 264776"/>
                  <a:gd name="connsiteY11" fmla="*/ 212227 h 446792"/>
                  <a:gd name="connsiteX12" fmla="*/ 115643 w 264776"/>
                  <a:gd name="connsiteY12" fmla="*/ 233333 h 446792"/>
                  <a:gd name="connsiteX13" fmla="*/ 92310 w 264776"/>
                  <a:gd name="connsiteY13" fmla="*/ 266105 h 446792"/>
                  <a:gd name="connsiteX14" fmla="*/ 89015 w 264776"/>
                  <a:gd name="connsiteY14" fmla="*/ 231107 h 446792"/>
                  <a:gd name="connsiteX15" fmla="*/ 54194 w 264776"/>
                  <a:gd name="connsiteY15" fmla="*/ 243574 h 446792"/>
                  <a:gd name="connsiteX16" fmla="*/ 61853 w 264776"/>
                  <a:gd name="connsiteY16" fmla="*/ 240547 h 446792"/>
                  <a:gd name="connsiteX17" fmla="*/ 74232 w 264776"/>
                  <a:gd name="connsiteY17" fmla="*/ 233333 h 446792"/>
                  <a:gd name="connsiteX18" fmla="*/ 77527 w 264776"/>
                  <a:gd name="connsiteY18" fmla="*/ 237430 h 446792"/>
                  <a:gd name="connsiteX19" fmla="*/ 81178 w 264776"/>
                  <a:gd name="connsiteY19" fmla="*/ 268332 h 446792"/>
                  <a:gd name="connsiteX20" fmla="*/ 78328 w 264776"/>
                  <a:gd name="connsiteY20" fmla="*/ 272072 h 446792"/>
                  <a:gd name="connsiteX21" fmla="*/ 67553 w 264776"/>
                  <a:gd name="connsiteY21" fmla="*/ 273497 h 446792"/>
                  <a:gd name="connsiteX22" fmla="*/ 56242 w 264776"/>
                  <a:gd name="connsiteY22" fmla="*/ 255686 h 446792"/>
                  <a:gd name="connsiteX23" fmla="*/ 54194 w 264776"/>
                  <a:gd name="connsiteY23" fmla="*/ 243396 h 446792"/>
                  <a:gd name="connsiteX24" fmla="*/ 38609 w 264776"/>
                  <a:gd name="connsiteY24" fmla="*/ 127802 h 446792"/>
                  <a:gd name="connsiteX25" fmla="*/ 59003 w 264776"/>
                  <a:gd name="connsiteY25" fmla="*/ 150422 h 446792"/>
                  <a:gd name="connsiteX26" fmla="*/ 84918 w 264776"/>
                  <a:gd name="connsiteY26" fmla="*/ 149175 h 446792"/>
                  <a:gd name="connsiteX27" fmla="*/ 69244 w 264776"/>
                  <a:gd name="connsiteY27" fmla="*/ 186045 h 446792"/>
                  <a:gd name="connsiteX28" fmla="*/ 75746 w 264776"/>
                  <a:gd name="connsiteY28" fmla="*/ 199670 h 446792"/>
                  <a:gd name="connsiteX29" fmla="*/ 50009 w 264776"/>
                  <a:gd name="connsiteY29" fmla="*/ 217481 h 446792"/>
                  <a:gd name="connsiteX30" fmla="*/ 29170 w 264776"/>
                  <a:gd name="connsiteY30" fmla="*/ 210980 h 446792"/>
                  <a:gd name="connsiteX31" fmla="*/ 40123 w 264776"/>
                  <a:gd name="connsiteY31" fmla="*/ 269400 h 446792"/>
                  <a:gd name="connsiteX32" fmla="*/ 23648 w 264776"/>
                  <a:gd name="connsiteY32" fmla="*/ 280354 h 446792"/>
                  <a:gd name="connsiteX33" fmla="*/ 3699 w 264776"/>
                  <a:gd name="connsiteY33" fmla="*/ 274833 h 446792"/>
                  <a:gd name="connsiteX34" fmla="*/ 850 w 264776"/>
                  <a:gd name="connsiteY34" fmla="*/ 299145 h 446792"/>
                  <a:gd name="connsiteX35" fmla="*/ 98811 w 264776"/>
                  <a:gd name="connsiteY35" fmla="*/ 312325 h 446792"/>
                  <a:gd name="connsiteX36" fmla="*/ 145654 w 264776"/>
                  <a:gd name="connsiteY36" fmla="*/ 366827 h 446792"/>
                  <a:gd name="connsiteX37" fmla="*/ 167028 w 264776"/>
                  <a:gd name="connsiteY37" fmla="*/ 406813 h 446792"/>
                  <a:gd name="connsiteX38" fmla="*/ 67285 w 264776"/>
                  <a:gd name="connsiteY38" fmla="*/ 354092 h 446792"/>
                  <a:gd name="connsiteX39" fmla="*/ 46090 w 264776"/>
                  <a:gd name="connsiteY39" fmla="*/ 358011 h 446792"/>
                  <a:gd name="connsiteX40" fmla="*/ 212090 w 264776"/>
                  <a:gd name="connsiteY40" fmla="*/ 446354 h 446792"/>
                  <a:gd name="connsiteX41" fmla="*/ 221530 w 264776"/>
                  <a:gd name="connsiteY41" fmla="*/ 430324 h 446792"/>
                  <a:gd name="connsiteX42" fmla="*/ 201938 w 264776"/>
                  <a:gd name="connsiteY42" fmla="*/ 393455 h 446792"/>
                  <a:gd name="connsiteX43" fmla="*/ 172015 w 264776"/>
                  <a:gd name="connsiteY43" fmla="*/ 357833 h 446792"/>
                  <a:gd name="connsiteX44" fmla="*/ 210042 w 264776"/>
                  <a:gd name="connsiteY44" fmla="*/ 346701 h 446792"/>
                  <a:gd name="connsiteX45" fmla="*/ 256796 w 264776"/>
                  <a:gd name="connsiteY45" fmla="*/ 354271 h 446792"/>
                  <a:gd name="connsiteX46" fmla="*/ 264010 w 264776"/>
                  <a:gd name="connsiteY46" fmla="*/ 333521 h 446792"/>
                  <a:gd name="connsiteX47" fmla="*/ 253590 w 264776"/>
                  <a:gd name="connsiteY47" fmla="*/ 321943 h 446792"/>
                  <a:gd name="connsiteX48" fmla="*/ 203897 w 264776"/>
                  <a:gd name="connsiteY48" fmla="*/ 318025 h 446792"/>
                  <a:gd name="connsiteX49" fmla="*/ 134879 w 264776"/>
                  <a:gd name="connsiteY49" fmla="*/ 340111 h 446792"/>
                  <a:gd name="connsiteX50" fmla="*/ 149929 w 264776"/>
                  <a:gd name="connsiteY50" fmla="*/ 303064 h 446792"/>
                  <a:gd name="connsiteX51" fmla="*/ 212981 w 264776"/>
                  <a:gd name="connsiteY51" fmla="*/ 293446 h 446792"/>
                  <a:gd name="connsiteX52" fmla="*/ 205650 w 264776"/>
                  <a:gd name="connsiteY52" fmla="*/ 257537 h 446792"/>
                  <a:gd name="connsiteX53" fmla="*/ 189915 w 264776"/>
                  <a:gd name="connsiteY53" fmla="*/ 253281 h 446792"/>
                  <a:gd name="connsiteX54" fmla="*/ 208261 w 264776"/>
                  <a:gd name="connsiteY54" fmla="*/ 237519 h 446792"/>
                  <a:gd name="connsiteX55" fmla="*/ 199801 w 264776"/>
                  <a:gd name="connsiteY55" fmla="*/ 192991 h 446792"/>
                  <a:gd name="connsiteX56" fmla="*/ 101839 w 264776"/>
                  <a:gd name="connsiteY56" fmla="*/ 186312 h 446792"/>
                  <a:gd name="connsiteX57" fmla="*/ 121431 w 264776"/>
                  <a:gd name="connsiteY57" fmla="*/ 143030 h 446792"/>
                  <a:gd name="connsiteX58" fmla="*/ 168275 w 264776"/>
                  <a:gd name="connsiteY58" fmla="*/ 134125 h 446792"/>
                  <a:gd name="connsiteX59" fmla="*/ 192765 w 264776"/>
                  <a:gd name="connsiteY59" fmla="*/ 100996 h 446792"/>
                  <a:gd name="connsiteX60" fmla="*/ 167651 w 264776"/>
                  <a:gd name="connsiteY60" fmla="*/ 106429 h 446792"/>
                  <a:gd name="connsiteX61" fmla="*/ 124370 w 264776"/>
                  <a:gd name="connsiteY61" fmla="*/ 115334 h 446792"/>
                  <a:gd name="connsiteX62" fmla="*/ 140489 w 264776"/>
                  <a:gd name="connsiteY62" fmla="*/ 57092 h 446792"/>
                  <a:gd name="connsiteX63" fmla="*/ 161774 w 264776"/>
                  <a:gd name="connsiteY63" fmla="*/ 23607 h 446792"/>
                  <a:gd name="connsiteX64" fmla="*/ 142715 w 264776"/>
                  <a:gd name="connsiteY64" fmla="*/ -438 h 446792"/>
                  <a:gd name="connsiteX65" fmla="*/ 113772 w 264776"/>
                  <a:gd name="connsiteY65" fmla="*/ 61901 h 446792"/>
                  <a:gd name="connsiteX66" fmla="*/ 92488 w 264776"/>
                  <a:gd name="connsiteY66" fmla="*/ 123082 h 446792"/>
                  <a:gd name="connsiteX67" fmla="*/ 58736 w 264776"/>
                  <a:gd name="connsiteY67" fmla="*/ 130919 h 446792"/>
                  <a:gd name="connsiteX68" fmla="*/ 38609 w 264776"/>
                  <a:gd name="connsiteY68" fmla="*/ 127980 h 44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64776" h="446792">
                    <a:moveTo>
                      <a:pt x="128467" y="209555"/>
                    </a:moveTo>
                    <a:cubicBezTo>
                      <a:pt x="128467" y="209555"/>
                      <a:pt x="126151" y="205013"/>
                      <a:pt x="129713" y="204835"/>
                    </a:cubicBezTo>
                    <a:cubicBezTo>
                      <a:pt x="133276" y="204657"/>
                      <a:pt x="160794" y="204212"/>
                      <a:pt x="164713" y="204835"/>
                    </a:cubicBezTo>
                    <a:cubicBezTo>
                      <a:pt x="168631" y="205459"/>
                      <a:pt x="175043" y="207952"/>
                      <a:pt x="172549" y="213741"/>
                    </a:cubicBezTo>
                    <a:cubicBezTo>
                      <a:pt x="170056" y="219529"/>
                      <a:pt x="164713" y="231552"/>
                      <a:pt x="130693" y="257022"/>
                    </a:cubicBezTo>
                    <a:cubicBezTo>
                      <a:pt x="121788" y="259693"/>
                      <a:pt x="123925" y="255953"/>
                      <a:pt x="124281" y="254795"/>
                    </a:cubicBezTo>
                    <a:cubicBezTo>
                      <a:pt x="124637" y="253638"/>
                      <a:pt x="128645" y="233511"/>
                      <a:pt x="129446" y="229415"/>
                    </a:cubicBezTo>
                    <a:cubicBezTo>
                      <a:pt x="130248" y="225318"/>
                      <a:pt x="131495" y="208932"/>
                      <a:pt x="128467" y="209555"/>
                    </a:cubicBezTo>
                    <a:moveTo>
                      <a:pt x="89015" y="231285"/>
                    </a:moveTo>
                    <a:cubicBezTo>
                      <a:pt x="89015" y="231285"/>
                      <a:pt x="84918" y="226476"/>
                      <a:pt x="87768" y="224605"/>
                    </a:cubicBezTo>
                    <a:cubicBezTo>
                      <a:pt x="95905" y="219009"/>
                      <a:pt x="104382" y="213923"/>
                      <a:pt x="113149" y="209377"/>
                    </a:cubicBezTo>
                    <a:cubicBezTo>
                      <a:pt x="114841" y="209822"/>
                      <a:pt x="117513" y="208308"/>
                      <a:pt x="117335" y="212227"/>
                    </a:cubicBezTo>
                    <a:cubicBezTo>
                      <a:pt x="117305" y="219295"/>
                      <a:pt x="116739" y="226350"/>
                      <a:pt x="115643" y="233333"/>
                    </a:cubicBezTo>
                    <a:cubicBezTo>
                      <a:pt x="114218" y="238231"/>
                      <a:pt x="108429" y="266105"/>
                      <a:pt x="92310" y="266105"/>
                    </a:cubicBezTo>
                    <a:cubicBezTo>
                      <a:pt x="90084" y="254795"/>
                      <a:pt x="91687" y="231463"/>
                      <a:pt x="89015" y="231107"/>
                    </a:cubicBezTo>
                    <a:close/>
                    <a:moveTo>
                      <a:pt x="54194" y="243574"/>
                    </a:moveTo>
                    <a:cubicBezTo>
                      <a:pt x="56874" y="242921"/>
                      <a:pt x="59451" y="241902"/>
                      <a:pt x="61853" y="240547"/>
                    </a:cubicBezTo>
                    <a:cubicBezTo>
                      <a:pt x="65683" y="237665"/>
                      <a:pt x="69837" y="235244"/>
                      <a:pt x="74232" y="233333"/>
                    </a:cubicBezTo>
                    <a:cubicBezTo>
                      <a:pt x="76903" y="233333"/>
                      <a:pt x="77260" y="232086"/>
                      <a:pt x="77527" y="237430"/>
                    </a:cubicBezTo>
                    <a:cubicBezTo>
                      <a:pt x="77794" y="242773"/>
                      <a:pt x="81178" y="268332"/>
                      <a:pt x="81178" y="268332"/>
                    </a:cubicBezTo>
                    <a:cubicBezTo>
                      <a:pt x="81178" y="268332"/>
                      <a:pt x="83048" y="271627"/>
                      <a:pt x="78328" y="272072"/>
                    </a:cubicBezTo>
                    <a:cubicBezTo>
                      <a:pt x="73608" y="272517"/>
                      <a:pt x="68799" y="274744"/>
                      <a:pt x="67553" y="273497"/>
                    </a:cubicBezTo>
                    <a:cubicBezTo>
                      <a:pt x="66306" y="272250"/>
                      <a:pt x="57667" y="257467"/>
                      <a:pt x="56242" y="255686"/>
                    </a:cubicBezTo>
                    <a:cubicBezTo>
                      <a:pt x="54818" y="253905"/>
                      <a:pt x="51879" y="245177"/>
                      <a:pt x="54194" y="243396"/>
                    </a:cubicBezTo>
                    <a:close/>
                    <a:moveTo>
                      <a:pt x="38609" y="127802"/>
                    </a:moveTo>
                    <a:cubicBezTo>
                      <a:pt x="35492" y="138400"/>
                      <a:pt x="46714" y="145613"/>
                      <a:pt x="59003" y="150422"/>
                    </a:cubicBezTo>
                    <a:cubicBezTo>
                      <a:pt x="71293" y="155231"/>
                      <a:pt x="85720" y="145435"/>
                      <a:pt x="84918" y="149175"/>
                    </a:cubicBezTo>
                    <a:cubicBezTo>
                      <a:pt x="81340" y="162102"/>
                      <a:pt x="76070" y="174499"/>
                      <a:pt x="69244" y="186045"/>
                    </a:cubicBezTo>
                    <a:cubicBezTo>
                      <a:pt x="73341" y="192367"/>
                      <a:pt x="77349" y="195662"/>
                      <a:pt x="75746" y="199670"/>
                    </a:cubicBezTo>
                    <a:cubicBezTo>
                      <a:pt x="72718" y="207329"/>
                      <a:pt x="59181" y="211247"/>
                      <a:pt x="50009" y="217481"/>
                    </a:cubicBezTo>
                    <a:cubicBezTo>
                      <a:pt x="44042" y="218104"/>
                      <a:pt x="34780" y="205280"/>
                      <a:pt x="29170" y="210980"/>
                    </a:cubicBezTo>
                    <a:cubicBezTo>
                      <a:pt x="12427" y="227099"/>
                      <a:pt x="33355" y="262632"/>
                      <a:pt x="40123" y="269400"/>
                    </a:cubicBezTo>
                    <a:cubicBezTo>
                      <a:pt x="56599" y="280889"/>
                      <a:pt x="29882" y="280800"/>
                      <a:pt x="23648" y="280354"/>
                    </a:cubicBezTo>
                    <a:cubicBezTo>
                      <a:pt x="12249" y="279642"/>
                      <a:pt x="9844" y="271449"/>
                      <a:pt x="3699" y="274833"/>
                    </a:cubicBezTo>
                    <a:cubicBezTo>
                      <a:pt x="1829" y="275812"/>
                      <a:pt x="-2356" y="282937"/>
                      <a:pt x="850" y="299145"/>
                    </a:cubicBezTo>
                    <a:cubicBezTo>
                      <a:pt x="16791" y="353202"/>
                      <a:pt x="53036" y="318648"/>
                      <a:pt x="98811" y="312325"/>
                    </a:cubicBezTo>
                    <a:cubicBezTo>
                      <a:pt x="106114" y="316244"/>
                      <a:pt x="77438" y="379829"/>
                      <a:pt x="145654" y="366827"/>
                    </a:cubicBezTo>
                    <a:cubicBezTo>
                      <a:pt x="149929" y="369232"/>
                      <a:pt x="170946" y="400223"/>
                      <a:pt x="167028" y="406813"/>
                    </a:cubicBezTo>
                    <a:cubicBezTo>
                      <a:pt x="163109" y="413404"/>
                      <a:pt x="83494" y="389448"/>
                      <a:pt x="67285" y="354092"/>
                    </a:cubicBezTo>
                    <a:cubicBezTo>
                      <a:pt x="58380" y="347413"/>
                      <a:pt x="42795" y="341446"/>
                      <a:pt x="46090" y="358011"/>
                    </a:cubicBezTo>
                    <a:cubicBezTo>
                      <a:pt x="46090" y="396216"/>
                      <a:pt x="163020" y="444038"/>
                      <a:pt x="212090" y="446354"/>
                    </a:cubicBezTo>
                    <a:cubicBezTo>
                      <a:pt x="219393" y="446354"/>
                      <a:pt x="221441" y="439764"/>
                      <a:pt x="221530" y="430324"/>
                    </a:cubicBezTo>
                    <a:cubicBezTo>
                      <a:pt x="221530" y="423289"/>
                      <a:pt x="210309" y="409129"/>
                      <a:pt x="201938" y="393455"/>
                    </a:cubicBezTo>
                    <a:cubicBezTo>
                      <a:pt x="193689" y="380232"/>
                      <a:pt x="183615" y="368240"/>
                      <a:pt x="172015" y="357833"/>
                    </a:cubicBezTo>
                    <a:cubicBezTo>
                      <a:pt x="172460" y="354894"/>
                      <a:pt x="190717" y="351421"/>
                      <a:pt x="210042" y="346701"/>
                    </a:cubicBezTo>
                    <a:cubicBezTo>
                      <a:pt x="229456" y="346701"/>
                      <a:pt x="239163" y="358189"/>
                      <a:pt x="256796" y="354271"/>
                    </a:cubicBezTo>
                    <a:cubicBezTo>
                      <a:pt x="264188" y="352044"/>
                      <a:pt x="265256" y="342248"/>
                      <a:pt x="264010" y="333521"/>
                    </a:cubicBezTo>
                    <a:cubicBezTo>
                      <a:pt x="263386" y="329335"/>
                      <a:pt x="261160" y="326218"/>
                      <a:pt x="253590" y="321943"/>
                    </a:cubicBezTo>
                    <a:cubicBezTo>
                      <a:pt x="236848" y="312503"/>
                      <a:pt x="213604" y="317312"/>
                      <a:pt x="203897" y="318025"/>
                    </a:cubicBezTo>
                    <a:cubicBezTo>
                      <a:pt x="179751" y="321181"/>
                      <a:pt x="156371" y="328662"/>
                      <a:pt x="134879" y="340111"/>
                    </a:cubicBezTo>
                    <a:cubicBezTo>
                      <a:pt x="119828" y="341179"/>
                      <a:pt x="135502" y="312593"/>
                      <a:pt x="149929" y="303064"/>
                    </a:cubicBezTo>
                    <a:cubicBezTo>
                      <a:pt x="175043" y="298967"/>
                      <a:pt x="202205" y="301015"/>
                      <a:pt x="212981" y="293446"/>
                    </a:cubicBezTo>
                    <a:cubicBezTo>
                      <a:pt x="220872" y="281505"/>
                      <a:pt x="217591" y="265428"/>
                      <a:pt x="205650" y="257537"/>
                    </a:cubicBezTo>
                    <a:cubicBezTo>
                      <a:pt x="200999" y="254463"/>
                      <a:pt x="195481" y="252971"/>
                      <a:pt x="189915" y="253281"/>
                    </a:cubicBezTo>
                    <a:cubicBezTo>
                      <a:pt x="183681" y="253281"/>
                      <a:pt x="194546" y="244376"/>
                      <a:pt x="208261" y="237519"/>
                    </a:cubicBezTo>
                    <a:cubicBezTo>
                      <a:pt x="218057" y="226476"/>
                      <a:pt x="222421" y="208219"/>
                      <a:pt x="199801" y="192991"/>
                    </a:cubicBezTo>
                    <a:cubicBezTo>
                      <a:pt x="166583" y="174556"/>
                      <a:pt x="110745" y="185777"/>
                      <a:pt x="101839" y="186312"/>
                    </a:cubicBezTo>
                    <a:cubicBezTo>
                      <a:pt x="108251" y="166452"/>
                      <a:pt x="115643" y="147572"/>
                      <a:pt x="121431" y="143030"/>
                    </a:cubicBezTo>
                    <a:cubicBezTo>
                      <a:pt x="133276" y="140448"/>
                      <a:pt x="149128" y="137598"/>
                      <a:pt x="168275" y="134125"/>
                    </a:cubicBezTo>
                    <a:cubicBezTo>
                      <a:pt x="187422" y="130652"/>
                      <a:pt x="221708" y="123616"/>
                      <a:pt x="192765" y="100996"/>
                    </a:cubicBezTo>
                    <a:cubicBezTo>
                      <a:pt x="175845" y="93248"/>
                      <a:pt x="171481" y="100996"/>
                      <a:pt x="167651" y="106429"/>
                    </a:cubicBezTo>
                    <a:cubicBezTo>
                      <a:pt x="143784" y="109635"/>
                      <a:pt x="132474" y="116136"/>
                      <a:pt x="124370" y="115334"/>
                    </a:cubicBezTo>
                    <a:cubicBezTo>
                      <a:pt x="126953" y="99037"/>
                      <a:pt x="136749" y="71964"/>
                      <a:pt x="140489" y="57092"/>
                    </a:cubicBezTo>
                    <a:cubicBezTo>
                      <a:pt x="144230" y="42219"/>
                      <a:pt x="157054" y="31444"/>
                      <a:pt x="161774" y="23607"/>
                    </a:cubicBezTo>
                    <a:cubicBezTo>
                      <a:pt x="162614" y="11863"/>
                      <a:pt x="154341" y="1425"/>
                      <a:pt x="142715" y="-438"/>
                    </a:cubicBezTo>
                    <a:cubicBezTo>
                      <a:pt x="128674" y="18004"/>
                      <a:pt x="118799" y="39273"/>
                      <a:pt x="113772" y="61901"/>
                    </a:cubicBezTo>
                    <a:cubicBezTo>
                      <a:pt x="111190" y="71430"/>
                      <a:pt x="97654" y="122013"/>
                      <a:pt x="92488" y="123082"/>
                    </a:cubicBezTo>
                    <a:cubicBezTo>
                      <a:pt x="81458" y="126567"/>
                      <a:pt x="70173" y="129188"/>
                      <a:pt x="58736" y="130919"/>
                    </a:cubicBezTo>
                    <a:cubicBezTo>
                      <a:pt x="52413" y="129850"/>
                      <a:pt x="41726" y="125130"/>
                      <a:pt x="38609" y="127980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0" name="组合 119"/>
          <p:cNvGrpSpPr>
            <a:grpSpLocks noChangeAspect="1"/>
          </p:cNvGrpSpPr>
          <p:nvPr userDrawn="1"/>
        </p:nvGrpSpPr>
        <p:grpSpPr>
          <a:xfrm>
            <a:off x="9838800" y="349200"/>
            <a:ext cx="1958913" cy="432000"/>
            <a:chOff x="468000" y="514800"/>
            <a:chExt cx="2301723" cy="507600"/>
          </a:xfrm>
        </p:grpSpPr>
        <p:sp>
          <p:nvSpPr>
            <p:cNvPr id="121" name="任意多边形: 形状 120"/>
            <p:cNvSpPr/>
            <p:nvPr/>
          </p:nvSpPr>
          <p:spPr>
            <a:xfrm>
              <a:off x="1074082" y="585500"/>
              <a:ext cx="1695641" cy="384233"/>
            </a:xfrm>
            <a:custGeom>
              <a:avLst/>
              <a:gdLst>
                <a:gd name="connsiteX0" fmla="*/ 337551 w 1695641"/>
                <a:gd name="connsiteY0" fmla="*/ 383456 h 384233"/>
                <a:gd name="connsiteX1" fmla="*/ 338074 w 1695641"/>
                <a:gd name="connsiteY1" fmla="*/ 383688 h 384233"/>
                <a:gd name="connsiteX2" fmla="*/ 337450 w 1695641"/>
                <a:gd name="connsiteY2" fmla="*/ 383510 h 384233"/>
                <a:gd name="connsiteX3" fmla="*/ 27042 w 1695641"/>
                <a:gd name="connsiteY3" fmla="*/ 352807 h 384233"/>
                <a:gd name="connsiteX4" fmla="*/ 27132 w 1695641"/>
                <a:gd name="connsiteY4" fmla="*/ 370567 h 384233"/>
                <a:gd name="connsiteX5" fmla="*/ 42750 w 1695641"/>
                <a:gd name="connsiteY5" fmla="*/ 370567 h 384233"/>
                <a:gd name="connsiteX6" fmla="*/ 50336 w 1695641"/>
                <a:gd name="connsiteY6" fmla="*/ 368247 h 384233"/>
                <a:gd name="connsiteX7" fmla="*/ 52835 w 1695641"/>
                <a:gd name="connsiteY7" fmla="*/ 361107 h 384233"/>
                <a:gd name="connsiteX8" fmla="*/ 50246 w 1695641"/>
                <a:gd name="connsiteY8" fmla="*/ 354859 h 384233"/>
                <a:gd name="connsiteX9" fmla="*/ 42482 w 1695641"/>
                <a:gd name="connsiteY9" fmla="*/ 352807 h 384233"/>
                <a:gd name="connsiteX10" fmla="*/ 27042 w 1695641"/>
                <a:gd name="connsiteY10" fmla="*/ 326836 h 384233"/>
                <a:gd name="connsiteX11" fmla="*/ 27132 w 1695641"/>
                <a:gd name="connsiteY11" fmla="*/ 341562 h 384233"/>
                <a:gd name="connsiteX12" fmla="*/ 41857 w 1695641"/>
                <a:gd name="connsiteY12" fmla="*/ 341562 h 384233"/>
                <a:gd name="connsiteX13" fmla="*/ 49086 w 1695641"/>
                <a:gd name="connsiteY13" fmla="*/ 339599 h 384233"/>
                <a:gd name="connsiteX14" fmla="*/ 51407 w 1695641"/>
                <a:gd name="connsiteY14" fmla="*/ 333619 h 384233"/>
                <a:gd name="connsiteX15" fmla="*/ 48908 w 1695641"/>
                <a:gd name="connsiteY15" fmla="*/ 328532 h 384233"/>
                <a:gd name="connsiteX16" fmla="*/ 41322 w 1695641"/>
                <a:gd name="connsiteY16" fmla="*/ 326836 h 384233"/>
                <a:gd name="connsiteX17" fmla="*/ 1530352 w 1695641"/>
                <a:gd name="connsiteY17" fmla="*/ 324967 h 384233"/>
                <a:gd name="connsiteX18" fmla="*/ 1519062 w 1695641"/>
                <a:gd name="connsiteY18" fmla="*/ 327682 h 384233"/>
                <a:gd name="connsiteX19" fmla="*/ 1515712 w 1695641"/>
                <a:gd name="connsiteY19" fmla="*/ 331030 h 384233"/>
                <a:gd name="connsiteX20" fmla="*/ 1511249 w 1695641"/>
                <a:gd name="connsiteY20" fmla="*/ 348880 h 384233"/>
                <a:gd name="connsiteX21" fmla="*/ 1515623 w 1695641"/>
                <a:gd name="connsiteY21" fmla="*/ 365838 h 384233"/>
                <a:gd name="connsiteX22" fmla="*/ 1537102 w 1695641"/>
                <a:gd name="connsiteY22" fmla="*/ 368992 h 384233"/>
                <a:gd name="connsiteX23" fmla="*/ 1540255 w 1695641"/>
                <a:gd name="connsiteY23" fmla="*/ 365838 h 384233"/>
                <a:gd name="connsiteX24" fmla="*/ 1540255 w 1695641"/>
                <a:gd name="connsiteY24" fmla="*/ 365838 h 384233"/>
                <a:gd name="connsiteX25" fmla="*/ 1544717 w 1695641"/>
                <a:gd name="connsiteY25" fmla="*/ 348880 h 384233"/>
                <a:gd name="connsiteX26" fmla="*/ 1540255 w 1695641"/>
                <a:gd name="connsiteY26" fmla="*/ 331030 h 384233"/>
                <a:gd name="connsiteX27" fmla="*/ 1530352 w 1695641"/>
                <a:gd name="connsiteY27" fmla="*/ 324967 h 384233"/>
                <a:gd name="connsiteX28" fmla="*/ 1404435 w 1695641"/>
                <a:gd name="connsiteY28" fmla="*/ 324962 h 384233"/>
                <a:gd name="connsiteX29" fmla="*/ 1393086 w 1695641"/>
                <a:gd name="connsiteY29" fmla="*/ 327727 h 384233"/>
                <a:gd name="connsiteX30" fmla="*/ 1389782 w 1695641"/>
                <a:gd name="connsiteY30" fmla="*/ 331031 h 384233"/>
                <a:gd name="connsiteX31" fmla="*/ 1385409 w 1695641"/>
                <a:gd name="connsiteY31" fmla="*/ 348881 h 384233"/>
                <a:gd name="connsiteX32" fmla="*/ 1389782 w 1695641"/>
                <a:gd name="connsiteY32" fmla="*/ 365838 h 384233"/>
                <a:gd name="connsiteX33" fmla="*/ 1411261 w 1695641"/>
                <a:gd name="connsiteY33" fmla="*/ 368991 h 384233"/>
                <a:gd name="connsiteX34" fmla="*/ 1414415 w 1695641"/>
                <a:gd name="connsiteY34" fmla="*/ 365838 h 384233"/>
                <a:gd name="connsiteX35" fmla="*/ 1418788 w 1695641"/>
                <a:gd name="connsiteY35" fmla="*/ 348881 h 384233"/>
                <a:gd name="connsiteX36" fmla="*/ 1414415 w 1695641"/>
                <a:gd name="connsiteY36" fmla="*/ 331031 h 384233"/>
                <a:gd name="connsiteX37" fmla="*/ 1404435 w 1695641"/>
                <a:gd name="connsiteY37" fmla="*/ 324962 h 384233"/>
                <a:gd name="connsiteX38" fmla="*/ 939002 w 1695641"/>
                <a:gd name="connsiteY38" fmla="*/ 324962 h 384233"/>
                <a:gd name="connsiteX39" fmla="*/ 927653 w 1695641"/>
                <a:gd name="connsiteY39" fmla="*/ 327727 h 384233"/>
                <a:gd name="connsiteX40" fmla="*/ 924349 w 1695641"/>
                <a:gd name="connsiteY40" fmla="*/ 331031 h 384233"/>
                <a:gd name="connsiteX41" fmla="*/ 919976 w 1695641"/>
                <a:gd name="connsiteY41" fmla="*/ 348881 h 384233"/>
                <a:gd name="connsiteX42" fmla="*/ 924349 w 1695641"/>
                <a:gd name="connsiteY42" fmla="*/ 365838 h 384233"/>
                <a:gd name="connsiteX43" fmla="*/ 945828 w 1695641"/>
                <a:gd name="connsiteY43" fmla="*/ 368991 h 384233"/>
                <a:gd name="connsiteX44" fmla="*/ 948982 w 1695641"/>
                <a:gd name="connsiteY44" fmla="*/ 365838 h 384233"/>
                <a:gd name="connsiteX45" fmla="*/ 953355 w 1695641"/>
                <a:gd name="connsiteY45" fmla="*/ 348881 h 384233"/>
                <a:gd name="connsiteX46" fmla="*/ 948982 w 1695641"/>
                <a:gd name="connsiteY46" fmla="*/ 331031 h 384233"/>
                <a:gd name="connsiteX47" fmla="*/ 939002 w 1695641"/>
                <a:gd name="connsiteY47" fmla="*/ 324962 h 384233"/>
                <a:gd name="connsiteX48" fmla="*/ 1636450 w 1695641"/>
                <a:gd name="connsiteY48" fmla="*/ 315451 h 384233"/>
                <a:gd name="connsiteX49" fmla="*/ 1644036 w 1695641"/>
                <a:gd name="connsiteY49" fmla="*/ 315451 h 384233"/>
                <a:gd name="connsiteX50" fmla="*/ 1651712 w 1695641"/>
                <a:gd name="connsiteY50" fmla="*/ 315451 h 384233"/>
                <a:gd name="connsiteX51" fmla="*/ 1664518 w 1695641"/>
                <a:gd name="connsiteY51" fmla="*/ 344353 h 384233"/>
                <a:gd name="connsiteX52" fmla="*/ 1664475 w 1695641"/>
                <a:gd name="connsiteY52" fmla="*/ 344457 h 384233"/>
                <a:gd name="connsiteX53" fmla="*/ 1664564 w 1695641"/>
                <a:gd name="connsiteY53" fmla="*/ 344457 h 384233"/>
                <a:gd name="connsiteX54" fmla="*/ 1664518 w 1695641"/>
                <a:gd name="connsiteY54" fmla="*/ 344353 h 384233"/>
                <a:gd name="connsiteX55" fmla="*/ 1676522 w 1695641"/>
                <a:gd name="connsiteY55" fmla="*/ 315451 h 384233"/>
                <a:gd name="connsiteX56" fmla="*/ 1683841 w 1695641"/>
                <a:gd name="connsiteY56" fmla="*/ 315451 h 384233"/>
                <a:gd name="connsiteX57" fmla="*/ 1691070 w 1695641"/>
                <a:gd name="connsiteY57" fmla="*/ 315451 h 384233"/>
                <a:gd name="connsiteX58" fmla="*/ 1670721 w 1695641"/>
                <a:gd name="connsiteY58" fmla="*/ 356951 h 384233"/>
                <a:gd name="connsiteX59" fmla="*/ 1670721 w 1695641"/>
                <a:gd name="connsiteY59" fmla="*/ 382388 h 384233"/>
                <a:gd name="connsiteX60" fmla="*/ 1664385 w 1695641"/>
                <a:gd name="connsiteY60" fmla="*/ 382388 h 384233"/>
                <a:gd name="connsiteX61" fmla="*/ 1657870 w 1695641"/>
                <a:gd name="connsiteY61" fmla="*/ 382388 h 384233"/>
                <a:gd name="connsiteX62" fmla="*/ 1657870 w 1695641"/>
                <a:gd name="connsiteY62" fmla="*/ 357219 h 384233"/>
                <a:gd name="connsiteX63" fmla="*/ 1445726 w 1695641"/>
                <a:gd name="connsiteY63" fmla="*/ 315451 h 384233"/>
                <a:gd name="connsiteX64" fmla="*/ 1452152 w 1695641"/>
                <a:gd name="connsiteY64" fmla="*/ 315451 h 384233"/>
                <a:gd name="connsiteX65" fmla="*/ 1458578 w 1695641"/>
                <a:gd name="connsiteY65" fmla="*/ 315451 h 384233"/>
                <a:gd name="connsiteX66" fmla="*/ 1458578 w 1695641"/>
                <a:gd name="connsiteY66" fmla="*/ 370428 h 384233"/>
                <a:gd name="connsiteX67" fmla="*/ 1489101 w 1695641"/>
                <a:gd name="connsiteY67" fmla="*/ 370428 h 384233"/>
                <a:gd name="connsiteX68" fmla="*/ 1489101 w 1695641"/>
                <a:gd name="connsiteY68" fmla="*/ 376408 h 384233"/>
                <a:gd name="connsiteX69" fmla="*/ 1489101 w 1695641"/>
                <a:gd name="connsiteY69" fmla="*/ 382298 h 384233"/>
                <a:gd name="connsiteX70" fmla="*/ 1445726 w 1695641"/>
                <a:gd name="connsiteY70" fmla="*/ 382298 h 384233"/>
                <a:gd name="connsiteX71" fmla="*/ 1309711 w 1695641"/>
                <a:gd name="connsiteY71" fmla="*/ 315451 h 384233"/>
                <a:gd name="connsiteX72" fmla="*/ 1316405 w 1695641"/>
                <a:gd name="connsiteY72" fmla="*/ 315451 h 384233"/>
                <a:gd name="connsiteX73" fmla="*/ 1323099 w 1695641"/>
                <a:gd name="connsiteY73" fmla="*/ 315451 h 384233"/>
                <a:gd name="connsiteX74" fmla="*/ 1347820 w 1695641"/>
                <a:gd name="connsiteY74" fmla="*/ 362396 h 384233"/>
                <a:gd name="connsiteX75" fmla="*/ 1347820 w 1695641"/>
                <a:gd name="connsiteY75" fmla="*/ 315451 h 384233"/>
                <a:gd name="connsiteX76" fmla="*/ 1353800 w 1695641"/>
                <a:gd name="connsiteY76" fmla="*/ 315451 h 384233"/>
                <a:gd name="connsiteX77" fmla="*/ 1359868 w 1695641"/>
                <a:gd name="connsiteY77" fmla="*/ 315451 h 384233"/>
                <a:gd name="connsiteX78" fmla="*/ 1359868 w 1695641"/>
                <a:gd name="connsiteY78" fmla="*/ 382298 h 384233"/>
                <a:gd name="connsiteX79" fmla="*/ 1353442 w 1695641"/>
                <a:gd name="connsiteY79" fmla="*/ 382298 h 384233"/>
                <a:gd name="connsiteX80" fmla="*/ 1347016 w 1695641"/>
                <a:gd name="connsiteY80" fmla="*/ 382298 h 384233"/>
                <a:gd name="connsiteX81" fmla="*/ 1321670 w 1695641"/>
                <a:gd name="connsiteY81" fmla="*/ 334104 h 384233"/>
                <a:gd name="connsiteX82" fmla="*/ 1321670 w 1695641"/>
                <a:gd name="connsiteY82" fmla="*/ 382298 h 384233"/>
                <a:gd name="connsiteX83" fmla="*/ 1315691 w 1695641"/>
                <a:gd name="connsiteY83" fmla="*/ 382298 h 384233"/>
                <a:gd name="connsiteX84" fmla="*/ 1309711 w 1695641"/>
                <a:gd name="connsiteY84" fmla="*/ 382298 h 384233"/>
                <a:gd name="connsiteX85" fmla="*/ 1244559 w 1695641"/>
                <a:gd name="connsiteY85" fmla="*/ 315451 h 384233"/>
                <a:gd name="connsiteX86" fmla="*/ 1250896 w 1695641"/>
                <a:gd name="connsiteY86" fmla="*/ 315451 h 384233"/>
                <a:gd name="connsiteX87" fmla="*/ 1257322 w 1695641"/>
                <a:gd name="connsiteY87" fmla="*/ 315451 h 384233"/>
                <a:gd name="connsiteX88" fmla="*/ 1257322 w 1695641"/>
                <a:gd name="connsiteY88" fmla="*/ 340530 h 384233"/>
                <a:gd name="connsiteX89" fmla="*/ 1281418 w 1695641"/>
                <a:gd name="connsiteY89" fmla="*/ 340530 h 384233"/>
                <a:gd name="connsiteX90" fmla="*/ 1281418 w 1695641"/>
                <a:gd name="connsiteY90" fmla="*/ 315451 h 384233"/>
                <a:gd name="connsiteX91" fmla="*/ 1287844 w 1695641"/>
                <a:gd name="connsiteY91" fmla="*/ 315451 h 384233"/>
                <a:gd name="connsiteX92" fmla="*/ 1294270 w 1695641"/>
                <a:gd name="connsiteY92" fmla="*/ 315451 h 384233"/>
                <a:gd name="connsiteX93" fmla="*/ 1294270 w 1695641"/>
                <a:gd name="connsiteY93" fmla="*/ 382298 h 384233"/>
                <a:gd name="connsiteX94" fmla="*/ 1287844 w 1695641"/>
                <a:gd name="connsiteY94" fmla="*/ 382298 h 384233"/>
                <a:gd name="connsiteX95" fmla="*/ 1281418 w 1695641"/>
                <a:gd name="connsiteY95" fmla="*/ 382298 h 384233"/>
                <a:gd name="connsiteX96" fmla="*/ 1281418 w 1695641"/>
                <a:gd name="connsiteY96" fmla="*/ 352043 h 384233"/>
                <a:gd name="connsiteX97" fmla="*/ 1257322 w 1695641"/>
                <a:gd name="connsiteY97" fmla="*/ 352043 h 384233"/>
                <a:gd name="connsiteX98" fmla="*/ 1257322 w 1695641"/>
                <a:gd name="connsiteY98" fmla="*/ 382298 h 384233"/>
                <a:gd name="connsiteX99" fmla="*/ 1250985 w 1695641"/>
                <a:gd name="connsiteY99" fmla="*/ 382298 h 384233"/>
                <a:gd name="connsiteX100" fmla="*/ 1244559 w 1695641"/>
                <a:gd name="connsiteY100" fmla="*/ 382298 h 384233"/>
                <a:gd name="connsiteX101" fmla="*/ 1119075 w 1695641"/>
                <a:gd name="connsiteY101" fmla="*/ 315451 h 384233"/>
                <a:gd name="connsiteX102" fmla="*/ 1164324 w 1695641"/>
                <a:gd name="connsiteY102" fmla="*/ 315451 h 384233"/>
                <a:gd name="connsiteX103" fmla="*/ 1164324 w 1695641"/>
                <a:gd name="connsiteY103" fmla="*/ 321341 h 384233"/>
                <a:gd name="connsiteX104" fmla="*/ 1164324 w 1695641"/>
                <a:gd name="connsiteY104" fmla="*/ 327321 h 384233"/>
                <a:gd name="connsiteX105" fmla="*/ 1131927 w 1695641"/>
                <a:gd name="connsiteY105" fmla="*/ 327321 h 384233"/>
                <a:gd name="connsiteX106" fmla="*/ 1131927 w 1695641"/>
                <a:gd name="connsiteY106" fmla="*/ 341512 h 384233"/>
                <a:gd name="connsiteX107" fmla="*/ 1162003 w 1695641"/>
                <a:gd name="connsiteY107" fmla="*/ 341512 h 384233"/>
                <a:gd name="connsiteX108" fmla="*/ 1162003 w 1695641"/>
                <a:gd name="connsiteY108" fmla="*/ 347224 h 384233"/>
                <a:gd name="connsiteX109" fmla="*/ 1162003 w 1695641"/>
                <a:gd name="connsiteY109" fmla="*/ 353024 h 384233"/>
                <a:gd name="connsiteX110" fmla="*/ 1131927 w 1695641"/>
                <a:gd name="connsiteY110" fmla="*/ 353024 h 384233"/>
                <a:gd name="connsiteX111" fmla="*/ 1131927 w 1695641"/>
                <a:gd name="connsiteY111" fmla="*/ 370428 h 384233"/>
                <a:gd name="connsiteX112" fmla="*/ 1165752 w 1695641"/>
                <a:gd name="connsiteY112" fmla="*/ 370428 h 384233"/>
                <a:gd name="connsiteX113" fmla="*/ 1165752 w 1695641"/>
                <a:gd name="connsiteY113" fmla="*/ 376408 h 384233"/>
                <a:gd name="connsiteX114" fmla="*/ 1165752 w 1695641"/>
                <a:gd name="connsiteY114" fmla="*/ 382298 h 384233"/>
                <a:gd name="connsiteX115" fmla="*/ 1119075 w 1695641"/>
                <a:gd name="connsiteY115" fmla="*/ 382298 h 384233"/>
                <a:gd name="connsiteX116" fmla="*/ 1057939 w 1695641"/>
                <a:gd name="connsiteY116" fmla="*/ 315451 h 384233"/>
                <a:gd name="connsiteX117" fmla="*/ 1108007 w 1695641"/>
                <a:gd name="connsiteY117" fmla="*/ 315451 h 384233"/>
                <a:gd name="connsiteX118" fmla="*/ 1108007 w 1695641"/>
                <a:gd name="connsiteY118" fmla="*/ 321341 h 384233"/>
                <a:gd name="connsiteX119" fmla="*/ 1108007 w 1695641"/>
                <a:gd name="connsiteY119" fmla="*/ 327321 h 384233"/>
                <a:gd name="connsiteX120" fmla="*/ 1089354 w 1695641"/>
                <a:gd name="connsiteY120" fmla="*/ 327321 h 384233"/>
                <a:gd name="connsiteX121" fmla="*/ 1089354 w 1695641"/>
                <a:gd name="connsiteY121" fmla="*/ 382298 h 384233"/>
                <a:gd name="connsiteX122" fmla="*/ 1083017 w 1695641"/>
                <a:gd name="connsiteY122" fmla="*/ 382298 h 384233"/>
                <a:gd name="connsiteX123" fmla="*/ 1076592 w 1695641"/>
                <a:gd name="connsiteY123" fmla="*/ 382298 h 384233"/>
                <a:gd name="connsiteX124" fmla="*/ 1076592 w 1695641"/>
                <a:gd name="connsiteY124" fmla="*/ 327321 h 384233"/>
                <a:gd name="connsiteX125" fmla="*/ 1057939 w 1695641"/>
                <a:gd name="connsiteY125" fmla="*/ 327321 h 384233"/>
                <a:gd name="connsiteX126" fmla="*/ 1057939 w 1695641"/>
                <a:gd name="connsiteY126" fmla="*/ 321431 h 384233"/>
                <a:gd name="connsiteX127" fmla="*/ 980293 w 1695641"/>
                <a:gd name="connsiteY127" fmla="*/ 315451 h 384233"/>
                <a:gd name="connsiteX128" fmla="*/ 1024024 w 1695641"/>
                <a:gd name="connsiteY128" fmla="*/ 315451 h 384233"/>
                <a:gd name="connsiteX129" fmla="*/ 1024024 w 1695641"/>
                <a:gd name="connsiteY129" fmla="*/ 321341 h 384233"/>
                <a:gd name="connsiteX130" fmla="*/ 1024024 w 1695641"/>
                <a:gd name="connsiteY130" fmla="*/ 327321 h 384233"/>
                <a:gd name="connsiteX131" fmla="*/ 993145 w 1695641"/>
                <a:gd name="connsiteY131" fmla="*/ 327321 h 384233"/>
                <a:gd name="connsiteX132" fmla="*/ 993145 w 1695641"/>
                <a:gd name="connsiteY132" fmla="*/ 342494 h 384233"/>
                <a:gd name="connsiteX133" fmla="*/ 1020098 w 1695641"/>
                <a:gd name="connsiteY133" fmla="*/ 342494 h 384233"/>
                <a:gd name="connsiteX134" fmla="*/ 1020098 w 1695641"/>
                <a:gd name="connsiteY134" fmla="*/ 348295 h 384233"/>
                <a:gd name="connsiteX135" fmla="*/ 1020098 w 1695641"/>
                <a:gd name="connsiteY135" fmla="*/ 354006 h 384233"/>
                <a:gd name="connsiteX136" fmla="*/ 993145 w 1695641"/>
                <a:gd name="connsiteY136" fmla="*/ 354006 h 384233"/>
                <a:gd name="connsiteX137" fmla="*/ 993145 w 1695641"/>
                <a:gd name="connsiteY137" fmla="*/ 382298 h 384233"/>
                <a:gd name="connsiteX138" fmla="*/ 986719 w 1695641"/>
                <a:gd name="connsiteY138" fmla="*/ 382298 h 384233"/>
                <a:gd name="connsiteX139" fmla="*/ 980293 w 1695641"/>
                <a:gd name="connsiteY139" fmla="*/ 382298 h 384233"/>
                <a:gd name="connsiteX140" fmla="*/ 822323 w 1695641"/>
                <a:gd name="connsiteY140" fmla="*/ 315451 h 384233"/>
                <a:gd name="connsiteX141" fmla="*/ 867661 w 1695641"/>
                <a:gd name="connsiteY141" fmla="*/ 315451 h 384233"/>
                <a:gd name="connsiteX142" fmla="*/ 867661 w 1695641"/>
                <a:gd name="connsiteY142" fmla="*/ 321341 h 384233"/>
                <a:gd name="connsiteX143" fmla="*/ 867661 w 1695641"/>
                <a:gd name="connsiteY143" fmla="*/ 327321 h 384233"/>
                <a:gd name="connsiteX144" fmla="*/ 835175 w 1695641"/>
                <a:gd name="connsiteY144" fmla="*/ 327321 h 384233"/>
                <a:gd name="connsiteX145" fmla="*/ 835175 w 1695641"/>
                <a:gd name="connsiteY145" fmla="*/ 341512 h 384233"/>
                <a:gd name="connsiteX146" fmla="*/ 865251 w 1695641"/>
                <a:gd name="connsiteY146" fmla="*/ 341512 h 384233"/>
                <a:gd name="connsiteX147" fmla="*/ 865251 w 1695641"/>
                <a:gd name="connsiteY147" fmla="*/ 347224 h 384233"/>
                <a:gd name="connsiteX148" fmla="*/ 865251 w 1695641"/>
                <a:gd name="connsiteY148" fmla="*/ 353024 h 384233"/>
                <a:gd name="connsiteX149" fmla="*/ 835175 w 1695641"/>
                <a:gd name="connsiteY149" fmla="*/ 353024 h 384233"/>
                <a:gd name="connsiteX150" fmla="*/ 835175 w 1695641"/>
                <a:gd name="connsiteY150" fmla="*/ 370428 h 384233"/>
                <a:gd name="connsiteX151" fmla="*/ 869089 w 1695641"/>
                <a:gd name="connsiteY151" fmla="*/ 370428 h 384233"/>
                <a:gd name="connsiteX152" fmla="*/ 869089 w 1695641"/>
                <a:gd name="connsiteY152" fmla="*/ 376408 h 384233"/>
                <a:gd name="connsiteX153" fmla="*/ 869089 w 1695641"/>
                <a:gd name="connsiteY153" fmla="*/ 382298 h 384233"/>
                <a:gd name="connsiteX154" fmla="*/ 822323 w 1695641"/>
                <a:gd name="connsiteY154" fmla="*/ 382298 h 384233"/>
                <a:gd name="connsiteX155" fmla="*/ 761277 w 1695641"/>
                <a:gd name="connsiteY155" fmla="*/ 315451 h 384233"/>
                <a:gd name="connsiteX156" fmla="*/ 811256 w 1695641"/>
                <a:gd name="connsiteY156" fmla="*/ 315451 h 384233"/>
                <a:gd name="connsiteX157" fmla="*/ 811256 w 1695641"/>
                <a:gd name="connsiteY157" fmla="*/ 321341 h 384233"/>
                <a:gd name="connsiteX158" fmla="*/ 811256 w 1695641"/>
                <a:gd name="connsiteY158" fmla="*/ 327321 h 384233"/>
                <a:gd name="connsiteX159" fmla="*/ 792692 w 1695641"/>
                <a:gd name="connsiteY159" fmla="*/ 327321 h 384233"/>
                <a:gd name="connsiteX160" fmla="*/ 792692 w 1695641"/>
                <a:gd name="connsiteY160" fmla="*/ 382298 h 384233"/>
                <a:gd name="connsiteX161" fmla="*/ 786266 w 1695641"/>
                <a:gd name="connsiteY161" fmla="*/ 382298 h 384233"/>
                <a:gd name="connsiteX162" fmla="*/ 779841 w 1695641"/>
                <a:gd name="connsiteY162" fmla="*/ 382298 h 384233"/>
                <a:gd name="connsiteX163" fmla="*/ 779841 w 1695641"/>
                <a:gd name="connsiteY163" fmla="*/ 327321 h 384233"/>
                <a:gd name="connsiteX164" fmla="*/ 761277 w 1695641"/>
                <a:gd name="connsiteY164" fmla="*/ 327321 h 384233"/>
                <a:gd name="connsiteX165" fmla="*/ 761277 w 1695641"/>
                <a:gd name="connsiteY165" fmla="*/ 321431 h 384233"/>
                <a:gd name="connsiteX166" fmla="*/ 640166 w 1695641"/>
                <a:gd name="connsiteY166" fmla="*/ 315451 h 384233"/>
                <a:gd name="connsiteX167" fmla="*/ 690145 w 1695641"/>
                <a:gd name="connsiteY167" fmla="*/ 315451 h 384233"/>
                <a:gd name="connsiteX168" fmla="*/ 690145 w 1695641"/>
                <a:gd name="connsiteY168" fmla="*/ 321341 h 384233"/>
                <a:gd name="connsiteX169" fmla="*/ 690145 w 1695641"/>
                <a:gd name="connsiteY169" fmla="*/ 327321 h 384233"/>
                <a:gd name="connsiteX170" fmla="*/ 671581 w 1695641"/>
                <a:gd name="connsiteY170" fmla="*/ 327321 h 384233"/>
                <a:gd name="connsiteX171" fmla="*/ 671581 w 1695641"/>
                <a:gd name="connsiteY171" fmla="*/ 382298 h 384233"/>
                <a:gd name="connsiteX172" fmla="*/ 665155 w 1695641"/>
                <a:gd name="connsiteY172" fmla="*/ 382298 h 384233"/>
                <a:gd name="connsiteX173" fmla="*/ 658730 w 1695641"/>
                <a:gd name="connsiteY173" fmla="*/ 382298 h 384233"/>
                <a:gd name="connsiteX174" fmla="*/ 658730 w 1695641"/>
                <a:gd name="connsiteY174" fmla="*/ 327321 h 384233"/>
                <a:gd name="connsiteX175" fmla="*/ 640166 w 1695641"/>
                <a:gd name="connsiteY175" fmla="*/ 327321 h 384233"/>
                <a:gd name="connsiteX176" fmla="*/ 640166 w 1695641"/>
                <a:gd name="connsiteY176" fmla="*/ 321431 h 384233"/>
                <a:gd name="connsiteX177" fmla="*/ 617140 w 1695641"/>
                <a:gd name="connsiteY177" fmla="*/ 315451 h 384233"/>
                <a:gd name="connsiteX178" fmla="*/ 623566 w 1695641"/>
                <a:gd name="connsiteY178" fmla="*/ 315451 h 384233"/>
                <a:gd name="connsiteX179" fmla="*/ 629992 w 1695641"/>
                <a:gd name="connsiteY179" fmla="*/ 315451 h 384233"/>
                <a:gd name="connsiteX180" fmla="*/ 629992 w 1695641"/>
                <a:gd name="connsiteY180" fmla="*/ 382298 h 384233"/>
                <a:gd name="connsiteX181" fmla="*/ 623655 w 1695641"/>
                <a:gd name="connsiteY181" fmla="*/ 382298 h 384233"/>
                <a:gd name="connsiteX182" fmla="*/ 617140 w 1695641"/>
                <a:gd name="connsiteY182" fmla="*/ 382298 h 384233"/>
                <a:gd name="connsiteX183" fmla="*/ 557165 w 1695641"/>
                <a:gd name="connsiteY183" fmla="*/ 315451 h 384233"/>
                <a:gd name="connsiteX184" fmla="*/ 607144 w 1695641"/>
                <a:gd name="connsiteY184" fmla="*/ 315451 h 384233"/>
                <a:gd name="connsiteX185" fmla="*/ 607144 w 1695641"/>
                <a:gd name="connsiteY185" fmla="*/ 321341 h 384233"/>
                <a:gd name="connsiteX186" fmla="*/ 607144 w 1695641"/>
                <a:gd name="connsiteY186" fmla="*/ 327321 h 384233"/>
                <a:gd name="connsiteX187" fmla="*/ 588580 w 1695641"/>
                <a:gd name="connsiteY187" fmla="*/ 327321 h 384233"/>
                <a:gd name="connsiteX188" fmla="*/ 588580 w 1695641"/>
                <a:gd name="connsiteY188" fmla="*/ 382298 h 384233"/>
                <a:gd name="connsiteX189" fmla="*/ 582154 w 1695641"/>
                <a:gd name="connsiteY189" fmla="*/ 382298 h 384233"/>
                <a:gd name="connsiteX190" fmla="*/ 575729 w 1695641"/>
                <a:gd name="connsiteY190" fmla="*/ 382298 h 384233"/>
                <a:gd name="connsiteX191" fmla="*/ 575729 w 1695641"/>
                <a:gd name="connsiteY191" fmla="*/ 327321 h 384233"/>
                <a:gd name="connsiteX192" fmla="*/ 557165 w 1695641"/>
                <a:gd name="connsiteY192" fmla="*/ 327321 h 384233"/>
                <a:gd name="connsiteX193" fmla="*/ 557165 w 1695641"/>
                <a:gd name="connsiteY193" fmla="*/ 321431 h 384233"/>
                <a:gd name="connsiteX194" fmla="*/ 435876 w 1695641"/>
                <a:gd name="connsiteY194" fmla="*/ 315451 h 384233"/>
                <a:gd name="connsiteX195" fmla="*/ 442659 w 1695641"/>
                <a:gd name="connsiteY195" fmla="*/ 315451 h 384233"/>
                <a:gd name="connsiteX196" fmla="*/ 449353 w 1695641"/>
                <a:gd name="connsiteY196" fmla="*/ 315451 h 384233"/>
                <a:gd name="connsiteX197" fmla="*/ 474074 w 1695641"/>
                <a:gd name="connsiteY197" fmla="*/ 362396 h 384233"/>
                <a:gd name="connsiteX198" fmla="*/ 474074 w 1695641"/>
                <a:gd name="connsiteY198" fmla="*/ 315451 h 384233"/>
                <a:gd name="connsiteX199" fmla="*/ 480054 w 1695641"/>
                <a:gd name="connsiteY199" fmla="*/ 315451 h 384233"/>
                <a:gd name="connsiteX200" fmla="*/ 486123 w 1695641"/>
                <a:gd name="connsiteY200" fmla="*/ 315451 h 384233"/>
                <a:gd name="connsiteX201" fmla="*/ 486123 w 1695641"/>
                <a:gd name="connsiteY201" fmla="*/ 382298 h 384233"/>
                <a:gd name="connsiteX202" fmla="*/ 479697 w 1695641"/>
                <a:gd name="connsiteY202" fmla="*/ 382298 h 384233"/>
                <a:gd name="connsiteX203" fmla="*/ 473271 w 1695641"/>
                <a:gd name="connsiteY203" fmla="*/ 382298 h 384233"/>
                <a:gd name="connsiteX204" fmla="*/ 447925 w 1695641"/>
                <a:gd name="connsiteY204" fmla="*/ 334104 h 384233"/>
                <a:gd name="connsiteX205" fmla="*/ 447925 w 1695641"/>
                <a:gd name="connsiteY205" fmla="*/ 382298 h 384233"/>
                <a:gd name="connsiteX206" fmla="*/ 441945 w 1695641"/>
                <a:gd name="connsiteY206" fmla="*/ 382298 h 384233"/>
                <a:gd name="connsiteX207" fmla="*/ 435876 w 1695641"/>
                <a:gd name="connsiteY207" fmla="*/ 382298 h 384233"/>
                <a:gd name="connsiteX208" fmla="*/ 408298 w 1695641"/>
                <a:gd name="connsiteY208" fmla="*/ 315451 h 384233"/>
                <a:gd name="connsiteX209" fmla="*/ 414635 w 1695641"/>
                <a:gd name="connsiteY209" fmla="*/ 315451 h 384233"/>
                <a:gd name="connsiteX210" fmla="*/ 421150 w 1695641"/>
                <a:gd name="connsiteY210" fmla="*/ 315451 h 384233"/>
                <a:gd name="connsiteX211" fmla="*/ 421150 w 1695641"/>
                <a:gd name="connsiteY211" fmla="*/ 382298 h 384233"/>
                <a:gd name="connsiteX212" fmla="*/ 414724 w 1695641"/>
                <a:gd name="connsiteY212" fmla="*/ 382298 h 384233"/>
                <a:gd name="connsiteX213" fmla="*/ 408298 w 1695641"/>
                <a:gd name="connsiteY213" fmla="*/ 382298 h 384233"/>
                <a:gd name="connsiteX214" fmla="*/ 246043 w 1695641"/>
                <a:gd name="connsiteY214" fmla="*/ 315451 h 384233"/>
                <a:gd name="connsiteX215" fmla="*/ 252737 w 1695641"/>
                <a:gd name="connsiteY215" fmla="*/ 315451 h 384233"/>
                <a:gd name="connsiteX216" fmla="*/ 259520 w 1695641"/>
                <a:gd name="connsiteY216" fmla="*/ 315451 h 384233"/>
                <a:gd name="connsiteX217" fmla="*/ 284152 w 1695641"/>
                <a:gd name="connsiteY217" fmla="*/ 362396 h 384233"/>
                <a:gd name="connsiteX218" fmla="*/ 284152 w 1695641"/>
                <a:gd name="connsiteY218" fmla="*/ 315451 h 384233"/>
                <a:gd name="connsiteX219" fmla="*/ 290131 w 1695641"/>
                <a:gd name="connsiteY219" fmla="*/ 315451 h 384233"/>
                <a:gd name="connsiteX220" fmla="*/ 296200 w 1695641"/>
                <a:gd name="connsiteY220" fmla="*/ 315451 h 384233"/>
                <a:gd name="connsiteX221" fmla="*/ 296200 w 1695641"/>
                <a:gd name="connsiteY221" fmla="*/ 382298 h 384233"/>
                <a:gd name="connsiteX222" fmla="*/ 289775 w 1695641"/>
                <a:gd name="connsiteY222" fmla="*/ 382298 h 384233"/>
                <a:gd name="connsiteX223" fmla="*/ 283349 w 1695641"/>
                <a:gd name="connsiteY223" fmla="*/ 382298 h 384233"/>
                <a:gd name="connsiteX224" fmla="*/ 258002 w 1695641"/>
                <a:gd name="connsiteY224" fmla="*/ 334104 h 384233"/>
                <a:gd name="connsiteX225" fmla="*/ 258002 w 1695641"/>
                <a:gd name="connsiteY225" fmla="*/ 382298 h 384233"/>
                <a:gd name="connsiteX226" fmla="*/ 252023 w 1695641"/>
                <a:gd name="connsiteY226" fmla="*/ 382298 h 384233"/>
                <a:gd name="connsiteX227" fmla="*/ 246043 w 1695641"/>
                <a:gd name="connsiteY227" fmla="*/ 382298 h 384233"/>
                <a:gd name="connsiteX228" fmla="*/ 218377 w 1695641"/>
                <a:gd name="connsiteY228" fmla="*/ 315451 h 384233"/>
                <a:gd name="connsiteX229" fmla="*/ 224803 w 1695641"/>
                <a:gd name="connsiteY229" fmla="*/ 315451 h 384233"/>
                <a:gd name="connsiteX230" fmla="*/ 231229 w 1695641"/>
                <a:gd name="connsiteY230" fmla="*/ 315451 h 384233"/>
                <a:gd name="connsiteX231" fmla="*/ 231229 w 1695641"/>
                <a:gd name="connsiteY231" fmla="*/ 382298 h 384233"/>
                <a:gd name="connsiteX232" fmla="*/ 224803 w 1695641"/>
                <a:gd name="connsiteY232" fmla="*/ 382298 h 384233"/>
                <a:gd name="connsiteX233" fmla="*/ 218377 w 1695641"/>
                <a:gd name="connsiteY233" fmla="*/ 382298 h 384233"/>
                <a:gd name="connsiteX234" fmla="*/ 140016 w 1695641"/>
                <a:gd name="connsiteY234" fmla="*/ 315451 h 384233"/>
                <a:gd name="connsiteX235" fmla="*/ 146442 w 1695641"/>
                <a:gd name="connsiteY235" fmla="*/ 315451 h 384233"/>
                <a:gd name="connsiteX236" fmla="*/ 152868 w 1695641"/>
                <a:gd name="connsiteY236" fmla="*/ 315451 h 384233"/>
                <a:gd name="connsiteX237" fmla="*/ 152868 w 1695641"/>
                <a:gd name="connsiteY237" fmla="*/ 382298 h 384233"/>
                <a:gd name="connsiteX238" fmla="*/ 146531 w 1695641"/>
                <a:gd name="connsiteY238" fmla="*/ 382298 h 384233"/>
                <a:gd name="connsiteX239" fmla="*/ 140016 w 1695641"/>
                <a:gd name="connsiteY239" fmla="*/ 382298 h 384233"/>
                <a:gd name="connsiteX240" fmla="*/ 80487 w 1695641"/>
                <a:gd name="connsiteY240" fmla="*/ 315451 h 384233"/>
                <a:gd name="connsiteX241" fmla="*/ 125736 w 1695641"/>
                <a:gd name="connsiteY241" fmla="*/ 315451 h 384233"/>
                <a:gd name="connsiteX242" fmla="*/ 125736 w 1695641"/>
                <a:gd name="connsiteY242" fmla="*/ 321341 h 384233"/>
                <a:gd name="connsiteX243" fmla="*/ 125736 w 1695641"/>
                <a:gd name="connsiteY243" fmla="*/ 327321 h 384233"/>
                <a:gd name="connsiteX244" fmla="*/ 93339 w 1695641"/>
                <a:gd name="connsiteY244" fmla="*/ 327321 h 384233"/>
                <a:gd name="connsiteX245" fmla="*/ 93339 w 1695641"/>
                <a:gd name="connsiteY245" fmla="*/ 341512 h 384233"/>
                <a:gd name="connsiteX246" fmla="*/ 123415 w 1695641"/>
                <a:gd name="connsiteY246" fmla="*/ 341512 h 384233"/>
                <a:gd name="connsiteX247" fmla="*/ 123415 w 1695641"/>
                <a:gd name="connsiteY247" fmla="*/ 347224 h 384233"/>
                <a:gd name="connsiteX248" fmla="*/ 123415 w 1695641"/>
                <a:gd name="connsiteY248" fmla="*/ 353024 h 384233"/>
                <a:gd name="connsiteX249" fmla="*/ 93339 w 1695641"/>
                <a:gd name="connsiteY249" fmla="*/ 353024 h 384233"/>
                <a:gd name="connsiteX250" fmla="*/ 93339 w 1695641"/>
                <a:gd name="connsiteY250" fmla="*/ 370428 h 384233"/>
                <a:gd name="connsiteX251" fmla="*/ 127164 w 1695641"/>
                <a:gd name="connsiteY251" fmla="*/ 370428 h 384233"/>
                <a:gd name="connsiteX252" fmla="*/ 127164 w 1695641"/>
                <a:gd name="connsiteY252" fmla="*/ 376408 h 384233"/>
                <a:gd name="connsiteX253" fmla="*/ 127164 w 1695641"/>
                <a:gd name="connsiteY253" fmla="*/ 382298 h 384233"/>
                <a:gd name="connsiteX254" fmla="*/ 80487 w 1695641"/>
                <a:gd name="connsiteY254" fmla="*/ 382298 h 384233"/>
                <a:gd name="connsiteX255" fmla="*/ 190189 w 1695641"/>
                <a:gd name="connsiteY255" fmla="*/ 315324 h 384233"/>
                <a:gd name="connsiteX256" fmla="*/ 202952 w 1695641"/>
                <a:gd name="connsiteY256" fmla="*/ 315324 h 384233"/>
                <a:gd name="connsiteX257" fmla="*/ 202952 w 1695641"/>
                <a:gd name="connsiteY257" fmla="*/ 363429 h 384233"/>
                <a:gd name="connsiteX258" fmla="*/ 197954 w 1695641"/>
                <a:gd name="connsiteY258" fmla="*/ 378779 h 384233"/>
                <a:gd name="connsiteX259" fmla="*/ 183138 w 1695641"/>
                <a:gd name="connsiteY259" fmla="*/ 384045 h 384233"/>
                <a:gd name="connsiteX260" fmla="*/ 167878 w 1695641"/>
                <a:gd name="connsiteY260" fmla="*/ 378243 h 384233"/>
                <a:gd name="connsiteX261" fmla="*/ 163326 w 1695641"/>
                <a:gd name="connsiteY261" fmla="*/ 360394 h 384233"/>
                <a:gd name="connsiteX262" fmla="*/ 163326 w 1695641"/>
                <a:gd name="connsiteY262" fmla="*/ 356914 h 384233"/>
                <a:gd name="connsiteX263" fmla="*/ 175553 w 1695641"/>
                <a:gd name="connsiteY263" fmla="*/ 356914 h 384233"/>
                <a:gd name="connsiteX264" fmla="*/ 175553 w 1695641"/>
                <a:gd name="connsiteY264" fmla="*/ 360930 h 384233"/>
                <a:gd name="connsiteX265" fmla="*/ 177248 w 1695641"/>
                <a:gd name="connsiteY265" fmla="*/ 369854 h 384233"/>
                <a:gd name="connsiteX266" fmla="*/ 183049 w 1695641"/>
                <a:gd name="connsiteY266" fmla="*/ 372799 h 384233"/>
                <a:gd name="connsiteX267" fmla="*/ 188493 w 1695641"/>
                <a:gd name="connsiteY267" fmla="*/ 370657 h 384233"/>
                <a:gd name="connsiteX268" fmla="*/ 190189 w 1695641"/>
                <a:gd name="connsiteY268" fmla="*/ 363697 h 384233"/>
                <a:gd name="connsiteX269" fmla="*/ 14815 w 1695641"/>
                <a:gd name="connsiteY269" fmla="*/ 315323 h 384233"/>
                <a:gd name="connsiteX270" fmla="*/ 44891 w 1695641"/>
                <a:gd name="connsiteY270" fmla="*/ 315323 h 384233"/>
                <a:gd name="connsiteX271" fmla="*/ 58814 w 1695641"/>
                <a:gd name="connsiteY271" fmla="*/ 319785 h 384233"/>
                <a:gd name="connsiteX272" fmla="*/ 63902 w 1695641"/>
                <a:gd name="connsiteY272" fmla="*/ 332280 h 384233"/>
                <a:gd name="connsiteX273" fmla="*/ 58189 w 1695641"/>
                <a:gd name="connsiteY273" fmla="*/ 344864 h 384233"/>
                <a:gd name="connsiteX274" fmla="*/ 56137 w 1695641"/>
                <a:gd name="connsiteY274" fmla="*/ 346203 h 384233"/>
                <a:gd name="connsiteX275" fmla="*/ 60064 w 1695641"/>
                <a:gd name="connsiteY275" fmla="*/ 348434 h 384233"/>
                <a:gd name="connsiteX276" fmla="*/ 65954 w 1695641"/>
                <a:gd name="connsiteY276" fmla="*/ 361285 h 384233"/>
                <a:gd name="connsiteX277" fmla="*/ 60064 w 1695641"/>
                <a:gd name="connsiteY277" fmla="*/ 376815 h 384233"/>
                <a:gd name="connsiteX278" fmla="*/ 43017 w 1695641"/>
                <a:gd name="connsiteY278" fmla="*/ 382170 h 384233"/>
                <a:gd name="connsiteX279" fmla="*/ 15083 w 1695641"/>
                <a:gd name="connsiteY279" fmla="*/ 382170 h 384233"/>
                <a:gd name="connsiteX280" fmla="*/ 700246 w 1695641"/>
                <a:gd name="connsiteY280" fmla="*/ 315235 h 384233"/>
                <a:gd name="connsiteX281" fmla="*/ 713098 w 1695641"/>
                <a:gd name="connsiteY281" fmla="*/ 315235 h 384233"/>
                <a:gd name="connsiteX282" fmla="*/ 713098 w 1695641"/>
                <a:gd name="connsiteY282" fmla="*/ 357360 h 384233"/>
                <a:gd name="connsiteX283" fmla="*/ 716132 w 1695641"/>
                <a:gd name="connsiteY283" fmla="*/ 368159 h 384233"/>
                <a:gd name="connsiteX284" fmla="*/ 725057 w 1695641"/>
                <a:gd name="connsiteY284" fmla="*/ 371729 h 384233"/>
                <a:gd name="connsiteX285" fmla="*/ 733982 w 1695641"/>
                <a:gd name="connsiteY285" fmla="*/ 368427 h 384233"/>
                <a:gd name="connsiteX286" fmla="*/ 736749 w 1695641"/>
                <a:gd name="connsiteY286" fmla="*/ 357360 h 384233"/>
                <a:gd name="connsiteX287" fmla="*/ 736749 w 1695641"/>
                <a:gd name="connsiteY287" fmla="*/ 315235 h 384233"/>
                <a:gd name="connsiteX288" fmla="*/ 749958 w 1695641"/>
                <a:gd name="connsiteY288" fmla="*/ 315235 h 384233"/>
                <a:gd name="connsiteX289" fmla="*/ 749958 w 1695641"/>
                <a:gd name="connsiteY289" fmla="*/ 356914 h 384233"/>
                <a:gd name="connsiteX290" fmla="*/ 744156 w 1695641"/>
                <a:gd name="connsiteY290" fmla="*/ 377620 h 384233"/>
                <a:gd name="connsiteX291" fmla="*/ 725146 w 1695641"/>
                <a:gd name="connsiteY291" fmla="*/ 383956 h 384233"/>
                <a:gd name="connsiteX292" fmla="*/ 706404 w 1695641"/>
                <a:gd name="connsiteY292" fmla="*/ 377352 h 384233"/>
                <a:gd name="connsiteX293" fmla="*/ 700246 w 1695641"/>
                <a:gd name="connsiteY293" fmla="*/ 356914 h 384233"/>
                <a:gd name="connsiteX294" fmla="*/ 1526374 w 1695641"/>
                <a:gd name="connsiteY294" fmla="*/ 313761 h 384233"/>
                <a:gd name="connsiteX295" fmla="*/ 1547261 w 1695641"/>
                <a:gd name="connsiteY295" fmla="*/ 321079 h 384233"/>
                <a:gd name="connsiteX296" fmla="*/ 1549537 w 1695641"/>
                <a:gd name="connsiteY296" fmla="*/ 323355 h 384233"/>
                <a:gd name="connsiteX297" fmla="*/ 1557570 w 1695641"/>
                <a:gd name="connsiteY297" fmla="*/ 349327 h 384233"/>
                <a:gd name="connsiteX298" fmla="*/ 1549537 w 1695641"/>
                <a:gd name="connsiteY298" fmla="*/ 374763 h 384233"/>
                <a:gd name="connsiteX299" fmla="*/ 1508175 w 1695641"/>
                <a:gd name="connsiteY299" fmla="*/ 376508 h 384233"/>
                <a:gd name="connsiteX300" fmla="*/ 1506430 w 1695641"/>
                <a:gd name="connsiteY300" fmla="*/ 374763 h 384233"/>
                <a:gd name="connsiteX301" fmla="*/ 1498397 w 1695641"/>
                <a:gd name="connsiteY301" fmla="*/ 349327 h 384233"/>
                <a:gd name="connsiteX302" fmla="*/ 1506430 w 1695641"/>
                <a:gd name="connsiteY302" fmla="*/ 323355 h 384233"/>
                <a:gd name="connsiteX303" fmla="*/ 1526374 w 1695641"/>
                <a:gd name="connsiteY303" fmla="*/ 313761 h 384233"/>
                <a:gd name="connsiteX304" fmla="*/ 1400517 w 1695641"/>
                <a:gd name="connsiteY304" fmla="*/ 313754 h 384233"/>
                <a:gd name="connsiteX305" fmla="*/ 1421460 w 1695641"/>
                <a:gd name="connsiteY305" fmla="*/ 321118 h 384233"/>
                <a:gd name="connsiteX306" fmla="*/ 1423697 w 1695641"/>
                <a:gd name="connsiteY306" fmla="*/ 323355 h 384233"/>
                <a:gd name="connsiteX307" fmla="*/ 1431641 w 1695641"/>
                <a:gd name="connsiteY307" fmla="*/ 349327 h 384233"/>
                <a:gd name="connsiteX308" fmla="*/ 1423697 w 1695641"/>
                <a:gd name="connsiteY308" fmla="*/ 374763 h 384233"/>
                <a:gd name="connsiteX309" fmla="*/ 1382207 w 1695641"/>
                <a:gd name="connsiteY309" fmla="*/ 376469 h 384233"/>
                <a:gd name="connsiteX310" fmla="*/ 1380501 w 1695641"/>
                <a:gd name="connsiteY310" fmla="*/ 374763 h 384233"/>
                <a:gd name="connsiteX311" fmla="*/ 1380500 w 1695641"/>
                <a:gd name="connsiteY311" fmla="*/ 374763 h 384233"/>
                <a:gd name="connsiteX312" fmla="*/ 1372557 w 1695641"/>
                <a:gd name="connsiteY312" fmla="*/ 349327 h 384233"/>
                <a:gd name="connsiteX313" fmla="*/ 1380500 w 1695641"/>
                <a:gd name="connsiteY313" fmla="*/ 323355 h 384233"/>
                <a:gd name="connsiteX314" fmla="*/ 1400517 w 1695641"/>
                <a:gd name="connsiteY314" fmla="*/ 313754 h 384233"/>
                <a:gd name="connsiteX315" fmla="*/ 935084 w 1695641"/>
                <a:gd name="connsiteY315" fmla="*/ 313754 h 384233"/>
                <a:gd name="connsiteX316" fmla="*/ 956027 w 1695641"/>
                <a:gd name="connsiteY316" fmla="*/ 321118 h 384233"/>
                <a:gd name="connsiteX317" fmla="*/ 958264 w 1695641"/>
                <a:gd name="connsiteY317" fmla="*/ 323355 h 384233"/>
                <a:gd name="connsiteX318" fmla="*/ 966208 w 1695641"/>
                <a:gd name="connsiteY318" fmla="*/ 349327 h 384233"/>
                <a:gd name="connsiteX319" fmla="*/ 958264 w 1695641"/>
                <a:gd name="connsiteY319" fmla="*/ 374763 h 384233"/>
                <a:gd name="connsiteX320" fmla="*/ 916774 w 1695641"/>
                <a:gd name="connsiteY320" fmla="*/ 376469 h 384233"/>
                <a:gd name="connsiteX321" fmla="*/ 915068 w 1695641"/>
                <a:gd name="connsiteY321" fmla="*/ 374763 h 384233"/>
                <a:gd name="connsiteX322" fmla="*/ 915067 w 1695641"/>
                <a:gd name="connsiteY322" fmla="*/ 374763 h 384233"/>
                <a:gd name="connsiteX323" fmla="*/ 907124 w 1695641"/>
                <a:gd name="connsiteY323" fmla="*/ 349327 h 384233"/>
                <a:gd name="connsiteX324" fmla="*/ 915067 w 1695641"/>
                <a:gd name="connsiteY324" fmla="*/ 323355 h 384233"/>
                <a:gd name="connsiteX325" fmla="*/ 935084 w 1695641"/>
                <a:gd name="connsiteY325" fmla="*/ 313754 h 384233"/>
                <a:gd name="connsiteX326" fmla="*/ 1598624 w 1695641"/>
                <a:gd name="connsiteY326" fmla="*/ 313717 h 384233"/>
                <a:gd name="connsiteX327" fmla="*/ 1617099 w 1695641"/>
                <a:gd name="connsiteY327" fmla="*/ 319786 h 384233"/>
                <a:gd name="connsiteX328" fmla="*/ 1625578 w 1695641"/>
                <a:gd name="connsiteY328" fmla="*/ 336207 h 384233"/>
                <a:gd name="connsiteX329" fmla="*/ 1612994 w 1695641"/>
                <a:gd name="connsiteY329" fmla="*/ 336207 h 384233"/>
                <a:gd name="connsiteX330" fmla="*/ 1608442 w 1695641"/>
                <a:gd name="connsiteY330" fmla="*/ 328621 h 384233"/>
                <a:gd name="connsiteX331" fmla="*/ 1599517 w 1695641"/>
                <a:gd name="connsiteY331" fmla="*/ 325319 h 384233"/>
                <a:gd name="connsiteX332" fmla="*/ 1586397 w 1695641"/>
                <a:gd name="connsiteY332" fmla="*/ 331566 h 384233"/>
                <a:gd name="connsiteX333" fmla="*/ 1586397 w 1695641"/>
                <a:gd name="connsiteY333" fmla="*/ 366373 h 384233"/>
                <a:gd name="connsiteX334" fmla="*/ 1599696 w 1695641"/>
                <a:gd name="connsiteY334" fmla="*/ 372353 h 384233"/>
                <a:gd name="connsiteX335" fmla="*/ 1611298 w 1695641"/>
                <a:gd name="connsiteY335" fmla="*/ 366106 h 384233"/>
                <a:gd name="connsiteX336" fmla="*/ 1614689 w 1695641"/>
                <a:gd name="connsiteY336" fmla="*/ 357895 h 384233"/>
                <a:gd name="connsiteX337" fmla="*/ 1600231 w 1695641"/>
                <a:gd name="connsiteY337" fmla="*/ 357895 h 384233"/>
                <a:gd name="connsiteX338" fmla="*/ 1600231 w 1695641"/>
                <a:gd name="connsiteY338" fmla="*/ 346382 h 384233"/>
                <a:gd name="connsiteX339" fmla="*/ 1626024 w 1695641"/>
                <a:gd name="connsiteY339" fmla="*/ 346382 h 384233"/>
                <a:gd name="connsiteX340" fmla="*/ 1626024 w 1695641"/>
                <a:gd name="connsiteY340" fmla="*/ 382081 h 384233"/>
                <a:gd name="connsiteX341" fmla="*/ 1617099 w 1695641"/>
                <a:gd name="connsiteY341" fmla="*/ 382081 h 384233"/>
                <a:gd name="connsiteX342" fmla="*/ 1615850 w 1695641"/>
                <a:gd name="connsiteY342" fmla="*/ 373156 h 384233"/>
                <a:gd name="connsiteX343" fmla="*/ 1615671 w 1695641"/>
                <a:gd name="connsiteY343" fmla="*/ 374762 h 384233"/>
                <a:gd name="connsiteX344" fmla="*/ 1597821 w 1695641"/>
                <a:gd name="connsiteY344" fmla="*/ 384223 h 384233"/>
                <a:gd name="connsiteX345" fmla="*/ 1597821 w 1695641"/>
                <a:gd name="connsiteY345" fmla="*/ 383687 h 384233"/>
                <a:gd name="connsiteX346" fmla="*/ 1576401 w 1695641"/>
                <a:gd name="connsiteY346" fmla="*/ 374762 h 384233"/>
                <a:gd name="connsiteX347" fmla="*/ 1576401 w 1695641"/>
                <a:gd name="connsiteY347" fmla="*/ 323356 h 384233"/>
                <a:gd name="connsiteX348" fmla="*/ 1598624 w 1695641"/>
                <a:gd name="connsiteY348" fmla="*/ 313717 h 384233"/>
                <a:gd name="connsiteX349" fmla="*/ 1205662 w 1695641"/>
                <a:gd name="connsiteY349" fmla="*/ 313538 h 384233"/>
                <a:gd name="connsiteX350" fmla="*/ 1223511 w 1695641"/>
                <a:gd name="connsiteY350" fmla="*/ 319964 h 384233"/>
                <a:gd name="connsiteX351" fmla="*/ 1232436 w 1695641"/>
                <a:gd name="connsiteY351" fmla="*/ 337367 h 384233"/>
                <a:gd name="connsiteX352" fmla="*/ 1219584 w 1695641"/>
                <a:gd name="connsiteY352" fmla="*/ 337367 h 384233"/>
                <a:gd name="connsiteX353" fmla="*/ 1215300 w 1695641"/>
                <a:gd name="connsiteY353" fmla="*/ 328442 h 384233"/>
                <a:gd name="connsiteX354" fmla="*/ 1206376 w 1695641"/>
                <a:gd name="connsiteY354" fmla="*/ 325229 h 384233"/>
                <a:gd name="connsiteX355" fmla="*/ 1195130 w 1695641"/>
                <a:gd name="connsiteY355" fmla="*/ 331477 h 384233"/>
                <a:gd name="connsiteX356" fmla="*/ 1191114 w 1695641"/>
                <a:gd name="connsiteY356" fmla="*/ 348702 h 384233"/>
                <a:gd name="connsiteX357" fmla="*/ 1195130 w 1695641"/>
                <a:gd name="connsiteY357" fmla="*/ 365480 h 384233"/>
                <a:gd name="connsiteX358" fmla="*/ 1214212 w 1695641"/>
                <a:gd name="connsiteY358" fmla="*/ 369182 h 384233"/>
                <a:gd name="connsiteX359" fmla="*/ 1215746 w 1695641"/>
                <a:gd name="connsiteY359" fmla="*/ 367979 h 384233"/>
                <a:gd name="connsiteX360" fmla="*/ 1220030 w 1695641"/>
                <a:gd name="connsiteY360" fmla="*/ 358430 h 384233"/>
                <a:gd name="connsiteX361" fmla="*/ 1231901 w 1695641"/>
                <a:gd name="connsiteY361" fmla="*/ 358787 h 384233"/>
                <a:gd name="connsiteX362" fmla="*/ 1223511 w 1695641"/>
                <a:gd name="connsiteY362" fmla="*/ 377172 h 384233"/>
                <a:gd name="connsiteX363" fmla="*/ 1205662 w 1695641"/>
                <a:gd name="connsiteY363" fmla="*/ 384044 h 384233"/>
                <a:gd name="connsiteX364" fmla="*/ 1185045 w 1695641"/>
                <a:gd name="connsiteY364" fmla="*/ 374584 h 384233"/>
                <a:gd name="connsiteX365" fmla="*/ 1177370 w 1695641"/>
                <a:gd name="connsiteY365" fmla="*/ 349148 h 384233"/>
                <a:gd name="connsiteX366" fmla="*/ 1185045 w 1695641"/>
                <a:gd name="connsiteY366" fmla="*/ 323177 h 384233"/>
                <a:gd name="connsiteX367" fmla="*/ 1205662 w 1695641"/>
                <a:gd name="connsiteY367" fmla="*/ 313538 h 384233"/>
                <a:gd name="connsiteX368" fmla="*/ 523890 w 1695641"/>
                <a:gd name="connsiteY368" fmla="*/ 313538 h 384233"/>
                <a:gd name="connsiteX369" fmla="*/ 540758 w 1695641"/>
                <a:gd name="connsiteY369" fmla="*/ 319428 h 384233"/>
                <a:gd name="connsiteX370" fmla="*/ 547898 w 1695641"/>
                <a:gd name="connsiteY370" fmla="*/ 335404 h 384233"/>
                <a:gd name="connsiteX371" fmla="*/ 534867 w 1695641"/>
                <a:gd name="connsiteY371" fmla="*/ 335404 h 384233"/>
                <a:gd name="connsiteX372" fmla="*/ 531029 w 1695641"/>
                <a:gd name="connsiteY372" fmla="*/ 327817 h 384233"/>
                <a:gd name="connsiteX373" fmla="*/ 522105 w 1695641"/>
                <a:gd name="connsiteY373" fmla="*/ 325051 h 384233"/>
                <a:gd name="connsiteX374" fmla="*/ 514519 w 1695641"/>
                <a:gd name="connsiteY374" fmla="*/ 327371 h 384233"/>
                <a:gd name="connsiteX375" fmla="*/ 511752 w 1695641"/>
                <a:gd name="connsiteY375" fmla="*/ 333886 h 384233"/>
                <a:gd name="connsiteX376" fmla="*/ 514608 w 1695641"/>
                <a:gd name="connsiteY376" fmla="*/ 338527 h 384233"/>
                <a:gd name="connsiteX377" fmla="*/ 526745 w 1695641"/>
                <a:gd name="connsiteY377" fmla="*/ 342365 h 384233"/>
                <a:gd name="connsiteX378" fmla="*/ 544595 w 1695641"/>
                <a:gd name="connsiteY378" fmla="*/ 349951 h 384233"/>
                <a:gd name="connsiteX379" fmla="*/ 549058 w 1695641"/>
                <a:gd name="connsiteY379" fmla="*/ 363517 h 384233"/>
                <a:gd name="connsiteX380" fmla="*/ 542274 w 1695641"/>
                <a:gd name="connsiteY380" fmla="*/ 378510 h 384233"/>
                <a:gd name="connsiteX381" fmla="*/ 523801 w 1695641"/>
                <a:gd name="connsiteY381" fmla="*/ 384044 h 384233"/>
                <a:gd name="connsiteX382" fmla="*/ 505951 w 1695641"/>
                <a:gd name="connsiteY382" fmla="*/ 378153 h 384233"/>
                <a:gd name="connsiteX383" fmla="*/ 498900 w 1695641"/>
                <a:gd name="connsiteY383" fmla="*/ 361464 h 384233"/>
                <a:gd name="connsiteX384" fmla="*/ 511306 w 1695641"/>
                <a:gd name="connsiteY384" fmla="*/ 361465 h 384233"/>
                <a:gd name="connsiteX385" fmla="*/ 514876 w 1695641"/>
                <a:gd name="connsiteY385" fmla="*/ 369675 h 384233"/>
                <a:gd name="connsiteX386" fmla="*/ 523801 w 1695641"/>
                <a:gd name="connsiteY386" fmla="*/ 372531 h 384233"/>
                <a:gd name="connsiteX387" fmla="*/ 533439 w 1695641"/>
                <a:gd name="connsiteY387" fmla="*/ 370389 h 384233"/>
                <a:gd name="connsiteX388" fmla="*/ 536920 w 1695641"/>
                <a:gd name="connsiteY388" fmla="*/ 364410 h 384233"/>
                <a:gd name="connsiteX389" fmla="*/ 534421 w 1695641"/>
                <a:gd name="connsiteY389" fmla="*/ 358787 h 384233"/>
                <a:gd name="connsiteX390" fmla="*/ 523979 w 1695641"/>
                <a:gd name="connsiteY390" fmla="*/ 355128 h 384233"/>
                <a:gd name="connsiteX391" fmla="*/ 504434 w 1695641"/>
                <a:gd name="connsiteY391" fmla="*/ 347452 h 384233"/>
                <a:gd name="connsiteX392" fmla="*/ 499525 w 1695641"/>
                <a:gd name="connsiteY392" fmla="*/ 334690 h 384233"/>
                <a:gd name="connsiteX393" fmla="*/ 506040 w 1695641"/>
                <a:gd name="connsiteY393" fmla="*/ 319249 h 384233"/>
                <a:gd name="connsiteX394" fmla="*/ 523890 w 1695641"/>
                <a:gd name="connsiteY394" fmla="*/ 313538 h 384233"/>
                <a:gd name="connsiteX395" fmla="*/ 336367 w 1695641"/>
                <a:gd name="connsiteY395" fmla="*/ 313293 h 384233"/>
                <a:gd name="connsiteX396" fmla="*/ 357351 w 1695641"/>
                <a:gd name="connsiteY396" fmla="*/ 319250 h 384233"/>
                <a:gd name="connsiteX397" fmla="*/ 365830 w 1695641"/>
                <a:gd name="connsiteY397" fmla="*/ 335672 h 384233"/>
                <a:gd name="connsiteX398" fmla="*/ 352978 w 1695641"/>
                <a:gd name="connsiteY398" fmla="*/ 335672 h 384233"/>
                <a:gd name="connsiteX399" fmla="*/ 348515 w 1695641"/>
                <a:gd name="connsiteY399" fmla="*/ 328086 h 384233"/>
                <a:gd name="connsiteX400" fmla="*/ 339591 w 1695641"/>
                <a:gd name="connsiteY400" fmla="*/ 324783 h 384233"/>
                <a:gd name="connsiteX401" fmla="*/ 326472 w 1695641"/>
                <a:gd name="connsiteY401" fmla="*/ 331031 h 384233"/>
                <a:gd name="connsiteX402" fmla="*/ 321741 w 1695641"/>
                <a:gd name="connsiteY402" fmla="*/ 348881 h 384233"/>
                <a:gd name="connsiteX403" fmla="*/ 326293 w 1695641"/>
                <a:gd name="connsiteY403" fmla="*/ 366195 h 384233"/>
                <a:gd name="connsiteX404" fmla="*/ 339591 w 1695641"/>
                <a:gd name="connsiteY404" fmla="*/ 372175 h 384233"/>
                <a:gd name="connsiteX405" fmla="*/ 351193 w 1695641"/>
                <a:gd name="connsiteY405" fmla="*/ 365928 h 384233"/>
                <a:gd name="connsiteX406" fmla="*/ 354584 w 1695641"/>
                <a:gd name="connsiteY406" fmla="*/ 357717 h 384233"/>
                <a:gd name="connsiteX407" fmla="*/ 340127 w 1695641"/>
                <a:gd name="connsiteY407" fmla="*/ 357717 h 384233"/>
                <a:gd name="connsiteX408" fmla="*/ 340127 w 1695641"/>
                <a:gd name="connsiteY408" fmla="*/ 346203 h 384233"/>
                <a:gd name="connsiteX409" fmla="*/ 366187 w 1695641"/>
                <a:gd name="connsiteY409" fmla="*/ 346203 h 384233"/>
                <a:gd name="connsiteX410" fmla="*/ 366187 w 1695641"/>
                <a:gd name="connsiteY410" fmla="*/ 381903 h 384233"/>
                <a:gd name="connsiteX411" fmla="*/ 357262 w 1695641"/>
                <a:gd name="connsiteY411" fmla="*/ 381903 h 384233"/>
                <a:gd name="connsiteX412" fmla="*/ 356012 w 1695641"/>
                <a:gd name="connsiteY412" fmla="*/ 372978 h 384233"/>
                <a:gd name="connsiteX413" fmla="*/ 355299 w 1695641"/>
                <a:gd name="connsiteY413" fmla="*/ 374049 h 384233"/>
                <a:gd name="connsiteX414" fmla="*/ 337551 w 1695641"/>
                <a:gd name="connsiteY414" fmla="*/ 383456 h 384233"/>
                <a:gd name="connsiteX415" fmla="*/ 316743 w 1695641"/>
                <a:gd name="connsiteY415" fmla="*/ 374228 h 384233"/>
                <a:gd name="connsiteX416" fmla="*/ 316743 w 1695641"/>
                <a:gd name="connsiteY416" fmla="*/ 322820 h 384233"/>
                <a:gd name="connsiteX417" fmla="*/ 336367 w 1695641"/>
                <a:gd name="connsiteY417" fmla="*/ 313293 h 384233"/>
                <a:gd name="connsiteX418" fmla="*/ 381539 w 1695641"/>
                <a:gd name="connsiteY418" fmla="*/ 228751 h 384233"/>
                <a:gd name="connsiteX419" fmla="*/ 381449 w 1695641"/>
                <a:gd name="connsiteY419" fmla="*/ 228930 h 384233"/>
                <a:gd name="connsiteX420" fmla="*/ 381464 w 1695641"/>
                <a:gd name="connsiteY420" fmla="*/ 228833 h 384233"/>
                <a:gd name="connsiteX421" fmla="*/ 350212 w 1695641"/>
                <a:gd name="connsiteY421" fmla="*/ 205101 h 384233"/>
                <a:gd name="connsiteX422" fmla="*/ 359137 w 1695641"/>
                <a:gd name="connsiteY422" fmla="*/ 216256 h 384233"/>
                <a:gd name="connsiteX423" fmla="*/ 368597 w 1695641"/>
                <a:gd name="connsiteY423" fmla="*/ 213936 h 384233"/>
                <a:gd name="connsiteX424" fmla="*/ 379575 w 1695641"/>
                <a:gd name="connsiteY424" fmla="*/ 213936 h 384233"/>
                <a:gd name="connsiteX425" fmla="*/ 383413 w 1695641"/>
                <a:gd name="connsiteY425" fmla="*/ 215721 h 384233"/>
                <a:gd name="connsiteX426" fmla="*/ 382520 w 1695641"/>
                <a:gd name="connsiteY426" fmla="*/ 221968 h 384233"/>
                <a:gd name="connsiteX427" fmla="*/ 381464 w 1695641"/>
                <a:gd name="connsiteY427" fmla="*/ 228833 h 384233"/>
                <a:gd name="connsiteX428" fmla="*/ 376719 w 1695641"/>
                <a:gd name="connsiteY428" fmla="*/ 234017 h 384233"/>
                <a:gd name="connsiteX429" fmla="*/ 371810 w 1695641"/>
                <a:gd name="connsiteY429" fmla="*/ 237676 h 384233"/>
                <a:gd name="connsiteX430" fmla="*/ 368330 w 1695641"/>
                <a:gd name="connsiteY430" fmla="*/ 247583 h 384233"/>
                <a:gd name="connsiteX431" fmla="*/ 361368 w 1695641"/>
                <a:gd name="connsiteY431" fmla="*/ 252313 h 384233"/>
                <a:gd name="connsiteX432" fmla="*/ 353336 w 1695641"/>
                <a:gd name="connsiteY432" fmla="*/ 253027 h 384233"/>
                <a:gd name="connsiteX433" fmla="*/ 342715 w 1695641"/>
                <a:gd name="connsiteY433" fmla="*/ 257490 h 384233"/>
                <a:gd name="connsiteX434" fmla="*/ 330041 w 1695641"/>
                <a:gd name="connsiteY434" fmla="*/ 247048 h 384233"/>
                <a:gd name="connsiteX435" fmla="*/ 331380 w 1695641"/>
                <a:gd name="connsiteY435" fmla="*/ 239193 h 384233"/>
                <a:gd name="connsiteX436" fmla="*/ 329506 w 1695641"/>
                <a:gd name="connsiteY436" fmla="*/ 232946 h 384233"/>
                <a:gd name="connsiteX437" fmla="*/ 333344 w 1695641"/>
                <a:gd name="connsiteY437" fmla="*/ 225627 h 384233"/>
                <a:gd name="connsiteX438" fmla="*/ 343072 w 1695641"/>
                <a:gd name="connsiteY438" fmla="*/ 208939 h 384233"/>
                <a:gd name="connsiteX439" fmla="*/ 350212 w 1695641"/>
                <a:gd name="connsiteY439" fmla="*/ 205101 h 384233"/>
                <a:gd name="connsiteX440" fmla="*/ 469269 w 1695641"/>
                <a:gd name="connsiteY440" fmla="*/ 183145 h 384233"/>
                <a:gd name="connsiteX441" fmla="*/ 476410 w 1695641"/>
                <a:gd name="connsiteY441" fmla="*/ 184752 h 384233"/>
                <a:gd name="connsiteX442" fmla="*/ 483639 w 1695641"/>
                <a:gd name="connsiteY442" fmla="*/ 188500 h 384233"/>
                <a:gd name="connsiteX443" fmla="*/ 490868 w 1695641"/>
                <a:gd name="connsiteY443" fmla="*/ 189125 h 384233"/>
                <a:gd name="connsiteX444" fmla="*/ 498008 w 1695641"/>
                <a:gd name="connsiteY444" fmla="*/ 191356 h 384233"/>
                <a:gd name="connsiteX445" fmla="*/ 504166 w 1695641"/>
                <a:gd name="connsiteY445" fmla="*/ 190375 h 384233"/>
                <a:gd name="connsiteX446" fmla="*/ 518802 w 1695641"/>
                <a:gd name="connsiteY446" fmla="*/ 203316 h 384233"/>
                <a:gd name="connsiteX447" fmla="*/ 517999 w 1695641"/>
                <a:gd name="connsiteY447" fmla="*/ 203494 h 384233"/>
                <a:gd name="connsiteX448" fmla="*/ 521837 w 1695641"/>
                <a:gd name="connsiteY448" fmla="*/ 209117 h 384233"/>
                <a:gd name="connsiteX449" fmla="*/ 521837 w 1695641"/>
                <a:gd name="connsiteY449" fmla="*/ 216435 h 384233"/>
                <a:gd name="connsiteX450" fmla="*/ 516660 w 1695641"/>
                <a:gd name="connsiteY450" fmla="*/ 223219 h 384233"/>
                <a:gd name="connsiteX451" fmla="*/ 512644 w 1695641"/>
                <a:gd name="connsiteY451" fmla="*/ 231430 h 384233"/>
                <a:gd name="connsiteX452" fmla="*/ 507915 w 1695641"/>
                <a:gd name="connsiteY452" fmla="*/ 236963 h 384233"/>
                <a:gd name="connsiteX453" fmla="*/ 499704 w 1695641"/>
                <a:gd name="connsiteY453" fmla="*/ 240265 h 384233"/>
                <a:gd name="connsiteX454" fmla="*/ 492742 w 1695641"/>
                <a:gd name="connsiteY454" fmla="*/ 240265 h 384233"/>
                <a:gd name="connsiteX455" fmla="*/ 485424 w 1695641"/>
                <a:gd name="connsiteY455" fmla="*/ 243746 h 384233"/>
                <a:gd name="connsiteX456" fmla="*/ 479712 w 1695641"/>
                <a:gd name="connsiteY456" fmla="*/ 237677 h 384233"/>
                <a:gd name="connsiteX457" fmla="*/ 479712 w 1695641"/>
                <a:gd name="connsiteY457" fmla="*/ 229645 h 384233"/>
                <a:gd name="connsiteX458" fmla="*/ 473821 w 1695641"/>
                <a:gd name="connsiteY458" fmla="*/ 218845 h 384233"/>
                <a:gd name="connsiteX459" fmla="*/ 469091 w 1695641"/>
                <a:gd name="connsiteY459" fmla="*/ 209474 h 384233"/>
                <a:gd name="connsiteX460" fmla="*/ 466324 w 1695641"/>
                <a:gd name="connsiteY460" fmla="*/ 199032 h 384233"/>
                <a:gd name="connsiteX461" fmla="*/ 466860 w 1695641"/>
                <a:gd name="connsiteY461" fmla="*/ 192606 h 384233"/>
                <a:gd name="connsiteX462" fmla="*/ 469269 w 1695641"/>
                <a:gd name="connsiteY462" fmla="*/ 183145 h 384233"/>
                <a:gd name="connsiteX463" fmla="*/ 443656 w 1695641"/>
                <a:gd name="connsiteY463" fmla="*/ 131382 h 384233"/>
                <a:gd name="connsiteX464" fmla="*/ 437051 w 1695641"/>
                <a:gd name="connsiteY464" fmla="*/ 132274 h 384233"/>
                <a:gd name="connsiteX465" fmla="*/ 430269 w 1695641"/>
                <a:gd name="connsiteY465" fmla="*/ 134505 h 384233"/>
                <a:gd name="connsiteX466" fmla="*/ 425181 w 1695641"/>
                <a:gd name="connsiteY466" fmla="*/ 137718 h 384233"/>
                <a:gd name="connsiteX467" fmla="*/ 411972 w 1695641"/>
                <a:gd name="connsiteY467" fmla="*/ 143429 h 384233"/>
                <a:gd name="connsiteX468" fmla="*/ 407956 w 1695641"/>
                <a:gd name="connsiteY468" fmla="*/ 150212 h 384233"/>
                <a:gd name="connsiteX469" fmla="*/ 413668 w 1695641"/>
                <a:gd name="connsiteY469" fmla="*/ 155924 h 384233"/>
                <a:gd name="connsiteX470" fmla="*/ 423753 w 1695641"/>
                <a:gd name="connsiteY470" fmla="*/ 152801 h 384233"/>
                <a:gd name="connsiteX471" fmla="*/ 433214 w 1695641"/>
                <a:gd name="connsiteY471" fmla="*/ 145482 h 384233"/>
                <a:gd name="connsiteX472" fmla="*/ 441068 w 1695641"/>
                <a:gd name="connsiteY472" fmla="*/ 138521 h 384233"/>
                <a:gd name="connsiteX473" fmla="*/ 443656 w 1695641"/>
                <a:gd name="connsiteY473" fmla="*/ 131382 h 384233"/>
                <a:gd name="connsiteX474" fmla="*/ 757186 w 1695641"/>
                <a:gd name="connsiteY474" fmla="*/ 117012 h 384233"/>
                <a:gd name="connsiteX475" fmla="*/ 746743 w 1695641"/>
                <a:gd name="connsiteY475" fmla="*/ 118797 h 384233"/>
                <a:gd name="connsiteX476" fmla="*/ 744244 w 1695641"/>
                <a:gd name="connsiteY476" fmla="*/ 124330 h 384233"/>
                <a:gd name="connsiteX477" fmla="*/ 745048 w 1695641"/>
                <a:gd name="connsiteY477" fmla="*/ 129507 h 384233"/>
                <a:gd name="connsiteX478" fmla="*/ 753973 w 1695641"/>
                <a:gd name="connsiteY478" fmla="*/ 130488 h 384233"/>
                <a:gd name="connsiteX479" fmla="*/ 754062 w 1695641"/>
                <a:gd name="connsiteY479" fmla="*/ 130488 h 384233"/>
                <a:gd name="connsiteX480" fmla="*/ 760042 w 1695641"/>
                <a:gd name="connsiteY480" fmla="*/ 120135 h 384233"/>
                <a:gd name="connsiteX481" fmla="*/ 760062 w 1695641"/>
                <a:gd name="connsiteY481" fmla="*/ 119664 h 384233"/>
                <a:gd name="connsiteX482" fmla="*/ 757186 w 1695641"/>
                <a:gd name="connsiteY482" fmla="*/ 117012 h 384233"/>
                <a:gd name="connsiteX483" fmla="*/ 788423 w 1695641"/>
                <a:gd name="connsiteY483" fmla="*/ 107730 h 384233"/>
                <a:gd name="connsiteX484" fmla="*/ 780302 w 1695641"/>
                <a:gd name="connsiteY484" fmla="*/ 110407 h 384233"/>
                <a:gd name="connsiteX485" fmla="*/ 779319 w 1695641"/>
                <a:gd name="connsiteY485" fmla="*/ 118529 h 384233"/>
                <a:gd name="connsiteX486" fmla="*/ 784317 w 1695641"/>
                <a:gd name="connsiteY486" fmla="*/ 123080 h 384233"/>
                <a:gd name="connsiteX487" fmla="*/ 793242 w 1695641"/>
                <a:gd name="connsiteY487" fmla="*/ 116387 h 384233"/>
                <a:gd name="connsiteX488" fmla="*/ 793600 w 1695641"/>
                <a:gd name="connsiteY488" fmla="*/ 116387 h 384233"/>
                <a:gd name="connsiteX489" fmla="*/ 793600 w 1695641"/>
                <a:gd name="connsiteY489" fmla="*/ 109604 h 384233"/>
                <a:gd name="connsiteX490" fmla="*/ 788423 w 1695641"/>
                <a:gd name="connsiteY490" fmla="*/ 107730 h 384233"/>
                <a:gd name="connsiteX491" fmla="*/ 462041 w 1695641"/>
                <a:gd name="connsiteY491" fmla="*/ 97466 h 384233"/>
                <a:gd name="connsiteX492" fmla="*/ 469716 w 1695641"/>
                <a:gd name="connsiteY492" fmla="*/ 100412 h 384233"/>
                <a:gd name="connsiteX493" fmla="*/ 478641 w 1695641"/>
                <a:gd name="connsiteY493" fmla="*/ 100412 h 384233"/>
                <a:gd name="connsiteX494" fmla="*/ 491225 w 1695641"/>
                <a:gd name="connsiteY494" fmla="*/ 108623 h 384233"/>
                <a:gd name="connsiteX495" fmla="*/ 494706 w 1695641"/>
                <a:gd name="connsiteY495" fmla="*/ 119065 h 384233"/>
                <a:gd name="connsiteX496" fmla="*/ 494706 w 1695641"/>
                <a:gd name="connsiteY496" fmla="*/ 127187 h 384233"/>
                <a:gd name="connsiteX497" fmla="*/ 484085 w 1695641"/>
                <a:gd name="connsiteY497" fmla="*/ 137985 h 384233"/>
                <a:gd name="connsiteX498" fmla="*/ 483728 w 1695641"/>
                <a:gd name="connsiteY498" fmla="*/ 137985 h 384233"/>
                <a:gd name="connsiteX499" fmla="*/ 478641 w 1695641"/>
                <a:gd name="connsiteY499" fmla="*/ 146910 h 384233"/>
                <a:gd name="connsiteX500" fmla="*/ 461951 w 1695641"/>
                <a:gd name="connsiteY500" fmla="*/ 176006 h 384233"/>
                <a:gd name="connsiteX501" fmla="*/ 454633 w 1695641"/>
                <a:gd name="connsiteY501" fmla="*/ 185377 h 384233"/>
                <a:gd name="connsiteX502" fmla="*/ 449189 w 1695641"/>
                <a:gd name="connsiteY502" fmla="*/ 186091 h 384233"/>
                <a:gd name="connsiteX503" fmla="*/ 444013 w 1695641"/>
                <a:gd name="connsiteY503" fmla="*/ 191892 h 384233"/>
                <a:gd name="connsiteX504" fmla="*/ 445709 w 1695641"/>
                <a:gd name="connsiteY504" fmla="*/ 202513 h 384233"/>
                <a:gd name="connsiteX505" fmla="*/ 445709 w 1695641"/>
                <a:gd name="connsiteY505" fmla="*/ 249725 h 384233"/>
                <a:gd name="connsiteX506" fmla="*/ 436784 w 1695641"/>
                <a:gd name="connsiteY506" fmla="*/ 263113 h 384233"/>
                <a:gd name="connsiteX507" fmla="*/ 427234 w 1695641"/>
                <a:gd name="connsiteY507" fmla="*/ 272662 h 384233"/>
                <a:gd name="connsiteX508" fmla="*/ 418309 w 1695641"/>
                <a:gd name="connsiteY508" fmla="*/ 277214 h 384233"/>
                <a:gd name="connsiteX509" fmla="*/ 414293 w 1695641"/>
                <a:gd name="connsiteY509" fmla="*/ 274447 h 384233"/>
                <a:gd name="connsiteX510" fmla="*/ 408045 w 1695641"/>
                <a:gd name="connsiteY510" fmla="*/ 271681 h 384233"/>
                <a:gd name="connsiteX511" fmla="*/ 403136 w 1695641"/>
                <a:gd name="connsiteY511" fmla="*/ 267843 h 384233"/>
                <a:gd name="connsiteX512" fmla="*/ 394926 w 1695641"/>
                <a:gd name="connsiteY512" fmla="*/ 263827 h 384233"/>
                <a:gd name="connsiteX513" fmla="*/ 390464 w 1695641"/>
                <a:gd name="connsiteY513" fmla="*/ 255437 h 384233"/>
                <a:gd name="connsiteX514" fmla="*/ 377880 w 1695641"/>
                <a:gd name="connsiteY514" fmla="*/ 242585 h 384233"/>
                <a:gd name="connsiteX515" fmla="*/ 385912 w 1695641"/>
                <a:gd name="connsiteY515" fmla="*/ 239283 h 384233"/>
                <a:gd name="connsiteX516" fmla="*/ 397781 w 1695641"/>
                <a:gd name="connsiteY516" fmla="*/ 243388 h 384233"/>
                <a:gd name="connsiteX517" fmla="*/ 407331 w 1695641"/>
                <a:gd name="connsiteY517" fmla="*/ 232232 h 384233"/>
                <a:gd name="connsiteX518" fmla="*/ 407331 w 1695641"/>
                <a:gd name="connsiteY518" fmla="*/ 224467 h 384233"/>
                <a:gd name="connsiteX519" fmla="*/ 407331 w 1695641"/>
                <a:gd name="connsiteY519" fmla="*/ 213847 h 384233"/>
                <a:gd name="connsiteX520" fmla="*/ 409027 w 1695641"/>
                <a:gd name="connsiteY520" fmla="*/ 199657 h 384233"/>
                <a:gd name="connsiteX521" fmla="*/ 406439 w 1695641"/>
                <a:gd name="connsiteY521" fmla="*/ 194837 h 384233"/>
                <a:gd name="connsiteX522" fmla="*/ 398763 w 1695641"/>
                <a:gd name="connsiteY522" fmla="*/ 192695 h 384233"/>
                <a:gd name="connsiteX523" fmla="*/ 392695 w 1695641"/>
                <a:gd name="connsiteY523" fmla="*/ 193766 h 384233"/>
                <a:gd name="connsiteX524" fmla="*/ 382967 w 1695641"/>
                <a:gd name="connsiteY524" fmla="*/ 192874 h 384233"/>
                <a:gd name="connsiteX525" fmla="*/ 379486 w 1695641"/>
                <a:gd name="connsiteY525" fmla="*/ 189750 h 384233"/>
                <a:gd name="connsiteX526" fmla="*/ 377522 w 1695641"/>
                <a:gd name="connsiteY526" fmla="*/ 182610 h 384233"/>
                <a:gd name="connsiteX527" fmla="*/ 375827 w 1695641"/>
                <a:gd name="connsiteY527" fmla="*/ 178772 h 384233"/>
                <a:gd name="connsiteX528" fmla="*/ 374934 w 1695641"/>
                <a:gd name="connsiteY528" fmla="*/ 171275 h 384233"/>
                <a:gd name="connsiteX529" fmla="*/ 372524 w 1695641"/>
                <a:gd name="connsiteY529" fmla="*/ 160298 h 384233"/>
                <a:gd name="connsiteX530" fmla="*/ 370204 w 1695641"/>
                <a:gd name="connsiteY530" fmla="*/ 146196 h 384233"/>
                <a:gd name="connsiteX531" fmla="*/ 369490 w 1695641"/>
                <a:gd name="connsiteY531" fmla="*/ 131917 h 384233"/>
                <a:gd name="connsiteX532" fmla="*/ 378415 w 1695641"/>
                <a:gd name="connsiteY532" fmla="*/ 115763 h 384233"/>
                <a:gd name="connsiteX533" fmla="*/ 386626 w 1695641"/>
                <a:gd name="connsiteY533" fmla="*/ 112104 h 384233"/>
                <a:gd name="connsiteX534" fmla="*/ 393944 w 1695641"/>
                <a:gd name="connsiteY534" fmla="*/ 115941 h 384233"/>
                <a:gd name="connsiteX535" fmla="*/ 397424 w 1695641"/>
                <a:gd name="connsiteY535" fmla="*/ 120582 h 384233"/>
                <a:gd name="connsiteX536" fmla="*/ 412597 w 1695641"/>
                <a:gd name="connsiteY536" fmla="*/ 116120 h 384233"/>
                <a:gd name="connsiteX537" fmla="*/ 423842 w 1695641"/>
                <a:gd name="connsiteY537" fmla="*/ 113085 h 384233"/>
                <a:gd name="connsiteX538" fmla="*/ 432053 w 1695641"/>
                <a:gd name="connsiteY538" fmla="*/ 110140 h 384233"/>
                <a:gd name="connsiteX539" fmla="*/ 438479 w 1695641"/>
                <a:gd name="connsiteY539" fmla="*/ 108266 h 384233"/>
                <a:gd name="connsiteX540" fmla="*/ 447404 w 1695641"/>
                <a:gd name="connsiteY540" fmla="*/ 104785 h 384233"/>
                <a:gd name="connsiteX541" fmla="*/ 452492 w 1695641"/>
                <a:gd name="connsiteY541" fmla="*/ 101483 h 384233"/>
                <a:gd name="connsiteX542" fmla="*/ 456953 w 1695641"/>
                <a:gd name="connsiteY542" fmla="*/ 99162 h 384233"/>
                <a:gd name="connsiteX543" fmla="*/ 462041 w 1695641"/>
                <a:gd name="connsiteY543" fmla="*/ 97466 h 384233"/>
                <a:gd name="connsiteX544" fmla="*/ 754508 w 1695641"/>
                <a:gd name="connsiteY544" fmla="*/ 82830 h 384233"/>
                <a:gd name="connsiteX545" fmla="*/ 745583 w 1695641"/>
                <a:gd name="connsiteY545" fmla="*/ 88988 h 384233"/>
                <a:gd name="connsiteX546" fmla="*/ 746565 w 1695641"/>
                <a:gd name="connsiteY546" fmla="*/ 97913 h 384233"/>
                <a:gd name="connsiteX547" fmla="*/ 750402 w 1695641"/>
                <a:gd name="connsiteY547" fmla="*/ 100234 h 384233"/>
                <a:gd name="connsiteX548" fmla="*/ 760577 w 1695641"/>
                <a:gd name="connsiteY548" fmla="*/ 90595 h 384233"/>
                <a:gd name="connsiteX549" fmla="*/ 761023 w 1695641"/>
                <a:gd name="connsiteY549" fmla="*/ 90327 h 384233"/>
                <a:gd name="connsiteX550" fmla="*/ 754508 w 1695641"/>
                <a:gd name="connsiteY550" fmla="*/ 82830 h 384233"/>
                <a:gd name="connsiteX551" fmla="*/ 802702 w 1695641"/>
                <a:gd name="connsiteY551" fmla="*/ 69710 h 384233"/>
                <a:gd name="connsiteX552" fmla="*/ 782265 w 1695641"/>
                <a:gd name="connsiteY552" fmla="*/ 77742 h 384233"/>
                <a:gd name="connsiteX553" fmla="*/ 785210 w 1695641"/>
                <a:gd name="connsiteY553" fmla="*/ 87381 h 384233"/>
                <a:gd name="connsiteX554" fmla="*/ 796188 w 1695641"/>
                <a:gd name="connsiteY554" fmla="*/ 88006 h 384233"/>
                <a:gd name="connsiteX555" fmla="*/ 803505 w 1695641"/>
                <a:gd name="connsiteY555" fmla="*/ 77564 h 384233"/>
                <a:gd name="connsiteX556" fmla="*/ 802702 w 1695641"/>
                <a:gd name="connsiteY556" fmla="*/ 69710 h 384233"/>
                <a:gd name="connsiteX557" fmla="*/ 1094368 w 1695641"/>
                <a:gd name="connsiteY557" fmla="*/ 67658 h 384233"/>
                <a:gd name="connsiteX558" fmla="*/ 1100348 w 1695641"/>
                <a:gd name="connsiteY558" fmla="*/ 71139 h 384233"/>
                <a:gd name="connsiteX559" fmla="*/ 1109273 w 1695641"/>
                <a:gd name="connsiteY559" fmla="*/ 79438 h 384233"/>
                <a:gd name="connsiteX560" fmla="*/ 1111950 w 1695641"/>
                <a:gd name="connsiteY560" fmla="*/ 87649 h 384233"/>
                <a:gd name="connsiteX561" fmla="*/ 1115430 w 1695641"/>
                <a:gd name="connsiteY561" fmla="*/ 93093 h 384233"/>
                <a:gd name="connsiteX562" fmla="*/ 1101597 w 1695641"/>
                <a:gd name="connsiteY562" fmla="*/ 105945 h 384233"/>
                <a:gd name="connsiteX563" fmla="*/ 1090709 w 1695641"/>
                <a:gd name="connsiteY563" fmla="*/ 114870 h 384233"/>
                <a:gd name="connsiteX564" fmla="*/ 1082319 w 1695641"/>
                <a:gd name="connsiteY564" fmla="*/ 120493 h 384233"/>
                <a:gd name="connsiteX565" fmla="*/ 1065630 w 1695641"/>
                <a:gd name="connsiteY565" fmla="*/ 132185 h 384233"/>
                <a:gd name="connsiteX566" fmla="*/ 1069646 w 1695641"/>
                <a:gd name="connsiteY566" fmla="*/ 146108 h 384233"/>
                <a:gd name="connsiteX567" fmla="*/ 1066879 w 1695641"/>
                <a:gd name="connsiteY567" fmla="*/ 152533 h 384233"/>
                <a:gd name="connsiteX568" fmla="*/ 1064648 w 1695641"/>
                <a:gd name="connsiteY568" fmla="*/ 158423 h 384233"/>
                <a:gd name="connsiteX569" fmla="*/ 1062952 w 1695641"/>
                <a:gd name="connsiteY569" fmla="*/ 164671 h 384233"/>
                <a:gd name="connsiteX570" fmla="*/ 1061792 w 1695641"/>
                <a:gd name="connsiteY570" fmla="*/ 171275 h 384233"/>
                <a:gd name="connsiteX571" fmla="*/ 1062684 w 1695641"/>
                <a:gd name="connsiteY571" fmla="*/ 188411 h 384233"/>
                <a:gd name="connsiteX572" fmla="*/ 1093565 w 1695641"/>
                <a:gd name="connsiteY572" fmla="*/ 187697 h 384233"/>
                <a:gd name="connsiteX573" fmla="*/ 1101598 w 1695641"/>
                <a:gd name="connsiteY573" fmla="*/ 184574 h 384233"/>
                <a:gd name="connsiteX574" fmla="*/ 1109273 w 1695641"/>
                <a:gd name="connsiteY574" fmla="*/ 183770 h 384233"/>
                <a:gd name="connsiteX575" fmla="*/ 1117662 w 1695641"/>
                <a:gd name="connsiteY575" fmla="*/ 186002 h 384233"/>
                <a:gd name="connsiteX576" fmla="*/ 1125872 w 1695641"/>
                <a:gd name="connsiteY576" fmla="*/ 190553 h 384233"/>
                <a:gd name="connsiteX577" fmla="*/ 1136582 w 1695641"/>
                <a:gd name="connsiteY577" fmla="*/ 199478 h 384233"/>
                <a:gd name="connsiteX578" fmla="*/ 1137564 w 1695641"/>
                <a:gd name="connsiteY578" fmla="*/ 206797 h 384233"/>
                <a:gd name="connsiteX579" fmla="*/ 1136046 w 1695641"/>
                <a:gd name="connsiteY579" fmla="*/ 206975 h 384233"/>
                <a:gd name="connsiteX580" fmla="*/ 1137117 w 1695641"/>
                <a:gd name="connsiteY580" fmla="*/ 209653 h 384233"/>
                <a:gd name="connsiteX581" fmla="*/ 1137832 w 1695641"/>
                <a:gd name="connsiteY581" fmla="*/ 213580 h 384233"/>
                <a:gd name="connsiteX582" fmla="*/ 1135154 w 1695641"/>
                <a:gd name="connsiteY582" fmla="*/ 219917 h 384233"/>
                <a:gd name="connsiteX583" fmla="*/ 1129799 w 1695641"/>
                <a:gd name="connsiteY583" fmla="*/ 225360 h 384233"/>
                <a:gd name="connsiteX584" fmla="*/ 1119357 w 1695641"/>
                <a:gd name="connsiteY584" fmla="*/ 225985 h 384233"/>
                <a:gd name="connsiteX585" fmla="*/ 1108023 w 1695641"/>
                <a:gd name="connsiteY585" fmla="*/ 224021 h 384233"/>
                <a:gd name="connsiteX586" fmla="*/ 1096421 w 1695641"/>
                <a:gd name="connsiteY586" fmla="*/ 225003 h 384233"/>
                <a:gd name="connsiteX587" fmla="*/ 1077232 w 1695641"/>
                <a:gd name="connsiteY587" fmla="*/ 223397 h 384233"/>
                <a:gd name="connsiteX588" fmla="*/ 1059382 w 1695641"/>
                <a:gd name="connsiteY588" fmla="*/ 223397 h 384233"/>
                <a:gd name="connsiteX589" fmla="*/ 1041532 w 1695641"/>
                <a:gd name="connsiteY589" fmla="*/ 224824 h 384233"/>
                <a:gd name="connsiteX590" fmla="*/ 1024486 w 1695641"/>
                <a:gd name="connsiteY590" fmla="*/ 227234 h 384233"/>
                <a:gd name="connsiteX591" fmla="*/ 1005119 w 1695641"/>
                <a:gd name="connsiteY591" fmla="*/ 226788 h 384233"/>
                <a:gd name="connsiteX592" fmla="*/ 970758 w 1695641"/>
                <a:gd name="connsiteY592" fmla="*/ 233839 h 384233"/>
                <a:gd name="connsiteX593" fmla="*/ 928633 w 1695641"/>
                <a:gd name="connsiteY593" fmla="*/ 249904 h 384233"/>
                <a:gd name="connsiteX594" fmla="*/ 912568 w 1695641"/>
                <a:gd name="connsiteY594" fmla="*/ 234731 h 384233"/>
                <a:gd name="connsiteX595" fmla="*/ 912568 w 1695641"/>
                <a:gd name="connsiteY595" fmla="*/ 225806 h 384233"/>
                <a:gd name="connsiteX596" fmla="*/ 911586 w 1695641"/>
                <a:gd name="connsiteY596" fmla="*/ 214919 h 384233"/>
                <a:gd name="connsiteX597" fmla="*/ 929436 w 1695641"/>
                <a:gd name="connsiteY597" fmla="*/ 205190 h 384233"/>
                <a:gd name="connsiteX598" fmla="*/ 939789 w 1695641"/>
                <a:gd name="connsiteY598" fmla="*/ 206172 h 384233"/>
                <a:gd name="connsiteX599" fmla="*/ 961208 w 1695641"/>
                <a:gd name="connsiteY599" fmla="*/ 198050 h 384233"/>
                <a:gd name="connsiteX600" fmla="*/ 970133 w 1695641"/>
                <a:gd name="connsiteY600" fmla="*/ 196355 h 384233"/>
                <a:gd name="connsiteX601" fmla="*/ 993606 w 1695641"/>
                <a:gd name="connsiteY601" fmla="*/ 186537 h 384233"/>
                <a:gd name="connsiteX602" fmla="*/ 1011991 w 1695641"/>
                <a:gd name="connsiteY602" fmla="*/ 155121 h 384233"/>
                <a:gd name="connsiteX603" fmla="*/ 1013866 w 1695641"/>
                <a:gd name="connsiteY603" fmla="*/ 144591 h 384233"/>
                <a:gd name="connsiteX604" fmla="*/ 1011991 w 1695641"/>
                <a:gd name="connsiteY604" fmla="*/ 136290 h 384233"/>
                <a:gd name="connsiteX605" fmla="*/ 1003066 w 1695641"/>
                <a:gd name="connsiteY605" fmla="*/ 137718 h 384233"/>
                <a:gd name="connsiteX606" fmla="*/ 991375 w 1695641"/>
                <a:gd name="connsiteY606" fmla="*/ 138522 h 384233"/>
                <a:gd name="connsiteX607" fmla="*/ 987805 w 1695641"/>
                <a:gd name="connsiteY607" fmla="*/ 127901 h 384233"/>
                <a:gd name="connsiteX608" fmla="*/ 980843 w 1695641"/>
                <a:gd name="connsiteY608" fmla="*/ 115138 h 384233"/>
                <a:gd name="connsiteX609" fmla="*/ 979058 w 1695641"/>
                <a:gd name="connsiteY609" fmla="*/ 104874 h 384233"/>
                <a:gd name="connsiteX610" fmla="*/ 978166 w 1695641"/>
                <a:gd name="connsiteY610" fmla="*/ 94968 h 384233"/>
                <a:gd name="connsiteX611" fmla="*/ 987091 w 1695641"/>
                <a:gd name="connsiteY611" fmla="*/ 87560 h 384233"/>
                <a:gd name="connsiteX612" fmla="*/ 1002799 w 1695641"/>
                <a:gd name="connsiteY612" fmla="*/ 91308 h 384233"/>
                <a:gd name="connsiteX613" fmla="*/ 1040283 w 1695641"/>
                <a:gd name="connsiteY613" fmla="*/ 85061 h 384233"/>
                <a:gd name="connsiteX614" fmla="*/ 1046798 w 1695641"/>
                <a:gd name="connsiteY614" fmla="*/ 83276 h 384233"/>
                <a:gd name="connsiteX615" fmla="*/ 1051439 w 1695641"/>
                <a:gd name="connsiteY615" fmla="*/ 81491 h 384233"/>
                <a:gd name="connsiteX616" fmla="*/ 1079553 w 1695641"/>
                <a:gd name="connsiteY616" fmla="*/ 69622 h 384233"/>
                <a:gd name="connsiteX617" fmla="*/ 1087496 w 1695641"/>
                <a:gd name="connsiteY617" fmla="*/ 68640 h 384233"/>
                <a:gd name="connsiteX618" fmla="*/ 1094368 w 1695641"/>
                <a:gd name="connsiteY618" fmla="*/ 67658 h 384233"/>
                <a:gd name="connsiteX619" fmla="*/ 699531 w 1695641"/>
                <a:gd name="connsiteY619" fmla="*/ 57304 h 384233"/>
                <a:gd name="connsiteX620" fmla="*/ 707564 w 1695641"/>
                <a:gd name="connsiteY620" fmla="*/ 67836 h 384233"/>
                <a:gd name="connsiteX621" fmla="*/ 705689 w 1695641"/>
                <a:gd name="connsiteY621" fmla="*/ 78456 h 384233"/>
                <a:gd name="connsiteX622" fmla="*/ 702030 w 1695641"/>
                <a:gd name="connsiteY622" fmla="*/ 90594 h 384233"/>
                <a:gd name="connsiteX623" fmla="*/ 695426 w 1695641"/>
                <a:gd name="connsiteY623" fmla="*/ 99519 h 384233"/>
                <a:gd name="connsiteX624" fmla="*/ 684449 w 1695641"/>
                <a:gd name="connsiteY624" fmla="*/ 111656 h 384233"/>
                <a:gd name="connsiteX625" fmla="*/ 683288 w 1695641"/>
                <a:gd name="connsiteY625" fmla="*/ 125133 h 384233"/>
                <a:gd name="connsiteX626" fmla="*/ 684091 w 1695641"/>
                <a:gd name="connsiteY626" fmla="*/ 134058 h 384233"/>
                <a:gd name="connsiteX627" fmla="*/ 691231 w 1695641"/>
                <a:gd name="connsiteY627" fmla="*/ 134058 h 384233"/>
                <a:gd name="connsiteX628" fmla="*/ 693552 w 1695641"/>
                <a:gd name="connsiteY628" fmla="*/ 140573 h 384233"/>
                <a:gd name="connsiteX629" fmla="*/ 697925 w 1695641"/>
                <a:gd name="connsiteY629" fmla="*/ 151016 h 384233"/>
                <a:gd name="connsiteX630" fmla="*/ 696408 w 1695641"/>
                <a:gd name="connsiteY630" fmla="*/ 155210 h 384233"/>
                <a:gd name="connsiteX631" fmla="*/ 675791 w 1695641"/>
                <a:gd name="connsiteY631" fmla="*/ 175023 h 384233"/>
                <a:gd name="connsiteX632" fmla="*/ 676773 w 1695641"/>
                <a:gd name="connsiteY632" fmla="*/ 183145 h 384233"/>
                <a:gd name="connsiteX633" fmla="*/ 684627 w 1695641"/>
                <a:gd name="connsiteY633" fmla="*/ 183145 h 384233"/>
                <a:gd name="connsiteX634" fmla="*/ 684359 w 1695641"/>
                <a:gd name="connsiteY634" fmla="*/ 183680 h 384233"/>
                <a:gd name="connsiteX635" fmla="*/ 691499 w 1695641"/>
                <a:gd name="connsiteY635" fmla="*/ 188321 h 384233"/>
                <a:gd name="connsiteX636" fmla="*/ 693641 w 1695641"/>
                <a:gd name="connsiteY636" fmla="*/ 195997 h 384233"/>
                <a:gd name="connsiteX637" fmla="*/ 673560 w 1695641"/>
                <a:gd name="connsiteY637" fmla="*/ 220094 h 384233"/>
                <a:gd name="connsiteX638" fmla="*/ 640806 w 1695641"/>
                <a:gd name="connsiteY638" fmla="*/ 236426 h 384233"/>
                <a:gd name="connsiteX639" fmla="*/ 624830 w 1695641"/>
                <a:gd name="connsiteY639" fmla="*/ 250706 h 384233"/>
                <a:gd name="connsiteX640" fmla="*/ 618494 w 1695641"/>
                <a:gd name="connsiteY640" fmla="*/ 250706 h 384233"/>
                <a:gd name="connsiteX641" fmla="*/ 609569 w 1695641"/>
                <a:gd name="connsiteY641" fmla="*/ 248207 h 384233"/>
                <a:gd name="connsiteX642" fmla="*/ 605732 w 1695641"/>
                <a:gd name="connsiteY642" fmla="*/ 240353 h 384233"/>
                <a:gd name="connsiteX643" fmla="*/ 600198 w 1695641"/>
                <a:gd name="connsiteY643" fmla="*/ 232411 h 384233"/>
                <a:gd name="connsiteX644" fmla="*/ 597699 w 1695641"/>
                <a:gd name="connsiteY644" fmla="*/ 217952 h 384233"/>
                <a:gd name="connsiteX645" fmla="*/ 611889 w 1695641"/>
                <a:gd name="connsiteY645" fmla="*/ 204297 h 384233"/>
                <a:gd name="connsiteX646" fmla="*/ 620011 w 1695641"/>
                <a:gd name="connsiteY646" fmla="*/ 198317 h 384233"/>
                <a:gd name="connsiteX647" fmla="*/ 625812 w 1695641"/>
                <a:gd name="connsiteY647" fmla="*/ 192337 h 384233"/>
                <a:gd name="connsiteX648" fmla="*/ 627329 w 1695641"/>
                <a:gd name="connsiteY648" fmla="*/ 186536 h 384233"/>
                <a:gd name="connsiteX649" fmla="*/ 629024 w 1695641"/>
                <a:gd name="connsiteY649" fmla="*/ 179039 h 384233"/>
                <a:gd name="connsiteX650" fmla="*/ 626347 w 1695641"/>
                <a:gd name="connsiteY650" fmla="*/ 173060 h 384233"/>
                <a:gd name="connsiteX651" fmla="*/ 623134 w 1695641"/>
                <a:gd name="connsiteY651" fmla="*/ 167884 h 384233"/>
                <a:gd name="connsiteX652" fmla="*/ 616708 w 1695641"/>
                <a:gd name="connsiteY652" fmla="*/ 156728 h 384233"/>
                <a:gd name="connsiteX653" fmla="*/ 626972 w 1695641"/>
                <a:gd name="connsiteY653" fmla="*/ 146107 h 384233"/>
                <a:gd name="connsiteX654" fmla="*/ 633844 w 1695641"/>
                <a:gd name="connsiteY654" fmla="*/ 146107 h 384233"/>
                <a:gd name="connsiteX655" fmla="*/ 643484 w 1695641"/>
                <a:gd name="connsiteY655" fmla="*/ 138164 h 384233"/>
                <a:gd name="connsiteX656" fmla="*/ 645625 w 1695641"/>
                <a:gd name="connsiteY656" fmla="*/ 123527 h 384233"/>
                <a:gd name="connsiteX657" fmla="*/ 638128 w 1695641"/>
                <a:gd name="connsiteY657" fmla="*/ 116565 h 384233"/>
                <a:gd name="connsiteX658" fmla="*/ 629203 w 1695641"/>
                <a:gd name="connsiteY658" fmla="*/ 113352 h 384233"/>
                <a:gd name="connsiteX659" fmla="*/ 623581 w 1695641"/>
                <a:gd name="connsiteY659" fmla="*/ 107195 h 384233"/>
                <a:gd name="connsiteX660" fmla="*/ 618940 w 1695641"/>
                <a:gd name="connsiteY660" fmla="*/ 104071 h 384233"/>
                <a:gd name="connsiteX661" fmla="*/ 616440 w 1695641"/>
                <a:gd name="connsiteY661" fmla="*/ 93629 h 384233"/>
                <a:gd name="connsiteX662" fmla="*/ 621260 w 1695641"/>
                <a:gd name="connsiteY662" fmla="*/ 90594 h 384233"/>
                <a:gd name="connsiteX663" fmla="*/ 624919 w 1695641"/>
                <a:gd name="connsiteY663" fmla="*/ 84972 h 384233"/>
                <a:gd name="connsiteX664" fmla="*/ 632684 w 1695641"/>
                <a:gd name="connsiteY664" fmla="*/ 80420 h 384233"/>
                <a:gd name="connsiteX665" fmla="*/ 642859 w 1695641"/>
                <a:gd name="connsiteY665" fmla="*/ 79260 h 384233"/>
                <a:gd name="connsiteX666" fmla="*/ 686947 w 1695641"/>
                <a:gd name="connsiteY666" fmla="*/ 58197 h 384233"/>
                <a:gd name="connsiteX667" fmla="*/ 699531 w 1695641"/>
                <a:gd name="connsiteY667" fmla="*/ 57304 h 384233"/>
                <a:gd name="connsiteX668" fmla="*/ 1315527 w 1695641"/>
                <a:gd name="connsiteY668" fmla="*/ 56948 h 384233"/>
                <a:gd name="connsiteX669" fmla="*/ 1328468 w 1695641"/>
                <a:gd name="connsiteY669" fmla="*/ 57483 h 384233"/>
                <a:gd name="connsiteX670" fmla="*/ 1338821 w 1695641"/>
                <a:gd name="connsiteY670" fmla="*/ 65962 h 384233"/>
                <a:gd name="connsiteX671" fmla="*/ 1341231 w 1695641"/>
                <a:gd name="connsiteY671" fmla="*/ 73280 h 384233"/>
                <a:gd name="connsiteX672" fmla="*/ 1342659 w 1695641"/>
                <a:gd name="connsiteY672" fmla="*/ 80330 h 384233"/>
                <a:gd name="connsiteX673" fmla="*/ 1337215 w 1695641"/>
                <a:gd name="connsiteY673" fmla="*/ 93450 h 384233"/>
                <a:gd name="connsiteX674" fmla="*/ 1337215 w 1695641"/>
                <a:gd name="connsiteY674" fmla="*/ 101125 h 384233"/>
                <a:gd name="connsiteX675" fmla="*/ 1342481 w 1695641"/>
                <a:gd name="connsiteY675" fmla="*/ 99787 h 384233"/>
                <a:gd name="connsiteX676" fmla="*/ 1349085 w 1695641"/>
                <a:gd name="connsiteY676" fmla="*/ 96841 h 384233"/>
                <a:gd name="connsiteX677" fmla="*/ 1356849 w 1695641"/>
                <a:gd name="connsiteY677" fmla="*/ 94164 h 384233"/>
                <a:gd name="connsiteX678" fmla="*/ 1365774 w 1695641"/>
                <a:gd name="connsiteY678" fmla="*/ 87738 h 384233"/>
                <a:gd name="connsiteX679" fmla="*/ 1379697 w 1695641"/>
                <a:gd name="connsiteY679" fmla="*/ 87738 h 384233"/>
                <a:gd name="connsiteX680" fmla="*/ 1391835 w 1695641"/>
                <a:gd name="connsiteY680" fmla="*/ 91665 h 384233"/>
                <a:gd name="connsiteX681" fmla="*/ 1400224 w 1695641"/>
                <a:gd name="connsiteY681" fmla="*/ 107641 h 384233"/>
                <a:gd name="connsiteX682" fmla="*/ 1397011 w 1695641"/>
                <a:gd name="connsiteY682" fmla="*/ 111657 h 384233"/>
                <a:gd name="connsiteX683" fmla="*/ 1390318 w 1695641"/>
                <a:gd name="connsiteY683" fmla="*/ 116655 h 384233"/>
                <a:gd name="connsiteX684" fmla="*/ 1374877 w 1695641"/>
                <a:gd name="connsiteY684" fmla="*/ 123259 h 384233"/>
                <a:gd name="connsiteX685" fmla="*/ 1365952 w 1695641"/>
                <a:gd name="connsiteY685" fmla="*/ 127097 h 384233"/>
                <a:gd name="connsiteX686" fmla="*/ 1355600 w 1695641"/>
                <a:gd name="connsiteY686" fmla="*/ 128436 h 384233"/>
                <a:gd name="connsiteX687" fmla="*/ 1339714 w 1695641"/>
                <a:gd name="connsiteY687" fmla="*/ 134505 h 384233"/>
                <a:gd name="connsiteX688" fmla="*/ 1334448 w 1695641"/>
                <a:gd name="connsiteY688" fmla="*/ 142180 h 384233"/>
                <a:gd name="connsiteX689" fmla="*/ 1336322 w 1695641"/>
                <a:gd name="connsiteY689" fmla="*/ 154496 h 384233"/>
                <a:gd name="connsiteX690" fmla="*/ 1362561 w 1695641"/>
                <a:gd name="connsiteY690" fmla="*/ 181271 h 384233"/>
                <a:gd name="connsiteX691" fmla="*/ 1381928 w 1695641"/>
                <a:gd name="connsiteY691" fmla="*/ 203137 h 384233"/>
                <a:gd name="connsiteX692" fmla="*/ 1401831 w 1695641"/>
                <a:gd name="connsiteY692" fmla="*/ 216791 h 384233"/>
                <a:gd name="connsiteX693" fmla="*/ 1413255 w 1695641"/>
                <a:gd name="connsiteY693" fmla="*/ 221254 h 384233"/>
                <a:gd name="connsiteX694" fmla="*/ 1422179 w 1695641"/>
                <a:gd name="connsiteY694" fmla="*/ 226877 h 384233"/>
                <a:gd name="connsiteX695" fmla="*/ 1441903 w 1695641"/>
                <a:gd name="connsiteY695" fmla="*/ 234195 h 384233"/>
                <a:gd name="connsiteX696" fmla="*/ 1448686 w 1695641"/>
                <a:gd name="connsiteY696" fmla="*/ 237319 h 384233"/>
                <a:gd name="connsiteX697" fmla="*/ 1447972 w 1695641"/>
                <a:gd name="connsiteY697" fmla="*/ 238211 h 384233"/>
                <a:gd name="connsiteX698" fmla="*/ 1445830 w 1695641"/>
                <a:gd name="connsiteY698" fmla="*/ 243388 h 384233"/>
                <a:gd name="connsiteX699" fmla="*/ 1444849 w 1695641"/>
                <a:gd name="connsiteY699" fmla="*/ 250706 h 384233"/>
                <a:gd name="connsiteX700" fmla="*/ 1433514 w 1695641"/>
                <a:gd name="connsiteY700" fmla="*/ 256597 h 384233"/>
                <a:gd name="connsiteX701" fmla="*/ 1428873 w 1695641"/>
                <a:gd name="connsiteY701" fmla="*/ 260435 h 384233"/>
                <a:gd name="connsiteX702" fmla="*/ 1424231 w 1695641"/>
                <a:gd name="connsiteY702" fmla="*/ 261416 h 384233"/>
                <a:gd name="connsiteX703" fmla="*/ 1413790 w 1695641"/>
                <a:gd name="connsiteY703" fmla="*/ 260792 h 384233"/>
                <a:gd name="connsiteX704" fmla="*/ 1402991 w 1695641"/>
                <a:gd name="connsiteY704" fmla="*/ 260792 h 384233"/>
                <a:gd name="connsiteX705" fmla="*/ 1393530 w 1695641"/>
                <a:gd name="connsiteY705" fmla="*/ 259007 h 384233"/>
                <a:gd name="connsiteX706" fmla="*/ 1378715 w 1695641"/>
                <a:gd name="connsiteY706" fmla="*/ 256954 h 384233"/>
                <a:gd name="connsiteX707" fmla="*/ 1370326 w 1695641"/>
                <a:gd name="connsiteY707" fmla="*/ 251153 h 384233"/>
                <a:gd name="connsiteX708" fmla="*/ 1357474 w 1695641"/>
                <a:gd name="connsiteY708" fmla="*/ 228215 h 384233"/>
                <a:gd name="connsiteX709" fmla="*/ 1342927 w 1695641"/>
                <a:gd name="connsiteY709" fmla="*/ 209741 h 384233"/>
                <a:gd name="connsiteX710" fmla="*/ 1334002 w 1695641"/>
                <a:gd name="connsiteY710" fmla="*/ 199656 h 384233"/>
                <a:gd name="connsiteX711" fmla="*/ 1313742 w 1695641"/>
                <a:gd name="connsiteY711" fmla="*/ 181806 h 384233"/>
                <a:gd name="connsiteX712" fmla="*/ 1299730 w 1695641"/>
                <a:gd name="connsiteY712" fmla="*/ 203048 h 384233"/>
                <a:gd name="connsiteX713" fmla="*/ 1279470 w 1695641"/>
                <a:gd name="connsiteY713" fmla="*/ 222860 h 384233"/>
                <a:gd name="connsiteX714" fmla="*/ 1258676 w 1695641"/>
                <a:gd name="connsiteY714" fmla="*/ 235534 h 384233"/>
                <a:gd name="connsiteX715" fmla="*/ 1243236 w 1695641"/>
                <a:gd name="connsiteY715" fmla="*/ 243923 h 384233"/>
                <a:gd name="connsiteX716" fmla="*/ 1229045 w 1695641"/>
                <a:gd name="connsiteY716" fmla="*/ 247583 h 384233"/>
                <a:gd name="connsiteX717" fmla="*/ 1221280 w 1695641"/>
                <a:gd name="connsiteY717" fmla="*/ 249011 h 384233"/>
                <a:gd name="connsiteX718" fmla="*/ 1216014 w 1695641"/>
                <a:gd name="connsiteY718" fmla="*/ 244459 h 384233"/>
                <a:gd name="connsiteX719" fmla="*/ 1211998 w 1695641"/>
                <a:gd name="connsiteY719" fmla="*/ 236426 h 384233"/>
                <a:gd name="connsiteX720" fmla="*/ 1205216 w 1695641"/>
                <a:gd name="connsiteY720" fmla="*/ 234106 h 384233"/>
                <a:gd name="connsiteX721" fmla="*/ 1209589 w 1695641"/>
                <a:gd name="connsiteY721" fmla="*/ 229019 h 384233"/>
                <a:gd name="connsiteX722" fmla="*/ 1219584 w 1695641"/>
                <a:gd name="connsiteY722" fmla="*/ 223128 h 384233"/>
                <a:gd name="connsiteX723" fmla="*/ 1226457 w 1695641"/>
                <a:gd name="connsiteY723" fmla="*/ 218041 h 384233"/>
                <a:gd name="connsiteX724" fmla="*/ 1231277 w 1695641"/>
                <a:gd name="connsiteY724" fmla="*/ 215899 h 384233"/>
                <a:gd name="connsiteX725" fmla="*/ 1263406 w 1695641"/>
                <a:gd name="connsiteY725" fmla="*/ 185109 h 384233"/>
                <a:gd name="connsiteX726" fmla="*/ 1275812 w 1695641"/>
                <a:gd name="connsiteY726" fmla="*/ 163332 h 384233"/>
                <a:gd name="connsiteX727" fmla="*/ 1278400 w 1695641"/>
                <a:gd name="connsiteY727" fmla="*/ 154407 h 384233"/>
                <a:gd name="connsiteX728" fmla="*/ 1271974 w 1695641"/>
                <a:gd name="connsiteY728" fmla="*/ 154407 h 384233"/>
                <a:gd name="connsiteX729" fmla="*/ 1267065 w 1695641"/>
                <a:gd name="connsiteY729" fmla="*/ 154407 h 384233"/>
                <a:gd name="connsiteX730" fmla="*/ 1260461 w 1695641"/>
                <a:gd name="connsiteY730" fmla="*/ 156192 h 384233"/>
                <a:gd name="connsiteX731" fmla="*/ 1254124 w 1695641"/>
                <a:gd name="connsiteY731" fmla="*/ 156192 h 384233"/>
                <a:gd name="connsiteX732" fmla="*/ 1244395 w 1695641"/>
                <a:gd name="connsiteY732" fmla="*/ 151640 h 384233"/>
                <a:gd name="connsiteX733" fmla="*/ 1233060 w 1695641"/>
                <a:gd name="connsiteY733" fmla="*/ 137539 h 384233"/>
                <a:gd name="connsiteX734" fmla="*/ 1236095 w 1695641"/>
                <a:gd name="connsiteY734" fmla="*/ 128614 h 384233"/>
                <a:gd name="connsiteX735" fmla="*/ 1241451 w 1695641"/>
                <a:gd name="connsiteY735" fmla="*/ 123081 h 384233"/>
                <a:gd name="connsiteX736" fmla="*/ 1248234 w 1695641"/>
                <a:gd name="connsiteY736" fmla="*/ 120493 h 384233"/>
                <a:gd name="connsiteX737" fmla="*/ 1253945 w 1695641"/>
                <a:gd name="connsiteY737" fmla="*/ 116744 h 384233"/>
                <a:gd name="connsiteX738" fmla="*/ 1267869 w 1695641"/>
                <a:gd name="connsiteY738" fmla="*/ 116744 h 384233"/>
                <a:gd name="connsiteX739" fmla="*/ 1290805 w 1695641"/>
                <a:gd name="connsiteY739" fmla="*/ 108622 h 384233"/>
                <a:gd name="connsiteX740" fmla="*/ 1295178 w 1695641"/>
                <a:gd name="connsiteY740" fmla="*/ 87470 h 384233"/>
                <a:gd name="connsiteX741" fmla="*/ 1296695 w 1695641"/>
                <a:gd name="connsiteY741" fmla="*/ 74084 h 384233"/>
                <a:gd name="connsiteX742" fmla="*/ 1296071 w 1695641"/>
                <a:gd name="connsiteY742" fmla="*/ 62570 h 384233"/>
                <a:gd name="connsiteX743" fmla="*/ 1299641 w 1695641"/>
                <a:gd name="connsiteY743" fmla="*/ 58465 h 384233"/>
                <a:gd name="connsiteX744" fmla="*/ 1308566 w 1695641"/>
                <a:gd name="connsiteY744" fmla="*/ 59179 h 384233"/>
                <a:gd name="connsiteX745" fmla="*/ 1315527 w 1695641"/>
                <a:gd name="connsiteY745" fmla="*/ 56948 h 384233"/>
                <a:gd name="connsiteX746" fmla="*/ 80146 w 1695641"/>
                <a:gd name="connsiteY746" fmla="*/ 54092 h 384233"/>
                <a:gd name="connsiteX747" fmla="*/ 86750 w 1695641"/>
                <a:gd name="connsiteY747" fmla="*/ 57751 h 384233"/>
                <a:gd name="connsiteX748" fmla="*/ 97280 w 1695641"/>
                <a:gd name="connsiteY748" fmla="*/ 58912 h 384233"/>
                <a:gd name="connsiteX749" fmla="*/ 107991 w 1695641"/>
                <a:gd name="connsiteY749" fmla="*/ 58912 h 384233"/>
                <a:gd name="connsiteX750" fmla="*/ 114952 w 1695641"/>
                <a:gd name="connsiteY750" fmla="*/ 60697 h 384233"/>
                <a:gd name="connsiteX751" fmla="*/ 121110 w 1695641"/>
                <a:gd name="connsiteY751" fmla="*/ 63642 h 384233"/>
                <a:gd name="connsiteX752" fmla="*/ 127715 w 1695641"/>
                <a:gd name="connsiteY752" fmla="*/ 73906 h 384233"/>
                <a:gd name="connsiteX753" fmla="*/ 126554 w 1695641"/>
                <a:gd name="connsiteY753" fmla="*/ 74352 h 384233"/>
                <a:gd name="connsiteX754" fmla="*/ 126019 w 1695641"/>
                <a:gd name="connsiteY754" fmla="*/ 81135 h 384233"/>
                <a:gd name="connsiteX755" fmla="*/ 126019 w 1695641"/>
                <a:gd name="connsiteY755" fmla="*/ 91488 h 384233"/>
                <a:gd name="connsiteX756" fmla="*/ 120753 w 1695641"/>
                <a:gd name="connsiteY756" fmla="*/ 102734 h 384233"/>
                <a:gd name="connsiteX757" fmla="*/ 119236 w 1695641"/>
                <a:gd name="connsiteY757" fmla="*/ 114335 h 384233"/>
                <a:gd name="connsiteX758" fmla="*/ 118076 w 1695641"/>
                <a:gd name="connsiteY758" fmla="*/ 135398 h 384233"/>
                <a:gd name="connsiteX759" fmla="*/ 116201 w 1695641"/>
                <a:gd name="connsiteY759" fmla="*/ 148250 h 384233"/>
                <a:gd name="connsiteX760" fmla="*/ 115398 w 1695641"/>
                <a:gd name="connsiteY760" fmla="*/ 159138 h 384233"/>
                <a:gd name="connsiteX761" fmla="*/ 117897 w 1695641"/>
                <a:gd name="connsiteY761" fmla="*/ 166546 h 384233"/>
                <a:gd name="connsiteX762" fmla="*/ 118611 w 1695641"/>
                <a:gd name="connsiteY762" fmla="*/ 170830 h 384233"/>
                <a:gd name="connsiteX763" fmla="*/ 120039 w 1695641"/>
                <a:gd name="connsiteY763" fmla="*/ 177524 h 384233"/>
                <a:gd name="connsiteX764" fmla="*/ 116023 w 1695641"/>
                <a:gd name="connsiteY764" fmla="*/ 191892 h 384233"/>
                <a:gd name="connsiteX765" fmla="*/ 110936 w 1695641"/>
                <a:gd name="connsiteY765" fmla="*/ 199746 h 384233"/>
                <a:gd name="connsiteX766" fmla="*/ 95763 w 1695641"/>
                <a:gd name="connsiteY766" fmla="*/ 208671 h 384233"/>
                <a:gd name="connsiteX767" fmla="*/ 82466 w 1695641"/>
                <a:gd name="connsiteY767" fmla="*/ 221255 h 384233"/>
                <a:gd name="connsiteX768" fmla="*/ 68454 w 1695641"/>
                <a:gd name="connsiteY768" fmla="*/ 227592 h 384233"/>
                <a:gd name="connsiteX769" fmla="*/ 50604 w 1695641"/>
                <a:gd name="connsiteY769" fmla="*/ 238213 h 384233"/>
                <a:gd name="connsiteX770" fmla="*/ 39626 w 1695641"/>
                <a:gd name="connsiteY770" fmla="*/ 242854 h 384233"/>
                <a:gd name="connsiteX771" fmla="*/ 22491 w 1695641"/>
                <a:gd name="connsiteY771" fmla="*/ 255170 h 384233"/>
                <a:gd name="connsiteX772" fmla="*/ 11513 w 1695641"/>
                <a:gd name="connsiteY772" fmla="*/ 245263 h 384233"/>
                <a:gd name="connsiteX773" fmla="*/ 4463 w 1695641"/>
                <a:gd name="connsiteY773" fmla="*/ 239820 h 384233"/>
                <a:gd name="connsiteX774" fmla="*/ 2499 w 1695641"/>
                <a:gd name="connsiteY774" fmla="*/ 230895 h 384233"/>
                <a:gd name="connsiteX775" fmla="*/ 0 w 1695641"/>
                <a:gd name="connsiteY775" fmla="*/ 223130 h 384233"/>
                <a:gd name="connsiteX776" fmla="*/ 4284 w 1695641"/>
                <a:gd name="connsiteY776" fmla="*/ 217239 h 384233"/>
                <a:gd name="connsiteX777" fmla="*/ 10889 w 1695641"/>
                <a:gd name="connsiteY777" fmla="*/ 216614 h 384233"/>
                <a:gd name="connsiteX778" fmla="*/ 21152 w 1695641"/>
                <a:gd name="connsiteY778" fmla="*/ 210545 h 384233"/>
                <a:gd name="connsiteX779" fmla="*/ 32129 w 1695641"/>
                <a:gd name="connsiteY779" fmla="*/ 206351 h 384233"/>
                <a:gd name="connsiteX780" fmla="*/ 51139 w 1695641"/>
                <a:gd name="connsiteY780" fmla="*/ 195819 h 384233"/>
                <a:gd name="connsiteX781" fmla="*/ 60064 w 1695641"/>
                <a:gd name="connsiteY781" fmla="*/ 186894 h 384233"/>
                <a:gd name="connsiteX782" fmla="*/ 59529 w 1695641"/>
                <a:gd name="connsiteY782" fmla="*/ 166725 h 384233"/>
                <a:gd name="connsiteX783" fmla="*/ 54799 w 1695641"/>
                <a:gd name="connsiteY783" fmla="*/ 163869 h 384233"/>
                <a:gd name="connsiteX784" fmla="*/ 45874 w 1695641"/>
                <a:gd name="connsiteY784" fmla="*/ 165029 h 384233"/>
                <a:gd name="connsiteX785" fmla="*/ 37484 w 1695641"/>
                <a:gd name="connsiteY785" fmla="*/ 168063 h 384233"/>
                <a:gd name="connsiteX786" fmla="*/ 31147 w 1695641"/>
                <a:gd name="connsiteY786" fmla="*/ 168867 h 384233"/>
                <a:gd name="connsiteX787" fmla="*/ 27042 w 1695641"/>
                <a:gd name="connsiteY787" fmla="*/ 165386 h 384233"/>
                <a:gd name="connsiteX788" fmla="*/ 25168 w 1695641"/>
                <a:gd name="connsiteY788" fmla="*/ 155033 h 384233"/>
                <a:gd name="connsiteX789" fmla="*/ 23383 w 1695641"/>
                <a:gd name="connsiteY789" fmla="*/ 147804 h 384233"/>
                <a:gd name="connsiteX790" fmla="*/ 24187 w 1695641"/>
                <a:gd name="connsiteY790" fmla="*/ 133167 h 384233"/>
                <a:gd name="connsiteX791" fmla="*/ 33111 w 1695641"/>
                <a:gd name="connsiteY791" fmla="*/ 124688 h 384233"/>
                <a:gd name="connsiteX792" fmla="*/ 44981 w 1695641"/>
                <a:gd name="connsiteY792" fmla="*/ 120940 h 384233"/>
                <a:gd name="connsiteX793" fmla="*/ 53906 w 1695641"/>
                <a:gd name="connsiteY793" fmla="*/ 120315 h 384233"/>
                <a:gd name="connsiteX794" fmla="*/ 65866 w 1695641"/>
                <a:gd name="connsiteY794" fmla="*/ 114871 h 384233"/>
                <a:gd name="connsiteX795" fmla="*/ 71667 w 1695641"/>
                <a:gd name="connsiteY795" fmla="*/ 103983 h 384233"/>
                <a:gd name="connsiteX796" fmla="*/ 75326 w 1695641"/>
                <a:gd name="connsiteY796" fmla="*/ 80510 h 384233"/>
                <a:gd name="connsiteX797" fmla="*/ 69346 w 1695641"/>
                <a:gd name="connsiteY797" fmla="*/ 65338 h 384233"/>
                <a:gd name="connsiteX798" fmla="*/ 69346 w 1695641"/>
                <a:gd name="connsiteY798" fmla="*/ 61054 h 384233"/>
                <a:gd name="connsiteX799" fmla="*/ 76040 w 1695641"/>
                <a:gd name="connsiteY799" fmla="*/ 55877 h 384233"/>
                <a:gd name="connsiteX800" fmla="*/ 80146 w 1695641"/>
                <a:gd name="connsiteY800" fmla="*/ 54092 h 384233"/>
                <a:gd name="connsiteX801" fmla="*/ 206879 w 1695641"/>
                <a:gd name="connsiteY801" fmla="*/ 42222 h 384233"/>
                <a:gd name="connsiteX802" fmla="*/ 213394 w 1695641"/>
                <a:gd name="connsiteY802" fmla="*/ 46059 h 384233"/>
                <a:gd name="connsiteX803" fmla="*/ 218838 w 1695641"/>
                <a:gd name="connsiteY803" fmla="*/ 47308 h 384233"/>
                <a:gd name="connsiteX804" fmla="*/ 223033 w 1695641"/>
                <a:gd name="connsiteY804" fmla="*/ 52038 h 384233"/>
                <a:gd name="connsiteX805" fmla="*/ 226424 w 1695641"/>
                <a:gd name="connsiteY805" fmla="*/ 65158 h 384233"/>
                <a:gd name="connsiteX806" fmla="*/ 216696 w 1695641"/>
                <a:gd name="connsiteY806" fmla="*/ 83008 h 384233"/>
                <a:gd name="connsiteX807" fmla="*/ 214822 w 1695641"/>
                <a:gd name="connsiteY807" fmla="*/ 91933 h 384233"/>
                <a:gd name="connsiteX808" fmla="*/ 222854 w 1695641"/>
                <a:gd name="connsiteY808" fmla="*/ 94700 h 384233"/>
                <a:gd name="connsiteX809" fmla="*/ 230887 w 1695641"/>
                <a:gd name="connsiteY809" fmla="*/ 90148 h 384233"/>
                <a:gd name="connsiteX810" fmla="*/ 243827 w 1695641"/>
                <a:gd name="connsiteY810" fmla="*/ 94700 h 384233"/>
                <a:gd name="connsiteX811" fmla="*/ 251056 w 1695641"/>
                <a:gd name="connsiteY811" fmla="*/ 108177 h 384233"/>
                <a:gd name="connsiteX812" fmla="*/ 252573 w 1695641"/>
                <a:gd name="connsiteY812" fmla="*/ 117815 h 384233"/>
                <a:gd name="connsiteX813" fmla="*/ 248200 w 1695641"/>
                <a:gd name="connsiteY813" fmla="*/ 122813 h 384233"/>
                <a:gd name="connsiteX814" fmla="*/ 239276 w 1695641"/>
                <a:gd name="connsiteY814" fmla="*/ 125133 h 384233"/>
                <a:gd name="connsiteX815" fmla="*/ 231512 w 1695641"/>
                <a:gd name="connsiteY815" fmla="*/ 130577 h 384233"/>
                <a:gd name="connsiteX816" fmla="*/ 220623 w 1695641"/>
                <a:gd name="connsiteY816" fmla="*/ 136646 h 384233"/>
                <a:gd name="connsiteX817" fmla="*/ 203309 w 1695641"/>
                <a:gd name="connsiteY817" fmla="*/ 145036 h 384233"/>
                <a:gd name="connsiteX818" fmla="*/ 197329 w 1695641"/>
                <a:gd name="connsiteY818" fmla="*/ 164135 h 384233"/>
                <a:gd name="connsiteX819" fmla="*/ 197954 w 1695641"/>
                <a:gd name="connsiteY819" fmla="*/ 173060 h 384233"/>
                <a:gd name="connsiteX820" fmla="*/ 202773 w 1695641"/>
                <a:gd name="connsiteY820" fmla="*/ 188857 h 384233"/>
                <a:gd name="connsiteX821" fmla="*/ 215982 w 1695641"/>
                <a:gd name="connsiteY821" fmla="*/ 194747 h 384233"/>
                <a:gd name="connsiteX822" fmla="*/ 225443 w 1695641"/>
                <a:gd name="connsiteY822" fmla="*/ 195997 h 384233"/>
                <a:gd name="connsiteX823" fmla="*/ 232136 w 1695641"/>
                <a:gd name="connsiteY823" fmla="*/ 197425 h 384233"/>
                <a:gd name="connsiteX824" fmla="*/ 238741 w 1695641"/>
                <a:gd name="connsiteY824" fmla="*/ 200013 h 384233"/>
                <a:gd name="connsiteX825" fmla="*/ 249093 w 1695641"/>
                <a:gd name="connsiteY825" fmla="*/ 201084 h 384233"/>
                <a:gd name="connsiteX826" fmla="*/ 249539 w 1695641"/>
                <a:gd name="connsiteY826" fmla="*/ 201262 h 384233"/>
                <a:gd name="connsiteX827" fmla="*/ 255340 w 1695641"/>
                <a:gd name="connsiteY827" fmla="*/ 214561 h 384233"/>
                <a:gd name="connsiteX828" fmla="*/ 250164 w 1695641"/>
                <a:gd name="connsiteY828" fmla="*/ 229376 h 384233"/>
                <a:gd name="connsiteX829" fmla="*/ 245880 w 1695641"/>
                <a:gd name="connsiteY829" fmla="*/ 239105 h 384233"/>
                <a:gd name="connsiteX830" fmla="*/ 234725 w 1695641"/>
                <a:gd name="connsiteY830" fmla="*/ 240800 h 384233"/>
                <a:gd name="connsiteX831" fmla="*/ 223747 w 1695641"/>
                <a:gd name="connsiteY831" fmla="*/ 243388 h 384233"/>
                <a:gd name="connsiteX832" fmla="*/ 216071 w 1695641"/>
                <a:gd name="connsiteY832" fmla="*/ 240086 h 384233"/>
                <a:gd name="connsiteX833" fmla="*/ 204201 w 1695641"/>
                <a:gd name="connsiteY833" fmla="*/ 238926 h 384233"/>
                <a:gd name="connsiteX834" fmla="*/ 192509 w 1695641"/>
                <a:gd name="connsiteY834" fmla="*/ 238926 h 384233"/>
                <a:gd name="connsiteX835" fmla="*/ 182603 w 1695641"/>
                <a:gd name="connsiteY835" fmla="*/ 236070 h 384233"/>
                <a:gd name="connsiteX836" fmla="*/ 168145 w 1695641"/>
                <a:gd name="connsiteY836" fmla="*/ 235267 h 384233"/>
                <a:gd name="connsiteX837" fmla="*/ 160827 w 1695641"/>
                <a:gd name="connsiteY837" fmla="*/ 231250 h 384233"/>
                <a:gd name="connsiteX838" fmla="*/ 154044 w 1695641"/>
                <a:gd name="connsiteY838" fmla="*/ 220362 h 384233"/>
                <a:gd name="connsiteX839" fmla="*/ 153151 w 1695641"/>
                <a:gd name="connsiteY839" fmla="*/ 207688 h 384233"/>
                <a:gd name="connsiteX840" fmla="*/ 150027 w 1695641"/>
                <a:gd name="connsiteY840" fmla="*/ 192605 h 384233"/>
                <a:gd name="connsiteX841" fmla="*/ 149403 w 1695641"/>
                <a:gd name="connsiteY841" fmla="*/ 183145 h 384233"/>
                <a:gd name="connsiteX842" fmla="*/ 148243 w 1695641"/>
                <a:gd name="connsiteY842" fmla="*/ 174221 h 384233"/>
                <a:gd name="connsiteX843" fmla="*/ 146814 w 1695641"/>
                <a:gd name="connsiteY843" fmla="*/ 160209 h 384233"/>
                <a:gd name="connsiteX844" fmla="*/ 150563 w 1695641"/>
                <a:gd name="connsiteY844" fmla="*/ 137628 h 384233"/>
                <a:gd name="connsiteX845" fmla="*/ 153687 w 1695641"/>
                <a:gd name="connsiteY845" fmla="*/ 130577 h 384233"/>
                <a:gd name="connsiteX846" fmla="*/ 156364 w 1695641"/>
                <a:gd name="connsiteY846" fmla="*/ 118975 h 384233"/>
                <a:gd name="connsiteX847" fmla="*/ 158863 w 1695641"/>
                <a:gd name="connsiteY847" fmla="*/ 107106 h 384233"/>
                <a:gd name="connsiteX848" fmla="*/ 159935 w 1695641"/>
                <a:gd name="connsiteY848" fmla="*/ 88631 h 384233"/>
                <a:gd name="connsiteX849" fmla="*/ 162612 w 1695641"/>
                <a:gd name="connsiteY849" fmla="*/ 77385 h 384233"/>
                <a:gd name="connsiteX850" fmla="*/ 166450 w 1695641"/>
                <a:gd name="connsiteY850" fmla="*/ 59535 h 384233"/>
                <a:gd name="connsiteX851" fmla="*/ 166896 w 1695641"/>
                <a:gd name="connsiteY851" fmla="*/ 47308 h 384233"/>
                <a:gd name="connsiteX852" fmla="*/ 173946 w 1695641"/>
                <a:gd name="connsiteY852" fmla="*/ 42311 h 384233"/>
                <a:gd name="connsiteX853" fmla="*/ 182870 w 1695641"/>
                <a:gd name="connsiteY853" fmla="*/ 44185 h 384233"/>
                <a:gd name="connsiteX854" fmla="*/ 190814 w 1695641"/>
                <a:gd name="connsiteY854" fmla="*/ 42490 h 384233"/>
                <a:gd name="connsiteX855" fmla="*/ 197954 w 1695641"/>
                <a:gd name="connsiteY855" fmla="*/ 43917 h 384233"/>
                <a:gd name="connsiteX856" fmla="*/ 206879 w 1695641"/>
                <a:gd name="connsiteY856" fmla="*/ 42222 h 384233"/>
                <a:gd name="connsiteX857" fmla="*/ 815643 w 1695641"/>
                <a:gd name="connsiteY857" fmla="*/ 39723 h 384233"/>
                <a:gd name="connsiteX858" fmla="*/ 824568 w 1695641"/>
                <a:gd name="connsiteY858" fmla="*/ 43203 h 384233"/>
                <a:gd name="connsiteX859" fmla="*/ 842418 w 1695641"/>
                <a:gd name="connsiteY859" fmla="*/ 44541 h 384233"/>
                <a:gd name="connsiteX860" fmla="*/ 843222 w 1695641"/>
                <a:gd name="connsiteY860" fmla="*/ 44988 h 384233"/>
                <a:gd name="connsiteX861" fmla="*/ 846256 w 1695641"/>
                <a:gd name="connsiteY861" fmla="*/ 52306 h 384233"/>
                <a:gd name="connsiteX862" fmla="*/ 852414 w 1695641"/>
                <a:gd name="connsiteY862" fmla="*/ 64801 h 384233"/>
                <a:gd name="connsiteX863" fmla="*/ 847416 w 1695641"/>
                <a:gd name="connsiteY863" fmla="*/ 75422 h 384233"/>
                <a:gd name="connsiteX864" fmla="*/ 845096 w 1695641"/>
                <a:gd name="connsiteY864" fmla="*/ 85239 h 384233"/>
                <a:gd name="connsiteX865" fmla="*/ 836171 w 1695641"/>
                <a:gd name="connsiteY865" fmla="*/ 101037 h 384233"/>
                <a:gd name="connsiteX866" fmla="*/ 828138 w 1695641"/>
                <a:gd name="connsiteY866" fmla="*/ 109961 h 384233"/>
                <a:gd name="connsiteX867" fmla="*/ 810288 w 1695641"/>
                <a:gd name="connsiteY867" fmla="*/ 147267 h 384233"/>
                <a:gd name="connsiteX868" fmla="*/ 804309 w 1695641"/>
                <a:gd name="connsiteY868" fmla="*/ 153247 h 384233"/>
                <a:gd name="connsiteX869" fmla="*/ 796991 w 1695641"/>
                <a:gd name="connsiteY869" fmla="*/ 153247 h 384233"/>
                <a:gd name="connsiteX870" fmla="*/ 789315 w 1695641"/>
                <a:gd name="connsiteY870" fmla="*/ 155746 h 384233"/>
                <a:gd name="connsiteX871" fmla="*/ 777892 w 1695641"/>
                <a:gd name="connsiteY871" fmla="*/ 159227 h 384233"/>
                <a:gd name="connsiteX872" fmla="*/ 777892 w 1695641"/>
                <a:gd name="connsiteY872" fmla="*/ 168152 h 384233"/>
                <a:gd name="connsiteX873" fmla="*/ 786816 w 1695641"/>
                <a:gd name="connsiteY873" fmla="*/ 166545 h 384233"/>
                <a:gd name="connsiteX874" fmla="*/ 793778 w 1695641"/>
                <a:gd name="connsiteY874" fmla="*/ 163332 h 384233"/>
                <a:gd name="connsiteX875" fmla="*/ 803416 w 1695641"/>
                <a:gd name="connsiteY875" fmla="*/ 166367 h 384233"/>
                <a:gd name="connsiteX876" fmla="*/ 807254 w 1695641"/>
                <a:gd name="connsiteY876" fmla="*/ 170829 h 384233"/>
                <a:gd name="connsiteX877" fmla="*/ 809753 w 1695641"/>
                <a:gd name="connsiteY877" fmla="*/ 182966 h 384233"/>
                <a:gd name="connsiteX878" fmla="*/ 808236 w 1695641"/>
                <a:gd name="connsiteY878" fmla="*/ 187964 h 384233"/>
                <a:gd name="connsiteX879" fmla="*/ 799311 w 1695641"/>
                <a:gd name="connsiteY879" fmla="*/ 194122 h 384233"/>
                <a:gd name="connsiteX880" fmla="*/ 789315 w 1695641"/>
                <a:gd name="connsiteY880" fmla="*/ 197782 h 384233"/>
                <a:gd name="connsiteX881" fmla="*/ 786192 w 1695641"/>
                <a:gd name="connsiteY881" fmla="*/ 203583 h 384233"/>
                <a:gd name="connsiteX882" fmla="*/ 791011 w 1695641"/>
                <a:gd name="connsiteY882" fmla="*/ 207421 h 384233"/>
                <a:gd name="connsiteX883" fmla="*/ 804309 w 1695641"/>
                <a:gd name="connsiteY883" fmla="*/ 204922 h 384233"/>
                <a:gd name="connsiteX884" fmla="*/ 814305 w 1695641"/>
                <a:gd name="connsiteY884" fmla="*/ 204922 h 384233"/>
                <a:gd name="connsiteX885" fmla="*/ 826621 w 1695641"/>
                <a:gd name="connsiteY885" fmla="*/ 202423 h 384233"/>
                <a:gd name="connsiteX886" fmla="*/ 837420 w 1695641"/>
                <a:gd name="connsiteY886" fmla="*/ 202423 h 384233"/>
                <a:gd name="connsiteX887" fmla="*/ 846345 w 1695641"/>
                <a:gd name="connsiteY887" fmla="*/ 216435 h 384233"/>
                <a:gd name="connsiteX888" fmla="*/ 830548 w 1695641"/>
                <a:gd name="connsiteY888" fmla="*/ 239193 h 384233"/>
                <a:gd name="connsiteX889" fmla="*/ 816179 w 1695641"/>
                <a:gd name="connsiteY889" fmla="*/ 236694 h 384233"/>
                <a:gd name="connsiteX890" fmla="*/ 792439 w 1695641"/>
                <a:gd name="connsiteY890" fmla="*/ 237676 h 384233"/>
                <a:gd name="connsiteX891" fmla="*/ 779498 w 1695641"/>
                <a:gd name="connsiteY891" fmla="*/ 236873 h 384233"/>
                <a:gd name="connsiteX892" fmla="*/ 768163 w 1695641"/>
                <a:gd name="connsiteY892" fmla="*/ 238033 h 384233"/>
                <a:gd name="connsiteX893" fmla="*/ 755490 w 1695641"/>
                <a:gd name="connsiteY893" fmla="*/ 240175 h 384233"/>
                <a:gd name="connsiteX894" fmla="*/ 740050 w 1695641"/>
                <a:gd name="connsiteY894" fmla="*/ 243209 h 384233"/>
                <a:gd name="connsiteX895" fmla="*/ 724074 w 1695641"/>
                <a:gd name="connsiteY895" fmla="*/ 244815 h 384233"/>
                <a:gd name="connsiteX896" fmla="*/ 707652 w 1695641"/>
                <a:gd name="connsiteY896" fmla="*/ 249813 h 384233"/>
                <a:gd name="connsiteX897" fmla="*/ 697300 w 1695641"/>
                <a:gd name="connsiteY897" fmla="*/ 244369 h 384233"/>
                <a:gd name="connsiteX898" fmla="*/ 694980 w 1695641"/>
                <a:gd name="connsiteY898" fmla="*/ 230536 h 384233"/>
                <a:gd name="connsiteX899" fmla="*/ 695514 w 1695641"/>
                <a:gd name="connsiteY899" fmla="*/ 224200 h 384233"/>
                <a:gd name="connsiteX900" fmla="*/ 698995 w 1695641"/>
                <a:gd name="connsiteY900" fmla="*/ 216881 h 384233"/>
                <a:gd name="connsiteX901" fmla="*/ 702833 w 1695641"/>
                <a:gd name="connsiteY901" fmla="*/ 213758 h 384233"/>
                <a:gd name="connsiteX902" fmla="*/ 707652 w 1695641"/>
                <a:gd name="connsiteY902" fmla="*/ 216078 h 384233"/>
                <a:gd name="connsiteX903" fmla="*/ 721754 w 1695641"/>
                <a:gd name="connsiteY903" fmla="*/ 211259 h 384233"/>
                <a:gd name="connsiteX904" fmla="*/ 739604 w 1695641"/>
                <a:gd name="connsiteY904" fmla="*/ 203405 h 384233"/>
                <a:gd name="connsiteX905" fmla="*/ 736658 w 1695641"/>
                <a:gd name="connsiteY905" fmla="*/ 198407 h 384233"/>
                <a:gd name="connsiteX906" fmla="*/ 729340 w 1695641"/>
                <a:gd name="connsiteY906" fmla="*/ 197425 h 384233"/>
                <a:gd name="connsiteX907" fmla="*/ 723181 w 1695641"/>
                <a:gd name="connsiteY907" fmla="*/ 194301 h 384233"/>
                <a:gd name="connsiteX908" fmla="*/ 723181 w 1695641"/>
                <a:gd name="connsiteY908" fmla="*/ 188321 h 384233"/>
                <a:gd name="connsiteX909" fmla="*/ 723985 w 1695641"/>
                <a:gd name="connsiteY909" fmla="*/ 181003 h 384233"/>
                <a:gd name="connsiteX910" fmla="*/ 728001 w 1695641"/>
                <a:gd name="connsiteY910" fmla="*/ 175648 h 384233"/>
                <a:gd name="connsiteX911" fmla="*/ 732106 w 1695641"/>
                <a:gd name="connsiteY911" fmla="*/ 176986 h 384233"/>
                <a:gd name="connsiteX912" fmla="*/ 736480 w 1695641"/>
                <a:gd name="connsiteY912" fmla="*/ 176183 h 384233"/>
                <a:gd name="connsiteX913" fmla="*/ 740764 w 1695641"/>
                <a:gd name="connsiteY913" fmla="*/ 176183 h 384233"/>
                <a:gd name="connsiteX914" fmla="*/ 744602 w 1695641"/>
                <a:gd name="connsiteY914" fmla="*/ 172703 h 384233"/>
                <a:gd name="connsiteX915" fmla="*/ 745583 w 1695641"/>
                <a:gd name="connsiteY915" fmla="*/ 163778 h 384233"/>
                <a:gd name="connsiteX916" fmla="*/ 740317 w 1695641"/>
                <a:gd name="connsiteY916" fmla="*/ 163064 h 384233"/>
                <a:gd name="connsiteX917" fmla="*/ 733623 w 1695641"/>
                <a:gd name="connsiteY917" fmla="*/ 164939 h 384233"/>
                <a:gd name="connsiteX918" fmla="*/ 727465 w 1695641"/>
                <a:gd name="connsiteY918" fmla="*/ 166277 h 384233"/>
                <a:gd name="connsiteX919" fmla="*/ 722467 w 1695641"/>
                <a:gd name="connsiteY919" fmla="*/ 165563 h 384233"/>
                <a:gd name="connsiteX920" fmla="*/ 719968 w 1695641"/>
                <a:gd name="connsiteY920" fmla="*/ 161636 h 384233"/>
                <a:gd name="connsiteX921" fmla="*/ 718005 w 1695641"/>
                <a:gd name="connsiteY921" fmla="*/ 155924 h 384233"/>
                <a:gd name="connsiteX922" fmla="*/ 713543 w 1695641"/>
                <a:gd name="connsiteY922" fmla="*/ 147624 h 384233"/>
                <a:gd name="connsiteX923" fmla="*/ 711043 w 1695641"/>
                <a:gd name="connsiteY923" fmla="*/ 138699 h 384233"/>
                <a:gd name="connsiteX924" fmla="*/ 715863 w 1695641"/>
                <a:gd name="connsiteY924" fmla="*/ 124687 h 384233"/>
                <a:gd name="connsiteX925" fmla="*/ 713542 w 1695641"/>
                <a:gd name="connsiteY925" fmla="*/ 102108 h 384233"/>
                <a:gd name="connsiteX926" fmla="*/ 710686 w 1695641"/>
                <a:gd name="connsiteY926" fmla="*/ 92469 h 384233"/>
                <a:gd name="connsiteX927" fmla="*/ 711846 w 1695641"/>
                <a:gd name="connsiteY927" fmla="*/ 85150 h 384233"/>
                <a:gd name="connsiteX928" fmla="*/ 714346 w 1695641"/>
                <a:gd name="connsiteY928" fmla="*/ 72655 h 384233"/>
                <a:gd name="connsiteX929" fmla="*/ 720504 w 1695641"/>
                <a:gd name="connsiteY929" fmla="*/ 59982 h 384233"/>
                <a:gd name="connsiteX930" fmla="*/ 728447 w 1695641"/>
                <a:gd name="connsiteY930" fmla="*/ 64801 h 384233"/>
                <a:gd name="connsiteX931" fmla="*/ 735944 w 1695641"/>
                <a:gd name="connsiteY931" fmla="*/ 63998 h 384233"/>
                <a:gd name="connsiteX932" fmla="*/ 745762 w 1695641"/>
                <a:gd name="connsiteY932" fmla="*/ 60874 h 384233"/>
                <a:gd name="connsiteX933" fmla="*/ 762540 w 1695641"/>
                <a:gd name="connsiteY933" fmla="*/ 54002 h 384233"/>
                <a:gd name="connsiteX934" fmla="*/ 775839 w 1695641"/>
                <a:gd name="connsiteY934" fmla="*/ 52663 h 384233"/>
                <a:gd name="connsiteX935" fmla="*/ 815643 w 1695641"/>
                <a:gd name="connsiteY935" fmla="*/ 39723 h 384233"/>
                <a:gd name="connsiteX936" fmla="*/ 439014 w 1695641"/>
                <a:gd name="connsiteY936" fmla="*/ 1614 h 384233"/>
                <a:gd name="connsiteX937" fmla="*/ 445798 w 1695641"/>
                <a:gd name="connsiteY937" fmla="*/ 2328 h 384233"/>
                <a:gd name="connsiteX938" fmla="*/ 454187 w 1695641"/>
                <a:gd name="connsiteY938" fmla="*/ 2328 h 384233"/>
                <a:gd name="connsiteX939" fmla="*/ 458560 w 1695641"/>
                <a:gd name="connsiteY939" fmla="*/ 5808 h 384233"/>
                <a:gd name="connsiteX940" fmla="*/ 466415 w 1695641"/>
                <a:gd name="connsiteY940" fmla="*/ 8217 h 384233"/>
                <a:gd name="connsiteX941" fmla="*/ 469003 w 1695641"/>
                <a:gd name="connsiteY941" fmla="*/ 17142 h 384233"/>
                <a:gd name="connsiteX942" fmla="*/ 475072 w 1695641"/>
                <a:gd name="connsiteY942" fmla="*/ 30530 h 384233"/>
                <a:gd name="connsiteX943" fmla="*/ 467575 w 1695641"/>
                <a:gd name="connsiteY943" fmla="*/ 44275 h 384233"/>
                <a:gd name="connsiteX944" fmla="*/ 469003 w 1695641"/>
                <a:gd name="connsiteY944" fmla="*/ 48826 h 384233"/>
                <a:gd name="connsiteX945" fmla="*/ 495777 w 1695641"/>
                <a:gd name="connsiteY945" fmla="*/ 42579 h 384233"/>
                <a:gd name="connsiteX946" fmla="*/ 511039 w 1695641"/>
                <a:gd name="connsiteY946" fmla="*/ 39098 h 384233"/>
                <a:gd name="connsiteX947" fmla="*/ 517554 w 1695641"/>
                <a:gd name="connsiteY947" fmla="*/ 41865 h 384233"/>
                <a:gd name="connsiteX948" fmla="*/ 524337 w 1695641"/>
                <a:gd name="connsiteY948" fmla="*/ 44096 h 384233"/>
                <a:gd name="connsiteX949" fmla="*/ 532458 w 1695641"/>
                <a:gd name="connsiteY949" fmla="*/ 51236 h 384233"/>
                <a:gd name="connsiteX950" fmla="*/ 532280 w 1695641"/>
                <a:gd name="connsiteY950" fmla="*/ 51236 h 384233"/>
                <a:gd name="connsiteX951" fmla="*/ 535939 w 1695641"/>
                <a:gd name="connsiteY951" fmla="*/ 55252 h 384233"/>
                <a:gd name="connsiteX952" fmla="*/ 535493 w 1695641"/>
                <a:gd name="connsiteY952" fmla="*/ 63463 h 384233"/>
                <a:gd name="connsiteX953" fmla="*/ 520856 w 1695641"/>
                <a:gd name="connsiteY953" fmla="*/ 75868 h 384233"/>
                <a:gd name="connsiteX954" fmla="*/ 513002 w 1695641"/>
                <a:gd name="connsiteY954" fmla="*/ 73548 h 384233"/>
                <a:gd name="connsiteX955" fmla="*/ 499704 w 1695641"/>
                <a:gd name="connsiteY955" fmla="*/ 74440 h 384233"/>
                <a:gd name="connsiteX956" fmla="*/ 489083 w 1695641"/>
                <a:gd name="connsiteY956" fmla="*/ 75690 h 384233"/>
                <a:gd name="connsiteX957" fmla="*/ 479356 w 1695641"/>
                <a:gd name="connsiteY957" fmla="*/ 78635 h 384233"/>
                <a:gd name="connsiteX958" fmla="*/ 469627 w 1695641"/>
                <a:gd name="connsiteY958" fmla="*/ 82116 h 384233"/>
                <a:gd name="connsiteX959" fmla="*/ 460702 w 1695641"/>
                <a:gd name="connsiteY959" fmla="*/ 82116 h 384233"/>
                <a:gd name="connsiteX960" fmla="*/ 447136 w 1695641"/>
                <a:gd name="connsiteY960" fmla="*/ 87827 h 384233"/>
                <a:gd name="connsiteX961" fmla="*/ 415453 w 1695641"/>
                <a:gd name="connsiteY961" fmla="*/ 95681 h 384233"/>
                <a:gd name="connsiteX962" fmla="*/ 406528 w 1695641"/>
                <a:gd name="connsiteY962" fmla="*/ 98002 h 384233"/>
                <a:gd name="connsiteX963" fmla="*/ 397604 w 1695641"/>
                <a:gd name="connsiteY963" fmla="*/ 100233 h 384233"/>
                <a:gd name="connsiteX964" fmla="*/ 389571 w 1695641"/>
                <a:gd name="connsiteY964" fmla="*/ 102286 h 384233"/>
                <a:gd name="connsiteX965" fmla="*/ 382788 w 1695641"/>
                <a:gd name="connsiteY965" fmla="*/ 103178 h 384233"/>
                <a:gd name="connsiteX966" fmla="*/ 375470 w 1695641"/>
                <a:gd name="connsiteY966" fmla="*/ 105142 h 384233"/>
                <a:gd name="connsiteX967" fmla="*/ 369044 w 1695641"/>
                <a:gd name="connsiteY967" fmla="*/ 105142 h 384233"/>
                <a:gd name="connsiteX968" fmla="*/ 363956 w 1695641"/>
                <a:gd name="connsiteY968" fmla="*/ 105142 h 384233"/>
                <a:gd name="connsiteX969" fmla="*/ 355745 w 1695641"/>
                <a:gd name="connsiteY969" fmla="*/ 107373 h 384233"/>
                <a:gd name="connsiteX970" fmla="*/ 348784 w 1695641"/>
                <a:gd name="connsiteY970" fmla="*/ 109783 h 384233"/>
                <a:gd name="connsiteX971" fmla="*/ 342715 w 1695641"/>
                <a:gd name="connsiteY971" fmla="*/ 113264 h 384233"/>
                <a:gd name="connsiteX972" fmla="*/ 337806 w 1695641"/>
                <a:gd name="connsiteY972" fmla="*/ 109783 h 384233"/>
                <a:gd name="connsiteX973" fmla="*/ 328881 w 1695641"/>
                <a:gd name="connsiteY973" fmla="*/ 109248 h 384233"/>
                <a:gd name="connsiteX974" fmla="*/ 326561 w 1695641"/>
                <a:gd name="connsiteY974" fmla="*/ 99698 h 384233"/>
                <a:gd name="connsiteX975" fmla="*/ 326115 w 1695641"/>
                <a:gd name="connsiteY975" fmla="*/ 91844 h 384233"/>
                <a:gd name="connsiteX976" fmla="*/ 327810 w 1695641"/>
                <a:gd name="connsiteY976" fmla="*/ 85596 h 384233"/>
                <a:gd name="connsiteX977" fmla="*/ 345660 w 1695641"/>
                <a:gd name="connsiteY977" fmla="*/ 76671 h 384233"/>
                <a:gd name="connsiteX978" fmla="*/ 350391 w 1695641"/>
                <a:gd name="connsiteY978" fmla="*/ 79349 h 384233"/>
                <a:gd name="connsiteX979" fmla="*/ 360654 w 1695641"/>
                <a:gd name="connsiteY979" fmla="*/ 75868 h 384233"/>
                <a:gd name="connsiteX980" fmla="*/ 385198 w 1695641"/>
                <a:gd name="connsiteY980" fmla="*/ 70959 h 384233"/>
                <a:gd name="connsiteX981" fmla="*/ 395640 w 1695641"/>
                <a:gd name="connsiteY981" fmla="*/ 69531 h 384233"/>
                <a:gd name="connsiteX982" fmla="*/ 414828 w 1695641"/>
                <a:gd name="connsiteY982" fmla="*/ 63641 h 384233"/>
                <a:gd name="connsiteX983" fmla="*/ 422682 w 1695641"/>
                <a:gd name="connsiteY983" fmla="*/ 59090 h 384233"/>
                <a:gd name="connsiteX984" fmla="*/ 421790 w 1695641"/>
                <a:gd name="connsiteY984" fmla="*/ 53735 h 384233"/>
                <a:gd name="connsiteX985" fmla="*/ 416256 w 1695641"/>
                <a:gd name="connsiteY985" fmla="*/ 51950 h 384233"/>
                <a:gd name="connsiteX986" fmla="*/ 410990 w 1695641"/>
                <a:gd name="connsiteY986" fmla="*/ 47934 h 384233"/>
                <a:gd name="connsiteX987" fmla="*/ 412240 w 1695641"/>
                <a:gd name="connsiteY987" fmla="*/ 42400 h 384233"/>
                <a:gd name="connsiteX988" fmla="*/ 414293 w 1695641"/>
                <a:gd name="connsiteY988" fmla="*/ 37134 h 384233"/>
                <a:gd name="connsiteX989" fmla="*/ 416434 w 1695641"/>
                <a:gd name="connsiteY989" fmla="*/ 30530 h 384233"/>
                <a:gd name="connsiteX990" fmla="*/ 409741 w 1695641"/>
                <a:gd name="connsiteY990" fmla="*/ 14019 h 384233"/>
                <a:gd name="connsiteX991" fmla="*/ 411704 w 1695641"/>
                <a:gd name="connsiteY991" fmla="*/ 8396 h 384233"/>
                <a:gd name="connsiteX992" fmla="*/ 421790 w 1695641"/>
                <a:gd name="connsiteY992" fmla="*/ 6700 h 384233"/>
                <a:gd name="connsiteX993" fmla="*/ 427680 w 1695641"/>
                <a:gd name="connsiteY993" fmla="*/ 4380 h 384233"/>
                <a:gd name="connsiteX994" fmla="*/ 433303 w 1695641"/>
                <a:gd name="connsiteY994" fmla="*/ 3755 h 384233"/>
                <a:gd name="connsiteX995" fmla="*/ 439014 w 1695641"/>
                <a:gd name="connsiteY995" fmla="*/ 1614 h 384233"/>
                <a:gd name="connsiteX996" fmla="*/ 1616919 w 1695641"/>
                <a:gd name="connsiteY996" fmla="*/ 7 h 384233"/>
                <a:gd name="connsiteX997" fmla="*/ 1626380 w 1695641"/>
                <a:gd name="connsiteY997" fmla="*/ 7326 h 384233"/>
                <a:gd name="connsiteX998" fmla="*/ 1622363 w 1695641"/>
                <a:gd name="connsiteY998" fmla="*/ 18928 h 384233"/>
                <a:gd name="connsiteX999" fmla="*/ 1614599 w 1695641"/>
                <a:gd name="connsiteY999" fmla="*/ 29103 h 384233"/>
                <a:gd name="connsiteX1000" fmla="*/ 1614599 w 1695641"/>
                <a:gd name="connsiteY1000" fmla="*/ 38027 h 384233"/>
                <a:gd name="connsiteX1001" fmla="*/ 1619418 w 1695641"/>
                <a:gd name="connsiteY1001" fmla="*/ 45256 h 384233"/>
                <a:gd name="connsiteX1002" fmla="*/ 1608886 w 1695641"/>
                <a:gd name="connsiteY1002" fmla="*/ 66587 h 384233"/>
                <a:gd name="connsiteX1003" fmla="*/ 1600943 w 1695641"/>
                <a:gd name="connsiteY1003" fmla="*/ 78100 h 384233"/>
                <a:gd name="connsiteX1004" fmla="*/ 1610582 w 1695641"/>
                <a:gd name="connsiteY1004" fmla="*/ 83187 h 384233"/>
                <a:gd name="connsiteX1005" fmla="*/ 1615313 w 1695641"/>
                <a:gd name="connsiteY1005" fmla="*/ 90773 h 384233"/>
                <a:gd name="connsiteX1006" fmla="*/ 1624238 w 1695641"/>
                <a:gd name="connsiteY1006" fmla="*/ 81848 h 384233"/>
                <a:gd name="connsiteX1007" fmla="*/ 1616473 w 1695641"/>
                <a:gd name="connsiteY1007" fmla="*/ 79260 h 384233"/>
                <a:gd name="connsiteX1008" fmla="*/ 1614688 w 1695641"/>
                <a:gd name="connsiteY1008" fmla="*/ 70335 h 384233"/>
                <a:gd name="connsiteX1009" fmla="*/ 1619775 w 1695641"/>
                <a:gd name="connsiteY1009" fmla="*/ 66319 h 384233"/>
                <a:gd name="connsiteX1010" fmla="*/ 1623880 w 1695641"/>
                <a:gd name="connsiteY1010" fmla="*/ 61499 h 384233"/>
                <a:gd name="connsiteX1011" fmla="*/ 1623167 w 1695641"/>
                <a:gd name="connsiteY1011" fmla="*/ 53021 h 384233"/>
                <a:gd name="connsiteX1012" fmla="*/ 1630396 w 1695641"/>
                <a:gd name="connsiteY1012" fmla="*/ 49361 h 384233"/>
                <a:gd name="connsiteX1013" fmla="*/ 1634501 w 1695641"/>
                <a:gd name="connsiteY1013" fmla="*/ 43203 h 384233"/>
                <a:gd name="connsiteX1014" fmla="*/ 1636376 w 1695641"/>
                <a:gd name="connsiteY1014" fmla="*/ 36420 h 384233"/>
                <a:gd name="connsiteX1015" fmla="*/ 1631199 w 1695641"/>
                <a:gd name="connsiteY1015" fmla="*/ 23926 h 384233"/>
                <a:gd name="connsiteX1016" fmla="*/ 1657171 w 1695641"/>
                <a:gd name="connsiteY1016" fmla="*/ 10182 h 384233"/>
                <a:gd name="connsiteX1017" fmla="*/ 1659492 w 1695641"/>
                <a:gd name="connsiteY1017" fmla="*/ 6880 h 384233"/>
                <a:gd name="connsiteX1018" fmla="*/ 1667256 w 1695641"/>
                <a:gd name="connsiteY1018" fmla="*/ 5987 h 384233"/>
                <a:gd name="connsiteX1019" fmla="*/ 1675646 w 1695641"/>
                <a:gd name="connsiteY1019" fmla="*/ 11253 h 384233"/>
                <a:gd name="connsiteX1020" fmla="*/ 1677788 w 1695641"/>
                <a:gd name="connsiteY1020" fmla="*/ 17411 h 384233"/>
                <a:gd name="connsiteX1021" fmla="*/ 1676806 w 1695641"/>
                <a:gd name="connsiteY1021" fmla="*/ 28210 h 384233"/>
                <a:gd name="connsiteX1022" fmla="*/ 1665382 w 1695641"/>
                <a:gd name="connsiteY1022" fmla="*/ 37134 h 384233"/>
                <a:gd name="connsiteX1023" fmla="*/ 1656457 w 1695641"/>
                <a:gd name="connsiteY1023" fmla="*/ 58733 h 384233"/>
                <a:gd name="connsiteX1024" fmla="*/ 1653779 w 1695641"/>
                <a:gd name="connsiteY1024" fmla="*/ 66230 h 384233"/>
                <a:gd name="connsiteX1025" fmla="*/ 1651548 w 1695641"/>
                <a:gd name="connsiteY1025" fmla="*/ 75155 h 384233"/>
                <a:gd name="connsiteX1026" fmla="*/ 1649763 w 1695641"/>
                <a:gd name="connsiteY1026" fmla="*/ 86400 h 384233"/>
                <a:gd name="connsiteX1027" fmla="*/ 1654939 w 1695641"/>
                <a:gd name="connsiteY1027" fmla="*/ 88007 h 384233"/>
                <a:gd name="connsiteX1028" fmla="*/ 1665025 w 1695641"/>
                <a:gd name="connsiteY1028" fmla="*/ 82473 h 384233"/>
                <a:gd name="connsiteX1029" fmla="*/ 1671986 w 1695641"/>
                <a:gd name="connsiteY1029" fmla="*/ 82473 h 384233"/>
                <a:gd name="connsiteX1030" fmla="*/ 1677609 w 1695641"/>
                <a:gd name="connsiteY1030" fmla="*/ 86579 h 384233"/>
                <a:gd name="connsiteX1031" fmla="*/ 1683946 w 1695641"/>
                <a:gd name="connsiteY1031" fmla="*/ 88453 h 384233"/>
                <a:gd name="connsiteX1032" fmla="*/ 1691174 w 1695641"/>
                <a:gd name="connsiteY1032" fmla="*/ 91041 h 384233"/>
                <a:gd name="connsiteX1033" fmla="*/ 1691710 w 1695641"/>
                <a:gd name="connsiteY1033" fmla="*/ 90952 h 384233"/>
                <a:gd name="connsiteX1034" fmla="*/ 1695548 w 1695641"/>
                <a:gd name="connsiteY1034" fmla="*/ 107462 h 384233"/>
                <a:gd name="connsiteX1035" fmla="*/ 1691442 w 1695641"/>
                <a:gd name="connsiteY1035" fmla="*/ 122367 h 384233"/>
                <a:gd name="connsiteX1036" fmla="*/ 1668952 w 1695641"/>
                <a:gd name="connsiteY1036" fmla="*/ 128347 h 384233"/>
                <a:gd name="connsiteX1037" fmla="*/ 1661990 w 1695641"/>
                <a:gd name="connsiteY1037" fmla="*/ 131292 h 384233"/>
                <a:gd name="connsiteX1038" fmla="*/ 1653065 w 1695641"/>
                <a:gd name="connsiteY1038" fmla="*/ 130489 h 384233"/>
                <a:gd name="connsiteX1039" fmla="*/ 1641909 w 1695641"/>
                <a:gd name="connsiteY1039" fmla="*/ 130489 h 384233"/>
                <a:gd name="connsiteX1040" fmla="*/ 1622720 w 1695641"/>
                <a:gd name="connsiteY1040" fmla="*/ 144144 h 384233"/>
                <a:gd name="connsiteX1041" fmla="*/ 1615670 w 1695641"/>
                <a:gd name="connsiteY1041" fmla="*/ 151641 h 384233"/>
                <a:gd name="connsiteX1042" fmla="*/ 1604424 w 1695641"/>
                <a:gd name="connsiteY1042" fmla="*/ 161994 h 384233"/>
                <a:gd name="connsiteX1043" fmla="*/ 1602639 w 1695641"/>
                <a:gd name="connsiteY1043" fmla="*/ 172614 h 384233"/>
                <a:gd name="connsiteX1044" fmla="*/ 1607994 w 1695641"/>
                <a:gd name="connsiteY1044" fmla="*/ 173685 h 384233"/>
                <a:gd name="connsiteX1045" fmla="*/ 1617633 w 1695641"/>
                <a:gd name="connsiteY1045" fmla="*/ 169847 h 384233"/>
                <a:gd name="connsiteX1046" fmla="*/ 1623970 w 1695641"/>
                <a:gd name="connsiteY1046" fmla="*/ 166456 h 384233"/>
                <a:gd name="connsiteX1047" fmla="*/ 1635037 w 1695641"/>
                <a:gd name="connsiteY1047" fmla="*/ 172078 h 384233"/>
                <a:gd name="connsiteX1048" fmla="*/ 1645836 w 1695641"/>
                <a:gd name="connsiteY1048" fmla="*/ 176541 h 384233"/>
                <a:gd name="connsiteX1049" fmla="*/ 1650031 w 1695641"/>
                <a:gd name="connsiteY1049" fmla="*/ 180825 h 384233"/>
                <a:gd name="connsiteX1050" fmla="*/ 1647264 w 1695641"/>
                <a:gd name="connsiteY1050" fmla="*/ 192070 h 384233"/>
                <a:gd name="connsiteX1051" fmla="*/ 1640838 w 1695641"/>
                <a:gd name="connsiteY1051" fmla="*/ 197604 h 384233"/>
                <a:gd name="connsiteX1052" fmla="*/ 1629503 w 1695641"/>
                <a:gd name="connsiteY1052" fmla="*/ 199746 h 384233"/>
                <a:gd name="connsiteX1053" fmla="*/ 1621828 w 1695641"/>
                <a:gd name="connsiteY1053" fmla="*/ 202334 h 384233"/>
                <a:gd name="connsiteX1054" fmla="*/ 1603978 w 1695641"/>
                <a:gd name="connsiteY1054" fmla="*/ 210366 h 384233"/>
                <a:gd name="connsiteX1055" fmla="*/ 1604781 w 1695641"/>
                <a:gd name="connsiteY1055" fmla="*/ 222683 h 384233"/>
                <a:gd name="connsiteX1056" fmla="*/ 1603442 w 1695641"/>
                <a:gd name="connsiteY1056" fmla="*/ 233214 h 384233"/>
                <a:gd name="connsiteX1057" fmla="*/ 1600943 w 1695641"/>
                <a:gd name="connsiteY1057" fmla="*/ 245262 h 384233"/>
                <a:gd name="connsiteX1058" fmla="*/ 1596303 w 1695641"/>
                <a:gd name="connsiteY1058" fmla="*/ 253295 h 384233"/>
                <a:gd name="connsiteX1059" fmla="*/ 1587378 w 1695641"/>
                <a:gd name="connsiteY1059" fmla="*/ 270609 h 384233"/>
                <a:gd name="connsiteX1060" fmla="*/ 1574348 w 1695641"/>
                <a:gd name="connsiteY1060" fmla="*/ 275250 h 384233"/>
                <a:gd name="connsiteX1061" fmla="*/ 1563906 w 1695641"/>
                <a:gd name="connsiteY1061" fmla="*/ 278106 h 384233"/>
                <a:gd name="connsiteX1062" fmla="*/ 1548198 w 1695641"/>
                <a:gd name="connsiteY1062" fmla="*/ 278106 h 384233"/>
                <a:gd name="connsiteX1063" fmla="*/ 1547216 w 1695641"/>
                <a:gd name="connsiteY1063" fmla="*/ 268646 h 384233"/>
                <a:gd name="connsiteX1064" fmla="*/ 1532043 w 1695641"/>
                <a:gd name="connsiteY1064" fmla="*/ 254276 h 384233"/>
                <a:gd name="connsiteX1065" fmla="*/ 1540165 w 1695641"/>
                <a:gd name="connsiteY1065" fmla="*/ 250260 h 384233"/>
                <a:gd name="connsiteX1066" fmla="*/ 1559800 w 1695641"/>
                <a:gd name="connsiteY1066" fmla="*/ 246690 h 384233"/>
                <a:gd name="connsiteX1067" fmla="*/ 1575240 w 1695641"/>
                <a:gd name="connsiteY1067" fmla="*/ 219916 h 384233"/>
                <a:gd name="connsiteX1068" fmla="*/ 1570956 w 1695641"/>
                <a:gd name="connsiteY1068" fmla="*/ 213847 h 384233"/>
                <a:gd name="connsiteX1069" fmla="*/ 1556498 w 1695641"/>
                <a:gd name="connsiteY1069" fmla="*/ 216436 h 384233"/>
                <a:gd name="connsiteX1070" fmla="*/ 1541593 w 1695641"/>
                <a:gd name="connsiteY1070" fmla="*/ 219024 h 384233"/>
                <a:gd name="connsiteX1071" fmla="*/ 1529366 w 1695641"/>
                <a:gd name="connsiteY1071" fmla="*/ 223397 h 384233"/>
                <a:gd name="connsiteX1072" fmla="*/ 1518388 w 1695641"/>
                <a:gd name="connsiteY1072" fmla="*/ 220720 h 384233"/>
                <a:gd name="connsiteX1073" fmla="*/ 1513390 w 1695641"/>
                <a:gd name="connsiteY1073" fmla="*/ 218488 h 384233"/>
                <a:gd name="connsiteX1074" fmla="*/ 1512230 w 1695641"/>
                <a:gd name="connsiteY1074" fmla="*/ 210456 h 384233"/>
                <a:gd name="connsiteX1075" fmla="*/ 1514461 w 1695641"/>
                <a:gd name="connsiteY1075" fmla="*/ 199389 h 384233"/>
                <a:gd name="connsiteX1076" fmla="*/ 1527848 w 1695641"/>
                <a:gd name="connsiteY1076" fmla="*/ 191088 h 384233"/>
                <a:gd name="connsiteX1077" fmla="*/ 1537577 w 1695641"/>
                <a:gd name="connsiteY1077" fmla="*/ 193587 h 384233"/>
                <a:gd name="connsiteX1078" fmla="*/ 1547037 w 1695641"/>
                <a:gd name="connsiteY1078" fmla="*/ 187697 h 384233"/>
                <a:gd name="connsiteX1079" fmla="*/ 1558729 w 1695641"/>
                <a:gd name="connsiteY1079" fmla="*/ 184573 h 384233"/>
                <a:gd name="connsiteX1080" fmla="*/ 1565780 w 1695641"/>
                <a:gd name="connsiteY1080" fmla="*/ 181003 h 384233"/>
                <a:gd name="connsiteX1081" fmla="*/ 1568279 w 1695641"/>
                <a:gd name="connsiteY1081" fmla="*/ 176898 h 384233"/>
                <a:gd name="connsiteX1082" fmla="*/ 1569528 w 1695641"/>
                <a:gd name="connsiteY1082" fmla="*/ 167973 h 384233"/>
                <a:gd name="connsiteX1083" fmla="*/ 1572831 w 1695641"/>
                <a:gd name="connsiteY1083" fmla="*/ 159049 h 384233"/>
                <a:gd name="connsiteX1084" fmla="*/ 1566048 w 1695641"/>
                <a:gd name="connsiteY1084" fmla="*/ 158424 h 384233"/>
                <a:gd name="connsiteX1085" fmla="*/ 1558550 w 1695641"/>
                <a:gd name="connsiteY1085" fmla="*/ 163333 h 384233"/>
                <a:gd name="connsiteX1086" fmla="*/ 1550071 w 1695641"/>
                <a:gd name="connsiteY1086" fmla="*/ 167706 h 384233"/>
                <a:gd name="connsiteX1087" fmla="*/ 1542932 w 1695641"/>
                <a:gd name="connsiteY1087" fmla="*/ 167706 h 384233"/>
                <a:gd name="connsiteX1088" fmla="*/ 1540255 w 1695641"/>
                <a:gd name="connsiteY1088" fmla="*/ 161191 h 384233"/>
                <a:gd name="connsiteX1089" fmla="*/ 1542218 w 1695641"/>
                <a:gd name="connsiteY1089" fmla="*/ 151462 h 384233"/>
                <a:gd name="connsiteX1090" fmla="*/ 1549715 w 1695641"/>
                <a:gd name="connsiteY1090" fmla="*/ 133612 h 384233"/>
                <a:gd name="connsiteX1091" fmla="*/ 1560246 w 1695641"/>
                <a:gd name="connsiteY1091" fmla="*/ 132898 h 384233"/>
                <a:gd name="connsiteX1092" fmla="*/ 1564173 w 1695641"/>
                <a:gd name="connsiteY1092" fmla="*/ 130310 h 384233"/>
                <a:gd name="connsiteX1093" fmla="*/ 1573902 w 1695641"/>
                <a:gd name="connsiteY1093" fmla="*/ 129418 h 384233"/>
                <a:gd name="connsiteX1094" fmla="*/ 1584969 w 1695641"/>
                <a:gd name="connsiteY1094" fmla="*/ 126651 h 384233"/>
                <a:gd name="connsiteX1095" fmla="*/ 1593269 w 1695641"/>
                <a:gd name="connsiteY1095" fmla="*/ 125223 h 384233"/>
                <a:gd name="connsiteX1096" fmla="*/ 1600230 w 1695641"/>
                <a:gd name="connsiteY1096" fmla="*/ 122724 h 384233"/>
                <a:gd name="connsiteX1097" fmla="*/ 1604335 w 1695641"/>
                <a:gd name="connsiteY1097" fmla="*/ 119779 h 384233"/>
                <a:gd name="connsiteX1098" fmla="*/ 1614063 w 1695641"/>
                <a:gd name="connsiteY1098" fmla="*/ 119779 h 384233"/>
                <a:gd name="connsiteX1099" fmla="*/ 1622007 w 1695641"/>
                <a:gd name="connsiteY1099" fmla="*/ 119779 h 384233"/>
                <a:gd name="connsiteX1100" fmla="*/ 1630217 w 1695641"/>
                <a:gd name="connsiteY1100" fmla="*/ 121742 h 384233"/>
                <a:gd name="connsiteX1101" fmla="*/ 1639142 w 1695641"/>
                <a:gd name="connsiteY1101" fmla="*/ 117369 h 384233"/>
                <a:gd name="connsiteX1102" fmla="*/ 1644140 w 1695641"/>
                <a:gd name="connsiteY1102" fmla="*/ 107819 h 384233"/>
                <a:gd name="connsiteX1103" fmla="*/ 1632270 w 1695641"/>
                <a:gd name="connsiteY1103" fmla="*/ 109158 h 384233"/>
                <a:gd name="connsiteX1104" fmla="*/ 1619775 w 1695641"/>
                <a:gd name="connsiteY1104" fmla="*/ 110943 h 384233"/>
                <a:gd name="connsiteX1105" fmla="*/ 1600140 w 1695641"/>
                <a:gd name="connsiteY1105" fmla="*/ 112996 h 384233"/>
                <a:gd name="connsiteX1106" fmla="*/ 1590234 w 1695641"/>
                <a:gd name="connsiteY1106" fmla="*/ 115316 h 384233"/>
                <a:gd name="connsiteX1107" fmla="*/ 1580327 w 1695641"/>
                <a:gd name="connsiteY1107" fmla="*/ 117369 h 384233"/>
                <a:gd name="connsiteX1108" fmla="*/ 1564262 w 1695641"/>
                <a:gd name="connsiteY1108" fmla="*/ 119422 h 384233"/>
                <a:gd name="connsiteX1109" fmla="*/ 1551946 w 1695641"/>
                <a:gd name="connsiteY1109" fmla="*/ 121921 h 384233"/>
                <a:gd name="connsiteX1110" fmla="*/ 1537398 w 1695641"/>
                <a:gd name="connsiteY1110" fmla="*/ 127811 h 384233"/>
                <a:gd name="connsiteX1111" fmla="*/ 1528473 w 1695641"/>
                <a:gd name="connsiteY1111" fmla="*/ 139681 h 384233"/>
                <a:gd name="connsiteX1112" fmla="*/ 1524189 w 1695641"/>
                <a:gd name="connsiteY1112" fmla="*/ 144769 h 384233"/>
                <a:gd name="connsiteX1113" fmla="*/ 1505626 w 1695641"/>
                <a:gd name="connsiteY1113" fmla="*/ 158960 h 384233"/>
                <a:gd name="connsiteX1114" fmla="*/ 1498397 w 1695641"/>
                <a:gd name="connsiteY1114" fmla="*/ 156014 h 384233"/>
                <a:gd name="connsiteX1115" fmla="*/ 1492953 w 1695641"/>
                <a:gd name="connsiteY1115" fmla="*/ 138967 h 384233"/>
                <a:gd name="connsiteX1116" fmla="*/ 1492953 w 1695641"/>
                <a:gd name="connsiteY1116" fmla="*/ 121831 h 384233"/>
                <a:gd name="connsiteX1117" fmla="*/ 1495630 w 1695641"/>
                <a:gd name="connsiteY1117" fmla="*/ 114870 h 384233"/>
                <a:gd name="connsiteX1118" fmla="*/ 1500539 w 1695641"/>
                <a:gd name="connsiteY1118" fmla="*/ 111657 h 384233"/>
                <a:gd name="connsiteX1119" fmla="*/ 1512498 w 1695641"/>
                <a:gd name="connsiteY1119" fmla="*/ 91844 h 384233"/>
                <a:gd name="connsiteX1120" fmla="*/ 1515889 w 1695641"/>
                <a:gd name="connsiteY1120" fmla="*/ 91844 h 384233"/>
                <a:gd name="connsiteX1121" fmla="*/ 1518299 w 1695641"/>
                <a:gd name="connsiteY1121" fmla="*/ 107194 h 384233"/>
                <a:gd name="connsiteX1122" fmla="*/ 1518530 w 1695641"/>
                <a:gd name="connsiteY1122" fmla="*/ 108779 h 384233"/>
                <a:gd name="connsiteX1123" fmla="*/ 1523564 w 1695641"/>
                <a:gd name="connsiteY1123" fmla="*/ 111121 h 384233"/>
                <a:gd name="connsiteX1124" fmla="*/ 1533828 w 1695641"/>
                <a:gd name="connsiteY1124" fmla="*/ 107105 h 384233"/>
                <a:gd name="connsiteX1125" fmla="*/ 1537309 w 1695641"/>
                <a:gd name="connsiteY1125" fmla="*/ 103625 h 384233"/>
                <a:gd name="connsiteX1126" fmla="*/ 1534631 w 1695641"/>
                <a:gd name="connsiteY1126" fmla="*/ 96486 h 384233"/>
                <a:gd name="connsiteX1127" fmla="*/ 1532846 w 1695641"/>
                <a:gd name="connsiteY1127" fmla="*/ 86132 h 384233"/>
                <a:gd name="connsiteX1128" fmla="*/ 1534453 w 1695641"/>
                <a:gd name="connsiteY1128" fmla="*/ 64891 h 384233"/>
                <a:gd name="connsiteX1129" fmla="*/ 1532936 w 1695641"/>
                <a:gd name="connsiteY1129" fmla="*/ 42400 h 384233"/>
                <a:gd name="connsiteX1130" fmla="*/ 1530883 w 1695641"/>
                <a:gd name="connsiteY1130" fmla="*/ 29549 h 384233"/>
                <a:gd name="connsiteX1131" fmla="*/ 1535167 w 1695641"/>
                <a:gd name="connsiteY1131" fmla="*/ 22141 h 384233"/>
                <a:gd name="connsiteX1132" fmla="*/ 1541325 w 1695641"/>
                <a:gd name="connsiteY1132" fmla="*/ 22141 h 384233"/>
                <a:gd name="connsiteX1133" fmla="*/ 1544449 w 1695641"/>
                <a:gd name="connsiteY1133" fmla="*/ 20088 h 384233"/>
                <a:gd name="connsiteX1134" fmla="*/ 1547127 w 1695641"/>
                <a:gd name="connsiteY1134" fmla="*/ 24105 h 384233"/>
                <a:gd name="connsiteX1135" fmla="*/ 1548198 w 1695641"/>
                <a:gd name="connsiteY1135" fmla="*/ 31423 h 384233"/>
                <a:gd name="connsiteX1136" fmla="*/ 1549001 w 1695641"/>
                <a:gd name="connsiteY1136" fmla="*/ 40347 h 384233"/>
                <a:gd name="connsiteX1137" fmla="*/ 1549001 w 1695641"/>
                <a:gd name="connsiteY1137" fmla="*/ 45970 h 384233"/>
                <a:gd name="connsiteX1138" fmla="*/ 1549001 w 1695641"/>
                <a:gd name="connsiteY1138" fmla="*/ 52128 h 384233"/>
                <a:gd name="connsiteX1139" fmla="*/ 1549001 w 1695641"/>
                <a:gd name="connsiteY1139" fmla="*/ 59893 h 384233"/>
                <a:gd name="connsiteX1140" fmla="*/ 1549893 w 1695641"/>
                <a:gd name="connsiteY1140" fmla="*/ 75065 h 384233"/>
                <a:gd name="connsiteX1141" fmla="*/ 1551857 w 1695641"/>
                <a:gd name="connsiteY1141" fmla="*/ 85240 h 384233"/>
                <a:gd name="connsiteX1142" fmla="*/ 1551857 w 1695641"/>
                <a:gd name="connsiteY1142" fmla="*/ 92737 h 384233"/>
                <a:gd name="connsiteX1143" fmla="*/ 1548822 w 1695641"/>
                <a:gd name="connsiteY1143" fmla="*/ 101662 h 384233"/>
                <a:gd name="connsiteX1144" fmla="*/ 1553106 w 1695641"/>
                <a:gd name="connsiteY1144" fmla="*/ 106034 h 384233"/>
                <a:gd name="connsiteX1145" fmla="*/ 1561584 w 1695641"/>
                <a:gd name="connsiteY1145" fmla="*/ 103714 h 384233"/>
                <a:gd name="connsiteX1146" fmla="*/ 1568903 w 1695641"/>
                <a:gd name="connsiteY1146" fmla="*/ 103268 h 384233"/>
                <a:gd name="connsiteX1147" fmla="*/ 1580863 w 1695641"/>
                <a:gd name="connsiteY1147" fmla="*/ 101126 h 384233"/>
                <a:gd name="connsiteX1148" fmla="*/ 1587378 w 1695641"/>
                <a:gd name="connsiteY1148" fmla="*/ 98895 h 384233"/>
                <a:gd name="connsiteX1149" fmla="*/ 1592465 w 1695641"/>
                <a:gd name="connsiteY1149" fmla="*/ 95504 h 384233"/>
                <a:gd name="connsiteX1150" fmla="*/ 1593179 w 1695641"/>
                <a:gd name="connsiteY1150" fmla="*/ 91666 h 384233"/>
                <a:gd name="connsiteX1151" fmla="*/ 1586039 w 1695641"/>
                <a:gd name="connsiteY1151" fmla="*/ 90952 h 384233"/>
                <a:gd name="connsiteX1152" fmla="*/ 1579524 w 1695641"/>
                <a:gd name="connsiteY1152" fmla="*/ 93629 h 384233"/>
                <a:gd name="connsiteX1153" fmla="*/ 1577650 w 1695641"/>
                <a:gd name="connsiteY1153" fmla="*/ 87650 h 384233"/>
                <a:gd name="connsiteX1154" fmla="*/ 1573723 w 1695641"/>
                <a:gd name="connsiteY1154" fmla="*/ 82741 h 384233"/>
                <a:gd name="connsiteX1155" fmla="*/ 1571135 w 1695641"/>
                <a:gd name="connsiteY1155" fmla="*/ 90060 h 384233"/>
                <a:gd name="connsiteX1156" fmla="*/ 1568011 w 1695641"/>
                <a:gd name="connsiteY1156" fmla="*/ 94433 h 384233"/>
                <a:gd name="connsiteX1157" fmla="*/ 1563638 w 1695641"/>
                <a:gd name="connsiteY1157" fmla="*/ 96753 h 384233"/>
                <a:gd name="connsiteX1158" fmla="*/ 1559175 w 1695641"/>
                <a:gd name="connsiteY1158" fmla="*/ 88364 h 384233"/>
                <a:gd name="connsiteX1159" fmla="*/ 1559800 w 1695641"/>
                <a:gd name="connsiteY1159" fmla="*/ 71049 h 384233"/>
                <a:gd name="connsiteX1160" fmla="*/ 1557837 w 1695641"/>
                <a:gd name="connsiteY1160" fmla="*/ 59268 h 384233"/>
                <a:gd name="connsiteX1161" fmla="*/ 1557837 w 1695641"/>
                <a:gd name="connsiteY1161" fmla="*/ 42579 h 384233"/>
                <a:gd name="connsiteX1162" fmla="*/ 1556587 w 1695641"/>
                <a:gd name="connsiteY1162" fmla="*/ 36956 h 384233"/>
                <a:gd name="connsiteX1163" fmla="*/ 1559979 w 1695641"/>
                <a:gd name="connsiteY1163" fmla="*/ 28835 h 384233"/>
                <a:gd name="connsiteX1164" fmla="*/ 1565691 w 1695641"/>
                <a:gd name="connsiteY1164" fmla="*/ 25622 h 384233"/>
                <a:gd name="connsiteX1165" fmla="*/ 1568457 w 1695641"/>
                <a:gd name="connsiteY1165" fmla="*/ 34546 h 384233"/>
                <a:gd name="connsiteX1166" fmla="*/ 1570331 w 1695641"/>
                <a:gd name="connsiteY1166" fmla="*/ 40169 h 384233"/>
                <a:gd name="connsiteX1167" fmla="*/ 1573009 w 1695641"/>
                <a:gd name="connsiteY1167" fmla="*/ 59000 h 384233"/>
                <a:gd name="connsiteX1168" fmla="*/ 1575508 w 1695641"/>
                <a:gd name="connsiteY1168" fmla="*/ 63374 h 384233"/>
                <a:gd name="connsiteX1169" fmla="*/ 1585237 w 1695641"/>
                <a:gd name="connsiteY1169" fmla="*/ 63374 h 384233"/>
                <a:gd name="connsiteX1170" fmla="*/ 1588896 w 1695641"/>
                <a:gd name="connsiteY1170" fmla="*/ 68015 h 384233"/>
                <a:gd name="connsiteX1171" fmla="*/ 1597820 w 1695641"/>
                <a:gd name="connsiteY1171" fmla="*/ 59714 h 384233"/>
                <a:gd name="connsiteX1172" fmla="*/ 1593090 w 1695641"/>
                <a:gd name="connsiteY1172" fmla="*/ 48469 h 384233"/>
                <a:gd name="connsiteX1173" fmla="*/ 1585237 w 1695641"/>
                <a:gd name="connsiteY1173" fmla="*/ 51503 h 384233"/>
                <a:gd name="connsiteX1174" fmla="*/ 1579703 w 1695641"/>
                <a:gd name="connsiteY1174" fmla="*/ 54092 h 384233"/>
                <a:gd name="connsiteX1175" fmla="*/ 1579703 w 1695641"/>
                <a:gd name="connsiteY1175" fmla="*/ 42936 h 384233"/>
                <a:gd name="connsiteX1176" fmla="*/ 1583094 w 1695641"/>
                <a:gd name="connsiteY1176" fmla="*/ 34011 h 384233"/>
                <a:gd name="connsiteX1177" fmla="*/ 1579346 w 1695641"/>
                <a:gd name="connsiteY1177" fmla="*/ 24105 h 384233"/>
                <a:gd name="connsiteX1178" fmla="*/ 1585593 w 1695641"/>
                <a:gd name="connsiteY1178" fmla="*/ 17857 h 384233"/>
                <a:gd name="connsiteX1179" fmla="*/ 1592466 w 1695641"/>
                <a:gd name="connsiteY1179" fmla="*/ 23480 h 384233"/>
                <a:gd name="connsiteX1180" fmla="*/ 1600765 w 1695641"/>
                <a:gd name="connsiteY1180" fmla="*/ 12502 h 384233"/>
                <a:gd name="connsiteX1181" fmla="*/ 1606923 w 1695641"/>
                <a:gd name="connsiteY1181" fmla="*/ 1078 h 384233"/>
                <a:gd name="connsiteX1182" fmla="*/ 1611921 w 1695641"/>
                <a:gd name="connsiteY1182" fmla="*/ 1078 h 384233"/>
                <a:gd name="connsiteX1183" fmla="*/ 1616919 w 1695641"/>
                <a:gd name="connsiteY1183" fmla="*/ 7 h 3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</a:cxnLst>
              <a:rect l="l" t="t" r="r" b="b"/>
              <a:pathLst>
                <a:path w="1695641" h="384233">
                  <a:moveTo>
                    <a:pt x="337551" y="383456"/>
                  </a:moveTo>
                  <a:lnTo>
                    <a:pt x="338074" y="383688"/>
                  </a:lnTo>
                  <a:lnTo>
                    <a:pt x="337450" y="383510"/>
                  </a:lnTo>
                  <a:close/>
                  <a:moveTo>
                    <a:pt x="27042" y="352807"/>
                  </a:moveTo>
                  <a:lnTo>
                    <a:pt x="27132" y="370567"/>
                  </a:lnTo>
                  <a:lnTo>
                    <a:pt x="42750" y="370567"/>
                  </a:lnTo>
                  <a:cubicBezTo>
                    <a:pt x="45484" y="370803"/>
                    <a:pt x="48202" y="369971"/>
                    <a:pt x="50336" y="368247"/>
                  </a:cubicBezTo>
                  <a:cubicBezTo>
                    <a:pt x="52107" y="366307"/>
                    <a:pt x="53010" y="363728"/>
                    <a:pt x="52835" y="361107"/>
                  </a:cubicBezTo>
                  <a:cubicBezTo>
                    <a:pt x="52999" y="358734"/>
                    <a:pt x="52042" y="356421"/>
                    <a:pt x="50246" y="354859"/>
                  </a:cubicBezTo>
                  <a:cubicBezTo>
                    <a:pt x="47976" y="353295"/>
                    <a:pt x="45231" y="352569"/>
                    <a:pt x="42482" y="352807"/>
                  </a:cubicBezTo>
                  <a:close/>
                  <a:moveTo>
                    <a:pt x="27042" y="326836"/>
                  </a:moveTo>
                  <a:lnTo>
                    <a:pt x="27132" y="341562"/>
                  </a:lnTo>
                  <a:lnTo>
                    <a:pt x="41857" y="341562"/>
                  </a:lnTo>
                  <a:cubicBezTo>
                    <a:pt x="44417" y="341725"/>
                    <a:pt x="46960" y="341034"/>
                    <a:pt x="49086" y="339599"/>
                  </a:cubicBezTo>
                  <a:cubicBezTo>
                    <a:pt x="50717" y="338054"/>
                    <a:pt x="51568" y="335859"/>
                    <a:pt x="51407" y="333619"/>
                  </a:cubicBezTo>
                  <a:cubicBezTo>
                    <a:pt x="51533" y="331601"/>
                    <a:pt x="50583" y="329666"/>
                    <a:pt x="48908" y="328532"/>
                  </a:cubicBezTo>
                  <a:cubicBezTo>
                    <a:pt x="46601" y="327233"/>
                    <a:pt x="43962" y="326644"/>
                    <a:pt x="41322" y="326836"/>
                  </a:cubicBezTo>
                  <a:close/>
                  <a:moveTo>
                    <a:pt x="1530352" y="324967"/>
                  </a:moveTo>
                  <a:cubicBezTo>
                    <a:pt x="1526517" y="324361"/>
                    <a:pt x="1522450" y="325218"/>
                    <a:pt x="1519062" y="327682"/>
                  </a:cubicBezTo>
                  <a:cubicBezTo>
                    <a:pt x="1517776" y="328616"/>
                    <a:pt x="1516646" y="329746"/>
                    <a:pt x="1515712" y="331030"/>
                  </a:cubicBezTo>
                  <a:cubicBezTo>
                    <a:pt x="1512385" y="336364"/>
                    <a:pt x="1510823" y="342610"/>
                    <a:pt x="1511249" y="348880"/>
                  </a:cubicBezTo>
                  <a:cubicBezTo>
                    <a:pt x="1510937" y="354848"/>
                    <a:pt x="1512463" y="360766"/>
                    <a:pt x="1515623" y="365838"/>
                  </a:cubicBezTo>
                  <a:cubicBezTo>
                    <a:pt x="1520683" y="372640"/>
                    <a:pt x="1530299" y="374052"/>
                    <a:pt x="1537102" y="368992"/>
                  </a:cubicBezTo>
                  <a:cubicBezTo>
                    <a:pt x="1538300" y="368099"/>
                    <a:pt x="1539363" y="367037"/>
                    <a:pt x="1540255" y="365838"/>
                  </a:cubicBezTo>
                  <a:lnTo>
                    <a:pt x="1540255" y="365838"/>
                  </a:lnTo>
                  <a:cubicBezTo>
                    <a:pt x="1543483" y="360793"/>
                    <a:pt x="1545045" y="354861"/>
                    <a:pt x="1544717" y="348880"/>
                  </a:cubicBezTo>
                  <a:cubicBezTo>
                    <a:pt x="1545144" y="342610"/>
                    <a:pt x="1543582" y="336364"/>
                    <a:pt x="1540255" y="331030"/>
                  </a:cubicBezTo>
                  <a:cubicBezTo>
                    <a:pt x="1537792" y="327642"/>
                    <a:pt x="1534187" y="325573"/>
                    <a:pt x="1530352" y="324967"/>
                  </a:cubicBezTo>
                  <a:close/>
                  <a:moveTo>
                    <a:pt x="1404435" y="324962"/>
                  </a:moveTo>
                  <a:cubicBezTo>
                    <a:pt x="1400575" y="324364"/>
                    <a:pt x="1396487" y="325238"/>
                    <a:pt x="1393086" y="327727"/>
                  </a:cubicBezTo>
                  <a:cubicBezTo>
                    <a:pt x="1391822" y="328652"/>
                    <a:pt x="1390707" y="329767"/>
                    <a:pt x="1389782" y="331031"/>
                  </a:cubicBezTo>
                  <a:cubicBezTo>
                    <a:pt x="1386487" y="336375"/>
                    <a:pt x="1384956" y="342620"/>
                    <a:pt x="1385409" y="348881"/>
                  </a:cubicBezTo>
                  <a:cubicBezTo>
                    <a:pt x="1385055" y="354852"/>
                    <a:pt x="1386584" y="360783"/>
                    <a:pt x="1389782" y="365838"/>
                  </a:cubicBezTo>
                  <a:cubicBezTo>
                    <a:pt x="1394843" y="372640"/>
                    <a:pt x="1404459" y="374052"/>
                    <a:pt x="1411261" y="368991"/>
                  </a:cubicBezTo>
                  <a:cubicBezTo>
                    <a:pt x="1412460" y="368099"/>
                    <a:pt x="1413523" y="367037"/>
                    <a:pt x="1414415" y="365838"/>
                  </a:cubicBezTo>
                  <a:cubicBezTo>
                    <a:pt x="1417613" y="360783"/>
                    <a:pt x="1419142" y="354851"/>
                    <a:pt x="1418788" y="348881"/>
                  </a:cubicBezTo>
                  <a:cubicBezTo>
                    <a:pt x="1419240" y="342620"/>
                    <a:pt x="1417710" y="336375"/>
                    <a:pt x="1414415" y="331031"/>
                  </a:cubicBezTo>
                  <a:cubicBezTo>
                    <a:pt x="1411926" y="327630"/>
                    <a:pt x="1408295" y="325560"/>
                    <a:pt x="1404435" y="324962"/>
                  </a:cubicBezTo>
                  <a:close/>
                  <a:moveTo>
                    <a:pt x="939002" y="324962"/>
                  </a:moveTo>
                  <a:cubicBezTo>
                    <a:pt x="935142" y="324364"/>
                    <a:pt x="931054" y="325238"/>
                    <a:pt x="927653" y="327727"/>
                  </a:cubicBezTo>
                  <a:cubicBezTo>
                    <a:pt x="926389" y="328652"/>
                    <a:pt x="925274" y="329767"/>
                    <a:pt x="924349" y="331031"/>
                  </a:cubicBezTo>
                  <a:cubicBezTo>
                    <a:pt x="921053" y="336375"/>
                    <a:pt x="919523" y="342620"/>
                    <a:pt x="919976" y="348881"/>
                  </a:cubicBezTo>
                  <a:cubicBezTo>
                    <a:pt x="919622" y="354852"/>
                    <a:pt x="921151" y="360783"/>
                    <a:pt x="924349" y="365838"/>
                  </a:cubicBezTo>
                  <a:cubicBezTo>
                    <a:pt x="929410" y="372640"/>
                    <a:pt x="939026" y="374052"/>
                    <a:pt x="945828" y="368991"/>
                  </a:cubicBezTo>
                  <a:cubicBezTo>
                    <a:pt x="947027" y="368099"/>
                    <a:pt x="948090" y="367037"/>
                    <a:pt x="948982" y="365838"/>
                  </a:cubicBezTo>
                  <a:cubicBezTo>
                    <a:pt x="952180" y="360783"/>
                    <a:pt x="953709" y="354851"/>
                    <a:pt x="953355" y="348881"/>
                  </a:cubicBezTo>
                  <a:cubicBezTo>
                    <a:pt x="953807" y="342620"/>
                    <a:pt x="952277" y="336375"/>
                    <a:pt x="948982" y="331031"/>
                  </a:cubicBezTo>
                  <a:cubicBezTo>
                    <a:pt x="946493" y="327630"/>
                    <a:pt x="942861" y="325560"/>
                    <a:pt x="939002" y="324962"/>
                  </a:cubicBezTo>
                  <a:close/>
                  <a:moveTo>
                    <a:pt x="1636450" y="315451"/>
                  </a:moveTo>
                  <a:lnTo>
                    <a:pt x="1644036" y="315451"/>
                  </a:lnTo>
                  <a:lnTo>
                    <a:pt x="1651712" y="315451"/>
                  </a:lnTo>
                  <a:lnTo>
                    <a:pt x="1664518" y="344353"/>
                  </a:lnTo>
                  <a:lnTo>
                    <a:pt x="1664475" y="344457"/>
                  </a:lnTo>
                  <a:lnTo>
                    <a:pt x="1664564" y="344457"/>
                  </a:lnTo>
                  <a:lnTo>
                    <a:pt x="1664518" y="344353"/>
                  </a:lnTo>
                  <a:lnTo>
                    <a:pt x="1676522" y="315451"/>
                  </a:lnTo>
                  <a:lnTo>
                    <a:pt x="1683841" y="315451"/>
                  </a:lnTo>
                  <a:lnTo>
                    <a:pt x="1691070" y="315451"/>
                  </a:lnTo>
                  <a:lnTo>
                    <a:pt x="1670721" y="356951"/>
                  </a:lnTo>
                  <a:lnTo>
                    <a:pt x="1670721" y="382388"/>
                  </a:lnTo>
                  <a:lnTo>
                    <a:pt x="1664385" y="382388"/>
                  </a:lnTo>
                  <a:lnTo>
                    <a:pt x="1657870" y="382388"/>
                  </a:lnTo>
                  <a:lnTo>
                    <a:pt x="1657870" y="357219"/>
                  </a:lnTo>
                  <a:close/>
                  <a:moveTo>
                    <a:pt x="1445726" y="315451"/>
                  </a:moveTo>
                  <a:lnTo>
                    <a:pt x="1452152" y="315451"/>
                  </a:lnTo>
                  <a:lnTo>
                    <a:pt x="1458578" y="315451"/>
                  </a:lnTo>
                  <a:lnTo>
                    <a:pt x="1458578" y="370428"/>
                  </a:lnTo>
                  <a:lnTo>
                    <a:pt x="1489101" y="370428"/>
                  </a:lnTo>
                  <a:lnTo>
                    <a:pt x="1489101" y="376408"/>
                  </a:lnTo>
                  <a:lnTo>
                    <a:pt x="1489101" y="382298"/>
                  </a:lnTo>
                  <a:lnTo>
                    <a:pt x="1445726" y="382298"/>
                  </a:lnTo>
                  <a:close/>
                  <a:moveTo>
                    <a:pt x="1309711" y="315451"/>
                  </a:moveTo>
                  <a:lnTo>
                    <a:pt x="1316405" y="315451"/>
                  </a:lnTo>
                  <a:lnTo>
                    <a:pt x="1323099" y="315451"/>
                  </a:lnTo>
                  <a:lnTo>
                    <a:pt x="1347820" y="362396"/>
                  </a:lnTo>
                  <a:lnTo>
                    <a:pt x="1347820" y="315451"/>
                  </a:lnTo>
                  <a:lnTo>
                    <a:pt x="1353800" y="315451"/>
                  </a:lnTo>
                  <a:lnTo>
                    <a:pt x="1359868" y="315451"/>
                  </a:lnTo>
                  <a:lnTo>
                    <a:pt x="1359868" y="382298"/>
                  </a:lnTo>
                  <a:lnTo>
                    <a:pt x="1353442" y="382298"/>
                  </a:lnTo>
                  <a:lnTo>
                    <a:pt x="1347016" y="382298"/>
                  </a:lnTo>
                  <a:lnTo>
                    <a:pt x="1321670" y="334104"/>
                  </a:lnTo>
                  <a:lnTo>
                    <a:pt x="1321670" y="382298"/>
                  </a:lnTo>
                  <a:lnTo>
                    <a:pt x="1315691" y="382298"/>
                  </a:lnTo>
                  <a:lnTo>
                    <a:pt x="1309711" y="382298"/>
                  </a:lnTo>
                  <a:close/>
                  <a:moveTo>
                    <a:pt x="1244559" y="315451"/>
                  </a:moveTo>
                  <a:lnTo>
                    <a:pt x="1250896" y="315451"/>
                  </a:lnTo>
                  <a:lnTo>
                    <a:pt x="1257322" y="315451"/>
                  </a:lnTo>
                  <a:lnTo>
                    <a:pt x="1257322" y="340530"/>
                  </a:lnTo>
                  <a:lnTo>
                    <a:pt x="1281418" y="340530"/>
                  </a:lnTo>
                  <a:lnTo>
                    <a:pt x="1281418" y="315451"/>
                  </a:lnTo>
                  <a:lnTo>
                    <a:pt x="1287844" y="315451"/>
                  </a:lnTo>
                  <a:lnTo>
                    <a:pt x="1294270" y="315451"/>
                  </a:lnTo>
                  <a:lnTo>
                    <a:pt x="1294270" y="382298"/>
                  </a:lnTo>
                  <a:lnTo>
                    <a:pt x="1287844" y="382298"/>
                  </a:lnTo>
                  <a:lnTo>
                    <a:pt x="1281418" y="382298"/>
                  </a:lnTo>
                  <a:lnTo>
                    <a:pt x="1281418" y="352043"/>
                  </a:lnTo>
                  <a:lnTo>
                    <a:pt x="1257322" y="352043"/>
                  </a:lnTo>
                  <a:lnTo>
                    <a:pt x="1257322" y="382298"/>
                  </a:lnTo>
                  <a:lnTo>
                    <a:pt x="1250985" y="382298"/>
                  </a:lnTo>
                  <a:lnTo>
                    <a:pt x="1244559" y="382298"/>
                  </a:lnTo>
                  <a:close/>
                  <a:moveTo>
                    <a:pt x="1119075" y="315451"/>
                  </a:moveTo>
                  <a:lnTo>
                    <a:pt x="1164324" y="315451"/>
                  </a:lnTo>
                  <a:lnTo>
                    <a:pt x="1164324" y="321341"/>
                  </a:lnTo>
                  <a:lnTo>
                    <a:pt x="1164324" y="327321"/>
                  </a:lnTo>
                  <a:lnTo>
                    <a:pt x="1131927" y="327321"/>
                  </a:lnTo>
                  <a:lnTo>
                    <a:pt x="1131927" y="341512"/>
                  </a:lnTo>
                  <a:lnTo>
                    <a:pt x="1162003" y="341512"/>
                  </a:lnTo>
                  <a:lnTo>
                    <a:pt x="1162003" y="347224"/>
                  </a:lnTo>
                  <a:lnTo>
                    <a:pt x="1162003" y="353024"/>
                  </a:lnTo>
                  <a:lnTo>
                    <a:pt x="1131927" y="353024"/>
                  </a:lnTo>
                  <a:lnTo>
                    <a:pt x="1131927" y="370428"/>
                  </a:lnTo>
                  <a:lnTo>
                    <a:pt x="1165752" y="370428"/>
                  </a:lnTo>
                  <a:lnTo>
                    <a:pt x="1165752" y="376408"/>
                  </a:lnTo>
                  <a:lnTo>
                    <a:pt x="1165752" y="382298"/>
                  </a:lnTo>
                  <a:lnTo>
                    <a:pt x="1119075" y="382298"/>
                  </a:lnTo>
                  <a:close/>
                  <a:moveTo>
                    <a:pt x="1057939" y="315451"/>
                  </a:moveTo>
                  <a:lnTo>
                    <a:pt x="1108007" y="315451"/>
                  </a:lnTo>
                  <a:lnTo>
                    <a:pt x="1108007" y="321341"/>
                  </a:lnTo>
                  <a:lnTo>
                    <a:pt x="1108007" y="327321"/>
                  </a:lnTo>
                  <a:lnTo>
                    <a:pt x="1089354" y="327321"/>
                  </a:lnTo>
                  <a:lnTo>
                    <a:pt x="1089354" y="382298"/>
                  </a:lnTo>
                  <a:lnTo>
                    <a:pt x="1083017" y="382298"/>
                  </a:lnTo>
                  <a:lnTo>
                    <a:pt x="1076592" y="382298"/>
                  </a:lnTo>
                  <a:lnTo>
                    <a:pt x="1076592" y="327321"/>
                  </a:lnTo>
                  <a:lnTo>
                    <a:pt x="1057939" y="327321"/>
                  </a:lnTo>
                  <a:lnTo>
                    <a:pt x="1057939" y="321431"/>
                  </a:lnTo>
                  <a:close/>
                  <a:moveTo>
                    <a:pt x="980293" y="315451"/>
                  </a:moveTo>
                  <a:lnTo>
                    <a:pt x="1024024" y="315451"/>
                  </a:lnTo>
                  <a:lnTo>
                    <a:pt x="1024024" y="321341"/>
                  </a:lnTo>
                  <a:lnTo>
                    <a:pt x="1024024" y="327321"/>
                  </a:lnTo>
                  <a:lnTo>
                    <a:pt x="993145" y="327321"/>
                  </a:lnTo>
                  <a:lnTo>
                    <a:pt x="993145" y="342494"/>
                  </a:lnTo>
                  <a:lnTo>
                    <a:pt x="1020098" y="342494"/>
                  </a:lnTo>
                  <a:lnTo>
                    <a:pt x="1020098" y="348295"/>
                  </a:lnTo>
                  <a:lnTo>
                    <a:pt x="1020098" y="354006"/>
                  </a:lnTo>
                  <a:lnTo>
                    <a:pt x="993145" y="354006"/>
                  </a:lnTo>
                  <a:lnTo>
                    <a:pt x="993145" y="382298"/>
                  </a:lnTo>
                  <a:lnTo>
                    <a:pt x="986719" y="382298"/>
                  </a:lnTo>
                  <a:lnTo>
                    <a:pt x="980293" y="382298"/>
                  </a:lnTo>
                  <a:close/>
                  <a:moveTo>
                    <a:pt x="822323" y="315451"/>
                  </a:moveTo>
                  <a:lnTo>
                    <a:pt x="867661" y="315451"/>
                  </a:lnTo>
                  <a:lnTo>
                    <a:pt x="867661" y="321341"/>
                  </a:lnTo>
                  <a:lnTo>
                    <a:pt x="867661" y="327321"/>
                  </a:lnTo>
                  <a:lnTo>
                    <a:pt x="835175" y="327321"/>
                  </a:lnTo>
                  <a:lnTo>
                    <a:pt x="835175" y="341512"/>
                  </a:lnTo>
                  <a:lnTo>
                    <a:pt x="865251" y="341512"/>
                  </a:lnTo>
                  <a:lnTo>
                    <a:pt x="865251" y="347224"/>
                  </a:lnTo>
                  <a:lnTo>
                    <a:pt x="865251" y="353024"/>
                  </a:lnTo>
                  <a:lnTo>
                    <a:pt x="835175" y="353024"/>
                  </a:lnTo>
                  <a:lnTo>
                    <a:pt x="835175" y="370428"/>
                  </a:lnTo>
                  <a:lnTo>
                    <a:pt x="869089" y="370428"/>
                  </a:lnTo>
                  <a:lnTo>
                    <a:pt x="869089" y="376408"/>
                  </a:lnTo>
                  <a:lnTo>
                    <a:pt x="869089" y="382298"/>
                  </a:lnTo>
                  <a:lnTo>
                    <a:pt x="822323" y="382298"/>
                  </a:lnTo>
                  <a:close/>
                  <a:moveTo>
                    <a:pt x="761277" y="315451"/>
                  </a:moveTo>
                  <a:lnTo>
                    <a:pt x="811256" y="315451"/>
                  </a:lnTo>
                  <a:lnTo>
                    <a:pt x="811256" y="321341"/>
                  </a:lnTo>
                  <a:lnTo>
                    <a:pt x="811256" y="327321"/>
                  </a:lnTo>
                  <a:lnTo>
                    <a:pt x="792692" y="327321"/>
                  </a:lnTo>
                  <a:lnTo>
                    <a:pt x="792692" y="382298"/>
                  </a:lnTo>
                  <a:lnTo>
                    <a:pt x="786266" y="382298"/>
                  </a:lnTo>
                  <a:lnTo>
                    <a:pt x="779841" y="382298"/>
                  </a:lnTo>
                  <a:lnTo>
                    <a:pt x="779841" y="327321"/>
                  </a:lnTo>
                  <a:lnTo>
                    <a:pt x="761277" y="327321"/>
                  </a:lnTo>
                  <a:lnTo>
                    <a:pt x="761277" y="321431"/>
                  </a:lnTo>
                  <a:close/>
                  <a:moveTo>
                    <a:pt x="640166" y="315451"/>
                  </a:moveTo>
                  <a:lnTo>
                    <a:pt x="690145" y="315451"/>
                  </a:lnTo>
                  <a:lnTo>
                    <a:pt x="690145" y="321341"/>
                  </a:lnTo>
                  <a:lnTo>
                    <a:pt x="690145" y="327321"/>
                  </a:lnTo>
                  <a:lnTo>
                    <a:pt x="671581" y="327321"/>
                  </a:lnTo>
                  <a:lnTo>
                    <a:pt x="671581" y="382298"/>
                  </a:lnTo>
                  <a:lnTo>
                    <a:pt x="665155" y="382298"/>
                  </a:lnTo>
                  <a:lnTo>
                    <a:pt x="658730" y="382298"/>
                  </a:lnTo>
                  <a:lnTo>
                    <a:pt x="658730" y="327321"/>
                  </a:lnTo>
                  <a:lnTo>
                    <a:pt x="640166" y="327321"/>
                  </a:lnTo>
                  <a:lnTo>
                    <a:pt x="640166" y="321431"/>
                  </a:lnTo>
                  <a:close/>
                  <a:moveTo>
                    <a:pt x="617140" y="315451"/>
                  </a:moveTo>
                  <a:lnTo>
                    <a:pt x="623566" y="315451"/>
                  </a:lnTo>
                  <a:lnTo>
                    <a:pt x="629992" y="315451"/>
                  </a:lnTo>
                  <a:lnTo>
                    <a:pt x="629992" y="382298"/>
                  </a:lnTo>
                  <a:lnTo>
                    <a:pt x="623655" y="382298"/>
                  </a:lnTo>
                  <a:lnTo>
                    <a:pt x="617140" y="382298"/>
                  </a:lnTo>
                  <a:close/>
                  <a:moveTo>
                    <a:pt x="557165" y="315451"/>
                  </a:moveTo>
                  <a:lnTo>
                    <a:pt x="607144" y="315451"/>
                  </a:lnTo>
                  <a:lnTo>
                    <a:pt x="607144" y="321341"/>
                  </a:lnTo>
                  <a:lnTo>
                    <a:pt x="607144" y="327321"/>
                  </a:lnTo>
                  <a:lnTo>
                    <a:pt x="588580" y="327321"/>
                  </a:lnTo>
                  <a:lnTo>
                    <a:pt x="588580" y="382298"/>
                  </a:lnTo>
                  <a:lnTo>
                    <a:pt x="582154" y="382298"/>
                  </a:lnTo>
                  <a:lnTo>
                    <a:pt x="575729" y="382298"/>
                  </a:lnTo>
                  <a:lnTo>
                    <a:pt x="575729" y="327321"/>
                  </a:lnTo>
                  <a:lnTo>
                    <a:pt x="557165" y="327321"/>
                  </a:lnTo>
                  <a:lnTo>
                    <a:pt x="557165" y="321431"/>
                  </a:lnTo>
                  <a:close/>
                  <a:moveTo>
                    <a:pt x="435876" y="315451"/>
                  </a:moveTo>
                  <a:lnTo>
                    <a:pt x="442659" y="315451"/>
                  </a:lnTo>
                  <a:lnTo>
                    <a:pt x="449353" y="315451"/>
                  </a:lnTo>
                  <a:lnTo>
                    <a:pt x="474074" y="362396"/>
                  </a:lnTo>
                  <a:lnTo>
                    <a:pt x="474074" y="315451"/>
                  </a:lnTo>
                  <a:lnTo>
                    <a:pt x="480054" y="315451"/>
                  </a:lnTo>
                  <a:lnTo>
                    <a:pt x="486123" y="315451"/>
                  </a:lnTo>
                  <a:lnTo>
                    <a:pt x="486123" y="382298"/>
                  </a:lnTo>
                  <a:lnTo>
                    <a:pt x="479697" y="382298"/>
                  </a:lnTo>
                  <a:lnTo>
                    <a:pt x="473271" y="382298"/>
                  </a:lnTo>
                  <a:lnTo>
                    <a:pt x="447925" y="334104"/>
                  </a:lnTo>
                  <a:lnTo>
                    <a:pt x="447925" y="382298"/>
                  </a:lnTo>
                  <a:lnTo>
                    <a:pt x="441945" y="382298"/>
                  </a:lnTo>
                  <a:lnTo>
                    <a:pt x="435876" y="382298"/>
                  </a:lnTo>
                  <a:close/>
                  <a:moveTo>
                    <a:pt x="408298" y="315451"/>
                  </a:moveTo>
                  <a:lnTo>
                    <a:pt x="414635" y="315451"/>
                  </a:lnTo>
                  <a:lnTo>
                    <a:pt x="421150" y="315451"/>
                  </a:lnTo>
                  <a:lnTo>
                    <a:pt x="421150" y="382298"/>
                  </a:lnTo>
                  <a:lnTo>
                    <a:pt x="414724" y="382298"/>
                  </a:lnTo>
                  <a:lnTo>
                    <a:pt x="408298" y="382298"/>
                  </a:lnTo>
                  <a:close/>
                  <a:moveTo>
                    <a:pt x="246043" y="315451"/>
                  </a:moveTo>
                  <a:lnTo>
                    <a:pt x="252737" y="315451"/>
                  </a:lnTo>
                  <a:lnTo>
                    <a:pt x="259520" y="315451"/>
                  </a:lnTo>
                  <a:lnTo>
                    <a:pt x="284152" y="362396"/>
                  </a:lnTo>
                  <a:lnTo>
                    <a:pt x="284152" y="315451"/>
                  </a:lnTo>
                  <a:lnTo>
                    <a:pt x="290131" y="315451"/>
                  </a:lnTo>
                  <a:lnTo>
                    <a:pt x="296200" y="315451"/>
                  </a:lnTo>
                  <a:lnTo>
                    <a:pt x="296200" y="382298"/>
                  </a:lnTo>
                  <a:lnTo>
                    <a:pt x="289775" y="382298"/>
                  </a:lnTo>
                  <a:lnTo>
                    <a:pt x="283349" y="382298"/>
                  </a:lnTo>
                  <a:lnTo>
                    <a:pt x="258002" y="334104"/>
                  </a:lnTo>
                  <a:lnTo>
                    <a:pt x="258002" y="382298"/>
                  </a:lnTo>
                  <a:lnTo>
                    <a:pt x="252023" y="382298"/>
                  </a:lnTo>
                  <a:lnTo>
                    <a:pt x="246043" y="382298"/>
                  </a:lnTo>
                  <a:close/>
                  <a:moveTo>
                    <a:pt x="218377" y="315451"/>
                  </a:moveTo>
                  <a:lnTo>
                    <a:pt x="224803" y="315451"/>
                  </a:lnTo>
                  <a:lnTo>
                    <a:pt x="231229" y="315451"/>
                  </a:lnTo>
                  <a:lnTo>
                    <a:pt x="231229" y="382298"/>
                  </a:lnTo>
                  <a:lnTo>
                    <a:pt x="224803" y="382298"/>
                  </a:lnTo>
                  <a:lnTo>
                    <a:pt x="218377" y="382298"/>
                  </a:lnTo>
                  <a:close/>
                  <a:moveTo>
                    <a:pt x="140016" y="315451"/>
                  </a:moveTo>
                  <a:lnTo>
                    <a:pt x="146442" y="315451"/>
                  </a:lnTo>
                  <a:lnTo>
                    <a:pt x="152868" y="315451"/>
                  </a:lnTo>
                  <a:lnTo>
                    <a:pt x="152868" y="382298"/>
                  </a:lnTo>
                  <a:lnTo>
                    <a:pt x="146531" y="382298"/>
                  </a:lnTo>
                  <a:lnTo>
                    <a:pt x="140016" y="382298"/>
                  </a:lnTo>
                  <a:close/>
                  <a:moveTo>
                    <a:pt x="80487" y="315451"/>
                  </a:moveTo>
                  <a:lnTo>
                    <a:pt x="125736" y="315451"/>
                  </a:lnTo>
                  <a:lnTo>
                    <a:pt x="125736" y="321341"/>
                  </a:lnTo>
                  <a:lnTo>
                    <a:pt x="125736" y="327321"/>
                  </a:lnTo>
                  <a:lnTo>
                    <a:pt x="93339" y="327321"/>
                  </a:lnTo>
                  <a:lnTo>
                    <a:pt x="93339" y="341512"/>
                  </a:lnTo>
                  <a:lnTo>
                    <a:pt x="123415" y="341512"/>
                  </a:lnTo>
                  <a:lnTo>
                    <a:pt x="123415" y="347224"/>
                  </a:lnTo>
                  <a:lnTo>
                    <a:pt x="123415" y="353024"/>
                  </a:lnTo>
                  <a:lnTo>
                    <a:pt x="93339" y="353024"/>
                  </a:lnTo>
                  <a:lnTo>
                    <a:pt x="93339" y="370428"/>
                  </a:lnTo>
                  <a:lnTo>
                    <a:pt x="127164" y="370428"/>
                  </a:lnTo>
                  <a:lnTo>
                    <a:pt x="127164" y="376408"/>
                  </a:lnTo>
                  <a:lnTo>
                    <a:pt x="127164" y="382298"/>
                  </a:lnTo>
                  <a:lnTo>
                    <a:pt x="80487" y="382298"/>
                  </a:lnTo>
                  <a:close/>
                  <a:moveTo>
                    <a:pt x="190189" y="315324"/>
                  </a:moveTo>
                  <a:lnTo>
                    <a:pt x="202952" y="315324"/>
                  </a:lnTo>
                  <a:lnTo>
                    <a:pt x="202952" y="363429"/>
                  </a:lnTo>
                  <a:cubicBezTo>
                    <a:pt x="203391" y="369006"/>
                    <a:pt x="201593" y="374529"/>
                    <a:pt x="197954" y="378779"/>
                  </a:cubicBezTo>
                  <a:cubicBezTo>
                    <a:pt x="193965" y="382522"/>
                    <a:pt x="188596" y="384430"/>
                    <a:pt x="183138" y="384045"/>
                  </a:cubicBezTo>
                  <a:cubicBezTo>
                    <a:pt x="177434" y="384531"/>
                    <a:pt x="171819" y="382397"/>
                    <a:pt x="167878" y="378243"/>
                  </a:cubicBezTo>
                  <a:cubicBezTo>
                    <a:pt x="164222" y="373053"/>
                    <a:pt x="162602" y="366701"/>
                    <a:pt x="163326" y="360394"/>
                  </a:cubicBezTo>
                  <a:lnTo>
                    <a:pt x="163326" y="356914"/>
                  </a:lnTo>
                  <a:lnTo>
                    <a:pt x="175553" y="356914"/>
                  </a:lnTo>
                  <a:lnTo>
                    <a:pt x="175553" y="360930"/>
                  </a:lnTo>
                  <a:cubicBezTo>
                    <a:pt x="175263" y="364005"/>
                    <a:pt x="175850" y="367100"/>
                    <a:pt x="177248" y="369854"/>
                  </a:cubicBezTo>
                  <a:cubicBezTo>
                    <a:pt x="178479" y="371845"/>
                    <a:pt x="180717" y="372981"/>
                    <a:pt x="183049" y="372799"/>
                  </a:cubicBezTo>
                  <a:cubicBezTo>
                    <a:pt x="185103" y="373001"/>
                    <a:pt x="187128" y="372204"/>
                    <a:pt x="188493" y="370657"/>
                  </a:cubicBezTo>
                  <a:cubicBezTo>
                    <a:pt x="189773" y="368572"/>
                    <a:pt x="190366" y="366136"/>
                    <a:pt x="190189" y="363697"/>
                  </a:cubicBezTo>
                  <a:close/>
                  <a:moveTo>
                    <a:pt x="14815" y="315323"/>
                  </a:moveTo>
                  <a:lnTo>
                    <a:pt x="44891" y="315323"/>
                  </a:lnTo>
                  <a:cubicBezTo>
                    <a:pt x="49926" y="315025"/>
                    <a:pt x="54891" y="316617"/>
                    <a:pt x="58814" y="319785"/>
                  </a:cubicBezTo>
                  <a:cubicBezTo>
                    <a:pt x="62292" y="322980"/>
                    <a:pt x="64159" y="327564"/>
                    <a:pt x="63902" y="332280"/>
                  </a:cubicBezTo>
                  <a:cubicBezTo>
                    <a:pt x="64223" y="337166"/>
                    <a:pt x="62079" y="341889"/>
                    <a:pt x="58189" y="344864"/>
                  </a:cubicBezTo>
                  <a:cubicBezTo>
                    <a:pt x="57592" y="345431"/>
                    <a:pt x="56897" y="345885"/>
                    <a:pt x="56137" y="346203"/>
                  </a:cubicBezTo>
                  <a:cubicBezTo>
                    <a:pt x="57541" y="346765"/>
                    <a:pt x="58862" y="347515"/>
                    <a:pt x="60064" y="348434"/>
                  </a:cubicBezTo>
                  <a:cubicBezTo>
                    <a:pt x="64038" y="351475"/>
                    <a:pt x="66245" y="356290"/>
                    <a:pt x="65954" y="361285"/>
                  </a:cubicBezTo>
                  <a:cubicBezTo>
                    <a:pt x="66360" y="367075"/>
                    <a:pt x="64207" y="372751"/>
                    <a:pt x="60064" y="376815"/>
                  </a:cubicBezTo>
                  <a:cubicBezTo>
                    <a:pt x="55269" y="380702"/>
                    <a:pt x="49174" y="382617"/>
                    <a:pt x="43017" y="382170"/>
                  </a:cubicBezTo>
                  <a:lnTo>
                    <a:pt x="15083" y="382170"/>
                  </a:lnTo>
                  <a:close/>
                  <a:moveTo>
                    <a:pt x="700246" y="315235"/>
                  </a:moveTo>
                  <a:lnTo>
                    <a:pt x="713098" y="315235"/>
                  </a:lnTo>
                  <a:lnTo>
                    <a:pt x="713098" y="357360"/>
                  </a:lnTo>
                  <a:cubicBezTo>
                    <a:pt x="712840" y="361202"/>
                    <a:pt x="713911" y="365014"/>
                    <a:pt x="716132" y="368159"/>
                  </a:cubicBezTo>
                  <a:cubicBezTo>
                    <a:pt x="718400" y="370658"/>
                    <a:pt x="721692" y="371974"/>
                    <a:pt x="725057" y="371729"/>
                  </a:cubicBezTo>
                  <a:cubicBezTo>
                    <a:pt x="728374" y="372003"/>
                    <a:pt x="731642" y="370795"/>
                    <a:pt x="733982" y="368427"/>
                  </a:cubicBezTo>
                  <a:cubicBezTo>
                    <a:pt x="736148" y="365165"/>
                    <a:pt x="737124" y="361257"/>
                    <a:pt x="736749" y="357360"/>
                  </a:cubicBezTo>
                  <a:lnTo>
                    <a:pt x="736749" y="315235"/>
                  </a:lnTo>
                  <a:lnTo>
                    <a:pt x="749958" y="315235"/>
                  </a:lnTo>
                  <a:lnTo>
                    <a:pt x="749958" y="356914"/>
                  </a:lnTo>
                  <a:cubicBezTo>
                    <a:pt x="750641" y="364295"/>
                    <a:pt x="748575" y="371668"/>
                    <a:pt x="744156" y="377620"/>
                  </a:cubicBezTo>
                  <a:cubicBezTo>
                    <a:pt x="738981" y="382290"/>
                    <a:pt x="732089" y="384588"/>
                    <a:pt x="725146" y="383956"/>
                  </a:cubicBezTo>
                  <a:cubicBezTo>
                    <a:pt x="718247" y="384495"/>
                    <a:pt x="711440" y="382097"/>
                    <a:pt x="706404" y="377352"/>
                  </a:cubicBezTo>
                  <a:cubicBezTo>
                    <a:pt x="701929" y="371517"/>
                    <a:pt x="699739" y="364250"/>
                    <a:pt x="700246" y="356914"/>
                  </a:cubicBezTo>
                  <a:close/>
                  <a:moveTo>
                    <a:pt x="1526374" y="313761"/>
                  </a:moveTo>
                  <a:cubicBezTo>
                    <a:pt x="1533763" y="313349"/>
                    <a:pt x="1541309" y="315755"/>
                    <a:pt x="1547261" y="321079"/>
                  </a:cubicBezTo>
                  <a:cubicBezTo>
                    <a:pt x="1548062" y="321795"/>
                    <a:pt x="1548821" y="322555"/>
                    <a:pt x="1549537" y="323355"/>
                  </a:cubicBezTo>
                  <a:cubicBezTo>
                    <a:pt x="1555243" y="330769"/>
                    <a:pt x="1558093" y="339986"/>
                    <a:pt x="1557570" y="349327"/>
                  </a:cubicBezTo>
                  <a:cubicBezTo>
                    <a:pt x="1558076" y="358500"/>
                    <a:pt x="1555221" y="367544"/>
                    <a:pt x="1549537" y="374763"/>
                  </a:cubicBezTo>
                  <a:cubicBezTo>
                    <a:pt x="1538598" y="386667"/>
                    <a:pt x="1520079" y="387448"/>
                    <a:pt x="1508175" y="376508"/>
                  </a:cubicBezTo>
                  <a:cubicBezTo>
                    <a:pt x="1507569" y="375951"/>
                    <a:pt x="1506986" y="375369"/>
                    <a:pt x="1506430" y="374763"/>
                  </a:cubicBezTo>
                  <a:cubicBezTo>
                    <a:pt x="1500747" y="367544"/>
                    <a:pt x="1497891" y="358500"/>
                    <a:pt x="1498397" y="349327"/>
                  </a:cubicBezTo>
                  <a:cubicBezTo>
                    <a:pt x="1497873" y="339986"/>
                    <a:pt x="1500724" y="330769"/>
                    <a:pt x="1506430" y="323355"/>
                  </a:cubicBezTo>
                  <a:cubicBezTo>
                    <a:pt x="1511753" y="317404"/>
                    <a:pt x="1518985" y="314173"/>
                    <a:pt x="1526374" y="313761"/>
                  </a:cubicBezTo>
                  <a:close/>
                  <a:moveTo>
                    <a:pt x="1400517" y="313754"/>
                  </a:moveTo>
                  <a:cubicBezTo>
                    <a:pt x="1407929" y="313349"/>
                    <a:pt x="1415496" y="315772"/>
                    <a:pt x="1421460" y="321118"/>
                  </a:cubicBezTo>
                  <a:cubicBezTo>
                    <a:pt x="1422246" y="321823"/>
                    <a:pt x="1422992" y="322570"/>
                    <a:pt x="1423697" y="323355"/>
                  </a:cubicBezTo>
                  <a:cubicBezTo>
                    <a:pt x="1429378" y="330778"/>
                    <a:pt x="1432198" y="339997"/>
                    <a:pt x="1431641" y="349327"/>
                  </a:cubicBezTo>
                  <a:cubicBezTo>
                    <a:pt x="1432173" y="358490"/>
                    <a:pt x="1429349" y="367532"/>
                    <a:pt x="1423697" y="374763"/>
                  </a:cubicBezTo>
                  <a:cubicBezTo>
                    <a:pt x="1412711" y="386691"/>
                    <a:pt x="1394135" y="387455"/>
                    <a:pt x="1382207" y="376469"/>
                  </a:cubicBezTo>
                  <a:cubicBezTo>
                    <a:pt x="1381615" y="375924"/>
                    <a:pt x="1381046" y="375355"/>
                    <a:pt x="1380501" y="374763"/>
                  </a:cubicBezTo>
                  <a:lnTo>
                    <a:pt x="1380500" y="374763"/>
                  </a:lnTo>
                  <a:cubicBezTo>
                    <a:pt x="1374886" y="367513"/>
                    <a:pt x="1372065" y="358484"/>
                    <a:pt x="1372557" y="349327"/>
                  </a:cubicBezTo>
                  <a:cubicBezTo>
                    <a:pt x="1372047" y="340003"/>
                    <a:pt x="1374862" y="330800"/>
                    <a:pt x="1380500" y="323355"/>
                  </a:cubicBezTo>
                  <a:cubicBezTo>
                    <a:pt x="1385847" y="317391"/>
                    <a:pt x="1393104" y="314159"/>
                    <a:pt x="1400517" y="313754"/>
                  </a:cubicBezTo>
                  <a:close/>
                  <a:moveTo>
                    <a:pt x="935084" y="313754"/>
                  </a:moveTo>
                  <a:cubicBezTo>
                    <a:pt x="942496" y="313349"/>
                    <a:pt x="950063" y="315772"/>
                    <a:pt x="956027" y="321118"/>
                  </a:cubicBezTo>
                  <a:cubicBezTo>
                    <a:pt x="956813" y="321823"/>
                    <a:pt x="957559" y="322570"/>
                    <a:pt x="958264" y="323355"/>
                  </a:cubicBezTo>
                  <a:cubicBezTo>
                    <a:pt x="963945" y="330778"/>
                    <a:pt x="966765" y="339997"/>
                    <a:pt x="966208" y="349327"/>
                  </a:cubicBezTo>
                  <a:cubicBezTo>
                    <a:pt x="966740" y="358490"/>
                    <a:pt x="963916" y="367532"/>
                    <a:pt x="958264" y="374763"/>
                  </a:cubicBezTo>
                  <a:cubicBezTo>
                    <a:pt x="947278" y="386691"/>
                    <a:pt x="928702" y="387455"/>
                    <a:pt x="916774" y="376469"/>
                  </a:cubicBezTo>
                  <a:cubicBezTo>
                    <a:pt x="916182" y="375924"/>
                    <a:pt x="915613" y="375355"/>
                    <a:pt x="915068" y="374763"/>
                  </a:cubicBezTo>
                  <a:lnTo>
                    <a:pt x="915067" y="374763"/>
                  </a:lnTo>
                  <a:cubicBezTo>
                    <a:pt x="909452" y="367513"/>
                    <a:pt x="906632" y="358484"/>
                    <a:pt x="907124" y="349327"/>
                  </a:cubicBezTo>
                  <a:cubicBezTo>
                    <a:pt x="906614" y="340003"/>
                    <a:pt x="909429" y="330800"/>
                    <a:pt x="915067" y="323355"/>
                  </a:cubicBezTo>
                  <a:cubicBezTo>
                    <a:pt x="920413" y="317391"/>
                    <a:pt x="927671" y="314159"/>
                    <a:pt x="935084" y="313754"/>
                  </a:cubicBezTo>
                  <a:close/>
                  <a:moveTo>
                    <a:pt x="1598624" y="313717"/>
                  </a:moveTo>
                  <a:cubicBezTo>
                    <a:pt x="1605317" y="313413"/>
                    <a:pt x="1611889" y="315572"/>
                    <a:pt x="1617099" y="319786"/>
                  </a:cubicBezTo>
                  <a:cubicBezTo>
                    <a:pt x="1621980" y="323927"/>
                    <a:pt x="1625027" y="329829"/>
                    <a:pt x="1625578" y="336207"/>
                  </a:cubicBezTo>
                  <a:lnTo>
                    <a:pt x="1612994" y="336207"/>
                  </a:lnTo>
                  <a:cubicBezTo>
                    <a:pt x="1612548" y="333173"/>
                    <a:pt x="1610909" y="330443"/>
                    <a:pt x="1608442" y="328621"/>
                  </a:cubicBezTo>
                  <a:cubicBezTo>
                    <a:pt x="1605968" y="326472"/>
                    <a:pt x="1602795" y="325298"/>
                    <a:pt x="1599517" y="325319"/>
                  </a:cubicBezTo>
                  <a:cubicBezTo>
                    <a:pt x="1594372" y="325068"/>
                    <a:pt x="1589445" y="327415"/>
                    <a:pt x="1586397" y="331566"/>
                  </a:cubicBezTo>
                  <a:cubicBezTo>
                    <a:pt x="1580217" y="342345"/>
                    <a:pt x="1580217" y="355594"/>
                    <a:pt x="1586397" y="366373"/>
                  </a:cubicBezTo>
                  <a:cubicBezTo>
                    <a:pt x="1589591" y="370415"/>
                    <a:pt x="1594553" y="372647"/>
                    <a:pt x="1599696" y="372353"/>
                  </a:cubicBezTo>
                  <a:cubicBezTo>
                    <a:pt x="1604408" y="372523"/>
                    <a:pt x="1608846" y="370134"/>
                    <a:pt x="1611298" y="366106"/>
                  </a:cubicBezTo>
                  <a:cubicBezTo>
                    <a:pt x="1612941" y="363609"/>
                    <a:pt x="1614092" y="360823"/>
                    <a:pt x="1614689" y="357895"/>
                  </a:cubicBezTo>
                  <a:lnTo>
                    <a:pt x="1600231" y="357895"/>
                  </a:lnTo>
                  <a:lnTo>
                    <a:pt x="1600231" y="346382"/>
                  </a:lnTo>
                  <a:lnTo>
                    <a:pt x="1626024" y="346382"/>
                  </a:lnTo>
                  <a:lnTo>
                    <a:pt x="1626024" y="382081"/>
                  </a:lnTo>
                  <a:lnTo>
                    <a:pt x="1617099" y="382081"/>
                  </a:lnTo>
                  <a:lnTo>
                    <a:pt x="1615850" y="373156"/>
                  </a:lnTo>
                  <a:lnTo>
                    <a:pt x="1615671" y="374762"/>
                  </a:lnTo>
                  <a:cubicBezTo>
                    <a:pt x="1611817" y="380856"/>
                    <a:pt x="1605027" y="384454"/>
                    <a:pt x="1597821" y="384223"/>
                  </a:cubicBezTo>
                  <a:lnTo>
                    <a:pt x="1597821" y="383687"/>
                  </a:lnTo>
                  <a:cubicBezTo>
                    <a:pt x="1589696" y="384122"/>
                    <a:pt x="1581814" y="380838"/>
                    <a:pt x="1576401" y="374762"/>
                  </a:cubicBezTo>
                  <a:cubicBezTo>
                    <a:pt x="1565540" y="359348"/>
                    <a:pt x="1565540" y="338770"/>
                    <a:pt x="1576401" y="323356"/>
                  </a:cubicBezTo>
                  <a:cubicBezTo>
                    <a:pt x="1581942" y="316909"/>
                    <a:pt x="1590131" y="313358"/>
                    <a:pt x="1598624" y="313717"/>
                  </a:cubicBezTo>
                  <a:close/>
                  <a:moveTo>
                    <a:pt x="1205662" y="313538"/>
                  </a:moveTo>
                  <a:cubicBezTo>
                    <a:pt x="1212206" y="313370"/>
                    <a:pt x="1218575" y="315663"/>
                    <a:pt x="1223511" y="319964"/>
                  </a:cubicBezTo>
                  <a:cubicBezTo>
                    <a:pt x="1228575" y="324432"/>
                    <a:pt x="1231762" y="330648"/>
                    <a:pt x="1232436" y="337367"/>
                  </a:cubicBezTo>
                  <a:lnTo>
                    <a:pt x="1219584" y="337367"/>
                  </a:lnTo>
                  <a:cubicBezTo>
                    <a:pt x="1219368" y="333950"/>
                    <a:pt x="1217831" y="330749"/>
                    <a:pt x="1215300" y="328442"/>
                  </a:cubicBezTo>
                  <a:cubicBezTo>
                    <a:pt x="1212801" y="326346"/>
                    <a:pt x="1209638" y="325208"/>
                    <a:pt x="1206376" y="325229"/>
                  </a:cubicBezTo>
                  <a:cubicBezTo>
                    <a:pt x="1201775" y="325133"/>
                    <a:pt x="1197479" y="327519"/>
                    <a:pt x="1195130" y="331477"/>
                  </a:cubicBezTo>
                  <a:cubicBezTo>
                    <a:pt x="1192174" y="336718"/>
                    <a:pt x="1190781" y="342695"/>
                    <a:pt x="1191114" y="348702"/>
                  </a:cubicBezTo>
                  <a:cubicBezTo>
                    <a:pt x="1190786" y="354566"/>
                    <a:pt x="1192182" y="360400"/>
                    <a:pt x="1195130" y="365480"/>
                  </a:cubicBezTo>
                  <a:cubicBezTo>
                    <a:pt x="1199377" y="371772"/>
                    <a:pt x="1207921" y="373429"/>
                    <a:pt x="1214212" y="369182"/>
                  </a:cubicBezTo>
                  <a:cubicBezTo>
                    <a:pt x="1214751" y="368818"/>
                    <a:pt x="1215264" y="368416"/>
                    <a:pt x="1215746" y="367979"/>
                  </a:cubicBezTo>
                  <a:cubicBezTo>
                    <a:pt x="1218269" y="365409"/>
                    <a:pt x="1219789" y="362022"/>
                    <a:pt x="1220030" y="358430"/>
                  </a:cubicBezTo>
                  <a:lnTo>
                    <a:pt x="1231901" y="358787"/>
                  </a:lnTo>
                  <a:cubicBezTo>
                    <a:pt x="1231455" y="365737"/>
                    <a:pt x="1228469" y="372281"/>
                    <a:pt x="1223511" y="377172"/>
                  </a:cubicBezTo>
                  <a:cubicBezTo>
                    <a:pt x="1218688" y="381706"/>
                    <a:pt x="1212280" y="384172"/>
                    <a:pt x="1205662" y="384044"/>
                  </a:cubicBezTo>
                  <a:cubicBezTo>
                    <a:pt x="1197672" y="384371"/>
                    <a:pt x="1190008" y="380854"/>
                    <a:pt x="1185045" y="374584"/>
                  </a:cubicBezTo>
                  <a:cubicBezTo>
                    <a:pt x="1179596" y="367262"/>
                    <a:pt x="1176880" y="358263"/>
                    <a:pt x="1177370" y="349148"/>
                  </a:cubicBezTo>
                  <a:cubicBezTo>
                    <a:pt x="1176859" y="339865"/>
                    <a:pt x="1179571" y="330691"/>
                    <a:pt x="1185045" y="323177"/>
                  </a:cubicBezTo>
                  <a:cubicBezTo>
                    <a:pt x="1189961" y="316827"/>
                    <a:pt x="1197637" y="313239"/>
                    <a:pt x="1205662" y="313538"/>
                  </a:cubicBezTo>
                  <a:close/>
                  <a:moveTo>
                    <a:pt x="523890" y="313538"/>
                  </a:moveTo>
                  <a:cubicBezTo>
                    <a:pt x="530060" y="313268"/>
                    <a:pt x="536098" y="315376"/>
                    <a:pt x="540758" y="319428"/>
                  </a:cubicBezTo>
                  <a:cubicBezTo>
                    <a:pt x="545164" y="323595"/>
                    <a:pt x="547732" y="329342"/>
                    <a:pt x="547898" y="335404"/>
                  </a:cubicBezTo>
                  <a:lnTo>
                    <a:pt x="534867" y="335404"/>
                  </a:lnTo>
                  <a:cubicBezTo>
                    <a:pt x="534768" y="332433"/>
                    <a:pt x="533364" y="329658"/>
                    <a:pt x="531029" y="327817"/>
                  </a:cubicBezTo>
                  <a:cubicBezTo>
                    <a:pt x="528456" y="325908"/>
                    <a:pt x="525308" y="324932"/>
                    <a:pt x="522105" y="325051"/>
                  </a:cubicBezTo>
                  <a:cubicBezTo>
                    <a:pt x="519376" y="324860"/>
                    <a:pt x="516674" y="325687"/>
                    <a:pt x="514519" y="327371"/>
                  </a:cubicBezTo>
                  <a:cubicBezTo>
                    <a:pt x="512626" y="328989"/>
                    <a:pt x="511602" y="331401"/>
                    <a:pt x="511752" y="333886"/>
                  </a:cubicBezTo>
                  <a:cubicBezTo>
                    <a:pt x="511747" y="335850"/>
                    <a:pt x="512853" y="337647"/>
                    <a:pt x="514608" y="338527"/>
                  </a:cubicBezTo>
                  <a:cubicBezTo>
                    <a:pt x="518481" y="340299"/>
                    <a:pt x="522558" y="341588"/>
                    <a:pt x="526745" y="342365"/>
                  </a:cubicBezTo>
                  <a:cubicBezTo>
                    <a:pt x="533196" y="343499"/>
                    <a:pt x="539302" y="346094"/>
                    <a:pt x="544595" y="349951"/>
                  </a:cubicBezTo>
                  <a:cubicBezTo>
                    <a:pt x="547906" y="353655"/>
                    <a:pt x="549523" y="358571"/>
                    <a:pt x="549058" y="363517"/>
                  </a:cubicBezTo>
                  <a:cubicBezTo>
                    <a:pt x="549373" y="369321"/>
                    <a:pt x="546842" y="374915"/>
                    <a:pt x="542274" y="378510"/>
                  </a:cubicBezTo>
                  <a:cubicBezTo>
                    <a:pt x="536941" y="382434"/>
                    <a:pt x="530413" y="384390"/>
                    <a:pt x="523801" y="384044"/>
                  </a:cubicBezTo>
                  <a:cubicBezTo>
                    <a:pt x="517327" y="384352"/>
                    <a:pt x="510968" y="382254"/>
                    <a:pt x="505951" y="378153"/>
                  </a:cubicBezTo>
                  <a:cubicBezTo>
                    <a:pt x="501401" y="373800"/>
                    <a:pt x="498849" y="367761"/>
                    <a:pt x="498900" y="361464"/>
                  </a:cubicBezTo>
                  <a:lnTo>
                    <a:pt x="511306" y="361465"/>
                  </a:lnTo>
                  <a:cubicBezTo>
                    <a:pt x="511240" y="364591"/>
                    <a:pt x="512543" y="367591"/>
                    <a:pt x="514876" y="369675"/>
                  </a:cubicBezTo>
                  <a:cubicBezTo>
                    <a:pt x="517438" y="371617"/>
                    <a:pt x="520587" y="372624"/>
                    <a:pt x="523801" y="372531"/>
                  </a:cubicBezTo>
                  <a:cubicBezTo>
                    <a:pt x="527148" y="372709"/>
                    <a:pt x="530482" y="371968"/>
                    <a:pt x="533439" y="370389"/>
                  </a:cubicBezTo>
                  <a:cubicBezTo>
                    <a:pt x="535592" y="369168"/>
                    <a:pt x="536921" y="366884"/>
                    <a:pt x="536920" y="364410"/>
                  </a:cubicBezTo>
                  <a:cubicBezTo>
                    <a:pt x="537065" y="362238"/>
                    <a:pt x="536130" y="360135"/>
                    <a:pt x="534421" y="358787"/>
                  </a:cubicBezTo>
                  <a:cubicBezTo>
                    <a:pt x="531167" y="356996"/>
                    <a:pt x="527638" y="355759"/>
                    <a:pt x="523979" y="355128"/>
                  </a:cubicBezTo>
                  <a:cubicBezTo>
                    <a:pt x="517004" y="353942"/>
                    <a:pt x="510351" y="351328"/>
                    <a:pt x="504434" y="347452"/>
                  </a:cubicBezTo>
                  <a:cubicBezTo>
                    <a:pt x="500957" y="344156"/>
                    <a:pt x="499153" y="339466"/>
                    <a:pt x="499525" y="334690"/>
                  </a:cubicBezTo>
                  <a:cubicBezTo>
                    <a:pt x="499229" y="328819"/>
                    <a:pt x="501627" y="323134"/>
                    <a:pt x="506040" y="319249"/>
                  </a:cubicBezTo>
                  <a:cubicBezTo>
                    <a:pt x="511041" y="315135"/>
                    <a:pt x="517429" y="313092"/>
                    <a:pt x="523890" y="313538"/>
                  </a:cubicBezTo>
                  <a:close/>
                  <a:moveTo>
                    <a:pt x="336367" y="313293"/>
                  </a:moveTo>
                  <a:cubicBezTo>
                    <a:pt x="343627" y="312654"/>
                    <a:pt x="351114" y="314597"/>
                    <a:pt x="357351" y="319250"/>
                  </a:cubicBezTo>
                  <a:cubicBezTo>
                    <a:pt x="362264" y="323367"/>
                    <a:pt x="365317" y="329284"/>
                    <a:pt x="365830" y="335672"/>
                  </a:cubicBezTo>
                  <a:lnTo>
                    <a:pt x="352978" y="335672"/>
                  </a:lnTo>
                  <a:cubicBezTo>
                    <a:pt x="352614" y="332631"/>
                    <a:pt x="350996" y="329881"/>
                    <a:pt x="348515" y="328086"/>
                  </a:cubicBezTo>
                  <a:cubicBezTo>
                    <a:pt x="346042" y="325937"/>
                    <a:pt x="342868" y="324762"/>
                    <a:pt x="339591" y="324783"/>
                  </a:cubicBezTo>
                  <a:cubicBezTo>
                    <a:pt x="334457" y="324581"/>
                    <a:pt x="329551" y="326917"/>
                    <a:pt x="326472" y="331031"/>
                  </a:cubicBezTo>
                  <a:cubicBezTo>
                    <a:pt x="322986" y="336304"/>
                    <a:pt x="321325" y="342574"/>
                    <a:pt x="321741" y="348881"/>
                  </a:cubicBezTo>
                  <a:cubicBezTo>
                    <a:pt x="321325" y="354995"/>
                    <a:pt x="322923" y="361077"/>
                    <a:pt x="326293" y="366195"/>
                  </a:cubicBezTo>
                  <a:cubicBezTo>
                    <a:pt x="329495" y="370225"/>
                    <a:pt x="334451" y="372454"/>
                    <a:pt x="339591" y="372175"/>
                  </a:cubicBezTo>
                  <a:cubicBezTo>
                    <a:pt x="344295" y="372308"/>
                    <a:pt x="348715" y="369928"/>
                    <a:pt x="351193" y="365928"/>
                  </a:cubicBezTo>
                  <a:cubicBezTo>
                    <a:pt x="352800" y="363413"/>
                    <a:pt x="353948" y="360633"/>
                    <a:pt x="354584" y="357717"/>
                  </a:cubicBezTo>
                  <a:lnTo>
                    <a:pt x="340127" y="357717"/>
                  </a:lnTo>
                  <a:lnTo>
                    <a:pt x="340127" y="346203"/>
                  </a:lnTo>
                  <a:lnTo>
                    <a:pt x="366187" y="346203"/>
                  </a:lnTo>
                  <a:lnTo>
                    <a:pt x="366187" y="381903"/>
                  </a:lnTo>
                  <a:lnTo>
                    <a:pt x="357262" y="381903"/>
                  </a:lnTo>
                  <a:lnTo>
                    <a:pt x="356012" y="372978"/>
                  </a:lnTo>
                  <a:lnTo>
                    <a:pt x="355299" y="374049"/>
                  </a:lnTo>
                  <a:lnTo>
                    <a:pt x="337551" y="383456"/>
                  </a:lnTo>
                  <a:lnTo>
                    <a:pt x="316743" y="374228"/>
                  </a:lnTo>
                  <a:cubicBezTo>
                    <a:pt x="306039" y="358763"/>
                    <a:pt x="306039" y="338284"/>
                    <a:pt x="316743" y="322820"/>
                  </a:cubicBezTo>
                  <a:cubicBezTo>
                    <a:pt x="322074" y="317150"/>
                    <a:pt x="329107" y="313931"/>
                    <a:pt x="336367" y="313293"/>
                  </a:cubicBezTo>
                  <a:close/>
                  <a:moveTo>
                    <a:pt x="381539" y="228751"/>
                  </a:moveTo>
                  <a:lnTo>
                    <a:pt x="381449" y="228930"/>
                  </a:lnTo>
                  <a:lnTo>
                    <a:pt x="381464" y="228833"/>
                  </a:lnTo>
                  <a:close/>
                  <a:moveTo>
                    <a:pt x="350212" y="205101"/>
                  </a:moveTo>
                  <a:cubicBezTo>
                    <a:pt x="356549" y="205101"/>
                    <a:pt x="356906" y="216256"/>
                    <a:pt x="359137" y="216256"/>
                  </a:cubicBezTo>
                  <a:cubicBezTo>
                    <a:pt x="362394" y="215993"/>
                    <a:pt x="365588" y="215210"/>
                    <a:pt x="368597" y="213936"/>
                  </a:cubicBezTo>
                  <a:cubicBezTo>
                    <a:pt x="372253" y="213720"/>
                    <a:pt x="375918" y="213720"/>
                    <a:pt x="379575" y="213936"/>
                  </a:cubicBezTo>
                  <a:cubicBezTo>
                    <a:pt x="381360" y="213936"/>
                    <a:pt x="383413" y="214293"/>
                    <a:pt x="383413" y="215721"/>
                  </a:cubicBezTo>
                  <a:cubicBezTo>
                    <a:pt x="383772" y="217846"/>
                    <a:pt x="383460" y="220030"/>
                    <a:pt x="382520" y="221968"/>
                  </a:cubicBezTo>
                  <a:lnTo>
                    <a:pt x="381464" y="228833"/>
                  </a:lnTo>
                  <a:lnTo>
                    <a:pt x="376719" y="234017"/>
                  </a:lnTo>
                  <a:cubicBezTo>
                    <a:pt x="376005" y="235177"/>
                    <a:pt x="372524" y="235980"/>
                    <a:pt x="371810" y="237676"/>
                  </a:cubicBezTo>
                  <a:cubicBezTo>
                    <a:pt x="370204" y="241692"/>
                    <a:pt x="370204" y="245352"/>
                    <a:pt x="368330" y="247583"/>
                  </a:cubicBezTo>
                  <a:cubicBezTo>
                    <a:pt x="366455" y="249814"/>
                    <a:pt x="364313" y="250439"/>
                    <a:pt x="361368" y="252313"/>
                  </a:cubicBezTo>
                  <a:cubicBezTo>
                    <a:pt x="358423" y="254188"/>
                    <a:pt x="355299" y="252492"/>
                    <a:pt x="353336" y="253027"/>
                  </a:cubicBezTo>
                  <a:cubicBezTo>
                    <a:pt x="350016" y="254992"/>
                    <a:pt x="346442" y="256494"/>
                    <a:pt x="342715" y="257490"/>
                  </a:cubicBezTo>
                  <a:cubicBezTo>
                    <a:pt x="336200" y="257490"/>
                    <a:pt x="330041" y="254544"/>
                    <a:pt x="330041" y="247048"/>
                  </a:cubicBezTo>
                  <a:cubicBezTo>
                    <a:pt x="330041" y="245263"/>
                    <a:pt x="331380" y="240978"/>
                    <a:pt x="331380" y="239193"/>
                  </a:cubicBezTo>
                  <a:cubicBezTo>
                    <a:pt x="331380" y="237408"/>
                    <a:pt x="329506" y="234731"/>
                    <a:pt x="329506" y="232946"/>
                  </a:cubicBezTo>
                  <a:cubicBezTo>
                    <a:pt x="329506" y="231161"/>
                    <a:pt x="332808" y="227769"/>
                    <a:pt x="333344" y="225627"/>
                  </a:cubicBezTo>
                  <a:cubicBezTo>
                    <a:pt x="334396" y="219048"/>
                    <a:pt x="337865" y="213097"/>
                    <a:pt x="343072" y="208939"/>
                  </a:cubicBezTo>
                  <a:cubicBezTo>
                    <a:pt x="345482" y="207689"/>
                    <a:pt x="348427" y="205101"/>
                    <a:pt x="350212" y="205101"/>
                  </a:cubicBezTo>
                  <a:close/>
                  <a:moveTo>
                    <a:pt x="469269" y="183145"/>
                  </a:moveTo>
                  <a:cubicBezTo>
                    <a:pt x="471590" y="182788"/>
                    <a:pt x="472750" y="185377"/>
                    <a:pt x="476410" y="184752"/>
                  </a:cubicBezTo>
                  <a:cubicBezTo>
                    <a:pt x="477570" y="184663"/>
                    <a:pt x="481943" y="188500"/>
                    <a:pt x="483639" y="188500"/>
                  </a:cubicBezTo>
                  <a:cubicBezTo>
                    <a:pt x="485985" y="189175"/>
                    <a:pt x="488440" y="189388"/>
                    <a:pt x="490868" y="189125"/>
                  </a:cubicBezTo>
                  <a:cubicBezTo>
                    <a:pt x="493010" y="188857"/>
                    <a:pt x="496312" y="191356"/>
                    <a:pt x="498008" y="191356"/>
                  </a:cubicBezTo>
                  <a:cubicBezTo>
                    <a:pt x="500084" y="191204"/>
                    <a:pt x="502145" y="190876"/>
                    <a:pt x="504166" y="190375"/>
                  </a:cubicBezTo>
                  <a:cubicBezTo>
                    <a:pt x="507825" y="189660"/>
                    <a:pt x="516036" y="199567"/>
                    <a:pt x="518802" y="203316"/>
                  </a:cubicBezTo>
                  <a:lnTo>
                    <a:pt x="517999" y="203494"/>
                  </a:lnTo>
                  <a:cubicBezTo>
                    <a:pt x="519478" y="205225"/>
                    <a:pt x="520764" y="207110"/>
                    <a:pt x="521837" y="209117"/>
                  </a:cubicBezTo>
                  <a:cubicBezTo>
                    <a:pt x="522358" y="211529"/>
                    <a:pt x="522358" y="214024"/>
                    <a:pt x="521837" y="216435"/>
                  </a:cubicBezTo>
                  <a:cubicBezTo>
                    <a:pt x="520587" y="220363"/>
                    <a:pt x="518267" y="221434"/>
                    <a:pt x="516660" y="223219"/>
                  </a:cubicBezTo>
                  <a:cubicBezTo>
                    <a:pt x="515054" y="225004"/>
                    <a:pt x="514429" y="229288"/>
                    <a:pt x="512644" y="231430"/>
                  </a:cubicBezTo>
                  <a:cubicBezTo>
                    <a:pt x="511269" y="233437"/>
                    <a:pt x="509684" y="235292"/>
                    <a:pt x="507915" y="236963"/>
                  </a:cubicBezTo>
                  <a:cubicBezTo>
                    <a:pt x="505453" y="238652"/>
                    <a:pt x="502650" y="239780"/>
                    <a:pt x="499704" y="240265"/>
                  </a:cubicBezTo>
                  <a:cubicBezTo>
                    <a:pt x="497740" y="240265"/>
                    <a:pt x="494706" y="239730"/>
                    <a:pt x="492742" y="240265"/>
                  </a:cubicBezTo>
                  <a:cubicBezTo>
                    <a:pt x="489351" y="241158"/>
                    <a:pt x="487834" y="243746"/>
                    <a:pt x="485424" y="243746"/>
                  </a:cubicBezTo>
                  <a:cubicBezTo>
                    <a:pt x="483014" y="243746"/>
                    <a:pt x="480604" y="241515"/>
                    <a:pt x="479712" y="237677"/>
                  </a:cubicBezTo>
                  <a:cubicBezTo>
                    <a:pt x="479712" y="235714"/>
                    <a:pt x="480693" y="232054"/>
                    <a:pt x="479712" y="229645"/>
                  </a:cubicBezTo>
                  <a:cubicBezTo>
                    <a:pt x="477548" y="226158"/>
                    <a:pt x="475581" y="222553"/>
                    <a:pt x="473821" y="218845"/>
                  </a:cubicBezTo>
                  <a:cubicBezTo>
                    <a:pt x="473643" y="214472"/>
                    <a:pt x="469091" y="212330"/>
                    <a:pt x="469091" y="209474"/>
                  </a:cubicBezTo>
                  <a:cubicBezTo>
                    <a:pt x="469105" y="205810"/>
                    <a:pt x="468151" y="202209"/>
                    <a:pt x="466324" y="199032"/>
                  </a:cubicBezTo>
                  <a:cubicBezTo>
                    <a:pt x="465696" y="196898"/>
                    <a:pt x="465887" y="194607"/>
                    <a:pt x="466860" y="192606"/>
                  </a:cubicBezTo>
                  <a:cubicBezTo>
                    <a:pt x="468288" y="190642"/>
                    <a:pt x="466324" y="185377"/>
                    <a:pt x="469269" y="183145"/>
                  </a:cubicBezTo>
                  <a:close/>
                  <a:moveTo>
                    <a:pt x="443656" y="131382"/>
                  </a:moveTo>
                  <a:cubicBezTo>
                    <a:pt x="441416" y="131221"/>
                    <a:pt x="439168" y="131525"/>
                    <a:pt x="437051" y="132274"/>
                  </a:cubicBezTo>
                  <a:cubicBezTo>
                    <a:pt x="434463" y="133881"/>
                    <a:pt x="431964" y="132988"/>
                    <a:pt x="430269" y="134505"/>
                  </a:cubicBezTo>
                  <a:cubicBezTo>
                    <a:pt x="428719" y="135792"/>
                    <a:pt x="427009" y="136872"/>
                    <a:pt x="425181" y="137718"/>
                  </a:cubicBezTo>
                  <a:cubicBezTo>
                    <a:pt x="420652" y="139316"/>
                    <a:pt x="416238" y="141225"/>
                    <a:pt x="411972" y="143429"/>
                  </a:cubicBezTo>
                  <a:cubicBezTo>
                    <a:pt x="409426" y="144715"/>
                    <a:pt x="407859" y="147362"/>
                    <a:pt x="407956" y="150212"/>
                  </a:cubicBezTo>
                  <a:cubicBezTo>
                    <a:pt x="408049" y="153328"/>
                    <a:pt x="410553" y="155831"/>
                    <a:pt x="413668" y="155924"/>
                  </a:cubicBezTo>
                  <a:cubicBezTo>
                    <a:pt x="417176" y="155436"/>
                    <a:pt x="420582" y="154381"/>
                    <a:pt x="423753" y="152801"/>
                  </a:cubicBezTo>
                  <a:cubicBezTo>
                    <a:pt x="427144" y="150748"/>
                    <a:pt x="428840" y="148160"/>
                    <a:pt x="433214" y="145482"/>
                  </a:cubicBezTo>
                  <a:cubicBezTo>
                    <a:pt x="436161" y="143562"/>
                    <a:pt x="438807" y="141215"/>
                    <a:pt x="441068" y="138521"/>
                  </a:cubicBezTo>
                  <a:cubicBezTo>
                    <a:pt x="442763" y="135576"/>
                    <a:pt x="444994" y="131382"/>
                    <a:pt x="443656" y="131382"/>
                  </a:cubicBezTo>
                  <a:close/>
                  <a:moveTo>
                    <a:pt x="757186" y="117012"/>
                  </a:moveTo>
                  <a:cubicBezTo>
                    <a:pt x="753664" y="117335"/>
                    <a:pt x="750172" y="117932"/>
                    <a:pt x="746743" y="118797"/>
                  </a:cubicBezTo>
                  <a:cubicBezTo>
                    <a:pt x="745289" y="120293"/>
                    <a:pt x="744405" y="122250"/>
                    <a:pt x="744244" y="124330"/>
                  </a:cubicBezTo>
                  <a:cubicBezTo>
                    <a:pt x="743988" y="126097"/>
                    <a:pt x="744268" y="127900"/>
                    <a:pt x="745048" y="129507"/>
                  </a:cubicBezTo>
                  <a:cubicBezTo>
                    <a:pt x="747993" y="130488"/>
                    <a:pt x="752188" y="131470"/>
                    <a:pt x="753973" y="130488"/>
                  </a:cubicBezTo>
                  <a:lnTo>
                    <a:pt x="754062" y="130488"/>
                  </a:lnTo>
                  <a:cubicBezTo>
                    <a:pt x="757511" y="128113"/>
                    <a:pt x="759707" y="124311"/>
                    <a:pt x="760042" y="120135"/>
                  </a:cubicBezTo>
                  <a:cubicBezTo>
                    <a:pt x="760062" y="119979"/>
                    <a:pt x="760069" y="119821"/>
                    <a:pt x="760062" y="119664"/>
                  </a:cubicBezTo>
                  <a:cubicBezTo>
                    <a:pt x="760000" y="118137"/>
                    <a:pt x="758712" y="116950"/>
                    <a:pt x="757186" y="117012"/>
                  </a:cubicBezTo>
                  <a:close/>
                  <a:moveTo>
                    <a:pt x="788423" y="107730"/>
                  </a:moveTo>
                  <a:cubicBezTo>
                    <a:pt x="785924" y="108444"/>
                    <a:pt x="784139" y="110407"/>
                    <a:pt x="780302" y="110407"/>
                  </a:cubicBezTo>
                  <a:cubicBezTo>
                    <a:pt x="778427" y="112549"/>
                    <a:pt x="779231" y="116654"/>
                    <a:pt x="779319" y="118529"/>
                  </a:cubicBezTo>
                  <a:cubicBezTo>
                    <a:pt x="779409" y="120403"/>
                    <a:pt x="783157" y="123080"/>
                    <a:pt x="784317" y="123080"/>
                  </a:cubicBezTo>
                  <a:cubicBezTo>
                    <a:pt x="788190" y="122402"/>
                    <a:pt x="791506" y="119915"/>
                    <a:pt x="793242" y="116387"/>
                  </a:cubicBezTo>
                  <a:lnTo>
                    <a:pt x="793600" y="116387"/>
                  </a:lnTo>
                  <a:cubicBezTo>
                    <a:pt x="793827" y="114132"/>
                    <a:pt x="793827" y="111859"/>
                    <a:pt x="793600" y="109604"/>
                  </a:cubicBezTo>
                  <a:cubicBezTo>
                    <a:pt x="793242" y="107284"/>
                    <a:pt x="790922" y="107016"/>
                    <a:pt x="788423" y="107730"/>
                  </a:cubicBezTo>
                  <a:close/>
                  <a:moveTo>
                    <a:pt x="462041" y="97466"/>
                  </a:moveTo>
                  <a:cubicBezTo>
                    <a:pt x="464711" y="98128"/>
                    <a:pt x="467289" y="99117"/>
                    <a:pt x="469716" y="100412"/>
                  </a:cubicBezTo>
                  <a:cubicBezTo>
                    <a:pt x="471501" y="100412"/>
                    <a:pt x="476856" y="99252"/>
                    <a:pt x="478641" y="100412"/>
                  </a:cubicBezTo>
                  <a:cubicBezTo>
                    <a:pt x="483100" y="102721"/>
                    <a:pt x="487316" y="105471"/>
                    <a:pt x="491225" y="108623"/>
                  </a:cubicBezTo>
                  <a:cubicBezTo>
                    <a:pt x="492681" y="111998"/>
                    <a:pt x="493845" y="115491"/>
                    <a:pt x="494706" y="119065"/>
                  </a:cubicBezTo>
                  <a:cubicBezTo>
                    <a:pt x="495617" y="121695"/>
                    <a:pt x="495617" y="124556"/>
                    <a:pt x="494706" y="127187"/>
                  </a:cubicBezTo>
                  <a:cubicBezTo>
                    <a:pt x="490970" y="130589"/>
                    <a:pt x="487424" y="134193"/>
                    <a:pt x="484085" y="137985"/>
                  </a:cubicBezTo>
                  <a:lnTo>
                    <a:pt x="483728" y="137985"/>
                  </a:lnTo>
                  <a:cubicBezTo>
                    <a:pt x="482224" y="141066"/>
                    <a:pt x="480525" y="144047"/>
                    <a:pt x="478641" y="146910"/>
                  </a:cubicBezTo>
                  <a:cubicBezTo>
                    <a:pt x="472535" y="156287"/>
                    <a:pt x="466962" y="166001"/>
                    <a:pt x="461951" y="176006"/>
                  </a:cubicBezTo>
                  <a:cubicBezTo>
                    <a:pt x="459705" y="179275"/>
                    <a:pt x="457261" y="182405"/>
                    <a:pt x="454633" y="185377"/>
                  </a:cubicBezTo>
                  <a:cubicBezTo>
                    <a:pt x="453087" y="186598"/>
                    <a:pt x="450997" y="186872"/>
                    <a:pt x="449189" y="186091"/>
                  </a:cubicBezTo>
                  <a:cubicBezTo>
                    <a:pt x="447851" y="185555"/>
                    <a:pt x="444013" y="188233"/>
                    <a:pt x="444013" y="191892"/>
                  </a:cubicBezTo>
                  <a:cubicBezTo>
                    <a:pt x="443853" y="195510"/>
                    <a:pt x="444431" y="199123"/>
                    <a:pt x="445709" y="202513"/>
                  </a:cubicBezTo>
                  <a:cubicBezTo>
                    <a:pt x="446781" y="218232"/>
                    <a:pt x="446781" y="234006"/>
                    <a:pt x="445709" y="249725"/>
                  </a:cubicBezTo>
                  <a:cubicBezTo>
                    <a:pt x="444935" y="255317"/>
                    <a:pt x="441648" y="260247"/>
                    <a:pt x="436784" y="263113"/>
                  </a:cubicBezTo>
                  <a:cubicBezTo>
                    <a:pt x="434195" y="264362"/>
                    <a:pt x="430536" y="271145"/>
                    <a:pt x="427234" y="272662"/>
                  </a:cubicBezTo>
                  <a:cubicBezTo>
                    <a:pt x="423932" y="274180"/>
                    <a:pt x="420094" y="277214"/>
                    <a:pt x="418309" y="277214"/>
                  </a:cubicBezTo>
                  <a:cubicBezTo>
                    <a:pt x="416587" y="277035"/>
                    <a:pt x="415074" y="275993"/>
                    <a:pt x="414293" y="274447"/>
                  </a:cubicBezTo>
                  <a:cubicBezTo>
                    <a:pt x="413489" y="273376"/>
                    <a:pt x="410009" y="272841"/>
                    <a:pt x="408045" y="271681"/>
                  </a:cubicBezTo>
                  <a:cubicBezTo>
                    <a:pt x="406082" y="270520"/>
                    <a:pt x="405189" y="268914"/>
                    <a:pt x="403136" y="267843"/>
                  </a:cubicBezTo>
                  <a:cubicBezTo>
                    <a:pt x="400161" y="267059"/>
                    <a:pt x="397370" y="265694"/>
                    <a:pt x="394926" y="263827"/>
                  </a:cubicBezTo>
                  <a:cubicBezTo>
                    <a:pt x="392873" y="261863"/>
                    <a:pt x="392517" y="259007"/>
                    <a:pt x="390464" y="255437"/>
                  </a:cubicBezTo>
                  <a:cubicBezTo>
                    <a:pt x="387608" y="250350"/>
                    <a:pt x="378058" y="245441"/>
                    <a:pt x="377880" y="242585"/>
                  </a:cubicBezTo>
                  <a:cubicBezTo>
                    <a:pt x="377701" y="239729"/>
                    <a:pt x="385019" y="239283"/>
                    <a:pt x="385912" y="239283"/>
                  </a:cubicBezTo>
                  <a:cubicBezTo>
                    <a:pt x="391981" y="239104"/>
                    <a:pt x="396086" y="243388"/>
                    <a:pt x="397781" y="243388"/>
                  </a:cubicBezTo>
                  <a:cubicBezTo>
                    <a:pt x="403850" y="243388"/>
                    <a:pt x="406795" y="241157"/>
                    <a:pt x="407331" y="232232"/>
                  </a:cubicBezTo>
                  <a:cubicBezTo>
                    <a:pt x="407331" y="230447"/>
                    <a:pt x="407331" y="226252"/>
                    <a:pt x="407331" y="224467"/>
                  </a:cubicBezTo>
                  <a:cubicBezTo>
                    <a:pt x="406969" y="220937"/>
                    <a:pt x="406969" y="217378"/>
                    <a:pt x="407331" y="213847"/>
                  </a:cubicBezTo>
                  <a:cubicBezTo>
                    <a:pt x="407502" y="209078"/>
                    <a:pt x="408069" y="204331"/>
                    <a:pt x="409027" y="199657"/>
                  </a:cubicBezTo>
                  <a:cubicBezTo>
                    <a:pt x="409027" y="198229"/>
                    <a:pt x="407688" y="194837"/>
                    <a:pt x="406439" y="194837"/>
                  </a:cubicBezTo>
                  <a:cubicBezTo>
                    <a:pt x="403493" y="195551"/>
                    <a:pt x="400548" y="192695"/>
                    <a:pt x="398763" y="192695"/>
                  </a:cubicBezTo>
                  <a:cubicBezTo>
                    <a:pt x="396978" y="192695"/>
                    <a:pt x="394480" y="193766"/>
                    <a:pt x="392695" y="193766"/>
                  </a:cubicBezTo>
                  <a:cubicBezTo>
                    <a:pt x="389429" y="193835"/>
                    <a:pt x="386166" y="193536"/>
                    <a:pt x="382967" y="192874"/>
                  </a:cubicBezTo>
                  <a:cubicBezTo>
                    <a:pt x="381611" y="192074"/>
                    <a:pt x="380427" y="191012"/>
                    <a:pt x="379486" y="189750"/>
                  </a:cubicBezTo>
                  <a:cubicBezTo>
                    <a:pt x="378551" y="187456"/>
                    <a:pt x="377891" y="185059"/>
                    <a:pt x="377522" y="182610"/>
                  </a:cubicBezTo>
                  <a:cubicBezTo>
                    <a:pt x="377076" y="181985"/>
                    <a:pt x="376541" y="178772"/>
                    <a:pt x="375827" y="178772"/>
                  </a:cubicBezTo>
                  <a:cubicBezTo>
                    <a:pt x="375648" y="176720"/>
                    <a:pt x="374934" y="173328"/>
                    <a:pt x="374934" y="171275"/>
                  </a:cubicBezTo>
                  <a:cubicBezTo>
                    <a:pt x="374934" y="169223"/>
                    <a:pt x="373149" y="165474"/>
                    <a:pt x="372524" y="160298"/>
                  </a:cubicBezTo>
                  <a:cubicBezTo>
                    <a:pt x="371900" y="155121"/>
                    <a:pt x="370204" y="151819"/>
                    <a:pt x="370204" y="146196"/>
                  </a:cubicBezTo>
                  <a:cubicBezTo>
                    <a:pt x="369490" y="137718"/>
                    <a:pt x="369490" y="133613"/>
                    <a:pt x="369490" y="131917"/>
                  </a:cubicBezTo>
                  <a:cubicBezTo>
                    <a:pt x="370025" y="121832"/>
                    <a:pt x="376005" y="119601"/>
                    <a:pt x="378415" y="115763"/>
                  </a:cubicBezTo>
                  <a:cubicBezTo>
                    <a:pt x="381003" y="114335"/>
                    <a:pt x="383502" y="111747"/>
                    <a:pt x="386626" y="112104"/>
                  </a:cubicBezTo>
                  <a:cubicBezTo>
                    <a:pt x="389750" y="112461"/>
                    <a:pt x="390642" y="113621"/>
                    <a:pt x="393944" y="115941"/>
                  </a:cubicBezTo>
                  <a:cubicBezTo>
                    <a:pt x="395190" y="117422"/>
                    <a:pt x="396352" y="118971"/>
                    <a:pt x="397424" y="120582"/>
                  </a:cubicBezTo>
                  <a:cubicBezTo>
                    <a:pt x="402743" y="120193"/>
                    <a:pt x="407916" y="118672"/>
                    <a:pt x="412597" y="116120"/>
                  </a:cubicBezTo>
                  <a:cubicBezTo>
                    <a:pt x="414917" y="114870"/>
                    <a:pt x="419915" y="114870"/>
                    <a:pt x="423842" y="113085"/>
                  </a:cubicBezTo>
                  <a:cubicBezTo>
                    <a:pt x="426420" y="111705"/>
                    <a:pt x="429187" y="110712"/>
                    <a:pt x="432053" y="110140"/>
                  </a:cubicBezTo>
                  <a:cubicBezTo>
                    <a:pt x="433838" y="110140"/>
                    <a:pt x="434374" y="109426"/>
                    <a:pt x="438479" y="108266"/>
                  </a:cubicBezTo>
                  <a:cubicBezTo>
                    <a:pt x="441676" y="107782"/>
                    <a:pt x="444724" y="106593"/>
                    <a:pt x="447404" y="104785"/>
                  </a:cubicBezTo>
                  <a:cubicBezTo>
                    <a:pt x="449279" y="103446"/>
                    <a:pt x="450974" y="102375"/>
                    <a:pt x="452492" y="101483"/>
                  </a:cubicBezTo>
                  <a:cubicBezTo>
                    <a:pt x="453922" y="100605"/>
                    <a:pt x="455413" y="99830"/>
                    <a:pt x="456953" y="99162"/>
                  </a:cubicBezTo>
                  <a:cubicBezTo>
                    <a:pt x="458322" y="97883"/>
                    <a:pt x="460179" y="97264"/>
                    <a:pt x="462041" y="97466"/>
                  </a:cubicBezTo>
                  <a:close/>
                  <a:moveTo>
                    <a:pt x="754508" y="82830"/>
                  </a:moveTo>
                  <a:cubicBezTo>
                    <a:pt x="752366" y="84972"/>
                    <a:pt x="745583" y="82830"/>
                    <a:pt x="745583" y="88988"/>
                  </a:cubicBezTo>
                  <a:cubicBezTo>
                    <a:pt x="745672" y="92023"/>
                    <a:pt x="744423" y="96039"/>
                    <a:pt x="746565" y="97913"/>
                  </a:cubicBezTo>
                  <a:cubicBezTo>
                    <a:pt x="746565" y="97913"/>
                    <a:pt x="748261" y="101929"/>
                    <a:pt x="750402" y="100234"/>
                  </a:cubicBezTo>
                  <a:cubicBezTo>
                    <a:pt x="754687" y="97021"/>
                    <a:pt x="760042" y="95682"/>
                    <a:pt x="760577" y="90595"/>
                  </a:cubicBezTo>
                  <a:lnTo>
                    <a:pt x="761023" y="90327"/>
                  </a:lnTo>
                  <a:cubicBezTo>
                    <a:pt x="761827" y="83454"/>
                    <a:pt x="760131" y="81491"/>
                    <a:pt x="754508" y="82830"/>
                  </a:cubicBezTo>
                  <a:close/>
                  <a:moveTo>
                    <a:pt x="802702" y="69710"/>
                  </a:moveTo>
                  <a:cubicBezTo>
                    <a:pt x="795117" y="72120"/>
                    <a:pt x="782890" y="71763"/>
                    <a:pt x="782265" y="77742"/>
                  </a:cubicBezTo>
                  <a:cubicBezTo>
                    <a:pt x="781997" y="80866"/>
                    <a:pt x="781997" y="86221"/>
                    <a:pt x="785210" y="87381"/>
                  </a:cubicBezTo>
                  <a:cubicBezTo>
                    <a:pt x="788796" y="88283"/>
                    <a:pt x="792522" y="88495"/>
                    <a:pt x="796188" y="88006"/>
                  </a:cubicBezTo>
                  <a:cubicBezTo>
                    <a:pt x="799655" y="85373"/>
                    <a:pt x="802214" y="81722"/>
                    <a:pt x="803505" y="77564"/>
                  </a:cubicBezTo>
                  <a:cubicBezTo>
                    <a:pt x="803505" y="75690"/>
                    <a:pt x="803595" y="70513"/>
                    <a:pt x="802702" y="69710"/>
                  </a:cubicBezTo>
                  <a:close/>
                  <a:moveTo>
                    <a:pt x="1094368" y="67658"/>
                  </a:moveTo>
                  <a:cubicBezTo>
                    <a:pt x="1096701" y="68098"/>
                    <a:pt x="1098813" y="69326"/>
                    <a:pt x="1100348" y="71139"/>
                  </a:cubicBezTo>
                  <a:cubicBezTo>
                    <a:pt x="1103472" y="74441"/>
                    <a:pt x="1106863" y="76047"/>
                    <a:pt x="1109273" y="79438"/>
                  </a:cubicBezTo>
                  <a:cubicBezTo>
                    <a:pt x="1110654" y="81991"/>
                    <a:pt x="1111561" y="84773"/>
                    <a:pt x="1111950" y="87649"/>
                  </a:cubicBezTo>
                  <a:cubicBezTo>
                    <a:pt x="1112486" y="89613"/>
                    <a:pt x="1115430" y="92022"/>
                    <a:pt x="1115430" y="93093"/>
                  </a:cubicBezTo>
                  <a:cubicBezTo>
                    <a:pt x="1114806" y="100769"/>
                    <a:pt x="1109184" y="100590"/>
                    <a:pt x="1101597" y="105945"/>
                  </a:cubicBezTo>
                  <a:cubicBezTo>
                    <a:pt x="1097439" y="108210"/>
                    <a:pt x="1093745" y="111237"/>
                    <a:pt x="1090709" y="114870"/>
                  </a:cubicBezTo>
                  <a:cubicBezTo>
                    <a:pt x="1088320" y="117292"/>
                    <a:pt x="1085466" y="119205"/>
                    <a:pt x="1082319" y="120493"/>
                  </a:cubicBezTo>
                  <a:cubicBezTo>
                    <a:pt x="1073840" y="124152"/>
                    <a:pt x="1066254" y="123795"/>
                    <a:pt x="1065630" y="132185"/>
                  </a:cubicBezTo>
                  <a:cubicBezTo>
                    <a:pt x="1065005" y="140574"/>
                    <a:pt x="1069646" y="137183"/>
                    <a:pt x="1069646" y="146108"/>
                  </a:cubicBezTo>
                  <a:cubicBezTo>
                    <a:pt x="1069247" y="148439"/>
                    <a:pt x="1068299" y="150641"/>
                    <a:pt x="1066879" y="152533"/>
                  </a:cubicBezTo>
                  <a:cubicBezTo>
                    <a:pt x="1065557" y="154226"/>
                    <a:pt x="1064779" y="156280"/>
                    <a:pt x="1064648" y="158423"/>
                  </a:cubicBezTo>
                  <a:cubicBezTo>
                    <a:pt x="1064626" y="160617"/>
                    <a:pt x="1064041" y="162767"/>
                    <a:pt x="1062952" y="164671"/>
                  </a:cubicBezTo>
                  <a:cubicBezTo>
                    <a:pt x="1061975" y="166727"/>
                    <a:pt x="1061574" y="169010"/>
                    <a:pt x="1061792" y="171275"/>
                  </a:cubicBezTo>
                  <a:cubicBezTo>
                    <a:pt x="1061613" y="179486"/>
                    <a:pt x="1060275" y="186359"/>
                    <a:pt x="1062684" y="188411"/>
                  </a:cubicBezTo>
                  <a:cubicBezTo>
                    <a:pt x="1072955" y="187582"/>
                    <a:pt x="1083266" y="187344"/>
                    <a:pt x="1093565" y="187697"/>
                  </a:cubicBezTo>
                  <a:cubicBezTo>
                    <a:pt x="1097313" y="187697"/>
                    <a:pt x="1098831" y="185198"/>
                    <a:pt x="1101598" y="184574"/>
                  </a:cubicBezTo>
                  <a:cubicBezTo>
                    <a:pt x="1104116" y="184016"/>
                    <a:pt x="1106692" y="183746"/>
                    <a:pt x="1109273" y="183770"/>
                  </a:cubicBezTo>
                  <a:cubicBezTo>
                    <a:pt x="1112131" y="184257"/>
                    <a:pt x="1114940" y="185004"/>
                    <a:pt x="1117662" y="186002"/>
                  </a:cubicBezTo>
                  <a:cubicBezTo>
                    <a:pt x="1120517" y="187296"/>
                    <a:pt x="1123262" y="188819"/>
                    <a:pt x="1125872" y="190553"/>
                  </a:cubicBezTo>
                  <a:cubicBezTo>
                    <a:pt x="1128907" y="192695"/>
                    <a:pt x="1134351" y="193856"/>
                    <a:pt x="1136582" y="199478"/>
                  </a:cubicBezTo>
                  <a:cubicBezTo>
                    <a:pt x="1137264" y="201857"/>
                    <a:pt x="1137595" y="204322"/>
                    <a:pt x="1137564" y="206797"/>
                  </a:cubicBezTo>
                  <a:lnTo>
                    <a:pt x="1136046" y="206975"/>
                  </a:lnTo>
                  <a:cubicBezTo>
                    <a:pt x="1136051" y="207971"/>
                    <a:pt x="1136434" y="208928"/>
                    <a:pt x="1137117" y="209653"/>
                  </a:cubicBezTo>
                  <a:cubicBezTo>
                    <a:pt x="1137779" y="210848"/>
                    <a:pt x="1138030" y="212228"/>
                    <a:pt x="1137832" y="213580"/>
                  </a:cubicBezTo>
                  <a:cubicBezTo>
                    <a:pt x="1137415" y="215863"/>
                    <a:pt x="1136502" y="218026"/>
                    <a:pt x="1135154" y="219917"/>
                  </a:cubicBezTo>
                  <a:cubicBezTo>
                    <a:pt x="1133726" y="222148"/>
                    <a:pt x="1131941" y="225360"/>
                    <a:pt x="1129799" y="225360"/>
                  </a:cubicBezTo>
                  <a:cubicBezTo>
                    <a:pt x="1124087" y="225538"/>
                    <a:pt x="1121231" y="226074"/>
                    <a:pt x="1119357" y="225985"/>
                  </a:cubicBezTo>
                  <a:cubicBezTo>
                    <a:pt x="1117483" y="225895"/>
                    <a:pt x="1111950" y="224021"/>
                    <a:pt x="1108023" y="224021"/>
                  </a:cubicBezTo>
                  <a:cubicBezTo>
                    <a:pt x="1104096" y="224021"/>
                    <a:pt x="1101330" y="225092"/>
                    <a:pt x="1096421" y="225003"/>
                  </a:cubicBezTo>
                  <a:cubicBezTo>
                    <a:pt x="1091512" y="224914"/>
                    <a:pt x="1082677" y="224021"/>
                    <a:pt x="1077232" y="223397"/>
                  </a:cubicBezTo>
                  <a:cubicBezTo>
                    <a:pt x="1073752" y="222951"/>
                    <a:pt x="1062863" y="223843"/>
                    <a:pt x="1059382" y="223397"/>
                  </a:cubicBezTo>
                  <a:cubicBezTo>
                    <a:pt x="1053395" y="222836"/>
                    <a:pt x="1047355" y="223319"/>
                    <a:pt x="1041532" y="224824"/>
                  </a:cubicBezTo>
                  <a:lnTo>
                    <a:pt x="1024486" y="227234"/>
                  </a:lnTo>
                  <a:cubicBezTo>
                    <a:pt x="1018418" y="228127"/>
                    <a:pt x="1010564" y="226788"/>
                    <a:pt x="1005119" y="226788"/>
                  </a:cubicBezTo>
                  <a:cubicBezTo>
                    <a:pt x="993442" y="227877"/>
                    <a:pt x="981920" y="230241"/>
                    <a:pt x="970758" y="233839"/>
                  </a:cubicBezTo>
                  <a:cubicBezTo>
                    <a:pt x="956567" y="238747"/>
                    <a:pt x="931757" y="250261"/>
                    <a:pt x="928633" y="249904"/>
                  </a:cubicBezTo>
                  <a:cubicBezTo>
                    <a:pt x="925509" y="249547"/>
                    <a:pt x="918905" y="240711"/>
                    <a:pt x="912568" y="234731"/>
                  </a:cubicBezTo>
                  <a:cubicBezTo>
                    <a:pt x="912032" y="231781"/>
                    <a:pt x="912032" y="228757"/>
                    <a:pt x="912568" y="225806"/>
                  </a:cubicBezTo>
                  <a:cubicBezTo>
                    <a:pt x="913155" y="222152"/>
                    <a:pt x="912819" y="218408"/>
                    <a:pt x="911586" y="214919"/>
                  </a:cubicBezTo>
                  <a:cubicBezTo>
                    <a:pt x="913996" y="210724"/>
                    <a:pt x="928008" y="205547"/>
                    <a:pt x="929436" y="205190"/>
                  </a:cubicBezTo>
                  <a:cubicBezTo>
                    <a:pt x="930864" y="204833"/>
                    <a:pt x="936398" y="206975"/>
                    <a:pt x="939789" y="206172"/>
                  </a:cubicBezTo>
                  <a:cubicBezTo>
                    <a:pt x="941574" y="205726"/>
                    <a:pt x="954247" y="200549"/>
                    <a:pt x="961208" y="198050"/>
                  </a:cubicBezTo>
                  <a:cubicBezTo>
                    <a:pt x="963975" y="197158"/>
                    <a:pt x="967991" y="196979"/>
                    <a:pt x="970133" y="196355"/>
                  </a:cubicBezTo>
                  <a:cubicBezTo>
                    <a:pt x="976737" y="194302"/>
                    <a:pt x="986466" y="189393"/>
                    <a:pt x="993606" y="186537"/>
                  </a:cubicBezTo>
                  <a:cubicBezTo>
                    <a:pt x="1008868" y="180468"/>
                    <a:pt x="1009671" y="162083"/>
                    <a:pt x="1011991" y="155121"/>
                  </a:cubicBezTo>
                  <a:cubicBezTo>
                    <a:pt x="1013215" y="151744"/>
                    <a:pt x="1013849" y="148182"/>
                    <a:pt x="1013866" y="144591"/>
                  </a:cubicBezTo>
                  <a:cubicBezTo>
                    <a:pt x="1013955" y="141110"/>
                    <a:pt x="1013687" y="136915"/>
                    <a:pt x="1011991" y="136290"/>
                  </a:cubicBezTo>
                  <a:cubicBezTo>
                    <a:pt x="1008985" y="136545"/>
                    <a:pt x="1006001" y="137023"/>
                    <a:pt x="1003066" y="137718"/>
                  </a:cubicBezTo>
                  <a:cubicBezTo>
                    <a:pt x="999308" y="139010"/>
                    <a:pt x="995274" y="139287"/>
                    <a:pt x="991375" y="138522"/>
                  </a:cubicBezTo>
                  <a:cubicBezTo>
                    <a:pt x="987805" y="136826"/>
                    <a:pt x="988340" y="132631"/>
                    <a:pt x="987805" y="127901"/>
                  </a:cubicBezTo>
                  <a:cubicBezTo>
                    <a:pt x="986663" y="123101"/>
                    <a:pt x="984259" y="118696"/>
                    <a:pt x="980843" y="115138"/>
                  </a:cubicBezTo>
                  <a:cubicBezTo>
                    <a:pt x="979504" y="111888"/>
                    <a:pt x="978895" y="108385"/>
                    <a:pt x="979058" y="104874"/>
                  </a:cubicBezTo>
                  <a:cubicBezTo>
                    <a:pt x="979147" y="103000"/>
                    <a:pt x="978166" y="96842"/>
                    <a:pt x="978166" y="94968"/>
                  </a:cubicBezTo>
                  <a:cubicBezTo>
                    <a:pt x="978166" y="90059"/>
                    <a:pt x="982807" y="89702"/>
                    <a:pt x="987091" y="87560"/>
                  </a:cubicBezTo>
                  <a:cubicBezTo>
                    <a:pt x="992398" y="88487"/>
                    <a:pt x="997644" y="89739"/>
                    <a:pt x="1002799" y="91308"/>
                  </a:cubicBezTo>
                  <a:cubicBezTo>
                    <a:pt x="1015402" y="89943"/>
                    <a:pt x="1027918" y="87857"/>
                    <a:pt x="1040283" y="85061"/>
                  </a:cubicBezTo>
                  <a:cubicBezTo>
                    <a:pt x="1043050" y="84436"/>
                    <a:pt x="1046084" y="83454"/>
                    <a:pt x="1046798" y="83276"/>
                  </a:cubicBezTo>
                  <a:cubicBezTo>
                    <a:pt x="1047512" y="83097"/>
                    <a:pt x="1050100" y="81937"/>
                    <a:pt x="1051439" y="81491"/>
                  </a:cubicBezTo>
                  <a:cubicBezTo>
                    <a:pt x="1061232" y="78619"/>
                    <a:pt x="1070665" y="74636"/>
                    <a:pt x="1079553" y="69622"/>
                  </a:cubicBezTo>
                  <a:cubicBezTo>
                    <a:pt x="1082103" y="68745"/>
                    <a:pt x="1084808" y="68410"/>
                    <a:pt x="1087496" y="68640"/>
                  </a:cubicBezTo>
                  <a:cubicBezTo>
                    <a:pt x="1089804" y="68442"/>
                    <a:pt x="1092097" y="68114"/>
                    <a:pt x="1094368" y="67658"/>
                  </a:cubicBezTo>
                  <a:close/>
                  <a:moveTo>
                    <a:pt x="699531" y="57304"/>
                  </a:moveTo>
                  <a:cubicBezTo>
                    <a:pt x="703905" y="54716"/>
                    <a:pt x="706136" y="64355"/>
                    <a:pt x="707564" y="67836"/>
                  </a:cubicBezTo>
                  <a:cubicBezTo>
                    <a:pt x="708367" y="69531"/>
                    <a:pt x="705958" y="76136"/>
                    <a:pt x="705689" y="78456"/>
                  </a:cubicBezTo>
                  <a:cubicBezTo>
                    <a:pt x="705422" y="80777"/>
                    <a:pt x="702030" y="83633"/>
                    <a:pt x="702030" y="90594"/>
                  </a:cubicBezTo>
                  <a:cubicBezTo>
                    <a:pt x="702120" y="93718"/>
                    <a:pt x="699264" y="96039"/>
                    <a:pt x="695426" y="99519"/>
                  </a:cubicBezTo>
                  <a:cubicBezTo>
                    <a:pt x="691500" y="103315"/>
                    <a:pt x="687834" y="107371"/>
                    <a:pt x="684449" y="111656"/>
                  </a:cubicBezTo>
                  <a:cubicBezTo>
                    <a:pt x="682660" y="115916"/>
                    <a:pt x="682254" y="120631"/>
                    <a:pt x="683288" y="125133"/>
                  </a:cubicBezTo>
                  <a:cubicBezTo>
                    <a:pt x="683288" y="126650"/>
                    <a:pt x="681414" y="131470"/>
                    <a:pt x="684091" y="134058"/>
                  </a:cubicBezTo>
                  <a:cubicBezTo>
                    <a:pt x="686769" y="136647"/>
                    <a:pt x="689714" y="133880"/>
                    <a:pt x="691231" y="134058"/>
                  </a:cubicBezTo>
                  <a:cubicBezTo>
                    <a:pt x="692749" y="134237"/>
                    <a:pt x="691767" y="137271"/>
                    <a:pt x="693552" y="140573"/>
                  </a:cubicBezTo>
                  <a:cubicBezTo>
                    <a:pt x="696854" y="146910"/>
                    <a:pt x="697925" y="147892"/>
                    <a:pt x="697925" y="151016"/>
                  </a:cubicBezTo>
                  <a:cubicBezTo>
                    <a:pt x="697835" y="152801"/>
                    <a:pt x="697835" y="154318"/>
                    <a:pt x="696408" y="155210"/>
                  </a:cubicBezTo>
                  <a:cubicBezTo>
                    <a:pt x="688142" y="160192"/>
                    <a:pt x="681098" y="166962"/>
                    <a:pt x="675791" y="175023"/>
                  </a:cubicBezTo>
                  <a:cubicBezTo>
                    <a:pt x="675205" y="177764"/>
                    <a:pt x="675551" y="180623"/>
                    <a:pt x="676773" y="183145"/>
                  </a:cubicBezTo>
                  <a:cubicBezTo>
                    <a:pt x="678468" y="183145"/>
                    <a:pt x="682752" y="183145"/>
                    <a:pt x="684627" y="183145"/>
                  </a:cubicBezTo>
                  <a:lnTo>
                    <a:pt x="684359" y="183680"/>
                  </a:lnTo>
                  <a:cubicBezTo>
                    <a:pt x="687161" y="184454"/>
                    <a:pt x="689654" y="186075"/>
                    <a:pt x="691499" y="188321"/>
                  </a:cubicBezTo>
                  <a:cubicBezTo>
                    <a:pt x="692783" y="190686"/>
                    <a:pt x="693515" y="193310"/>
                    <a:pt x="693641" y="195997"/>
                  </a:cubicBezTo>
                  <a:cubicBezTo>
                    <a:pt x="692302" y="207332"/>
                    <a:pt x="682485" y="214382"/>
                    <a:pt x="673560" y="220094"/>
                  </a:cubicBezTo>
                  <a:cubicBezTo>
                    <a:pt x="664636" y="225806"/>
                    <a:pt x="648481" y="232054"/>
                    <a:pt x="640806" y="236426"/>
                  </a:cubicBezTo>
                  <a:cubicBezTo>
                    <a:pt x="634469" y="240085"/>
                    <a:pt x="628490" y="249189"/>
                    <a:pt x="624830" y="250706"/>
                  </a:cubicBezTo>
                  <a:cubicBezTo>
                    <a:pt x="624830" y="250706"/>
                    <a:pt x="620457" y="252134"/>
                    <a:pt x="618494" y="250706"/>
                  </a:cubicBezTo>
                  <a:cubicBezTo>
                    <a:pt x="615585" y="249656"/>
                    <a:pt x="612601" y="248820"/>
                    <a:pt x="609569" y="248207"/>
                  </a:cubicBezTo>
                  <a:cubicBezTo>
                    <a:pt x="606535" y="247225"/>
                    <a:pt x="607963" y="242941"/>
                    <a:pt x="605732" y="240353"/>
                  </a:cubicBezTo>
                  <a:cubicBezTo>
                    <a:pt x="603399" y="238081"/>
                    <a:pt x="601521" y="235385"/>
                    <a:pt x="600198" y="232411"/>
                  </a:cubicBezTo>
                  <a:cubicBezTo>
                    <a:pt x="598334" y="227827"/>
                    <a:pt x="597481" y="222895"/>
                    <a:pt x="597699" y="217952"/>
                  </a:cubicBezTo>
                  <a:cubicBezTo>
                    <a:pt x="600361" y="211650"/>
                    <a:pt x="605490" y="206714"/>
                    <a:pt x="611889" y="204297"/>
                  </a:cubicBezTo>
                  <a:cubicBezTo>
                    <a:pt x="614707" y="202459"/>
                    <a:pt x="617419" y="200462"/>
                    <a:pt x="620011" y="198317"/>
                  </a:cubicBezTo>
                  <a:cubicBezTo>
                    <a:pt x="622492" y="196941"/>
                    <a:pt x="624512" y="194860"/>
                    <a:pt x="625812" y="192337"/>
                  </a:cubicBezTo>
                  <a:cubicBezTo>
                    <a:pt x="626587" y="190485"/>
                    <a:pt x="627099" y="188532"/>
                    <a:pt x="627329" y="186536"/>
                  </a:cubicBezTo>
                  <a:cubicBezTo>
                    <a:pt x="627508" y="183502"/>
                    <a:pt x="629025" y="181271"/>
                    <a:pt x="629024" y="179039"/>
                  </a:cubicBezTo>
                  <a:cubicBezTo>
                    <a:pt x="628779" y="176816"/>
                    <a:pt x="627843" y="174725"/>
                    <a:pt x="626347" y="173060"/>
                  </a:cubicBezTo>
                  <a:cubicBezTo>
                    <a:pt x="624905" y="171595"/>
                    <a:pt x="623807" y="169826"/>
                    <a:pt x="623134" y="167884"/>
                  </a:cubicBezTo>
                  <a:cubicBezTo>
                    <a:pt x="623134" y="167795"/>
                    <a:pt x="616709" y="160387"/>
                    <a:pt x="616708" y="156728"/>
                  </a:cubicBezTo>
                  <a:cubicBezTo>
                    <a:pt x="616921" y="151088"/>
                    <a:pt x="621344" y="146513"/>
                    <a:pt x="626972" y="146107"/>
                  </a:cubicBezTo>
                  <a:cubicBezTo>
                    <a:pt x="628757" y="145393"/>
                    <a:pt x="632059" y="146107"/>
                    <a:pt x="633844" y="146107"/>
                  </a:cubicBezTo>
                  <a:cubicBezTo>
                    <a:pt x="638128" y="145750"/>
                    <a:pt x="641163" y="141644"/>
                    <a:pt x="643484" y="138164"/>
                  </a:cubicBezTo>
                  <a:cubicBezTo>
                    <a:pt x="644724" y="133376"/>
                    <a:pt x="645441" y="128469"/>
                    <a:pt x="645625" y="123527"/>
                  </a:cubicBezTo>
                  <a:cubicBezTo>
                    <a:pt x="647053" y="118529"/>
                    <a:pt x="641074" y="117725"/>
                    <a:pt x="638128" y="116565"/>
                  </a:cubicBezTo>
                  <a:cubicBezTo>
                    <a:pt x="635296" y="115136"/>
                    <a:pt x="632298" y="114057"/>
                    <a:pt x="629203" y="113352"/>
                  </a:cubicBezTo>
                  <a:cubicBezTo>
                    <a:pt x="626794" y="113174"/>
                    <a:pt x="624741" y="110318"/>
                    <a:pt x="623581" y="107195"/>
                  </a:cubicBezTo>
                  <a:cubicBezTo>
                    <a:pt x="622421" y="104071"/>
                    <a:pt x="621438" y="105053"/>
                    <a:pt x="618940" y="104071"/>
                  </a:cubicBezTo>
                  <a:cubicBezTo>
                    <a:pt x="616440" y="103089"/>
                    <a:pt x="616440" y="94611"/>
                    <a:pt x="616440" y="93629"/>
                  </a:cubicBezTo>
                  <a:cubicBezTo>
                    <a:pt x="616440" y="92647"/>
                    <a:pt x="619029" y="91576"/>
                    <a:pt x="621260" y="90594"/>
                  </a:cubicBezTo>
                  <a:cubicBezTo>
                    <a:pt x="623492" y="89613"/>
                    <a:pt x="623492" y="88006"/>
                    <a:pt x="624919" y="84972"/>
                  </a:cubicBezTo>
                  <a:cubicBezTo>
                    <a:pt x="626348" y="81937"/>
                    <a:pt x="629650" y="81223"/>
                    <a:pt x="632684" y="80420"/>
                  </a:cubicBezTo>
                  <a:cubicBezTo>
                    <a:pt x="636094" y="80219"/>
                    <a:pt x="639491" y="79831"/>
                    <a:pt x="642859" y="79260"/>
                  </a:cubicBezTo>
                  <a:cubicBezTo>
                    <a:pt x="657138" y="73459"/>
                    <a:pt x="673292" y="57483"/>
                    <a:pt x="686947" y="58197"/>
                  </a:cubicBezTo>
                  <a:cubicBezTo>
                    <a:pt x="693908" y="58643"/>
                    <a:pt x="696764" y="58822"/>
                    <a:pt x="699531" y="57304"/>
                  </a:cubicBezTo>
                  <a:close/>
                  <a:moveTo>
                    <a:pt x="1315527" y="56948"/>
                  </a:moveTo>
                  <a:cubicBezTo>
                    <a:pt x="1318829" y="57483"/>
                    <a:pt x="1327665" y="55966"/>
                    <a:pt x="1328468" y="57483"/>
                  </a:cubicBezTo>
                  <a:cubicBezTo>
                    <a:pt x="1331034" y="61243"/>
                    <a:pt x="1334628" y="64186"/>
                    <a:pt x="1338821" y="65962"/>
                  </a:cubicBezTo>
                  <a:cubicBezTo>
                    <a:pt x="1342302" y="67747"/>
                    <a:pt x="1340785" y="70157"/>
                    <a:pt x="1341231" y="73280"/>
                  </a:cubicBezTo>
                  <a:cubicBezTo>
                    <a:pt x="1341677" y="76403"/>
                    <a:pt x="1343641" y="77653"/>
                    <a:pt x="1342659" y="80330"/>
                  </a:cubicBezTo>
                  <a:cubicBezTo>
                    <a:pt x="1341677" y="83008"/>
                    <a:pt x="1339268" y="87738"/>
                    <a:pt x="1337215" y="93450"/>
                  </a:cubicBezTo>
                  <a:cubicBezTo>
                    <a:pt x="1337215" y="94699"/>
                    <a:pt x="1335608" y="101125"/>
                    <a:pt x="1337215" y="101125"/>
                  </a:cubicBezTo>
                  <a:cubicBezTo>
                    <a:pt x="1339066" y="101238"/>
                    <a:pt x="1340907" y="100769"/>
                    <a:pt x="1342481" y="99787"/>
                  </a:cubicBezTo>
                  <a:cubicBezTo>
                    <a:pt x="1343284" y="99430"/>
                    <a:pt x="1346854" y="97645"/>
                    <a:pt x="1349085" y="96841"/>
                  </a:cubicBezTo>
                  <a:cubicBezTo>
                    <a:pt x="1351765" y="96244"/>
                    <a:pt x="1354370" y="95347"/>
                    <a:pt x="1356849" y="94164"/>
                  </a:cubicBezTo>
                  <a:cubicBezTo>
                    <a:pt x="1359884" y="92022"/>
                    <a:pt x="1363899" y="87738"/>
                    <a:pt x="1365774" y="87738"/>
                  </a:cubicBezTo>
                  <a:cubicBezTo>
                    <a:pt x="1365774" y="87738"/>
                    <a:pt x="1377644" y="84257"/>
                    <a:pt x="1379697" y="87738"/>
                  </a:cubicBezTo>
                  <a:cubicBezTo>
                    <a:pt x="1381749" y="91219"/>
                    <a:pt x="1386747" y="90862"/>
                    <a:pt x="1391835" y="91665"/>
                  </a:cubicBezTo>
                  <a:cubicBezTo>
                    <a:pt x="1396922" y="92468"/>
                    <a:pt x="1400224" y="100679"/>
                    <a:pt x="1400224" y="107641"/>
                  </a:cubicBezTo>
                  <a:cubicBezTo>
                    <a:pt x="1400313" y="110497"/>
                    <a:pt x="1400135" y="111657"/>
                    <a:pt x="1397011" y="111657"/>
                  </a:cubicBezTo>
                  <a:cubicBezTo>
                    <a:pt x="1395316" y="111746"/>
                    <a:pt x="1393441" y="114602"/>
                    <a:pt x="1390318" y="116655"/>
                  </a:cubicBezTo>
                  <a:cubicBezTo>
                    <a:pt x="1385448" y="119456"/>
                    <a:pt x="1380266" y="121672"/>
                    <a:pt x="1374877" y="123259"/>
                  </a:cubicBezTo>
                  <a:cubicBezTo>
                    <a:pt x="1372162" y="125072"/>
                    <a:pt x="1369137" y="126372"/>
                    <a:pt x="1365952" y="127097"/>
                  </a:cubicBezTo>
                  <a:cubicBezTo>
                    <a:pt x="1362025" y="127633"/>
                    <a:pt x="1358545" y="127811"/>
                    <a:pt x="1355600" y="128436"/>
                  </a:cubicBezTo>
                  <a:cubicBezTo>
                    <a:pt x="1350073" y="129792"/>
                    <a:pt x="1344737" y="131830"/>
                    <a:pt x="1339714" y="134505"/>
                  </a:cubicBezTo>
                  <a:cubicBezTo>
                    <a:pt x="1337572" y="136775"/>
                    <a:pt x="1335795" y="139365"/>
                    <a:pt x="1334448" y="142180"/>
                  </a:cubicBezTo>
                  <a:cubicBezTo>
                    <a:pt x="1333207" y="146359"/>
                    <a:pt x="1333894" y="150875"/>
                    <a:pt x="1336322" y="154496"/>
                  </a:cubicBezTo>
                  <a:cubicBezTo>
                    <a:pt x="1343755" y="164620"/>
                    <a:pt x="1352590" y="173635"/>
                    <a:pt x="1362561" y="181271"/>
                  </a:cubicBezTo>
                  <a:cubicBezTo>
                    <a:pt x="1367291" y="185287"/>
                    <a:pt x="1373985" y="199121"/>
                    <a:pt x="1381928" y="203137"/>
                  </a:cubicBezTo>
                  <a:cubicBezTo>
                    <a:pt x="1389014" y="206991"/>
                    <a:pt x="1395684" y="211568"/>
                    <a:pt x="1401831" y="216791"/>
                  </a:cubicBezTo>
                  <a:cubicBezTo>
                    <a:pt x="1405455" y="218711"/>
                    <a:pt x="1409288" y="220210"/>
                    <a:pt x="1413255" y="221254"/>
                  </a:cubicBezTo>
                  <a:cubicBezTo>
                    <a:pt x="1416825" y="222771"/>
                    <a:pt x="1419948" y="226073"/>
                    <a:pt x="1422179" y="226877"/>
                  </a:cubicBezTo>
                  <a:cubicBezTo>
                    <a:pt x="1427980" y="228840"/>
                    <a:pt x="1432978" y="230625"/>
                    <a:pt x="1441903" y="234195"/>
                  </a:cubicBezTo>
                  <a:cubicBezTo>
                    <a:pt x="1444045" y="235088"/>
                    <a:pt x="1447615" y="235355"/>
                    <a:pt x="1448686" y="237319"/>
                  </a:cubicBezTo>
                  <a:lnTo>
                    <a:pt x="1447972" y="238211"/>
                  </a:lnTo>
                  <a:cubicBezTo>
                    <a:pt x="1448865" y="239907"/>
                    <a:pt x="1446008" y="241424"/>
                    <a:pt x="1445830" y="243388"/>
                  </a:cubicBezTo>
                  <a:cubicBezTo>
                    <a:pt x="1445652" y="245351"/>
                    <a:pt x="1446544" y="248654"/>
                    <a:pt x="1444849" y="250706"/>
                  </a:cubicBezTo>
                  <a:cubicBezTo>
                    <a:pt x="1442106" y="254223"/>
                    <a:pt x="1437969" y="256373"/>
                    <a:pt x="1433514" y="256597"/>
                  </a:cubicBezTo>
                  <a:cubicBezTo>
                    <a:pt x="1431639" y="256775"/>
                    <a:pt x="1430211" y="259453"/>
                    <a:pt x="1428873" y="260435"/>
                  </a:cubicBezTo>
                  <a:cubicBezTo>
                    <a:pt x="1427534" y="261416"/>
                    <a:pt x="1425570" y="261416"/>
                    <a:pt x="1424231" y="261416"/>
                  </a:cubicBezTo>
                  <a:cubicBezTo>
                    <a:pt x="1420742" y="261430"/>
                    <a:pt x="1417254" y="261221"/>
                    <a:pt x="1413790" y="260792"/>
                  </a:cubicBezTo>
                  <a:cubicBezTo>
                    <a:pt x="1410192" y="260988"/>
                    <a:pt x="1406588" y="260988"/>
                    <a:pt x="1402991" y="260792"/>
                  </a:cubicBezTo>
                  <a:cubicBezTo>
                    <a:pt x="1399756" y="260763"/>
                    <a:pt x="1396553" y="260158"/>
                    <a:pt x="1393530" y="259007"/>
                  </a:cubicBezTo>
                  <a:cubicBezTo>
                    <a:pt x="1387640" y="255615"/>
                    <a:pt x="1383178" y="258114"/>
                    <a:pt x="1378715" y="256954"/>
                  </a:cubicBezTo>
                  <a:cubicBezTo>
                    <a:pt x="1375212" y="256323"/>
                    <a:pt x="1372152" y="254207"/>
                    <a:pt x="1370326" y="251153"/>
                  </a:cubicBezTo>
                  <a:cubicBezTo>
                    <a:pt x="1367470" y="243209"/>
                    <a:pt x="1371307" y="240889"/>
                    <a:pt x="1357474" y="228215"/>
                  </a:cubicBezTo>
                  <a:cubicBezTo>
                    <a:pt x="1352255" y="222358"/>
                    <a:pt x="1347397" y="216188"/>
                    <a:pt x="1342927" y="209741"/>
                  </a:cubicBezTo>
                  <a:cubicBezTo>
                    <a:pt x="1340205" y="206163"/>
                    <a:pt x="1337222" y="202793"/>
                    <a:pt x="1334002" y="199656"/>
                  </a:cubicBezTo>
                  <a:cubicBezTo>
                    <a:pt x="1324898" y="192963"/>
                    <a:pt x="1316777" y="183681"/>
                    <a:pt x="1313742" y="181806"/>
                  </a:cubicBezTo>
                  <a:cubicBezTo>
                    <a:pt x="1312671" y="181182"/>
                    <a:pt x="1306602" y="195640"/>
                    <a:pt x="1299730" y="203048"/>
                  </a:cubicBezTo>
                  <a:cubicBezTo>
                    <a:pt x="1292858" y="210455"/>
                    <a:pt x="1287860" y="213935"/>
                    <a:pt x="1279470" y="222860"/>
                  </a:cubicBezTo>
                  <a:cubicBezTo>
                    <a:pt x="1273347" y="228287"/>
                    <a:pt x="1266306" y="232580"/>
                    <a:pt x="1258676" y="235534"/>
                  </a:cubicBezTo>
                  <a:cubicBezTo>
                    <a:pt x="1255195" y="237854"/>
                    <a:pt x="1247252" y="241424"/>
                    <a:pt x="1243236" y="243923"/>
                  </a:cubicBezTo>
                  <a:cubicBezTo>
                    <a:pt x="1239219" y="246422"/>
                    <a:pt x="1232169" y="246065"/>
                    <a:pt x="1229045" y="247583"/>
                  </a:cubicBezTo>
                  <a:cubicBezTo>
                    <a:pt x="1226572" y="248550"/>
                    <a:pt x="1223936" y="249034"/>
                    <a:pt x="1221280" y="249011"/>
                  </a:cubicBezTo>
                  <a:cubicBezTo>
                    <a:pt x="1219138" y="248654"/>
                    <a:pt x="1217621" y="245619"/>
                    <a:pt x="1216014" y="244459"/>
                  </a:cubicBezTo>
                  <a:cubicBezTo>
                    <a:pt x="1214408" y="243299"/>
                    <a:pt x="1214408" y="237497"/>
                    <a:pt x="1211998" y="236426"/>
                  </a:cubicBezTo>
                  <a:cubicBezTo>
                    <a:pt x="1209673" y="235855"/>
                    <a:pt x="1207403" y="235079"/>
                    <a:pt x="1205216" y="234106"/>
                  </a:cubicBezTo>
                  <a:cubicBezTo>
                    <a:pt x="1203787" y="232767"/>
                    <a:pt x="1204947" y="230536"/>
                    <a:pt x="1209589" y="229019"/>
                  </a:cubicBezTo>
                  <a:cubicBezTo>
                    <a:pt x="1213290" y="227763"/>
                    <a:pt x="1216692" y="225757"/>
                    <a:pt x="1219584" y="223128"/>
                  </a:cubicBezTo>
                  <a:cubicBezTo>
                    <a:pt x="1222038" y="221665"/>
                    <a:pt x="1224341" y="219960"/>
                    <a:pt x="1226457" y="218041"/>
                  </a:cubicBezTo>
                  <a:cubicBezTo>
                    <a:pt x="1227260" y="217059"/>
                    <a:pt x="1230116" y="216613"/>
                    <a:pt x="1231277" y="215899"/>
                  </a:cubicBezTo>
                  <a:cubicBezTo>
                    <a:pt x="1242604" y="206299"/>
                    <a:pt x="1253333" y="196016"/>
                    <a:pt x="1263406" y="185109"/>
                  </a:cubicBezTo>
                  <a:cubicBezTo>
                    <a:pt x="1269165" y="178903"/>
                    <a:pt x="1273411" y="171450"/>
                    <a:pt x="1275812" y="163332"/>
                  </a:cubicBezTo>
                  <a:cubicBezTo>
                    <a:pt x="1277331" y="160588"/>
                    <a:pt x="1278215" y="157538"/>
                    <a:pt x="1278400" y="154407"/>
                  </a:cubicBezTo>
                  <a:cubicBezTo>
                    <a:pt x="1278132" y="152979"/>
                    <a:pt x="1273848" y="154407"/>
                    <a:pt x="1271974" y="154407"/>
                  </a:cubicBezTo>
                  <a:cubicBezTo>
                    <a:pt x="1270100" y="154407"/>
                    <a:pt x="1268940" y="154317"/>
                    <a:pt x="1267065" y="154407"/>
                  </a:cubicBezTo>
                  <a:cubicBezTo>
                    <a:pt x="1265191" y="154496"/>
                    <a:pt x="1262603" y="156192"/>
                    <a:pt x="1260461" y="156192"/>
                  </a:cubicBezTo>
                  <a:cubicBezTo>
                    <a:pt x="1258409" y="156906"/>
                    <a:pt x="1256176" y="156906"/>
                    <a:pt x="1254124" y="156192"/>
                  </a:cubicBezTo>
                  <a:cubicBezTo>
                    <a:pt x="1250732" y="155121"/>
                    <a:pt x="1248947" y="152265"/>
                    <a:pt x="1244395" y="151640"/>
                  </a:cubicBezTo>
                  <a:cubicBezTo>
                    <a:pt x="1238254" y="149462"/>
                    <a:pt x="1233867" y="144005"/>
                    <a:pt x="1233060" y="137539"/>
                  </a:cubicBezTo>
                  <a:cubicBezTo>
                    <a:pt x="1232290" y="134229"/>
                    <a:pt x="1233467" y="130769"/>
                    <a:pt x="1236095" y="128614"/>
                  </a:cubicBezTo>
                  <a:cubicBezTo>
                    <a:pt x="1238416" y="126919"/>
                    <a:pt x="1239576" y="124509"/>
                    <a:pt x="1241451" y="123081"/>
                  </a:cubicBezTo>
                  <a:cubicBezTo>
                    <a:pt x="1243325" y="121653"/>
                    <a:pt x="1246716" y="121474"/>
                    <a:pt x="1248234" y="120493"/>
                  </a:cubicBezTo>
                  <a:cubicBezTo>
                    <a:pt x="1249751" y="119511"/>
                    <a:pt x="1251357" y="117726"/>
                    <a:pt x="1253945" y="116744"/>
                  </a:cubicBezTo>
                  <a:cubicBezTo>
                    <a:pt x="1256534" y="115762"/>
                    <a:pt x="1263138" y="116744"/>
                    <a:pt x="1267869" y="116744"/>
                  </a:cubicBezTo>
                  <a:cubicBezTo>
                    <a:pt x="1275999" y="115676"/>
                    <a:pt x="1283813" y="112909"/>
                    <a:pt x="1290805" y="108622"/>
                  </a:cubicBezTo>
                  <a:cubicBezTo>
                    <a:pt x="1290563" y="101325"/>
                    <a:pt x="1292062" y="94073"/>
                    <a:pt x="1295178" y="87470"/>
                  </a:cubicBezTo>
                  <a:cubicBezTo>
                    <a:pt x="1296233" y="83087"/>
                    <a:pt x="1296744" y="78591"/>
                    <a:pt x="1296695" y="74084"/>
                  </a:cubicBezTo>
                  <a:cubicBezTo>
                    <a:pt x="1297185" y="70239"/>
                    <a:pt x="1296974" y="66338"/>
                    <a:pt x="1296071" y="62570"/>
                  </a:cubicBezTo>
                  <a:cubicBezTo>
                    <a:pt x="1295981" y="59357"/>
                    <a:pt x="1297766" y="59000"/>
                    <a:pt x="1299641" y="58465"/>
                  </a:cubicBezTo>
                  <a:cubicBezTo>
                    <a:pt x="1305531" y="56858"/>
                    <a:pt x="1305442" y="59090"/>
                    <a:pt x="1308566" y="59179"/>
                  </a:cubicBezTo>
                  <a:cubicBezTo>
                    <a:pt x="1311689" y="59268"/>
                    <a:pt x="1312225" y="56412"/>
                    <a:pt x="1315527" y="56948"/>
                  </a:cubicBezTo>
                  <a:close/>
                  <a:moveTo>
                    <a:pt x="80146" y="54092"/>
                  </a:moveTo>
                  <a:cubicBezTo>
                    <a:pt x="81841" y="54271"/>
                    <a:pt x="83805" y="57127"/>
                    <a:pt x="86750" y="57751"/>
                  </a:cubicBezTo>
                  <a:cubicBezTo>
                    <a:pt x="89695" y="58376"/>
                    <a:pt x="93889" y="58287"/>
                    <a:pt x="97280" y="58912"/>
                  </a:cubicBezTo>
                  <a:cubicBezTo>
                    <a:pt x="99066" y="58912"/>
                    <a:pt x="106205" y="58912"/>
                    <a:pt x="107991" y="58912"/>
                  </a:cubicBezTo>
                  <a:cubicBezTo>
                    <a:pt x="110404" y="59059"/>
                    <a:pt x="112766" y="59665"/>
                    <a:pt x="114952" y="60697"/>
                  </a:cubicBezTo>
                  <a:cubicBezTo>
                    <a:pt x="116023" y="61322"/>
                    <a:pt x="119772" y="62125"/>
                    <a:pt x="121110" y="63642"/>
                  </a:cubicBezTo>
                  <a:cubicBezTo>
                    <a:pt x="124141" y="66452"/>
                    <a:pt x="126412" y="69983"/>
                    <a:pt x="127715" y="73906"/>
                  </a:cubicBezTo>
                  <a:lnTo>
                    <a:pt x="126554" y="74352"/>
                  </a:lnTo>
                  <a:cubicBezTo>
                    <a:pt x="127001" y="77565"/>
                    <a:pt x="126019" y="78636"/>
                    <a:pt x="126019" y="81135"/>
                  </a:cubicBezTo>
                  <a:cubicBezTo>
                    <a:pt x="126412" y="84575"/>
                    <a:pt x="126412" y="88048"/>
                    <a:pt x="126019" y="91488"/>
                  </a:cubicBezTo>
                  <a:cubicBezTo>
                    <a:pt x="125573" y="93273"/>
                    <a:pt x="122895" y="97646"/>
                    <a:pt x="120753" y="102734"/>
                  </a:cubicBezTo>
                  <a:cubicBezTo>
                    <a:pt x="119991" y="106563"/>
                    <a:pt x="119485" y="110438"/>
                    <a:pt x="119236" y="114335"/>
                  </a:cubicBezTo>
                  <a:cubicBezTo>
                    <a:pt x="119147" y="119779"/>
                    <a:pt x="118879" y="123796"/>
                    <a:pt x="118076" y="135398"/>
                  </a:cubicBezTo>
                  <a:cubicBezTo>
                    <a:pt x="117897" y="139325"/>
                    <a:pt x="116826" y="142984"/>
                    <a:pt x="116201" y="148250"/>
                  </a:cubicBezTo>
                  <a:cubicBezTo>
                    <a:pt x="115934" y="150213"/>
                    <a:pt x="115398" y="155747"/>
                    <a:pt x="115398" y="159138"/>
                  </a:cubicBezTo>
                  <a:cubicBezTo>
                    <a:pt x="115309" y="164226"/>
                    <a:pt x="117629" y="165208"/>
                    <a:pt x="117897" y="166546"/>
                  </a:cubicBezTo>
                  <a:cubicBezTo>
                    <a:pt x="118165" y="167885"/>
                    <a:pt x="118254" y="168153"/>
                    <a:pt x="118611" y="170830"/>
                  </a:cubicBezTo>
                  <a:cubicBezTo>
                    <a:pt x="118968" y="173508"/>
                    <a:pt x="120486" y="174757"/>
                    <a:pt x="120039" y="177524"/>
                  </a:cubicBezTo>
                  <a:cubicBezTo>
                    <a:pt x="119593" y="180290"/>
                    <a:pt x="117272" y="184931"/>
                    <a:pt x="116023" y="191892"/>
                  </a:cubicBezTo>
                  <a:cubicBezTo>
                    <a:pt x="115375" y="195057"/>
                    <a:pt x="113559" y="197861"/>
                    <a:pt x="110936" y="199746"/>
                  </a:cubicBezTo>
                  <a:cubicBezTo>
                    <a:pt x="106406" y="203538"/>
                    <a:pt x="101279" y="206553"/>
                    <a:pt x="95763" y="208671"/>
                  </a:cubicBezTo>
                  <a:cubicBezTo>
                    <a:pt x="89695" y="210635"/>
                    <a:pt x="85947" y="219024"/>
                    <a:pt x="82466" y="221255"/>
                  </a:cubicBezTo>
                  <a:cubicBezTo>
                    <a:pt x="77924" y="223641"/>
                    <a:pt x="73245" y="225757"/>
                    <a:pt x="68454" y="227592"/>
                  </a:cubicBezTo>
                  <a:cubicBezTo>
                    <a:pt x="62069" y="230345"/>
                    <a:pt x="56070" y="233915"/>
                    <a:pt x="50604" y="238213"/>
                  </a:cubicBezTo>
                  <a:cubicBezTo>
                    <a:pt x="47096" y="240096"/>
                    <a:pt x="43421" y="241650"/>
                    <a:pt x="39626" y="242854"/>
                  </a:cubicBezTo>
                  <a:cubicBezTo>
                    <a:pt x="34255" y="247413"/>
                    <a:pt x="28524" y="251531"/>
                    <a:pt x="22491" y="255170"/>
                  </a:cubicBezTo>
                  <a:cubicBezTo>
                    <a:pt x="19010" y="256687"/>
                    <a:pt x="14816" y="248744"/>
                    <a:pt x="11513" y="245263"/>
                  </a:cubicBezTo>
                  <a:cubicBezTo>
                    <a:pt x="9305" y="243271"/>
                    <a:pt x="6949" y="241451"/>
                    <a:pt x="4463" y="239820"/>
                  </a:cubicBezTo>
                  <a:cubicBezTo>
                    <a:pt x="2499" y="238213"/>
                    <a:pt x="3213" y="233661"/>
                    <a:pt x="2499" y="230895"/>
                  </a:cubicBezTo>
                  <a:cubicBezTo>
                    <a:pt x="1785" y="228128"/>
                    <a:pt x="0" y="224379"/>
                    <a:pt x="0" y="223130"/>
                  </a:cubicBezTo>
                  <a:cubicBezTo>
                    <a:pt x="185" y="220509"/>
                    <a:pt x="1848" y="218223"/>
                    <a:pt x="4284" y="217239"/>
                  </a:cubicBezTo>
                  <a:cubicBezTo>
                    <a:pt x="6248" y="216614"/>
                    <a:pt x="9014" y="217507"/>
                    <a:pt x="10889" y="216614"/>
                  </a:cubicBezTo>
                  <a:cubicBezTo>
                    <a:pt x="14472" y="214879"/>
                    <a:pt x="17904" y="212849"/>
                    <a:pt x="21152" y="210545"/>
                  </a:cubicBezTo>
                  <a:cubicBezTo>
                    <a:pt x="24569" y="208581"/>
                    <a:pt x="28274" y="207166"/>
                    <a:pt x="32129" y="206351"/>
                  </a:cubicBezTo>
                  <a:cubicBezTo>
                    <a:pt x="38706" y="203293"/>
                    <a:pt x="45059" y="199773"/>
                    <a:pt x="51139" y="195819"/>
                  </a:cubicBezTo>
                  <a:cubicBezTo>
                    <a:pt x="54263" y="194123"/>
                    <a:pt x="60064" y="191268"/>
                    <a:pt x="60064" y="186894"/>
                  </a:cubicBezTo>
                  <a:cubicBezTo>
                    <a:pt x="60309" y="180167"/>
                    <a:pt x="60130" y="173430"/>
                    <a:pt x="59529" y="166725"/>
                  </a:cubicBezTo>
                  <a:cubicBezTo>
                    <a:pt x="58547" y="164672"/>
                    <a:pt x="54798" y="163869"/>
                    <a:pt x="54799" y="163869"/>
                  </a:cubicBezTo>
                  <a:cubicBezTo>
                    <a:pt x="51901" y="164711"/>
                    <a:pt x="48891" y="165103"/>
                    <a:pt x="45874" y="165029"/>
                  </a:cubicBezTo>
                  <a:cubicBezTo>
                    <a:pt x="43004" y="165824"/>
                    <a:pt x="40200" y="166839"/>
                    <a:pt x="37484" y="168063"/>
                  </a:cubicBezTo>
                  <a:cubicBezTo>
                    <a:pt x="35788" y="168867"/>
                    <a:pt x="32754" y="169670"/>
                    <a:pt x="31147" y="168867"/>
                  </a:cubicBezTo>
                  <a:cubicBezTo>
                    <a:pt x="29324" y="168385"/>
                    <a:pt x="27816" y="167106"/>
                    <a:pt x="27042" y="165386"/>
                  </a:cubicBezTo>
                  <a:cubicBezTo>
                    <a:pt x="25876" y="162055"/>
                    <a:pt x="25243" y="158561"/>
                    <a:pt x="25168" y="155033"/>
                  </a:cubicBezTo>
                  <a:cubicBezTo>
                    <a:pt x="24100" y="152765"/>
                    <a:pt x="23493" y="150308"/>
                    <a:pt x="23383" y="147804"/>
                  </a:cubicBezTo>
                  <a:cubicBezTo>
                    <a:pt x="24201" y="142971"/>
                    <a:pt x="24470" y="138060"/>
                    <a:pt x="24187" y="133167"/>
                  </a:cubicBezTo>
                  <a:cubicBezTo>
                    <a:pt x="24187" y="127365"/>
                    <a:pt x="29005" y="125402"/>
                    <a:pt x="33111" y="124688"/>
                  </a:cubicBezTo>
                  <a:cubicBezTo>
                    <a:pt x="37216" y="123974"/>
                    <a:pt x="40875" y="120939"/>
                    <a:pt x="44981" y="120940"/>
                  </a:cubicBezTo>
                  <a:cubicBezTo>
                    <a:pt x="47969" y="121031"/>
                    <a:pt x="50960" y="120822"/>
                    <a:pt x="53906" y="120315"/>
                  </a:cubicBezTo>
                  <a:cubicBezTo>
                    <a:pt x="58137" y="119092"/>
                    <a:pt x="62165" y="117258"/>
                    <a:pt x="65866" y="114871"/>
                  </a:cubicBezTo>
                  <a:cubicBezTo>
                    <a:pt x="68186" y="111479"/>
                    <a:pt x="71667" y="109337"/>
                    <a:pt x="71667" y="103983"/>
                  </a:cubicBezTo>
                  <a:cubicBezTo>
                    <a:pt x="72202" y="93898"/>
                    <a:pt x="75326" y="89435"/>
                    <a:pt x="75326" y="80510"/>
                  </a:cubicBezTo>
                  <a:cubicBezTo>
                    <a:pt x="75727" y="74809"/>
                    <a:pt x="73529" y="69232"/>
                    <a:pt x="69346" y="65338"/>
                  </a:cubicBezTo>
                  <a:cubicBezTo>
                    <a:pt x="68499" y="64036"/>
                    <a:pt x="68499" y="62357"/>
                    <a:pt x="69346" y="61054"/>
                  </a:cubicBezTo>
                  <a:cubicBezTo>
                    <a:pt x="71825" y="59675"/>
                    <a:pt x="74081" y="57930"/>
                    <a:pt x="76040" y="55877"/>
                  </a:cubicBezTo>
                  <a:cubicBezTo>
                    <a:pt x="76950" y="54541"/>
                    <a:pt x="78547" y="53847"/>
                    <a:pt x="80146" y="54092"/>
                  </a:cubicBezTo>
                  <a:close/>
                  <a:moveTo>
                    <a:pt x="206879" y="42222"/>
                  </a:moveTo>
                  <a:cubicBezTo>
                    <a:pt x="210984" y="42400"/>
                    <a:pt x="211520" y="44720"/>
                    <a:pt x="213394" y="46059"/>
                  </a:cubicBezTo>
                  <a:cubicBezTo>
                    <a:pt x="215106" y="46839"/>
                    <a:pt x="216957" y="47264"/>
                    <a:pt x="218838" y="47308"/>
                  </a:cubicBezTo>
                  <a:cubicBezTo>
                    <a:pt x="220534" y="47576"/>
                    <a:pt x="222140" y="49986"/>
                    <a:pt x="223033" y="52038"/>
                  </a:cubicBezTo>
                  <a:cubicBezTo>
                    <a:pt x="225018" y="56145"/>
                    <a:pt x="226171" y="60604"/>
                    <a:pt x="226424" y="65158"/>
                  </a:cubicBezTo>
                  <a:cubicBezTo>
                    <a:pt x="226067" y="74886"/>
                    <a:pt x="219195" y="77028"/>
                    <a:pt x="216696" y="83008"/>
                  </a:cubicBezTo>
                  <a:cubicBezTo>
                    <a:pt x="215714" y="85897"/>
                    <a:pt x="215084" y="88893"/>
                    <a:pt x="214822" y="91933"/>
                  </a:cubicBezTo>
                  <a:cubicBezTo>
                    <a:pt x="215714" y="96842"/>
                    <a:pt x="220712" y="98181"/>
                    <a:pt x="222854" y="94700"/>
                  </a:cubicBezTo>
                  <a:cubicBezTo>
                    <a:pt x="226871" y="93808"/>
                    <a:pt x="228120" y="91487"/>
                    <a:pt x="230887" y="90148"/>
                  </a:cubicBezTo>
                  <a:cubicBezTo>
                    <a:pt x="233654" y="88810"/>
                    <a:pt x="237581" y="93272"/>
                    <a:pt x="243827" y="94700"/>
                  </a:cubicBezTo>
                  <a:cubicBezTo>
                    <a:pt x="247308" y="95503"/>
                    <a:pt x="248736" y="104160"/>
                    <a:pt x="251056" y="108177"/>
                  </a:cubicBezTo>
                  <a:cubicBezTo>
                    <a:pt x="252105" y="111280"/>
                    <a:pt x="252617" y="114540"/>
                    <a:pt x="252573" y="117815"/>
                  </a:cubicBezTo>
                  <a:cubicBezTo>
                    <a:pt x="252450" y="120293"/>
                    <a:pt x="250640" y="122362"/>
                    <a:pt x="248200" y="122813"/>
                  </a:cubicBezTo>
                  <a:cubicBezTo>
                    <a:pt x="245077" y="123527"/>
                    <a:pt x="243202" y="123973"/>
                    <a:pt x="239276" y="125133"/>
                  </a:cubicBezTo>
                  <a:cubicBezTo>
                    <a:pt x="236343" y="126399"/>
                    <a:pt x="233700" y="128252"/>
                    <a:pt x="231512" y="130577"/>
                  </a:cubicBezTo>
                  <a:cubicBezTo>
                    <a:pt x="228031" y="133076"/>
                    <a:pt x="224371" y="133612"/>
                    <a:pt x="220623" y="136646"/>
                  </a:cubicBezTo>
                  <a:cubicBezTo>
                    <a:pt x="215467" y="140568"/>
                    <a:pt x="209581" y="143420"/>
                    <a:pt x="203309" y="145036"/>
                  </a:cubicBezTo>
                  <a:cubicBezTo>
                    <a:pt x="200105" y="150958"/>
                    <a:pt x="198074" y="157443"/>
                    <a:pt x="197329" y="164135"/>
                  </a:cubicBezTo>
                  <a:cubicBezTo>
                    <a:pt x="196927" y="167122"/>
                    <a:pt x="197140" y="170159"/>
                    <a:pt x="197954" y="173060"/>
                  </a:cubicBezTo>
                  <a:cubicBezTo>
                    <a:pt x="199471" y="178415"/>
                    <a:pt x="198132" y="183502"/>
                    <a:pt x="202773" y="188857"/>
                  </a:cubicBezTo>
                  <a:cubicBezTo>
                    <a:pt x="206381" y="192262"/>
                    <a:pt x="211038" y="194339"/>
                    <a:pt x="215982" y="194747"/>
                  </a:cubicBezTo>
                  <a:cubicBezTo>
                    <a:pt x="219173" y="194803"/>
                    <a:pt x="222347" y="195222"/>
                    <a:pt x="225443" y="195997"/>
                  </a:cubicBezTo>
                  <a:cubicBezTo>
                    <a:pt x="227615" y="196718"/>
                    <a:pt x="229859" y="197197"/>
                    <a:pt x="232136" y="197425"/>
                  </a:cubicBezTo>
                  <a:cubicBezTo>
                    <a:pt x="234118" y="198766"/>
                    <a:pt x="236375" y="199651"/>
                    <a:pt x="238741" y="200013"/>
                  </a:cubicBezTo>
                  <a:cubicBezTo>
                    <a:pt x="242225" y="199869"/>
                    <a:pt x="245712" y="200230"/>
                    <a:pt x="249093" y="201084"/>
                  </a:cubicBezTo>
                  <a:lnTo>
                    <a:pt x="249539" y="201262"/>
                  </a:lnTo>
                  <a:cubicBezTo>
                    <a:pt x="254091" y="204023"/>
                    <a:pt x="256414" y="209348"/>
                    <a:pt x="255340" y="214561"/>
                  </a:cubicBezTo>
                  <a:cubicBezTo>
                    <a:pt x="253892" y="219592"/>
                    <a:pt x="252163" y="224537"/>
                    <a:pt x="250164" y="229376"/>
                  </a:cubicBezTo>
                  <a:cubicBezTo>
                    <a:pt x="248914" y="233303"/>
                    <a:pt x="248111" y="237409"/>
                    <a:pt x="245880" y="239105"/>
                  </a:cubicBezTo>
                  <a:cubicBezTo>
                    <a:pt x="243649" y="240800"/>
                    <a:pt x="237938" y="239551"/>
                    <a:pt x="234725" y="240800"/>
                  </a:cubicBezTo>
                  <a:cubicBezTo>
                    <a:pt x="231242" y="242290"/>
                    <a:pt x="227528" y="243166"/>
                    <a:pt x="223747" y="243388"/>
                  </a:cubicBezTo>
                  <a:cubicBezTo>
                    <a:pt x="221069" y="243388"/>
                    <a:pt x="217767" y="240800"/>
                    <a:pt x="216071" y="240086"/>
                  </a:cubicBezTo>
                  <a:cubicBezTo>
                    <a:pt x="212225" y="238941"/>
                    <a:pt x="208195" y="238546"/>
                    <a:pt x="204201" y="238926"/>
                  </a:cubicBezTo>
                  <a:cubicBezTo>
                    <a:pt x="200988" y="238926"/>
                    <a:pt x="192509" y="238926"/>
                    <a:pt x="192509" y="238926"/>
                  </a:cubicBezTo>
                  <a:cubicBezTo>
                    <a:pt x="190724" y="238926"/>
                    <a:pt x="186887" y="236873"/>
                    <a:pt x="182603" y="236070"/>
                  </a:cubicBezTo>
                  <a:cubicBezTo>
                    <a:pt x="178319" y="235267"/>
                    <a:pt x="171269" y="236248"/>
                    <a:pt x="168145" y="235267"/>
                  </a:cubicBezTo>
                  <a:cubicBezTo>
                    <a:pt x="165511" y="234318"/>
                    <a:pt x="163041" y="232964"/>
                    <a:pt x="160827" y="231250"/>
                  </a:cubicBezTo>
                  <a:cubicBezTo>
                    <a:pt x="158053" y="227967"/>
                    <a:pt x="155769" y="224299"/>
                    <a:pt x="154044" y="220362"/>
                  </a:cubicBezTo>
                  <a:cubicBezTo>
                    <a:pt x="153394" y="216170"/>
                    <a:pt x="153096" y="211931"/>
                    <a:pt x="153151" y="207688"/>
                  </a:cubicBezTo>
                  <a:cubicBezTo>
                    <a:pt x="152794" y="205279"/>
                    <a:pt x="150027" y="194390"/>
                    <a:pt x="150027" y="192605"/>
                  </a:cubicBezTo>
                  <a:lnTo>
                    <a:pt x="149403" y="183145"/>
                  </a:lnTo>
                  <a:cubicBezTo>
                    <a:pt x="149393" y="180133"/>
                    <a:pt x="149005" y="177135"/>
                    <a:pt x="148243" y="174221"/>
                  </a:cubicBezTo>
                  <a:cubicBezTo>
                    <a:pt x="147133" y="169636"/>
                    <a:pt x="146653" y="164922"/>
                    <a:pt x="146814" y="160209"/>
                  </a:cubicBezTo>
                  <a:cubicBezTo>
                    <a:pt x="146725" y="152890"/>
                    <a:pt x="148867" y="151730"/>
                    <a:pt x="150563" y="137628"/>
                  </a:cubicBezTo>
                  <a:cubicBezTo>
                    <a:pt x="150741" y="136200"/>
                    <a:pt x="153687" y="131916"/>
                    <a:pt x="153687" y="130577"/>
                  </a:cubicBezTo>
                  <a:cubicBezTo>
                    <a:pt x="154222" y="123616"/>
                    <a:pt x="155739" y="123705"/>
                    <a:pt x="156364" y="118975"/>
                  </a:cubicBezTo>
                  <a:cubicBezTo>
                    <a:pt x="156989" y="114246"/>
                    <a:pt x="158863" y="108534"/>
                    <a:pt x="158863" y="107106"/>
                  </a:cubicBezTo>
                  <a:cubicBezTo>
                    <a:pt x="159934" y="99876"/>
                    <a:pt x="159934" y="90505"/>
                    <a:pt x="159935" y="88631"/>
                  </a:cubicBezTo>
                  <a:cubicBezTo>
                    <a:pt x="160293" y="84775"/>
                    <a:pt x="161194" y="80990"/>
                    <a:pt x="162612" y="77385"/>
                  </a:cubicBezTo>
                  <a:cubicBezTo>
                    <a:pt x="164268" y="71523"/>
                    <a:pt x="165549" y="65561"/>
                    <a:pt x="166450" y="59535"/>
                  </a:cubicBezTo>
                  <a:cubicBezTo>
                    <a:pt x="166149" y="55456"/>
                    <a:pt x="166299" y="51355"/>
                    <a:pt x="166896" y="47308"/>
                  </a:cubicBezTo>
                  <a:cubicBezTo>
                    <a:pt x="168145" y="43025"/>
                    <a:pt x="170376" y="42311"/>
                    <a:pt x="173946" y="42311"/>
                  </a:cubicBezTo>
                  <a:cubicBezTo>
                    <a:pt x="175552" y="42222"/>
                    <a:pt x="180282" y="44096"/>
                    <a:pt x="182870" y="44185"/>
                  </a:cubicBezTo>
                  <a:cubicBezTo>
                    <a:pt x="185459" y="44274"/>
                    <a:pt x="189029" y="42490"/>
                    <a:pt x="190814" y="42490"/>
                  </a:cubicBezTo>
                  <a:cubicBezTo>
                    <a:pt x="193221" y="42817"/>
                    <a:pt x="195606" y="43294"/>
                    <a:pt x="197954" y="43917"/>
                  </a:cubicBezTo>
                  <a:cubicBezTo>
                    <a:pt x="200879" y="43118"/>
                    <a:pt x="203864" y="42551"/>
                    <a:pt x="206879" y="42222"/>
                  </a:cubicBezTo>
                  <a:close/>
                  <a:moveTo>
                    <a:pt x="815643" y="39723"/>
                  </a:moveTo>
                  <a:cubicBezTo>
                    <a:pt x="818945" y="39723"/>
                    <a:pt x="821623" y="43203"/>
                    <a:pt x="824568" y="43203"/>
                  </a:cubicBezTo>
                  <a:cubicBezTo>
                    <a:pt x="830552" y="42768"/>
                    <a:pt x="836566" y="43218"/>
                    <a:pt x="842418" y="44541"/>
                  </a:cubicBezTo>
                  <a:lnTo>
                    <a:pt x="843222" y="44988"/>
                  </a:lnTo>
                  <a:cubicBezTo>
                    <a:pt x="844293" y="45880"/>
                    <a:pt x="845007" y="51146"/>
                    <a:pt x="846256" y="52306"/>
                  </a:cubicBezTo>
                  <a:cubicBezTo>
                    <a:pt x="849746" y="55593"/>
                    <a:pt x="851933" y="60031"/>
                    <a:pt x="852414" y="64801"/>
                  </a:cubicBezTo>
                  <a:cubicBezTo>
                    <a:pt x="852147" y="68371"/>
                    <a:pt x="847416" y="74083"/>
                    <a:pt x="847416" y="75422"/>
                  </a:cubicBezTo>
                  <a:cubicBezTo>
                    <a:pt x="847680" y="78856"/>
                    <a:pt x="846869" y="82286"/>
                    <a:pt x="845096" y="85239"/>
                  </a:cubicBezTo>
                  <a:cubicBezTo>
                    <a:pt x="841506" y="90134"/>
                    <a:pt x="838511" y="95436"/>
                    <a:pt x="836171" y="101037"/>
                  </a:cubicBezTo>
                  <a:cubicBezTo>
                    <a:pt x="835189" y="102911"/>
                    <a:pt x="829120" y="107730"/>
                    <a:pt x="828138" y="109961"/>
                  </a:cubicBezTo>
                  <a:cubicBezTo>
                    <a:pt x="822069" y="123795"/>
                    <a:pt x="815286" y="133434"/>
                    <a:pt x="810288" y="147267"/>
                  </a:cubicBezTo>
                  <a:cubicBezTo>
                    <a:pt x="809485" y="149498"/>
                    <a:pt x="806005" y="154050"/>
                    <a:pt x="804309" y="153247"/>
                  </a:cubicBezTo>
                  <a:cubicBezTo>
                    <a:pt x="801982" y="152200"/>
                    <a:pt x="799318" y="152200"/>
                    <a:pt x="796991" y="153247"/>
                  </a:cubicBezTo>
                  <a:cubicBezTo>
                    <a:pt x="795831" y="154229"/>
                    <a:pt x="790922" y="154139"/>
                    <a:pt x="789315" y="155746"/>
                  </a:cubicBezTo>
                  <a:cubicBezTo>
                    <a:pt x="787709" y="157352"/>
                    <a:pt x="779498" y="156103"/>
                    <a:pt x="777892" y="159227"/>
                  </a:cubicBezTo>
                  <a:cubicBezTo>
                    <a:pt x="776731" y="162088"/>
                    <a:pt x="776731" y="165290"/>
                    <a:pt x="777892" y="168152"/>
                  </a:cubicBezTo>
                  <a:cubicBezTo>
                    <a:pt x="780480" y="171186"/>
                    <a:pt x="785746" y="168152"/>
                    <a:pt x="786816" y="166545"/>
                  </a:cubicBezTo>
                  <a:cubicBezTo>
                    <a:pt x="788535" y="164480"/>
                    <a:pt x="791092" y="163301"/>
                    <a:pt x="793778" y="163332"/>
                  </a:cubicBezTo>
                  <a:cubicBezTo>
                    <a:pt x="796873" y="164684"/>
                    <a:pt x="800104" y="165701"/>
                    <a:pt x="803416" y="166367"/>
                  </a:cubicBezTo>
                  <a:cubicBezTo>
                    <a:pt x="805615" y="166715"/>
                    <a:pt x="807238" y="168603"/>
                    <a:pt x="807254" y="170829"/>
                  </a:cubicBezTo>
                  <a:cubicBezTo>
                    <a:pt x="807310" y="174996"/>
                    <a:pt x="808158" y="179116"/>
                    <a:pt x="809753" y="182966"/>
                  </a:cubicBezTo>
                  <a:cubicBezTo>
                    <a:pt x="809826" y="184756"/>
                    <a:pt x="809290" y="186517"/>
                    <a:pt x="808236" y="187964"/>
                  </a:cubicBezTo>
                  <a:cubicBezTo>
                    <a:pt x="805533" y="190386"/>
                    <a:pt x="802535" y="192455"/>
                    <a:pt x="799311" y="194122"/>
                  </a:cubicBezTo>
                  <a:cubicBezTo>
                    <a:pt x="797169" y="195461"/>
                    <a:pt x="792350" y="195818"/>
                    <a:pt x="789315" y="197782"/>
                  </a:cubicBezTo>
                  <a:cubicBezTo>
                    <a:pt x="787473" y="199164"/>
                    <a:pt x="786332" y="201285"/>
                    <a:pt x="786192" y="203583"/>
                  </a:cubicBezTo>
                  <a:cubicBezTo>
                    <a:pt x="786192" y="207421"/>
                    <a:pt x="789137" y="207421"/>
                    <a:pt x="791011" y="207421"/>
                  </a:cubicBezTo>
                  <a:cubicBezTo>
                    <a:pt x="792886" y="207421"/>
                    <a:pt x="800649" y="204922"/>
                    <a:pt x="804309" y="204922"/>
                  </a:cubicBezTo>
                  <a:cubicBezTo>
                    <a:pt x="807639" y="205090"/>
                    <a:pt x="810975" y="205090"/>
                    <a:pt x="814305" y="204922"/>
                  </a:cubicBezTo>
                  <a:cubicBezTo>
                    <a:pt x="818289" y="203576"/>
                    <a:pt x="822427" y="202736"/>
                    <a:pt x="826621" y="202423"/>
                  </a:cubicBezTo>
                  <a:cubicBezTo>
                    <a:pt x="830548" y="203405"/>
                    <a:pt x="834921" y="199745"/>
                    <a:pt x="837420" y="202423"/>
                  </a:cubicBezTo>
                  <a:cubicBezTo>
                    <a:pt x="837420" y="207064"/>
                    <a:pt x="846345" y="209206"/>
                    <a:pt x="846345" y="216435"/>
                  </a:cubicBezTo>
                  <a:cubicBezTo>
                    <a:pt x="846345" y="226788"/>
                    <a:pt x="839473" y="238479"/>
                    <a:pt x="830548" y="239193"/>
                  </a:cubicBezTo>
                  <a:cubicBezTo>
                    <a:pt x="826799" y="239550"/>
                    <a:pt x="829388" y="236694"/>
                    <a:pt x="816179" y="236694"/>
                  </a:cubicBezTo>
                  <a:cubicBezTo>
                    <a:pt x="804398" y="236873"/>
                    <a:pt x="794313" y="237676"/>
                    <a:pt x="792439" y="237676"/>
                  </a:cubicBezTo>
                  <a:cubicBezTo>
                    <a:pt x="788111" y="237730"/>
                    <a:pt x="783785" y="237461"/>
                    <a:pt x="779498" y="236873"/>
                  </a:cubicBezTo>
                  <a:cubicBezTo>
                    <a:pt x="775694" y="236953"/>
                    <a:pt x="771903" y="237341"/>
                    <a:pt x="768163" y="238033"/>
                  </a:cubicBezTo>
                  <a:cubicBezTo>
                    <a:pt x="764006" y="239103"/>
                    <a:pt x="759767" y="239819"/>
                    <a:pt x="755490" y="240175"/>
                  </a:cubicBezTo>
                  <a:cubicBezTo>
                    <a:pt x="750187" y="240099"/>
                    <a:pt x="744928" y="241132"/>
                    <a:pt x="740050" y="243209"/>
                  </a:cubicBezTo>
                  <a:cubicBezTo>
                    <a:pt x="734793" y="244284"/>
                    <a:pt x="729440" y="244822"/>
                    <a:pt x="724074" y="244815"/>
                  </a:cubicBezTo>
                  <a:cubicBezTo>
                    <a:pt x="718794" y="247063"/>
                    <a:pt x="713289" y="248740"/>
                    <a:pt x="707652" y="249813"/>
                  </a:cubicBezTo>
                  <a:cubicBezTo>
                    <a:pt x="704618" y="250170"/>
                    <a:pt x="697568" y="249278"/>
                    <a:pt x="697300" y="244369"/>
                  </a:cubicBezTo>
                  <a:cubicBezTo>
                    <a:pt x="697032" y="239460"/>
                    <a:pt x="694355" y="236873"/>
                    <a:pt x="694980" y="230536"/>
                  </a:cubicBezTo>
                  <a:cubicBezTo>
                    <a:pt x="695515" y="228662"/>
                    <a:pt x="695515" y="225628"/>
                    <a:pt x="695514" y="224200"/>
                  </a:cubicBezTo>
                  <a:cubicBezTo>
                    <a:pt x="695531" y="221364"/>
                    <a:pt x="696806" y="218683"/>
                    <a:pt x="698995" y="216881"/>
                  </a:cubicBezTo>
                  <a:cubicBezTo>
                    <a:pt x="699620" y="216703"/>
                    <a:pt x="701048" y="213579"/>
                    <a:pt x="702833" y="213758"/>
                  </a:cubicBezTo>
                  <a:cubicBezTo>
                    <a:pt x="704618" y="213936"/>
                    <a:pt x="704975" y="216078"/>
                    <a:pt x="707652" y="216078"/>
                  </a:cubicBezTo>
                  <a:cubicBezTo>
                    <a:pt x="712524" y="215024"/>
                    <a:pt x="717256" y="213406"/>
                    <a:pt x="721754" y="211259"/>
                  </a:cubicBezTo>
                  <a:cubicBezTo>
                    <a:pt x="727548" y="208299"/>
                    <a:pt x="733508" y="205677"/>
                    <a:pt x="739604" y="203405"/>
                  </a:cubicBezTo>
                  <a:cubicBezTo>
                    <a:pt x="741924" y="200102"/>
                    <a:pt x="738086" y="198407"/>
                    <a:pt x="736658" y="198407"/>
                  </a:cubicBezTo>
                  <a:cubicBezTo>
                    <a:pt x="734185" y="199074"/>
                    <a:pt x="731549" y="198720"/>
                    <a:pt x="729340" y="197425"/>
                  </a:cubicBezTo>
                  <a:cubicBezTo>
                    <a:pt x="725681" y="196800"/>
                    <a:pt x="724163" y="195908"/>
                    <a:pt x="723181" y="194301"/>
                  </a:cubicBezTo>
                  <a:cubicBezTo>
                    <a:pt x="722200" y="192695"/>
                    <a:pt x="722913" y="190820"/>
                    <a:pt x="723181" y="188321"/>
                  </a:cubicBezTo>
                  <a:cubicBezTo>
                    <a:pt x="723449" y="185822"/>
                    <a:pt x="723627" y="183145"/>
                    <a:pt x="723985" y="181003"/>
                  </a:cubicBezTo>
                  <a:cubicBezTo>
                    <a:pt x="724342" y="178861"/>
                    <a:pt x="724609" y="175648"/>
                    <a:pt x="728001" y="175648"/>
                  </a:cubicBezTo>
                  <a:cubicBezTo>
                    <a:pt x="729875" y="175648"/>
                    <a:pt x="730321" y="176986"/>
                    <a:pt x="732106" y="176986"/>
                  </a:cubicBezTo>
                  <a:cubicBezTo>
                    <a:pt x="733891" y="176986"/>
                    <a:pt x="734694" y="176183"/>
                    <a:pt x="736480" y="176183"/>
                  </a:cubicBezTo>
                  <a:cubicBezTo>
                    <a:pt x="737898" y="176420"/>
                    <a:pt x="739346" y="176420"/>
                    <a:pt x="740764" y="176183"/>
                  </a:cubicBezTo>
                  <a:cubicBezTo>
                    <a:pt x="742345" y="175407"/>
                    <a:pt x="743675" y="174201"/>
                    <a:pt x="744602" y="172703"/>
                  </a:cubicBezTo>
                  <a:cubicBezTo>
                    <a:pt x="745404" y="169800"/>
                    <a:pt x="745737" y="166786"/>
                    <a:pt x="745583" y="163778"/>
                  </a:cubicBezTo>
                  <a:cubicBezTo>
                    <a:pt x="745226" y="161369"/>
                    <a:pt x="743084" y="161726"/>
                    <a:pt x="740317" y="163064"/>
                  </a:cubicBezTo>
                  <a:cubicBezTo>
                    <a:pt x="738138" y="163858"/>
                    <a:pt x="735899" y="164485"/>
                    <a:pt x="733623" y="164939"/>
                  </a:cubicBezTo>
                  <a:cubicBezTo>
                    <a:pt x="731596" y="165492"/>
                    <a:pt x="729541" y="165939"/>
                    <a:pt x="727465" y="166277"/>
                  </a:cubicBezTo>
                  <a:cubicBezTo>
                    <a:pt x="725773" y="166284"/>
                    <a:pt x="724089" y="166044"/>
                    <a:pt x="722467" y="165563"/>
                  </a:cubicBezTo>
                  <a:cubicBezTo>
                    <a:pt x="719968" y="164939"/>
                    <a:pt x="720593" y="163422"/>
                    <a:pt x="719968" y="161636"/>
                  </a:cubicBezTo>
                  <a:cubicBezTo>
                    <a:pt x="718959" y="159873"/>
                    <a:pt x="718293" y="157936"/>
                    <a:pt x="718005" y="155924"/>
                  </a:cubicBezTo>
                  <a:cubicBezTo>
                    <a:pt x="718362" y="150837"/>
                    <a:pt x="714256" y="148963"/>
                    <a:pt x="713543" y="147624"/>
                  </a:cubicBezTo>
                  <a:cubicBezTo>
                    <a:pt x="712198" y="144817"/>
                    <a:pt x="711352" y="141797"/>
                    <a:pt x="711043" y="138699"/>
                  </a:cubicBezTo>
                  <a:cubicBezTo>
                    <a:pt x="711043" y="132898"/>
                    <a:pt x="716488" y="128346"/>
                    <a:pt x="715863" y="124687"/>
                  </a:cubicBezTo>
                  <a:cubicBezTo>
                    <a:pt x="714242" y="117272"/>
                    <a:pt x="713464" y="109697"/>
                    <a:pt x="713542" y="102108"/>
                  </a:cubicBezTo>
                  <a:cubicBezTo>
                    <a:pt x="713810" y="100055"/>
                    <a:pt x="710686" y="96574"/>
                    <a:pt x="710686" y="92469"/>
                  </a:cubicBezTo>
                  <a:cubicBezTo>
                    <a:pt x="710819" y="89995"/>
                    <a:pt x="711207" y="87543"/>
                    <a:pt x="711846" y="85150"/>
                  </a:cubicBezTo>
                  <a:cubicBezTo>
                    <a:pt x="713127" y="81087"/>
                    <a:pt x="713965" y="76898"/>
                    <a:pt x="714346" y="72655"/>
                  </a:cubicBezTo>
                  <a:cubicBezTo>
                    <a:pt x="713810" y="67033"/>
                    <a:pt x="716666" y="59982"/>
                    <a:pt x="720504" y="59982"/>
                  </a:cubicBezTo>
                  <a:cubicBezTo>
                    <a:pt x="724342" y="59982"/>
                    <a:pt x="724252" y="64801"/>
                    <a:pt x="728447" y="64801"/>
                  </a:cubicBezTo>
                  <a:cubicBezTo>
                    <a:pt x="730972" y="64931"/>
                    <a:pt x="733503" y="64661"/>
                    <a:pt x="735944" y="63998"/>
                  </a:cubicBezTo>
                  <a:cubicBezTo>
                    <a:pt x="736837" y="63373"/>
                    <a:pt x="743709" y="61677"/>
                    <a:pt x="745762" y="60874"/>
                  </a:cubicBezTo>
                  <a:cubicBezTo>
                    <a:pt x="751741" y="58732"/>
                    <a:pt x="756025" y="56055"/>
                    <a:pt x="762540" y="54002"/>
                  </a:cubicBezTo>
                  <a:cubicBezTo>
                    <a:pt x="766914" y="52663"/>
                    <a:pt x="772358" y="53823"/>
                    <a:pt x="775839" y="52663"/>
                  </a:cubicBezTo>
                  <a:cubicBezTo>
                    <a:pt x="785478" y="49361"/>
                    <a:pt x="812341" y="39723"/>
                    <a:pt x="815643" y="39723"/>
                  </a:cubicBezTo>
                  <a:close/>
                  <a:moveTo>
                    <a:pt x="439014" y="1614"/>
                  </a:moveTo>
                  <a:cubicBezTo>
                    <a:pt x="441289" y="1698"/>
                    <a:pt x="443556" y="1936"/>
                    <a:pt x="445798" y="2328"/>
                  </a:cubicBezTo>
                  <a:cubicBezTo>
                    <a:pt x="448591" y="2507"/>
                    <a:pt x="451394" y="2507"/>
                    <a:pt x="454187" y="2328"/>
                  </a:cubicBezTo>
                  <a:cubicBezTo>
                    <a:pt x="456329" y="2328"/>
                    <a:pt x="457668" y="5094"/>
                    <a:pt x="458560" y="5808"/>
                  </a:cubicBezTo>
                  <a:cubicBezTo>
                    <a:pt x="459453" y="6522"/>
                    <a:pt x="465076" y="6790"/>
                    <a:pt x="466415" y="8217"/>
                  </a:cubicBezTo>
                  <a:cubicBezTo>
                    <a:pt x="467753" y="9645"/>
                    <a:pt x="467575" y="14197"/>
                    <a:pt x="469003" y="17142"/>
                  </a:cubicBezTo>
                  <a:cubicBezTo>
                    <a:pt x="470431" y="20088"/>
                    <a:pt x="474715" y="21605"/>
                    <a:pt x="475072" y="30530"/>
                  </a:cubicBezTo>
                  <a:cubicBezTo>
                    <a:pt x="475429" y="39455"/>
                    <a:pt x="473019" y="39633"/>
                    <a:pt x="467575" y="44275"/>
                  </a:cubicBezTo>
                  <a:cubicBezTo>
                    <a:pt x="466057" y="46238"/>
                    <a:pt x="466236" y="49362"/>
                    <a:pt x="469003" y="48826"/>
                  </a:cubicBezTo>
                  <a:cubicBezTo>
                    <a:pt x="473912" y="47844"/>
                    <a:pt x="491582" y="43917"/>
                    <a:pt x="495777" y="42579"/>
                  </a:cubicBezTo>
                  <a:cubicBezTo>
                    <a:pt x="500764" y="41016"/>
                    <a:pt x="505867" y="39852"/>
                    <a:pt x="511039" y="39098"/>
                  </a:cubicBezTo>
                  <a:cubicBezTo>
                    <a:pt x="512734" y="38919"/>
                    <a:pt x="515501" y="41329"/>
                    <a:pt x="517554" y="41865"/>
                  </a:cubicBezTo>
                  <a:cubicBezTo>
                    <a:pt x="519606" y="42400"/>
                    <a:pt x="523623" y="42222"/>
                    <a:pt x="524337" y="44096"/>
                  </a:cubicBezTo>
                  <a:cubicBezTo>
                    <a:pt x="525728" y="47651"/>
                    <a:pt x="528754" y="50312"/>
                    <a:pt x="532458" y="51236"/>
                  </a:cubicBezTo>
                  <a:lnTo>
                    <a:pt x="532280" y="51236"/>
                  </a:lnTo>
                  <a:cubicBezTo>
                    <a:pt x="534197" y="51715"/>
                    <a:pt x="535639" y="53299"/>
                    <a:pt x="535939" y="55252"/>
                  </a:cubicBezTo>
                  <a:cubicBezTo>
                    <a:pt x="535939" y="56948"/>
                    <a:pt x="535493" y="59804"/>
                    <a:pt x="535493" y="63463"/>
                  </a:cubicBezTo>
                  <a:cubicBezTo>
                    <a:pt x="534957" y="69174"/>
                    <a:pt x="525140" y="73191"/>
                    <a:pt x="520856" y="75868"/>
                  </a:cubicBezTo>
                  <a:cubicBezTo>
                    <a:pt x="519428" y="76850"/>
                    <a:pt x="518000" y="73548"/>
                    <a:pt x="513002" y="73548"/>
                  </a:cubicBezTo>
                  <a:cubicBezTo>
                    <a:pt x="511306" y="73637"/>
                    <a:pt x="501399" y="74440"/>
                    <a:pt x="499704" y="74440"/>
                  </a:cubicBezTo>
                  <a:lnTo>
                    <a:pt x="489083" y="75690"/>
                  </a:lnTo>
                  <a:cubicBezTo>
                    <a:pt x="486674" y="76225"/>
                    <a:pt x="481676" y="77921"/>
                    <a:pt x="479356" y="78635"/>
                  </a:cubicBezTo>
                  <a:cubicBezTo>
                    <a:pt x="476037" y="79570"/>
                    <a:pt x="472786" y="80734"/>
                    <a:pt x="469627" y="82116"/>
                  </a:cubicBezTo>
                  <a:cubicBezTo>
                    <a:pt x="468199" y="83008"/>
                    <a:pt x="464719" y="81402"/>
                    <a:pt x="460702" y="82116"/>
                  </a:cubicBezTo>
                  <a:cubicBezTo>
                    <a:pt x="458918" y="82473"/>
                    <a:pt x="452581" y="86310"/>
                    <a:pt x="447136" y="87827"/>
                  </a:cubicBezTo>
                  <a:cubicBezTo>
                    <a:pt x="436406" y="89705"/>
                    <a:pt x="425818" y="92329"/>
                    <a:pt x="415453" y="95681"/>
                  </a:cubicBezTo>
                  <a:cubicBezTo>
                    <a:pt x="413132" y="98002"/>
                    <a:pt x="408313" y="97020"/>
                    <a:pt x="406528" y="98002"/>
                  </a:cubicBezTo>
                  <a:cubicBezTo>
                    <a:pt x="404743" y="98984"/>
                    <a:pt x="400014" y="98984"/>
                    <a:pt x="397604" y="100233"/>
                  </a:cubicBezTo>
                  <a:cubicBezTo>
                    <a:pt x="393588" y="102286"/>
                    <a:pt x="391802" y="101126"/>
                    <a:pt x="389571" y="102286"/>
                  </a:cubicBezTo>
                  <a:cubicBezTo>
                    <a:pt x="387406" y="103093"/>
                    <a:pt x="385087" y="103398"/>
                    <a:pt x="382788" y="103178"/>
                  </a:cubicBezTo>
                  <a:cubicBezTo>
                    <a:pt x="380309" y="103673"/>
                    <a:pt x="377864" y="104328"/>
                    <a:pt x="375470" y="105142"/>
                  </a:cubicBezTo>
                  <a:cubicBezTo>
                    <a:pt x="373356" y="105630"/>
                    <a:pt x="371158" y="105630"/>
                    <a:pt x="369044" y="105142"/>
                  </a:cubicBezTo>
                  <a:cubicBezTo>
                    <a:pt x="367357" y="104892"/>
                    <a:pt x="365643" y="104892"/>
                    <a:pt x="363956" y="105142"/>
                  </a:cubicBezTo>
                  <a:cubicBezTo>
                    <a:pt x="362261" y="107373"/>
                    <a:pt x="359048" y="107373"/>
                    <a:pt x="355745" y="107373"/>
                  </a:cubicBezTo>
                  <a:cubicBezTo>
                    <a:pt x="353323" y="107845"/>
                    <a:pt x="350980" y="108656"/>
                    <a:pt x="348784" y="109783"/>
                  </a:cubicBezTo>
                  <a:cubicBezTo>
                    <a:pt x="348248" y="111390"/>
                    <a:pt x="345393" y="112817"/>
                    <a:pt x="342715" y="113264"/>
                  </a:cubicBezTo>
                  <a:cubicBezTo>
                    <a:pt x="340038" y="113710"/>
                    <a:pt x="341644" y="111568"/>
                    <a:pt x="337806" y="109783"/>
                  </a:cubicBezTo>
                  <a:cubicBezTo>
                    <a:pt x="336021" y="109248"/>
                    <a:pt x="332005" y="110765"/>
                    <a:pt x="328881" y="109248"/>
                  </a:cubicBezTo>
                  <a:cubicBezTo>
                    <a:pt x="325758" y="107730"/>
                    <a:pt x="325936" y="103357"/>
                    <a:pt x="326561" y="99698"/>
                  </a:cubicBezTo>
                  <a:cubicBezTo>
                    <a:pt x="326650" y="98894"/>
                    <a:pt x="326115" y="95503"/>
                    <a:pt x="326115" y="91844"/>
                  </a:cubicBezTo>
                  <a:cubicBezTo>
                    <a:pt x="325731" y="89613"/>
                    <a:pt x="326352" y="87327"/>
                    <a:pt x="327810" y="85596"/>
                  </a:cubicBezTo>
                  <a:cubicBezTo>
                    <a:pt x="333196" y="81606"/>
                    <a:pt x="339237" y="78586"/>
                    <a:pt x="345660" y="76671"/>
                  </a:cubicBezTo>
                  <a:cubicBezTo>
                    <a:pt x="347356" y="76314"/>
                    <a:pt x="349052" y="79349"/>
                    <a:pt x="350391" y="79349"/>
                  </a:cubicBezTo>
                  <a:cubicBezTo>
                    <a:pt x="351729" y="79349"/>
                    <a:pt x="357977" y="75868"/>
                    <a:pt x="360654" y="75868"/>
                  </a:cubicBezTo>
                  <a:cubicBezTo>
                    <a:pt x="368950" y="74869"/>
                    <a:pt x="377156" y="73229"/>
                    <a:pt x="385198" y="70959"/>
                  </a:cubicBezTo>
                  <a:cubicBezTo>
                    <a:pt x="389393" y="69531"/>
                    <a:pt x="393230" y="71495"/>
                    <a:pt x="395640" y="69531"/>
                  </a:cubicBezTo>
                  <a:cubicBezTo>
                    <a:pt x="401920" y="67209"/>
                    <a:pt x="408327" y="65242"/>
                    <a:pt x="414828" y="63641"/>
                  </a:cubicBezTo>
                  <a:cubicBezTo>
                    <a:pt x="417148" y="63106"/>
                    <a:pt x="421432" y="61946"/>
                    <a:pt x="422682" y="59090"/>
                  </a:cubicBezTo>
                  <a:cubicBezTo>
                    <a:pt x="422816" y="57259"/>
                    <a:pt x="422510" y="55423"/>
                    <a:pt x="421790" y="53735"/>
                  </a:cubicBezTo>
                  <a:cubicBezTo>
                    <a:pt x="420718" y="50968"/>
                    <a:pt x="418576" y="51950"/>
                    <a:pt x="416256" y="51950"/>
                  </a:cubicBezTo>
                  <a:cubicBezTo>
                    <a:pt x="414051" y="51336"/>
                    <a:pt x="412165" y="49898"/>
                    <a:pt x="410990" y="47934"/>
                  </a:cubicBezTo>
                  <a:cubicBezTo>
                    <a:pt x="410879" y="46008"/>
                    <a:pt x="411312" y="44090"/>
                    <a:pt x="412240" y="42400"/>
                  </a:cubicBezTo>
                  <a:cubicBezTo>
                    <a:pt x="412954" y="40437"/>
                    <a:pt x="413400" y="39633"/>
                    <a:pt x="414293" y="37134"/>
                  </a:cubicBezTo>
                  <a:cubicBezTo>
                    <a:pt x="415124" y="34973"/>
                    <a:pt x="415839" y="32768"/>
                    <a:pt x="416434" y="30530"/>
                  </a:cubicBezTo>
                  <a:cubicBezTo>
                    <a:pt x="417595" y="26871"/>
                    <a:pt x="410633" y="16786"/>
                    <a:pt x="409741" y="14019"/>
                  </a:cubicBezTo>
                  <a:cubicBezTo>
                    <a:pt x="409310" y="11926"/>
                    <a:pt x="410065" y="9766"/>
                    <a:pt x="411704" y="8396"/>
                  </a:cubicBezTo>
                  <a:cubicBezTo>
                    <a:pt x="414739" y="5272"/>
                    <a:pt x="418219" y="6700"/>
                    <a:pt x="421790" y="6700"/>
                  </a:cubicBezTo>
                  <a:cubicBezTo>
                    <a:pt x="423891" y="6335"/>
                    <a:pt x="425894" y="5545"/>
                    <a:pt x="427680" y="4380"/>
                  </a:cubicBezTo>
                  <a:cubicBezTo>
                    <a:pt x="428840" y="3755"/>
                    <a:pt x="430715" y="4648"/>
                    <a:pt x="433303" y="3755"/>
                  </a:cubicBezTo>
                  <a:cubicBezTo>
                    <a:pt x="435891" y="2863"/>
                    <a:pt x="435891" y="1614"/>
                    <a:pt x="439014" y="1614"/>
                  </a:cubicBezTo>
                  <a:close/>
                  <a:moveTo>
                    <a:pt x="1616919" y="7"/>
                  </a:moveTo>
                  <a:cubicBezTo>
                    <a:pt x="1621024" y="275"/>
                    <a:pt x="1623970" y="4113"/>
                    <a:pt x="1626380" y="7326"/>
                  </a:cubicBezTo>
                  <a:cubicBezTo>
                    <a:pt x="1628789" y="10539"/>
                    <a:pt x="1625487" y="16162"/>
                    <a:pt x="1622363" y="18928"/>
                  </a:cubicBezTo>
                  <a:cubicBezTo>
                    <a:pt x="1619035" y="21684"/>
                    <a:pt x="1616379" y="25164"/>
                    <a:pt x="1614599" y="29103"/>
                  </a:cubicBezTo>
                  <a:cubicBezTo>
                    <a:pt x="1614063" y="30263"/>
                    <a:pt x="1614063" y="37580"/>
                    <a:pt x="1614599" y="38027"/>
                  </a:cubicBezTo>
                  <a:cubicBezTo>
                    <a:pt x="1615134" y="38473"/>
                    <a:pt x="1619150" y="41240"/>
                    <a:pt x="1619418" y="45256"/>
                  </a:cubicBezTo>
                  <a:cubicBezTo>
                    <a:pt x="1619686" y="49272"/>
                    <a:pt x="1615848" y="52396"/>
                    <a:pt x="1608886" y="66587"/>
                  </a:cubicBezTo>
                  <a:cubicBezTo>
                    <a:pt x="1609154" y="66765"/>
                    <a:pt x="1602639" y="75690"/>
                    <a:pt x="1600943" y="78100"/>
                  </a:cubicBezTo>
                  <a:cubicBezTo>
                    <a:pt x="1599248" y="80510"/>
                    <a:pt x="1605227" y="84615"/>
                    <a:pt x="1610582" y="83187"/>
                  </a:cubicBezTo>
                  <a:cubicBezTo>
                    <a:pt x="1613438" y="82384"/>
                    <a:pt x="1608886" y="90773"/>
                    <a:pt x="1615313" y="90773"/>
                  </a:cubicBezTo>
                  <a:cubicBezTo>
                    <a:pt x="1620221" y="90773"/>
                    <a:pt x="1626112" y="86400"/>
                    <a:pt x="1624238" y="81848"/>
                  </a:cubicBezTo>
                  <a:cubicBezTo>
                    <a:pt x="1622631" y="80331"/>
                    <a:pt x="1619507" y="81848"/>
                    <a:pt x="1616473" y="79260"/>
                  </a:cubicBezTo>
                  <a:cubicBezTo>
                    <a:pt x="1613438" y="76672"/>
                    <a:pt x="1613528" y="70335"/>
                    <a:pt x="1614688" y="70335"/>
                  </a:cubicBezTo>
                  <a:cubicBezTo>
                    <a:pt x="1616747" y="69534"/>
                    <a:pt x="1618519" y="68136"/>
                    <a:pt x="1619775" y="66319"/>
                  </a:cubicBezTo>
                  <a:cubicBezTo>
                    <a:pt x="1620757" y="65337"/>
                    <a:pt x="1623880" y="63106"/>
                    <a:pt x="1623880" y="61499"/>
                  </a:cubicBezTo>
                  <a:cubicBezTo>
                    <a:pt x="1623880" y="59893"/>
                    <a:pt x="1619240" y="58733"/>
                    <a:pt x="1623167" y="53021"/>
                  </a:cubicBezTo>
                  <a:cubicBezTo>
                    <a:pt x="1625666" y="49361"/>
                    <a:pt x="1628789" y="49718"/>
                    <a:pt x="1630396" y="49361"/>
                  </a:cubicBezTo>
                  <a:cubicBezTo>
                    <a:pt x="1632002" y="49004"/>
                    <a:pt x="1633609" y="45167"/>
                    <a:pt x="1634501" y="43203"/>
                  </a:cubicBezTo>
                  <a:cubicBezTo>
                    <a:pt x="1635521" y="41071"/>
                    <a:pt x="1636155" y="38774"/>
                    <a:pt x="1636376" y="36420"/>
                  </a:cubicBezTo>
                  <a:cubicBezTo>
                    <a:pt x="1636465" y="30799"/>
                    <a:pt x="1630128" y="28299"/>
                    <a:pt x="1631199" y="23926"/>
                  </a:cubicBezTo>
                  <a:cubicBezTo>
                    <a:pt x="1633430" y="15090"/>
                    <a:pt x="1654940" y="11699"/>
                    <a:pt x="1657171" y="10182"/>
                  </a:cubicBezTo>
                  <a:cubicBezTo>
                    <a:pt x="1657795" y="9736"/>
                    <a:pt x="1658331" y="7772"/>
                    <a:pt x="1659492" y="6880"/>
                  </a:cubicBezTo>
                  <a:cubicBezTo>
                    <a:pt x="1661723" y="5188"/>
                    <a:pt x="1664699" y="4846"/>
                    <a:pt x="1667256" y="5987"/>
                  </a:cubicBezTo>
                  <a:cubicBezTo>
                    <a:pt x="1670221" y="7457"/>
                    <a:pt x="1673031" y="9221"/>
                    <a:pt x="1675646" y="11253"/>
                  </a:cubicBezTo>
                  <a:cubicBezTo>
                    <a:pt x="1677350" y="12815"/>
                    <a:pt x="1678155" y="15128"/>
                    <a:pt x="1677788" y="17411"/>
                  </a:cubicBezTo>
                  <a:cubicBezTo>
                    <a:pt x="1677430" y="20088"/>
                    <a:pt x="1676003" y="27586"/>
                    <a:pt x="1676806" y="28210"/>
                  </a:cubicBezTo>
                  <a:cubicBezTo>
                    <a:pt x="1677609" y="28835"/>
                    <a:pt x="1669220" y="33386"/>
                    <a:pt x="1665382" y="37134"/>
                  </a:cubicBezTo>
                  <a:cubicBezTo>
                    <a:pt x="1660510" y="43395"/>
                    <a:pt x="1657427" y="50860"/>
                    <a:pt x="1656457" y="58733"/>
                  </a:cubicBezTo>
                  <a:cubicBezTo>
                    <a:pt x="1656278" y="59447"/>
                    <a:pt x="1654047" y="64802"/>
                    <a:pt x="1653779" y="66230"/>
                  </a:cubicBezTo>
                  <a:cubicBezTo>
                    <a:pt x="1653511" y="67658"/>
                    <a:pt x="1652530" y="71674"/>
                    <a:pt x="1651548" y="75155"/>
                  </a:cubicBezTo>
                  <a:cubicBezTo>
                    <a:pt x="1650325" y="78776"/>
                    <a:pt x="1649722" y="82578"/>
                    <a:pt x="1649763" y="86400"/>
                  </a:cubicBezTo>
                  <a:cubicBezTo>
                    <a:pt x="1650031" y="88631"/>
                    <a:pt x="1653065" y="88007"/>
                    <a:pt x="1654939" y="88007"/>
                  </a:cubicBezTo>
                  <a:cubicBezTo>
                    <a:pt x="1658751" y="87138"/>
                    <a:pt x="1662244" y="85221"/>
                    <a:pt x="1665025" y="82473"/>
                  </a:cubicBezTo>
                  <a:cubicBezTo>
                    <a:pt x="1667329" y="82085"/>
                    <a:pt x="1669682" y="82085"/>
                    <a:pt x="1671986" y="82473"/>
                  </a:cubicBezTo>
                  <a:cubicBezTo>
                    <a:pt x="1673771" y="83009"/>
                    <a:pt x="1675645" y="85954"/>
                    <a:pt x="1677609" y="86579"/>
                  </a:cubicBezTo>
                  <a:cubicBezTo>
                    <a:pt x="1679572" y="87203"/>
                    <a:pt x="1682339" y="87382"/>
                    <a:pt x="1683946" y="88453"/>
                  </a:cubicBezTo>
                  <a:cubicBezTo>
                    <a:pt x="1685552" y="89524"/>
                    <a:pt x="1689032" y="88453"/>
                    <a:pt x="1691174" y="91041"/>
                  </a:cubicBezTo>
                  <a:lnTo>
                    <a:pt x="1691710" y="90952"/>
                  </a:lnTo>
                  <a:cubicBezTo>
                    <a:pt x="1694680" y="95921"/>
                    <a:pt x="1696022" y="101693"/>
                    <a:pt x="1695548" y="107462"/>
                  </a:cubicBezTo>
                  <a:cubicBezTo>
                    <a:pt x="1695402" y="112689"/>
                    <a:pt x="1693994" y="117803"/>
                    <a:pt x="1691442" y="122367"/>
                  </a:cubicBezTo>
                  <a:cubicBezTo>
                    <a:pt x="1684679" y="126488"/>
                    <a:pt x="1676868" y="128564"/>
                    <a:pt x="1668952" y="128347"/>
                  </a:cubicBezTo>
                  <a:cubicBezTo>
                    <a:pt x="1666327" y="128340"/>
                    <a:pt x="1663813" y="129403"/>
                    <a:pt x="1661990" y="131292"/>
                  </a:cubicBezTo>
                  <a:cubicBezTo>
                    <a:pt x="1659028" y="132230"/>
                    <a:pt x="1655812" y="131941"/>
                    <a:pt x="1653065" y="130489"/>
                  </a:cubicBezTo>
                  <a:cubicBezTo>
                    <a:pt x="1649401" y="129592"/>
                    <a:pt x="1645574" y="129592"/>
                    <a:pt x="1641909" y="130489"/>
                  </a:cubicBezTo>
                  <a:cubicBezTo>
                    <a:pt x="1634094" y="132617"/>
                    <a:pt x="1627291" y="137457"/>
                    <a:pt x="1622720" y="144144"/>
                  </a:cubicBezTo>
                  <a:cubicBezTo>
                    <a:pt x="1621023" y="147185"/>
                    <a:pt x="1618601" y="149760"/>
                    <a:pt x="1615670" y="151641"/>
                  </a:cubicBezTo>
                  <a:cubicBezTo>
                    <a:pt x="1611417" y="154501"/>
                    <a:pt x="1607626" y="157993"/>
                    <a:pt x="1604424" y="161994"/>
                  </a:cubicBezTo>
                  <a:cubicBezTo>
                    <a:pt x="1602518" y="165184"/>
                    <a:pt x="1601881" y="168975"/>
                    <a:pt x="1602639" y="172614"/>
                  </a:cubicBezTo>
                  <a:cubicBezTo>
                    <a:pt x="1602996" y="173685"/>
                    <a:pt x="1605406" y="174309"/>
                    <a:pt x="1607994" y="173685"/>
                  </a:cubicBezTo>
                  <a:cubicBezTo>
                    <a:pt x="1611137" y="172237"/>
                    <a:pt x="1614355" y="170956"/>
                    <a:pt x="1617633" y="169847"/>
                  </a:cubicBezTo>
                  <a:cubicBezTo>
                    <a:pt x="1620221" y="169490"/>
                    <a:pt x="1621828" y="166278"/>
                    <a:pt x="1623970" y="166456"/>
                  </a:cubicBezTo>
                  <a:cubicBezTo>
                    <a:pt x="1626112" y="166635"/>
                    <a:pt x="1628968" y="170650"/>
                    <a:pt x="1635037" y="172078"/>
                  </a:cubicBezTo>
                  <a:cubicBezTo>
                    <a:pt x="1636911" y="172614"/>
                    <a:pt x="1640392" y="174845"/>
                    <a:pt x="1645836" y="176541"/>
                  </a:cubicBezTo>
                  <a:cubicBezTo>
                    <a:pt x="1646550" y="176719"/>
                    <a:pt x="1650834" y="177612"/>
                    <a:pt x="1650031" y="180825"/>
                  </a:cubicBezTo>
                  <a:cubicBezTo>
                    <a:pt x="1649891" y="184724"/>
                    <a:pt x="1648950" y="188552"/>
                    <a:pt x="1647264" y="192070"/>
                  </a:cubicBezTo>
                  <a:cubicBezTo>
                    <a:pt x="1645390" y="194301"/>
                    <a:pt x="1643159" y="197068"/>
                    <a:pt x="1640838" y="197604"/>
                  </a:cubicBezTo>
                  <a:cubicBezTo>
                    <a:pt x="1636643" y="198407"/>
                    <a:pt x="1634144" y="198496"/>
                    <a:pt x="1629503" y="199746"/>
                  </a:cubicBezTo>
                  <a:cubicBezTo>
                    <a:pt x="1627183" y="200371"/>
                    <a:pt x="1625487" y="201709"/>
                    <a:pt x="1621828" y="202334"/>
                  </a:cubicBezTo>
                  <a:cubicBezTo>
                    <a:pt x="1618169" y="202959"/>
                    <a:pt x="1603978" y="205636"/>
                    <a:pt x="1603978" y="210366"/>
                  </a:cubicBezTo>
                  <a:cubicBezTo>
                    <a:pt x="1604463" y="214455"/>
                    <a:pt x="1604731" y="218566"/>
                    <a:pt x="1604781" y="222683"/>
                  </a:cubicBezTo>
                  <a:cubicBezTo>
                    <a:pt x="1604577" y="226220"/>
                    <a:pt x="1604129" y="229738"/>
                    <a:pt x="1603442" y="233214"/>
                  </a:cubicBezTo>
                  <a:cubicBezTo>
                    <a:pt x="1601919" y="237055"/>
                    <a:pt x="1601073" y="241132"/>
                    <a:pt x="1600943" y="245262"/>
                  </a:cubicBezTo>
                  <a:cubicBezTo>
                    <a:pt x="1601211" y="249011"/>
                    <a:pt x="1596839" y="252581"/>
                    <a:pt x="1596303" y="253295"/>
                  </a:cubicBezTo>
                  <a:cubicBezTo>
                    <a:pt x="1593447" y="259453"/>
                    <a:pt x="1593894" y="268557"/>
                    <a:pt x="1587378" y="270609"/>
                  </a:cubicBezTo>
                  <a:cubicBezTo>
                    <a:pt x="1583140" y="272438"/>
                    <a:pt x="1578787" y="273989"/>
                    <a:pt x="1574348" y="275250"/>
                  </a:cubicBezTo>
                  <a:cubicBezTo>
                    <a:pt x="1570753" y="275722"/>
                    <a:pt x="1567240" y="276683"/>
                    <a:pt x="1563906" y="278106"/>
                  </a:cubicBezTo>
                  <a:cubicBezTo>
                    <a:pt x="1558776" y="279598"/>
                    <a:pt x="1553327" y="279598"/>
                    <a:pt x="1548198" y="278106"/>
                  </a:cubicBezTo>
                  <a:cubicBezTo>
                    <a:pt x="1546323" y="276589"/>
                    <a:pt x="1547216" y="271591"/>
                    <a:pt x="1547216" y="268646"/>
                  </a:cubicBezTo>
                  <a:cubicBezTo>
                    <a:pt x="1547127" y="263201"/>
                    <a:pt x="1533382" y="257489"/>
                    <a:pt x="1532043" y="254276"/>
                  </a:cubicBezTo>
                  <a:cubicBezTo>
                    <a:pt x="1530704" y="251063"/>
                    <a:pt x="1535435" y="251153"/>
                    <a:pt x="1540165" y="250260"/>
                  </a:cubicBezTo>
                  <a:cubicBezTo>
                    <a:pt x="1548287" y="248832"/>
                    <a:pt x="1555962" y="247940"/>
                    <a:pt x="1559800" y="246690"/>
                  </a:cubicBezTo>
                  <a:cubicBezTo>
                    <a:pt x="1567833" y="243745"/>
                    <a:pt x="1571224" y="227324"/>
                    <a:pt x="1575240" y="219916"/>
                  </a:cubicBezTo>
                  <a:cubicBezTo>
                    <a:pt x="1576490" y="217596"/>
                    <a:pt x="1576133" y="213847"/>
                    <a:pt x="1570956" y="213847"/>
                  </a:cubicBezTo>
                  <a:cubicBezTo>
                    <a:pt x="1566068" y="214260"/>
                    <a:pt x="1561227" y="215127"/>
                    <a:pt x="1556498" y="216436"/>
                  </a:cubicBezTo>
                  <a:cubicBezTo>
                    <a:pt x="1551612" y="217718"/>
                    <a:pt x="1546626" y="218584"/>
                    <a:pt x="1541593" y="219024"/>
                  </a:cubicBezTo>
                  <a:cubicBezTo>
                    <a:pt x="1538291" y="219202"/>
                    <a:pt x="1531329" y="223397"/>
                    <a:pt x="1529366" y="223397"/>
                  </a:cubicBezTo>
                  <a:cubicBezTo>
                    <a:pt x="1525796" y="223486"/>
                    <a:pt x="1522672" y="224914"/>
                    <a:pt x="1518388" y="220720"/>
                  </a:cubicBezTo>
                  <a:cubicBezTo>
                    <a:pt x="1516809" y="219796"/>
                    <a:pt x="1515133" y="219047"/>
                    <a:pt x="1513390" y="218488"/>
                  </a:cubicBezTo>
                  <a:cubicBezTo>
                    <a:pt x="1510981" y="217239"/>
                    <a:pt x="1512230" y="212330"/>
                    <a:pt x="1512230" y="210456"/>
                  </a:cubicBezTo>
                  <a:cubicBezTo>
                    <a:pt x="1512492" y="206685"/>
                    <a:pt x="1513241" y="202966"/>
                    <a:pt x="1514461" y="199389"/>
                  </a:cubicBezTo>
                  <a:cubicBezTo>
                    <a:pt x="1517569" y="194875"/>
                    <a:pt x="1522423" y="191866"/>
                    <a:pt x="1527848" y="191088"/>
                  </a:cubicBezTo>
                  <a:cubicBezTo>
                    <a:pt x="1529723" y="191088"/>
                    <a:pt x="1535614" y="193587"/>
                    <a:pt x="1537577" y="193587"/>
                  </a:cubicBezTo>
                  <a:cubicBezTo>
                    <a:pt x="1539540" y="193587"/>
                    <a:pt x="1543914" y="189393"/>
                    <a:pt x="1547037" y="187697"/>
                  </a:cubicBezTo>
                  <a:cubicBezTo>
                    <a:pt x="1550831" y="186303"/>
                    <a:pt x="1554745" y="185257"/>
                    <a:pt x="1558729" y="184573"/>
                  </a:cubicBezTo>
                  <a:cubicBezTo>
                    <a:pt x="1561265" y="183794"/>
                    <a:pt x="1563649" y="182586"/>
                    <a:pt x="1565780" y="181003"/>
                  </a:cubicBezTo>
                  <a:cubicBezTo>
                    <a:pt x="1567743" y="179843"/>
                    <a:pt x="1567565" y="178861"/>
                    <a:pt x="1568279" y="176898"/>
                  </a:cubicBezTo>
                  <a:cubicBezTo>
                    <a:pt x="1568993" y="174934"/>
                    <a:pt x="1568636" y="169847"/>
                    <a:pt x="1569528" y="167973"/>
                  </a:cubicBezTo>
                  <a:cubicBezTo>
                    <a:pt x="1570964" y="165133"/>
                    <a:pt x="1572072" y="162139"/>
                    <a:pt x="1572831" y="159049"/>
                  </a:cubicBezTo>
                  <a:cubicBezTo>
                    <a:pt x="1573277" y="156550"/>
                    <a:pt x="1567922" y="158424"/>
                    <a:pt x="1566048" y="158424"/>
                  </a:cubicBezTo>
                  <a:cubicBezTo>
                    <a:pt x="1563096" y="159236"/>
                    <a:pt x="1560475" y="160953"/>
                    <a:pt x="1558550" y="163333"/>
                  </a:cubicBezTo>
                  <a:cubicBezTo>
                    <a:pt x="1556144" y="165490"/>
                    <a:pt x="1553225" y="166996"/>
                    <a:pt x="1550071" y="167706"/>
                  </a:cubicBezTo>
                  <a:cubicBezTo>
                    <a:pt x="1547760" y="168508"/>
                    <a:pt x="1545244" y="168508"/>
                    <a:pt x="1542932" y="167706"/>
                  </a:cubicBezTo>
                  <a:cubicBezTo>
                    <a:pt x="1540254" y="166278"/>
                    <a:pt x="1540254" y="164404"/>
                    <a:pt x="1540255" y="161191"/>
                  </a:cubicBezTo>
                  <a:cubicBezTo>
                    <a:pt x="1539977" y="157827"/>
                    <a:pt x="1540657" y="154455"/>
                    <a:pt x="1542218" y="151462"/>
                  </a:cubicBezTo>
                  <a:cubicBezTo>
                    <a:pt x="1543824" y="149588"/>
                    <a:pt x="1543200" y="139592"/>
                    <a:pt x="1549715" y="133612"/>
                  </a:cubicBezTo>
                  <a:cubicBezTo>
                    <a:pt x="1551857" y="131738"/>
                    <a:pt x="1557837" y="134326"/>
                    <a:pt x="1560246" y="132898"/>
                  </a:cubicBezTo>
                  <a:cubicBezTo>
                    <a:pt x="1561510" y="131970"/>
                    <a:pt x="1562821" y="131107"/>
                    <a:pt x="1564173" y="130310"/>
                  </a:cubicBezTo>
                  <a:cubicBezTo>
                    <a:pt x="1566315" y="129418"/>
                    <a:pt x="1571314" y="130042"/>
                    <a:pt x="1573902" y="129418"/>
                  </a:cubicBezTo>
                  <a:cubicBezTo>
                    <a:pt x="1577653" y="128771"/>
                    <a:pt x="1581353" y="127846"/>
                    <a:pt x="1584969" y="126651"/>
                  </a:cubicBezTo>
                  <a:cubicBezTo>
                    <a:pt x="1586308" y="126205"/>
                    <a:pt x="1591662" y="126205"/>
                    <a:pt x="1593269" y="125223"/>
                  </a:cubicBezTo>
                  <a:cubicBezTo>
                    <a:pt x="1594875" y="124241"/>
                    <a:pt x="1594340" y="124509"/>
                    <a:pt x="1600230" y="122724"/>
                  </a:cubicBezTo>
                  <a:cubicBezTo>
                    <a:pt x="1599694" y="122546"/>
                    <a:pt x="1602639" y="120760"/>
                    <a:pt x="1604335" y="119779"/>
                  </a:cubicBezTo>
                  <a:cubicBezTo>
                    <a:pt x="1607560" y="119288"/>
                    <a:pt x="1610839" y="119288"/>
                    <a:pt x="1614063" y="119779"/>
                  </a:cubicBezTo>
                  <a:cubicBezTo>
                    <a:pt x="1617009" y="120403"/>
                    <a:pt x="1620578" y="119779"/>
                    <a:pt x="1622007" y="119779"/>
                  </a:cubicBezTo>
                  <a:cubicBezTo>
                    <a:pt x="1624610" y="120901"/>
                    <a:pt x="1627388" y="121565"/>
                    <a:pt x="1630217" y="121742"/>
                  </a:cubicBezTo>
                  <a:cubicBezTo>
                    <a:pt x="1632092" y="121653"/>
                    <a:pt x="1637179" y="117369"/>
                    <a:pt x="1639142" y="117369"/>
                  </a:cubicBezTo>
                  <a:cubicBezTo>
                    <a:pt x="1642760" y="115665"/>
                    <a:pt x="1644802" y="111763"/>
                    <a:pt x="1644140" y="107819"/>
                  </a:cubicBezTo>
                  <a:cubicBezTo>
                    <a:pt x="1640140" y="107702"/>
                    <a:pt x="1636144" y="108153"/>
                    <a:pt x="1632270" y="109158"/>
                  </a:cubicBezTo>
                  <a:cubicBezTo>
                    <a:pt x="1629593" y="110229"/>
                    <a:pt x="1621560" y="110050"/>
                    <a:pt x="1619775" y="110943"/>
                  </a:cubicBezTo>
                  <a:cubicBezTo>
                    <a:pt x="1613474" y="113125"/>
                    <a:pt x="1606756" y="113827"/>
                    <a:pt x="1600140" y="112996"/>
                  </a:cubicBezTo>
                  <a:cubicBezTo>
                    <a:pt x="1596725" y="113165"/>
                    <a:pt x="1593369" y="113951"/>
                    <a:pt x="1590234" y="115316"/>
                  </a:cubicBezTo>
                  <a:cubicBezTo>
                    <a:pt x="1587006" y="116321"/>
                    <a:pt x="1583688" y="117009"/>
                    <a:pt x="1580327" y="117369"/>
                  </a:cubicBezTo>
                  <a:cubicBezTo>
                    <a:pt x="1574941" y="117780"/>
                    <a:pt x="1569579" y="118465"/>
                    <a:pt x="1564262" y="119422"/>
                  </a:cubicBezTo>
                  <a:cubicBezTo>
                    <a:pt x="1561496" y="120047"/>
                    <a:pt x="1555605" y="120939"/>
                    <a:pt x="1551946" y="121921"/>
                  </a:cubicBezTo>
                  <a:cubicBezTo>
                    <a:pt x="1546839" y="123178"/>
                    <a:pt x="1541940" y="125161"/>
                    <a:pt x="1537398" y="127811"/>
                  </a:cubicBezTo>
                  <a:cubicBezTo>
                    <a:pt x="1533856" y="131307"/>
                    <a:pt x="1530849" y="135307"/>
                    <a:pt x="1528473" y="139681"/>
                  </a:cubicBezTo>
                  <a:cubicBezTo>
                    <a:pt x="1527210" y="141509"/>
                    <a:pt x="1525776" y="143213"/>
                    <a:pt x="1524189" y="144769"/>
                  </a:cubicBezTo>
                  <a:cubicBezTo>
                    <a:pt x="1516960" y="150035"/>
                    <a:pt x="1512498" y="157710"/>
                    <a:pt x="1505626" y="158960"/>
                  </a:cubicBezTo>
                  <a:cubicBezTo>
                    <a:pt x="1502822" y="159825"/>
                    <a:pt x="1499797" y="158592"/>
                    <a:pt x="1498397" y="156014"/>
                  </a:cubicBezTo>
                  <a:cubicBezTo>
                    <a:pt x="1495300" y="150824"/>
                    <a:pt x="1493437" y="144992"/>
                    <a:pt x="1492953" y="138967"/>
                  </a:cubicBezTo>
                  <a:cubicBezTo>
                    <a:pt x="1492953" y="133523"/>
                    <a:pt x="1496076" y="132185"/>
                    <a:pt x="1492953" y="121831"/>
                  </a:cubicBezTo>
                  <a:cubicBezTo>
                    <a:pt x="1492487" y="119195"/>
                    <a:pt x="1493517" y="116516"/>
                    <a:pt x="1495630" y="114870"/>
                  </a:cubicBezTo>
                  <a:cubicBezTo>
                    <a:pt x="1497446" y="114103"/>
                    <a:pt x="1499109" y="113014"/>
                    <a:pt x="1500539" y="111657"/>
                  </a:cubicBezTo>
                  <a:cubicBezTo>
                    <a:pt x="1504881" y="105275"/>
                    <a:pt x="1508873" y="98660"/>
                    <a:pt x="1512498" y="91844"/>
                  </a:cubicBezTo>
                  <a:cubicBezTo>
                    <a:pt x="1512498" y="91844"/>
                    <a:pt x="1514461" y="90684"/>
                    <a:pt x="1515889" y="91844"/>
                  </a:cubicBezTo>
                  <a:cubicBezTo>
                    <a:pt x="1517444" y="96814"/>
                    <a:pt x="1518256" y="101988"/>
                    <a:pt x="1518299" y="107194"/>
                  </a:cubicBezTo>
                  <a:cubicBezTo>
                    <a:pt x="1518267" y="107733"/>
                    <a:pt x="1518345" y="108272"/>
                    <a:pt x="1518530" y="108779"/>
                  </a:cubicBezTo>
                  <a:cubicBezTo>
                    <a:pt x="1519273" y="110816"/>
                    <a:pt x="1521527" y="111865"/>
                    <a:pt x="1523564" y="111121"/>
                  </a:cubicBezTo>
                  <a:cubicBezTo>
                    <a:pt x="1527188" y="110367"/>
                    <a:pt x="1530657" y="109009"/>
                    <a:pt x="1533828" y="107105"/>
                  </a:cubicBezTo>
                  <a:cubicBezTo>
                    <a:pt x="1534453" y="106659"/>
                    <a:pt x="1537309" y="105410"/>
                    <a:pt x="1537309" y="103625"/>
                  </a:cubicBezTo>
                  <a:cubicBezTo>
                    <a:pt x="1536694" y="101150"/>
                    <a:pt x="1535795" y="98754"/>
                    <a:pt x="1534631" y="96486"/>
                  </a:cubicBezTo>
                  <a:cubicBezTo>
                    <a:pt x="1533677" y="93106"/>
                    <a:pt x="1533080" y="89636"/>
                    <a:pt x="1532846" y="86132"/>
                  </a:cubicBezTo>
                  <a:cubicBezTo>
                    <a:pt x="1532846" y="84258"/>
                    <a:pt x="1533650" y="73191"/>
                    <a:pt x="1534453" y="64891"/>
                  </a:cubicBezTo>
                  <a:cubicBezTo>
                    <a:pt x="1534989" y="60250"/>
                    <a:pt x="1532936" y="54716"/>
                    <a:pt x="1532936" y="42400"/>
                  </a:cubicBezTo>
                  <a:cubicBezTo>
                    <a:pt x="1533136" y="38021"/>
                    <a:pt x="1532437" y="33648"/>
                    <a:pt x="1530883" y="29549"/>
                  </a:cubicBezTo>
                  <a:cubicBezTo>
                    <a:pt x="1528652" y="28210"/>
                    <a:pt x="1531687" y="22944"/>
                    <a:pt x="1535167" y="22141"/>
                  </a:cubicBezTo>
                  <a:cubicBezTo>
                    <a:pt x="1537216" y="21964"/>
                    <a:pt x="1539277" y="21964"/>
                    <a:pt x="1541325" y="22141"/>
                  </a:cubicBezTo>
                  <a:cubicBezTo>
                    <a:pt x="1542664" y="22052"/>
                    <a:pt x="1542485" y="19285"/>
                    <a:pt x="1544449" y="20088"/>
                  </a:cubicBezTo>
                  <a:cubicBezTo>
                    <a:pt x="1546412" y="20892"/>
                    <a:pt x="1546056" y="21249"/>
                    <a:pt x="1547127" y="24105"/>
                  </a:cubicBezTo>
                  <a:cubicBezTo>
                    <a:pt x="1548198" y="26961"/>
                    <a:pt x="1547394" y="28478"/>
                    <a:pt x="1548198" y="31423"/>
                  </a:cubicBezTo>
                  <a:cubicBezTo>
                    <a:pt x="1549001" y="34368"/>
                    <a:pt x="1547751" y="38651"/>
                    <a:pt x="1549001" y="40347"/>
                  </a:cubicBezTo>
                  <a:cubicBezTo>
                    <a:pt x="1549781" y="42141"/>
                    <a:pt x="1549781" y="44177"/>
                    <a:pt x="1549001" y="45970"/>
                  </a:cubicBezTo>
                  <a:cubicBezTo>
                    <a:pt x="1548629" y="48006"/>
                    <a:pt x="1548629" y="50092"/>
                    <a:pt x="1549001" y="52128"/>
                  </a:cubicBezTo>
                  <a:cubicBezTo>
                    <a:pt x="1549715" y="54449"/>
                    <a:pt x="1548733" y="56858"/>
                    <a:pt x="1549001" y="59893"/>
                  </a:cubicBezTo>
                  <a:cubicBezTo>
                    <a:pt x="1549269" y="62927"/>
                    <a:pt x="1549893" y="72923"/>
                    <a:pt x="1549893" y="75065"/>
                  </a:cubicBezTo>
                  <a:cubicBezTo>
                    <a:pt x="1549893" y="77207"/>
                    <a:pt x="1552392" y="80599"/>
                    <a:pt x="1551857" y="85240"/>
                  </a:cubicBezTo>
                  <a:cubicBezTo>
                    <a:pt x="1551857" y="87114"/>
                    <a:pt x="1551857" y="90952"/>
                    <a:pt x="1551857" y="92737"/>
                  </a:cubicBezTo>
                  <a:cubicBezTo>
                    <a:pt x="1551321" y="96575"/>
                    <a:pt x="1548019" y="99520"/>
                    <a:pt x="1548822" y="101662"/>
                  </a:cubicBezTo>
                  <a:cubicBezTo>
                    <a:pt x="1549600" y="103639"/>
                    <a:pt x="1551146" y="105216"/>
                    <a:pt x="1553106" y="106034"/>
                  </a:cubicBezTo>
                  <a:cubicBezTo>
                    <a:pt x="1555516" y="106570"/>
                    <a:pt x="1559621" y="103714"/>
                    <a:pt x="1561584" y="103714"/>
                  </a:cubicBezTo>
                  <a:cubicBezTo>
                    <a:pt x="1564032" y="103777"/>
                    <a:pt x="1566481" y="103628"/>
                    <a:pt x="1568903" y="103268"/>
                  </a:cubicBezTo>
                  <a:cubicBezTo>
                    <a:pt x="1572798" y="102113"/>
                    <a:pt x="1576809" y="101395"/>
                    <a:pt x="1580863" y="101126"/>
                  </a:cubicBezTo>
                  <a:cubicBezTo>
                    <a:pt x="1582648" y="101037"/>
                    <a:pt x="1585772" y="98895"/>
                    <a:pt x="1587378" y="98895"/>
                  </a:cubicBezTo>
                  <a:cubicBezTo>
                    <a:pt x="1589266" y="98083"/>
                    <a:pt x="1590990" y="96934"/>
                    <a:pt x="1592465" y="95504"/>
                  </a:cubicBezTo>
                  <a:cubicBezTo>
                    <a:pt x="1593542" y="94532"/>
                    <a:pt x="1593834" y="92960"/>
                    <a:pt x="1593179" y="91666"/>
                  </a:cubicBezTo>
                  <a:cubicBezTo>
                    <a:pt x="1591930" y="88542"/>
                    <a:pt x="1589342" y="89792"/>
                    <a:pt x="1586039" y="90952"/>
                  </a:cubicBezTo>
                  <a:cubicBezTo>
                    <a:pt x="1584254" y="91666"/>
                    <a:pt x="1580685" y="94790"/>
                    <a:pt x="1579524" y="93629"/>
                  </a:cubicBezTo>
                  <a:cubicBezTo>
                    <a:pt x="1577479" y="92395"/>
                    <a:pt x="1576675" y="89830"/>
                    <a:pt x="1577650" y="87650"/>
                  </a:cubicBezTo>
                  <a:cubicBezTo>
                    <a:pt x="1578096" y="85686"/>
                    <a:pt x="1576312" y="81938"/>
                    <a:pt x="1573723" y="82741"/>
                  </a:cubicBezTo>
                  <a:cubicBezTo>
                    <a:pt x="1571135" y="83544"/>
                    <a:pt x="1570956" y="87293"/>
                    <a:pt x="1571135" y="90060"/>
                  </a:cubicBezTo>
                  <a:cubicBezTo>
                    <a:pt x="1571314" y="92826"/>
                    <a:pt x="1569260" y="93451"/>
                    <a:pt x="1568011" y="94433"/>
                  </a:cubicBezTo>
                  <a:cubicBezTo>
                    <a:pt x="1566762" y="95414"/>
                    <a:pt x="1565601" y="97556"/>
                    <a:pt x="1563638" y="96753"/>
                  </a:cubicBezTo>
                  <a:cubicBezTo>
                    <a:pt x="1560661" y="95046"/>
                    <a:pt x="1558927" y="91786"/>
                    <a:pt x="1559175" y="88364"/>
                  </a:cubicBezTo>
                  <a:cubicBezTo>
                    <a:pt x="1559086" y="86489"/>
                    <a:pt x="1559800" y="72834"/>
                    <a:pt x="1559800" y="71049"/>
                  </a:cubicBezTo>
                  <a:cubicBezTo>
                    <a:pt x="1560157" y="67390"/>
                    <a:pt x="1557837" y="62392"/>
                    <a:pt x="1557837" y="59268"/>
                  </a:cubicBezTo>
                  <a:cubicBezTo>
                    <a:pt x="1558130" y="53709"/>
                    <a:pt x="1558130" y="48139"/>
                    <a:pt x="1557837" y="42579"/>
                  </a:cubicBezTo>
                  <a:cubicBezTo>
                    <a:pt x="1557530" y="40682"/>
                    <a:pt x="1557114" y="38804"/>
                    <a:pt x="1556587" y="36956"/>
                  </a:cubicBezTo>
                  <a:cubicBezTo>
                    <a:pt x="1556852" y="33964"/>
                    <a:pt x="1558037" y="31126"/>
                    <a:pt x="1559979" y="28835"/>
                  </a:cubicBezTo>
                  <a:cubicBezTo>
                    <a:pt x="1561439" y="27117"/>
                    <a:pt x="1563465" y="25978"/>
                    <a:pt x="1565691" y="25622"/>
                  </a:cubicBezTo>
                  <a:cubicBezTo>
                    <a:pt x="1567833" y="25176"/>
                    <a:pt x="1568458" y="30709"/>
                    <a:pt x="1568457" y="34546"/>
                  </a:cubicBezTo>
                  <a:cubicBezTo>
                    <a:pt x="1568376" y="36586"/>
                    <a:pt x="1569042" y="38585"/>
                    <a:pt x="1570331" y="40169"/>
                  </a:cubicBezTo>
                  <a:cubicBezTo>
                    <a:pt x="1572019" y="46307"/>
                    <a:pt x="1572919" y="52635"/>
                    <a:pt x="1573009" y="59000"/>
                  </a:cubicBezTo>
                  <a:cubicBezTo>
                    <a:pt x="1572920" y="62481"/>
                    <a:pt x="1573455" y="62035"/>
                    <a:pt x="1575508" y="63374"/>
                  </a:cubicBezTo>
                  <a:cubicBezTo>
                    <a:pt x="1577561" y="64712"/>
                    <a:pt x="1583719" y="62124"/>
                    <a:pt x="1585237" y="63374"/>
                  </a:cubicBezTo>
                  <a:cubicBezTo>
                    <a:pt x="1586754" y="64623"/>
                    <a:pt x="1587468" y="68015"/>
                    <a:pt x="1588896" y="68015"/>
                  </a:cubicBezTo>
                  <a:cubicBezTo>
                    <a:pt x="1593447" y="68639"/>
                    <a:pt x="1596571" y="61499"/>
                    <a:pt x="1597820" y="59714"/>
                  </a:cubicBezTo>
                  <a:cubicBezTo>
                    <a:pt x="1601122" y="55073"/>
                    <a:pt x="1594072" y="48648"/>
                    <a:pt x="1593090" y="48469"/>
                  </a:cubicBezTo>
                  <a:cubicBezTo>
                    <a:pt x="1592108" y="48290"/>
                    <a:pt x="1589252" y="50879"/>
                    <a:pt x="1585237" y="51503"/>
                  </a:cubicBezTo>
                  <a:cubicBezTo>
                    <a:pt x="1581220" y="52128"/>
                    <a:pt x="1582916" y="54984"/>
                    <a:pt x="1579703" y="54092"/>
                  </a:cubicBezTo>
                  <a:cubicBezTo>
                    <a:pt x="1576490" y="53199"/>
                    <a:pt x="1577918" y="46148"/>
                    <a:pt x="1579703" y="42936"/>
                  </a:cubicBezTo>
                  <a:cubicBezTo>
                    <a:pt x="1581521" y="40271"/>
                    <a:pt x="1582683" y="37212"/>
                    <a:pt x="1583094" y="34011"/>
                  </a:cubicBezTo>
                  <a:cubicBezTo>
                    <a:pt x="1582737" y="30174"/>
                    <a:pt x="1579346" y="25533"/>
                    <a:pt x="1579346" y="24105"/>
                  </a:cubicBezTo>
                  <a:cubicBezTo>
                    <a:pt x="1579346" y="22677"/>
                    <a:pt x="1583719" y="17946"/>
                    <a:pt x="1585593" y="17857"/>
                  </a:cubicBezTo>
                  <a:cubicBezTo>
                    <a:pt x="1587468" y="17768"/>
                    <a:pt x="1590681" y="23480"/>
                    <a:pt x="1592466" y="23480"/>
                  </a:cubicBezTo>
                  <a:cubicBezTo>
                    <a:pt x="1594250" y="23480"/>
                    <a:pt x="1598713" y="16518"/>
                    <a:pt x="1600765" y="12502"/>
                  </a:cubicBezTo>
                  <a:cubicBezTo>
                    <a:pt x="1602104" y="10003"/>
                    <a:pt x="1602907" y="2863"/>
                    <a:pt x="1606923" y="1078"/>
                  </a:cubicBezTo>
                  <a:cubicBezTo>
                    <a:pt x="1608530" y="1078"/>
                    <a:pt x="1610761" y="1881"/>
                    <a:pt x="1611921" y="1078"/>
                  </a:cubicBezTo>
                  <a:cubicBezTo>
                    <a:pt x="1613472" y="309"/>
                    <a:pt x="1615190" y="-59"/>
                    <a:pt x="1616919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22" name="组合 121"/>
            <p:cNvGrpSpPr>
              <a:grpSpLocks noChangeAspect="1"/>
            </p:cNvGrpSpPr>
            <p:nvPr userDrawn="1"/>
          </p:nvGrpSpPr>
          <p:grpSpPr>
            <a:xfrm>
              <a:off x="468000" y="514800"/>
              <a:ext cx="507600" cy="507600"/>
              <a:chOff x="2216986" y="864164"/>
              <a:chExt cx="5847244" cy="5847244"/>
            </a:xfrm>
          </p:grpSpPr>
          <p:sp>
            <p:nvSpPr>
              <p:cNvPr id="123" name="任意多边形: 形状 122"/>
              <p:cNvSpPr/>
              <p:nvPr userDrawn="1"/>
            </p:nvSpPr>
            <p:spPr>
              <a:xfrm>
                <a:off x="2953301" y="1600488"/>
                <a:ext cx="4374605" cy="4374605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4 h 404050"/>
                  <a:gd name="connsiteX4" fmla="*/ -365 w 404050"/>
                  <a:gd name="connsiteY4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4"/>
                      <a:pt x="201660" y="403914"/>
                    </a:cubicBezTo>
                    <a:cubicBezTo>
                      <a:pt x="90107" y="403862"/>
                      <a:pt x="-312" y="31344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4296171" y="5162025"/>
                <a:ext cx="1689209" cy="788797"/>
              </a:xfrm>
              <a:custGeom>
                <a:avLst/>
                <a:gdLst>
                  <a:gd name="connsiteX0" fmla="*/ 884371 w 1689209"/>
                  <a:gd name="connsiteY0" fmla="*/ 777495 h 788797"/>
                  <a:gd name="connsiteX1" fmla="*/ 884308 w 1689209"/>
                  <a:gd name="connsiteY1" fmla="*/ 777576 h 788797"/>
                  <a:gd name="connsiteX2" fmla="*/ 881730 w 1689209"/>
                  <a:gd name="connsiteY2" fmla="*/ 778607 h 788797"/>
                  <a:gd name="connsiteX3" fmla="*/ 1398399 w 1689209"/>
                  <a:gd name="connsiteY3" fmla="*/ 610508 h 788797"/>
                  <a:gd name="connsiteX4" fmla="*/ 1409735 w 1689209"/>
                  <a:gd name="connsiteY4" fmla="*/ 635258 h 788797"/>
                  <a:gd name="connsiteX5" fmla="*/ 1398399 w 1689209"/>
                  <a:gd name="connsiteY5" fmla="*/ 709509 h 788797"/>
                  <a:gd name="connsiteX6" fmla="*/ 1391177 w 1689209"/>
                  <a:gd name="connsiteY6" fmla="*/ 639383 h 788797"/>
                  <a:gd name="connsiteX7" fmla="*/ 1398399 w 1689209"/>
                  <a:gd name="connsiteY7" fmla="*/ 610508 h 788797"/>
                  <a:gd name="connsiteX8" fmla="*/ 900298 w 1689209"/>
                  <a:gd name="connsiteY8" fmla="*/ 610508 h 788797"/>
                  <a:gd name="connsiteX9" fmla="*/ 912673 w 1689209"/>
                  <a:gd name="connsiteY9" fmla="*/ 635258 h 788797"/>
                  <a:gd name="connsiteX10" fmla="*/ 900298 w 1689209"/>
                  <a:gd name="connsiteY10" fmla="*/ 709509 h 788797"/>
                  <a:gd name="connsiteX11" fmla="*/ 893076 w 1689209"/>
                  <a:gd name="connsiteY11" fmla="*/ 639383 h 788797"/>
                  <a:gd name="connsiteX12" fmla="*/ 900298 w 1689209"/>
                  <a:gd name="connsiteY12" fmla="*/ 610508 h 788797"/>
                  <a:gd name="connsiteX13" fmla="*/ 1312802 w 1689209"/>
                  <a:gd name="connsiteY13" fmla="*/ 607412 h 788797"/>
                  <a:gd name="connsiteX14" fmla="*/ 1323120 w 1689209"/>
                  <a:gd name="connsiteY14" fmla="*/ 635259 h 788797"/>
                  <a:gd name="connsiteX15" fmla="*/ 1314860 w 1689209"/>
                  <a:gd name="connsiteY15" fmla="*/ 708481 h 788797"/>
                  <a:gd name="connsiteX16" fmla="*/ 1300427 w 1689209"/>
                  <a:gd name="connsiteY16" fmla="*/ 638344 h 788797"/>
                  <a:gd name="connsiteX17" fmla="*/ 1312802 w 1689209"/>
                  <a:gd name="connsiteY17" fmla="*/ 607412 h 788797"/>
                  <a:gd name="connsiteX18" fmla="*/ 818826 w 1689209"/>
                  <a:gd name="connsiteY18" fmla="*/ 607412 h 788797"/>
                  <a:gd name="connsiteX19" fmla="*/ 829144 w 1689209"/>
                  <a:gd name="connsiteY19" fmla="*/ 635259 h 788797"/>
                  <a:gd name="connsiteX20" fmla="*/ 819866 w 1689209"/>
                  <a:gd name="connsiteY20" fmla="*/ 709510 h 788797"/>
                  <a:gd name="connsiteX21" fmla="*/ 805422 w 1689209"/>
                  <a:gd name="connsiteY21" fmla="*/ 638344 h 788797"/>
                  <a:gd name="connsiteX22" fmla="*/ 818826 w 1689209"/>
                  <a:gd name="connsiteY22" fmla="*/ 607412 h 788797"/>
                  <a:gd name="connsiteX23" fmla="*/ 320211 w 1689209"/>
                  <a:gd name="connsiteY23" fmla="*/ 606386 h 788797"/>
                  <a:gd name="connsiteX24" fmla="*/ 327946 w 1689209"/>
                  <a:gd name="connsiteY24" fmla="*/ 609480 h 788797"/>
                  <a:gd name="connsiteX25" fmla="*/ 327946 w 1689209"/>
                  <a:gd name="connsiteY25" fmla="*/ 705385 h 788797"/>
                  <a:gd name="connsiteX26" fmla="*/ 310418 w 1689209"/>
                  <a:gd name="connsiteY26" fmla="*/ 705385 h 788797"/>
                  <a:gd name="connsiteX27" fmla="*/ 310418 w 1689209"/>
                  <a:gd name="connsiteY27" fmla="*/ 608452 h 788797"/>
                  <a:gd name="connsiteX28" fmla="*/ 312475 w 1689209"/>
                  <a:gd name="connsiteY28" fmla="*/ 609480 h 788797"/>
                  <a:gd name="connsiteX29" fmla="*/ 320211 w 1689209"/>
                  <a:gd name="connsiteY29" fmla="*/ 606386 h 788797"/>
                  <a:gd name="connsiteX30" fmla="*/ 397044 w 1689209"/>
                  <a:gd name="connsiteY30" fmla="*/ 601229 h 788797"/>
                  <a:gd name="connsiteX31" fmla="*/ 405294 w 1689209"/>
                  <a:gd name="connsiteY31" fmla="*/ 635258 h 788797"/>
                  <a:gd name="connsiteX32" fmla="*/ 397044 w 1689209"/>
                  <a:gd name="connsiteY32" fmla="*/ 704356 h 788797"/>
                  <a:gd name="connsiteX33" fmla="*/ 387765 w 1689209"/>
                  <a:gd name="connsiteY33" fmla="*/ 635258 h 788797"/>
                  <a:gd name="connsiteX34" fmla="*/ 397044 w 1689209"/>
                  <a:gd name="connsiteY34" fmla="*/ 601229 h 788797"/>
                  <a:gd name="connsiteX35" fmla="*/ 362834 w 1689209"/>
                  <a:gd name="connsiteY35" fmla="*/ 586035 h 788797"/>
                  <a:gd name="connsiteX36" fmla="*/ 369196 w 1689209"/>
                  <a:gd name="connsiteY36" fmla="*/ 591951 h 788797"/>
                  <a:gd name="connsiteX37" fmla="*/ 369196 w 1689209"/>
                  <a:gd name="connsiteY37" fmla="*/ 711577 h 788797"/>
                  <a:gd name="connsiteX38" fmla="*/ 348571 w 1689209"/>
                  <a:gd name="connsiteY38" fmla="*/ 711577 h 788797"/>
                  <a:gd name="connsiteX39" fmla="*/ 348571 w 1689209"/>
                  <a:gd name="connsiteY39" fmla="*/ 595036 h 788797"/>
                  <a:gd name="connsiteX40" fmla="*/ 348571 w 1689209"/>
                  <a:gd name="connsiteY40" fmla="*/ 591951 h 788797"/>
                  <a:gd name="connsiteX41" fmla="*/ 354158 w 1689209"/>
                  <a:gd name="connsiteY41" fmla="*/ 586364 h 788797"/>
                  <a:gd name="connsiteX42" fmla="*/ 362834 w 1689209"/>
                  <a:gd name="connsiteY42" fmla="*/ 586035 h 788797"/>
                  <a:gd name="connsiteX43" fmla="*/ 1360234 w 1689209"/>
                  <a:gd name="connsiteY43" fmla="*/ 585758 h 788797"/>
                  <a:gd name="connsiteX44" fmla="*/ 1371581 w 1689209"/>
                  <a:gd name="connsiteY44" fmla="*/ 630105 h 788797"/>
                  <a:gd name="connsiteX45" fmla="*/ 1359206 w 1689209"/>
                  <a:gd name="connsiteY45" fmla="*/ 715692 h 788797"/>
                  <a:gd name="connsiteX46" fmla="*/ 1346831 w 1689209"/>
                  <a:gd name="connsiteY46" fmla="*/ 629066 h 788797"/>
                  <a:gd name="connsiteX47" fmla="*/ 1360234 w 1689209"/>
                  <a:gd name="connsiteY47" fmla="*/ 585758 h 788797"/>
                  <a:gd name="connsiteX48" fmla="*/ 863173 w 1689209"/>
                  <a:gd name="connsiteY48" fmla="*/ 585758 h 788797"/>
                  <a:gd name="connsiteX49" fmla="*/ 873481 w 1689209"/>
                  <a:gd name="connsiteY49" fmla="*/ 630105 h 788797"/>
                  <a:gd name="connsiteX50" fmla="*/ 861105 w 1689209"/>
                  <a:gd name="connsiteY50" fmla="*/ 715692 h 788797"/>
                  <a:gd name="connsiteX51" fmla="*/ 848730 w 1689209"/>
                  <a:gd name="connsiteY51" fmla="*/ 629066 h 788797"/>
                  <a:gd name="connsiteX52" fmla="*/ 863173 w 1689209"/>
                  <a:gd name="connsiteY52" fmla="*/ 585758 h 788797"/>
                  <a:gd name="connsiteX53" fmla="*/ 651698 w 1689209"/>
                  <a:gd name="connsiteY53" fmla="*/ 575844 h 788797"/>
                  <a:gd name="connsiteX54" fmla="*/ 788738 w 1689209"/>
                  <a:gd name="connsiteY54" fmla="*/ 678111 h 788797"/>
                  <a:gd name="connsiteX55" fmla="*/ 797172 w 1689209"/>
                  <a:gd name="connsiteY55" fmla="*/ 744567 h 788797"/>
                  <a:gd name="connsiteX56" fmla="*/ 914731 w 1689209"/>
                  <a:gd name="connsiteY56" fmla="*/ 744567 h 788797"/>
                  <a:gd name="connsiteX57" fmla="*/ 959078 w 1689209"/>
                  <a:gd name="connsiteY57" fmla="*/ 641440 h 788797"/>
                  <a:gd name="connsiteX58" fmla="*/ 1084886 w 1689209"/>
                  <a:gd name="connsiteY58" fmla="*/ 590911 h 788797"/>
                  <a:gd name="connsiteX59" fmla="*/ 1260206 w 1689209"/>
                  <a:gd name="connsiteY59" fmla="*/ 637315 h 788797"/>
                  <a:gd name="connsiteX60" fmla="*/ 1294234 w 1689209"/>
                  <a:gd name="connsiteY60" fmla="*/ 750760 h 788797"/>
                  <a:gd name="connsiteX61" fmla="*/ 1412832 w 1689209"/>
                  <a:gd name="connsiteY61" fmla="*/ 750760 h 788797"/>
                  <a:gd name="connsiteX62" fmla="*/ 1480890 w 1689209"/>
                  <a:gd name="connsiteY62" fmla="*/ 614633 h 788797"/>
                  <a:gd name="connsiteX63" fmla="*/ 1603612 w 1689209"/>
                  <a:gd name="connsiteY63" fmla="*/ 586786 h 788797"/>
                  <a:gd name="connsiteX64" fmla="*/ 1603612 w 1689209"/>
                  <a:gd name="connsiteY64" fmla="*/ 630105 h 788797"/>
                  <a:gd name="connsiteX65" fmla="*/ 1481929 w 1689209"/>
                  <a:gd name="connsiteY65" fmla="*/ 647633 h 788797"/>
                  <a:gd name="connsiteX66" fmla="*/ 1431400 w 1689209"/>
                  <a:gd name="connsiteY66" fmla="*/ 750760 h 788797"/>
                  <a:gd name="connsiteX67" fmla="*/ 1426236 w 1689209"/>
                  <a:gd name="connsiteY67" fmla="*/ 766231 h 788797"/>
                  <a:gd name="connsiteX68" fmla="*/ 1362303 w 1689209"/>
                  <a:gd name="connsiteY68" fmla="*/ 778607 h 788797"/>
                  <a:gd name="connsiteX69" fmla="*/ 1363633 w 1689209"/>
                  <a:gd name="connsiteY69" fmla="*/ 776539 h 788797"/>
                  <a:gd name="connsiteX70" fmla="*/ 1363672 w 1689209"/>
                  <a:gd name="connsiteY70" fmla="*/ 776479 h 788797"/>
                  <a:gd name="connsiteX71" fmla="*/ 1394264 w 1689209"/>
                  <a:gd name="connsiteY71" fmla="*/ 763135 h 788797"/>
                  <a:gd name="connsiteX72" fmla="*/ 1331360 w 1689209"/>
                  <a:gd name="connsiteY72" fmla="*/ 776539 h 788797"/>
                  <a:gd name="connsiteX73" fmla="*/ 1309706 w 1689209"/>
                  <a:gd name="connsiteY73" fmla="*/ 776539 h 788797"/>
                  <a:gd name="connsiteX74" fmla="*/ 1327235 w 1689209"/>
                  <a:gd name="connsiteY74" fmla="*/ 771385 h 788797"/>
                  <a:gd name="connsiteX75" fmla="*/ 1224109 w 1689209"/>
                  <a:gd name="connsiteY75" fmla="*/ 771385 h 788797"/>
                  <a:gd name="connsiteX76" fmla="*/ 1166358 w 1689209"/>
                  <a:gd name="connsiteY76" fmla="*/ 638355 h 788797"/>
                  <a:gd name="connsiteX77" fmla="*/ 1015800 w 1689209"/>
                  <a:gd name="connsiteY77" fmla="*/ 631133 h 788797"/>
                  <a:gd name="connsiteX78" fmla="*/ 940520 w 1689209"/>
                  <a:gd name="connsiteY78" fmla="*/ 746635 h 788797"/>
                  <a:gd name="connsiteX79" fmla="*/ 933299 w 1689209"/>
                  <a:gd name="connsiteY79" fmla="*/ 764164 h 788797"/>
                  <a:gd name="connsiteX80" fmla="*/ 931231 w 1689209"/>
                  <a:gd name="connsiteY80" fmla="*/ 741481 h 788797"/>
                  <a:gd name="connsiteX81" fmla="*/ 931231 w 1689209"/>
                  <a:gd name="connsiteY81" fmla="*/ 786857 h 788797"/>
                  <a:gd name="connsiteX82" fmla="*/ 877605 w 1689209"/>
                  <a:gd name="connsiteY82" fmla="*/ 786857 h 788797"/>
                  <a:gd name="connsiteX83" fmla="*/ 900298 w 1689209"/>
                  <a:gd name="connsiteY83" fmla="*/ 778607 h 788797"/>
                  <a:gd name="connsiteX84" fmla="*/ 889082 w 1689209"/>
                  <a:gd name="connsiteY84" fmla="*/ 775513 h 788797"/>
                  <a:gd name="connsiteX85" fmla="*/ 884371 w 1689209"/>
                  <a:gd name="connsiteY85" fmla="*/ 777495 h 788797"/>
                  <a:gd name="connsiteX86" fmla="*/ 889980 w 1689209"/>
                  <a:gd name="connsiteY86" fmla="*/ 770357 h 788797"/>
                  <a:gd name="connsiteX87" fmla="*/ 860077 w 1689209"/>
                  <a:gd name="connsiteY87" fmla="*/ 770357 h 788797"/>
                  <a:gd name="connsiteX88" fmla="*/ 871423 w 1689209"/>
                  <a:gd name="connsiteY88" fmla="*/ 763135 h 788797"/>
                  <a:gd name="connsiteX89" fmla="*/ 820894 w 1689209"/>
                  <a:gd name="connsiteY89" fmla="*/ 763135 h 788797"/>
                  <a:gd name="connsiteX90" fmla="*/ 831201 w 1689209"/>
                  <a:gd name="connsiteY90" fmla="*/ 754885 h 788797"/>
                  <a:gd name="connsiteX91" fmla="*/ 728075 w 1689209"/>
                  <a:gd name="connsiteY91" fmla="*/ 754885 h 788797"/>
                  <a:gd name="connsiteX92" fmla="*/ 670325 w 1689209"/>
                  <a:gd name="connsiteY92" fmla="*/ 621854 h 788797"/>
                  <a:gd name="connsiteX93" fmla="*/ 519755 w 1689209"/>
                  <a:gd name="connsiteY93" fmla="*/ 614633 h 788797"/>
                  <a:gd name="connsiteX94" fmla="*/ 444476 w 1689209"/>
                  <a:gd name="connsiteY94" fmla="*/ 730134 h 788797"/>
                  <a:gd name="connsiteX95" fmla="*/ 431072 w 1689209"/>
                  <a:gd name="connsiteY95" fmla="*/ 730134 h 788797"/>
                  <a:gd name="connsiteX96" fmla="*/ 465101 w 1689209"/>
                  <a:gd name="connsiteY96" fmla="*/ 635258 h 788797"/>
                  <a:gd name="connsiteX97" fmla="*/ 590920 w 1689209"/>
                  <a:gd name="connsiteY97" fmla="*/ 584729 h 788797"/>
                  <a:gd name="connsiteX98" fmla="*/ 651698 w 1689209"/>
                  <a:gd name="connsiteY98" fmla="*/ 575844 h 788797"/>
                  <a:gd name="connsiteX99" fmla="*/ 70137 w 1689209"/>
                  <a:gd name="connsiteY99" fmla="*/ 573383 h 788797"/>
                  <a:gd name="connsiteX100" fmla="*/ 199042 w 1689209"/>
                  <a:gd name="connsiteY100" fmla="*/ 596065 h 788797"/>
                  <a:gd name="connsiteX101" fmla="*/ 281543 w 1689209"/>
                  <a:gd name="connsiteY101" fmla="*/ 723942 h 788797"/>
                  <a:gd name="connsiteX102" fmla="*/ 310418 w 1689209"/>
                  <a:gd name="connsiteY102" fmla="*/ 723942 h 788797"/>
                  <a:gd name="connsiteX103" fmla="*/ 321765 w 1689209"/>
                  <a:gd name="connsiteY103" fmla="*/ 738374 h 788797"/>
                  <a:gd name="connsiteX104" fmla="*/ 424891 w 1689209"/>
                  <a:gd name="connsiteY104" fmla="*/ 738374 h 788797"/>
                  <a:gd name="connsiteX105" fmla="*/ 424891 w 1689209"/>
                  <a:gd name="connsiteY105" fmla="*/ 776539 h 788797"/>
                  <a:gd name="connsiteX106" fmla="*/ 330015 w 1689209"/>
                  <a:gd name="connsiteY106" fmla="*/ 776539 h 788797"/>
                  <a:gd name="connsiteX107" fmla="*/ 383630 w 1689209"/>
                  <a:gd name="connsiteY107" fmla="*/ 770346 h 788797"/>
                  <a:gd name="connsiteX108" fmla="*/ 325890 w 1689209"/>
                  <a:gd name="connsiteY108" fmla="*/ 770346 h 788797"/>
                  <a:gd name="connsiteX109" fmla="*/ 344447 w 1689209"/>
                  <a:gd name="connsiteY109" fmla="*/ 764164 h 788797"/>
                  <a:gd name="connsiteX110" fmla="*/ 286697 w 1689209"/>
                  <a:gd name="connsiteY110" fmla="*/ 764164 h 788797"/>
                  <a:gd name="connsiteX111" fmla="*/ 286697 w 1689209"/>
                  <a:gd name="connsiteY111" fmla="*/ 740442 h 788797"/>
                  <a:gd name="connsiteX112" fmla="*/ 218639 w 1689209"/>
                  <a:gd name="connsiteY112" fmla="*/ 740442 h 788797"/>
                  <a:gd name="connsiteX113" fmla="*/ 165013 w 1689209"/>
                  <a:gd name="connsiteY113" fmla="*/ 619787 h 788797"/>
                  <a:gd name="connsiteX114" fmla="*/ 82512 w 1689209"/>
                  <a:gd name="connsiteY114" fmla="*/ 589883 h 788797"/>
                  <a:gd name="connsiteX115" fmla="*/ 68069 w 1689209"/>
                  <a:gd name="connsiteY115" fmla="*/ 576469 h 788797"/>
                  <a:gd name="connsiteX116" fmla="*/ 833341 w 1689209"/>
                  <a:gd name="connsiteY116" fmla="*/ 5257 h 788797"/>
                  <a:gd name="connsiteX117" fmla="*/ 854912 w 1689209"/>
                  <a:gd name="connsiteY117" fmla="*/ 31973 h 788797"/>
                  <a:gd name="connsiteX118" fmla="*/ 878634 w 1689209"/>
                  <a:gd name="connsiteY118" fmla="*/ 54666 h 788797"/>
                  <a:gd name="connsiteX119" fmla="*/ 872452 w 1689209"/>
                  <a:gd name="connsiteY119" fmla="*/ 61877 h 788797"/>
                  <a:gd name="connsiteX120" fmla="*/ 872441 w 1689209"/>
                  <a:gd name="connsiteY120" fmla="*/ 243379 h 788797"/>
                  <a:gd name="connsiteX121" fmla="*/ 964231 w 1689209"/>
                  <a:gd name="connsiteY121" fmla="*/ 258850 h 788797"/>
                  <a:gd name="connsiteX122" fmla="*/ 1035385 w 1689209"/>
                  <a:gd name="connsiteY122" fmla="*/ 302169 h 788797"/>
                  <a:gd name="connsiteX123" fmla="*/ 1103454 w 1689209"/>
                  <a:gd name="connsiteY123" fmla="*/ 321755 h 788797"/>
                  <a:gd name="connsiteX124" fmla="*/ 1138511 w 1689209"/>
                  <a:gd name="connsiteY124" fmla="*/ 355784 h 788797"/>
                  <a:gd name="connsiteX125" fmla="*/ 1177704 w 1689209"/>
                  <a:gd name="connsiteY125" fmla="*/ 355784 h 788797"/>
                  <a:gd name="connsiteX126" fmla="*/ 1233387 w 1689209"/>
                  <a:gd name="connsiteY126" fmla="*/ 397034 h 788797"/>
                  <a:gd name="connsiteX127" fmla="*/ 1275677 w 1689209"/>
                  <a:gd name="connsiteY127" fmla="*/ 423852 h 788797"/>
                  <a:gd name="connsiteX128" fmla="*/ 1296291 w 1689209"/>
                  <a:gd name="connsiteY128" fmla="*/ 449631 h 788797"/>
                  <a:gd name="connsiteX129" fmla="*/ 1335484 w 1689209"/>
                  <a:gd name="connsiteY129" fmla="*/ 466132 h 788797"/>
                  <a:gd name="connsiteX130" fmla="*/ 1380860 w 1689209"/>
                  <a:gd name="connsiteY130" fmla="*/ 471285 h 788797"/>
                  <a:gd name="connsiteX131" fmla="*/ 1438610 w 1689209"/>
                  <a:gd name="connsiteY131" fmla="*/ 495007 h 788797"/>
                  <a:gd name="connsiteX132" fmla="*/ 1524208 w 1689209"/>
                  <a:gd name="connsiteY132" fmla="*/ 542450 h 788797"/>
                  <a:gd name="connsiteX133" fmla="*/ 1689209 w 1689209"/>
                  <a:gd name="connsiteY133" fmla="*/ 569258 h 788797"/>
                  <a:gd name="connsiteX134" fmla="*/ 0 w 1689209"/>
                  <a:gd name="connsiteY134" fmla="*/ 569258 h 788797"/>
                  <a:gd name="connsiteX135" fmla="*/ 206252 w 1689209"/>
                  <a:gd name="connsiteY135" fmla="*/ 545536 h 788797"/>
                  <a:gd name="connsiteX136" fmla="*/ 294946 w 1689209"/>
                  <a:gd name="connsiteY136" fmla="*/ 498103 h 788797"/>
                  <a:gd name="connsiteX137" fmla="*/ 342379 w 1689209"/>
                  <a:gd name="connsiteY137" fmla="*/ 452728 h 788797"/>
                  <a:gd name="connsiteX138" fmla="*/ 389822 w 1689209"/>
                  <a:gd name="connsiteY138" fmla="*/ 429006 h 788797"/>
                  <a:gd name="connsiteX139" fmla="*/ 432101 w 1689209"/>
                  <a:gd name="connsiteY139" fmla="*/ 405295 h 788797"/>
                  <a:gd name="connsiteX140" fmla="*/ 469226 w 1689209"/>
                  <a:gd name="connsiteY140" fmla="*/ 357852 h 788797"/>
                  <a:gd name="connsiteX141" fmla="*/ 523880 w 1689209"/>
                  <a:gd name="connsiteY141" fmla="*/ 337226 h 788797"/>
                  <a:gd name="connsiteX142" fmla="*/ 577506 w 1689209"/>
                  <a:gd name="connsiteY142" fmla="*/ 300101 h 788797"/>
                  <a:gd name="connsiteX143" fmla="*/ 645574 w 1689209"/>
                  <a:gd name="connsiteY143" fmla="*/ 281533 h 788797"/>
                  <a:gd name="connsiteX144" fmla="*/ 706411 w 1689209"/>
                  <a:gd name="connsiteY144" fmla="*/ 244407 h 788797"/>
                  <a:gd name="connsiteX145" fmla="*/ 802326 w 1689209"/>
                  <a:gd name="connsiteY145" fmla="*/ 239254 h 788797"/>
                  <a:gd name="connsiteX146" fmla="*/ 802326 w 1689209"/>
                  <a:gd name="connsiteY146" fmla="*/ 59819 h 788797"/>
                  <a:gd name="connsiteX147" fmla="*/ 794076 w 1689209"/>
                  <a:gd name="connsiteY147" fmla="*/ 51569 h 788797"/>
                  <a:gd name="connsiteX148" fmla="*/ 816758 w 1689209"/>
                  <a:gd name="connsiteY148" fmla="*/ 26819 h 788797"/>
                  <a:gd name="connsiteX149" fmla="*/ 837383 w 1689209"/>
                  <a:gd name="connsiteY149" fmla="*/ 0 h 788797"/>
                  <a:gd name="connsiteX150" fmla="*/ 833341 w 1689209"/>
                  <a:gd name="connsiteY150" fmla="*/ 5257 h 788797"/>
                  <a:gd name="connsiteX151" fmla="*/ 833258 w 1689209"/>
                  <a:gd name="connsiteY151" fmla="*/ 5154 h 78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1689209" h="788797">
                    <a:moveTo>
                      <a:pt x="884371" y="777495"/>
                    </a:moveTo>
                    <a:lnTo>
                      <a:pt x="884308" y="777576"/>
                    </a:lnTo>
                    <a:cubicBezTo>
                      <a:pt x="881987" y="778607"/>
                      <a:pt x="880182" y="778607"/>
                      <a:pt x="881730" y="778607"/>
                    </a:cubicBezTo>
                    <a:close/>
                    <a:moveTo>
                      <a:pt x="1398399" y="610508"/>
                    </a:moveTo>
                    <a:cubicBezTo>
                      <a:pt x="1409735" y="610508"/>
                      <a:pt x="1411803" y="620826"/>
                      <a:pt x="1409735" y="635258"/>
                    </a:cubicBezTo>
                    <a:cubicBezTo>
                      <a:pt x="1407678" y="649701"/>
                      <a:pt x="1405610" y="709509"/>
                      <a:pt x="1398399" y="709509"/>
                    </a:cubicBezTo>
                    <a:cubicBezTo>
                      <a:pt x="1391177" y="709509"/>
                      <a:pt x="1391177" y="661037"/>
                      <a:pt x="1391177" y="639383"/>
                    </a:cubicBezTo>
                    <a:cubicBezTo>
                      <a:pt x="1391177" y="617729"/>
                      <a:pt x="1391177" y="610508"/>
                      <a:pt x="1398399" y="610508"/>
                    </a:cubicBezTo>
                    <a:close/>
                    <a:moveTo>
                      <a:pt x="900298" y="610508"/>
                    </a:moveTo>
                    <a:cubicBezTo>
                      <a:pt x="912673" y="610508"/>
                      <a:pt x="914731" y="620826"/>
                      <a:pt x="912673" y="635258"/>
                    </a:cubicBezTo>
                    <a:cubicBezTo>
                      <a:pt x="910605" y="649701"/>
                      <a:pt x="907520" y="709509"/>
                      <a:pt x="900298" y="709509"/>
                    </a:cubicBezTo>
                    <a:cubicBezTo>
                      <a:pt x="893076" y="709509"/>
                      <a:pt x="893076" y="661037"/>
                      <a:pt x="893076" y="639383"/>
                    </a:cubicBezTo>
                    <a:cubicBezTo>
                      <a:pt x="893076" y="617729"/>
                      <a:pt x="893076" y="610508"/>
                      <a:pt x="900298" y="610508"/>
                    </a:cubicBezTo>
                    <a:close/>
                    <a:moveTo>
                      <a:pt x="1312802" y="607412"/>
                    </a:moveTo>
                    <a:cubicBezTo>
                      <a:pt x="1323120" y="607412"/>
                      <a:pt x="1323120" y="621855"/>
                      <a:pt x="1323120" y="635259"/>
                    </a:cubicBezTo>
                    <a:cubicBezTo>
                      <a:pt x="1323120" y="648662"/>
                      <a:pt x="1329303" y="708481"/>
                      <a:pt x="1314860" y="708481"/>
                    </a:cubicBezTo>
                    <a:cubicBezTo>
                      <a:pt x="1300427" y="708481"/>
                      <a:pt x="1300427" y="660009"/>
                      <a:pt x="1300427" y="638344"/>
                    </a:cubicBezTo>
                    <a:cubicBezTo>
                      <a:pt x="1300427" y="616690"/>
                      <a:pt x="1300427" y="607412"/>
                      <a:pt x="1312802" y="607412"/>
                    </a:cubicBezTo>
                    <a:close/>
                    <a:moveTo>
                      <a:pt x="818826" y="607412"/>
                    </a:moveTo>
                    <a:cubicBezTo>
                      <a:pt x="829144" y="607412"/>
                      <a:pt x="829144" y="621855"/>
                      <a:pt x="829144" y="635259"/>
                    </a:cubicBezTo>
                    <a:cubicBezTo>
                      <a:pt x="829144" y="648662"/>
                      <a:pt x="828116" y="709510"/>
                      <a:pt x="819866" y="709510"/>
                    </a:cubicBezTo>
                    <a:cubicBezTo>
                      <a:pt x="811615" y="709510"/>
                      <a:pt x="805422" y="660009"/>
                      <a:pt x="805422" y="638344"/>
                    </a:cubicBezTo>
                    <a:cubicBezTo>
                      <a:pt x="805422" y="616690"/>
                      <a:pt x="805422" y="607412"/>
                      <a:pt x="818826" y="607412"/>
                    </a:cubicBezTo>
                    <a:close/>
                    <a:moveTo>
                      <a:pt x="320211" y="606386"/>
                    </a:moveTo>
                    <a:cubicBezTo>
                      <a:pt x="324078" y="605355"/>
                      <a:pt x="327946" y="605355"/>
                      <a:pt x="327946" y="609480"/>
                    </a:cubicBezTo>
                    <a:cubicBezTo>
                      <a:pt x="330003" y="641409"/>
                      <a:pt x="330003" y="673445"/>
                      <a:pt x="327946" y="705385"/>
                    </a:cubicBezTo>
                    <a:cubicBezTo>
                      <a:pt x="327946" y="712606"/>
                      <a:pt x="310418" y="715692"/>
                      <a:pt x="310418" y="705385"/>
                    </a:cubicBezTo>
                    <a:cubicBezTo>
                      <a:pt x="308339" y="673110"/>
                      <a:pt x="308339" y="640726"/>
                      <a:pt x="310418" y="608452"/>
                    </a:cubicBezTo>
                    <a:lnTo>
                      <a:pt x="312475" y="609480"/>
                    </a:lnTo>
                    <a:cubicBezTo>
                      <a:pt x="312475" y="609480"/>
                      <a:pt x="316343" y="607418"/>
                      <a:pt x="320211" y="606386"/>
                    </a:cubicBezTo>
                    <a:close/>
                    <a:moveTo>
                      <a:pt x="397044" y="601229"/>
                    </a:moveTo>
                    <a:cubicBezTo>
                      <a:pt x="405294" y="600190"/>
                      <a:pt x="405294" y="627008"/>
                      <a:pt x="405294" y="635258"/>
                    </a:cubicBezTo>
                    <a:cubicBezTo>
                      <a:pt x="405294" y="643508"/>
                      <a:pt x="406322" y="704356"/>
                      <a:pt x="397044" y="704356"/>
                    </a:cubicBezTo>
                    <a:cubicBezTo>
                      <a:pt x="387765" y="704356"/>
                      <a:pt x="387765" y="651758"/>
                      <a:pt x="387765" y="635258"/>
                    </a:cubicBezTo>
                    <a:cubicBezTo>
                      <a:pt x="387765" y="618758"/>
                      <a:pt x="386725" y="601229"/>
                      <a:pt x="397044" y="601229"/>
                    </a:cubicBezTo>
                    <a:close/>
                    <a:moveTo>
                      <a:pt x="362834" y="586035"/>
                    </a:moveTo>
                    <a:cubicBezTo>
                      <a:pt x="365556" y="587046"/>
                      <a:pt x="367892" y="589098"/>
                      <a:pt x="369196" y="591951"/>
                    </a:cubicBezTo>
                    <a:cubicBezTo>
                      <a:pt x="371275" y="631794"/>
                      <a:pt x="371275" y="671723"/>
                      <a:pt x="369196" y="711577"/>
                    </a:cubicBezTo>
                    <a:cubicBezTo>
                      <a:pt x="369196" y="717759"/>
                      <a:pt x="348571" y="716730"/>
                      <a:pt x="348571" y="711577"/>
                    </a:cubicBezTo>
                    <a:cubicBezTo>
                      <a:pt x="344901" y="672817"/>
                      <a:pt x="344901" y="633797"/>
                      <a:pt x="348571" y="595036"/>
                    </a:cubicBezTo>
                    <a:lnTo>
                      <a:pt x="348571" y="591951"/>
                    </a:lnTo>
                    <a:cubicBezTo>
                      <a:pt x="349708" y="589471"/>
                      <a:pt x="351690" y="587490"/>
                      <a:pt x="354158" y="586364"/>
                    </a:cubicBezTo>
                    <a:cubicBezTo>
                      <a:pt x="357006" y="585054"/>
                      <a:pt x="360113" y="585024"/>
                      <a:pt x="362834" y="586035"/>
                    </a:cubicBezTo>
                    <a:close/>
                    <a:moveTo>
                      <a:pt x="1360234" y="585758"/>
                    </a:moveTo>
                    <a:cubicBezTo>
                      <a:pt x="1371581" y="585758"/>
                      <a:pt x="1371581" y="607412"/>
                      <a:pt x="1371581" y="630105"/>
                    </a:cubicBezTo>
                    <a:cubicBezTo>
                      <a:pt x="1371581" y="652787"/>
                      <a:pt x="1371581" y="715692"/>
                      <a:pt x="1359206" y="715692"/>
                    </a:cubicBezTo>
                    <a:cubicBezTo>
                      <a:pt x="1346831" y="715692"/>
                      <a:pt x="1346831" y="649691"/>
                      <a:pt x="1346831" y="629066"/>
                    </a:cubicBezTo>
                    <a:cubicBezTo>
                      <a:pt x="1346831" y="608451"/>
                      <a:pt x="1342706" y="585758"/>
                      <a:pt x="1360234" y="585758"/>
                    </a:cubicBezTo>
                    <a:close/>
                    <a:moveTo>
                      <a:pt x="863173" y="585758"/>
                    </a:moveTo>
                    <a:cubicBezTo>
                      <a:pt x="878645" y="585758"/>
                      <a:pt x="873481" y="607412"/>
                      <a:pt x="873481" y="630105"/>
                    </a:cubicBezTo>
                    <a:cubicBezTo>
                      <a:pt x="873481" y="652787"/>
                      <a:pt x="873481" y="715692"/>
                      <a:pt x="861105" y="715692"/>
                    </a:cubicBezTo>
                    <a:cubicBezTo>
                      <a:pt x="848730" y="715692"/>
                      <a:pt x="848730" y="649691"/>
                      <a:pt x="848730" y="629066"/>
                    </a:cubicBezTo>
                    <a:cubicBezTo>
                      <a:pt x="848730" y="608451"/>
                      <a:pt x="845644" y="585758"/>
                      <a:pt x="863173" y="585758"/>
                    </a:cubicBezTo>
                    <a:close/>
                    <a:moveTo>
                      <a:pt x="651698" y="575844"/>
                    </a:moveTo>
                    <a:cubicBezTo>
                      <a:pt x="711885" y="579205"/>
                      <a:pt x="767114" y="617803"/>
                      <a:pt x="788738" y="678111"/>
                    </a:cubicBezTo>
                    <a:cubicBezTo>
                      <a:pt x="796371" y="699386"/>
                      <a:pt x="799251" y="722068"/>
                      <a:pt x="797172" y="744567"/>
                    </a:cubicBezTo>
                    <a:lnTo>
                      <a:pt x="914731" y="744567"/>
                    </a:lnTo>
                    <a:cubicBezTo>
                      <a:pt x="924215" y="708156"/>
                      <a:pt x="939167" y="673380"/>
                      <a:pt x="959078" y="641440"/>
                    </a:cubicBezTo>
                    <a:cubicBezTo>
                      <a:pt x="992273" y="608007"/>
                      <a:pt x="1037789" y="589720"/>
                      <a:pt x="1084886" y="590911"/>
                    </a:cubicBezTo>
                    <a:cubicBezTo>
                      <a:pt x="1147216" y="581708"/>
                      <a:pt x="1210597" y="598490"/>
                      <a:pt x="1260206" y="637315"/>
                    </a:cubicBezTo>
                    <a:cubicBezTo>
                      <a:pt x="1281773" y="671279"/>
                      <a:pt x="1293552" y="710538"/>
                      <a:pt x="1294234" y="750760"/>
                    </a:cubicBezTo>
                    <a:lnTo>
                      <a:pt x="1412832" y="750760"/>
                    </a:lnTo>
                    <a:cubicBezTo>
                      <a:pt x="1424189" y="700555"/>
                      <a:pt x="1447543" y="653848"/>
                      <a:pt x="1480890" y="614633"/>
                    </a:cubicBezTo>
                    <a:cubicBezTo>
                      <a:pt x="1517907" y="592795"/>
                      <a:pt x="1560803" y="583062"/>
                      <a:pt x="1603612" y="586786"/>
                    </a:cubicBezTo>
                    <a:lnTo>
                      <a:pt x="1603612" y="630105"/>
                    </a:lnTo>
                    <a:cubicBezTo>
                      <a:pt x="1562221" y="625665"/>
                      <a:pt x="1520386" y="631685"/>
                      <a:pt x="1481929" y="647633"/>
                    </a:cubicBezTo>
                    <a:cubicBezTo>
                      <a:pt x="1455208" y="676227"/>
                      <a:pt x="1437626" y="712129"/>
                      <a:pt x="1431400" y="750760"/>
                    </a:cubicBezTo>
                    <a:cubicBezTo>
                      <a:pt x="1431389" y="763135"/>
                      <a:pt x="1438611" y="760038"/>
                      <a:pt x="1426236" y="766231"/>
                    </a:cubicBezTo>
                    <a:cubicBezTo>
                      <a:pt x="1405632" y="773421"/>
                      <a:pt x="1384097" y="777589"/>
                      <a:pt x="1362303" y="778607"/>
                    </a:cubicBezTo>
                    <a:lnTo>
                      <a:pt x="1363633" y="776539"/>
                    </a:lnTo>
                    <a:lnTo>
                      <a:pt x="1363672" y="776479"/>
                    </a:lnTo>
                    <a:cubicBezTo>
                      <a:pt x="1371259" y="772609"/>
                      <a:pt x="1393492" y="764678"/>
                      <a:pt x="1394264" y="763135"/>
                    </a:cubicBezTo>
                    <a:cubicBezTo>
                      <a:pt x="1395303" y="761067"/>
                      <a:pt x="1338581" y="776539"/>
                      <a:pt x="1331360" y="776539"/>
                    </a:cubicBezTo>
                    <a:lnTo>
                      <a:pt x="1309706" y="776539"/>
                    </a:lnTo>
                    <a:lnTo>
                      <a:pt x="1327235" y="771385"/>
                    </a:lnTo>
                    <a:lnTo>
                      <a:pt x="1224109" y="771385"/>
                    </a:lnTo>
                    <a:cubicBezTo>
                      <a:pt x="1224109" y="771385"/>
                      <a:pt x="1229262" y="662066"/>
                      <a:pt x="1166358" y="638355"/>
                    </a:cubicBezTo>
                    <a:cubicBezTo>
                      <a:pt x="1118536" y="618520"/>
                      <a:pt x="1065300" y="615965"/>
                      <a:pt x="1015800" y="631133"/>
                    </a:cubicBezTo>
                    <a:cubicBezTo>
                      <a:pt x="962174" y="649690"/>
                      <a:pt x="948760" y="741481"/>
                      <a:pt x="940520" y="746635"/>
                    </a:cubicBezTo>
                    <a:cubicBezTo>
                      <a:pt x="937500" y="752211"/>
                      <a:pt x="935074" y="758079"/>
                      <a:pt x="933299" y="764164"/>
                    </a:cubicBezTo>
                    <a:lnTo>
                      <a:pt x="931231" y="741481"/>
                    </a:lnTo>
                    <a:cubicBezTo>
                      <a:pt x="926813" y="756282"/>
                      <a:pt x="926813" y="772046"/>
                      <a:pt x="931231" y="786857"/>
                    </a:cubicBezTo>
                    <a:cubicBezTo>
                      <a:pt x="913453" y="789444"/>
                      <a:pt x="895383" y="789444"/>
                      <a:pt x="877605" y="786857"/>
                    </a:cubicBezTo>
                    <a:cubicBezTo>
                      <a:pt x="870384" y="786857"/>
                      <a:pt x="908549" y="786857"/>
                      <a:pt x="900298" y="778607"/>
                    </a:cubicBezTo>
                    <a:cubicBezTo>
                      <a:pt x="896173" y="774482"/>
                      <a:pt x="892305" y="774482"/>
                      <a:pt x="889082" y="775513"/>
                    </a:cubicBezTo>
                    <a:lnTo>
                      <a:pt x="884371" y="777495"/>
                    </a:lnTo>
                    <a:lnTo>
                      <a:pt x="889980" y="770357"/>
                    </a:lnTo>
                    <a:cubicBezTo>
                      <a:pt x="891009" y="762106"/>
                      <a:pt x="864202" y="770357"/>
                      <a:pt x="860077" y="770357"/>
                    </a:cubicBezTo>
                    <a:cubicBezTo>
                      <a:pt x="855952" y="770357"/>
                      <a:pt x="871423" y="763135"/>
                      <a:pt x="871423" y="763135"/>
                    </a:cubicBezTo>
                    <a:lnTo>
                      <a:pt x="820894" y="763135"/>
                    </a:lnTo>
                    <a:lnTo>
                      <a:pt x="831201" y="754885"/>
                    </a:lnTo>
                    <a:lnTo>
                      <a:pt x="728075" y="754885"/>
                    </a:lnTo>
                    <a:cubicBezTo>
                      <a:pt x="728075" y="754885"/>
                      <a:pt x="734268" y="645565"/>
                      <a:pt x="670325" y="621854"/>
                    </a:cubicBezTo>
                    <a:cubicBezTo>
                      <a:pt x="622513" y="601933"/>
                      <a:pt x="569245" y="599378"/>
                      <a:pt x="519755" y="614633"/>
                    </a:cubicBezTo>
                    <a:cubicBezTo>
                      <a:pt x="466130" y="633190"/>
                      <a:pt x="452726" y="724981"/>
                      <a:pt x="444476" y="730134"/>
                    </a:cubicBezTo>
                    <a:cubicBezTo>
                      <a:pt x="436226" y="735288"/>
                      <a:pt x="431072" y="730134"/>
                      <a:pt x="431072" y="730134"/>
                    </a:cubicBezTo>
                    <a:cubicBezTo>
                      <a:pt x="435869" y="696528"/>
                      <a:pt x="447454" y="664253"/>
                      <a:pt x="465101" y="635258"/>
                    </a:cubicBezTo>
                    <a:cubicBezTo>
                      <a:pt x="498091" y="601500"/>
                      <a:pt x="543748" y="583159"/>
                      <a:pt x="590920" y="584729"/>
                    </a:cubicBezTo>
                    <a:cubicBezTo>
                      <a:pt x="611023" y="577518"/>
                      <a:pt x="631636" y="574723"/>
                      <a:pt x="651698" y="575844"/>
                    </a:cubicBezTo>
                    <a:close/>
                    <a:moveTo>
                      <a:pt x="70137" y="573383"/>
                    </a:moveTo>
                    <a:cubicBezTo>
                      <a:pt x="114214" y="571943"/>
                      <a:pt x="158106" y="579663"/>
                      <a:pt x="199042" y="596065"/>
                    </a:cubicBezTo>
                    <a:cubicBezTo>
                      <a:pt x="260918" y="620816"/>
                      <a:pt x="281543" y="723942"/>
                      <a:pt x="281543" y="723942"/>
                    </a:cubicBezTo>
                    <a:lnTo>
                      <a:pt x="310418" y="723942"/>
                    </a:lnTo>
                    <a:cubicBezTo>
                      <a:pt x="321765" y="724971"/>
                      <a:pt x="321765" y="738374"/>
                      <a:pt x="321765" y="738374"/>
                    </a:cubicBezTo>
                    <a:lnTo>
                      <a:pt x="424891" y="738374"/>
                    </a:lnTo>
                    <a:cubicBezTo>
                      <a:pt x="424891" y="738374"/>
                      <a:pt x="433141" y="769318"/>
                      <a:pt x="424891" y="776539"/>
                    </a:cubicBezTo>
                    <a:cubicBezTo>
                      <a:pt x="393363" y="780101"/>
                      <a:pt x="361532" y="780101"/>
                      <a:pt x="330015" y="776539"/>
                    </a:cubicBezTo>
                    <a:cubicBezTo>
                      <a:pt x="315572" y="776539"/>
                      <a:pt x="379515" y="770346"/>
                      <a:pt x="383630" y="770346"/>
                    </a:cubicBezTo>
                    <a:cubicBezTo>
                      <a:pt x="387766" y="770346"/>
                      <a:pt x="342390" y="771386"/>
                      <a:pt x="325890" y="770346"/>
                    </a:cubicBezTo>
                    <a:cubicBezTo>
                      <a:pt x="309379" y="769318"/>
                      <a:pt x="344447" y="764164"/>
                      <a:pt x="344447" y="764164"/>
                    </a:cubicBezTo>
                    <a:lnTo>
                      <a:pt x="286697" y="764164"/>
                    </a:lnTo>
                    <a:lnTo>
                      <a:pt x="286697" y="740442"/>
                    </a:lnTo>
                    <a:lnTo>
                      <a:pt x="218639" y="740442"/>
                    </a:lnTo>
                    <a:cubicBezTo>
                      <a:pt x="218639" y="740442"/>
                      <a:pt x="211417" y="647634"/>
                      <a:pt x="165013" y="619787"/>
                    </a:cubicBezTo>
                    <a:cubicBezTo>
                      <a:pt x="139115" y="605842"/>
                      <a:pt x="111323" y="595773"/>
                      <a:pt x="82512" y="589883"/>
                    </a:cubicBezTo>
                    <a:cubicBezTo>
                      <a:pt x="75107" y="589450"/>
                      <a:pt x="69044" y="583820"/>
                      <a:pt x="68069" y="576469"/>
                    </a:cubicBezTo>
                    <a:close/>
                    <a:moveTo>
                      <a:pt x="833341" y="5257"/>
                    </a:moveTo>
                    <a:lnTo>
                      <a:pt x="854912" y="31973"/>
                    </a:lnTo>
                    <a:cubicBezTo>
                      <a:pt x="864201" y="41251"/>
                      <a:pt x="877605" y="47444"/>
                      <a:pt x="878634" y="54666"/>
                    </a:cubicBezTo>
                    <a:cubicBezTo>
                      <a:pt x="879662" y="61877"/>
                      <a:pt x="872452" y="61877"/>
                      <a:pt x="872452" y="61877"/>
                    </a:cubicBezTo>
                    <a:lnTo>
                      <a:pt x="872441" y="243379"/>
                    </a:lnTo>
                    <a:cubicBezTo>
                      <a:pt x="903785" y="242047"/>
                      <a:pt x="935063" y="247320"/>
                      <a:pt x="964231" y="258850"/>
                    </a:cubicBezTo>
                    <a:cubicBezTo>
                      <a:pt x="985885" y="276379"/>
                      <a:pt x="1026107" y="289794"/>
                      <a:pt x="1035385" y="302169"/>
                    </a:cubicBezTo>
                    <a:cubicBezTo>
                      <a:pt x="1044664" y="314533"/>
                      <a:pt x="1085914" y="317630"/>
                      <a:pt x="1103454" y="321755"/>
                    </a:cubicBezTo>
                    <a:cubicBezTo>
                      <a:pt x="1120982" y="325880"/>
                      <a:pt x="1129232" y="355784"/>
                      <a:pt x="1138511" y="355784"/>
                    </a:cubicBezTo>
                    <a:cubicBezTo>
                      <a:pt x="1147790" y="355784"/>
                      <a:pt x="1163261" y="350630"/>
                      <a:pt x="1177704" y="355784"/>
                    </a:cubicBezTo>
                    <a:cubicBezTo>
                      <a:pt x="1192137" y="360948"/>
                      <a:pt x="1217915" y="388784"/>
                      <a:pt x="1233387" y="397034"/>
                    </a:cubicBezTo>
                    <a:cubicBezTo>
                      <a:pt x="1248859" y="405295"/>
                      <a:pt x="1268455" y="407352"/>
                      <a:pt x="1275677" y="423852"/>
                    </a:cubicBezTo>
                    <a:cubicBezTo>
                      <a:pt x="1282887" y="440353"/>
                      <a:pt x="1278762" y="449631"/>
                      <a:pt x="1296291" y="449631"/>
                    </a:cubicBezTo>
                    <a:cubicBezTo>
                      <a:pt x="1311178" y="448960"/>
                      <a:pt x="1325567" y="455023"/>
                      <a:pt x="1335484" y="466132"/>
                    </a:cubicBezTo>
                    <a:cubicBezTo>
                      <a:pt x="1342706" y="471285"/>
                      <a:pt x="1372610" y="469228"/>
                      <a:pt x="1380860" y="471285"/>
                    </a:cubicBezTo>
                    <a:cubicBezTo>
                      <a:pt x="1389110" y="473353"/>
                      <a:pt x="1420042" y="488825"/>
                      <a:pt x="1438610" y="495007"/>
                    </a:cubicBezTo>
                    <a:cubicBezTo>
                      <a:pt x="1468850" y="507512"/>
                      <a:pt x="1497563" y="523427"/>
                      <a:pt x="1524208" y="542450"/>
                    </a:cubicBezTo>
                    <a:cubicBezTo>
                      <a:pt x="1579966" y="545774"/>
                      <a:pt x="1635248" y="554761"/>
                      <a:pt x="1689209" y="569258"/>
                    </a:cubicBezTo>
                    <a:lnTo>
                      <a:pt x="0" y="569258"/>
                    </a:lnTo>
                    <a:cubicBezTo>
                      <a:pt x="0" y="569258"/>
                      <a:pt x="59819" y="557911"/>
                      <a:pt x="206252" y="545536"/>
                    </a:cubicBezTo>
                    <a:cubicBezTo>
                      <a:pt x="232172" y="523698"/>
                      <a:pt x="262390" y="507534"/>
                      <a:pt x="294946" y="498103"/>
                    </a:cubicBezTo>
                    <a:cubicBezTo>
                      <a:pt x="305253" y="497075"/>
                      <a:pt x="338254" y="458910"/>
                      <a:pt x="342379" y="452728"/>
                    </a:cubicBezTo>
                    <a:cubicBezTo>
                      <a:pt x="346504" y="446535"/>
                      <a:pt x="382600" y="452728"/>
                      <a:pt x="389822" y="429006"/>
                    </a:cubicBezTo>
                    <a:cubicBezTo>
                      <a:pt x="397033" y="405295"/>
                      <a:pt x="419726" y="409409"/>
                      <a:pt x="432101" y="405295"/>
                    </a:cubicBezTo>
                    <a:cubicBezTo>
                      <a:pt x="444476" y="401159"/>
                      <a:pt x="459948" y="363005"/>
                      <a:pt x="469226" y="357852"/>
                    </a:cubicBezTo>
                    <a:cubicBezTo>
                      <a:pt x="478505" y="352698"/>
                      <a:pt x="504284" y="344448"/>
                      <a:pt x="523880" y="337226"/>
                    </a:cubicBezTo>
                    <a:cubicBezTo>
                      <a:pt x="543477" y="330005"/>
                      <a:pt x="563074" y="300101"/>
                      <a:pt x="577506" y="300101"/>
                    </a:cubicBezTo>
                    <a:cubicBezTo>
                      <a:pt x="601206" y="298531"/>
                      <a:pt x="624354" y="292219"/>
                      <a:pt x="645574" y="281533"/>
                    </a:cubicBezTo>
                    <a:cubicBezTo>
                      <a:pt x="665160" y="268129"/>
                      <a:pt x="687853" y="255754"/>
                      <a:pt x="706411" y="244407"/>
                    </a:cubicBezTo>
                    <a:cubicBezTo>
                      <a:pt x="737949" y="237933"/>
                      <a:pt x="770278" y="236201"/>
                      <a:pt x="802326" y="239254"/>
                    </a:cubicBezTo>
                    <a:lnTo>
                      <a:pt x="802326" y="59819"/>
                    </a:lnTo>
                    <a:lnTo>
                      <a:pt x="794076" y="51569"/>
                    </a:lnTo>
                    <a:cubicBezTo>
                      <a:pt x="789951" y="48473"/>
                      <a:pt x="806451" y="38166"/>
                      <a:pt x="816758" y="26819"/>
                    </a:cubicBezTo>
                    <a:close/>
                    <a:moveTo>
                      <a:pt x="837383" y="0"/>
                    </a:moveTo>
                    <a:lnTo>
                      <a:pt x="833341" y="5257"/>
                    </a:lnTo>
                    <a:lnTo>
                      <a:pt x="833258" y="5154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2252210" y="898783"/>
                <a:ext cx="5775066" cy="5775066"/>
              </a:xfrm>
              <a:custGeom>
                <a:avLst/>
                <a:gdLst>
                  <a:gd name="connsiteX0" fmla="*/ 680730 w 1362920"/>
                  <a:gd name="connsiteY0" fmla="*/ 165255 h 1362920"/>
                  <a:gd name="connsiteX1" fmla="*/ 164524 w 1362920"/>
                  <a:gd name="connsiteY1" fmla="*/ 681460 h 1362920"/>
                  <a:gd name="connsiteX2" fmla="*/ 680730 w 1362920"/>
                  <a:gd name="connsiteY2" fmla="*/ 1197665 h 1362920"/>
                  <a:gd name="connsiteX3" fmla="*/ 1196935 w 1362920"/>
                  <a:gd name="connsiteY3" fmla="*/ 681460 h 1362920"/>
                  <a:gd name="connsiteX4" fmla="*/ 680730 w 1362920"/>
                  <a:gd name="connsiteY4" fmla="*/ 165255 h 1362920"/>
                  <a:gd name="connsiteX5" fmla="*/ 681460 w 1362920"/>
                  <a:gd name="connsiteY5" fmla="*/ 0 h 1362920"/>
                  <a:gd name="connsiteX6" fmla="*/ 1362920 w 1362920"/>
                  <a:gd name="connsiteY6" fmla="*/ 681460 h 1362920"/>
                  <a:gd name="connsiteX7" fmla="*/ 681460 w 1362920"/>
                  <a:gd name="connsiteY7" fmla="*/ 1362920 h 1362920"/>
                  <a:gd name="connsiteX8" fmla="*/ 0 w 1362920"/>
                  <a:gd name="connsiteY8" fmla="*/ 681460 h 1362920"/>
                  <a:gd name="connsiteX9" fmla="*/ 681460 w 1362920"/>
                  <a:gd name="connsiteY9" fmla="*/ 0 h 136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2920" h="1362920">
                    <a:moveTo>
                      <a:pt x="680730" y="165255"/>
                    </a:moveTo>
                    <a:cubicBezTo>
                      <a:pt x="395638" y="165255"/>
                      <a:pt x="164524" y="396368"/>
                      <a:pt x="164524" y="681460"/>
                    </a:cubicBezTo>
                    <a:cubicBezTo>
                      <a:pt x="164660" y="966497"/>
                      <a:pt x="395694" y="1197532"/>
                      <a:pt x="680730" y="1197665"/>
                    </a:cubicBezTo>
                    <a:cubicBezTo>
                      <a:pt x="965823" y="1197665"/>
                      <a:pt x="1196935" y="966554"/>
                      <a:pt x="1196935" y="681460"/>
                    </a:cubicBezTo>
                    <a:cubicBezTo>
                      <a:pt x="1196935" y="396368"/>
                      <a:pt x="965823" y="165255"/>
                      <a:pt x="680730" y="165255"/>
                    </a:cubicBezTo>
                    <a:close/>
                    <a:moveTo>
                      <a:pt x="681460" y="0"/>
                    </a:moveTo>
                    <a:cubicBezTo>
                      <a:pt x="1057819" y="0"/>
                      <a:pt x="1362920" y="305101"/>
                      <a:pt x="1362920" y="681460"/>
                    </a:cubicBezTo>
                    <a:cubicBezTo>
                      <a:pt x="1362920" y="1057819"/>
                      <a:pt x="1057819" y="1362920"/>
                      <a:pt x="681460" y="1362920"/>
                    </a:cubicBezTo>
                    <a:cubicBezTo>
                      <a:pt x="305101" y="1362920"/>
                      <a:pt x="0" y="1057819"/>
                      <a:pt x="0" y="681460"/>
                    </a:cubicBezTo>
                    <a:cubicBezTo>
                      <a:pt x="0" y="305101"/>
                      <a:pt x="305101" y="0"/>
                      <a:pt x="681460" y="0"/>
                    </a:cubicBezTo>
                    <a:close/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2216986" y="864164"/>
                <a:ext cx="5847244" cy="5847244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269669 w 540067"/>
                  <a:gd name="connsiteY4" fmla="*/ 539932 h 540067"/>
                  <a:gd name="connsiteX5" fmla="*/ 269669 w 540067"/>
                  <a:gd name="connsiteY5" fmla="*/ 7198 h 540067"/>
                  <a:gd name="connsiteX6" fmla="*/ 6779 w 540067"/>
                  <a:gd name="connsiteY6" fmla="*/ 269898 h 540067"/>
                  <a:gd name="connsiteX7" fmla="*/ 269478 w 540067"/>
                  <a:gd name="connsiteY7" fmla="*/ 532788 h 540067"/>
                  <a:gd name="connsiteX8" fmla="*/ 532368 w 540067"/>
                  <a:gd name="connsiteY8" fmla="*/ 270089 h 540067"/>
                  <a:gd name="connsiteX9" fmla="*/ 532368 w 540067"/>
                  <a:gd name="connsiteY9" fmla="*/ 269898 h 540067"/>
                  <a:gd name="connsiteX10" fmla="*/ 269573 w 540067"/>
                  <a:gd name="connsiteY10" fmla="*/ 7199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4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545" y="418968"/>
                      <a:pt x="418739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46"/>
                      <a:pt x="6831" y="124760"/>
                      <a:pt x="6779" y="269898"/>
                    </a:cubicBezTo>
                    <a:cubicBezTo>
                      <a:pt x="6726" y="415036"/>
                      <a:pt x="124341" y="532735"/>
                      <a:pt x="269478" y="532788"/>
                    </a:cubicBezTo>
                    <a:cubicBezTo>
                      <a:pt x="414616" y="532841"/>
                      <a:pt x="532316" y="415226"/>
                      <a:pt x="532368" y="270089"/>
                    </a:cubicBezTo>
                    <a:cubicBezTo>
                      <a:pt x="532368" y="270025"/>
                      <a:pt x="532368" y="269962"/>
                      <a:pt x="532368" y="269898"/>
                    </a:cubicBezTo>
                    <a:cubicBezTo>
                      <a:pt x="532211" y="124841"/>
                      <a:pt x="414630" y="7304"/>
                      <a:pt x="269573" y="7199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2925454" y="1572645"/>
                <a:ext cx="4430295" cy="4430295"/>
              </a:xfrm>
              <a:custGeom>
                <a:avLst/>
                <a:gdLst>
                  <a:gd name="connsiteX0" fmla="*/ 204232 w 409194"/>
                  <a:gd name="connsiteY0" fmla="*/ 409058 h 409194"/>
                  <a:gd name="connsiteX1" fmla="*/ -365 w 409194"/>
                  <a:gd name="connsiteY1" fmla="*/ 204461 h 409194"/>
                  <a:gd name="connsiteX2" fmla="*/ 204232 w 409194"/>
                  <a:gd name="connsiteY2" fmla="*/ -136 h 409194"/>
                  <a:gd name="connsiteX3" fmla="*/ 408829 w 409194"/>
                  <a:gd name="connsiteY3" fmla="*/ 204461 h 409194"/>
                  <a:gd name="connsiteX4" fmla="*/ 204232 w 409194"/>
                  <a:gd name="connsiteY4" fmla="*/ 409058 h 409194"/>
                  <a:gd name="connsiteX5" fmla="*/ 204232 w 409194"/>
                  <a:gd name="connsiteY5" fmla="*/ 5008 h 409194"/>
                  <a:gd name="connsiteX6" fmla="*/ 4779 w 409194"/>
                  <a:gd name="connsiteY6" fmla="*/ 204461 h 409194"/>
                  <a:gd name="connsiteX7" fmla="*/ 204232 w 409194"/>
                  <a:gd name="connsiteY7" fmla="*/ 403915 h 409194"/>
                  <a:gd name="connsiteX8" fmla="*/ 403686 w 409194"/>
                  <a:gd name="connsiteY8" fmla="*/ 204461 h 409194"/>
                  <a:gd name="connsiteX9" fmla="*/ 204232 w 409194"/>
                  <a:gd name="connsiteY9" fmla="*/ 5008 h 4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194" h="409194">
                    <a:moveTo>
                      <a:pt x="204232" y="409058"/>
                    </a:moveTo>
                    <a:cubicBezTo>
                      <a:pt x="91236" y="409058"/>
                      <a:pt x="-365" y="317457"/>
                      <a:pt x="-365" y="204461"/>
                    </a:cubicBezTo>
                    <a:cubicBezTo>
                      <a:pt x="-365" y="91465"/>
                      <a:pt x="91236" y="-136"/>
                      <a:pt x="204232" y="-136"/>
                    </a:cubicBezTo>
                    <a:cubicBezTo>
                      <a:pt x="317228" y="-136"/>
                      <a:pt x="408829" y="91465"/>
                      <a:pt x="408829" y="204461"/>
                    </a:cubicBezTo>
                    <a:cubicBezTo>
                      <a:pt x="408672" y="317392"/>
                      <a:pt x="317163" y="408901"/>
                      <a:pt x="204232" y="409058"/>
                    </a:cubicBezTo>
                    <a:moveTo>
                      <a:pt x="204232" y="5008"/>
                    </a:moveTo>
                    <a:cubicBezTo>
                      <a:pt x="94077" y="5008"/>
                      <a:pt x="4779" y="94306"/>
                      <a:pt x="4779" y="204461"/>
                    </a:cubicBezTo>
                    <a:cubicBezTo>
                      <a:pt x="4779" y="314616"/>
                      <a:pt x="94077" y="403915"/>
                      <a:pt x="204232" y="403915"/>
                    </a:cubicBezTo>
                    <a:cubicBezTo>
                      <a:pt x="314387" y="403915"/>
                      <a:pt x="403686" y="314616"/>
                      <a:pt x="403686" y="204461"/>
                    </a:cubicBezTo>
                    <a:cubicBezTo>
                      <a:pt x="403372" y="94436"/>
                      <a:pt x="314257" y="5322"/>
                      <a:pt x="204232" y="500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4803560" y="5511495"/>
                <a:ext cx="663105" cy="184906"/>
              </a:xfrm>
              <a:custGeom>
                <a:avLst/>
                <a:gdLst>
                  <a:gd name="connsiteX0" fmla="*/ 430891 w 663105"/>
                  <a:gd name="connsiteY0" fmla="*/ 41814 h 184906"/>
                  <a:gd name="connsiteX1" fmla="*/ 364890 w 663105"/>
                  <a:gd name="connsiteY1" fmla="*/ 121216 h 184906"/>
                  <a:gd name="connsiteX2" fmla="*/ 431919 w 663105"/>
                  <a:gd name="connsiteY2" fmla="*/ 121216 h 184906"/>
                  <a:gd name="connsiteX3" fmla="*/ 431919 w 663105"/>
                  <a:gd name="connsiteY3" fmla="*/ 41814 h 184906"/>
                  <a:gd name="connsiteX4" fmla="*/ 591939 w 663105"/>
                  <a:gd name="connsiteY4" fmla="*/ 25910 h 184906"/>
                  <a:gd name="connsiteX5" fmla="*/ 548632 w 663105"/>
                  <a:gd name="connsiteY5" fmla="*/ 96035 h 184906"/>
                  <a:gd name="connsiteX6" fmla="*/ 591939 w 663105"/>
                  <a:gd name="connsiteY6" fmla="*/ 165132 h 184906"/>
                  <a:gd name="connsiteX7" fmla="*/ 635257 w 663105"/>
                  <a:gd name="connsiteY7" fmla="*/ 96035 h 184906"/>
                  <a:gd name="connsiteX8" fmla="*/ 591939 w 663105"/>
                  <a:gd name="connsiteY8" fmla="*/ 25910 h 184906"/>
                  <a:gd name="connsiteX9" fmla="*/ 226833 w 663105"/>
                  <a:gd name="connsiteY9" fmla="*/ 20253 h 184906"/>
                  <a:gd name="connsiteX10" fmla="*/ 196296 w 663105"/>
                  <a:gd name="connsiteY10" fmla="*/ 31255 h 184906"/>
                  <a:gd name="connsiteX11" fmla="*/ 184471 w 663105"/>
                  <a:gd name="connsiteY11" fmla="*/ 59635 h 184906"/>
                  <a:gd name="connsiteX12" fmla="*/ 196296 w 663105"/>
                  <a:gd name="connsiteY12" fmla="*/ 88078 h 184906"/>
                  <a:gd name="connsiteX13" fmla="*/ 226833 w 663105"/>
                  <a:gd name="connsiteY13" fmla="*/ 99142 h 184906"/>
                  <a:gd name="connsiteX14" fmla="*/ 257369 w 663105"/>
                  <a:gd name="connsiteY14" fmla="*/ 88015 h 184906"/>
                  <a:gd name="connsiteX15" fmla="*/ 269194 w 663105"/>
                  <a:gd name="connsiteY15" fmla="*/ 59635 h 184906"/>
                  <a:gd name="connsiteX16" fmla="*/ 257369 w 663105"/>
                  <a:gd name="connsiteY16" fmla="*/ 31255 h 184906"/>
                  <a:gd name="connsiteX17" fmla="*/ 226833 w 663105"/>
                  <a:gd name="connsiteY17" fmla="*/ 20253 h 184906"/>
                  <a:gd name="connsiteX18" fmla="*/ 436041 w 663105"/>
                  <a:gd name="connsiteY18" fmla="*/ 7784 h 184906"/>
                  <a:gd name="connsiteX19" fmla="*/ 457695 w 663105"/>
                  <a:gd name="connsiteY19" fmla="*/ 7784 h 184906"/>
                  <a:gd name="connsiteX20" fmla="*/ 457695 w 663105"/>
                  <a:gd name="connsiteY20" fmla="*/ 121227 h 184906"/>
                  <a:gd name="connsiteX21" fmla="*/ 488638 w 663105"/>
                  <a:gd name="connsiteY21" fmla="*/ 121227 h 184906"/>
                  <a:gd name="connsiteX22" fmla="*/ 488638 w 663105"/>
                  <a:gd name="connsiteY22" fmla="*/ 139785 h 184906"/>
                  <a:gd name="connsiteX23" fmla="*/ 457695 w 663105"/>
                  <a:gd name="connsiteY23" fmla="*/ 139785 h 184906"/>
                  <a:gd name="connsiteX24" fmla="*/ 457695 w 663105"/>
                  <a:gd name="connsiteY24" fmla="*/ 182063 h 184906"/>
                  <a:gd name="connsiteX25" fmla="*/ 431916 w 663105"/>
                  <a:gd name="connsiteY25" fmla="*/ 182063 h 184906"/>
                  <a:gd name="connsiteX26" fmla="*/ 431916 w 663105"/>
                  <a:gd name="connsiteY26" fmla="*/ 139785 h 184906"/>
                  <a:gd name="connsiteX27" fmla="*/ 341166 w 663105"/>
                  <a:gd name="connsiteY27" fmla="*/ 139785 h 184906"/>
                  <a:gd name="connsiteX28" fmla="*/ 341166 w 663105"/>
                  <a:gd name="connsiteY28" fmla="*/ 118131 h 184906"/>
                  <a:gd name="connsiteX29" fmla="*/ 591940 w 663105"/>
                  <a:gd name="connsiteY29" fmla="*/ 6311 h 184906"/>
                  <a:gd name="connsiteX30" fmla="*/ 663105 w 663105"/>
                  <a:gd name="connsiteY30" fmla="*/ 96034 h 184906"/>
                  <a:gd name="connsiteX31" fmla="*/ 591940 w 663105"/>
                  <a:gd name="connsiteY31" fmla="*/ 184718 h 184906"/>
                  <a:gd name="connsiteX32" fmla="*/ 520785 w 663105"/>
                  <a:gd name="connsiteY32" fmla="*/ 96034 h 184906"/>
                  <a:gd name="connsiteX33" fmla="*/ 591940 w 663105"/>
                  <a:gd name="connsiteY33" fmla="*/ 6311 h 184906"/>
                  <a:gd name="connsiteX34" fmla="*/ 55695 w 663105"/>
                  <a:gd name="connsiteY34" fmla="*/ 6311 h 184906"/>
                  <a:gd name="connsiteX35" fmla="*/ 76309 w 663105"/>
                  <a:gd name="connsiteY35" fmla="*/ 6311 h 184906"/>
                  <a:gd name="connsiteX36" fmla="*/ 76309 w 663105"/>
                  <a:gd name="connsiteY36" fmla="*/ 180591 h 184906"/>
                  <a:gd name="connsiteX37" fmla="*/ 48473 w 663105"/>
                  <a:gd name="connsiteY37" fmla="*/ 180591 h 184906"/>
                  <a:gd name="connsiteX38" fmla="*/ 48473 w 663105"/>
                  <a:gd name="connsiteY38" fmla="*/ 56840 h 184906"/>
                  <a:gd name="connsiteX39" fmla="*/ 0 w 663105"/>
                  <a:gd name="connsiteY39" fmla="*/ 56840 h 184906"/>
                  <a:gd name="connsiteX40" fmla="*/ 0 w 663105"/>
                  <a:gd name="connsiteY40" fmla="*/ 39312 h 184906"/>
                  <a:gd name="connsiteX41" fmla="*/ 55695 w 663105"/>
                  <a:gd name="connsiteY41" fmla="*/ 6311 h 184906"/>
                  <a:gd name="connsiteX42" fmla="*/ 228329 w 663105"/>
                  <a:gd name="connsiteY42" fmla="*/ 0 h 184906"/>
                  <a:gd name="connsiteX43" fmla="*/ 281842 w 663105"/>
                  <a:gd name="connsiteY43" fmla="*/ 20567 h 184906"/>
                  <a:gd name="connsiteX44" fmla="*/ 300627 w 663105"/>
                  <a:gd name="connsiteY44" fmla="*/ 79013 h 184906"/>
                  <a:gd name="connsiteX45" fmla="*/ 280271 w 663105"/>
                  <a:gd name="connsiteY45" fmla="*/ 157402 h 184906"/>
                  <a:gd name="connsiteX46" fmla="*/ 222492 w 663105"/>
                  <a:gd name="connsiteY46" fmla="*/ 184906 h 184906"/>
                  <a:gd name="connsiteX47" fmla="*/ 176912 w 663105"/>
                  <a:gd name="connsiteY47" fmla="*/ 172092 h 184906"/>
                  <a:gd name="connsiteX48" fmla="*/ 158725 w 663105"/>
                  <a:gd name="connsiteY48" fmla="*/ 136773 h 184906"/>
                  <a:gd name="connsiteX49" fmla="*/ 184772 w 663105"/>
                  <a:gd name="connsiteY49" fmla="*/ 136773 h 184906"/>
                  <a:gd name="connsiteX50" fmla="*/ 196223 w 663105"/>
                  <a:gd name="connsiteY50" fmla="*/ 158214 h 184906"/>
                  <a:gd name="connsiteX51" fmla="*/ 222492 w 663105"/>
                  <a:gd name="connsiteY51" fmla="*/ 165778 h 184906"/>
                  <a:gd name="connsiteX52" fmla="*/ 259913 w 663105"/>
                  <a:gd name="connsiteY52" fmla="*/ 143150 h 184906"/>
                  <a:gd name="connsiteX53" fmla="*/ 272337 w 663105"/>
                  <a:gd name="connsiteY53" fmla="*/ 98768 h 184906"/>
                  <a:gd name="connsiteX54" fmla="*/ 222492 w 663105"/>
                  <a:gd name="connsiteY54" fmla="*/ 119396 h 184906"/>
                  <a:gd name="connsiteX55" fmla="*/ 174218 w 663105"/>
                  <a:gd name="connsiteY55" fmla="*/ 102955 h 184906"/>
                  <a:gd name="connsiteX56" fmla="*/ 155882 w 663105"/>
                  <a:gd name="connsiteY56" fmla="*/ 59635 h 184906"/>
                  <a:gd name="connsiteX57" fmla="*/ 175790 w 663105"/>
                  <a:gd name="connsiteY57" fmla="*/ 16378 h 184906"/>
                  <a:gd name="connsiteX58" fmla="*/ 228329 w 663105"/>
                  <a:gd name="connsiteY58" fmla="*/ 0 h 1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63105" h="184906">
                    <a:moveTo>
                      <a:pt x="430891" y="41814"/>
                    </a:moveTo>
                    <a:lnTo>
                      <a:pt x="364890" y="121216"/>
                    </a:lnTo>
                    <a:lnTo>
                      <a:pt x="431919" y="121216"/>
                    </a:lnTo>
                    <a:lnTo>
                      <a:pt x="431919" y="41814"/>
                    </a:lnTo>
                    <a:close/>
                    <a:moveTo>
                      <a:pt x="591939" y="25910"/>
                    </a:moveTo>
                    <a:cubicBezTo>
                      <a:pt x="562036" y="25910"/>
                      <a:pt x="548632" y="52728"/>
                      <a:pt x="548632" y="96035"/>
                    </a:cubicBezTo>
                    <a:cubicBezTo>
                      <a:pt x="548632" y="139353"/>
                      <a:pt x="562036" y="165132"/>
                      <a:pt x="591939" y="165132"/>
                    </a:cubicBezTo>
                    <a:cubicBezTo>
                      <a:pt x="621854" y="165132"/>
                      <a:pt x="635257" y="139353"/>
                      <a:pt x="635257" y="96035"/>
                    </a:cubicBezTo>
                    <a:cubicBezTo>
                      <a:pt x="635257" y="52728"/>
                      <a:pt x="621854" y="25910"/>
                      <a:pt x="591939" y="25910"/>
                    </a:cubicBezTo>
                    <a:close/>
                    <a:moveTo>
                      <a:pt x="226833" y="20253"/>
                    </a:moveTo>
                    <a:cubicBezTo>
                      <a:pt x="214358" y="20253"/>
                      <a:pt x="204180" y="23921"/>
                      <a:pt x="196296" y="31255"/>
                    </a:cubicBezTo>
                    <a:cubicBezTo>
                      <a:pt x="188414" y="38591"/>
                      <a:pt x="184471" y="48050"/>
                      <a:pt x="184471" y="59635"/>
                    </a:cubicBezTo>
                    <a:cubicBezTo>
                      <a:pt x="184471" y="71221"/>
                      <a:pt x="188414" y="80701"/>
                      <a:pt x="196296" y="88078"/>
                    </a:cubicBezTo>
                    <a:cubicBezTo>
                      <a:pt x="204180" y="95454"/>
                      <a:pt x="214358" y="99142"/>
                      <a:pt x="226833" y="99142"/>
                    </a:cubicBezTo>
                    <a:cubicBezTo>
                      <a:pt x="239307" y="99142"/>
                      <a:pt x="249485" y="95433"/>
                      <a:pt x="257369" y="88015"/>
                    </a:cubicBezTo>
                    <a:cubicBezTo>
                      <a:pt x="265251" y="80681"/>
                      <a:pt x="269194" y="71221"/>
                      <a:pt x="269194" y="59635"/>
                    </a:cubicBezTo>
                    <a:cubicBezTo>
                      <a:pt x="269194" y="48050"/>
                      <a:pt x="265251" y="38591"/>
                      <a:pt x="257369" y="31255"/>
                    </a:cubicBezTo>
                    <a:cubicBezTo>
                      <a:pt x="249485" y="23921"/>
                      <a:pt x="239307" y="20253"/>
                      <a:pt x="226833" y="20253"/>
                    </a:cubicBezTo>
                    <a:close/>
                    <a:moveTo>
                      <a:pt x="436041" y="7784"/>
                    </a:moveTo>
                    <a:lnTo>
                      <a:pt x="457695" y="7784"/>
                    </a:lnTo>
                    <a:lnTo>
                      <a:pt x="457695" y="121227"/>
                    </a:lnTo>
                    <a:lnTo>
                      <a:pt x="488638" y="121227"/>
                    </a:lnTo>
                    <a:lnTo>
                      <a:pt x="488638" y="139785"/>
                    </a:lnTo>
                    <a:lnTo>
                      <a:pt x="457695" y="139785"/>
                    </a:lnTo>
                    <a:lnTo>
                      <a:pt x="457695" y="182063"/>
                    </a:lnTo>
                    <a:lnTo>
                      <a:pt x="431916" y="182063"/>
                    </a:lnTo>
                    <a:lnTo>
                      <a:pt x="431916" y="139785"/>
                    </a:lnTo>
                    <a:lnTo>
                      <a:pt x="341166" y="139785"/>
                    </a:lnTo>
                    <a:lnTo>
                      <a:pt x="341166" y="118131"/>
                    </a:lnTo>
                    <a:close/>
                    <a:moveTo>
                      <a:pt x="591940" y="6311"/>
                    </a:moveTo>
                    <a:cubicBezTo>
                      <a:pt x="651759" y="6311"/>
                      <a:pt x="663105" y="59938"/>
                      <a:pt x="663105" y="96034"/>
                    </a:cubicBezTo>
                    <a:cubicBezTo>
                      <a:pt x="663105" y="132131"/>
                      <a:pt x="651759" y="184718"/>
                      <a:pt x="591940" y="184718"/>
                    </a:cubicBezTo>
                    <a:cubicBezTo>
                      <a:pt x="532132" y="184718"/>
                      <a:pt x="520785" y="132131"/>
                      <a:pt x="520785" y="96034"/>
                    </a:cubicBezTo>
                    <a:cubicBezTo>
                      <a:pt x="520785" y="59938"/>
                      <a:pt x="532132" y="6311"/>
                      <a:pt x="591940" y="6311"/>
                    </a:cubicBezTo>
                    <a:close/>
                    <a:moveTo>
                      <a:pt x="55695" y="6311"/>
                    </a:moveTo>
                    <a:lnTo>
                      <a:pt x="76309" y="6311"/>
                    </a:lnTo>
                    <a:lnTo>
                      <a:pt x="76309" y="180591"/>
                    </a:lnTo>
                    <a:lnTo>
                      <a:pt x="48473" y="180591"/>
                    </a:lnTo>
                    <a:lnTo>
                      <a:pt x="48473" y="56840"/>
                    </a:lnTo>
                    <a:lnTo>
                      <a:pt x="0" y="56840"/>
                    </a:lnTo>
                    <a:lnTo>
                      <a:pt x="0" y="39312"/>
                    </a:lnTo>
                    <a:cubicBezTo>
                      <a:pt x="33001" y="37244"/>
                      <a:pt x="47434" y="35187"/>
                      <a:pt x="55695" y="6311"/>
                    </a:cubicBezTo>
                    <a:close/>
                    <a:moveTo>
                      <a:pt x="228329" y="0"/>
                    </a:moveTo>
                    <a:cubicBezTo>
                      <a:pt x="251480" y="0"/>
                      <a:pt x="269319" y="6855"/>
                      <a:pt x="281842" y="20567"/>
                    </a:cubicBezTo>
                    <a:cubicBezTo>
                      <a:pt x="294366" y="34277"/>
                      <a:pt x="300627" y="53759"/>
                      <a:pt x="300627" y="79013"/>
                    </a:cubicBezTo>
                    <a:cubicBezTo>
                      <a:pt x="300627" y="112936"/>
                      <a:pt x="293842" y="139066"/>
                      <a:pt x="280271" y="157402"/>
                    </a:cubicBezTo>
                    <a:cubicBezTo>
                      <a:pt x="266698" y="175739"/>
                      <a:pt x="247440" y="184906"/>
                      <a:pt x="222492" y="184906"/>
                    </a:cubicBezTo>
                    <a:cubicBezTo>
                      <a:pt x="203432" y="184906"/>
                      <a:pt x="188238" y="180635"/>
                      <a:pt x="176912" y="172092"/>
                    </a:cubicBezTo>
                    <a:cubicBezTo>
                      <a:pt x="165586" y="163549"/>
                      <a:pt x="159524" y="151776"/>
                      <a:pt x="158725" y="136773"/>
                    </a:cubicBezTo>
                    <a:lnTo>
                      <a:pt x="184772" y="136773"/>
                    </a:lnTo>
                    <a:cubicBezTo>
                      <a:pt x="185869" y="146025"/>
                      <a:pt x="189685" y="153172"/>
                      <a:pt x="196223" y="158214"/>
                    </a:cubicBezTo>
                    <a:cubicBezTo>
                      <a:pt x="202759" y="163257"/>
                      <a:pt x="211514" y="165778"/>
                      <a:pt x="222492" y="165778"/>
                    </a:cubicBezTo>
                    <a:cubicBezTo>
                      <a:pt x="238658" y="165778"/>
                      <a:pt x="251132" y="158236"/>
                      <a:pt x="259913" y="143150"/>
                    </a:cubicBezTo>
                    <a:cubicBezTo>
                      <a:pt x="266300" y="131898"/>
                      <a:pt x="270441" y="117104"/>
                      <a:pt x="272337" y="98768"/>
                    </a:cubicBezTo>
                    <a:cubicBezTo>
                      <a:pt x="258965" y="112520"/>
                      <a:pt x="242349" y="119396"/>
                      <a:pt x="222492" y="119396"/>
                    </a:cubicBezTo>
                    <a:cubicBezTo>
                      <a:pt x="202533" y="119396"/>
                      <a:pt x="186443" y="113915"/>
                      <a:pt x="174218" y="102955"/>
                    </a:cubicBezTo>
                    <a:cubicBezTo>
                      <a:pt x="161995" y="91995"/>
                      <a:pt x="155882" y="77555"/>
                      <a:pt x="155882" y="59635"/>
                    </a:cubicBezTo>
                    <a:cubicBezTo>
                      <a:pt x="155882" y="41715"/>
                      <a:pt x="162518" y="27296"/>
                      <a:pt x="175790" y="16378"/>
                    </a:cubicBezTo>
                    <a:cubicBezTo>
                      <a:pt x="189062" y="5459"/>
                      <a:pt x="206575" y="0"/>
                      <a:pt x="228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3373025" y="4211641"/>
                <a:ext cx="3537217" cy="893065"/>
              </a:xfrm>
              <a:custGeom>
                <a:avLst/>
                <a:gdLst>
                  <a:gd name="connsiteX0" fmla="*/ 162894 w 326707"/>
                  <a:gd name="connsiteY0" fmla="*/ 82351 h 82486"/>
                  <a:gd name="connsiteX1" fmla="*/ 135176 w 326707"/>
                  <a:gd name="connsiteY1" fmla="*/ 76350 h 82486"/>
                  <a:gd name="connsiteX2" fmla="*/ 143177 w 326707"/>
                  <a:gd name="connsiteY2" fmla="*/ 44536 h 82486"/>
                  <a:gd name="connsiteX3" fmla="*/ 19352 w 326707"/>
                  <a:gd name="connsiteY3" fmla="*/ 21771 h 82486"/>
                  <a:gd name="connsiteX4" fmla="*/ -365 w 326707"/>
                  <a:gd name="connsiteY4" fmla="*/ -136 h 82486"/>
                  <a:gd name="connsiteX5" fmla="*/ 30877 w 326707"/>
                  <a:gd name="connsiteY5" fmla="*/ 4817 h 82486"/>
                  <a:gd name="connsiteX6" fmla="*/ 133842 w 326707"/>
                  <a:gd name="connsiteY6" fmla="*/ 5674 h 82486"/>
                  <a:gd name="connsiteX7" fmla="*/ 162989 w 326707"/>
                  <a:gd name="connsiteY7" fmla="*/ 5674 h 82486"/>
                  <a:gd name="connsiteX8" fmla="*/ 192135 w 326707"/>
                  <a:gd name="connsiteY8" fmla="*/ 5674 h 82486"/>
                  <a:gd name="connsiteX9" fmla="*/ 295100 w 326707"/>
                  <a:gd name="connsiteY9" fmla="*/ 4817 h 82486"/>
                  <a:gd name="connsiteX10" fmla="*/ 326342 w 326707"/>
                  <a:gd name="connsiteY10" fmla="*/ -136 h 82486"/>
                  <a:gd name="connsiteX11" fmla="*/ 306721 w 326707"/>
                  <a:gd name="connsiteY11" fmla="*/ 21771 h 82486"/>
                  <a:gd name="connsiteX12" fmla="*/ 182896 w 326707"/>
                  <a:gd name="connsiteY12" fmla="*/ 44536 h 82486"/>
                  <a:gd name="connsiteX13" fmla="*/ 190897 w 326707"/>
                  <a:gd name="connsiteY13" fmla="*/ 76350 h 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6707" h="82486">
                    <a:moveTo>
                      <a:pt x="162894" y="82351"/>
                    </a:moveTo>
                    <a:lnTo>
                      <a:pt x="135176" y="76350"/>
                    </a:lnTo>
                    <a:lnTo>
                      <a:pt x="143177" y="44536"/>
                    </a:lnTo>
                    <a:cubicBezTo>
                      <a:pt x="101245" y="41102"/>
                      <a:pt x="59763" y="33475"/>
                      <a:pt x="19352" y="21771"/>
                    </a:cubicBezTo>
                    <a:cubicBezTo>
                      <a:pt x="11564" y="15662"/>
                      <a:pt x="4893" y="8250"/>
                      <a:pt x="-365" y="-136"/>
                    </a:cubicBezTo>
                    <a:cubicBezTo>
                      <a:pt x="9900" y="2347"/>
                      <a:pt x="20347" y="4003"/>
                      <a:pt x="30877" y="4817"/>
                    </a:cubicBezTo>
                    <a:cubicBezTo>
                      <a:pt x="58785" y="5865"/>
                      <a:pt x="102410" y="2245"/>
                      <a:pt x="133842" y="5674"/>
                    </a:cubicBezTo>
                    <a:lnTo>
                      <a:pt x="162989" y="5674"/>
                    </a:lnTo>
                    <a:lnTo>
                      <a:pt x="192135" y="5674"/>
                    </a:lnTo>
                    <a:cubicBezTo>
                      <a:pt x="223568" y="2245"/>
                      <a:pt x="267288" y="5674"/>
                      <a:pt x="295100" y="4817"/>
                    </a:cubicBezTo>
                    <a:cubicBezTo>
                      <a:pt x="305630" y="4003"/>
                      <a:pt x="316077" y="2347"/>
                      <a:pt x="326342" y="-136"/>
                    </a:cubicBezTo>
                    <a:cubicBezTo>
                      <a:pt x="321105" y="8236"/>
                      <a:pt x="314468" y="15647"/>
                      <a:pt x="306721" y="21771"/>
                    </a:cubicBezTo>
                    <a:cubicBezTo>
                      <a:pt x="266307" y="33462"/>
                      <a:pt x="224826" y="41088"/>
                      <a:pt x="182896" y="44536"/>
                    </a:cubicBezTo>
                    <a:lnTo>
                      <a:pt x="190897" y="7635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3518431" y="3788820"/>
                <a:ext cx="3246401" cy="902357"/>
              </a:xfrm>
              <a:custGeom>
                <a:avLst/>
                <a:gdLst>
                  <a:gd name="connsiteX0" fmla="*/ 149463 w 299846"/>
                  <a:gd name="connsiteY0" fmla="*/ 6151 h 83344"/>
                  <a:gd name="connsiteX1" fmla="*/ 191564 w 299846"/>
                  <a:gd name="connsiteY1" fmla="*/ 6151 h 83344"/>
                  <a:gd name="connsiteX2" fmla="*/ 277289 w 299846"/>
                  <a:gd name="connsiteY2" fmla="*/ 2722 h 83344"/>
                  <a:gd name="connsiteX3" fmla="*/ 299482 w 299846"/>
                  <a:gd name="connsiteY3" fmla="*/ -135 h 83344"/>
                  <a:gd name="connsiteX4" fmla="*/ 279289 w 299846"/>
                  <a:gd name="connsiteY4" fmla="*/ 21391 h 83344"/>
                  <a:gd name="connsiteX5" fmla="*/ 254619 w 299846"/>
                  <a:gd name="connsiteY5" fmla="*/ 32631 h 83344"/>
                  <a:gd name="connsiteX6" fmla="*/ 195278 w 299846"/>
                  <a:gd name="connsiteY6" fmla="*/ 45871 h 83344"/>
                  <a:gd name="connsiteX7" fmla="*/ 168799 w 299846"/>
                  <a:gd name="connsiteY7" fmla="*/ 48823 h 83344"/>
                  <a:gd name="connsiteX8" fmla="*/ 176229 w 299846"/>
                  <a:gd name="connsiteY8" fmla="*/ 78636 h 83344"/>
                  <a:gd name="connsiteX9" fmla="*/ 149558 w 299846"/>
                  <a:gd name="connsiteY9" fmla="*/ 83208 h 83344"/>
                  <a:gd name="connsiteX10" fmla="*/ 122889 w 299846"/>
                  <a:gd name="connsiteY10" fmla="*/ 78636 h 83344"/>
                  <a:gd name="connsiteX11" fmla="*/ 130318 w 299846"/>
                  <a:gd name="connsiteY11" fmla="*/ 48823 h 83344"/>
                  <a:gd name="connsiteX12" fmla="*/ 103839 w 299846"/>
                  <a:gd name="connsiteY12" fmla="*/ 45870 h 83344"/>
                  <a:gd name="connsiteX13" fmla="*/ 44498 w 299846"/>
                  <a:gd name="connsiteY13" fmla="*/ 32630 h 83344"/>
                  <a:gd name="connsiteX14" fmla="*/ 19828 w 299846"/>
                  <a:gd name="connsiteY14" fmla="*/ 21391 h 83344"/>
                  <a:gd name="connsiteX15" fmla="*/ -365 w 299846"/>
                  <a:gd name="connsiteY15" fmla="*/ -136 h 83344"/>
                  <a:gd name="connsiteX16" fmla="*/ 21828 w 299846"/>
                  <a:gd name="connsiteY16" fmla="*/ 2721 h 83344"/>
                  <a:gd name="connsiteX17" fmla="*/ 107553 w 299846"/>
                  <a:gd name="connsiteY17" fmla="*/ 6150 h 83344"/>
                  <a:gd name="connsiteX18" fmla="*/ 149654 w 299846"/>
                  <a:gd name="connsiteY18" fmla="*/ 6151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846" h="83344">
                    <a:moveTo>
                      <a:pt x="149463" y="6151"/>
                    </a:moveTo>
                    <a:cubicBezTo>
                      <a:pt x="170323" y="6151"/>
                      <a:pt x="191659" y="6151"/>
                      <a:pt x="191564" y="6151"/>
                    </a:cubicBezTo>
                    <a:cubicBezTo>
                      <a:pt x="219999" y="2694"/>
                      <a:pt x="248668" y="1547"/>
                      <a:pt x="277289" y="2722"/>
                    </a:cubicBezTo>
                    <a:cubicBezTo>
                      <a:pt x="284757" y="2441"/>
                      <a:pt x="292185" y="1485"/>
                      <a:pt x="299482" y="-135"/>
                    </a:cubicBezTo>
                    <a:cubicBezTo>
                      <a:pt x="294242" y="8306"/>
                      <a:pt x="287378" y="15623"/>
                      <a:pt x="279289" y="21391"/>
                    </a:cubicBezTo>
                    <a:cubicBezTo>
                      <a:pt x="271430" y="25890"/>
                      <a:pt x="263171" y="29653"/>
                      <a:pt x="254619" y="32631"/>
                    </a:cubicBezTo>
                    <a:cubicBezTo>
                      <a:pt x="235136" y="38283"/>
                      <a:pt x="215317" y="42705"/>
                      <a:pt x="195278" y="45871"/>
                    </a:cubicBezTo>
                    <a:cubicBezTo>
                      <a:pt x="185754" y="47013"/>
                      <a:pt x="176800" y="48156"/>
                      <a:pt x="168799" y="48823"/>
                    </a:cubicBezTo>
                    <a:lnTo>
                      <a:pt x="176229" y="78636"/>
                    </a:lnTo>
                    <a:lnTo>
                      <a:pt x="149558" y="83208"/>
                    </a:lnTo>
                    <a:lnTo>
                      <a:pt x="122889" y="78636"/>
                    </a:lnTo>
                    <a:lnTo>
                      <a:pt x="130318" y="48823"/>
                    </a:lnTo>
                    <a:cubicBezTo>
                      <a:pt x="122317" y="48156"/>
                      <a:pt x="113078" y="47013"/>
                      <a:pt x="103839" y="45870"/>
                    </a:cubicBezTo>
                    <a:cubicBezTo>
                      <a:pt x="83800" y="42705"/>
                      <a:pt x="63981" y="38283"/>
                      <a:pt x="44498" y="32630"/>
                    </a:cubicBezTo>
                    <a:cubicBezTo>
                      <a:pt x="35946" y="29652"/>
                      <a:pt x="27687" y="25889"/>
                      <a:pt x="19828" y="21391"/>
                    </a:cubicBezTo>
                    <a:cubicBezTo>
                      <a:pt x="11739" y="15622"/>
                      <a:pt x="4875" y="8305"/>
                      <a:pt x="-365" y="-136"/>
                    </a:cubicBezTo>
                    <a:cubicBezTo>
                      <a:pt x="6931" y="1484"/>
                      <a:pt x="14359" y="2441"/>
                      <a:pt x="21828" y="2721"/>
                    </a:cubicBezTo>
                    <a:cubicBezTo>
                      <a:pt x="50449" y="1547"/>
                      <a:pt x="79118" y="2694"/>
                      <a:pt x="107553" y="6150"/>
                    </a:cubicBezTo>
                    <a:cubicBezTo>
                      <a:pt x="107553" y="6151"/>
                      <a:pt x="128794" y="6151"/>
                      <a:pt x="149654" y="6151"/>
                    </a:cubicBezTo>
                  </a:path>
                </a:pathLst>
              </a:custGeom>
              <a:solidFill>
                <a:srgbClr val="13A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3703032" y="3358787"/>
                <a:ext cx="2883406" cy="928137"/>
              </a:xfrm>
              <a:custGeom>
                <a:avLst/>
                <a:gdLst>
                  <a:gd name="connsiteX0" fmla="*/ 132699 w 266319"/>
                  <a:gd name="connsiteY0" fmla="*/ 85589 h 85725"/>
                  <a:gd name="connsiteX1" fmla="*/ 132223 w 266319"/>
                  <a:gd name="connsiteY1" fmla="*/ 85589 h 85725"/>
                  <a:gd name="connsiteX2" fmla="*/ 107077 w 266319"/>
                  <a:gd name="connsiteY2" fmla="*/ 82637 h 85725"/>
                  <a:gd name="connsiteX3" fmla="*/ 113840 w 266319"/>
                  <a:gd name="connsiteY3" fmla="*/ 54062 h 85725"/>
                  <a:gd name="connsiteX4" fmla="*/ 91551 w 266319"/>
                  <a:gd name="connsiteY4" fmla="*/ 52728 h 85725"/>
                  <a:gd name="connsiteX5" fmla="*/ 43355 w 266319"/>
                  <a:gd name="connsiteY5" fmla="*/ 38536 h 85725"/>
                  <a:gd name="connsiteX6" fmla="*/ 18685 w 266319"/>
                  <a:gd name="connsiteY6" fmla="*/ 22629 h 85725"/>
                  <a:gd name="connsiteX7" fmla="*/ -365 w 266319"/>
                  <a:gd name="connsiteY7" fmla="*/ -136 h 85725"/>
                  <a:gd name="connsiteX8" fmla="*/ 21352 w 266319"/>
                  <a:gd name="connsiteY8" fmla="*/ 2627 h 85725"/>
                  <a:gd name="connsiteX9" fmla="*/ 91456 w 266319"/>
                  <a:gd name="connsiteY9" fmla="*/ 6818 h 85725"/>
                  <a:gd name="connsiteX10" fmla="*/ 132794 w 266319"/>
                  <a:gd name="connsiteY10" fmla="*/ 6818 h 85725"/>
                  <a:gd name="connsiteX11" fmla="*/ 174133 w 266319"/>
                  <a:gd name="connsiteY11" fmla="*/ 6818 h 85725"/>
                  <a:gd name="connsiteX12" fmla="*/ 244237 w 266319"/>
                  <a:gd name="connsiteY12" fmla="*/ 2627 h 85725"/>
                  <a:gd name="connsiteX13" fmla="*/ 265954 w 266319"/>
                  <a:gd name="connsiteY13" fmla="*/ -136 h 85725"/>
                  <a:gd name="connsiteX14" fmla="*/ 246904 w 266319"/>
                  <a:gd name="connsiteY14" fmla="*/ 22629 h 85725"/>
                  <a:gd name="connsiteX15" fmla="*/ 222234 w 266319"/>
                  <a:gd name="connsiteY15" fmla="*/ 38536 h 85725"/>
                  <a:gd name="connsiteX16" fmla="*/ 174038 w 266319"/>
                  <a:gd name="connsiteY16" fmla="*/ 52728 h 85725"/>
                  <a:gd name="connsiteX17" fmla="*/ 151654 w 266319"/>
                  <a:gd name="connsiteY17" fmla="*/ 54062 h 85725"/>
                  <a:gd name="connsiteX18" fmla="*/ 158417 w 266319"/>
                  <a:gd name="connsiteY18" fmla="*/ 8263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6319" h="85725">
                    <a:moveTo>
                      <a:pt x="132699" y="85589"/>
                    </a:moveTo>
                    <a:lnTo>
                      <a:pt x="132223" y="85589"/>
                    </a:lnTo>
                    <a:lnTo>
                      <a:pt x="107077" y="82637"/>
                    </a:lnTo>
                    <a:lnTo>
                      <a:pt x="113840" y="54062"/>
                    </a:lnTo>
                    <a:cubicBezTo>
                      <a:pt x="106384" y="54659"/>
                      <a:pt x="98882" y="54210"/>
                      <a:pt x="91551" y="52728"/>
                    </a:cubicBezTo>
                    <a:cubicBezTo>
                      <a:pt x="74928" y="50153"/>
                      <a:pt x="58721" y="45380"/>
                      <a:pt x="43355" y="38536"/>
                    </a:cubicBezTo>
                    <a:cubicBezTo>
                      <a:pt x="34466" y="34344"/>
                      <a:pt x="26171" y="28996"/>
                      <a:pt x="18685" y="22629"/>
                    </a:cubicBezTo>
                    <a:cubicBezTo>
                      <a:pt x="11003" y="16263"/>
                      <a:pt x="4548" y="8548"/>
                      <a:pt x="-365" y="-136"/>
                    </a:cubicBezTo>
                    <a:cubicBezTo>
                      <a:pt x="-365" y="-136"/>
                      <a:pt x="14684" y="2246"/>
                      <a:pt x="21352" y="2627"/>
                    </a:cubicBezTo>
                    <a:cubicBezTo>
                      <a:pt x="34020" y="3198"/>
                      <a:pt x="58404" y="4055"/>
                      <a:pt x="91456" y="6818"/>
                    </a:cubicBezTo>
                    <a:cubicBezTo>
                      <a:pt x="91456" y="6818"/>
                      <a:pt x="112411" y="6818"/>
                      <a:pt x="132794" y="6818"/>
                    </a:cubicBezTo>
                    <a:cubicBezTo>
                      <a:pt x="153178" y="6818"/>
                      <a:pt x="173942" y="6818"/>
                      <a:pt x="174133" y="6818"/>
                    </a:cubicBezTo>
                    <a:cubicBezTo>
                      <a:pt x="207185" y="4055"/>
                      <a:pt x="231283" y="3198"/>
                      <a:pt x="244237" y="2627"/>
                    </a:cubicBezTo>
                    <a:cubicBezTo>
                      <a:pt x="250904" y="2627"/>
                      <a:pt x="266049" y="55"/>
                      <a:pt x="265954" y="-136"/>
                    </a:cubicBezTo>
                    <a:cubicBezTo>
                      <a:pt x="261024" y="8536"/>
                      <a:pt x="254571" y="16248"/>
                      <a:pt x="246904" y="22629"/>
                    </a:cubicBezTo>
                    <a:cubicBezTo>
                      <a:pt x="239402" y="28975"/>
                      <a:pt x="231110" y="34322"/>
                      <a:pt x="222234" y="38536"/>
                    </a:cubicBezTo>
                    <a:cubicBezTo>
                      <a:pt x="206859" y="45355"/>
                      <a:pt x="190655" y="50127"/>
                      <a:pt x="174038" y="52728"/>
                    </a:cubicBezTo>
                    <a:cubicBezTo>
                      <a:pt x="166675" y="54209"/>
                      <a:pt x="159141" y="54658"/>
                      <a:pt x="151654" y="54062"/>
                    </a:cubicBezTo>
                    <a:lnTo>
                      <a:pt x="158417" y="82637"/>
                    </a:lnTo>
                    <a:close/>
                  </a:path>
                </a:pathLst>
              </a:custGeom>
              <a:solidFill>
                <a:srgbClr val="89C9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872159" y="2875128"/>
                <a:ext cx="2534835" cy="962162"/>
              </a:xfrm>
              <a:custGeom>
                <a:avLst/>
                <a:gdLst>
                  <a:gd name="connsiteX0" fmla="*/ 116793 w 234124"/>
                  <a:gd name="connsiteY0" fmla="*/ 88732 h 88868"/>
                  <a:gd name="connsiteX1" fmla="*/ 92790 w 234124"/>
                  <a:gd name="connsiteY1" fmla="*/ 87208 h 88868"/>
                  <a:gd name="connsiteX2" fmla="*/ 99076 w 234124"/>
                  <a:gd name="connsiteY2" fmla="*/ 61300 h 88868"/>
                  <a:gd name="connsiteX3" fmla="*/ 82407 w 234124"/>
                  <a:gd name="connsiteY3" fmla="*/ 61300 h 88868"/>
                  <a:gd name="connsiteX4" fmla="*/ 47736 w 234124"/>
                  <a:gd name="connsiteY4" fmla="*/ 50251 h 88868"/>
                  <a:gd name="connsiteX5" fmla="*/ 15351 w 234124"/>
                  <a:gd name="connsiteY5" fmla="*/ 24534 h 88868"/>
                  <a:gd name="connsiteX6" fmla="*/ -365 w 234124"/>
                  <a:gd name="connsiteY6" fmla="*/ -136 h 88868"/>
                  <a:gd name="connsiteX7" fmla="*/ 12684 w 234124"/>
                  <a:gd name="connsiteY7" fmla="*/ 2817 h 88868"/>
                  <a:gd name="connsiteX8" fmla="*/ 88884 w 234124"/>
                  <a:gd name="connsiteY8" fmla="*/ 12342 h 88868"/>
                  <a:gd name="connsiteX9" fmla="*/ 144510 w 234124"/>
                  <a:gd name="connsiteY9" fmla="*/ 12342 h 88868"/>
                  <a:gd name="connsiteX10" fmla="*/ 220710 w 234124"/>
                  <a:gd name="connsiteY10" fmla="*/ 2817 h 88868"/>
                  <a:gd name="connsiteX11" fmla="*/ 233759 w 234124"/>
                  <a:gd name="connsiteY11" fmla="*/ -136 h 88868"/>
                  <a:gd name="connsiteX12" fmla="*/ 218043 w 234124"/>
                  <a:gd name="connsiteY12" fmla="*/ 24534 h 88868"/>
                  <a:gd name="connsiteX13" fmla="*/ 185753 w 234124"/>
                  <a:gd name="connsiteY13" fmla="*/ 50252 h 88868"/>
                  <a:gd name="connsiteX14" fmla="*/ 150892 w 234124"/>
                  <a:gd name="connsiteY14" fmla="*/ 62063 h 88868"/>
                  <a:gd name="connsiteX15" fmla="*/ 134318 w 234124"/>
                  <a:gd name="connsiteY15" fmla="*/ 62063 h 88868"/>
                  <a:gd name="connsiteX16" fmla="*/ 140510 w 234124"/>
                  <a:gd name="connsiteY16" fmla="*/ 87971 h 8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124" h="88868">
                    <a:moveTo>
                      <a:pt x="116793" y="88732"/>
                    </a:moveTo>
                    <a:lnTo>
                      <a:pt x="92790" y="87208"/>
                    </a:lnTo>
                    <a:lnTo>
                      <a:pt x="99076" y="61300"/>
                    </a:lnTo>
                    <a:cubicBezTo>
                      <a:pt x="93620" y="62791"/>
                      <a:pt x="87864" y="62791"/>
                      <a:pt x="82407" y="61300"/>
                    </a:cubicBezTo>
                    <a:cubicBezTo>
                      <a:pt x="70332" y="59502"/>
                      <a:pt x="58625" y="55771"/>
                      <a:pt x="47736" y="50251"/>
                    </a:cubicBezTo>
                    <a:cubicBezTo>
                      <a:pt x="35340" y="43915"/>
                      <a:pt x="24330" y="35173"/>
                      <a:pt x="15351" y="24534"/>
                    </a:cubicBezTo>
                    <a:cubicBezTo>
                      <a:pt x="8934" y="17123"/>
                      <a:pt x="3639" y="8812"/>
                      <a:pt x="-365" y="-136"/>
                    </a:cubicBezTo>
                    <a:cubicBezTo>
                      <a:pt x="3925" y="1097"/>
                      <a:pt x="8282" y="2082"/>
                      <a:pt x="12684" y="2817"/>
                    </a:cubicBezTo>
                    <a:cubicBezTo>
                      <a:pt x="37809" y="7902"/>
                      <a:pt x="63281" y="11086"/>
                      <a:pt x="88884" y="12342"/>
                    </a:cubicBezTo>
                    <a:lnTo>
                      <a:pt x="144510" y="12342"/>
                    </a:lnTo>
                    <a:cubicBezTo>
                      <a:pt x="170114" y="11086"/>
                      <a:pt x="195586" y="7902"/>
                      <a:pt x="220710" y="2817"/>
                    </a:cubicBezTo>
                    <a:cubicBezTo>
                      <a:pt x="225113" y="2083"/>
                      <a:pt x="229470" y="1097"/>
                      <a:pt x="233759" y="-136"/>
                    </a:cubicBezTo>
                    <a:cubicBezTo>
                      <a:pt x="229756" y="8812"/>
                      <a:pt x="224460" y="17124"/>
                      <a:pt x="218043" y="24534"/>
                    </a:cubicBezTo>
                    <a:cubicBezTo>
                      <a:pt x="209092" y="35163"/>
                      <a:pt x="198116" y="43905"/>
                      <a:pt x="185753" y="50252"/>
                    </a:cubicBezTo>
                    <a:cubicBezTo>
                      <a:pt x="174841" y="56032"/>
                      <a:pt x="163070" y="60020"/>
                      <a:pt x="150892" y="62063"/>
                    </a:cubicBezTo>
                    <a:cubicBezTo>
                      <a:pt x="145468" y="63555"/>
                      <a:pt x="139742" y="63555"/>
                      <a:pt x="134318" y="62063"/>
                    </a:cubicBezTo>
                    <a:lnTo>
                      <a:pt x="140510" y="87971"/>
                    </a:lnTo>
                    <a:close/>
                  </a:path>
                </a:pathLst>
              </a:custGeom>
              <a:solidFill>
                <a:srgbClr val="CAE5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050561" y="2168719"/>
                <a:ext cx="2183167" cy="1215848"/>
              </a:xfrm>
              <a:custGeom>
                <a:avLst/>
                <a:gdLst>
                  <a:gd name="connsiteX0" fmla="*/ 78597 w 201643"/>
                  <a:gd name="connsiteY0" fmla="*/ 112164 h 112299"/>
                  <a:gd name="connsiteX1" fmla="*/ 84217 w 201643"/>
                  <a:gd name="connsiteY1" fmla="*/ 89113 h 112299"/>
                  <a:gd name="connsiteX2" fmla="*/ 69072 w 201643"/>
                  <a:gd name="connsiteY2" fmla="*/ 89685 h 112299"/>
                  <a:gd name="connsiteX3" fmla="*/ 56118 w 201643"/>
                  <a:gd name="connsiteY3" fmla="*/ 78731 h 112299"/>
                  <a:gd name="connsiteX4" fmla="*/ 37068 w 201643"/>
                  <a:gd name="connsiteY4" fmla="*/ 73397 h 112299"/>
                  <a:gd name="connsiteX5" fmla="*/ 28972 w 201643"/>
                  <a:gd name="connsiteY5" fmla="*/ 57014 h 112299"/>
                  <a:gd name="connsiteX6" fmla="*/ 7636 w 201643"/>
                  <a:gd name="connsiteY6" fmla="*/ 43679 h 112299"/>
                  <a:gd name="connsiteX7" fmla="*/ -365 w 201643"/>
                  <a:gd name="connsiteY7" fmla="*/ 21105 h 112299"/>
                  <a:gd name="connsiteX8" fmla="*/ 87837 w 201643"/>
                  <a:gd name="connsiteY8" fmla="*/ 34154 h 112299"/>
                  <a:gd name="connsiteX9" fmla="*/ 92599 w 201643"/>
                  <a:gd name="connsiteY9" fmla="*/ 9961 h 112299"/>
                  <a:gd name="connsiteX10" fmla="*/ 100409 w 201643"/>
                  <a:gd name="connsiteY10" fmla="*/ -136 h 112299"/>
                  <a:gd name="connsiteX11" fmla="*/ 100409 w 201643"/>
                  <a:gd name="connsiteY11" fmla="*/ -136 h 112299"/>
                  <a:gd name="connsiteX12" fmla="*/ 108220 w 201643"/>
                  <a:gd name="connsiteY12" fmla="*/ 9961 h 112299"/>
                  <a:gd name="connsiteX13" fmla="*/ 112982 w 201643"/>
                  <a:gd name="connsiteY13" fmla="*/ 34154 h 112299"/>
                  <a:gd name="connsiteX14" fmla="*/ 201279 w 201643"/>
                  <a:gd name="connsiteY14" fmla="*/ 21105 h 112299"/>
                  <a:gd name="connsiteX15" fmla="*/ 193278 w 201643"/>
                  <a:gd name="connsiteY15" fmla="*/ 43679 h 112299"/>
                  <a:gd name="connsiteX16" fmla="*/ 171942 w 201643"/>
                  <a:gd name="connsiteY16" fmla="*/ 57014 h 112299"/>
                  <a:gd name="connsiteX17" fmla="*/ 163751 w 201643"/>
                  <a:gd name="connsiteY17" fmla="*/ 73397 h 112299"/>
                  <a:gd name="connsiteX18" fmla="*/ 144701 w 201643"/>
                  <a:gd name="connsiteY18" fmla="*/ 78731 h 112299"/>
                  <a:gd name="connsiteX19" fmla="*/ 131651 w 201643"/>
                  <a:gd name="connsiteY19" fmla="*/ 89685 h 112299"/>
                  <a:gd name="connsiteX20" fmla="*/ 116507 w 201643"/>
                  <a:gd name="connsiteY20" fmla="*/ 89113 h 112299"/>
                  <a:gd name="connsiteX21" fmla="*/ 122126 w 201643"/>
                  <a:gd name="connsiteY21" fmla="*/ 112164 h 1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643" h="112299">
                    <a:moveTo>
                      <a:pt x="78597" y="112164"/>
                    </a:moveTo>
                    <a:lnTo>
                      <a:pt x="84217" y="89113"/>
                    </a:lnTo>
                    <a:cubicBezTo>
                      <a:pt x="79371" y="90976"/>
                      <a:pt x="74044" y="91177"/>
                      <a:pt x="69072" y="89685"/>
                    </a:cubicBezTo>
                    <a:cubicBezTo>
                      <a:pt x="63385" y="88055"/>
                      <a:pt x="58670" y="84068"/>
                      <a:pt x="56118" y="78731"/>
                    </a:cubicBezTo>
                    <a:cubicBezTo>
                      <a:pt x="49336" y="79278"/>
                      <a:pt x="42581" y="77387"/>
                      <a:pt x="37068" y="73397"/>
                    </a:cubicBezTo>
                    <a:cubicBezTo>
                      <a:pt x="32448" y="69117"/>
                      <a:pt x="29565" y="63285"/>
                      <a:pt x="28972" y="57014"/>
                    </a:cubicBezTo>
                    <a:cubicBezTo>
                      <a:pt x="20600" y="55005"/>
                      <a:pt x="13110" y="50324"/>
                      <a:pt x="7636" y="43679"/>
                    </a:cubicBezTo>
                    <a:cubicBezTo>
                      <a:pt x="2458" y="37295"/>
                      <a:pt x="-368" y="29325"/>
                      <a:pt x="-365" y="21105"/>
                    </a:cubicBezTo>
                    <a:cubicBezTo>
                      <a:pt x="28175" y="30029"/>
                      <a:pt x="57935" y="34432"/>
                      <a:pt x="87837" y="34154"/>
                    </a:cubicBezTo>
                    <a:lnTo>
                      <a:pt x="92599" y="9961"/>
                    </a:lnTo>
                    <a:cubicBezTo>
                      <a:pt x="93075" y="7389"/>
                      <a:pt x="94218" y="-136"/>
                      <a:pt x="100409" y="-136"/>
                    </a:cubicBezTo>
                    <a:lnTo>
                      <a:pt x="100409" y="-136"/>
                    </a:lnTo>
                    <a:cubicBezTo>
                      <a:pt x="106600" y="-136"/>
                      <a:pt x="107744" y="7389"/>
                      <a:pt x="108220" y="9961"/>
                    </a:cubicBezTo>
                    <a:lnTo>
                      <a:pt x="112982" y="34154"/>
                    </a:lnTo>
                    <a:cubicBezTo>
                      <a:pt x="142914" y="34422"/>
                      <a:pt x="172704" y="30019"/>
                      <a:pt x="201279" y="21105"/>
                    </a:cubicBezTo>
                    <a:cubicBezTo>
                      <a:pt x="201236" y="29317"/>
                      <a:pt x="198416" y="37273"/>
                      <a:pt x="193278" y="43679"/>
                    </a:cubicBezTo>
                    <a:cubicBezTo>
                      <a:pt x="187790" y="50308"/>
                      <a:pt x="180306" y="54986"/>
                      <a:pt x="171942" y="57014"/>
                    </a:cubicBezTo>
                    <a:cubicBezTo>
                      <a:pt x="171289" y="63288"/>
                      <a:pt x="168378" y="69110"/>
                      <a:pt x="163751" y="73397"/>
                    </a:cubicBezTo>
                    <a:cubicBezTo>
                      <a:pt x="158238" y="77387"/>
                      <a:pt x="151483" y="79278"/>
                      <a:pt x="144701" y="78731"/>
                    </a:cubicBezTo>
                    <a:cubicBezTo>
                      <a:pt x="142098" y="84066"/>
                      <a:pt x="137356" y="88046"/>
                      <a:pt x="131651" y="89685"/>
                    </a:cubicBezTo>
                    <a:cubicBezTo>
                      <a:pt x="126679" y="91177"/>
                      <a:pt x="121352" y="90976"/>
                      <a:pt x="116507" y="89113"/>
                    </a:cubicBezTo>
                    <a:lnTo>
                      <a:pt x="122126" y="112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4030967" y="2154274"/>
                <a:ext cx="2216175" cy="1248848"/>
              </a:xfrm>
              <a:custGeom>
                <a:avLst/>
                <a:gdLst>
                  <a:gd name="connsiteX0" fmla="*/ 126032 w 204692"/>
                  <a:gd name="connsiteY0" fmla="*/ 115212 h 115347"/>
                  <a:gd name="connsiteX1" fmla="*/ 78407 w 204692"/>
                  <a:gd name="connsiteY1" fmla="*/ 115212 h 115347"/>
                  <a:gd name="connsiteX2" fmla="*/ 83932 w 204692"/>
                  <a:gd name="connsiteY2" fmla="*/ 93019 h 115347"/>
                  <a:gd name="connsiteX3" fmla="*/ 77740 w 204692"/>
                  <a:gd name="connsiteY3" fmla="*/ 93685 h 115347"/>
                  <a:gd name="connsiteX4" fmla="*/ 70597 w 204692"/>
                  <a:gd name="connsiteY4" fmla="*/ 92638 h 115347"/>
                  <a:gd name="connsiteX5" fmla="*/ 57071 w 204692"/>
                  <a:gd name="connsiteY5" fmla="*/ 81874 h 115347"/>
                  <a:gd name="connsiteX6" fmla="*/ 55737 w 204692"/>
                  <a:gd name="connsiteY6" fmla="*/ 81874 h 115347"/>
                  <a:gd name="connsiteX7" fmla="*/ 37735 w 204692"/>
                  <a:gd name="connsiteY7" fmla="*/ 76064 h 115347"/>
                  <a:gd name="connsiteX8" fmla="*/ 29067 w 204692"/>
                  <a:gd name="connsiteY8" fmla="*/ 59777 h 115347"/>
                  <a:gd name="connsiteX9" fmla="*/ 8017 w 204692"/>
                  <a:gd name="connsiteY9" fmla="*/ 46156 h 115347"/>
                  <a:gd name="connsiteX10" fmla="*/ -365 w 204692"/>
                  <a:gd name="connsiteY10" fmla="*/ 22439 h 115347"/>
                  <a:gd name="connsiteX11" fmla="*/ -365 w 204692"/>
                  <a:gd name="connsiteY11" fmla="*/ 20057 h 115347"/>
                  <a:gd name="connsiteX12" fmla="*/ 1826 w 204692"/>
                  <a:gd name="connsiteY12" fmla="*/ 20819 h 115347"/>
                  <a:gd name="connsiteX13" fmla="*/ 88027 w 204692"/>
                  <a:gd name="connsiteY13" fmla="*/ 33773 h 115347"/>
                  <a:gd name="connsiteX14" fmla="*/ 88027 w 204692"/>
                  <a:gd name="connsiteY14" fmla="*/ 33773 h 115347"/>
                  <a:gd name="connsiteX15" fmla="*/ 92409 w 204692"/>
                  <a:gd name="connsiteY15" fmla="*/ 10913 h 115347"/>
                  <a:gd name="connsiteX16" fmla="*/ 92409 w 204692"/>
                  <a:gd name="connsiteY16" fmla="*/ 10913 h 115347"/>
                  <a:gd name="connsiteX17" fmla="*/ 101934 w 204692"/>
                  <a:gd name="connsiteY17" fmla="*/ -136 h 115347"/>
                  <a:gd name="connsiteX18" fmla="*/ 101934 w 204692"/>
                  <a:gd name="connsiteY18" fmla="*/ -136 h 115347"/>
                  <a:gd name="connsiteX19" fmla="*/ 111459 w 204692"/>
                  <a:gd name="connsiteY19" fmla="*/ 10913 h 115347"/>
                  <a:gd name="connsiteX20" fmla="*/ 111459 w 204692"/>
                  <a:gd name="connsiteY20" fmla="*/ 10913 h 115347"/>
                  <a:gd name="connsiteX21" fmla="*/ 115935 w 204692"/>
                  <a:gd name="connsiteY21" fmla="*/ 33773 h 115347"/>
                  <a:gd name="connsiteX22" fmla="*/ 115935 w 204692"/>
                  <a:gd name="connsiteY22" fmla="*/ 33773 h 115347"/>
                  <a:gd name="connsiteX23" fmla="*/ 202137 w 204692"/>
                  <a:gd name="connsiteY23" fmla="*/ 20819 h 115347"/>
                  <a:gd name="connsiteX24" fmla="*/ 204327 w 204692"/>
                  <a:gd name="connsiteY24" fmla="*/ 20057 h 115347"/>
                  <a:gd name="connsiteX25" fmla="*/ 204327 w 204692"/>
                  <a:gd name="connsiteY25" fmla="*/ 22438 h 115347"/>
                  <a:gd name="connsiteX26" fmla="*/ 196041 w 204692"/>
                  <a:gd name="connsiteY26" fmla="*/ 46155 h 115347"/>
                  <a:gd name="connsiteX27" fmla="*/ 174895 w 204692"/>
                  <a:gd name="connsiteY27" fmla="*/ 59776 h 115347"/>
                  <a:gd name="connsiteX28" fmla="*/ 166227 w 204692"/>
                  <a:gd name="connsiteY28" fmla="*/ 76064 h 115347"/>
                  <a:gd name="connsiteX29" fmla="*/ 147177 w 204692"/>
                  <a:gd name="connsiteY29" fmla="*/ 81874 h 115347"/>
                  <a:gd name="connsiteX30" fmla="*/ 133747 w 204692"/>
                  <a:gd name="connsiteY30" fmla="*/ 92637 h 115347"/>
                  <a:gd name="connsiteX31" fmla="*/ 126603 w 204692"/>
                  <a:gd name="connsiteY31" fmla="*/ 93685 h 115347"/>
                  <a:gd name="connsiteX32" fmla="*/ 120412 w 204692"/>
                  <a:gd name="connsiteY32" fmla="*/ 93018 h 115347"/>
                  <a:gd name="connsiteX33" fmla="*/ 82598 w 204692"/>
                  <a:gd name="connsiteY33" fmla="*/ 111783 h 115347"/>
                  <a:gd name="connsiteX34" fmla="*/ 121651 w 204692"/>
                  <a:gd name="connsiteY34" fmla="*/ 111783 h 115347"/>
                  <a:gd name="connsiteX35" fmla="*/ 115745 w 204692"/>
                  <a:gd name="connsiteY35" fmla="*/ 87589 h 115347"/>
                  <a:gd name="connsiteX36" fmla="*/ 118888 w 204692"/>
                  <a:gd name="connsiteY36" fmla="*/ 88923 h 115347"/>
                  <a:gd name="connsiteX37" fmla="*/ 126794 w 204692"/>
                  <a:gd name="connsiteY37" fmla="*/ 90352 h 115347"/>
                  <a:gd name="connsiteX38" fmla="*/ 132890 w 204692"/>
                  <a:gd name="connsiteY38" fmla="*/ 89399 h 115347"/>
                  <a:gd name="connsiteX39" fmla="*/ 144796 w 204692"/>
                  <a:gd name="connsiteY39" fmla="*/ 79874 h 115347"/>
                  <a:gd name="connsiteX40" fmla="*/ 145273 w 204692"/>
                  <a:gd name="connsiteY40" fmla="*/ 78636 h 115347"/>
                  <a:gd name="connsiteX41" fmla="*/ 148702 w 204692"/>
                  <a:gd name="connsiteY41" fmla="*/ 78636 h 115347"/>
                  <a:gd name="connsiteX42" fmla="*/ 164513 w 204692"/>
                  <a:gd name="connsiteY42" fmla="*/ 73683 h 115347"/>
                  <a:gd name="connsiteX43" fmla="*/ 172133 w 204692"/>
                  <a:gd name="connsiteY43" fmla="*/ 58443 h 115347"/>
                  <a:gd name="connsiteX44" fmla="*/ 172133 w 204692"/>
                  <a:gd name="connsiteY44" fmla="*/ 57205 h 115347"/>
                  <a:gd name="connsiteX45" fmla="*/ 173371 w 204692"/>
                  <a:gd name="connsiteY45" fmla="*/ 57205 h 115347"/>
                  <a:gd name="connsiteX46" fmla="*/ 193755 w 204692"/>
                  <a:gd name="connsiteY46" fmla="*/ 44441 h 115347"/>
                  <a:gd name="connsiteX47" fmla="*/ 201280 w 204692"/>
                  <a:gd name="connsiteY47" fmla="*/ 25391 h 115347"/>
                  <a:gd name="connsiteX48" fmla="*/ 116317 w 204692"/>
                  <a:gd name="connsiteY48" fmla="*/ 37774 h 115347"/>
                  <a:gd name="connsiteX49" fmla="*/ 113364 w 204692"/>
                  <a:gd name="connsiteY49" fmla="*/ 37774 h 115347"/>
                  <a:gd name="connsiteX50" fmla="*/ 113364 w 204692"/>
                  <a:gd name="connsiteY50" fmla="*/ 36345 h 115347"/>
                  <a:gd name="connsiteX51" fmla="*/ 108696 w 204692"/>
                  <a:gd name="connsiteY51" fmla="*/ 12151 h 115347"/>
                  <a:gd name="connsiteX52" fmla="*/ 108696 w 204692"/>
                  <a:gd name="connsiteY52" fmla="*/ 12151 h 115347"/>
                  <a:gd name="connsiteX53" fmla="*/ 102601 w 204692"/>
                  <a:gd name="connsiteY53" fmla="*/ 3865 h 115347"/>
                  <a:gd name="connsiteX54" fmla="*/ 102601 w 204692"/>
                  <a:gd name="connsiteY54" fmla="*/ 3865 h 115347"/>
                  <a:gd name="connsiteX55" fmla="*/ 96504 w 204692"/>
                  <a:gd name="connsiteY55" fmla="*/ 12151 h 115347"/>
                  <a:gd name="connsiteX56" fmla="*/ 96504 w 204692"/>
                  <a:gd name="connsiteY56" fmla="*/ 12151 h 115347"/>
                  <a:gd name="connsiteX57" fmla="*/ 91837 w 204692"/>
                  <a:gd name="connsiteY57" fmla="*/ 36345 h 115347"/>
                  <a:gd name="connsiteX58" fmla="*/ 91837 w 204692"/>
                  <a:gd name="connsiteY58" fmla="*/ 37774 h 115347"/>
                  <a:gd name="connsiteX59" fmla="*/ 88885 w 204692"/>
                  <a:gd name="connsiteY59" fmla="*/ 37774 h 115347"/>
                  <a:gd name="connsiteX60" fmla="*/ 3921 w 204692"/>
                  <a:gd name="connsiteY60" fmla="*/ 25391 h 115347"/>
                  <a:gd name="connsiteX61" fmla="*/ 11541 w 204692"/>
                  <a:gd name="connsiteY61" fmla="*/ 44441 h 115347"/>
                  <a:gd name="connsiteX62" fmla="*/ 31830 w 204692"/>
                  <a:gd name="connsiteY62" fmla="*/ 57205 h 115347"/>
                  <a:gd name="connsiteX63" fmla="*/ 33068 w 204692"/>
                  <a:gd name="connsiteY63" fmla="*/ 57205 h 115347"/>
                  <a:gd name="connsiteX64" fmla="*/ 33068 w 204692"/>
                  <a:gd name="connsiteY64" fmla="*/ 58443 h 115347"/>
                  <a:gd name="connsiteX65" fmla="*/ 40688 w 204692"/>
                  <a:gd name="connsiteY65" fmla="*/ 73683 h 115347"/>
                  <a:gd name="connsiteX66" fmla="*/ 56500 w 204692"/>
                  <a:gd name="connsiteY66" fmla="*/ 78636 h 115347"/>
                  <a:gd name="connsiteX67" fmla="*/ 59928 w 204692"/>
                  <a:gd name="connsiteY67" fmla="*/ 78636 h 115347"/>
                  <a:gd name="connsiteX68" fmla="*/ 60405 w 204692"/>
                  <a:gd name="connsiteY68" fmla="*/ 79874 h 115347"/>
                  <a:gd name="connsiteX69" fmla="*/ 72406 w 204692"/>
                  <a:gd name="connsiteY69" fmla="*/ 89399 h 115347"/>
                  <a:gd name="connsiteX70" fmla="*/ 78503 w 204692"/>
                  <a:gd name="connsiteY70" fmla="*/ 90352 h 115347"/>
                  <a:gd name="connsiteX71" fmla="*/ 86313 w 204692"/>
                  <a:gd name="connsiteY71" fmla="*/ 88923 h 115347"/>
                  <a:gd name="connsiteX72" fmla="*/ 89456 w 204692"/>
                  <a:gd name="connsiteY72" fmla="*/ 87685 h 1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04692" h="115347">
                    <a:moveTo>
                      <a:pt x="126032" y="115212"/>
                    </a:moveTo>
                    <a:lnTo>
                      <a:pt x="78407" y="115212"/>
                    </a:lnTo>
                    <a:lnTo>
                      <a:pt x="83932" y="93019"/>
                    </a:lnTo>
                    <a:cubicBezTo>
                      <a:pt x="81899" y="93471"/>
                      <a:pt x="79823" y="93695"/>
                      <a:pt x="77740" y="93685"/>
                    </a:cubicBezTo>
                    <a:cubicBezTo>
                      <a:pt x="75321" y="93686"/>
                      <a:pt x="72914" y="93333"/>
                      <a:pt x="70597" y="92638"/>
                    </a:cubicBezTo>
                    <a:cubicBezTo>
                      <a:pt x="64863" y="90940"/>
                      <a:pt x="60013" y="87081"/>
                      <a:pt x="57071" y="81874"/>
                    </a:cubicBezTo>
                    <a:lnTo>
                      <a:pt x="55737" y="81874"/>
                    </a:lnTo>
                    <a:cubicBezTo>
                      <a:pt x="49259" y="81986"/>
                      <a:pt x="42926" y="79942"/>
                      <a:pt x="37735" y="76064"/>
                    </a:cubicBezTo>
                    <a:cubicBezTo>
                      <a:pt x="33007" y="71834"/>
                      <a:pt x="29935" y="66061"/>
                      <a:pt x="29067" y="59777"/>
                    </a:cubicBezTo>
                    <a:cubicBezTo>
                      <a:pt x="20837" y="57463"/>
                      <a:pt x="13500" y="52715"/>
                      <a:pt x="8017" y="46156"/>
                    </a:cubicBezTo>
                    <a:cubicBezTo>
                      <a:pt x="2619" y="39427"/>
                      <a:pt x="-337" y="31065"/>
                      <a:pt x="-365" y="22439"/>
                    </a:cubicBezTo>
                    <a:lnTo>
                      <a:pt x="-365" y="20057"/>
                    </a:lnTo>
                    <a:lnTo>
                      <a:pt x="1826" y="20819"/>
                    </a:lnTo>
                    <a:cubicBezTo>
                      <a:pt x="29712" y="29590"/>
                      <a:pt x="58795" y="33961"/>
                      <a:pt x="88027" y="33773"/>
                    </a:cubicBezTo>
                    <a:lnTo>
                      <a:pt x="88027" y="33773"/>
                    </a:lnTo>
                    <a:cubicBezTo>
                      <a:pt x="88980" y="28915"/>
                      <a:pt x="92123" y="12532"/>
                      <a:pt x="92409" y="10913"/>
                    </a:cubicBezTo>
                    <a:lnTo>
                      <a:pt x="92409" y="10913"/>
                    </a:lnTo>
                    <a:cubicBezTo>
                      <a:pt x="92980" y="7960"/>
                      <a:pt x="94600" y="-136"/>
                      <a:pt x="101934" y="-136"/>
                    </a:cubicBezTo>
                    <a:lnTo>
                      <a:pt x="101934" y="-136"/>
                    </a:lnTo>
                    <a:cubicBezTo>
                      <a:pt x="109268" y="-136"/>
                      <a:pt x="110792" y="7960"/>
                      <a:pt x="111459" y="10913"/>
                    </a:cubicBezTo>
                    <a:lnTo>
                      <a:pt x="111459" y="10913"/>
                    </a:lnTo>
                    <a:cubicBezTo>
                      <a:pt x="111459" y="12532"/>
                      <a:pt x="114983" y="28915"/>
                      <a:pt x="115935" y="33773"/>
                    </a:cubicBezTo>
                    <a:lnTo>
                      <a:pt x="115935" y="33773"/>
                    </a:lnTo>
                    <a:cubicBezTo>
                      <a:pt x="145168" y="33961"/>
                      <a:pt x="174251" y="29590"/>
                      <a:pt x="202137" y="20819"/>
                    </a:cubicBezTo>
                    <a:lnTo>
                      <a:pt x="204327" y="20057"/>
                    </a:lnTo>
                    <a:lnTo>
                      <a:pt x="204327" y="22438"/>
                    </a:lnTo>
                    <a:cubicBezTo>
                      <a:pt x="204326" y="31053"/>
                      <a:pt x="201405" y="39414"/>
                      <a:pt x="196041" y="46155"/>
                    </a:cubicBezTo>
                    <a:cubicBezTo>
                      <a:pt x="190529" y="52726"/>
                      <a:pt x="183157" y="57474"/>
                      <a:pt x="174895" y="59776"/>
                    </a:cubicBezTo>
                    <a:cubicBezTo>
                      <a:pt x="174028" y="66061"/>
                      <a:pt x="170956" y="71833"/>
                      <a:pt x="166227" y="76064"/>
                    </a:cubicBezTo>
                    <a:cubicBezTo>
                      <a:pt x="160724" y="80113"/>
                      <a:pt x="154004" y="82163"/>
                      <a:pt x="147177" y="81874"/>
                    </a:cubicBezTo>
                    <a:cubicBezTo>
                      <a:pt x="144258" y="87061"/>
                      <a:pt x="139446" y="90918"/>
                      <a:pt x="133747" y="92637"/>
                    </a:cubicBezTo>
                    <a:cubicBezTo>
                      <a:pt x="131428" y="93324"/>
                      <a:pt x="129022" y="93677"/>
                      <a:pt x="126603" y="93685"/>
                    </a:cubicBezTo>
                    <a:cubicBezTo>
                      <a:pt x="124521" y="93699"/>
                      <a:pt x="122444" y="93475"/>
                      <a:pt x="120412" y="93018"/>
                    </a:cubicBezTo>
                    <a:close/>
                    <a:moveTo>
                      <a:pt x="82598" y="111783"/>
                    </a:moveTo>
                    <a:lnTo>
                      <a:pt x="121651" y="111783"/>
                    </a:lnTo>
                    <a:lnTo>
                      <a:pt x="115745" y="87589"/>
                    </a:lnTo>
                    <a:lnTo>
                      <a:pt x="118888" y="88923"/>
                    </a:lnTo>
                    <a:cubicBezTo>
                      <a:pt x="121417" y="89866"/>
                      <a:pt x="124095" y="90350"/>
                      <a:pt x="126794" y="90352"/>
                    </a:cubicBezTo>
                    <a:cubicBezTo>
                      <a:pt x="128861" y="90330"/>
                      <a:pt x="130915" y="90009"/>
                      <a:pt x="132890" y="89399"/>
                    </a:cubicBezTo>
                    <a:cubicBezTo>
                      <a:pt x="138012" y="88020"/>
                      <a:pt x="142327" y="84568"/>
                      <a:pt x="144796" y="79874"/>
                    </a:cubicBezTo>
                    <a:lnTo>
                      <a:pt x="145273" y="78636"/>
                    </a:lnTo>
                    <a:lnTo>
                      <a:pt x="148702" y="78636"/>
                    </a:lnTo>
                    <a:cubicBezTo>
                      <a:pt x="154379" y="78811"/>
                      <a:pt x="159950" y="77066"/>
                      <a:pt x="164513" y="73683"/>
                    </a:cubicBezTo>
                    <a:cubicBezTo>
                      <a:pt x="168817" y="69695"/>
                      <a:pt x="171525" y="64279"/>
                      <a:pt x="172133" y="58443"/>
                    </a:cubicBezTo>
                    <a:lnTo>
                      <a:pt x="172133" y="57205"/>
                    </a:lnTo>
                    <a:lnTo>
                      <a:pt x="173371" y="57205"/>
                    </a:lnTo>
                    <a:cubicBezTo>
                      <a:pt x="181350" y="55225"/>
                      <a:pt x="188489" y="50754"/>
                      <a:pt x="193755" y="44441"/>
                    </a:cubicBezTo>
                    <a:cubicBezTo>
                      <a:pt x="198109" y="38985"/>
                      <a:pt x="200730" y="32350"/>
                      <a:pt x="201280" y="25391"/>
                    </a:cubicBezTo>
                    <a:cubicBezTo>
                      <a:pt x="173736" y="33738"/>
                      <a:pt x="145097" y="37911"/>
                      <a:pt x="116317" y="37774"/>
                    </a:cubicBezTo>
                    <a:lnTo>
                      <a:pt x="113364" y="37774"/>
                    </a:lnTo>
                    <a:lnTo>
                      <a:pt x="113364" y="36345"/>
                    </a:lnTo>
                    <a:lnTo>
                      <a:pt x="108696" y="12151"/>
                    </a:lnTo>
                    <a:lnTo>
                      <a:pt x="108696" y="12151"/>
                    </a:lnTo>
                    <a:cubicBezTo>
                      <a:pt x="107935" y="8056"/>
                      <a:pt x="106601" y="3865"/>
                      <a:pt x="102601" y="3865"/>
                    </a:cubicBezTo>
                    <a:lnTo>
                      <a:pt x="102601" y="3865"/>
                    </a:lnTo>
                    <a:cubicBezTo>
                      <a:pt x="98695" y="3865"/>
                      <a:pt x="97362" y="8056"/>
                      <a:pt x="96504" y="12151"/>
                    </a:cubicBezTo>
                    <a:lnTo>
                      <a:pt x="96504" y="12151"/>
                    </a:lnTo>
                    <a:lnTo>
                      <a:pt x="91837" y="36345"/>
                    </a:lnTo>
                    <a:lnTo>
                      <a:pt x="91837" y="37774"/>
                    </a:lnTo>
                    <a:lnTo>
                      <a:pt x="88885" y="37774"/>
                    </a:lnTo>
                    <a:cubicBezTo>
                      <a:pt x="60105" y="37901"/>
                      <a:pt x="31468" y="33728"/>
                      <a:pt x="3921" y="25391"/>
                    </a:cubicBezTo>
                    <a:cubicBezTo>
                      <a:pt x="4470" y="32367"/>
                      <a:pt x="7127" y="39012"/>
                      <a:pt x="11541" y="44441"/>
                    </a:cubicBezTo>
                    <a:cubicBezTo>
                      <a:pt x="16755" y="50768"/>
                      <a:pt x="23870" y="55244"/>
                      <a:pt x="31830" y="57205"/>
                    </a:cubicBezTo>
                    <a:lnTo>
                      <a:pt x="33068" y="57205"/>
                    </a:lnTo>
                    <a:lnTo>
                      <a:pt x="33068" y="58443"/>
                    </a:lnTo>
                    <a:cubicBezTo>
                      <a:pt x="33726" y="64264"/>
                      <a:pt x="36425" y="69664"/>
                      <a:pt x="40688" y="73683"/>
                    </a:cubicBezTo>
                    <a:cubicBezTo>
                      <a:pt x="45255" y="77059"/>
                      <a:pt x="50823" y="78803"/>
                      <a:pt x="56500" y="78636"/>
                    </a:cubicBezTo>
                    <a:lnTo>
                      <a:pt x="59928" y="78636"/>
                    </a:lnTo>
                    <a:lnTo>
                      <a:pt x="60405" y="79874"/>
                    </a:lnTo>
                    <a:cubicBezTo>
                      <a:pt x="62896" y="84589"/>
                      <a:pt x="67249" y="88044"/>
                      <a:pt x="72406" y="89399"/>
                    </a:cubicBezTo>
                    <a:cubicBezTo>
                      <a:pt x="74380" y="90016"/>
                      <a:pt x="76435" y="90336"/>
                      <a:pt x="78503" y="90352"/>
                    </a:cubicBezTo>
                    <a:cubicBezTo>
                      <a:pt x="81172" y="90357"/>
                      <a:pt x="83819" y="89873"/>
                      <a:pt x="86313" y="88923"/>
                    </a:cubicBezTo>
                    <a:lnTo>
                      <a:pt x="89456" y="87685"/>
                    </a:lnTo>
                    <a:close/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5089901" y="1768141"/>
                <a:ext cx="765536" cy="591631"/>
              </a:xfrm>
              <a:custGeom>
                <a:avLst/>
                <a:gdLst>
                  <a:gd name="connsiteX0" fmla="*/ 235474 w 765536"/>
                  <a:gd name="connsiteY0" fmla="*/ 492940 h 591631"/>
                  <a:gd name="connsiteX1" fmla="*/ 238582 w 765536"/>
                  <a:gd name="connsiteY1" fmla="*/ 497458 h 591631"/>
                  <a:gd name="connsiteX2" fmla="*/ 235474 w 765536"/>
                  <a:gd name="connsiteY2" fmla="*/ 498104 h 591631"/>
                  <a:gd name="connsiteX3" fmla="*/ 294255 w 765536"/>
                  <a:gd name="connsiteY3" fmla="*/ 485883 h 591631"/>
                  <a:gd name="connsiteX4" fmla="*/ 353043 w 765536"/>
                  <a:gd name="connsiteY4" fmla="*/ 498104 h 591631"/>
                  <a:gd name="connsiteX5" fmla="*/ 467503 w 765536"/>
                  <a:gd name="connsiteY5" fmla="*/ 580604 h 591631"/>
                  <a:gd name="connsiteX6" fmla="*/ 332418 w 765536"/>
                  <a:gd name="connsiteY6" fmla="*/ 580604 h 591631"/>
                  <a:gd name="connsiteX7" fmla="*/ 273540 w 765536"/>
                  <a:gd name="connsiteY7" fmla="*/ 548278 h 591631"/>
                  <a:gd name="connsiteX8" fmla="*/ 238582 w 765536"/>
                  <a:gd name="connsiteY8" fmla="*/ 497458 h 591631"/>
                  <a:gd name="connsiteX9" fmla="*/ 454621 w 765536"/>
                  <a:gd name="connsiteY9" fmla="*/ 406943 h 591631"/>
                  <a:gd name="connsiteX10" fmla="*/ 519074 w 765536"/>
                  <a:gd name="connsiteY10" fmla="*/ 417670 h 591631"/>
                  <a:gd name="connsiteX11" fmla="*/ 636644 w 765536"/>
                  <a:gd name="connsiteY11" fmla="*/ 492952 h 591631"/>
                  <a:gd name="connsiteX12" fmla="*/ 497420 w 765536"/>
                  <a:gd name="connsiteY12" fmla="*/ 501202 h 591631"/>
                  <a:gd name="connsiteX13" fmla="*/ 394293 w 765536"/>
                  <a:gd name="connsiteY13" fmla="*/ 424881 h 591631"/>
                  <a:gd name="connsiteX14" fmla="*/ 390168 w 765536"/>
                  <a:gd name="connsiteY14" fmla="*/ 417670 h 591631"/>
                  <a:gd name="connsiteX15" fmla="*/ 454621 w 765536"/>
                  <a:gd name="connsiteY15" fmla="*/ 406943 h 591631"/>
                  <a:gd name="connsiteX16" fmla="*/ 644882 w 765536"/>
                  <a:gd name="connsiteY16" fmla="*/ 279479 h 591631"/>
                  <a:gd name="connsiteX17" fmla="*/ 765536 w 765536"/>
                  <a:gd name="connsiteY17" fmla="*/ 295979 h 591631"/>
                  <a:gd name="connsiteX18" fmla="*/ 651075 w 765536"/>
                  <a:gd name="connsiteY18" fmla="*/ 359921 h 591631"/>
                  <a:gd name="connsiteX19" fmla="*/ 529380 w 765536"/>
                  <a:gd name="connsiteY19" fmla="*/ 321757 h 591631"/>
                  <a:gd name="connsiteX20" fmla="*/ 644882 w 765536"/>
                  <a:gd name="connsiteY20" fmla="*/ 279479 h 591631"/>
                  <a:gd name="connsiteX21" fmla="*/ 725324 w 765536"/>
                  <a:gd name="connsiteY21" fmla="*/ 0 h 591631"/>
                  <a:gd name="connsiteX22" fmla="*/ 702642 w 765536"/>
                  <a:gd name="connsiteY22" fmla="*/ 135098 h 591631"/>
                  <a:gd name="connsiteX23" fmla="*/ 672700 w 765536"/>
                  <a:gd name="connsiteY23" fmla="*/ 184089 h 591631"/>
                  <a:gd name="connsiteX24" fmla="*/ 622477 w 765536"/>
                  <a:gd name="connsiteY24" fmla="*/ 211255 h 591631"/>
                  <a:gd name="connsiteX25" fmla="*/ 600535 w 765536"/>
                  <a:gd name="connsiteY25" fmla="*/ 244409 h 591631"/>
                  <a:gd name="connsiteX26" fmla="*/ 24068 w 765536"/>
                  <a:gd name="connsiteY26" fmla="*/ 558942 h 591631"/>
                  <a:gd name="connsiteX27" fmla="*/ 520 w 765536"/>
                  <a:gd name="connsiteY27" fmla="*/ 544336 h 591631"/>
                  <a:gd name="connsiteX28" fmla="*/ 15136 w 765536"/>
                  <a:gd name="connsiteY28" fmla="*/ 520788 h 591631"/>
                  <a:gd name="connsiteX29" fmla="*/ 22000 w 765536"/>
                  <a:gd name="connsiteY29" fmla="*/ 520788 h 591631"/>
                  <a:gd name="connsiteX30" fmla="*/ 79751 w 765536"/>
                  <a:gd name="connsiteY30" fmla="*/ 507384 h 591631"/>
                  <a:gd name="connsiteX31" fmla="*/ 222404 w 765536"/>
                  <a:gd name="connsiteY31" fmla="*/ 459271 h 591631"/>
                  <a:gd name="connsiteX32" fmla="*/ 224223 w 765536"/>
                  <a:gd name="connsiteY32" fmla="*/ 458380 h 591631"/>
                  <a:gd name="connsiteX33" fmla="*/ 200027 w 765536"/>
                  <a:gd name="connsiteY33" fmla="*/ 401188 h 591631"/>
                  <a:gd name="connsiteX34" fmla="*/ 196289 w 765536"/>
                  <a:gd name="connsiteY34" fmla="*/ 334133 h 591631"/>
                  <a:gd name="connsiteX35" fmla="*/ 267444 w 765536"/>
                  <a:gd name="connsiteY35" fmla="*/ 210381 h 591631"/>
                  <a:gd name="connsiteX36" fmla="*/ 290126 w 765536"/>
                  <a:gd name="connsiteY36" fmla="*/ 349604 h 591631"/>
                  <a:gd name="connsiteX37" fmla="*/ 258160 w 765536"/>
                  <a:gd name="connsiteY37" fmla="*/ 427978 h 591631"/>
                  <a:gd name="connsiteX38" fmla="*/ 237560 w 765536"/>
                  <a:gd name="connsiteY38" fmla="*/ 451839 h 591631"/>
                  <a:gd name="connsiteX39" fmla="*/ 357006 w 765536"/>
                  <a:gd name="connsiteY39" fmla="*/ 393266 h 591631"/>
                  <a:gd name="connsiteX40" fmla="*/ 374979 w 765536"/>
                  <a:gd name="connsiteY40" fmla="*/ 381329 h 591631"/>
                  <a:gd name="connsiteX41" fmla="*/ 351341 w 765536"/>
                  <a:gd name="connsiteY41" fmla="*/ 323131 h 591631"/>
                  <a:gd name="connsiteX42" fmla="*/ 346848 w 765536"/>
                  <a:gd name="connsiteY42" fmla="*/ 255756 h 591631"/>
                  <a:gd name="connsiteX43" fmla="*/ 411818 w 765536"/>
                  <a:gd name="connsiteY43" fmla="*/ 128907 h 591631"/>
                  <a:gd name="connsiteX44" fmla="*/ 435529 w 765536"/>
                  <a:gd name="connsiteY44" fmla="*/ 269160 h 591631"/>
                  <a:gd name="connsiteX45" fmla="*/ 416846 w 765536"/>
                  <a:gd name="connsiteY45" fmla="*/ 332829 h 591631"/>
                  <a:gd name="connsiteX46" fmla="*/ 385216 w 765536"/>
                  <a:gd name="connsiteY46" fmla="*/ 374530 h 591631"/>
                  <a:gd name="connsiteX47" fmla="*/ 481888 w 765536"/>
                  <a:gd name="connsiteY47" fmla="*/ 310325 h 591631"/>
                  <a:gd name="connsiteX48" fmla="*/ 506039 w 765536"/>
                  <a:gd name="connsiteY48" fmla="*/ 289276 h 591631"/>
                  <a:gd name="connsiteX49" fmla="*/ 484391 w 765536"/>
                  <a:gd name="connsiteY49" fmla="*/ 235880 h 591631"/>
                  <a:gd name="connsiteX50" fmla="*/ 479881 w 765536"/>
                  <a:gd name="connsiteY50" fmla="*/ 171186 h 591631"/>
                  <a:gd name="connsiteX51" fmla="*/ 540727 w 765536"/>
                  <a:gd name="connsiteY51" fmla="*/ 50530 h 591631"/>
                  <a:gd name="connsiteX52" fmla="*/ 563420 w 765536"/>
                  <a:gd name="connsiteY52" fmla="*/ 184590 h 591631"/>
                  <a:gd name="connsiteX53" fmla="*/ 546019 w 765536"/>
                  <a:gd name="connsiteY53" fmla="*/ 245158 h 591631"/>
                  <a:gd name="connsiteX54" fmla="*/ 527169 w 765536"/>
                  <a:gd name="connsiteY54" fmla="*/ 270860 h 591631"/>
                  <a:gd name="connsiteX55" fmla="*/ 595382 w 765536"/>
                  <a:gd name="connsiteY55" fmla="*/ 211408 h 591631"/>
                  <a:gd name="connsiteX56" fmla="*/ 619656 w 765536"/>
                  <a:gd name="connsiteY56" fmla="*/ 180334 h 591631"/>
                  <a:gd name="connsiteX57" fmla="*/ 617073 w 765536"/>
                  <a:gd name="connsiteY57" fmla="*/ 148754 h 591631"/>
                  <a:gd name="connsiteX58" fmla="*/ 635602 w 765536"/>
                  <a:gd name="connsiteY58" fmla="*/ 88684 h 591631"/>
                  <a:gd name="connsiteX59" fmla="*/ 725324 w 765536"/>
                  <a:gd name="connsiteY59" fmla="*/ 0 h 5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65536" h="591631">
                    <a:moveTo>
                      <a:pt x="235474" y="492940"/>
                    </a:moveTo>
                    <a:lnTo>
                      <a:pt x="238582" y="497458"/>
                    </a:lnTo>
                    <a:lnTo>
                      <a:pt x="235474" y="498104"/>
                    </a:lnTo>
                    <a:close/>
                    <a:moveTo>
                      <a:pt x="294255" y="485883"/>
                    </a:moveTo>
                    <a:cubicBezTo>
                      <a:pt x="314272" y="485883"/>
                      <a:pt x="334291" y="489957"/>
                      <a:pt x="353043" y="498104"/>
                    </a:cubicBezTo>
                    <a:cubicBezTo>
                      <a:pt x="395646" y="518827"/>
                      <a:pt x="434373" y="546727"/>
                      <a:pt x="467503" y="580604"/>
                    </a:cubicBezTo>
                    <a:cubicBezTo>
                      <a:pt x="423677" y="595307"/>
                      <a:pt x="376244" y="595307"/>
                      <a:pt x="332418" y="580604"/>
                    </a:cubicBezTo>
                    <a:cubicBezTo>
                      <a:pt x="310234" y="574487"/>
                      <a:pt x="290153" y="563300"/>
                      <a:pt x="273540" y="548278"/>
                    </a:cubicBezTo>
                    <a:lnTo>
                      <a:pt x="238582" y="497458"/>
                    </a:lnTo>
                    <a:close/>
                    <a:moveTo>
                      <a:pt x="454621" y="406943"/>
                    </a:moveTo>
                    <a:cubicBezTo>
                      <a:pt x="476402" y="406943"/>
                      <a:pt x="498183" y="410519"/>
                      <a:pt x="519074" y="417670"/>
                    </a:cubicBezTo>
                    <a:cubicBezTo>
                      <a:pt x="563757" y="432915"/>
                      <a:pt x="604098" y="458749"/>
                      <a:pt x="636644" y="492952"/>
                    </a:cubicBezTo>
                    <a:cubicBezTo>
                      <a:pt x="590998" y="503291"/>
                      <a:pt x="543965" y="506085"/>
                      <a:pt x="497420" y="501202"/>
                    </a:cubicBezTo>
                    <a:cubicBezTo>
                      <a:pt x="454860" y="489249"/>
                      <a:pt x="418167" y="462094"/>
                      <a:pt x="394293" y="424881"/>
                    </a:cubicBezTo>
                    <a:lnTo>
                      <a:pt x="390168" y="417670"/>
                    </a:lnTo>
                    <a:cubicBezTo>
                      <a:pt x="411059" y="410519"/>
                      <a:pt x="432840" y="406943"/>
                      <a:pt x="454621" y="406943"/>
                    </a:cubicBezTo>
                    <a:close/>
                    <a:moveTo>
                      <a:pt x="644882" y="279479"/>
                    </a:moveTo>
                    <a:cubicBezTo>
                      <a:pt x="685537" y="281092"/>
                      <a:pt x="725943" y="286624"/>
                      <a:pt x="765536" y="295979"/>
                    </a:cubicBezTo>
                    <a:cubicBezTo>
                      <a:pt x="734398" y="327950"/>
                      <a:pt x="694620" y="350167"/>
                      <a:pt x="651075" y="359921"/>
                    </a:cubicBezTo>
                    <a:cubicBezTo>
                      <a:pt x="607345" y="361448"/>
                      <a:pt x="564405" y="347990"/>
                      <a:pt x="529380" y="321757"/>
                    </a:cubicBezTo>
                    <a:cubicBezTo>
                      <a:pt x="561699" y="294495"/>
                      <a:pt x="602603" y="279522"/>
                      <a:pt x="644882" y="279479"/>
                    </a:cubicBezTo>
                    <a:close/>
                    <a:moveTo>
                      <a:pt x="725324" y="0"/>
                    </a:moveTo>
                    <a:cubicBezTo>
                      <a:pt x="724642" y="45917"/>
                      <a:pt x="716988" y="91477"/>
                      <a:pt x="702642" y="135098"/>
                    </a:cubicBezTo>
                    <a:cubicBezTo>
                      <a:pt x="697061" y="154116"/>
                      <a:pt x="686594" y="170908"/>
                      <a:pt x="672700" y="184089"/>
                    </a:cubicBezTo>
                    <a:lnTo>
                      <a:pt x="622477" y="211255"/>
                    </a:lnTo>
                    <a:lnTo>
                      <a:pt x="600535" y="244409"/>
                    </a:lnTo>
                    <a:cubicBezTo>
                      <a:pt x="445321" y="406077"/>
                      <a:pt x="244006" y="515916"/>
                      <a:pt x="24068" y="558942"/>
                    </a:cubicBezTo>
                    <a:cubicBezTo>
                      <a:pt x="13523" y="561411"/>
                      <a:pt x="2988" y="554871"/>
                      <a:pt x="520" y="544336"/>
                    </a:cubicBezTo>
                    <a:cubicBezTo>
                      <a:pt x="-1949" y="533802"/>
                      <a:pt x="4601" y="523256"/>
                      <a:pt x="15136" y="520788"/>
                    </a:cubicBezTo>
                    <a:lnTo>
                      <a:pt x="22000" y="520788"/>
                    </a:lnTo>
                    <a:lnTo>
                      <a:pt x="79751" y="507384"/>
                    </a:lnTo>
                    <a:cubicBezTo>
                      <a:pt x="128458" y="494435"/>
                      <a:pt x="176102" y="478344"/>
                      <a:pt x="222404" y="459271"/>
                    </a:cubicBezTo>
                    <a:lnTo>
                      <a:pt x="224223" y="458380"/>
                    </a:lnTo>
                    <a:lnTo>
                      <a:pt x="200027" y="401188"/>
                    </a:lnTo>
                    <a:cubicBezTo>
                      <a:pt x="194968" y="379378"/>
                      <a:pt x="193647" y="356702"/>
                      <a:pt x="196289" y="334133"/>
                    </a:cubicBezTo>
                    <a:cubicBezTo>
                      <a:pt x="206986" y="286657"/>
                      <a:pt x="231791" y="243512"/>
                      <a:pt x="267444" y="210381"/>
                    </a:cubicBezTo>
                    <a:cubicBezTo>
                      <a:pt x="280534" y="255714"/>
                      <a:pt x="288156" y="302453"/>
                      <a:pt x="290126" y="349604"/>
                    </a:cubicBezTo>
                    <a:cubicBezTo>
                      <a:pt x="290126" y="378480"/>
                      <a:pt x="274143" y="406838"/>
                      <a:pt x="258160" y="427978"/>
                    </a:cubicBezTo>
                    <a:lnTo>
                      <a:pt x="237560" y="451839"/>
                    </a:lnTo>
                    <a:lnTo>
                      <a:pt x="357006" y="393266"/>
                    </a:lnTo>
                    <a:lnTo>
                      <a:pt x="374979" y="381329"/>
                    </a:lnTo>
                    <a:lnTo>
                      <a:pt x="351341" y="323131"/>
                    </a:lnTo>
                    <a:cubicBezTo>
                      <a:pt x="346293" y="301194"/>
                      <a:pt x="344731" y="278455"/>
                      <a:pt x="346848" y="255756"/>
                    </a:cubicBezTo>
                    <a:cubicBezTo>
                      <a:pt x="355596" y="208020"/>
                      <a:pt x="378191" y="163911"/>
                      <a:pt x="411818" y="128907"/>
                    </a:cubicBezTo>
                    <a:cubicBezTo>
                      <a:pt x="424897" y="174630"/>
                      <a:pt x="432854" y="221673"/>
                      <a:pt x="435529" y="269160"/>
                    </a:cubicBezTo>
                    <a:cubicBezTo>
                      <a:pt x="433201" y="291529"/>
                      <a:pt x="426808" y="313080"/>
                      <a:pt x="416846" y="332829"/>
                    </a:cubicBezTo>
                    <a:lnTo>
                      <a:pt x="385216" y="374530"/>
                    </a:lnTo>
                    <a:lnTo>
                      <a:pt x="481888" y="310325"/>
                    </a:lnTo>
                    <a:lnTo>
                      <a:pt x="506039" y="289276"/>
                    </a:lnTo>
                    <a:lnTo>
                      <a:pt x="484391" y="235880"/>
                    </a:lnTo>
                    <a:cubicBezTo>
                      <a:pt x="479518" y="214819"/>
                      <a:pt x="477953" y="192991"/>
                      <a:pt x="479881" y="171186"/>
                    </a:cubicBezTo>
                    <a:cubicBezTo>
                      <a:pt x="488629" y="126124"/>
                      <a:pt x="509698" y="84365"/>
                      <a:pt x="540727" y="50530"/>
                    </a:cubicBezTo>
                    <a:cubicBezTo>
                      <a:pt x="553189" y="94250"/>
                      <a:pt x="560800" y="139214"/>
                      <a:pt x="563420" y="184590"/>
                    </a:cubicBezTo>
                    <a:cubicBezTo>
                      <a:pt x="561217" y="205816"/>
                      <a:pt x="555273" y="226301"/>
                      <a:pt x="546019" y="245158"/>
                    </a:cubicBezTo>
                    <a:lnTo>
                      <a:pt x="527169" y="270860"/>
                    </a:lnTo>
                    <a:lnTo>
                      <a:pt x="595382" y="211408"/>
                    </a:lnTo>
                    <a:lnTo>
                      <a:pt x="619656" y="180334"/>
                    </a:lnTo>
                    <a:lnTo>
                      <a:pt x="617073" y="148754"/>
                    </a:lnTo>
                    <a:cubicBezTo>
                      <a:pt x="619348" y="127920"/>
                      <a:pt x="625565" y="107517"/>
                      <a:pt x="635602" y="88684"/>
                    </a:cubicBezTo>
                    <a:cubicBezTo>
                      <a:pt x="655512" y="50486"/>
                      <a:pt x="686889" y="19467"/>
                      <a:pt x="725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2452782" y="1084415"/>
                <a:ext cx="5372199" cy="5390836"/>
              </a:xfrm>
              <a:custGeom>
                <a:avLst/>
                <a:gdLst>
                  <a:gd name="connsiteX0" fmla="*/ 3137621 w 5372199"/>
                  <a:gd name="connsiteY0" fmla="*/ 5098566 h 5390836"/>
                  <a:gd name="connsiteX1" fmla="*/ 3090189 w 5372199"/>
                  <a:gd name="connsiteY1" fmla="*/ 5135680 h 5390836"/>
                  <a:gd name="connsiteX2" fmla="*/ 3090189 w 5372199"/>
                  <a:gd name="connsiteY2" fmla="*/ 5214053 h 5390836"/>
                  <a:gd name="connsiteX3" fmla="*/ 3123189 w 5372199"/>
                  <a:gd name="connsiteY3" fmla="*/ 5282125 h 5390836"/>
                  <a:gd name="connsiteX4" fmla="*/ 3179909 w 5372199"/>
                  <a:gd name="connsiteY4" fmla="*/ 5298625 h 5390836"/>
                  <a:gd name="connsiteX5" fmla="*/ 3227342 w 5372199"/>
                  <a:gd name="connsiteY5" fmla="*/ 5262527 h 5390836"/>
                  <a:gd name="connsiteX6" fmla="*/ 3223219 w 5372199"/>
                  <a:gd name="connsiteY6" fmla="*/ 5262527 h 5390836"/>
                  <a:gd name="connsiteX7" fmla="*/ 3228384 w 5372199"/>
                  <a:gd name="connsiteY7" fmla="*/ 5186218 h 5390836"/>
                  <a:gd name="connsiteX8" fmla="*/ 3195371 w 5372199"/>
                  <a:gd name="connsiteY8" fmla="*/ 5115066 h 5390836"/>
                  <a:gd name="connsiteX9" fmla="*/ 3137621 w 5372199"/>
                  <a:gd name="connsiteY9" fmla="*/ 5098566 h 5390836"/>
                  <a:gd name="connsiteX10" fmla="*/ 2793012 w 5372199"/>
                  <a:gd name="connsiteY10" fmla="*/ 5095901 h 5390836"/>
                  <a:gd name="connsiteX11" fmla="*/ 2794038 w 5372199"/>
                  <a:gd name="connsiteY11" fmla="*/ 5121680 h 5390836"/>
                  <a:gd name="connsiteX12" fmla="*/ 2794038 w 5372199"/>
                  <a:gd name="connsiteY12" fmla="*/ 5147468 h 5390836"/>
                  <a:gd name="connsiteX13" fmla="*/ 2652759 w 5372199"/>
                  <a:gd name="connsiteY13" fmla="*/ 5150557 h 5390836"/>
                  <a:gd name="connsiteX14" fmla="*/ 2654818 w 5372199"/>
                  <a:gd name="connsiteY14" fmla="*/ 5212430 h 5390836"/>
                  <a:gd name="connsiteX15" fmla="*/ 2785788 w 5372199"/>
                  <a:gd name="connsiteY15" fmla="*/ 5210375 h 5390836"/>
                  <a:gd name="connsiteX16" fmla="*/ 2785788 w 5372199"/>
                  <a:gd name="connsiteY16" fmla="*/ 5235125 h 5390836"/>
                  <a:gd name="connsiteX17" fmla="*/ 2785788 w 5372199"/>
                  <a:gd name="connsiteY17" fmla="*/ 5259875 h 5390836"/>
                  <a:gd name="connsiteX18" fmla="*/ 2654818 w 5372199"/>
                  <a:gd name="connsiteY18" fmla="*/ 5261930 h 5390836"/>
                  <a:gd name="connsiteX19" fmla="*/ 2656886 w 5372199"/>
                  <a:gd name="connsiteY19" fmla="*/ 5338252 h 5390836"/>
                  <a:gd name="connsiteX20" fmla="*/ 2803317 w 5372199"/>
                  <a:gd name="connsiteY20" fmla="*/ 5335154 h 5390836"/>
                  <a:gd name="connsiteX21" fmla="*/ 2804347 w 5372199"/>
                  <a:gd name="connsiteY21" fmla="*/ 5360934 h 5390836"/>
                  <a:gd name="connsiteX22" fmla="*/ 2804347 w 5372199"/>
                  <a:gd name="connsiteY22" fmla="*/ 5386722 h 5390836"/>
                  <a:gd name="connsiteX23" fmla="*/ 2601191 w 5372199"/>
                  <a:gd name="connsiteY23" fmla="*/ 5390836 h 5390836"/>
                  <a:gd name="connsiteX24" fmla="*/ 2597068 w 5372199"/>
                  <a:gd name="connsiteY24" fmla="*/ 5100028 h 5390836"/>
                  <a:gd name="connsiteX25" fmla="*/ 2311412 w 5372199"/>
                  <a:gd name="connsiteY25" fmla="*/ 5073218 h 5390836"/>
                  <a:gd name="connsiteX26" fmla="*/ 2527979 w 5372199"/>
                  <a:gd name="connsiteY26" fmla="*/ 5100036 h 5390836"/>
                  <a:gd name="connsiteX27" fmla="*/ 2524886 w 5372199"/>
                  <a:gd name="connsiteY27" fmla="*/ 5124786 h 5390836"/>
                  <a:gd name="connsiteX28" fmla="*/ 2521789 w 5372199"/>
                  <a:gd name="connsiteY28" fmla="*/ 5150566 h 5390836"/>
                  <a:gd name="connsiteX29" fmla="*/ 2441357 w 5372199"/>
                  <a:gd name="connsiteY29" fmla="*/ 5141286 h 5390836"/>
                  <a:gd name="connsiteX30" fmla="*/ 2412480 w 5372199"/>
                  <a:gd name="connsiteY30" fmla="*/ 5378472 h 5390836"/>
                  <a:gd name="connsiteX31" fmla="*/ 2384632 w 5372199"/>
                  <a:gd name="connsiteY31" fmla="*/ 5375374 h 5390836"/>
                  <a:gd name="connsiteX32" fmla="*/ 2356798 w 5372199"/>
                  <a:gd name="connsiteY32" fmla="*/ 5372277 h 5390836"/>
                  <a:gd name="connsiteX33" fmla="*/ 2385662 w 5372199"/>
                  <a:gd name="connsiteY33" fmla="*/ 5134066 h 5390836"/>
                  <a:gd name="connsiteX34" fmla="*/ 2305230 w 5372199"/>
                  <a:gd name="connsiteY34" fmla="*/ 5124786 h 5390836"/>
                  <a:gd name="connsiteX35" fmla="*/ 2308328 w 5372199"/>
                  <a:gd name="connsiteY35" fmla="*/ 5098998 h 5390836"/>
                  <a:gd name="connsiteX36" fmla="*/ 3178501 w 5372199"/>
                  <a:gd name="connsiteY36" fmla="*/ 5049077 h 5390836"/>
                  <a:gd name="connsiteX37" fmla="*/ 3227342 w 5372199"/>
                  <a:gd name="connsiteY37" fmla="*/ 5072774 h 5390836"/>
                  <a:gd name="connsiteX38" fmla="*/ 3283036 w 5372199"/>
                  <a:gd name="connsiteY38" fmla="*/ 5175900 h 5390836"/>
                  <a:gd name="connsiteX39" fmla="*/ 3270659 w 5372199"/>
                  <a:gd name="connsiteY39" fmla="*/ 5291404 h 5390836"/>
                  <a:gd name="connsiteX40" fmla="*/ 3094478 w 5372199"/>
                  <a:gd name="connsiteY40" fmla="*/ 5332188 h 5390836"/>
                  <a:gd name="connsiteX41" fmla="*/ 3086062 w 5372199"/>
                  <a:gd name="connsiteY41" fmla="*/ 5326472 h 5390836"/>
                  <a:gd name="connsiteX42" fmla="*/ 3082978 w 5372199"/>
                  <a:gd name="connsiteY42" fmla="*/ 5329557 h 5390836"/>
                  <a:gd name="connsiteX43" fmla="*/ 3027283 w 5372199"/>
                  <a:gd name="connsiteY43" fmla="*/ 5226430 h 5390836"/>
                  <a:gd name="connsiteX44" fmla="*/ 3040690 w 5372199"/>
                  <a:gd name="connsiteY44" fmla="*/ 5108871 h 5390836"/>
                  <a:gd name="connsiteX45" fmla="*/ 3124219 w 5372199"/>
                  <a:gd name="connsiteY45" fmla="*/ 5050083 h 5390836"/>
                  <a:gd name="connsiteX46" fmla="*/ 3178501 w 5372199"/>
                  <a:gd name="connsiteY46" fmla="*/ 5049077 h 5390836"/>
                  <a:gd name="connsiteX47" fmla="*/ 2038303 w 5372199"/>
                  <a:gd name="connsiteY47" fmla="*/ 5009871 h 5390836"/>
                  <a:gd name="connsiteX48" fmla="*/ 2065121 w 5372199"/>
                  <a:gd name="connsiteY48" fmla="*/ 5017092 h 5390836"/>
                  <a:gd name="connsiteX49" fmla="*/ 2092960 w 5372199"/>
                  <a:gd name="connsiteY49" fmla="*/ 5023274 h 5390836"/>
                  <a:gd name="connsiteX50" fmla="*/ 2048621 w 5372199"/>
                  <a:gd name="connsiteY50" fmla="*/ 5201688 h 5390836"/>
                  <a:gd name="connsiteX51" fmla="*/ 2048621 w 5372199"/>
                  <a:gd name="connsiteY51" fmla="*/ 5250150 h 5390836"/>
                  <a:gd name="connsiteX52" fmla="*/ 2082650 w 5372199"/>
                  <a:gd name="connsiteY52" fmla="*/ 5274900 h 5390836"/>
                  <a:gd name="connsiteX53" fmla="*/ 2124930 w 5372199"/>
                  <a:gd name="connsiteY53" fmla="*/ 5274900 h 5390836"/>
                  <a:gd name="connsiteX54" fmla="*/ 2148650 w 5372199"/>
                  <a:gd name="connsiteY54" fmla="*/ 5230565 h 5390836"/>
                  <a:gd name="connsiteX55" fmla="*/ 2192989 w 5372199"/>
                  <a:gd name="connsiteY55" fmla="*/ 5053189 h 5390836"/>
                  <a:gd name="connsiteX56" fmla="*/ 2219807 w 5372199"/>
                  <a:gd name="connsiteY56" fmla="*/ 5059371 h 5390836"/>
                  <a:gd name="connsiteX57" fmla="*/ 2247654 w 5372199"/>
                  <a:gd name="connsiteY57" fmla="*/ 5066591 h 5390836"/>
                  <a:gd name="connsiteX58" fmla="*/ 2200209 w 5372199"/>
                  <a:gd name="connsiteY58" fmla="*/ 5237773 h 5390836"/>
                  <a:gd name="connsiteX59" fmla="*/ 2153807 w 5372199"/>
                  <a:gd name="connsiteY59" fmla="*/ 5319247 h 5390836"/>
                  <a:gd name="connsiteX60" fmla="*/ 2067180 w 5372199"/>
                  <a:gd name="connsiteY60" fmla="*/ 5326468 h 5390836"/>
                  <a:gd name="connsiteX61" fmla="*/ 1994985 w 5372199"/>
                  <a:gd name="connsiteY61" fmla="*/ 5279023 h 5390836"/>
                  <a:gd name="connsiteX62" fmla="*/ 1994985 w 5372199"/>
                  <a:gd name="connsiteY62" fmla="*/ 5186218 h 5390836"/>
                  <a:gd name="connsiteX63" fmla="*/ 3514900 w 5372199"/>
                  <a:gd name="connsiteY63" fmla="*/ 4952554 h 5390836"/>
                  <a:gd name="connsiteX64" fmla="*/ 3523150 w 5372199"/>
                  <a:gd name="connsiteY64" fmla="*/ 4977304 h 5390836"/>
                  <a:gd name="connsiteX65" fmla="*/ 3531400 w 5372199"/>
                  <a:gd name="connsiteY65" fmla="*/ 5002053 h 5390836"/>
                  <a:gd name="connsiteX66" fmla="*/ 3403523 w 5372199"/>
                  <a:gd name="connsiteY66" fmla="*/ 5043303 h 5390836"/>
                  <a:gd name="connsiteX67" fmla="*/ 3424146 w 5372199"/>
                  <a:gd name="connsiteY67" fmla="*/ 5106210 h 5390836"/>
                  <a:gd name="connsiteX68" fmla="*/ 3535523 w 5372199"/>
                  <a:gd name="connsiteY68" fmla="*/ 5070125 h 5390836"/>
                  <a:gd name="connsiteX69" fmla="*/ 3542743 w 5372199"/>
                  <a:gd name="connsiteY69" fmla="*/ 5093833 h 5390836"/>
                  <a:gd name="connsiteX70" fmla="*/ 3550993 w 5372199"/>
                  <a:gd name="connsiteY70" fmla="*/ 5117557 h 5390836"/>
                  <a:gd name="connsiteX71" fmla="*/ 3439621 w 5372199"/>
                  <a:gd name="connsiteY71" fmla="*/ 5153655 h 5390836"/>
                  <a:gd name="connsiteX72" fmla="*/ 3477773 w 5372199"/>
                  <a:gd name="connsiteY72" fmla="*/ 5271222 h 5390836"/>
                  <a:gd name="connsiteX73" fmla="*/ 3450955 w 5372199"/>
                  <a:gd name="connsiteY73" fmla="*/ 5279459 h 5390836"/>
                  <a:gd name="connsiteX74" fmla="*/ 3424146 w 5372199"/>
                  <a:gd name="connsiteY74" fmla="*/ 5288752 h 5390836"/>
                  <a:gd name="connsiteX75" fmla="*/ 3334426 w 5372199"/>
                  <a:gd name="connsiteY75" fmla="*/ 5012371 h 5390836"/>
                  <a:gd name="connsiteX76" fmla="*/ 1772071 w 5372199"/>
                  <a:gd name="connsiteY76" fmla="*/ 4919562 h 5390836"/>
                  <a:gd name="connsiteX77" fmla="*/ 1978320 w 5372199"/>
                  <a:gd name="connsiteY77" fmla="*/ 4990719 h 5390836"/>
                  <a:gd name="connsiteX78" fmla="*/ 1970070 w 5372199"/>
                  <a:gd name="connsiteY78" fmla="*/ 5014439 h 5390836"/>
                  <a:gd name="connsiteX79" fmla="*/ 1960782 w 5372199"/>
                  <a:gd name="connsiteY79" fmla="*/ 5039189 h 5390836"/>
                  <a:gd name="connsiteX80" fmla="*/ 1884473 w 5372199"/>
                  <a:gd name="connsiteY80" fmla="*/ 5013409 h 5390836"/>
                  <a:gd name="connsiteX81" fmla="*/ 1807130 w 5372199"/>
                  <a:gd name="connsiteY81" fmla="*/ 5239260 h 5390836"/>
                  <a:gd name="connsiteX82" fmla="*/ 1780321 w 5372199"/>
                  <a:gd name="connsiteY82" fmla="*/ 5229968 h 5390836"/>
                  <a:gd name="connsiteX83" fmla="*/ 1753503 w 5372199"/>
                  <a:gd name="connsiteY83" fmla="*/ 5220693 h 5390836"/>
                  <a:gd name="connsiteX84" fmla="*/ 1831880 w 5372199"/>
                  <a:gd name="connsiteY84" fmla="*/ 4994842 h 5390836"/>
                  <a:gd name="connsiteX85" fmla="*/ 1755571 w 5372199"/>
                  <a:gd name="connsiteY85" fmla="*/ 4969062 h 5390836"/>
                  <a:gd name="connsiteX86" fmla="*/ 1763821 w 5372199"/>
                  <a:gd name="connsiteY86" fmla="*/ 4944312 h 5390836"/>
                  <a:gd name="connsiteX87" fmla="*/ 1666876 w 5372199"/>
                  <a:gd name="connsiteY87" fmla="*/ 4867995 h 5390836"/>
                  <a:gd name="connsiteX88" fmla="*/ 1691626 w 5372199"/>
                  <a:gd name="connsiteY88" fmla="*/ 4879342 h 5390836"/>
                  <a:gd name="connsiteX89" fmla="*/ 1717406 w 5372199"/>
                  <a:gd name="connsiteY89" fmla="*/ 4891715 h 5390836"/>
                  <a:gd name="connsiteX90" fmla="*/ 1594694 w 5372199"/>
                  <a:gd name="connsiteY90" fmla="*/ 5154680 h 5390836"/>
                  <a:gd name="connsiteX91" fmla="*/ 1568906 w 5372199"/>
                  <a:gd name="connsiteY91" fmla="*/ 5143345 h 5390836"/>
                  <a:gd name="connsiteX92" fmla="*/ 1543127 w 5372199"/>
                  <a:gd name="connsiteY92" fmla="*/ 5130968 h 5390836"/>
                  <a:gd name="connsiteX93" fmla="*/ 3872751 w 5372199"/>
                  <a:gd name="connsiteY93" fmla="*/ 4780342 h 5390836"/>
                  <a:gd name="connsiteX94" fmla="*/ 3884085 w 5372199"/>
                  <a:gd name="connsiteY94" fmla="*/ 4803037 h 5390836"/>
                  <a:gd name="connsiteX95" fmla="*/ 3896462 w 5372199"/>
                  <a:gd name="connsiteY95" fmla="*/ 4825719 h 5390836"/>
                  <a:gd name="connsiteX96" fmla="*/ 3825306 w 5372199"/>
                  <a:gd name="connsiteY96" fmla="*/ 4863872 h 5390836"/>
                  <a:gd name="connsiteX97" fmla="*/ 3937712 w 5372199"/>
                  <a:gd name="connsiteY97" fmla="*/ 5075278 h 5390836"/>
                  <a:gd name="connsiteX98" fmla="*/ 3912962 w 5372199"/>
                  <a:gd name="connsiteY98" fmla="*/ 5088689 h 5390836"/>
                  <a:gd name="connsiteX99" fmla="*/ 3888212 w 5372199"/>
                  <a:gd name="connsiteY99" fmla="*/ 5102096 h 5390836"/>
                  <a:gd name="connsiteX100" fmla="*/ 3775806 w 5372199"/>
                  <a:gd name="connsiteY100" fmla="*/ 4890689 h 5390836"/>
                  <a:gd name="connsiteX101" fmla="*/ 3704649 w 5372199"/>
                  <a:gd name="connsiteY101" fmla="*/ 4927816 h 5390836"/>
                  <a:gd name="connsiteX102" fmla="*/ 3692277 w 5372199"/>
                  <a:gd name="connsiteY102" fmla="*/ 4905122 h 5390836"/>
                  <a:gd name="connsiteX103" fmla="*/ 3680929 w 5372199"/>
                  <a:gd name="connsiteY103" fmla="*/ 4882439 h 5390836"/>
                  <a:gd name="connsiteX104" fmla="*/ 1417309 w 5372199"/>
                  <a:gd name="connsiteY104" fmla="*/ 4732898 h 5390836"/>
                  <a:gd name="connsiteX105" fmla="*/ 1607059 w 5372199"/>
                  <a:gd name="connsiteY105" fmla="*/ 4839122 h 5390836"/>
                  <a:gd name="connsiteX106" fmla="*/ 1594682 w 5372199"/>
                  <a:gd name="connsiteY106" fmla="*/ 4861804 h 5390836"/>
                  <a:gd name="connsiteX107" fmla="*/ 1582309 w 5372199"/>
                  <a:gd name="connsiteY107" fmla="*/ 4883456 h 5390836"/>
                  <a:gd name="connsiteX108" fmla="*/ 1512182 w 5372199"/>
                  <a:gd name="connsiteY108" fmla="*/ 4844274 h 5390836"/>
                  <a:gd name="connsiteX109" fmla="*/ 1395653 w 5372199"/>
                  <a:gd name="connsiteY109" fmla="*/ 5053625 h 5390836"/>
                  <a:gd name="connsiteX110" fmla="*/ 1370903 w 5372199"/>
                  <a:gd name="connsiteY110" fmla="*/ 5040210 h 5390836"/>
                  <a:gd name="connsiteX111" fmla="*/ 1347182 w 5372199"/>
                  <a:gd name="connsiteY111" fmla="*/ 5026808 h 5390836"/>
                  <a:gd name="connsiteX112" fmla="*/ 1462682 w 5372199"/>
                  <a:gd name="connsiteY112" fmla="*/ 4817457 h 5390836"/>
                  <a:gd name="connsiteX113" fmla="*/ 1392555 w 5372199"/>
                  <a:gd name="connsiteY113" fmla="*/ 4778274 h 5390836"/>
                  <a:gd name="connsiteX114" fmla="*/ 1404932 w 5372199"/>
                  <a:gd name="connsiteY114" fmla="*/ 4755592 h 5390836"/>
                  <a:gd name="connsiteX115" fmla="*/ 4097559 w 5372199"/>
                  <a:gd name="connsiteY115" fmla="*/ 4639059 h 5390836"/>
                  <a:gd name="connsiteX116" fmla="*/ 4110962 w 5372199"/>
                  <a:gd name="connsiteY116" fmla="*/ 4660711 h 5390836"/>
                  <a:gd name="connsiteX117" fmla="*/ 4125402 w 5372199"/>
                  <a:gd name="connsiteY117" fmla="*/ 4682368 h 5390836"/>
                  <a:gd name="connsiteX118" fmla="*/ 4006805 w 5372199"/>
                  <a:gd name="connsiteY118" fmla="*/ 4759715 h 5390836"/>
                  <a:gd name="connsiteX119" fmla="*/ 4040835 w 5372199"/>
                  <a:gd name="connsiteY119" fmla="*/ 4811283 h 5390836"/>
                  <a:gd name="connsiteX120" fmla="*/ 4150152 w 5372199"/>
                  <a:gd name="connsiteY120" fmla="*/ 4740118 h 5390836"/>
                  <a:gd name="connsiteX121" fmla="*/ 4164589 w 5372199"/>
                  <a:gd name="connsiteY121" fmla="*/ 4760741 h 5390836"/>
                  <a:gd name="connsiteX122" fmla="*/ 4177991 w 5372199"/>
                  <a:gd name="connsiteY122" fmla="*/ 4782406 h 5390836"/>
                  <a:gd name="connsiteX123" fmla="*/ 4067652 w 5372199"/>
                  <a:gd name="connsiteY123" fmla="*/ 4853562 h 5390836"/>
                  <a:gd name="connsiteX124" fmla="*/ 4108902 w 5372199"/>
                  <a:gd name="connsiteY124" fmla="*/ 4916465 h 5390836"/>
                  <a:gd name="connsiteX125" fmla="*/ 4232656 w 5372199"/>
                  <a:gd name="connsiteY125" fmla="*/ 4837062 h 5390836"/>
                  <a:gd name="connsiteX126" fmla="*/ 4247088 w 5372199"/>
                  <a:gd name="connsiteY126" fmla="*/ 4858715 h 5390836"/>
                  <a:gd name="connsiteX127" fmla="*/ 4261529 w 5372199"/>
                  <a:gd name="connsiteY127" fmla="*/ 4880367 h 5390836"/>
                  <a:gd name="connsiteX128" fmla="*/ 4090335 w 5372199"/>
                  <a:gd name="connsiteY128" fmla="*/ 4990714 h 5390836"/>
                  <a:gd name="connsiteX129" fmla="*/ 3932555 w 5372199"/>
                  <a:gd name="connsiteY129" fmla="*/ 4746308 h 5390836"/>
                  <a:gd name="connsiteX130" fmla="*/ 1204009 w 5372199"/>
                  <a:gd name="connsiteY130" fmla="*/ 4608716 h 5390836"/>
                  <a:gd name="connsiteX131" fmla="*/ 1280327 w 5372199"/>
                  <a:gd name="connsiteY131" fmla="*/ 4633466 h 5390836"/>
                  <a:gd name="connsiteX132" fmla="*/ 1323636 w 5372199"/>
                  <a:gd name="connsiteY132" fmla="*/ 4697398 h 5390836"/>
                  <a:gd name="connsiteX133" fmla="*/ 1308174 w 5372199"/>
                  <a:gd name="connsiteY133" fmla="*/ 4771647 h 5390836"/>
                  <a:gd name="connsiteX134" fmla="*/ 1268992 w 5372199"/>
                  <a:gd name="connsiteY134" fmla="*/ 4739686 h 5390836"/>
                  <a:gd name="connsiteX135" fmla="*/ 1274144 w 5372199"/>
                  <a:gd name="connsiteY135" fmla="*/ 4703593 h 5390836"/>
                  <a:gd name="connsiteX136" fmla="*/ 1249395 w 5372199"/>
                  <a:gd name="connsiteY136" fmla="*/ 4670588 h 5390836"/>
                  <a:gd name="connsiteX137" fmla="*/ 1216395 w 5372199"/>
                  <a:gd name="connsiteY137" fmla="*/ 4659245 h 5390836"/>
                  <a:gd name="connsiteX138" fmla="*/ 1189577 w 5372199"/>
                  <a:gd name="connsiteY138" fmla="*/ 4674715 h 5390836"/>
                  <a:gd name="connsiteX139" fmla="*/ 1189577 w 5372199"/>
                  <a:gd name="connsiteY139" fmla="*/ 4698436 h 5390836"/>
                  <a:gd name="connsiteX140" fmla="*/ 1221547 w 5372199"/>
                  <a:gd name="connsiteY140" fmla="*/ 4742775 h 5390836"/>
                  <a:gd name="connsiteX141" fmla="*/ 1265894 w 5372199"/>
                  <a:gd name="connsiteY141" fmla="*/ 4815995 h 5390836"/>
                  <a:gd name="connsiteX142" fmla="*/ 1247327 w 5372199"/>
                  <a:gd name="connsiteY142" fmla="*/ 4874774 h 5390836"/>
                  <a:gd name="connsiteX143" fmla="*/ 1184424 w 5372199"/>
                  <a:gd name="connsiteY143" fmla="*/ 4909842 h 5390836"/>
                  <a:gd name="connsiteX144" fmla="*/ 1106048 w 5372199"/>
                  <a:gd name="connsiteY144" fmla="*/ 4881999 h 5390836"/>
                  <a:gd name="connsiteX145" fmla="*/ 1056548 w 5372199"/>
                  <a:gd name="connsiteY145" fmla="*/ 4814965 h 5390836"/>
                  <a:gd name="connsiteX146" fmla="*/ 1074073 w 5372199"/>
                  <a:gd name="connsiteY146" fmla="*/ 4738660 h 5390836"/>
                  <a:gd name="connsiteX147" fmla="*/ 1118420 w 5372199"/>
                  <a:gd name="connsiteY147" fmla="*/ 4769592 h 5390836"/>
                  <a:gd name="connsiteX148" fmla="*/ 1109145 w 5372199"/>
                  <a:gd name="connsiteY148" fmla="*/ 4807745 h 5390836"/>
                  <a:gd name="connsiteX149" fmla="*/ 1134920 w 5372199"/>
                  <a:gd name="connsiteY149" fmla="*/ 4841774 h 5390836"/>
                  <a:gd name="connsiteX150" fmla="*/ 1174115 w 5372199"/>
                  <a:gd name="connsiteY150" fmla="*/ 4859312 h 5390836"/>
                  <a:gd name="connsiteX151" fmla="*/ 1201954 w 5372199"/>
                  <a:gd name="connsiteY151" fmla="*/ 4846940 h 5390836"/>
                  <a:gd name="connsiteX152" fmla="*/ 1201954 w 5372199"/>
                  <a:gd name="connsiteY152" fmla="*/ 4821160 h 5390836"/>
                  <a:gd name="connsiteX153" fmla="*/ 1175145 w 5372199"/>
                  <a:gd name="connsiteY153" fmla="*/ 4780940 h 5390836"/>
                  <a:gd name="connsiteX154" fmla="*/ 1125645 w 5372199"/>
                  <a:gd name="connsiteY154" fmla="*/ 4703593 h 5390836"/>
                  <a:gd name="connsiteX155" fmla="*/ 1141102 w 5372199"/>
                  <a:gd name="connsiteY155" fmla="*/ 4646868 h 5390836"/>
                  <a:gd name="connsiteX156" fmla="*/ 1204009 w 5372199"/>
                  <a:gd name="connsiteY156" fmla="*/ 4608716 h 5390836"/>
                  <a:gd name="connsiteX157" fmla="*/ 4318414 w 5372199"/>
                  <a:gd name="connsiteY157" fmla="*/ 4479809 h 5390836"/>
                  <a:gd name="connsiteX158" fmla="*/ 4394732 w 5372199"/>
                  <a:gd name="connsiteY158" fmla="*/ 4513839 h 5390836"/>
                  <a:gd name="connsiteX159" fmla="*/ 4352444 w 5372199"/>
                  <a:gd name="connsiteY159" fmla="*/ 4549936 h 5390836"/>
                  <a:gd name="connsiteX160" fmla="*/ 4314287 w 5372199"/>
                  <a:gd name="connsiteY160" fmla="*/ 4533436 h 5390836"/>
                  <a:gd name="connsiteX161" fmla="*/ 4274067 w 5372199"/>
                  <a:gd name="connsiteY161" fmla="*/ 4548894 h 5390836"/>
                  <a:gd name="connsiteX162" fmla="*/ 4253440 w 5372199"/>
                  <a:gd name="connsiteY162" fmla="*/ 4600466 h 5390836"/>
                  <a:gd name="connsiteX163" fmla="*/ 4288508 w 5372199"/>
                  <a:gd name="connsiteY163" fmla="*/ 4669563 h 5390836"/>
                  <a:gd name="connsiteX164" fmla="*/ 4349347 w 5372199"/>
                  <a:gd name="connsiteY164" fmla="*/ 4714936 h 5390836"/>
                  <a:gd name="connsiteX165" fmla="*/ 4402974 w 5372199"/>
                  <a:gd name="connsiteY165" fmla="*/ 4703593 h 5390836"/>
                  <a:gd name="connsiteX166" fmla="*/ 4424626 w 5372199"/>
                  <a:gd name="connsiteY166" fmla="*/ 4665436 h 5390836"/>
                  <a:gd name="connsiteX167" fmla="*/ 4412262 w 5372199"/>
                  <a:gd name="connsiteY167" fmla="*/ 4621089 h 5390836"/>
                  <a:gd name="connsiteX168" fmla="*/ 4454541 w 5372199"/>
                  <a:gd name="connsiteY168" fmla="*/ 4581898 h 5390836"/>
                  <a:gd name="connsiteX169" fmla="*/ 4478261 w 5372199"/>
                  <a:gd name="connsiteY169" fmla="*/ 4667495 h 5390836"/>
                  <a:gd name="connsiteX170" fmla="*/ 4344389 w 5372199"/>
                  <a:gd name="connsiteY170" fmla="*/ 4770936 h 5390836"/>
                  <a:gd name="connsiteX171" fmla="*/ 4342135 w 5372199"/>
                  <a:gd name="connsiteY171" fmla="*/ 4770622 h 5390836"/>
                  <a:gd name="connsiteX172" fmla="*/ 4245203 w 5372199"/>
                  <a:gd name="connsiteY172" fmla="*/ 4706686 h 5390836"/>
                  <a:gd name="connsiteX173" fmla="*/ 4197758 w 5372199"/>
                  <a:gd name="connsiteY173" fmla="*/ 4598398 h 5390836"/>
                  <a:gd name="connsiteX174" fmla="*/ 4239008 w 5372199"/>
                  <a:gd name="connsiteY174" fmla="*/ 4508686 h 5390836"/>
                  <a:gd name="connsiteX175" fmla="*/ 4318414 w 5372199"/>
                  <a:gd name="connsiteY175" fmla="*/ 4479809 h 5390836"/>
                  <a:gd name="connsiteX176" fmla="*/ 976955 w 5372199"/>
                  <a:gd name="connsiteY176" fmla="*/ 4384335 h 5390836"/>
                  <a:gd name="connsiteX177" fmla="*/ 998607 w 5372199"/>
                  <a:gd name="connsiteY177" fmla="*/ 4403932 h 5390836"/>
                  <a:gd name="connsiteX178" fmla="*/ 1019243 w 5372199"/>
                  <a:gd name="connsiteY178" fmla="*/ 4424560 h 5390836"/>
                  <a:gd name="connsiteX179" fmla="*/ 958400 w 5372199"/>
                  <a:gd name="connsiteY179" fmla="*/ 4647309 h 5390836"/>
                  <a:gd name="connsiteX180" fmla="*/ 1097611 w 5372199"/>
                  <a:gd name="connsiteY180" fmla="*/ 4497780 h 5390836"/>
                  <a:gd name="connsiteX181" fmla="*/ 1117204 w 5372199"/>
                  <a:gd name="connsiteY181" fmla="*/ 4515309 h 5390836"/>
                  <a:gd name="connsiteX182" fmla="*/ 1135772 w 5372199"/>
                  <a:gd name="connsiteY182" fmla="*/ 4532839 h 5390836"/>
                  <a:gd name="connsiteX183" fmla="*/ 937773 w 5372199"/>
                  <a:gd name="connsiteY183" fmla="*/ 4746313 h 5390836"/>
                  <a:gd name="connsiteX184" fmla="*/ 917146 w 5372199"/>
                  <a:gd name="connsiteY184" fmla="*/ 4726715 h 5390836"/>
                  <a:gd name="connsiteX185" fmla="*/ 897552 w 5372199"/>
                  <a:gd name="connsiteY185" fmla="*/ 4708148 h 5390836"/>
                  <a:gd name="connsiteX186" fmla="*/ 959425 w 5372199"/>
                  <a:gd name="connsiteY186" fmla="*/ 4479212 h 5390836"/>
                  <a:gd name="connsiteX187" fmla="*/ 816078 w 5372199"/>
                  <a:gd name="connsiteY187" fmla="*/ 4632868 h 5390836"/>
                  <a:gd name="connsiteX188" fmla="*/ 797523 w 5372199"/>
                  <a:gd name="connsiteY188" fmla="*/ 4615339 h 5390836"/>
                  <a:gd name="connsiteX189" fmla="*/ 777926 w 5372199"/>
                  <a:gd name="connsiteY189" fmla="*/ 4596771 h 5390836"/>
                  <a:gd name="connsiteX190" fmla="*/ 883108 w 5372199"/>
                  <a:gd name="connsiteY190" fmla="*/ 4280170 h 5390836"/>
                  <a:gd name="connsiteX191" fmla="*/ 901675 w 5372199"/>
                  <a:gd name="connsiteY191" fmla="*/ 4301823 h 5390836"/>
                  <a:gd name="connsiteX192" fmla="*/ 920235 w 5372199"/>
                  <a:gd name="connsiteY192" fmla="*/ 4322450 h 5390836"/>
                  <a:gd name="connsiteX193" fmla="*/ 703676 w 5372199"/>
                  <a:gd name="connsiteY193" fmla="*/ 4516326 h 5390836"/>
                  <a:gd name="connsiteX194" fmla="*/ 685104 w 5372199"/>
                  <a:gd name="connsiteY194" fmla="*/ 4495703 h 5390836"/>
                  <a:gd name="connsiteX195" fmla="*/ 666549 w 5372199"/>
                  <a:gd name="connsiteY195" fmla="*/ 4475076 h 5390836"/>
                  <a:gd name="connsiteX196" fmla="*/ 4535842 w 5372199"/>
                  <a:gd name="connsiteY196" fmla="*/ 4224488 h 5390836"/>
                  <a:gd name="connsiteX197" fmla="*/ 4751379 w 5372199"/>
                  <a:gd name="connsiteY197" fmla="*/ 4419394 h 5390836"/>
                  <a:gd name="connsiteX198" fmla="*/ 4732811 w 5372199"/>
                  <a:gd name="connsiteY198" fmla="*/ 4440030 h 5390836"/>
                  <a:gd name="connsiteX199" fmla="*/ 4714244 w 5372199"/>
                  <a:gd name="connsiteY199" fmla="*/ 4460644 h 5390836"/>
                  <a:gd name="connsiteX200" fmla="*/ 4616282 w 5372199"/>
                  <a:gd name="connsiteY200" fmla="*/ 4372992 h 5390836"/>
                  <a:gd name="connsiteX201" fmla="*/ 4546160 w 5372199"/>
                  <a:gd name="connsiteY201" fmla="*/ 4450339 h 5390836"/>
                  <a:gd name="connsiteX202" fmla="*/ 4644121 w 5372199"/>
                  <a:gd name="connsiteY202" fmla="*/ 4539021 h 5390836"/>
                  <a:gd name="connsiteX203" fmla="*/ 4625562 w 5372199"/>
                  <a:gd name="connsiteY203" fmla="*/ 4559648 h 5390836"/>
                  <a:gd name="connsiteX204" fmla="*/ 4606994 w 5372199"/>
                  <a:gd name="connsiteY204" fmla="*/ 4580271 h 5390836"/>
                  <a:gd name="connsiteX205" fmla="*/ 4390435 w 5372199"/>
                  <a:gd name="connsiteY205" fmla="*/ 4385365 h 5390836"/>
                  <a:gd name="connsiteX206" fmla="*/ 4409003 w 5372199"/>
                  <a:gd name="connsiteY206" fmla="*/ 4364742 h 5390836"/>
                  <a:gd name="connsiteX207" fmla="*/ 4428588 w 5372199"/>
                  <a:gd name="connsiteY207" fmla="*/ 4344115 h 5390836"/>
                  <a:gd name="connsiteX208" fmla="*/ 4509033 w 5372199"/>
                  <a:gd name="connsiteY208" fmla="*/ 4417339 h 5390836"/>
                  <a:gd name="connsiteX209" fmla="*/ 4579159 w 5372199"/>
                  <a:gd name="connsiteY209" fmla="*/ 4338962 h 5390836"/>
                  <a:gd name="connsiteX210" fmla="*/ 4497685 w 5372199"/>
                  <a:gd name="connsiteY210" fmla="*/ 4265738 h 5390836"/>
                  <a:gd name="connsiteX211" fmla="*/ 4517282 w 5372199"/>
                  <a:gd name="connsiteY211" fmla="*/ 4245115 h 5390836"/>
                  <a:gd name="connsiteX212" fmla="*/ 4714244 w 5372199"/>
                  <a:gd name="connsiteY212" fmla="*/ 3980082 h 5390836"/>
                  <a:gd name="connsiteX213" fmla="*/ 4952468 w 5372199"/>
                  <a:gd name="connsiteY213" fmla="*/ 4147141 h 5390836"/>
                  <a:gd name="connsiteX214" fmla="*/ 4936997 w 5372199"/>
                  <a:gd name="connsiteY214" fmla="*/ 4169836 h 5390836"/>
                  <a:gd name="connsiteX215" fmla="*/ 4920497 w 5372199"/>
                  <a:gd name="connsiteY215" fmla="*/ 4193556 h 5390836"/>
                  <a:gd name="connsiteX216" fmla="*/ 4685371 w 5372199"/>
                  <a:gd name="connsiteY216" fmla="*/ 4162611 h 5390836"/>
                  <a:gd name="connsiteX217" fmla="*/ 4857595 w 5372199"/>
                  <a:gd name="connsiteY217" fmla="*/ 4283280 h 5390836"/>
                  <a:gd name="connsiteX218" fmla="*/ 4843150 w 5372199"/>
                  <a:gd name="connsiteY218" fmla="*/ 4304933 h 5390836"/>
                  <a:gd name="connsiteX219" fmla="*/ 4827688 w 5372199"/>
                  <a:gd name="connsiteY219" fmla="*/ 4326585 h 5390836"/>
                  <a:gd name="connsiteX220" fmla="*/ 4589464 w 5372199"/>
                  <a:gd name="connsiteY220" fmla="*/ 4159526 h 5390836"/>
                  <a:gd name="connsiteX221" fmla="*/ 4605964 w 5372199"/>
                  <a:gd name="connsiteY221" fmla="*/ 4135806 h 5390836"/>
                  <a:gd name="connsiteX222" fmla="*/ 4622464 w 5372199"/>
                  <a:gd name="connsiteY222" fmla="*/ 4111056 h 5390836"/>
                  <a:gd name="connsiteX223" fmla="*/ 4852438 w 5372199"/>
                  <a:gd name="connsiteY223" fmla="*/ 4140959 h 5390836"/>
                  <a:gd name="connsiteX224" fmla="*/ 4684341 w 5372199"/>
                  <a:gd name="connsiteY224" fmla="*/ 4023400 h 5390836"/>
                  <a:gd name="connsiteX225" fmla="*/ 4699812 w 5372199"/>
                  <a:gd name="connsiteY225" fmla="*/ 4001735 h 5390836"/>
                  <a:gd name="connsiteX226" fmla="*/ 597638 w 5372199"/>
                  <a:gd name="connsiteY226" fmla="*/ 3950764 h 5390836"/>
                  <a:gd name="connsiteX227" fmla="*/ 685290 w 5372199"/>
                  <a:gd name="connsiteY227" fmla="*/ 4008514 h 5390836"/>
                  <a:gd name="connsiteX228" fmla="*/ 706947 w 5372199"/>
                  <a:gd name="connsiteY228" fmla="*/ 4089984 h 5390836"/>
                  <a:gd name="connsiteX229" fmla="*/ 666723 w 5372199"/>
                  <a:gd name="connsiteY229" fmla="*/ 4160111 h 5390836"/>
                  <a:gd name="connsiteX230" fmla="*/ 636820 w 5372199"/>
                  <a:gd name="connsiteY230" fmla="*/ 4113709 h 5390836"/>
                  <a:gd name="connsiteX231" fmla="*/ 653320 w 5372199"/>
                  <a:gd name="connsiteY231" fmla="*/ 4078637 h 5390836"/>
                  <a:gd name="connsiteX232" fmla="*/ 645083 w 5372199"/>
                  <a:gd name="connsiteY232" fmla="*/ 4038417 h 5390836"/>
                  <a:gd name="connsiteX233" fmla="*/ 590418 w 5372199"/>
                  <a:gd name="connsiteY233" fmla="*/ 4005417 h 5390836"/>
                  <a:gd name="connsiteX234" fmla="*/ 516164 w 5372199"/>
                  <a:gd name="connsiteY234" fmla="*/ 4030167 h 5390836"/>
                  <a:gd name="connsiteX235" fmla="*/ 463579 w 5372199"/>
                  <a:gd name="connsiteY235" fmla="*/ 4087917 h 5390836"/>
                  <a:gd name="connsiteX236" fmla="*/ 472859 w 5372199"/>
                  <a:gd name="connsiteY236" fmla="*/ 4149793 h 5390836"/>
                  <a:gd name="connsiteX237" fmla="*/ 523388 w 5372199"/>
                  <a:gd name="connsiteY237" fmla="*/ 4177641 h 5390836"/>
                  <a:gd name="connsiteX238" fmla="*/ 561537 w 5372199"/>
                  <a:gd name="connsiteY238" fmla="*/ 4170421 h 5390836"/>
                  <a:gd name="connsiteX239" fmla="*/ 561541 w 5372199"/>
                  <a:gd name="connsiteY239" fmla="*/ 4170429 h 5390836"/>
                  <a:gd name="connsiteX240" fmla="*/ 561541 w 5372199"/>
                  <a:gd name="connsiteY240" fmla="*/ 4170416 h 5390836"/>
                  <a:gd name="connsiteX241" fmla="*/ 561537 w 5372199"/>
                  <a:gd name="connsiteY241" fmla="*/ 4170421 h 5390836"/>
                  <a:gd name="connsiteX242" fmla="*/ 527511 w 5372199"/>
                  <a:gd name="connsiteY242" fmla="*/ 4117832 h 5390836"/>
                  <a:gd name="connsiteX243" fmla="*/ 569791 w 5372199"/>
                  <a:gd name="connsiteY243" fmla="*/ 4089984 h 5390836"/>
                  <a:gd name="connsiteX244" fmla="*/ 630638 w 5372199"/>
                  <a:gd name="connsiteY244" fmla="*/ 4183831 h 5390836"/>
                  <a:gd name="connsiteX245" fmla="*/ 498638 w 5372199"/>
                  <a:gd name="connsiteY245" fmla="*/ 4269420 h 5390836"/>
                  <a:gd name="connsiteX246" fmla="*/ 478011 w 5372199"/>
                  <a:gd name="connsiteY246" fmla="*/ 4238488 h 5390836"/>
                  <a:gd name="connsiteX247" fmla="*/ 506888 w 5372199"/>
                  <a:gd name="connsiteY247" fmla="*/ 4212709 h 5390836"/>
                  <a:gd name="connsiteX248" fmla="*/ 501732 w 5372199"/>
                  <a:gd name="connsiteY248" fmla="*/ 4212709 h 5390836"/>
                  <a:gd name="connsiteX249" fmla="*/ 425414 w 5372199"/>
                  <a:gd name="connsiteY249" fmla="*/ 4171459 h 5390836"/>
                  <a:gd name="connsiteX250" fmla="*/ 425414 w 5372199"/>
                  <a:gd name="connsiteY250" fmla="*/ 4174543 h 5390836"/>
                  <a:gd name="connsiteX251" fmla="*/ 408914 w 5372199"/>
                  <a:gd name="connsiteY251" fmla="*/ 4071417 h 5390836"/>
                  <a:gd name="connsiteX252" fmla="*/ 597638 w 5372199"/>
                  <a:gd name="connsiteY252" fmla="*/ 3950764 h 5390836"/>
                  <a:gd name="connsiteX253" fmla="*/ 4896947 w 5372199"/>
                  <a:gd name="connsiteY253" fmla="*/ 3786790 h 5390836"/>
                  <a:gd name="connsiteX254" fmla="*/ 4848489 w 5372199"/>
                  <a:gd name="connsiteY254" fmla="*/ 3820820 h 5390836"/>
                  <a:gd name="connsiteX255" fmla="*/ 4848489 w 5372199"/>
                  <a:gd name="connsiteY255" fmla="*/ 3880625 h 5390836"/>
                  <a:gd name="connsiteX256" fmla="*/ 4906239 w 5372199"/>
                  <a:gd name="connsiteY256" fmla="*/ 3933222 h 5390836"/>
                  <a:gd name="connsiteX257" fmla="*/ 4980489 w 5372199"/>
                  <a:gd name="connsiteY257" fmla="*/ 3950764 h 5390836"/>
                  <a:gd name="connsiteX258" fmla="*/ 5028950 w 5372199"/>
                  <a:gd name="connsiteY258" fmla="*/ 3916722 h 5390836"/>
                  <a:gd name="connsiteX259" fmla="*/ 5028950 w 5372199"/>
                  <a:gd name="connsiteY259" fmla="*/ 3856917 h 5390836"/>
                  <a:gd name="connsiteX260" fmla="*/ 4973268 w 5372199"/>
                  <a:gd name="connsiteY260" fmla="*/ 3805345 h 5390836"/>
                  <a:gd name="connsiteX261" fmla="*/ 4896947 w 5372199"/>
                  <a:gd name="connsiteY261" fmla="*/ 3786790 h 5390836"/>
                  <a:gd name="connsiteX262" fmla="*/ 4883544 w 5372199"/>
                  <a:gd name="connsiteY262" fmla="*/ 3732138 h 5390836"/>
                  <a:gd name="connsiteX263" fmla="*/ 5000073 w 5372199"/>
                  <a:gd name="connsiteY263" fmla="*/ 3754820 h 5390836"/>
                  <a:gd name="connsiteX264" fmla="*/ 5081548 w 5372199"/>
                  <a:gd name="connsiteY264" fmla="*/ 3837320 h 5390836"/>
                  <a:gd name="connsiteX265" fmla="*/ 5073298 w 5372199"/>
                  <a:gd name="connsiteY265" fmla="*/ 3940447 h 5390836"/>
                  <a:gd name="connsiteX266" fmla="*/ 4992866 w 5372199"/>
                  <a:gd name="connsiteY266" fmla="*/ 4004387 h 5390836"/>
                  <a:gd name="connsiteX267" fmla="*/ 4992853 w 5372199"/>
                  <a:gd name="connsiteY267" fmla="*/ 4002319 h 5390836"/>
                  <a:gd name="connsiteX268" fmla="*/ 4795892 w 5372199"/>
                  <a:gd name="connsiteY268" fmla="*/ 3899193 h 5390836"/>
                  <a:gd name="connsiteX269" fmla="*/ 4802074 w 5372199"/>
                  <a:gd name="connsiteY269" fmla="*/ 3796070 h 5390836"/>
                  <a:gd name="connsiteX270" fmla="*/ 4883544 w 5372199"/>
                  <a:gd name="connsiteY270" fmla="*/ 3732138 h 5390836"/>
                  <a:gd name="connsiteX271" fmla="*/ 484020 w 5372199"/>
                  <a:gd name="connsiteY271" fmla="*/ 3640799 h 5390836"/>
                  <a:gd name="connsiteX272" fmla="*/ 496393 w 5372199"/>
                  <a:gd name="connsiteY272" fmla="*/ 3667609 h 5390836"/>
                  <a:gd name="connsiteX273" fmla="*/ 508770 w 5372199"/>
                  <a:gd name="connsiteY273" fmla="*/ 3693397 h 5390836"/>
                  <a:gd name="connsiteX274" fmla="*/ 368516 w 5372199"/>
                  <a:gd name="connsiteY274" fmla="*/ 3877985 h 5390836"/>
                  <a:gd name="connsiteX275" fmla="*/ 554147 w 5372199"/>
                  <a:gd name="connsiteY275" fmla="*/ 3791358 h 5390836"/>
                  <a:gd name="connsiteX276" fmla="*/ 564464 w 5372199"/>
                  <a:gd name="connsiteY276" fmla="*/ 3815083 h 5390836"/>
                  <a:gd name="connsiteX277" fmla="*/ 575799 w 5372199"/>
                  <a:gd name="connsiteY277" fmla="*/ 3838803 h 5390836"/>
                  <a:gd name="connsiteX278" fmla="*/ 311796 w 5372199"/>
                  <a:gd name="connsiteY278" fmla="*/ 3961527 h 5390836"/>
                  <a:gd name="connsiteX279" fmla="*/ 300448 w 5372199"/>
                  <a:gd name="connsiteY279" fmla="*/ 3936777 h 5390836"/>
                  <a:gd name="connsiteX280" fmla="*/ 289114 w 5372199"/>
                  <a:gd name="connsiteY280" fmla="*/ 3910985 h 5390836"/>
                  <a:gd name="connsiteX281" fmla="*/ 432461 w 5372199"/>
                  <a:gd name="connsiteY281" fmla="*/ 3722274 h 5390836"/>
                  <a:gd name="connsiteX282" fmla="*/ 241669 w 5372199"/>
                  <a:gd name="connsiteY282" fmla="*/ 3810956 h 5390836"/>
                  <a:gd name="connsiteX283" fmla="*/ 231364 w 5372199"/>
                  <a:gd name="connsiteY283" fmla="*/ 3787235 h 5390836"/>
                  <a:gd name="connsiteX284" fmla="*/ 220016 w 5372199"/>
                  <a:gd name="connsiteY284" fmla="*/ 3763511 h 5390836"/>
                  <a:gd name="connsiteX285" fmla="*/ 5190696 w 5372199"/>
                  <a:gd name="connsiteY285" fmla="*/ 3522202 h 5390836"/>
                  <a:gd name="connsiteX286" fmla="*/ 5214407 w 5372199"/>
                  <a:gd name="connsiteY286" fmla="*/ 3530452 h 5390836"/>
                  <a:gd name="connsiteX287" fmla="*/ 5238128 w 5372199"/>
                  <a:gd name="connsiteY287" fmla="*/ 3540770 h 5390836"/>
                  <a:gd name="connsiteX288" fmla="*/ 5171098 w 5372199"/>
                  <a:gd name="connsiteY288" fmla="*/ 3717108 h 5390836"/>
                  <a:gd name="connsiteX289" fmla="*/ 4898845 w 5372199"/>
                  <a:gd name="connsiteY289" fmla="*/ 3612952 h 5390836"/>
                  <a:gd name="connsiteX290" fmla="*/ 4909150 w 5372199"/>
                  <a:gd name="connsiteY290" fmla="*/ 3586134 h 5390836"/>
                  <a:gd name="connsiteX291" fmla="*/ 4919468 w 5372199"/>
                  <a:gd name="connsiteY291" fmla="*/ 3560359 h 5390836"/>
                  <a:gd name="connsiteX292" fmla="*/ 5142225 w 5372199"/>
                  <a:gd name="connsiteY292" fmla="*/ 3645956 h 5390836"/>
                  <a:gd name="connsiteX293" fmla="*/ 432461 w 5372199"/>
                  <a:gd name="connsiteY293" fmla="*/ 3510855 h 5390836"/>
                  <a:gd name="connsiteX294" fmla="*/ 442766 w 5372199"/>
                  <a:gd name="connsiteY294" fmla="*/ 3537673 h 5390836"/>
                  <a:gd name="connsiteX295" fmla="*/ 453083 w 5372199"/>
                  <a:gd name="connsiteY295" fmla="*/ 3563452 h 5390836"/>
                  <a:gd name="connsiteX296" fmla="*/ 180834 w 5372199"/>
                  <a:gd name="connsiteY296" fmla="*/ 3667609 h 5390836"/>
                  <a:gd name="connsiteX297" fmla="*/ 170517 w 5372199"/>
                  <a:gd name="connsiteY297" fmla="*/ 3641829 h 5390836"/>
                  <a:gd name="connsiteX298" fmla="*/ 161237 w 5372199"/>
                  <a:gd name="connsiteY298" fmla="*/ 3616037 h 5390836"/>
                  <a:gd name="connsiteX299" fmla="*/ 175851 w 5372199"/>
                  <a:gd name="connsiteY299" fmla="*/ 3314478 h 5390836"/>
                  <a:gd name="connsiteX300" fmla="*/ 189254 w 5372199"/>
                  <a:gd name="connsiteY300" fmla="*/ 3366046 h 5390836"/>
                  <a:gd name="connsiteX301" fmla="*/ 172754 w 5372199"/>
                  <a:gd name="connsiteY301" fmla="*/ 3371198 h 5390836"/>
                  <a:gd name="connsiteX302" fmla="*/ 136656 w 5372199"/>
                  <a:gd name="connsiteY302" fmla="*/ 3387698 h 5390836"/>
                  <a:gd name="connsiteX303" fmla="*/ 130474 w 5372199"/>
                  <a:gd name="connsiteY303" fmla="*/ 3415546 h 5390836"/>
                  <a:gd name="connsiteX304" fmla="*/ 145936 w 5372199"/>
                  <a:gd name="connsiteY304" fmla="*/ 3436169 h 5390836"/>
                  <a:gd name="connsiteX305" fmla="*/ 176881 w 5372199"/>
                  <a:gd name="connsiteY305" fmla="*/ 3436169 h 5390836"/>
                  <a:gd name="connsiteX306" fmla="*/ 383130 w 5372199"/>
                  <a:gd name="connsiteY306" fmla="*/ 3378410 h 5390836"/>
                  <a:gd name="connsiteX307" fmla="*/ 390342 w 5372199"/>
                  <a:gd name="connsiteY307" fmla="*/ 3405228 h 5390836"/>
                  <a:gd name="connsiteX308" fmla="*/ 397562 w 5372199"/>
                  <a:gd name="connsiteY308" fmla="*/ 3432046 h 5390836"/>
                  <a:gd name="connsiteX309" fmla="*/ 191313 w 5372199"/>
                  <a:gd name="connsiteY309" fmla="*/ 3485668 h 5390836"/>
                  <a:gd name="connsiteX310" fmla="*/ 121186 w 5372199"/>
                  <a:gd name="connsiteY310" fmla="*/ 3485668 h 5390836"/>
                  <a:gd name="connsiteX311" fmla="*/ 83034 w 5372199"/>
                  <a:gd name="connsiteY311" fmla="*/ 3428948 h 5390836"/>
                  <a:gd name="connsiteX312" fmla="*/ 89224 w 5372199"/>
                  <a:gd name="connsiteY312" fmla="*/ 3358821 h 5390836"/>
                  <a:gd name="connsiteX313" fmla="*/ 159351 w 5372199"/>
                  <a:gd name="connsiteY313" fmla="*/ 3319631 h 5390836"/>
                  <a:gd name="connsiteX314" fmla="*/ 5138274 w 5372199"/>
                  <a:gd name="connsiteY314" fmla="*/ 3210244 h 5390836"/>
                  <a:gd name="connsiteX315" fmla="*/ 5099086 w 5372199"/>
                  <a:gd name="connsiteY315" fmla="*/ 3216504 h 5390836"/>
                  <a:gd name="connsiteX316" fmla="*/ 5059891 w 5372199"/>
                  <a:gd name="connsiteY316" fmla="*/ 3261881 h 5390836"/>
                  <a:gd name="connsiteX317" fmla="*/ 5073306 w 5372199"/>
                  <a:gd name="connsiteY317" fmla="*/ 3320669 h 5390836"/>
                  <a:gd name="connsiteX318" fmla="*/ 5142395 w 5372199"/>
                  <a:gd name="connsiteY318" fmla="*/ 3357783 h 5390836"/>
                  <a:gd name="connsiteX319" fmla="*/ 5218712 w 5372199"/>
                  <a:gd name="connsiteY319" fmla="*/ 3357783 h 5390836"/>
                  <a:gd name="connsiteX320" fmla="*/ 5257895 w 5372199"/>
                  <a:gd name="connsiteY320" fmla="*/ 3312406 h 5390836"/>
                  <a:gd name="connsiteX321" fmla="*/ 5244492 w 5372199"/>
                  <a:gd name="connsiteY321" fmla="*/ 3253631 h 5390836"/>
                  <a:gd name="connsiteX322" fmla="*/ 5244492 w 5372199"/>
                  <a:gd name="connsiteY322" fmla="*/ 3252601 h 5390836"/>
                  <a:gd name="connsiteX323" fmla="*/ 5177463 w 5372199"/>
                  <a:gd name="connsiteY323" fmla="*/ 3216504 h 5390836"/>
                  <a:gd name="connsiteX324" fmla="*/ 5138274 w 5372199"/>
                  <a:gd name="connsiteY324" fmla="*/ 3210244 h 5390836"/>
                  <a:gd name="connsiteX325" fmla="*/ 5126906 w 5372199"/>
                  <a:gd name="connsiteY325" fmla="*/ 3154598 h 5390836"/>
                  <a:gd name="connsiteX326" fmla="*/ 5186742 w 5372199"/>
                  <a:gd name="connsiteY326" fmla="*/ 3161852 h 5390836"/>
                  <a:gd name="connsiteX327" fmla="*/ 5289865 w 5372199"/>
                  <a:gd name="connsiteY327" fmla="*/ 3222699 h 5390836"/>
                  <a:gd name="connsiteX328" fmla="*/ 5249797 w 5372199"/>
                  <a:gd name="connsiteY328" fmla="*/ 3402033 h 5390836"/>
                  <a:gd name="connsiteX329" fmla="*/ 5244492 w 5372199"/>
                  <a:gd name="connsiteY329" fmla="*/ 3405228 h 5390836"/>
                  <a:gd name="connsiteX330" fmla="*/ 5240365 w 5372199"/>
                  <a:gd name="connsiteY330" fmla="*/ 3407296 h 5390836"/>
                  <a:gd name="connsiteX331" fmla="*/ 5022768 w 5372199"/>
                  <a:gd name="connsiteY331" fmla="*/ 3352631 h 5390836"/>
                  <a:gd name="connsiteX332" fmla="*/ 5004209 w 5372199"/>
                  <a:gd name="connsiteY332" fmla="*/ 3249504 h 5390836"/>
                  <a:gd name="connsiteX333" fmla="*/ 5068141 w 5372199"/>
                  <a:gd name="connsiteY333" fmla="*/ 3168042 h 5390836"/>
                  <a:gd name="connsiteX334" fmla="*/ 5126906 w 5372199"/>
                  <a:gd name="connsiteY334" fmla="*/ 3154598 h 5390836"/>
                  <a:gd name="connsiteX335" fmla="*/ 332419 w 5372199"/>
                  <a:gd name="connsiteY335" fmla="*/ 3145784 h 5390836"/>
                  <a:gd name="connsiteX336" fmla="*/ 337575 w 5372199"/>
                  <a:gd name="connsiteY336" fmla="*/ 3173631 h 5390836"/>
                  <a:gd name="connsiteX337" fmla="*/ 342736 w 5372199"/>
                  <a:gd name="connsiteY337" fmla="*/ 3201479 h 5390836"/>
                  <a:gd name="connsiteX338" fmla="*/ 57080 w 5372199"/>
                  <a:gd name="connsiteY338" fmla="*/ 3256135 h 5390836"/>
                  <a:gd name="connsiteX339" fmla="*/ 51915 w 5372199"/>
                  <a:gd name="connsiteY339" fmla="*/ 3229313 h 5390836"/>
                  <a:gd name="connsiteX340" fmla="*/ 46763 w 5372199"/>
                  <a:gd name="connsiteY340" fmla="*/ 3201479 h 5390836"/>
                  <a:gd name="connsiteX341" fmla="*/ 298393 w 5372199"/>
                  <a:gd name="connsiteY341" fmla="*/ 2871475 h 5390836"/>
                  <a:gd name="connsiteX342" fmla="*/ 322114 w 5372199"/>
                  <a:gd name="connsiteY342" fmla="*/ 3066382 h 5390836"/>
                  <a:gd name="connsiteX343" fmla="*/ 296334 w 5372199"/>
                  <a:gd name="connsiteY343" fmla="*/ 3069479 h 5390836"/>
                  <a:gd name="connsiteX344" fmla="*/ 270554 w 5372199"/>
                  <a:gd name="connsiteY344" fmla="*/ 3072576 h 5390836"/>
                  <a:gd name="connsiteX345" fmla="*/ 253016 w 5372199"/>
                  <a:gd name="connsiteY345" fmla="*/ 2933352 h 5390836"/>
                  <a:gd name="connsiteX346" fmla="*/ 192169 w 5372199"/>
                  <a:gd name="connsiteY346" fmla="*/ 2940573 h 5390836"/>
                  <a:gd name="connsiteX347" fmla="*/ 207639 w 5372199"/>
                  <a:gd name="connsiteY347" fmla="*/ 3070509 h 5390836"/>
                  <a:gd name="connsiteX348" fmla="*/ 183932 w 5372199"/>
                  <a:gd name="connsiteY348" fmla="*/ 3073606 h 5390836"/>
                  <a:gd name="connsiteX349" fmla="*/ 158139 w 5372199"/>
                  <a:gd name="connsiteY349" fmla="*/ 3076699 h 5390836"/>
                  <a:gd name="connsiteX350" fmla="*/ 142669 w 5372199"/>
                  <a:gd name="connsiteY350" fmla="*/ 2946755 h 5390836"/>
                  <a:gd name="connsiteX351" fmla="*/ 67390 w 5372199"/>
                  <a:gd name="connsiteY351" fmla="*/ 2956047 h 5390836"/>
                  <a:gd name="connsiteX352" fmla="*/ 84919 w 5372199"/>
                  <a:gd name="connsiteY352" fmla="*/ 3102479 h 5390836"/>
                  <a:gd name="connsiteX353" fmla="*/ 60178 w 5372199"/>
                  <a:gd name="connsiteY353" fmla="*/ 3105576 h 5390836"/>
                  <a:gd name="connsiteX354" fmla="*/ 34390 w 5372199"/>
                  <a:gd name="connsiteY354" fmla="*/ 3108674 h 5390836"/>
                  <a:gd name="connsiteX355" fmla="*/ 8610 w 5372199"/>
                  <a:gd name="connsiteY355" fmla="*/ 2906535 h 5390836"/>
                  <a:gd name="connsiteX356" fmla="*/ 5165090 w 5372199"/>
                  <a:gd name="connsiteY356" fmla="*/ 2814306 h 5390836"/>
                  <a:gd name="connsiteX357" fmla="*/ 5159933 w 5372199"/>
                  <a:gd name="connsiteY357" fmla="*/ 2870001 h 5390836"/>
                  <a:gd name="connsiteX358" fmla="*/ 5124865 w 5372199"/>
                  <a:gd name="connsiteY358" fmla="*/ 2886501 h 5390836"/>
                  <a:gd name="connsiteX359" fmla="*/ 5107340 w 5372199"/>
                  <a:gd name="connsiteY359" fmla="*/ 2924653 h 5390836"/>
                  <a:gd name="connsiteX360" fmla="*/ 5130022 w 5372199"/>
                  <a:gd name="connsiteY360" fmla="*/ 2983433 h 5390836"/>
                  <a:gd name="connsiteX361" fmla="*/ 5203242 w 5372199"/>
                  <a:gd name="connsiteY361" fmla="*/ 3010250 h 5390836"/>
                  <a:gd name="connsiteX362" fmla="*/ 5280589 w 5372199"/>
                  <a:gd name="connsiteY362" fmla="*/ 2997878 h 5390836"/>
                  <a:gd name="connsiteX363" fmla="*/ 5311521 w 5372199"/>
                  <a:gd name="connsiteY363" fmla="*/ 2942183 h 5390836"/>
                  <a:gd name="connsiteX364" fmla="*/ 5311534 w 5372199"/>
                  <a:gd name="connsiteY364" fmla="*/ 2942183 h 5390836"/>
                  <a:gd name="connsiteX365" fmla="*/ 5288839 w 5372199"/>
                  <a:gd name="connsiteY365" fmla="*/ 2889598 h 5390836"/>
                  <a:gd name="connsiteX366" fmla="*/ 5254810 w 5372199"/>
                  <a:gd name="connsiteY366" fmla="*/ 2872056 h 5390836"/>
                  <a:gd name="connsiteX367" fmla="*/ 5254810 w 5372199"/>
                  <a:gd name="connsiteY367" fmla="*/ 2933933 h 5390836"/>
                  <a:gd name="connsiteX368" fmla="*/ 5204272 w 5372199"/>
                  <a:gd name="connsiteY368" fmla="*/ 2933933 h 5390836"/>
                  <a:gd name="connsiteX369" fmla="*/ 5214590 w 5372199"/>
                  <a:gd name="connsiteY369" fmla="*/ 2822556 h 5390836"/>
                  <a:gd name="connsiteX370" fmla="*/ 5370309 w 5372199"/>
                  <a:gd name="connsiteY370" fmla="*/ 2835971 h 5390836"/>
                  <a:gd name="connsiteX371" fmla="*/ 5370309 w 5372199"/>
                  <a:gd name="connsiteY371" fmla="*/ 2873098 h 5390836"/>
                  <a:gd name="connsiteX372" fmla="*/ 5337310 w 5372199"/>
                  <a:gd name="connsiteY372" fmla="*/ 2873098 h 5390836"/>
                  <a:gd name="connsiteX373" fmla="*/ 5371339 w 5372199"/>
                  <a:gd name="connsiteY373" fmla="*/ 2952501 h 5390836"/>
                  <a:gd name="connsiteX374" fmla="*/ 5362059 w 5372199"/>
                  <a:gd name="connsiteY374" fmla="*/ 2957653 h 5390836"/>
                  <a:gd name="connsiteX375" fmla="*/ 5312560 w 5372199"/>
                  <a:gd name="connsiteY375" fmla="*/ 3046335 h 5390836"/>
                  <a:gd name="connsiteX376" fmla="*/ 5199115 w 5372199"/>
                  <a:gd name="connsiteY376" fmla="*/ 3071085 h 5390836"/>
                  <a:gd name="connsiteX377" fmla="*/ 5089810 w 5372199"/>
                  <a:gd name="connsiteY377" fmla="*/ 3025712 h 5390836"/>
                  <a:gd name="connsiteX378" fmla="*/ 5056806 w 5372199"/>
                  <a:gd name="connsiteY378" fmla="*/ 2922585 h 5390836"/>
                  <a:gd name="connsiteX379" fmla="*/ 5089810 w 5372199"/>
                  <a:gd name="connsiteY379" fmla="*/ 2845251 h 5390836"/>
                  <a:gd name="connsiteX380" fmla="*/ 5165090 w 5372199"/>
                  <a:gd name="connsiteY380" fmla="*/ 2814306 h 5390836"/>
                  <a:gd name="connsiteX381" fmla="*/ 176868 w 5372199"/>
                  <a:gd name="connsiteY381" fmla="*/ 2618374 h 5390836"/>
                  <a:gd name="connsiteX382" fmla="*/ 176868 w 5372199"/>
                  <a:gd name="connsiteY382" fmla="*/ 2682319 h 5390836"/>
                  <a:gd name="connsiteX383" fmla="*/ 184089 w 5372199"/>
                  <a:gd name="connsiteY383" fmla="*/ 2713251 h 5390836"/>
                  <a:gd name="connsiteX384" fmla="*/ 209868 w 5372199"/>
                  <a:gd name="connsiteY384" fmla="*/ 2724599 h 5390836"/>
                  <a:gd name="connsiteX385" fmla="*/ 232550 w 5372199"/>
                  <a:gd name="connsiteY385" fmla="*/ 2714281 h 5390836"/>
                  <a:gd name="connsiteX386" fmla="*/ 240800 w 5372199"/>
                  <a:gd name="connsiteY386" fmla="*/ 2681281 h 5390836"/>
                  <a:gd name="connsiteX387" fmla="*/ 240813 w 5372199"/>
                  <a:gd name="connsiteY387" fmla="*/ 2619413 h 5390836"/>
                  <a:gd name="connsiteX388" fmla="*/ 50021 w 5372199"/>
                  <a:gd name="connsiteY388" fmla="*/ 2618374 h 5390836"/>
                  <a:gd name="connsiteX389" fmla="*/ 50021 w 5372199"/>
                  <a:gd name="connsiteY389" fmla="*/ 2686442 h 5390836"/>
                  <a:gd name="connsiteX390" fmla="*/ 59309 w 5372199"/>
                  <a:gd name="connsiteY390" fmla="*/ 2719446 h 5390836"/>
                  <a:gd name="connsiteX391" fmla="*/ 90241 w 5372199"/>
                  <a:gd name="connsiteY391" fmla="*/ 2730781 h 5390836"/>
                  <a:gd name="connsiteX392" fmla="*/ 118089 w 5372199"/>
                  <a:gd name="connsiteY392" fmla="*/ 2719446 h 5390836"/>
                  <a:gd name="connsiteX393" fmla="*/ 127368 w 5372199"/>
                  <a:gd name="connsiteY393" fmla="*/ 2686442 h 5390836"/>
                  <a:gd name="connsiteX394" fmla="*/ 127368 w 5372199"/>
                  <a:gd name="connsiteY394" fmla="*/ 2619413 h 5390836"/>
                  <a:gd name="connsiteX395" fmla="*/ 521 w 5372199"/>
                  <a:gd name="connsiteY395" fmla="*/ 2563722 h 5390836"/>
                  <a:gd name="connsiteX396" fmla="*/ 291342 w 5372199"/>
                  <a:gd name="connsiteY396" fmla="*/ 2568875 h 5390836"/>
                  <a:gd name="connsiteX397" fmla="*/ 291342 w 5372199"/>
                  <a:gd name="connsiteY397" fmla="*/ 2595692 h 5390836"/>
                  <a:gd name="connsiteX398" fmla="*/ 291342 w 5372199"/>
                  <a:gd name="connsiteY398" fmla="*/ 2698819 h 5390836"/>
                  <a:gd name="connsiteX399" fmla="*/ 270715 w 5372199"/>
                  <a:gd name="connsiteY399" fmla="*/ 2758628 h 5390836"/>
                  <a:gd name="connsiteX400" fmla="*/ 216050 w 5372199"/>
                  <a:gd name="connsiteY400" fmla="*/ 2779251 h 5390836"/>
                  <a:gd name="connsiteX401" fmla="*/ 161398 w 5372199"/>
                  <a:gd name="connsiteY401" fmla="*/ 2754501 h 5390836"/>
                  <a:gd name="connsiteX402" fmla="*/ 156245 w 5372199"/>
                  <a:gd name="connsiteY402" fmla="*/ 2745222 h 5390836"/>
                  <a:gd name="connsiteX403" fmla="*/ 145928 w 5372199"/>
                  <a:gd name="connsiteY403" fmla="*/ 2761721 h 5390836"/>
                  <a:gd name="connsiteX404" fmla="*/ 90241 w 5372199"/>
                  <a:gd name="connsiteY404" fmla="*/ 2786476 h 5390836"/>
                  <a:gd name="connsiteX405" fmla="*/ 22174 w 5372199"/>
                  <a:gd name="connsiteY405" fmla="*/ 2759654 h 5390836"/>
                  <a:gd name="connsiteX406" fmla="*/ 521 w 5372199"/>
                  <a:gd name="connsiteY406" fmla="*/ 2685404 h 5390836"/>
                  <a:gd name="connsiteX407" fmla="*/ 521 w 5372199"/>
                  <a:gd name="connsiteY407" fmla="*/ 2590540 h 5390836"/>
                  <a:gd name="connsiteX408" fmla="*/ 5076221 w 5372199"/>
                  <a:gd name="connsiteY408" fmla="*/ 2512595 h 5390836"/>
                  <a:gd name="connsiteX409" fmla="*/ 5259793 w 5372199"/>
                  <a:gd name="connsiteY409" fmla="*/ 2594069 h 5390836"/>
                  <a:gd name="connsiteX410" fmla="*/ 5370131 w 5372199"/>
                  <a:gd name="connsiteY410" fmla="*/ 2589942 h 5390836"/>
                  <a:gd name="connsiteX411" fmla="*/ 5371170 w 5372199"/>
                  <a:gd name="connsiteY411" fmla="*/ 2618819 h 5390836"/>
                  <a:gd name="connsiteX412" fmla="*/ 5372199 w 5372199"/>
                  <a:gd name="connsiteY412" fmla="*/ 2646654 h 5390836"/>
                  <a:gd name="connsiteX413" fmla="*/ 5262878 w 5372199"/>
                  <a:gd name="connsiteY413" fmla="*/ 2649751 h 5390836"/>
                  <a:gd name="connsiteX414" fmla="*/ 5084471 w 5372199"/>
                  <a:gd name="connsiteY414" fmla="*/ 2749781 h 5390836"/>
                  <a:gd name="connsiteX415" fmla="*/ 5083442 w 5372199"/>
                  <a:gd name="connsiteY415" fmla="*/ 2716781 h 5390836"/>
                  <a:gd name="connsiteX416" fmla="*/ 5082416 w 5372199"/>
                  <a:gd name="connsiteY416" fmla="*/ 2683781 h 5390836"/>
                  <a:gd name="connsiteX417" fmla="*/ 5206166 w 5372199"/>
                  <a:gd name="connsiteY417" fmla="*/ 2622942 h 5390836"/>
                  <a:gd name="connsiteX418" fmla="*/ 5207196 w 5372199"/>
                  <a:gd name="connsiteY418" fmla="*/ 2622942 h 5390836"/>
                  <a:gd name="connsiteX419" fmla="*/ 5078289 w 5372199"/>
                  <a:gd name="connsiteY419" fmla="*/ 2575502 h 5390836"/>
                  <a:gd name="connsiteX420" fmla="*/ 5077251 w 5372199"/>
                  <a:gd name="connsiteY420" fmla="*/ 2543527 h 5390836"/>
                  <a:gd name="connsiteX421" fmla="*/ 605887 w 5372199"/>
                  <a:gd name="connsiteY421" fmla="*/ 985886 h 5390836"/>
                  <a:gd name="connsiteX422" fmla="*/ 605887 w 5372199"/>
                  <a:gd name="connsiteY422" fmla="*/ 994136 h 5390836"/>
                  <a:gd name="connsiteX423" fmla="*/ 605887 w 5372199"/>
                  <a:gd name="connsiteY423" fmla="*/ 998261 h 5390836"/>
                  <a:gd name="connsiteX424" fmla="*/ 601762 w 5372199"/>
                  <a:gd name="connsiteY424" fmla="*/ 998261 h 5390836"/>
                  <a:gd name="connsiteX425" fmla="*/ 667763 w 5372199"/>
                  <a:gd name="connsiteY425" fmla="*/ 958039 h 5390836"/>
                  <a:gd name="connsiteX426" fmla="*/ 690446 w 5372199"/>
                  <a:gd name="connsiteY426" fmla="*/ 958039 h 5390836"/>
                  <a:gd name="connsiteX427" fmla="*/ 699735 w 5372199"/>
                  <a:gd name="connsiteY427" fmla="*/ 967329 h 5390836"/>
                  <a:gd name="connsiteX428" fmla="*/ 713139 w 5372199"/>
                  <a:gd name="connsiteY428" fmla="*/ 981761 h 5390836"/>
                  <a:gd name="connsiteX429" fmla="*/ 721389 w 5372199"/>
                  <a:gd name="connsiteY429" fmla="*/ 1003414 h 5390836"/>
                  <a:gd name="connsiteX430" fmla="*/ 735821 w 5372199"/>
                  <a:gd name="connsiteY430" fmla="*/ 1020943 h 5390836"/>
                  <a:gd name="connsiteX431" fmla="*/ 763668 w 5372199"/>
                  <a:gd name="connsiteY431" fmla="*/ 1049818 h 5390836"/>
                  <a:gd name="connsiteX432" fmla="*/ 779140 w 5372199"/>
                  <a:gd name="connsiteY432" fmla="*/ 1068386 h 5390836"/>
                  <a:gd name="connsiteX433" fmla="*/ 793572 w 5372199"/>
                  <a:gd name="connsiteY433" fmla="*/ 1083858 h 5390836"/>
                  <a:gd name="connsiteX434" fmla="*/ 806987 w 5372199"/>
                  <a:gd name="connsiteY434" fmla="*/ 1090040 h 5390836"/>
                  <a:gd name="connsiteX435" fmla="*/ 813169 w 5372199"/>
                  <a:gd name="connsiteY435" fmla="*/ 1090040 h 5390836"/>
                  <a:gd name="connsiteX436" fmla="*/ 824515 w 5372199"/>
                  <a:gd name="connsiteY436" fmla="*/ 1097261 h 5390836"/>
                  <a:gd name="connsiteX437" fmla="*/ 838948 w 5372199"/>
                  <a:gd name="connsiteY437" fmla="*/ 1120983 h 5390836"/>
                  <a:gd name="connsiteX438" fmla="*/ 844112 w 5372199"/>
                  <a:gd name="connsiteY438" fmla="*/ 1138512 h 5390836"/>
                  <a:gd name="connsiteX439" fmla="*/ 836890 w 5372199"/>
                  <a:gd name="connsiteY439" fmla="*/ 1171512 h 5390836"/>
                  <a:gd name="connsiteX440" fmla="*/ 836890 w 5372199"/>
                  <a:gd name="connsiteY440" fmla="*/ 1206570 h 5390836"/>
                  <a:gd name="connsiteX441" fmla="*/ 827612 w 5372199"/>
                  <a:gd name="connsiteY441" fmla="*/ 1233388 h 5390836"/>
                  <a:gd name="connsiteX442" fmla="*/ 819362 w 5372199"/>
                  <a:gd name="connsiteY442" fmla="*/ 1272570 h 5390836"/>
                  <a:gd name="connsiteX443" fmla="*/ 811112 w 5372199"/>
                  <a:gd name="connsiteY443" fmla="*/ 1294235 h 5390836"/>
                  <a:gd name="connsiteX444" fmla="*/ 811112 w 5372199"/>
                  <a:gd name="connsiteY444" fmla="*/ 1333418 h 5390836"/>
                  <a:gd name="connsiteX445" fmla="*/ 782236 w 5372199"/>
                  <a:gd name="connsiteY445" fmla="*/ 1333418 h 5390836"/>
                  <a:gd name="connsiteX446" fmla="*/ 765736 w 5372199"/>
                  <a:gd name="connsiteY446" fmla="*/ 1333418 h 5390836"/>
                  <a:gd name="connsiteX447" fmla="*/ 751293 w 5372199"/>
                  <a:gd name="connsiteY447" fmla="*/ 1325168 h 5390836"/>
                  <a:gd name="connsiteX448" fmla="*/ 736861 w 5372199"/>
                  <a:gd name="connsiteY448" fmla="*/ 1317946 h 5390836"/>
                  <a:gd name="connsiteX449" fmla="*/ 736861 w 5372199"/>
                  <a:gd name="connsiteY449" fmla="*/ 1304542 h 5390836"/>
                  <a:gd name="connsiteX450" fmla="*/ 744071 w 5372199"/>
                  <a:gd name="connsiteY450" fmla="*/ 1294235 h 5390836"/>
                  <a:gd name="connsiteX451" fmla="*/ 749225 w 5372199"/>
                  <a:gd name="connsiteY451" fmla="*/ 1272570 h 5390836"/>
                  <a:gd name="connsiteX452" fmla="*/ 757475 w 5372199"/>
                  <a:gd name="connsiteY452" fmla="*/ 1251945 h 5390836"/>
                  <a:gd name="connsiteX453" fmla="*/ 767793 w 5372199"/>
                  <a:gd name="connsiteY453" fmla="*/ 1211723 h 5390836"/>
                  <a:gd name="connsiteX454" fmla="*/ 767793 w 5372199"/>
                  <a:gd name="connsiteY454" fmla="*/ 1188012 h 5390836"/>
                  <a:gd name="connsiteX455" fmla="*/ 738918 w 5372199"/>
                  <a:gd name="connsiteY455" fmla="*/ 1163262 h 5390836"/>
                  <a:gd name="connsiteX456" fmla="*/ 728610 w 5372199"/>
                  <a:gd name="connsiteY456" fmla="*/ 1163262 h 5390836"/>
                  <a:gd name="connsiteX457" fmla="*/ 719321 w 5372199"/>
                  <a:gd name="connsiteY457" fmla="*/ 1177705 h 5390836"/>
                  <a:gd name="connsiteX458" fmla="*/ 712110 w 5372199"/>
                  <a:gd name="connsiteY458" fmla="*/ 1193166 h 5390836"/>
                  <a:gd name="connsiteX459" fmla="*/ 704889 w 5372199"/>
                  <a:gd name="connsiteY459" fmla="*/ 1203484 h 5390836"/>
                  <a:gd name="connsiteX460" fmla="*/ 695610 w 5372199"/>
                  <a:gd name="connsiteY460" fmla="*/ 1203484 h 5390836"/>
                  <a:gd name="connsiteX461" fmla="*/ 678070 w 5372199"/>
                  <a:gd name="connsiteY461" fmla="*/ 1192138 h 5390836"/>
                  <a:gd name="connsiteX462" fmla="*/ 665695 w 5372199"/>
                  <a:gd name="connsiteY462" fmla="*/ 1185945 h 5390836"/>
                  <a:gd name="connsiteX463" fmla="*/ 647138 w 5372199"/>
                  <a:gd name="connsiteY463" fmla="*/ 1165319 h 5390836"/>
                  <a:gd name="connsiteX464" fmla="*/ 647138 w 5372199"/>
                  <a:gd name="connsiteY464" fmla="*/ 1142637 h 5390836"/>
                  <a:gd name="connsiteX465" fmla="*/ 657445 w 5372199"/>
                  <a:gd name="connsiteY465" fmla="*/ 1120983 h 5390836"/>
                  <a:gd name="connsiteX466" fmla="*/ 667763 w 5372199"/>
                  <a:gd name="connsiteY466" fmla="*/ 1108608 h 5390836"/>
                  <a:gd name="connsiteX467" fmla="*/ 676013 w 5372199"/>
                  <a:gd name="connsiteY467" fmla="*/ 1084886 h 5390836"/>
                  <a:gd name="connsiteX468" fmla="*/ 667763 w 5372199"/>
                  <a:gd name="connsiteY468" fmla="*/ 1063233 h 5390836"/>
                  <a:gd name="connsiteX469" fmla="*/ 639916 w 5372199"/>
                  <a:gd name="connsiteY469" fmla="*/ 1027136 h 5390836"/>
                  <a:gd name="connsiteX470" fmla="*/ 612080 w 5372199"/>
                  <a:gd name="connsiteY470" fmla="*/ 1015789 h 5390836"/>
                  <a:gd name="connsiteX471" fmla="*/ 605887 w 5372199"/>
                  <a:gd name="connsiteY471" fmla="*/ 1010636 h 5390836"/>
                  <a:gd name="connsiteX472" fmla="*/ 605887 w 5372199"/>
                  <a:gd name="connsiteY472" fmla="*/ 998261 h 5390836"/>
                  <a:gd name="connsiteX473" fmla="*/ 607303 w 5372199"/>
                  <a:gd name="connsiteY473" fmla="*/ 998261 h 5390836"/>
                  <a:gd name="connsiteX474" fmla="*/ 615166 w 5372199"/>
                  <a:gd name="connsiteY474" fmla="*/ 998261 h 5390836"/>
                  <a:gd name="connsiteX475" fmla="*/ 630638 w 5372199"/>
                  <a:gd name="connsiteY475" fmla="*/ 984858 h 5390836"/>
                  <a:gd name="connsiteX476" fmla="*/ 644041 w 5372199"/>
                  <a:gd name="connsiteY476" fmla="*/ 970415 h 5390836"/>
                  <a:gd name="connsiteX477" fmla="*/ 655388 w 5372199"/>
                  <a:gd name="connsiteY477" fmla="*/ 963193 h 5390836"/>
                  <a:gd name="connsiteX478" fmla="*/ 667763 w 5372199"/>
                  <a:gd name="connsiteY478" fmla="*/ 958039 h 5390836"/>
                  <a:gd name="connsiteX479" fmla="*/ 4670338 w 5372199"/>
                  <a:gd name="connsiteY479" fmla="*/ 809159 h 5390836"/>
                  <a:gd name="connsiteX480" fmla="*/ 4680391 w 5372199"/>
                  <a:gd name="connsiteY480" fmla="*/ 812634 h 5390836"/>
                  <a:gd name="connsiteX481" fmla="*/ 4688641 w 5372199"/>
                  <a:gd name="connsiteY481" fmla="*/ 820884 h 5390836"/>
                  <a:gd name="connsiteX482" fmla="*/ 4695863 w 5372199"/>
                  <a:gd name="connsiteY482" fmla="*/ 820884 h 5390836"/>
                  <a:gd name="connsiteX483" fmla="*/ 4695863 w 5372199"/>
                  <a:gd name="connsiteY483" fmla="*/ 830174 h 5390836"/>
                  <a:gd name="connsiteX484" fmla="*/ 4687613 w 5372199"/>
                  <a:gd name="connsiteY484" fmla="*/ 841510 h 5390836"/>
                  <a:gd name="connsiteX485" fmla="*/ 4675238 w 5372199"/>
                  <a:gd name="connsiteY485" fmla="*/ 853885 h 5390836"/>
                  <a:gd name="connsiteX486" fmla="*/ 4668016 w 5372199"/>
                  <a:gd name="connsiteY486" fmla="*/ 861106 h 5390836"/>
                  <a:gd name="connsiteX487" fmla="*/ 4658737 w 5372199"/>
                  <a:gd name="connsiteY487" fmla="*/ 868328 h 5390836"/>
                  <a:gd name="connsiteX488" fmla="*/ 4647391 w 5372199"/>
                  <a:gd name="connsiteY488" fmla="*/ 878635 h 5390836"/>
                  <a:gd name="connsiteX489" fmla="*/ 4627794 w 5372199"/>
                  <a:gd name="connsiteY489" fmla="*/ 899260 h 5390836"/>
                  <a:gd name="connsiteX490" fmla="*/ 4616459 w 5372199"/>
                  <a:gd name="connsiteY490" fmla="*/ 914732 h 5390836"/>
                  <a:gd name="connsiteX491" fmla="*/ 4606141 w 5372199"/>
                  <a:gd name="connsiteY491" fmla="*/ 924011 h 5390836"/>
                  <a:gd name="connsiteX492" fmla="*/ 4589640 w 5372199"/>
                  <a:gd name="connsiteY492" fmla="*/ 932261 h 5390836"/>
                  <a:gd name="connsiteX493" fmla="*/ 4589640 w 5372199"/>
                  <a:gd name="connsiteY493" fmla="*/ 943608 h 5390836"/>
                  <a:gd name="connsiteX494" fmla="*/ 4604083 w 5372199"/>
                  <a:gd name="connsiteY494" fmla="*/ 951858 h 5390836"/>
                  <a:gd name="connsiteX495" fmla="*/ 4614391 w 5372199"/>
                  <a:gd name="connsiteY495" fmla="*/ 962176 h 5390836"/>
                  <a:gd name="connsiteX496" fmla="*/ 4632959 w 5372199"/>
                  <a:gd name="connsiteY496" fmla="*/ 975579 h 5390836"/>
                  <a:gd name="connsiteX497" fmla="*/ 4644294 w 5372199"/>
                  <a:gd name="connsiteY497" fmla="*/ 981762 h 5390836"/>
                  <a:gd name="connsiteX498" fmla="*/ 4655641 w 5372199"/>
                  <a:gd name="connsiteY498" fmla="*/ 981762 h 5390836"/>
                  <a:gd name="connsiteX499" fmla="*/ 4661834 w 5372199"/>
                  <a:gd name="connsiteY499" fmla="*/ 981762 h 5390836"/>
                  <a:gd name="connsiteX500" fmla="*/ 4653584 w 5372199"/>
                  <a:gd name="connsiteY500" fmla="*/ 970426 h 5390836"/>
                  <a:gd name="connsiteX501" fmla="*/ 4641209 w 5372199"/>
                  <a:gd name="connsiteY501" fmla="*/ 965261 h 5390836"/>
                  <a:gd name="connsiteX502" fmla="*/ 4647391 w 5372199"/>
                  <a:gd name="connsiteY502" fmla="*/ 954954 h 5390836"/>
                  <a:gd name="connsiteX503" fmla="*/ 4647391 w 5372199"/>
                  <a:gd name="connsiteY503" fmla="*/ 942579 h 5390836"/>
                  <a:gd name="connsiteX504" fmla="*/ 4633987 w 5372199"/>
                  <a:gd name="connsiteY504" fmla="*/ 948761 h 5390836"/>
                  <a:gd name="connsiteX505" fmla="*/ 4625250 w 5372199"/>
                  <a:gd name="connsiteY505" fmla="*/ 949313 h 5390836"/>
                  <a:gd name="connsiteX506" fmla="*/ 4624709 w 5372199"/>
                  <a:gd name="connsiteY506" fmla="*/ 948761 h 5390836"/>
                  <a:gd name="connsiteX507" fmla="*/ 4615419 w 5372199"/>
                  <a:gd name="connsiteY507" fmla="*/ 948761 h 5390836"/>
                  <a:gd name="connsiteX508" fmla="*/ 4621612 w 5372199"/>
                  <a:gd name="connsiteY508" fmla="*/ 932261 h 5390836"/>
                  <a:gd name="connsiteX509" fmla="*/ 4646362 w 5372199"/>
                  <a:gd name="connsiteY509" fmla="*/ 910607 h 5390836"/>
                  <a:gd name="connsiteX510" fmla="*/ 4659766 w 5372199"/>
                  <a:gd name="connsiteY510" fmla="*/ 893078 h 5390836"/>
                  <a:gd name="connsiteX511" fmla="*/ 4682459 w 5372199"/>
                  <a:gd name="connsiteY511" fmla="*/ 870385 h 5390836"/>
                  <a:gd name="connsiteX512" fmla="*/ 4688641 w 5372199"/>
                  <a:gd name="connsiteY512" fmla="*/ 862146 h 5390836"/>
                  <a:gd name="connsiteX513" fmla="*/ 4705141 w 5372199"/>
                  <a:gd name="connsiteY513" fmla="*/ 855953 h 5390836"/>
                  <a:gd name="connsiteX514" fmla="*/ 4716488 w 5372199"/>
                  <a:gd name="connsiteY514" fmla="*/ 855953 h 5390836"/>
                  <a:gd name="connsiteX515" fmla="*/ 4707209 w 5372199"/>
                  <a:gd name="connsiteY515" fmla="*/ 871424 h 5390836"/>
                  <a:gd name="connsiteX516" fmla="*/ 4702056 w 5372199"/>
                  <a:gd name="connsiteY516" fmla="*/ 881732 h 5390836"/>
                  <a:gd name="connsiteX517" fmla="*/ 4679363 w 5372199"/>
                  <a:gd name="connsiteY517" fmla="*/ 909579 h 5390836"/>
                  <a:gd name="connsiteX518" fmla="*/ 4679363 w 5372199"/>
                  <a:gd name="connsiteY518" fmla="*/ 918857 h 5390836"/>
                  <a:gd name="connsiteX519" fmla="*/ 4691738 w 5372199"/>
                  <a:gd name="connsiteY519" fmla="*/ 932261 h 5390836"/>
                  <a:gd name="connsiteX520" fmla="*/ 4691738 w 5372199"/>
                  <a:gd name="connsiteY520" fmla="*/ 943608 h 5390836"/>
                  <a:gd name="connsiteX521" fmla="*/ 4714420 w 5372199"/>
                  <a:gd name="connsiteY521" fmla="*/ 943608 h 5390836"/>
                  <a:gd name="connsiteX522" fmla="*/ 4723709 w 5372199"/>
                  <a:gd name="connsiteY522" fmla="*/ 922982 h 5390836"/>
                  <a:gd name="connsiteX523" fmla="*/ 4709266 w 5372199"/>
                  <a:gd name="connsiteY523" fmla="*/ 915761 h 5390836"/>
                  <a:gd name="connsiteX524" fmla="*/ 4698959 w 5372199"/>
                  <a:gd name="connsiteY524" fmla="*/ 915761 h 5390836"/>
                  <a:gd name="connsiteX525" fmla="*/ 4714420 w 5372199"/>
                  <a:gd name="connsiteY525" fmla="*/ 901328 h 5390836"/>
                  <a:gd name="connsiteX526" fmla="*/ 4731959 w 5372199"/>
                  <a:gd name="connsiteY526" fmla="*/ 893078 h 5390836"/>
                  <a:gd name="connsiteX527" fmla="*/ 4740209 w 5372199"/>
                  <a:gd name="connsiteY527" fmla="*/ 875549 h 5390836"/>
                  <a:gd name="connsiteX528" fmla="*/ 4757738 w 5372199"/>
                  <a:gd name="connsiteY528" fmla="*/ 875549 h 5390836"/>
                  <a:gd name="connsiteX529" fmla="*/ 4757738 w 5372199"/>
                  <a:gd name="connsiteY529" fmla="*/ 893078 h 5390836"/>
                  <a:gd name="connsiteX530" fmla="*/ 4783517 w 5372199"/>
                  <a:gd name="connsiteY530" fmla="*/ 893078 h 5390836"/>
                  <a:gd name="connsiteX531" fmla="*/ 4807239 w 5372199"/>
                  <a:gd name="connsiteY531" fmla="*/ 886885 h 5390836"/>
                  <a:gd name="connsiteX532" fmla="*/ 4814460 w 5372199"/>
                  <a:gd name="connsiteY532" fmla="*/ 893078 h 5390836"/>
                  <a:gd name="connsiteX533" fmla="*/ 4822710 w 5372199"/>
                  <a:gd name="connsiteY533" fmla="*/ 899260 h 5390836"/>
                  <a:gd name="connsiteX534" fmla="*/ 4815489 w 5372199"/>
                  <a:gd name="connsiteY534" fmla="*/ 903386 h 5390836"/>
                  <a:gd name="connsiteX535" fmla="*/ 4815489 w 5372199"/>
                  <a:gd name="connsiteY535" fmla="*/ 926079 h 5390836"/>
                  <a:gd name="connsiteX536" fmla="*/ 4793835 w 5372199"/>
                  <a:gd name="connsiteY536" fmla="*/ 935357 h 5390836"/>
                  <a:gd name="connsiteX537" fmla="*/ 4770113 w 5372199"/>
                  <a:gd name="connsiteY537" fmla="*/ 935357 h 5390836"/>
                  <a:gd name="connsiteX538" fmla="*/ 4756710 w 5372199"/>
                  <a:gd name="connsiteY538" fmla="*/ 946704 h 5390836"/>
                  <a:gd name="connsiteX539" fmla="*/ 4756710 w 5372199"/>
                  <a:gd name="connsiteY539" fmla="*/ 963204 h 5390836"/>
                  <a:gd name="connsiteX540" fmla="*/ 4713391 w 5372199"/>
                  <a:gd name="connsiteY540" fmla="*/ 976608 h 5390836"/>
                  <a:gd name="connsiteX541" fmla="*/ 4686584 w 5372199"/>
                  <a:gd name="connsiteY541" fmla="*/ 976608 h 5390836"/>
                  <a:gd name="connsiteX542" fmla="*/ 4692766 w 5372199"/>
                  <a:gd name="connsiteY542" fmla="*/ 997233 h 5390836"/>
                  <a:gd name="connsiteX543" fmla="*/ 4687613 w 5372199"/>
                  <a:gd name="connsiteY543" fmla="*/ 1013733 h 5390836"/>
                  <a:gd name="connsiteX544" fmla="*/ 4711334 w 5372199"/>
                  <a:gd name="connsiteY544" fmla="*/ 1013733 h 5390836"/>
                  <a:gd name="connsiteX545" fmla="*/ 4705141 w 5372199"/>
                  <a:gd name="connsiteY545" fmla="*/ 999301 h 5390836"/>
                  <a:gd name="connsiteX546" fmla="*/ 4714420 w 5372199"/>
                  <a:gd name="connsiteY546" fmla="*/ 985887 h 5390836"/>
                  <a:gd name="connsiteX547" fmla="*/ 4726795 w 5372199"/>
                  <a:gd name="connsiteY547" fmla="*/ 985887 h 5390836"/>
                  <a:gd name="connsiteX548" fmla="*/ 4739181 w 5372199"/>
                  <a:gd name="connsiteY548" fmla="*/ 985887 h 5390836"/>
                  <a:gd name="connsiteX549" fmla="*/ 4749488 w 5372199"/>
                  <a:gd name="connsiteY549" fmla="*/ 974551 h 5390836"/>
                  <a:gd name="connsiteX550" fmla="*/ 4763920 w 5372199"/>
                  <a:gd name="connsiteY550" fmla="*/ 979704 h 5390836"/>
                  <a:gd name="connsiteX551" fmla="*/ 4778363 w 5372199"/>
                  <a:gd name="connsiteY551" fmla="*/ 979704 h 5390836"/>
                  <a:gd name="connsiteX552" fmla="*/ 4789710 w 5372199"/>
                  <a:gd name="connsiteY552" fmla="*/ 973511 h 5390836"/>
                  <a:gd name="connsiteX553" fmla="*/ 4800017 w 5372199"/>
                  <a:gd name="connsiteY553" fmla="*/ 949800 h 5390836"/>
                  <a:gd name="connsiteX554" fmla="*/ 4852614 w 5372199"/>
                  <a:gd name="connsiteY554" fmla="*/ 968358 h 5390836"/>
                  <a:gd name="connsiteX555" fmla="*/ 4860864 w 5372199"/>
                  <a:gd name="connsiteY555" fmla="*/ 968358 h 5390836"/>
                  <a:gd name="connsiteX556" fmla="*/ 4872210 w 5372199"/>
                  <a:gd name="connsiteY556" fmla="*/ 977637 h 5390836"/>
                  <a:gd name="connsiteX557" fmla="*/ 4872210 w 5372199"/>
                  <a:gd name="connsiteY557" fmla="*/ 996205 h 5390836"/>
                  <a:gd name="connsiteX558" fmla="*/ 4866017 w 5372199"/>
                  <a:gd name="connsiteY558" fmla="*/ 1006512 h 5390836"/>
                  <a:gd name="connsiteX559" fmla="*/ 4850546 w 5372199"/>
                  <a:gd name="connsiteY559" fmla="*/ 1019926 h 5390836"/>
                  <a:gd name="connsiteX560" fmla="*/ 4822710 w 5372199"/>
                  <a:gd name="connsiteY560" fmla="*/ 1019926 h 5390836"/>
                  <a:gd name="connsiteX561" fmla="*/ 4781460 w 5372199"/>
                  <a:gd name="connsiteY561" fmla="*/ 1035387 h 5390836"/>
                  <a:gd name="connsiteX562" fmla="*/ 4767017 w 5372199"/>
                  <a:gd name="connsiteY562" fmla="*/ 1041580 h 5390836"/>
                  <a:gd name="connsiteX563" fmla="*/ 4752585 w 5372199"/>
                  <a:gd name="connsiteY563" fmla="*/ 1049830 h 5390836"/>
                  <a:gd name="connsiteX564" fmla="*/ 4734016 w 5372199"/>
                  <a:gd name="connsiteY564" fmla="*/ 1062205 h 5390836"/>
                  <a:gd name="connsiteX565" fmla="*/ 4739181 w 5372199"/>
                  <a:gd name="connsiteY565" fmla="*/ 1071484 h 5390836"/>
                  <a:gd name="connsiteX566" fmla="*/ 4759806 w 5372199"/>
                  <a:gd name="connsiteY566" fmla="*/ 1077677 h 5390836"/>
                  <a:gd name="connsiteX567" fmla="*/ 4769085 w 5372199"/>
                  <a:gd name="connsiteY567" fmla="*/ 1086956 h 5390836"/>
                  <a:gd name="connsiteX568" fmla="*/ 4769085 w 5372199"/>
                  <a:gd name="connsiteY568" fmla="*/ 1100359 h 5390836"/>
                  <a:gd name="connsiteX569" fmla="*/ 4775267 w 5372199"/>
                  <a:gd name="connsiteY569" fmla="*/ 1111706 h 5390836"/>
                  <a:gd name="connsiteX570" fmla="*/ 4775267 w 5372199"/>
                  <a:gd name="connsiteY570" fmla="*/ 1125110 h 5390836"/>
                  <a:gd name="connsiteX571" fmla="*/ 4757738 w 5372199"/>
                  <a:gd name="connsiteY571" fmla="*/ 1151928 h 5390836"/>
                  <a:gd name="connsiteX572" fmla="*/ 4731959 w 5372199"/>
                  <a:gd name="connsiteY572" fmla="*/ 1165332 h 5390836"/>
                  <a:gd name="connsiteX573" fmla="*/ 4694834 w 5372199"/>
                  <a:gd name="connsiteY573" fmla="*/ 1141610 h 5390836"/>
                  <a:gd name="connsiteX574" fmla="*/ 4681430 w 5372199"/>
                  <a:gd name="connsiteY574" fmla="*/ 1135428 h 5390836"/>
                  <a:gd name="connsiteX575" fmla="*/ 4671112 w 5372199"/>
                  <a:gd name="connsiteY575" fmla="*/ 1123053 h 5390836"/>
                  <a:gd name="connsiteX576" fmla="*/ 4656669 w 5372199"/>
                  <a:gd name="connsiteY576" fmla="*/ 1107581 h 5390836"/>
                  <a:gd name="connsiteX577" fmla="*/ 4612333 w 5372199"/>
                  <a:gd name="connsiteY577" fmla="*/ 1098302 h 5390836"/>
                  <a:gd name="connsiteX578" fmla="*/ 4592737 w 5372199"/>
                  <a:gd name="connsiteY578" fmla="*/ 1098302 h 5390836"/>
                  <a:gd name="connsiteX579" fmla="*/ 4567987 w 5372199"/>
                  <a:gd name="connsiteY579" fmla="*/ 1098302 h 5390836"/>
                  <a:gd name="connsiteX580" fmla="*/ 4550458 w 5372199"/>
                  <a:gd name="connsiteY580" fmla="*/ 1109638 h 5390836"/>
                  <a:gd name="connsiteX581" fmla="*/ 4550458 w 5372199"/>
                  <a:gd name="connsiteY581" fmla="*/ 1118928 h 5390836"/>
                  <a:gd name="connsiteX582" fmla="*/ 4569015 w 5372199"/>
                  <a:gd name="connsiteY582" fmla="*/ 1127178 h 5390836"/>
                  <a:gd name="connsiteX583" fmla="*/ 4581390 w 5372199"/>
                  <a:gd name="connsiteY583" fmla="*/ 1127178 h 5390836"/>
                  <a:gd name="connsiteX584" fmla="*/ 4587583 w 5372199"/>
                  <a:gd name="connsiteY584" fmla="*/ 1149860 h 5390836"/>
                  <a:gd name="connsiteX585" fmla="*/ 4595833 w 5372199"/>
                  <a:gd name="connsiteY585" fmla="*/ 1170485 h 5390836"/>
                  <a:gd name="connsiteX586" fmla="*/ 4595833 w 5372199"/>
                  <a:gd name="connsiteY586" fmla="*/ 1181832 h 5390836"/>
                  <a:gd name="connsiteX587" fmla="*/ 4577265 w 5372199"/>
                  <a:gd name="connsiteY587" fmla="*/ 1192139 h 5390836"/>
                  <a:gd name="connsiteX588" fmla="*/ 4560765 w 5372199"/>
                  <a:gd name="connsiteY588" fmla="*/ 1192139 h 5390836"/>
                  <a:gd name="connsiteX589" fmla="*/ 4543237 w 5372199"/>
                  <a:gd name="connsiteY589" fmla="*/ 1178736 h 5390836"/>
                  <a:gd name="connsiteX590" fmla="*/ 4529833 w 5372199"/>
                  <a:gd name="connsiteY590" fmla="*/ 1171514 h 5390836"/>
                  <a:gd name="connsiteX591" fmla="*/ 4495793 w 5372199"/>
                  <a:gd name="connsiteY591" fmla="*/ 1157082 h 5390836"/>
                  <a:gd name="connsiteX592" fmla="*/ 4480332 w 5372199"/>
                  <a:gd name="connsiteY592" fmla="*/ 1174611 h 5390836"/>
                  <a:gd name="connsiteX593" fmla="*/ 4463832 w 5372199"/>
                  <a:gd name="connsiteY593" fmla="*/ 1185957 h 5390836"/>
                  <a:gd name="connsiteX594" fmla="*/ 4443207 w 5372199"/>
                  <a:gd name="connsiteY594" fmla="*/ 1198332 h 5390836"/>
                  <a:gd name="connsiteX595" fmla="*/ 4426707 w 5372199"/>
                  <a:gd name="connsiteY595" fmla="*/ 1198332 h 5390836"/>
                  <a:gd name="connsiteX596" fmla="*/ 4390610 w 5372199"/>
                  <a:gd name="connsiteY596" fmla="*/ 1208640 h 5390836"/>
                  <a:gd name="connsiteX597" fmla="*/ 4367928 w 5372199"/>
                  <a:gd name="connsiteY597" fmla="*/ 1196264 h 5390836"/>
                  <a:gd name="connsiteX598" fmla="*/ 4350389 w 5372199"/>
                  <a:gd name="connsiteY598" fmla="*/ 1184929 h 5390836"/>
                  <a:gd name="connsiteX599" fmla="*/ 4329763 w 5372199"/>
                  <a:gd name="connsiteY599" fmla="*/ 1163275 h 5390836"/>
                  <a:gd name="connsiteX600" fmla="*/ 4342139 w 5372199"/>
                  <a:gd name="connsiteY600" fmla="*/ 1149860 h 5390836"/>
                  <a:gd name="connsiteX601" fmla="*/ 4342139 w 5372199"/>
                  <a:gd name="connsiteY601" fmla="*/ 1110678 h 5390836"/>
                  <a:gd name="connsiteX602" fmla="*/ 4358639 w 5372199"/>
                  <a:gd name="connsiteY602" fmla="*/ 1116860 h 5390836"/>
                  <a:gd name="connsiteX603" fmla="*/ 4388553 w 5372199"/>
                  <a:gd name="connsiteY603" fmla="*/ 1138514 h 5390836"/>
                  <a:gd name="connsiteX604" fmla="*/ 4445264 w 5372199"/>
                  <a:gd name="connsiteY604" fmla="*/ 1126138 h 5390836"/>
                  <a:gd name="connsiteX605" fmla="*/ 4445264 w 5372199"/>
                  <a:gd name="connsiteY605" fmla="*/ 1112735 h 5390836"/>
                  <a:gd name="connsiteX606" fmla="*/ 4422582 w 5372199"/>
                  <a:gd name="connsiteY606" fmla="*/ 1095206 h 5390836"/>
                  <a:gd name="connsiteX607" fmla="*/ 4399889 w 5372199"/>
                  <a:gd name="connsiteY607" fmla="*/ 1078706 h 5390836"/>
                  <a:gd name="connsiteX608" fmla="*/ 4378235 w 5372199"/>
                  <a:gd name="connsiteY608" fmla="*/ 1067359 h 5390836"/>
                  <a:gd name="connsiteX609" fmla="*/ 4367928 w 5372199"/>
                  <a:gd name="connsiteY609" fmla="*/ 1048802 h 5390836"/>
                  <a:gd name="connsiteX610" fmla="*/ 4367928 w 5372199"/>
                  <a:gd name="connsiteY610" fmla="*/ 1038484 h 5390836"/>
                  <a:gd name="connsiteX611" fmla="*/ 4378235 w 5372199"/>
                  <a:gd name="connsiteY611" fmla="*/ 1026108 h 5390836"/>
                  <a:gd name="connsiteX612" fmla="*/ 4395764 w 5372199"/>
                  <a:gd name="connsiteY612" fmla="*/ 1015790 h 5390836"/>
                  <a:gd name="connsiteX613" fmla="*/ 4424639 w 5372199"/>
                  <a:gd name="connsiteY613" fmla="*/ 1023012 h 5390836"/>
                  <a:gd name="connsiteX614" fmla="*/ 4433929 w 5372199"/>
                  <a:gd name="connsiteY614" fmla="*/ 1039512 h 5390836"/>
                  <a:gd name="connsiteX615" fmla="*/ 4454543 w 5372199"/>
                  <a:gd name="connsiteY615" fmla="*/ 1045705 h 5390836"/>
                  <a:gd name="connsiteX616" fmla="*/ 4474140 w 5372199"/>
                  <a:gd name="connsiteY616" fmla="*/ 1057041 h 5390836"/>
                  <a:gd name="connsiteX617" fmla="*/ 4488583 w 5372199"/>
                  <a:gd name="connsiteY617" fmla="*/ 1062205 h 5390836"/>
                  <a:gd name="connsiteX618" fmla="*/ 4496833 w 5372199"/>
                  <a:gd name="connsiteY618" fmla="*/ 1062205 h 5390836"/>
                  <a:gd name="connsiteX619" fmla="*/ 4510236 w 5372199"/>
                  <a:gd name="connsiteY619" fmla="*/ 1052927 h 5390836"/>
                  <a:gd name="connsiteX620" fmla="*/ 4526736 w 5372199"/>
                  <a:gd name="connsiteY620" fmla="*/ 1045705 h 5390836"/>
                  <a:gd name="connsiteX621" fmla="*/ 4518486 w 5372199"/>
                  <a:gd name="connsiteY621" fmla="*/ 1035387 h 5390836"/>
                  <a:gd name="connsiteX622" fmla="*/ 4501986 w 5372199"/>
                  <a:gd name="connsiteY622" fmla="*/ 1035387 h 5390836"/>
                  <a:gd name="connsiteX623" fmla="*/ 4485486 w 5372199"/>
                  <a:gd name="connsiteY623" fmla="*/ 1030234 h 5390836"/>
                  <a:gd name="connsiteX624" fmla="*/ 4476207 w 5372199"/>
                  <a:gd name="connsiteY624" fmla="*/ 1019926 h 5390836"/>
                  <a:gd name="connsiteX625" fmla="*/ 4476207 w 5372199"/>
                  <a:gd name="connsiteY625" fmla="*/ 1007551 h 5390836"/>
                  <a:gd name="connsiteX626" fmla="*/ 4492708 w 5372199"/>
                  <a:gd name="connsiteY626" fmla="*/ 998262 h 5390836"/>
                  <a:gd name="connsiteX627" fmla="*/ 4526736 w 5372199"/>
                  <a:gd name="connsiteY627" fmla="*/ 984858 h 5390836"/>
                  <a:gd name="connsiteX628" fmla="*/ 4541169 w 5372199"/>
                  <a:gd name="connsiteY628" fmla="*/ 999301 h 5390836"/>
                  <a:gd name="connsiteX629" fmla="*/ 4550458 w 5372199"/>
                  <a:gd name="connsiteY629" fmla="*/ 999301 h 5390836"/>
                  <a:gd name="connsiteX630" fmla="*/ 4563862 w 5372199"/>
                  <a:gd name="connsiteY630" fmla="*/ 1011676 h 5390836"/>
                  <a:gd name="connsiteX631" fmla="*/ 4582419 w 5372199"/>
                  <a:gd name="connsiteY631" fmla="*/ 1023012 h 5390836"/>
                  <a:gd name="connsiteX632" fmla="*/ 4594805 w 5372199"/>
                  <a:gd name="connsiteY632" fmla="*/ 1032291 h 5390836"/>
                  <a:gd name="connsiteX633" fmla="*/ 4607180 w 5372199"/>
                  <a:gd name="connsiteY633" fmla="*/ 1039512 h 5390836"/>
                  <a:gd name="connsiteX634" fmla="*/ 4616459 w 5372199"/>
                  <a:gd name="connsiteY634" fmla="*/ 1039512 h 5390836"/>
                  <a:gd name="connsiteX635" fmla="*/ 4628834 w 5372199"/>
                  <a:gd name="connsiteY635" fmla="*/ 1052927 h 5390836"/>
                  <a:gd name="connsiteX636" fmla="*/ 4640169 w 5372199"/>
                  <a:gd name="connsiteY636" fmla="*/ 1063234 h 5390836"/>
                  <a:gd name="connsiteX637" fmla="*/ 4647391 w 5372199"/>
                  <a:gd name="connsiteY637" fmla="*/ 1076638 h 5390836"/>
                  <a:gd name="connsiteX638" fmla="*/ 4665959 w 5372199"/>
                  <a:gd name="connsiteY638" fmla="*/ 1083859 h 5390836"/>
                  <a:gd name="connsiteX639" fmla="*/ 4685545 w 5372199"/>
                  <a:gd name="connsiteY639" fmla="*/ 1078706 h 5390836"/>
                  <a:gd name="connsiteX640" fmla="*/ 4668016 w 5372199"/>
                  <a:gd name="connsiteY640" fmla="*/ 1064263 h 5390836"/>
                  <a:gd name="connsiteX641" fmla="*/ 4649459 w 5372199"/>
                  <a:gd name="connsiteY641" fmla="*/ 1048802 h 5390836"/>
                  <a:gd name="connsiteX642" fmla="*/ 4620584 w 5372199"/>
                  <a:gd name="connsiteY642" fmla="*/ 1024051 h 5390836"/>
                  <a:gd name="connsiteX643" fmla="*/ 4605112 w 5372199"/>
                  <a:gd name="connsiteY643" fmla="*/ 1013733 h 5390836"/>
                  <a:gd name="connsiteX644" fmla="*/ 4589640 w 5372199"/>
                  <a:gd name="connsiteY644" fmla="*/ 1002387 h 5390836"/>
                  <a:gd name="connsiteX645" fmla="*/ 4565930 w 5372199"/>
                  <a:gd name="connsiteY645" fmla="*/ 982801 h 5390836"/>
                  <a:gd name="connsiteX646" fmla="*/ 4519515 w 5372199"/>
                  <a:gd name="connsiteY646" fmla="*/ 955983 h 5390836"/>
                  <a:gd name="connsiteX647" fmla="*/ 4496833 w 5372199"/>
                  <a:gd name="connsiteY647" fmla="*/ 955983 h 5390836"/>
                  <a:gd name="connsiteX648" fmla="*/ 4453514 w 5372199"/>
                  <a:gd name="connsiteY648" fmla="*/ 947732 h 5390836"/>
                  <a:gd name="connsiteX649" fmla="*/ 4448361 w 5372199"/>
                  <a:gd name="connsiteY649" fmla="*/ 934329 h 5390836"/>
                  <a:gd name="connsiteX650" fmla="*/ 4464861 w 5372199"/>
                  <a:gd name="connsiteY650" fmla="*/ 904425 h 5390836"/>
                  <a:gd name="connsiteX651" fmla="*/ 4488583 w 5372199"/>
                  <a:gd name="connsiteY651" fmla="*/ 882760 h 5390836"/>
                  <a:gd name="connsiteX652" fmla="*/ 4501986 w 5372199"/>
                  <a:gd name="connsiteY652" fmla="*/ 882760 h 5390836"/>
                  <a:gd name="connsiteX653" fmla="*/ 4512304 w 5372199"/>
                  <a:gd name="connsiteY653" fmla="*/ 882760 h 5390836"/>
                  <a:gd name="connsiteX654" fmla="*/ 4555612 w 5372199"/>
                  <a:gd name="connsiteY654" fmla="*/ 873482 h 5390836"/>
                  <a:gd name="connsiteX655" fmla="*/ 4560765 w 5372199"/>
                  <a:gd name="connsiteY655" fmla="*/ 873482 h 5390836"/>
                  <a:gd name="connsiteX656" fmla="*/ 4542208 w 5372199"/>
                  <a:gd name="connsiteY656" fmla="*/ 897203 h 5390836"/>
                  <a:gd name="connsiteX657" fmla="*/ 4541472 w 5372199"/>
                  <a:gd name="connsiteY657" fmla="*/ 908853 h 5390836"/>
                  <a:gd name="connsiteX658" fmla="*/ 4542208 w 5372199"/>
                  <a:gd name="connsiteY658" fmla="*/ 909579 h 5390836"/>
                  <a:gd name="connsiteX659" fmla="*/ 4561805 w 5372199"/>
                  <a:gd name="connsiteY659" fmla="*/ 917829 h 5390836"/>
                  <a:gd name="connsiteX660" fmla="*/ 4571083 w 5372199"/>
                  <a:gd name="connsiteY660" fmla="*/ 917829 h 5390836"/>
                  <a:gd name="connsiteX661" fmla="*/ 4577265 w 5372199"/>
                  <a:gd name="connsiteY661" fmla="*/ 904425 h 5390836"/>
                  <a:gd name="connsiteX662" fmla="*/ 4589640 w 5372199"/>
                  <a:gd name="connsiteY662" fmla="*/ 888953 h 5390836"/>
                  <a:gd name="connsiteX663" fmla="*/ 4620584 w 5372199"/>
                  <a:gd name="connsiteY663" fmla="*/ 863174 h 5390836"/>
                  <a:gd name="connsiteX664" fmla="*/ 4649459 w 5372199"/>
                  <a:gd name="connsiteY664" fmla="*/ 832231 h 5390836"/>
                  <a:gd name="connsiteX665" fmla="*/ 4664930 w 5372199"/>
                  <a:gd name="connsiteY665" fmla="*/ 812634 h 5390836"/>
                  <a:gd name="connsiteX666" fmla="*/ 4670338 w 5372199"/>
                  <a:gd name="connsiteY666" fmla="*/ 809159 h 5390836"/>
                  <a:gd name="connsiteX667" fmla="*/ 770888 w 5372199"/>
                  <a:gd name="connsiteY667" fmla="*/ 804383 h 5390836"/>
                  <a:gd name="connsiteX668" fmla="*/ 782234 w 5372199"/>
                  <a:gd name="connsiteY668" fmla="*/ 804383 h 5390836"/>
                  <a:gd name="connsiteX669" fmla="*/ 804917 w 5372199"/>
                  <a:gd name="connsiteY669" fmla="*/ 816759 h 5390836"/>
                  <a:gd name="connsiteX670" fmla="*/ 817292 w 5372199"/>
                  <a:gd name="connsiteY670" fmla="*/ 853884 h 5390836"/>
                  <a:gd name="connsiteX671" fmla="*/ 827610 w 5372199"/>
                  <a:gd name="connsiteY671" fmla="*/ 868327 h 5390836"/>
                  <a:gd name="connsiteX672" fmla="*/ 842042 w 5372199"/>
                  <a:gd name="connsiteY672" fmla="*/ 861105 h 5390836"/>
                  <a:gd name="connsiteX673" fmla="*/ 842042 w 5372199"/>
                  <a:gd name="connsiteY673" fmla="*/ 843576 h 5390836"/>
                  <a:gd name="connsiteX674" fmla="*/ 864735 w 5372199"/>
                  <a:gd name="connsiteY674" fmla="*/ 832230 h 5390836"/>
                  <a:gd name="connsiteX675" fmla="*/ 893610 w 5372199"/>
                  <a:gd name="connsiteY675" fmla="*/ 839441 h 5390836"/>
                  <a:gd name="connsiteX676" fmla="*/ 909071 w 5372199"/>
                  <a:gd name="connsiteY676" fmla="*/ 849759 h 5390836"/>
                  <a:gd name="connsiteX677" fmla="*/ 909071 w 5372199"/>
                  <a:gd name="connsiteY677" fmla="*/ 862134 h 5390836"/>
                  <a:gd name="connsiteX678" fmla="*/ 899793 w 5372199"/>
                  <a:gd name="connsiteY678" fmla="*/ 877606 h 5390836"/>
                  <a:gd name="connsiteX679" fmla="*/ 899793 w 5372199"/>
                  <a:gd name="connsiteY679" fmla="*/ 895134 h 5390836"/>
                  <a:gd name="connsiteX680" fmla="*/ 899793 w 5372199"/>
                  <a:gd name="connsiteY680" fmla="*/ 918856 h 5390836"/>
                  <a:gd name="connsiteX681" fmla="*/ 888457 w 5372199"/>
                  <a:gd name="connsiteY681" fmla="*/ 952885 h 5390836"/>
                  <a:gd name="connsiteX682" fmla="*/ 907014 w 5372199"/>
                  <a:gd name="connsiteY682" fmla="*/ 985885 h 5390836"/>
                  <a:gd name="connsiteX683" fmla="*/ 920418 w 5372199"/>
                  <a:gd name="connsiteY683" fmla="*/ 997232 h 5390836"/>
                  <a:gd name="connsiteX684" fmla="*/ 949293 w 5372199"/>
                  <a:gd name="connsiteY684" fmla="*/ 1010636 h 5390836"/>
                  <a:gd name="connsiteX685" fmla="*/ 974043 w 5372199"/>
                  <a:gd name="connsiteY685" fmla="*/ 1000318 h 5390836"/>
                  <a:gd name="connsiteX686" fmla="*/ 988486 w 5372199"/>
                  <a:gd name="connsiteY686" fmla="*/ 988982 h 5390836"/>
                  <a:gd name="connsiteX687" fmla="*/ 998794 w 5372199"/>
                  <a:gd name="connsiteY687" fmla="*/ 981760 h 5390836"/>
                  <a:gd name="connsiteX688" fmla="*/ 1011169 w 5372199"/>
                  <a:gd name="connsiteY688" fmla="*/ 975578 h 5390836"/>
                  <a:gd name="connsiteX689" fmla="*/ 1025612 w 5372199"/>
                  <a:gd name="connsiteY689" fmla="*/ 962164 h 5390836"/>
                  <a:gd name="connsiteX690" fmla="*/ 1051391 w 5372199"/>
                  <a:gd name="connsiteY690" fmla="*/ 971442 h 5390836"/>
                  <a:gd name="connsiteX691" fmla="*/ 1065834 w 5372199"/>
                  <a:gd name="connsiteY691" fmla="*/ 998260 h 5390836"/>
                  <a:gd name="connsiteX692" fmla="*/ 1073044 w 5372199"/>
                  <a:gd name="connsiteY692" fmla="*/ 1016828 h 5390836"/>
                  <a:gd name="connsiteX693" fmla="*/ 1061698 w 5372199"/>
                  <a:gd name="connsiteY693" fmla="*/ 1034357 h 5390836"/>
                  <a:gd name="connsiteX694" fmla="*/ 1051391 w 5372199"/>
                  <a:gd name="connsiteY694" fmla="*/ 1052914 h 5390836"/>
                  <a:gd name="connsiteX695" fmla="*/ 1035919 w 5372199"/>
                  <a:gd name="connsiteY695" fmla="*/ 1059107 h 5390836"/>
                  <a:gd name="connsiteX696" fmla="*/ 1019419 w 5372199"/>
                  <a:gd name="connsiteY696" fmla="*/ 1074568 h 5390836"/>
                  <a:gd name="connsiteX697" fmla="*/ 1003947 w 5372199"/>
                  <a:gd name="connsiteY697" fmla="*/ 1090039 h 5390836"/>
                  <a:gd name="connsiteX698" fmla="*/ 987447 w 5372199"/>
                  <a:gd name="connsiteY698" fmla="*/ 1100357 h 5390836"/>
                  <a:gd name="connsiteX699" fmla="*/ 967861 w 5372199"/>
                  <a:gd name="connsiteY699" fmla="*/ 1118915 h 5390836"/>
                  <a:gd name="connsiteX700" fmla="*/ 952390 w 5372199"/>
                  <a:gd name="connsiteY700" fmla="*/ 1124079 h 5390836"/>
                  <a:gd name="connsiteX701" fmla="*/ 928668 w 5372199"/>
                  <a:gd name="connsiteY701" fmla="*/ 1124079 h 5390836"/>
                  <a:gd name="connsiteX702" fmla="*/ 910111 w 5372199"/>
                  <a:gd name="connsiteY702" fmla="*/ 1108607 h 5390836"/>
                  <a:gd name="connsiteX703" fmla="*/ 885360 w 5372199"/>
                  <a:gd name="connsiteY703" fmla="*/ 1093136 h 5390836"/>
                  <a:gd name="connsiteX704" fmla="*/ 870917 w 5372199"/>
                  <a:gd name="connsiteY704" fmla="*/ 1081789 h 5390836"/>
                  <a:gd name="connsiteX705" fmla="*/ 856485 w 5372199"/>
                  <a:gd name="connsiteY705" fmla="*/ 1071482 h 5390836"/>
                  <a:gd name="connsiteX706" fmla="*/ 835849 w 5372199"/>
                  <a:gd name="connsiteY706" fmla="*/ 1056010 h 5390836"/>
                  <a:gd name="connsiteX707" fmla="*/ 809042 w 5372199"/>
                  <a:gd name="connsiteY707" fmla="*/ 1020953 h 5390836"/>
                  <a:gd name="connsiteX708" fmla="*/ 803888 w 5372199"/>
                  <a:gd name="connsiteY708" fmla="*/ 1007539 h 5390836"/>
                  <a:gd name="connsiteX709" fmla="*/ 790484 w 5372199"/>
                  <a:gd name="connsiteY709" fmla="*/ 988982 h 5390836"/>
                  <a:gd name="connsiteX710" fmla="*/ 778109 w 5372199"/>
                  <a:gd name="connsiteY710" fmla="*/ 970414 h 5390836"/>
                  <a:gd name="connsiteX711" fmla="*/ 753359 w 5372199"/>
                  <a:gd name="connsiteY711" fmla="*/ 944635 h 5390836"/>
                  <a:gd name="connsiteX712" fmla="*/ 740984 w 5372199"/>
                  <a:gd name="connsiteY712" fmla="*/ 927106 h 5390836"/>
                  <a:gd name="connsiteX713" fmla="*/ 721387 w 5372199"/>
                  <a:gd name="connsiteY713" fmla="*/ 898231 h 5390836"/>
                  <a:gd name="connsiteX714" fmla="*/ 704887 w 5372199"/>
                  <a:gd name="connsiteY714" fmla="*/ 881731 h 5390836"/>
                  <a:gd name="connsiteX715" fmla="*/ 704887 w 5372199"/>
                  <a:gd name="connsiteY715" fmla="*/ 865230 h 5390836"/>
                  <a:gd name="connsiteX716" fmla="*/ 719319 w 5372199"/>
                  <a:gd name="connsiteY716" fmla="*/ 854912 h 5390836"/>
                  <a:gd name="connsiteX717" fmla="*/ 727580 w 5372199"/>
                  <a:gd name="connsiteY717" fmla="*/ 841508 h 5390836"/>
                  <a:gd name="connsiteX718" fmla="*/ 738916 w 5372199"/>
                  <a:gd name="connsiteY718" fmla="*/ 833259 h 5390836"/>
                  <a:gd name="connsiteX719" fmla="*/ 748194 w 5372199"/>
                  <a:gd name="connsiteY719" fmla="*/ 818815 h 5390836"/>
                  <a:gd name="connsiteX720" fmla="*/ 748194 w 5372199"/>
                  <a:gd name="connsiteY720" fmla="*/ 810576 h 5390836"/>
                  <a:gd name="connsiteX721" fmla="*/ 761609 w 5372199"/>
                  <a:gd name="connsiteY721" fmla="*/ 810576 h 5390836"/>
                  <a:gd name="connsiteX722" fmla="*/ 770888 w 5372199"/>
                  <a:gd name="connsiteY722" fmla="*/ 804383 h 5390836"/>
                  <a:gd name="connsiteX723" fmla="*/ 1449455 w 5372199"/>
                  <a:gd name="connsiteY723" fmla="*/ 662074 h 5390836"/>
                  <a:gd name="connsiteX724" fmla="*/ 1457705 w 5372199"/>
                  <a:gd name="connsiteY724" fmla="*/ 662074 h 5390836"/>
                  <a:gd name="connsiteX725" fmla="*/ 1457705 w 5372199"/>
                  <a:gd name="connsiteY725" fmla="*/ 673421 h 5390836"/>
                  <a:gd name="connsiteX726" fmla="*/ 1462859 w 5372199"/>
                  <a:gd name="connsiteY726" fmla="*/ 685795 h 5390836"/>
                  <a:gd name="connsiteX727" fmla="*/ 1462859 w 5372199"/>
                  <a:gd name="connsiteY727" fmla="*/ 698171 h 5390836"/>
                  <a:gd name="connsiteX728" fmla="*/ 1457705 w 5372199"/>
                  <a:gd name="connsiteY728" fmla="*/ 709517 h 5390836"/>
                  <a:gd name="connsiteX729" fmla="*/ 1457705 w 5372199"/>
                  <a:gd name="connsiteY729" fmla="*/ 729114 h 5390836"/>
                  <a:gd name="connsiteX730" fmla="*/ 1451512 w 5372199"/>
                  <a:gd name="connsiteY730" fmla="*/ 743546 h 5390836"/>
                  <a:gd name="connsiteX731" fmla="*/ 1439137 w 5372199"/>
                  <a:gd name="connsiteY731" fmla="*/ 752825 h 5390836"/>
                  <a:gd name="connsiteX732" fmla="*/ 1425733 w 5372199"/>
                  <a:gd name="connsiteY732" fmla="*/ 770353 h 5390836"/>
                  <a:gd name="connsiteX733" fmla="*/ 1396619 w 5372199"/>
                  <a:gd name="connsiteY733" fmla="*/ 772182 h 5390836"/>
                  <a:gd name="connsiteX734" fmla="*/ 1394800 w 5372199"/>
                  <a:gd name="connsiteY734" fmla="*/ 770353 h 5390836"/>
                  <a:gd name="connsiteX735" fmla="*/ 1389646 w 5372199"/>
                  <a:gd name="connsiteY735" fmla="*/ 755921 h 5390836"/>
                  <a:gd name="connsiteX736" fmla="*/ 1380357 w 5372199"/>
                  <a:gd name="connsiteY736" fmla="*/ 747671 h 5390836"/>
                  <a:gd name="connsiteX737" fmla="*/ 1380357 w 5372199"/>
                  <a:gd name="connsiteY737" fmla="*/ 732199 h 5390836"/>
                  <a:gd name="connsiteX738" fmla="*/ 1380357 w 5372199"/>
                  <a:gd name="connsiteY738" fmla="*/ 696103 h 5390836"/>
                  <a:gd name="connsiteX739" fmla="*/ 1387578 w 5372199"/>
                  <a:gd name="connsiteY739" fmla="*/ 682699 h 5390836"/>
                  <a:gd name="connsiteX740" fmla="*/ 1392732 w 5372199"/>
                  <a:gd name="connsiteY740" fmla="*/ 676517 h 5390836"/>
                  <a:gd name="connsiteX741" fmla="*/ 1418511 w 5372199"/>
                  <a:gd name="connsiteY741" fmla="*/ 685795 h 5390836"/>
                  <a:gd name="connsiteX742" fmla="*/ 1431926 w 5372199"/>
                  <a:gd name="connsiteY742" fmla="*/ 672392 h 5390836"/>
                  <a:gd name="connsiteX743" fmla="*/ 1646166 w 5372199"/>
                  <a:gd name="connsiteY743" fmla="*/ 509318 h 5390836"/>
                  <a:gd name="connsiteX744" fmla="*/ 1664986 w 5372199"/>
                  <a:gd name="connsiteY744" fmla="*/ 516660 h 5390836"/>
                  <a:gd name="connsiteX745" fmla="*/ 1677361 w 5372199"/>
                  <a:gd name="connsiteY745" fmla="*/ 521825 h 5390836"/>
                  <a:gd name="connsiteX746" fmla="*/ 1683554 w 5372199"/>
                  <a:gd name="connsiteY746" fmla="*/ 534200 h 5390836"/>
                  <a:gd name="connsiteX747" fmla="*/ 1683554 w 5372199"/>
                  <a:gd name="connsiteY747" fmla="*/ 550701 h 5390836"/>
                  <a:gd name="connsiteX748" fmla="*/ 1683554 w 5372199"/>
                  <a:gd name="connsiteY748" fmla="*/ 568229 h 5390836"/>
                  <a:gd name="connsiteX749" fmla="*/ 1683554 w 5372199"/>
                  <a:gd name="connsiteY749" fmla="*/ 581633 h 5390836"/>
                  <a:gd name="connsiteX750" fmla="*/ 1674265 w 5372199"/>
                  <a:gd name="connsiteY750" fmla="*/ 595036 h 5390836"/>
                  <a:gd name="connsiteX751" fmla="*/ 1662929 w 5372199"/>
                  <a:gd name="connsiteY751" fmla="*/ 602258 h 5390836"/>
                  <a:gd name="connsiteX752" fmla="*/ 1654678 w 5372199"/>
                  <a:gd name="connsiteY752" fmla="*/ 614633 h 5390836"/>
                  <a:gd name="connsiteX753" fmla="*/ 1639206 w 5372199"/>
                  <a:gd name="connsiteY753" fmla="*/ 614633 h 5390836"/>
                  <a:gd name="connsiteX754" fmla="*/ 1630956 w 5372199"/>
                  <a:gd name="connsiteY754" fmla="*/ 602258 h 5390836"/>
                  <a:gd name="connsiteX755" fmla="*/ 1610331 w 5372199"/>
                  <a:gd name="connsiteY755" fmla="*/ 589883 h 5390836"/>
                  <a:gd name="connsiteX756" fmla="*/ 1593830 w 5372199"/>
                  <a:gd name="connsiteY756" fmla="*/ 579576 h 5390836"/>
                  <a:gd name="connsiteX757" fmla="*/ 1579387 w 5372199"/>
                  <a:gd name="connsiteY757" fmla="*/ 565133 h 5390836"/>
                  <a:gd name="connsiteX758" fmla="*/ 1573204 w 5372199"/>
                  <a:gd name="connsiteY758" fmla="*/ 553797 h 5390836"/>
                  <a:gd name="connsiteX759" fmla="*/ 1568051 w 5372199"/>
                  <a:gd name="connsiteY759" fmla="*/ 536257 h 5390836"/>
                  <a:gd name="connsiteX760" fmla="*/ 1564954 w 5372199"/>
                  <a:gd name="connsiteY760" fmla="*/ 523882 h 5390836"/>
                  <a:gd name="connsiteX761" fmla="*/ 1578358 w 5372199"/>
                  <a:gd name="connsiteY761" fmla="*/ 523882 h 5390836"/>
                  <a:gd name="connsiteX762" fmla="*/ 1593830 w 5372199"/>
                  <a:gd name="connsiteY762" fmla="*/ 523882 h 5390836"/>
                  <a:gd name="connsiteX763" fmla="*/ 1606205 w 5372199"/>
                  <a:gd name="connsiteY763" fmla="*/ 517700 h 5390836"/>
                  <a:gd name="connsiteX764" fmla="*/ 1619609 w 5372199"/>
                  <a:gd name="connsiteY764" fmla="*/ 517700 h 5390836"/>
                  <a:gd name="connsiteX765" fmla="*/ 1628888 w 5372199"/>
                  <a:gd name="connsiteY765" fmla="*/ 510479 h 5390836"/>
                  <a:gd name="connsiteX766" fmla="*/ 1646166 w 5372199"/>
                  <a:gd name="connsiteY766" fmla="*/ 509318 h 5390836"/>
                  <a:gd name="connsiteX767" fmla="*/ 1473177 w 5372199"/>
                  <a:gd name="connsiteY767" fmla="*/ 465101 h 5390836"/>
                  <a:gd name="connsiteX768" fmla="*/ 1463898 w 5372199"/>
                  <a:gd name="connsiteY768" fmla="*/ 472322 h 5390836"/>
                  <a:gd name="connsiteX769" fmla="*/ 1460802 w 5372199"/>
                  <a:gd name="connsiteY769" fmla="*/ 476447 h 5390836"/>
                  <a:gd name="connsiteX770" fmla="*/ 1451512 w 5372199"/>
                  <a:gd name="connsiteY770" fmla="*/ 486753 h 5390836"/>
                  <a:gd name="connsiteX771" fmla="*/ 1446358 w 5372199"/>
                  <a:gd name="connsiteY771" fmla="*/ 497071 h 5390836"/>
                  <a:gd name="connsiteX772" fmla="*/ 1430897 w 5372199"/>
                  <a:gd name="connsiteY772" fmla="*/ 519754 h 5390836"/>
                  <a:gd name="connsiteX773" fmla="*/ 1430897 w 5372199"/>
                  <a:gd name="connsiteY773" fmla="*/ 534197 h 5390836"/>
                  <a:gd name="connsiteX774" fmla="*/ 1445330 w 5372199"/>
                  <a:gd name="connsiteY774" fmla="*/ 534197 h 5390836"/>
                  <a:gd name="connsiteX775" fmla="*/ 1458734 w 5372199"/>
                  <a:gd name="connsiteY775" fmla="*/ 518725 h 5390836"/>
                  <a:gd name="connsiteX776" fmla="*/ 1466984 w 5372199"/>
                  <a:gd name="connsiteY776" fmla="*/ 498100 h 5390836"/>
                  <a:gd name="connsiteX777" fmla="*/ 1473177 w 5372199"/>
                  <a:gd name="connsiteY777" fmla="*/ 478503 h 5390836"/>
                  <a:gd name="connsiteX778" fmla="*/ 1473177 w 5372199"/>
                  <a:gd name="connsiteY778" fmla="*/ 465101 h 5390836"/>
                  <a:gd name="connsiteX779" fmla="*/ 1498954 w 5372199"/>
                  <a:gd name="connsiteY779" fmla="*/ 383631 h 5390836"/>
                  <a:gd name="connsiteX780" fmla="*/ 1527830 w 5372199"/>
                  <a:gd name="connsiteY780" fmla="*/ 383631 h 5390836"/>
                  <a:gd name="connsiteX781" fmla="*/ 1543291 w 5372199"/>
                  <a:gd name="connsiteY781" fmla="*/ 398073 h 5390836"/>
                  <a:gd name="connsiteX782" fmla="*/ 1551541 w 5372199"/>
                  <a:gd name="connsiteY782" fmla="*/ 410449 h 5390836"/>
                  <a:gd name="connsiteX783" fmla="*/ 1545359 w 5372199"/>
                  <a:gd name="connsiteY783" fmla="*/ 438295 h 5390836"/>
                  <a:gd name="connsiteX784" fmla="*/ 1545359 w 5372199"/>
                  <a:gd name="connsiteY784" fmla="*/ 456852 h 5390836"/>
                  <a:gd name="connsiteX785" fmla="*/ 1545359 w 5372199"/>
                  <a:gd name="connsiteY785" fmla="*/ 520796 h 5390836"/>
                  <a:gd name="connsiteX786" fmla="*/ 1545359 w 5372199"/>
                  <a:gd name="connsiteY786" fmla="*/ 543478 h 5390836"/>
                  <a:gd name="connsiteX787" fmla="*/ 1538137 w 5372199"/>
                  <a:gd name="connsiteY787" fmla="*/ 549671 h 5390836"/>
                  <a:gd name="connsiteX788" fmla="*/ 1538137 w 5372199"/>
                  <a:gd name="connsiteY788" fmla="*/ 564104 h 5390836"/>
                  <a:gd name="connsiteX789" fmla="*/ 1551552 w 5372199"/>
                  <a:gd name="connsiteY789" fmla="*/ 579576 h 5390836"/>
                  <a:gd name="connsiteX790" fmla="*/ 1596927 w 5372199"/>
                  <a:gd name="connsiteY790" fmla="*/ 656923 h 5390836"/>
                  <a:gd name="connsiteX791" fmla="*/ 1596927 w 5372199"/>
                  <a:gd name="connsiteY791" fmla="*/ 686827 h 5390836"/>
                  <a:gd name="connsiteX792" fmla="*/ 1590734 w 5372199"/>
                  <a:gd name="connsiteY792" fmla="*/ 711577 h 5390836"/>
                  <a:gd name="connsiteX793" fmla="*/ 1580427 w 5372199"/>
                  <a:gd name="connsiteY793" fmla="*/ 728078 h 5390836"/>
                  <a:gd name="connsiteX794" fmla="*/ 1571138 w 5372199"/>
                  <a:gd name="connsiteY794" fmla="*/ 728078 h 5390836"/>
                  <a:gd name="connsiteX795" fmla="*/ 1558762 w 5372199"/>
                  <a:gd name="connsiteY795" fmla="*/ 728078 h 5390836"/>
                  <a:gd name="connsiteX796" fmla="*/ 1547427 w 5372199"/>
                  <a:gd name="connsiteY796" fmla="*/ 728078 h 5390836"/>
                  <a:gd name="connsiteX797" fmla="*/ 1529887 w 5372199"/>
                  <a:gd name="connsiteY797" fmla="*/ 728078 h 5390836"/>
                  <a:gd name="connsiteX798" fmla="*/ 1514415 w 5372199"/>
                  <a:gd name="connsiteY798" fmla="*/ 718798 h 5390836"/>
                  <a:gd name="connsiteX799" fmla="*/ 1481415 w 5372199"/>
                  <a:gd name="connsiteY799" fmla="*/ 710548 h 5390836"/>
                  <a:gd name="connsiteX800" fmla="*/ 1490704 w 5372199"/>
                  <a:gd name="connsiteY800" fmla="*/ 697135 h 5390836"/>
                  <a:gd name="connsiteX801" fmla="*/ 1506176 w 5372199"/>
                  <a:gd name="connsiteY801" fmla="*/ 688884 h 5390836"/>
                  <a:gd name="connsiteX802" fmla="*/ 1506176 w 5372199"/>
                  <a:gd name="connsiteY802" fmla="*/ 661048 h 5390836"/>
                  <a:gd name="connsiteX803" fmla="*/ 1498954 w 5372199"/>
                  <a:gd name="connsiteY803" fmla="*/ 648674 h 5390836"/>
                  <a:gd name="connsiteX804" fmla="*/ 1488636 w 5372199"/>
                  <a:gd name="connsiteY804" fmla="*/ 631133 h 5390836"/>
                  <a:gd name="connsiteX805" fmla="*/ 1477300 w 5372199"/>
                  <a:gd name="connsiteY805" fmla="*/ 606383 h 5390836"/>
                  <a:gd name="connsiteX806" fmla="*/ 1469050 w 5372199"/>
                  <a:gd name="connsiteY806" fmla="*/ 601230 h 5390836"/>
                  <a:gd name="connsiteX807" fmla="*/ 1454607 w 5372199"/>
                  <a:gd name="connsiteY807" fmla="*/ 601230 h 5390836"/>
                  <a:gd name="connsiteX808" fmla="*/ 1445328 w 5372199"/>
                  <a:gd name="connsiteY808" fmla="*/ 608451 h 5390836"/>
                  <a:gd name="connsiteX809" fmla="*/ 1428828 w 5372199"/>
                  <a:gd name="connsiteY809" fmla="*/ 616702 h 5390836"/>
                  <a:gd name="connsiteX810" fmla="*/ 1420578 w 5372199"/>
                  <a:gd name="connsiteY810" fmla="*/ 616702 h 5390836"/>
                  <a:gd name="connsiteX811" fmla="*/ 1410260 w 5372199"/>
                  <a:gd name="connsiteY811" fmla="*/ 607411 h 5390836"/>
                  <a:gd name="connsiteX812" fmla="*/ 1404078 w 5372199"/>
                  <a:gd name="connsiteY812" fmla="*/ 607411 h 5390836"/>
                  <a:gd name="connsiteX813" fmla="*/ 1394799 w 5372199"/>
                  <a:gd name="connsiteY813" fmla="*/ 596076 h 5390836"/>
                  <a:gd name="connsiteX814" fmla="*/ 1380356 w 5372199"/>
                  <a:gd name="connsiteY814" fmla="*/ 580605 h 5390836"/>
                  <a:gd name="connsiteX815" fmla="*/ 1362827 w 5372199"/>
                  <a:gd name="connsiteY815" fmla="*/ 559979 h 5390836"/>
                  <a:gd name="connsiteX816" fmla="*/ 1347355 w 5372199"/>
                  <a:gd name="connsiteY816" fmla="*/ 537296 h 5390836"/>
                  <a:gd name="connsiteX817" fmla="*/ 1347355 w 5372199"/>
                  <a:gd name="connsiteY817" fmla="*/ 502228 h 5390836"/>
                  <a:gd name="connsiteX818" fmla="*/ 1357673 w 5372199"/>
                  <a:gd name="connsiteY818" fmla="*/ 488825 h 5390836"/>
                  <a:gd name="connsiteX819" fmla="*/ 1373134 w 5372199"/>
                  <a:gd name="connsiteY819" fmla="*/ 488825 h 5390836"/>
                  <a:gd name="connsiteX820" fmla="*/ 1383452 w 5372199"/>
                  <a:gd name="connsiteY820" fmla="*/ 488825 h 5390836"/>
                  <a:gd name="connsiteX821" fmla="*/ 1404078 w 5372199"/>
                  <a:gd name="connsiteY821" fmla="*/ 467171 h 5390836"/>
                  <a:gd name="connsiteX822" fmla="*/ 1418510 w 5372199"/>
                  <a:gd name="connsiteY822" fmla="*/ 450670 h 5390836"/>
                  <a:gd name="connsiteX823" fmla="*/ 1428828 w 5372199"/>
                  <a:gd name="connsiteY823" fmla="*/ 438295 h 5390836"/>
                  <a:gd name="connsiteX824" fmla="*/ 1438107 w 5372199"/>
                  <a:gd name="connsiteY824" fmla="*/ 429006 h 5390836"/>
                  <a:gd name="connsiteX825" fmla="*/ 1448425 w 5372199"/>
                  <a:gd name="connsiteY825" fmla="*/ 414573 h 5390836"/>
                  <a:gd name="connsiteX826" fmla="*/ 1448425 w 5372199"/>
                  <a:gd name="connsiteY826" fmla="*/ 404255 h 5390836"/>
                  <a:gd name="connsiteX827" fmla="*/ 1453579 w 5372199"/>
                  <a:gd name="connsiteY827" fmla="*/ 396005 h 5390836"/>
                  <a:gd name="connsiteX828" fmla="*/ 1459761 w 5372199"/>
                  <a:gd name="connsiteY828" fmla="*/ 388795 h 5390836"/>
                  <a:gd name="connsiteX829" fmla="*/ 1469050 w 5372199"/>
                  <a:gd name="connsiteY829" fmla="*/ 391881 h 5390836"/>
                  <a:gd name="connsiteX830" fmla="*/ 1484511 w 5372199"/>
                  <a:gd name="connsiteY830" fmla="*/ 391881 h 5390836"/>
                  <a:gd name="connsiteX831" fmla="*/ 1498954 w 5372199"/>
                  <a:gd name="connsiteY831" fmla="*/ 383631 h 5390836"/>
                  <a:gd name="connsiteX832" fmla="*/ 4049260 w 5372199"/>
                  <a:gd name="connsiteY832" fmla="*/ 354753 h 5390836"/>
                  <a:gd name="connsiteX833" fmla="*/ 4069885 w 5372199"/>
                  <a:gd name="connsiteY833" fmla="*/ 368156 h 5390836"/>
                  <a:gd name="connsiteX834" fmla="*/ 4079164 w 5372199"/>
                  <a:gd name="connsiteY834" fmla="*/ 390849 h 5390836"/>
                  <a:gd name="connsiteX835" fmla="*/ 4079164 w 5372199"/>
                  <a:gd name="connsiteY835" fmla="*/ 405282 h 5390836"/>
                  <a:gd name="connsiteX836" fmla="*/ 4074010 w 5372199"/>
                  <a:gd name="connsiteY836" fmla="*/ 418685 h 5390836"/>
                  <a:gd name="connsiteX837" fmla="*/ 4053385 w 5372199"/>
                  <a:gd name="connsiteY837" fmla="*/ 435196 h 5390836"/>
                  <a:gd name="connsiteX838" fmla="*/ 4045135 w 5372199"/>
                  <a:gd name="connsiteY838" fmla="*/ 447561 h 5390836"/>
                  <a:gd name="connsiteX839" fmla="*/ 4055442 w 5372199"/>
                  <a:gd name="connsiteY839" fmla="*/ 447561 h 5390836"/>
                  <a:gd name="connsiteX840" fmla="*/ 4068856 w 5372199"/>
                  <a:gd name="connsiteY840" fmla="*/ 447561 h 5390836"/>
                  <a:gd name="connsiteX841" fmla="*/ 4084317 w 5372199"/>
                  <a:gd name="connsiteY841" fmla="*/ 447561 h 5390836"/>
                  <a:gd name="connsiteX842" fmla="*/ 4105971 w 5372199"/>
                  <a:gd name="connsiteY842" fmla="*/ 447561 h 5390836"/>
                  <a:gd name="connsiteX843" fmla="*/ 4128664 w 5372199"/>
                  <a:gd name="connsiteY843" fmla="*/ 460975 h 5390836"/>
                  <a:gd name="connsiteX844" fmla="*/ 4145164 w 5372199"/>
                  <a:gd name="connsiteY844" fmla="*/ 478504 h 5390836"/>
                  <a:gd name="connsiteX845" fmla="*/ 4145164 w 5372199"/>
                  <a:gd name="connsiteY845" fmla="*/ 512533 h 5390836"/>
                  <a:gd name="connsiteX846" fmla="*/ 4135886 w 5372199"/>
                  <a:gd name="connsiteY846" fmla="*/ 512533 h 5390836"/>
                  <a:gd name="connsiteX847" fmla="*/ 4120414 w 5372199"/>
                  <a:gd name="connsiteY847" fmla="*/ 512533 h 5390836"/>
                  <a:gd name="connsiteX848" fmla="*/ 4088442 w 5372199"/>
                  <a:gd name="connsiteY848" fmla="*/ 512533 h 5390836"/>
                  <a:gd name="connsiteX849" fmla="*/ 4069885 w 5372199"/>
                  <a:gd name="connsiteY849" fmla="*/ 512533 h 5390836"/>
                  <a:gd name="connsiteX850" fmla="*/ 4052356 w 5372199"/>
                  <a:gd name="connsiteY850" fmla="*/ 504283 h 5390836"/>
                  <a:gd name="connsiteX851" fmla="*/ 4020384 w 5372199"/>
                  <a:gd name="connsiteY851" fmla="*/ 499129 h 5390836"/>
                  <a:gd name="connsiteX852" fmla="*/ 4004913 w 5372199"/>
                  <a:gd name="connsiteY852" fmla="*/ 507379 h 5390836"/>
                  <a:gd name="connsiteX853" fmla="*/ 3995634 w 5372199"/>
                  <a:gd name="connsiteY853" fmla="*/ 529033 h 5390836"/>
                  <a:gd name="connsiteX854" fmla="*/ 4013163 w 5372199"/>
                  <a:gd name="connsiteY854" fmla="*/ 598130 h 5390836"/>
                  <a:gd name="connsiteX855" fmla="*/ 4024509 w 5372199"/>
                  <a:gd name="connsiteY855" fmla="*/ 651756 h 5390836"/>
                  <a:gd name="connsiteX856" fmla="*/ 4044106 w 5372199"/>
                  <a:gd name="connsiteY856" fmla="*/ 693006 h 5390836"/>
                  <a:gd name="connsiteX857" fmla="*/ 4058538 w 5372199"/>
                  <a:gd name="connsiteY857" fmla="*/ 711564 h 5390836"/>
                  <a:gd name="connsiteX858" fmla="*/ 4067817 w 5372199"/>
                  <a:gd name="connsiteY858" fmla="*/ 729103 h 5390836"/>
                  <a:gd name="connsiteX859" fmla="*/ 4092567 w 5372199"/>
                  <a:gd name="connsiteY859" fmla="*/ 760036 h 5390836"/>
                  <a:gd name="connsiteX860" fmla="*/ 4100817 w 5372199"/>
                  <a:gd name="connsiteY860" fmla="*/ 771382 h 5390836"/>
                  <a:gd name="connsiteX861" fmla="*/ 4092567 w 5372199"/>
                  <a:gd name="connsiteY861" fmla="*/ 777564 h 5390836"/>
                  <a:gd name="connsiteX862" fmla="*/ 4084317 w 5372199"/>
                  <a:gd name="connsiteY862" fmla="*/ 788911 h 5390836"/>
                  <a:gd name="connsiteX863" fmla="*/ 4059567 w 5372199"/>
                  <a:gd name="connsiteY863" fmla="*/ 788911 h 5390836"/>
                  <a:gd name="connsiteX864" fmla="*/ 4049260 w 5372199"/>
                  <a:gd name="connsiteY864" fmla="*/ 788911 h 5390836"/>
                  <a:gd name="connsiteX865" fmla="*/ 4039981 w 5372199"/>
                  <a:gd name="connsiteY865" fmla="*/ 788911 h 5390836"/>
                  <a:gd name="connsiteX866" fmla="*/ 4023481 w 5372199"/>
                  <a:gd name="connsiteY866" fmla="*/ 777564 h 5390836"/>
                  <a:gd name="connsiteX867" fmla="*/ 4005941 w 5372199"/>
                  <a:gd name="connsiteY867" fmla="*/ 768286 h 5390836"/>
                  <a:gd name="connsiteX868" fmla="*/ 3991509 w 5372199"/>
                  <a:gd name="connsiteY868" fmla="*/ 755910 h 5390836"/>
                  <a:gd name="connsiteX869" fmla="*/ 3969855 w 5372199"/>
                  <a:gd name="connsiteY869" fmla="*/ 738382 h 5390836"/>
                  <a:gd name="connsiteX870" fmla="*/ 3961605 w 5372199"/>
                  <a:gd name="connsiteY870" fmla="*/ 720853 h 5390836"/>
                  <a:gd name="connsiteX871" fmla="*/ 3961605 w 5372199"/>
                  <a:gd name="connsiteY871" fmla="*/ 671352 h 5390836"/>
                  <a:gd name="connsiteX872" fmla="*/ 3955412 w 5372199"/>
                  <a:gd name="connsiteY872" fmla="*/ 627006 h 5390836"/>
                  <a:gd name="connsiteX873" fmla="*/ 3949230 w 5372199"/>
                  <a:gd name="connsiteY873" fmla="*/ 601227 h 5390836"/>
                  <a:gd name="connsiteX874" fmla="*/ 3933758 w 5372199"/>
                  <a:gd name="connsiteY874" fmla="*/ 553783 h 5390836"/>
                  <a:gd name="connsiteX875" fmla="*/ 3890440 w 5372199"/>
                  <a:gd name="connsiteY875" fmla="*/ 575437 h 5390836"/>
                  <a:gd name="connsiteX876" fmla="*/ 3837843 w 5372199"/>
                  <a:gd name="connsiteY876" fmla="*/ 587812 h 5390836"/>
                  <a:gd name="connsiteX877" fmla="*/ 3791439 w 5372199"/>
                  <a:gd name="connsiteY877" fmla="*/ 587812 h 5390836"/>
                  <a:gd name="connsiteX878" fmla="*/ 3758439 w 5372199"/>
                  <a:gd name="connsiteY878" fmla="*/ 587812 h 5390836"/>
                  <a:gd name="connsiteX879" fmla="*/ 3731631 w 5372199"/>
                  <a:gd name="connsiteY879" fmla="*/ 579562 h 5390836"/>
                  <a:gd name="connsiteX880" fmla="*/ 3718228 w 5372199"/>
                  <a:gd name="connsiteY880" fmla="*/ 579562 h 5390836"/>
                  <a:gd name="connsiteX881" fmla="*/ 3718228 w 5372199"/>
                  <a:gd name="connsiteY881" fmla="*/ 567198 h 5390836"/>
                  <a:gd name="connsiteX882" fmla="*/ 3718228 w 5372199"/>
                  <a:gd name="connsiteY882" fmla="*/ 549658 h 5390836"/>
                  <a:gd name="connsiteX883" fmla="*/ 3709977 w 5372199"/>
                  <a:gd name="connsiteY883" fmla="*/ 539351 h 5390836"/>
                  <a:gd name="connsiteX884" fmla="*/ 3721313 w 5372199"/>
                  <a:gd name="connsiteY884" fmla="*/ 539351 h 5390836"/>
                  <a:gd name="connsiteX885" fmla="*/ 3744006 w 5372199"/>
                  <a:gd name="connsiteY885" fmla="*/ 539351 h 5390836"/>
                  <a:gd name="connsiteX886" fmla="*/ 3759478 w 5372199"/>
                  <a:gd name="connsiteY886" fmla="*/ 539351 h 5390836"/>
                  <a:gd name="connsiteX887" fmla="*/ 3769785 w 5372199"/>
                  <a:gd name="connsiteY887" fmla="*/ 539351 h 5390836"/>
                  <a:gd name="connsiteX888" fmla="*/ 3851258 w 5372199"/>
                  <a:gd name="connsiteY888" fmla="*/ 519754 h 5390836"/>
                  <a:gd name="connsiteX889" fmla="*/ 3892508 w 5372199"/>
                  <a:gd name="connsiteY889" fmla="*/ 495004 h 5390836"/>
                  <a:gd name="connsiteX890" fmla="*/ 3905912 w 5372199"/>
                  <a:gd name="connsiteY890" fmla="*/ 482629 h 5390836"/>
                  <a:gd name="connsiteX891" fmla="*/ 3894565 w 5372199"/>
                  <a:gd name="connsiteY891" fmla="*/ 477476 h 5390836"/>
                  <a:gd name="connsiteX892" fmla="*/ 3886315 w 5372199"/>
                  <a:gd name="connsiteY892" fmla="*/ 477476 h 5390836"/>
                  <a:gd name="connsiteX893" fmla="*/ 3873940 w 5372199"/>
                  <a:gd name="connsiteY893" fmla="*/ 477476 h 5390836"/>
                  <a:gd name="connsiteX894" fmla="*/ 3863633 w 5372199"/>
                  <a:gd name="connsiteY894" fmla="*/ 471282 h 5390836"/>
                  <a:gd name="connsiteX895" fmla="*/ 3852286 w 5372199"/>
                  <a:gd name="connsiteY895" fmla="*/ 454782 h 5390836"/>
                  <a:gd name="connsiteX896" fmla="*/ 3847132 w 5372199"/>
                  <a:gd name="connsiteY896" fmla="*/ 420753 h 5390836"/>
                  <a:gd name="connsiteX897" fmla="*/ 3860536 w 5372199"/>
                  <a:gd name="connsiteY897" fmla="*/ 409418 h 5390836"/>
                  <a:gd name="connsiteX898" fmla="*/ 3873951 w 5372199"/>
                  <a:gd name="connsiteY898" fmla="*/ 409418 h 5390836"/>
                  <a:gd name="connsiteX899" fmla="*/ 3887354 w 5372199"/>
                  <a:gd name="connsiteY899" fmla="*/ 409407 h 5390836"/>
                  <a:gd name="connsiteX900" fmla="*/ 3900758 w 5372199"/>
                  <a:gd name="connsiteY900" fmla="*/ 409407 h 5390836"/>
                  <a:gd name="connsiteX901" fmla="*/ 3923440 w 5372199"/>
                  <a:gd name="connsiteY901" fmla="*/ 422821 h 5390836"/>
                  <a:gd name="connsiteX902" fmla="*/ 3968816 w 5372199"/>
                  <a:gd name="connsiteY902" fmla="*/ 431061 h 5390836"/>
                  <a:gd name="connsiteX903" fmla="*/ 3995634 w 5372199"/>
                  <a:gd name="connsiteY903" fmla="*/ 401157 h 5390836"/>
                  <a:gd name="connsiteX904" fmla="*/ 4011106 w 5372199"/>
                  <a:gd name="connsiteY904" fmla="*/ 380532 h 5390836"/>
                  <a:gd name="connsiteX905" fmla="*/ 4020384 w 5372199"/>
                  <a:gd name="connsiteY905" fmla="*/ 360935 h 5390836"/>
                  <a:gd name="connsiteX906" fmla="*/ 4030692 w 5372199"/>
                  <a:gd name="connsiteY906" fmla="*/ 360946 h 5390836"/>
                  <a:gd name="connsiteX907" fmla="*/ 4045135 w 5372199"/>
                  <a:gd name="connsiteY907" fmla="*/ 371253 h 5390836"/>
                  <a:gd name="connsiteX908" fmla="*/ 4058538 w 5372199"/>
                  <a:gd name="connsiteY908" fmla="*/ 371253 h 5390836"/>
                  <a:gd name="connsiteX909" fmla="*/ 1383200 w 5372199"/>
                  <a:gd name="connsiteY909" fmla="*/ 242484 h 5390836"/>
                  <a:gd name="connsiteX910" fmla="*/ 1389646 w 5372199"/>
                  <a:gd name="connsiteY910" fmla="*/ 244417 h 5390836"/>
                  <a:gd name="connsiteX911" fmla="*/ 1403049 w 5372199"/>
                  <a:gd name="connsiteY911" fmla="*/ 256792 h 5390836"/>
                  <a:gd name="connsiteX912" fmla="*/ 1425742 w 5372199"/>
                  <a:gd name="connsiteY912" fmla="*/ 272253 h 5390836"/>
                  <a:gd name="connsiteX913" fmla="*/ 1425742 w 5372199"/>
                  <a:gd name="connsiteY913" fmla="*/ 302168 h 5390836"/>
                  <a:gd name="connsiteX914" fmla="*/ 1432953 w 5372199"/>
                  <a:gd name="connsiteY914" fmla="*/ 308350 h 5390836"/>
                  <a:gd name="connsiteX915" fmla="*/ 1470078 w 5372199"/>
                  <a:gd name="connsiteY915" fmla="*/ 272253 h 5390836"/>
                  <a:gd name="connsiteX916" fmla="*/ 1491732 w 5372199"/>
                  <a:gd name="connsiteY916" fmla="*/ 251628 h 5390836"/>
                  <a:gd name="connsiteX917" fmla="*/ 1505146 w 5372199"/>
                  <a:gd name="connsiteY917" fmla="*/ 251628 h 5390836"/>
                  <a:gd name="connsiteX918" fmla="*/ 1517522 w 5372199"/>
                  <a:gd name="connsiteY918" fmla="*/ 251628 h 5390836"/>
                  <a:gd name="connsiteX919" fmla="*/ 1538147 w 5372199"/>
                  <a:gd name="connsiteY919" fmla="*/ 251628 h 5390836"/>
                  <a:gd name="connsiteX920" fmla="*/ 1547425 w 5372199"/>
                  <a:gd name="connsiteY920" fmla="*/ 251628 h 5390836"/>
                  <a:gd name="connsiteX921" fmla="*/ 1555675 w 5372199"/>
                  <a:gd name="connsiteY921" fmla="*/ 266071 h 5390836"/>
                  <a:gd name="connsiteX922" fmla="*/ 1543300 w 5372199"/>
                  <a:gd name="connsiteY922" fmla="*/ 300100 h 5390836"/>
                  <a:gd name="connsiteX923" fmla="*/ 1528868 w 5372199"/>
                  <a:gd name="connsiteY923" fmla="*/ 300100 h 5390836"/>
                  <a:gd name="connsiteX924" fmla="*/ 1507204 w 5372199"/>
                  <a:gd name="connsiteY924" fmla="*/ 314543 h 5390836"/>
                  <a:gd name="connsiteX925" fmla="*/ 1491732 w 5372199"/>
                  <a:gd name="connsiteY925" fmla="*/ 326918 h 5390836"/>
                  <a:gd name="connsiteX926" fmla="*/ 1478328 w 5372199"/>
                  <a:gd name="connsiteY926" fmla="*/ 341350 h 5390836"/>
                  <a:gd name="connsiteX927" fmla="*/ 1465953 w 5372199"/>
                  <a:gd name="connsiteY927" fmla="*/ 356822 h 5390836"/>
                  <a:gd name="connsiteX928" fmla="*/ 1450493 w 5372199"/>
                  <a:gd name="connsiteY928" fmla="*/ 365072 h 5390836"/>
                  <a:gd name="connsiteX929" fmla="*/ 1433982 w 5372199"/>
                  <a:gd name="connsiteY929" fmla="*/ 387754 h 5390836"/>
                  <a:gd name="connsiteX930" fmla="*/ 1390674 w 5372199"/>
                  <a:gd name="connsiteY930" fmla="*/ 431072 h 5390836"/>
                  <a:gd name="connsiteX931" fmla="*/ 1378299 w 5372199"/>
                  <a:gd name="connsiteY931" fmla="*/ 443448 h 5390836"/>
                  <a:gd name="connsiteX932" fmla="*/ 1366953 w 5372199"/>
                  <a:gd name="connsiteY932" fmla="*/ 455823 h 5390836"/>
                  <a:gd name="connsiteX933" fmla="*/ 1355617 w 5372199"/>
                  <a:gd name="connsiteY933" fmla="*/ 466130 h 5390836"/>
                  <a:gd name="connsiteX934" fmla="*/ 1345299 w 5372199"/>
                  <a:gd name="connsiteY934" fmla="*/ 474391 h 5390836"/>
                  <a:gd name="connsiteX935" fmla="*/ 1336020 w 5372199"/>
                  <a:gd name="connsiteY935" fmla="*/ 484698 h 5390836"/>
                  <a:gd name="connsiteX936" fmla="*/ 1325702 w 5372199"/>
                  <a:gd name="connsiteY936" fmla="*/ 491920 h 5390836"/>
                  <a:gd name="connsiteX937" fmla="*/ 1317452 w 5372199"/>
                  <a:gd name="connsiteY937" fmla="*/ 497073 h 5390836"/>
                  <a:gd name="connsiteX938" fmla="*/ 1306117 w 5372199"/>
                  <a:gd name="connsiteY938" fmla="*/ 508420 h 5390836"/>
                  <a:gd name="connsiteX939" fmla="*/ 1296827 w 5372199"/>
                  <a:gd name="connsiteY939" fmla="*/ 519756 h 5390836"/>
                  <a:gd name="connsiteX940" fmla="*/ 1290645 w 5372199"/>
                  <a:gd name="connsiteY940" fmla="*/ 531102 h 5390836"/>
                  <a:gd name="connsiteX941" fmla="*/ 1279299 w 5372199"/>
                  <a:gd name="connsiteY941" fmla="*/ 531102 h 5390836"/>
                  <a:gd name="connsiteX942" fmla="*/ 1263827 w 5372199"/>
                  <a:gd name="connsiteY942" fmla="*/ 539352 h 5390836"/>
                  <a:gd name="connsiteX943" fmla="*/ 1251452 w 5372199"/>
                  <a:gd name="connsiteY943" fmla="*/ 525949 h 5390836"/>
                  <a:gd name="connsiteX944" fmla="*/ 1242173 w 5372199"/>
                  <a:gd name="connsiteY944" fmla="*/ 513574 h 5390836"/>
                  <a:gd name="connsiteX945" fmla="*/ 1242173 w 5372199"/>
                  <a:gd name="connsiteY945" fmla="*/ 501198 h 5390836"/>
                  <a:gd name="connsiteX946" fmla="*/ 1262798 w 5372199"/>
                  <a:gd name="connsiteY946" fmla="*/ 469227 h 5390836"/>
                  <a:gd name="connsiteX947" fmla="*/ 1273106 w 5372199"/>
                  <a:gd name="connsiteY947" fmla="*/ 469227 h 5390836"/>
                  <a:gd name="connsiteX948" fmla="*/ 1286520 w 5372199"/>
                  <a:gd name="connsiteY948" fmla="*/ 453755 h 5390836"/>
                  <a:gd name="connsiteX949" fmla="*/ 1321577 w 5372199"/>
                  <a:gd name="connsiteY949" fmla="*/ 421794 h 5390836"/>
                  <a:gd name="connsiteX950" fmla="*/ 1337049 w 5372199"/>
                  <a:gd name="connsiteY950" fmla="*/ 408380 h 5390836"/>
                  <a:gd name="connsiteX951" fmla="*/ 1362828 w 5372199"/>
                  <a:gd name="connsiteY951" fmla="*/ 380543 h 5390836"/>
                  <a:gd name="connsiteX952" fmla="*/ 1371078 w 5372199"/>
                  <a:gd name="connsiteY952" fmla="*/ 365072 h 5390836"/>
                  <a:gd name="connsiteX953" fmla="*/ 1363867 w 5372199"/>
                  <a:gd name="connsiteY953" fmla="*/ 357851 h 5390836"/>
                  <a:gd name="connsiteX954" fmla="*/ 1353549 w 5372199"/>
                  <a:gd name="connsiteY954" fmla="*/ 357851 h 5390836"/>
                  <a:gd name="connsiteX955" fmla="*/ 1341174 w 5372199"/>
                  <a:gd name="connsiteY955" fmla="*/ 357851 h 5390836"/>
                  <a:gd name="connsiteX956" fmla="*/ 1341174 w 5372199"/>
                  <a:gd name="connsiteY956" fmla="*/ 347543 h 5390836"/>
                  <a:gd name="connsiteX957" fmla="*/ 1341174 w 5372199"/>
                  <a:gd name="connsiteY957" fmla="*/ 337225 h 5390836"/>
                  <a:gd name="connsiteX958" fmla="*/ 1341174 w 5372199"/>
                  <a:gd name="connsiteY958" fmla="*/ 323822 h 5390836"/>
                  <a:gd name="connsiteX959" fmla="*/ 1313327 w 5372199"/>
                  <a:gd name="connsiteY959" fmla="*/ 304225 h 5390836"/>
                  <a:gd name="connsiteX960" fmla="*/ 1313327 w 5372199"/>
                  <a:gd name="connsiteY960" fmla="*/ 292878 h 5390836"/>
                  <a:gd name="connsiteX961" fmla="*/ 1328799 w 5372199"/>
                  <a:gd name="connsiteY961" fmla="*/ 280503 h 5390836"/>
                  <a:gd name="connsiteX962" fmla="*/ 1336020 w 5372199"/>
                  <a:gd name="connsiteY962" fmla="*/ 270196 h 5390836"/>
                  <a:gd name="connsiteX963" fmla="*/ 1344270 w 5372199"/>
                  <a:gd name="connsiteY963" fmla="*/ 264003 h 5390836"/>
                  <a:gd name="connsiteX964" fmla="*/ 1351492 w 5372199"/>
                  <a:gd name="connsiteY964" fmla="*/ 254724 h 5390836"/>
                  <a:gd name="connsiteX965" fmla="*/ 1339117 w 5372199"/>
                  <a:gd name="connsiteY965" fmla="*/ 257821 h 5390836"/>
                  <a:gd name="connsiteX966" fmla="*/ 1350453 w 5372199"/>
                  <a:gd name="connsiteY966" fmla="*/ 252667 h 5390836"/>
                  <a:gd name="connsiteX967" fmla="*/ 1363867 w 5372199"/>
                  <a:gd name="connsiteY967" fmla="*/ 244417 h 5390836"/>
                  <a:gd name="connsiteX968" fmla="*/ 1375203 w 5372199"/>
                  <a:gd name="connsiteY968" fmla="*/ 244417 h 5390836"/>
                  <a:gd name="connsiteX969" fmla="*/ 1383200 w 5372199"/>
                  <a:gd name="connsiteY969" fmla="*/ 242484 h 5390836"/>
                  <a:gd name="connsiteX970" fmla="*/ 2319836 w 5372199"/>
                  <a:gd name="connsiteY970" fmla="*/ 154694 h 5390836"/>
                  <a:gd name="connsiteX971" fmla="*/ 2301267 w 5372199"/>
                  <a:gd name="connsiteY971" fmla="*/ 159847 h 5390836"/>
                  <a:gd name="connsiteX972" fmla="*/ 2301267 w 5372199"/>
                  <a:gd name="connsiteY972" fmla="*/ 171193 h 5390836"/>
                  <a:gd name="connsiteX973" fmla="*/ 2301267 w 5372199"/>
                  <a:gd name="connsiteY973" fmla="*/ 180472 h 5390836"/>
                  <a:gd name="connsiteX974" fmla="*/ 2318808 w 5372199"/>
                  <a:gd name="connsiteY974" fmla="*/ 180472 h 5390836"/>
                  <a:gd name="connsiteX975" fmla="*/ 2327047 w 5372199"/>
                  <a:gd name="connsiteY975" fmla="*/ 158819 h 5390836"/>
                  <a:gd name="connsiteX976" fmla="*/ 2320865 w 5372199"/>
                  <a:gd name="connsiteY976" fmla="*/ 158819 h 5390836"/>
                  <a:gd name="connsiteX977" fmla="*/ 2375531 w 5372199"/>
                  <a:gd name="connsiteY977" fmla="*/ 130974 h 5390836"/>
                  <a:gd name="connsiteX978" fmla="*/ 2361089 w 5372199"/>
                  <a:gd name="connsiteY978" fmla="*/ 138195 h 5390836"/>
                  <a:gd name="connsiteX979" fmla="*/ 2361089 w 5372199"/>
                  <a:gd name="connsiteY979" fmla="*/ 153665 h 5390836"/>
                  <a:gd name="connsiteX980" fmla="*/ 2371407 w 5372199"/>
                  <a:gd name="connsiteY980" fmla="*/ 160876 h 5390836"/>
                  <a:gd name="connsiteX981" fmla="*/ 2386877 w 5372199"/>
                  <a:gd name="connsiteY981" fmla="*/ 146444 h 5390836"/>
                  <a:gd name="connsiteX982" fmla="*/ 2386877 w 5372199"/>
                  <a:gd name="connsiteY982" fmla="*/ 133031 h 5390836"/>
                  <a:gd name="connsiteX983" fmla="*/ 2376560 w 5372199"/>
                  <a:gd name="connsiteY983" fmla="*/ 133031 h 5390836"/>
                  <a:gd name="connsiteX984" fmla="*/ 2306432 w 5372199"/>
                  <a:gd name="connsiteY984" fmla="*/ 95915 h 5390836"/>
                  <a:gd name="connsiteX985" fmla="*/ 2310546 w 5372199"/>
                  <a:gd name="connsiteY985" fmla="*/ 100039 h 5390836"/>
                  <a:gd name="connsiteX986" fmla="*/ 2296113 w 5372199"/>
                  <a:gd name="connsiteY986" fmla="*/ 113442 h 5390836"/>
                  <a:gd name="connsiteX987" fmla="*/ 2296113 w 5372199"/>
                  <a:gd name="connsiteY987" fmla="*/ 128913 h 5390836"/>
                  <a:gd name="connsiteX988" fmla="*/ 2304364 w 5372199"/>
                  <a:gd name="connsiteY988" fmla="*/ 128913 h 5390836"/>
                  <a:gd name="connsiteX989" fmla="*/ 2320865 w 5372199"/>
                  <a:gd name="connsiteY989" fmla="*/ 108289 h 5390836"/>
                  <a:gd name="connsiteX990" fmla="*/ 2306432 w 5372199"/>
                  <a:gd name="connsiteY990" fmla="*/ 95915 h 5390836"/>
                  <a:gd name="connsiteX991" fmla="*/ 3341817 w 5372199"/>
                  <a:gd name="connsiteY991" fmla="*/ 93847 h 5390836"/>
                  <a:gd name="connsiteX992" fmla="*/ 3351096 w 5372199"/>
                  <a:gd name="connsiteY992" fmla="*/ 103125 h 5390836"/>
                  <a:gd name="connsiteX993" fmla="*/ 3363471 w 5372199"/>
                  <a:gd name="connsiteY993" fmla="*/ 121693 h 5390836"/>
                  <a:gd name="connsiteX994" fmla="*/ 3363471 w 5372199"/>
                  <a:gd name="connsiteY994" fmla="*/ 138193 h 5390836"/>
                  <a:gd name="connsiteX995" fmla="*/ 3363482 w 5372199"/>
                  <a:gd name="connsiteY995" fmla="*/ 150569 h 5390836"/>
                  <a:gd name="connsiteX996" fmla="*/ 3332539 w 5372199"/>
                  <a:gd name="connsiteY996" fmla="*/ 167069 h 5390836"/>
                  <a:gd name="connsiteX997" fmla="*/ 3307789 w 5372199"/>
                  <a:gd name="connsiteY997" fmla="*/ 179444 h 5390836"/>
                  <a:gd name="connsiteX998" fmla="*/ 3290260 w 5372199"/>
                  <a:gd name="connsiteY998" fmla="*/ 185626 h 5390836"/>
                  <a:gd name="connsiteX999" fmla="*/ 3254163 w 5372199"/>
                  <a:gd name="connsiteY999" fmla="*/ 200069 h 5390836"/>
                  <a:gd name="connsiteX1000" fmla="*/ 3254163 w 5372199"/>
                  <a:gd name="connsiteY1000" fmla="*/ 226877 h 5390836"/>
                  <a:gd name="connsiteX1001" fmla="*/ 3245913 w 5372199"/>
                  <a:gd name="connsiteY1001" fmla="*/ 238223 h 5390836"/>
                  <a:gd name="connsiteX1002" fmla="*/ 3238692 w 5372199"/>
                  <a:gd name="connsiteY1002" fmla="*/ 247502 h 5390836"/>
                  <a:gd name="connsiteX1003" fmla="*/ 3232510 w 5372199"/>
                  <a:gd name="connsiteY1003" fmla="*/ 257820 h 5390836"/>
                  <a:gd name="connsiteX1004" fmla="*/ 3227356 w 5372199"/>
                  <a:gd name="connsiteY1004" fmla="*/ 270195 h 5390836"/>
                  <a:gd name="connsiteX1005" fmla="*/ 3221163 w 5372199"/>
                  <a:gd name="connsiteY1005" fmla="*/ 302156 h 5390836"/>
                  <a:gd name="connsiteX1006" fmla="*/ 3278913 w 5372199"/>
                  <a:gd name="connsiteY1006" fmla="*/ 314531 h 5390836"/>
                  <a:gd name="connsiteX1007" fmla="*/ 3294385 w 5372199"/>
                  <a:gd name="connsiteY1007" fmla="*/ 314531 h 5390836"/>
                  <a:gd name="connsiteX1008" fmla="*/ 3309846 w 5372199"/>
                  <a:gd name="connsiteY1008" fmla="*/ 314531 h 5390836"/>
                  <a:gd name="connsiteX1009" fmla="*/ 3323260 w 5372199"/>
                  <a:gd name="connsiteY1009" fmla="*/ 322792 h 5390836"/>
                  <a:gd name="connsiteX1010" fmla="*/ 3336664 w 5372199"/>
                  <a:gd name="connsiteY1010" fmla="*/ 335156 h 5390836"/>
                  <a:gd name="connsiteX1011" fmla="*/ 3352135 w 5372199"/>
                  <a:gd name="connsiteY1011" fmla="*/ 355792 h 5390836"/>
                  <a:gd name="connsiteX1012" fmla="*/ 3352135 w 5372199"/>
                  <a:gd name="connsiteY1012" fmla="*/ 369196 h 5390836"/>
                  <a:gd name="connsiteX1013" fmla="*/ 3352135 w 5372199"/>
                  <a:gd name="connsiteY1013" fmla="*/ 374349 h 5390836"/>
                  <a:gd name="connsiteX1014" fmla="*/ 3352135 w 5372199"/>
                  <a:gd name="connsiteY1014" fmla="*/ 382599 h 5390836"/>
                  <a:gd name="connsiteX1015" fmla="*/ 3344914 w 5372199"/>
                  <a:gd name="connsiteY1015" fmla="*/ 392907 h 5390836"/>
                  <a:gd name="connsiteX1016" fmla="*/ 3332539 w 5372199"/>
                  <a:gd name="connsiteY1016" fmla="*/ 400128 h 5390836"/>
                  <a:gd name="connsiteX1017" fmla="*/ 3312942 w 5372199"/>
                  <a:gd name="connsiteY1017" fmla="*/ 400128 h 5390836"/>
                  <a:gd name="connsiteX1018" fmla="*/ 3292317 w 5372199"/>
                  <a:gd name="connsiteY1018" fmla="*/ 390849 h 5390836"/>
                  <a:gd name="connsiteX1019" fmla="*/ 3270663 w 5372199"/>
                  <a:gd name="connsiteY1019" fmla="*/ 390849 h 5390836"/>
                  <a:gd name="connsiteX1020" fmla="*/ 3236635 w 5372199"/>
                  <a:gd name="connsiteY1020" fmla="*/ 378474 h 5390836"/>
                  <a:gd name="connsiteX1021" fmla="*/ 3203634 w 5372199"/>
                  <a:gd name="connsiteY1021" fmla="*/ 371253 h 5390836"/>
                  <a:gd name="connsiteX1022" fmla="*/ 3170634 w 5372199"/>
                  <a:gd name="connsiteY1022" fmla="*/ 365070 h 5390836"/>
                  <a:gd name="connsiteX1023" fmla="*/ 3138662 w 5372199"/>
                  <a:gd name="connsiteY1023" fmla="*/ 365070 h 5390836"/>
                  <a:gd name="connsiteX1024" fmla="*/ 3102566 w 5372199"/>
                  <a:gd name="connsiteY1024" fmla="*/ 355781 h 5390836"/>
                  <a:gd name="connsiteX1025" fmla="*/ 3036565 w 5372199"/>
                  <a:gd name="connsiteY1025" fmla="*/ 355781 h 5390836"/>
                  <a:gd name="connsiteX1026" fmla="*/ 2952008 w 5372199"/>
                  <a:gd name="connsiteY1026" fmla="*/ 366099 h 5390836"/>
                  <a:gd name="connsiteX1027" fmla="*/ 2929314 w 5372199"/>
                  <a:gd name="connsiteY1027" fmla="*/ 331031 h 5390836"/>
                  <a:gd name="connsiteX1028" fmla="*/ 2929314 w 5372199"/>
                  <a:gd name="connsiteY1028" fmla="*/ 314531 h 5390836"/>
                  <a:gd name="connsiteX1029" fmla="*/ 2929314 w 5372199"/>
                  <a:gd name="connsiteY1029" fmla="*/ 293906 h 5390836"/>
                  <a:gd name="connsiteX1030" fmla="*/ 2965411 w 5372199"/>
                  <a:gd name="connsiteY1030" fmla="*/ 283598 h 5390836"/>
                  <a:gd name="connsiteX1031" fmla="*/ 2983968 w 5372199"/>
                  <a:gd name="connsiteY1031" fmla="*/ 290820 h 5390836"/>
                  <a:gd name="connsiteX1032" fmla="*/ 3027287 w 5372199"/>
                  <a:gd name="connsiteY1032" fmla="*/ 290820 h 5390836"/>
                  <a:gd name="connsiteX1033" fmla="*/ 3043787 w 5372199"/>
                  <a:gd name="connsiteY1033" fmla="*/ 290820 h 5390836"/>
                  <a:gd name="connsiteX1034" fmla="*/ 3092259 w 5372199"/>
                  <a:gd name="connsiteY1034" fmla="*/ 283598 h 5390836"/>
                  <a:gd name="connsiteX1035" fmla="*/ 3139691 w 5372199"/>
                  <a:gd name="connsiteY1035" fmla="*/ 234098 h 5390836"/>
                  <a:gd name="connsiteX1036" fmla="*/ 3147941 w 5372199"/>
                  <a:gd name="connsiteY1036" fmla="*/ 216569 h 5390836"/>
                  <a:gd name="connsiteX1037" fmla="*/ 3147941 w 5372199"/>
                  <a:gd name="connsiteY1037" fmla="*/ 200069 h 5390836"/>
                  <a:gd name="connsiteX1038" fmla="*/ 3130412 w 5372199"/>
                  <a:gd name="connsiteY1038" fmla="*/ 200069 h 5390836"/>
                  <a:gd name="connsiteX1039" fmla="*/ 3108759 w 5372199"/>
                  <a:gd name="connsiteY1039" fmla="*/ 200069 h 5390836"/>
                  <a:gd name="connsiteX1040" fmla="*/ 3108759 w 5372199"/>
                  <a:gd name="connsiteY1040" fmla="*/ 178405 h 5390836"/>
                  <a:gd name="connsiteX1041" fmla="*/ 3101537 w 5372199"/>
                  <a:gd name="connsiteY1041" fmla="*/ 151597 h 5390836"/>
                  <a:gd name="connsiteX1042" fmla="*/ 3101537 w 5372199"/>
                  <a:gd name="connsiteY1042" fmla="*/ 132001 h 5390836"/>
                  <a:gd name="connsiteX1043" fmla="*/ 3101537 w 5372199"/>
                  <a:gd name="connsiteY1043" fmla="*/ 113443 h 5390836"/>
                  <a:gd name="connsiteX1044" fmla="*/ 3121134 w 5372199"/>
                  <a:gd name="connsiteY1044" fmla="*/ 104154 h 5390836"/>
                  <a:gd name="connsiteX1045" fmla="*/ 3147941 w 5372199"/>
                  <a:gd name="connsiteY1045" fmla="*/ 117569 h 5390836"/>
                  <a:gd name="connsiteX1046" fmla="*/ 3220134 w 5372199"/>
                  <a:gd name="connsiteY1046" fmla="*/ 123750 h 5390836"/>
                  <a:gd name="connsiteX1047" fmla="*/ 3259317 w 5372199"/>
                  <a:gd name="connsiteY1047" fmla="*/ 123750 h 5390836"/>
                  <a:gd name="connsiteX1048" fmla="*/ 3316039 w 5372199"/>
                  <a:gd name="connsiteY1048" fmla="*/ 114472 h 5390836"/>
                  <a:gd name="connsiteX1049" fmla="*/ 3331510 w 5372199"/>
                  <a:gd name="connsiteY1049" fmla="*/ 114472 h 5390836"/>
                  <a:gd name="connsiteX1050" fmla="*/ 3343885 w 5372199"/>
                  <a:gd name="connsiteY1050" fmla="*/ 114472 h 5390836"/>
                  <a:gd name="connsiteX1051" fmla="*/ 2198081 w 5372199"/>
                  <a:gd name="connsiteY1051" fmla="*/ 79112 h 5390836"/>
                  <a:gd name="connsiteX1052" fmla="*/ 2212588 w 5372199"/>
                  <a:gd name="connsiteY1052" fmla="*/ 96946 h 5390836"/>
                  <a:gd name="connsiteX1053" fmla="*/ 2218770 w 5372199"/>
                  <a:gd name="connsiteY1053" fmla="*/ 79417 h 5390836"/>
                  <a:gd name="connsiteX1054" fmla="*/ 2218770 w 5372199"/>
                  <a:gd name="connsiteY1054" fmla="*/ 100042 h 5390836"/>
                  <a:gd name="connsiteX1055" fmla="*/ 2218770 w 5372199"/>
                  <a:gd name="connsiteY1055" fmla="*/ 123764 h 5390836"/>
                  <a:gd name="connsiteX1056" fmla="*/ 2208463 w 5372199"/>
                  <a:gd name="connsiteY1056" fmla="*/ 142321 h 5390836"/>
                  <a:gd name="connsiteX1057" fmla="*/ 2191952 w 5372199"/>
                  <a:gd name="connsiteY1057" fmla="*/ 168100 h 5390836"/>
                  <a:gd name="connsiteX1058" fmla="*/ 2191952 w 5372199"/>
                  <a:gd name="connsiteY1058" fmla="*/ 192850 h 5390836"/>
                  <a:gd name="connsiteX1059" fmla="*/ 2191952 w 5372199"/>
                  <a:gd name="connsiteY1059" fmla="*/ 210379 h 5390836"/>
                  <a:gd name="connsiteX1060" fmla="*/ 2205367 w 5372199"/>
                  <a:gd name="connsiteY1060" fmla="*/ 210379 h 5390836"/>
                  <a:gd name="connsiteX1061" fmla="*/ 2211549 w 5372199"/>
                  <a:gd name="connsiteY1061" fmla="*/ 221725 h 5390836"/>
                  <a:gd name="connsiteX1062" fmla="*/ 2221867 w 5372199"/>
                  <a:gd name="connsiteY1062" fmla="*/ 240293 h 5390836"/>
                  <a:gd name="connsiteX1063" fmla="*/ 2221867 w 5372199"/>
                  <a:gd name="connsiteY1063" fmla="*/ 248543 h 5390836"/>
                  <a:gd name="connsiteX1064" fmla="*/ 2186798 w 5372199"/>
                  <a:gd name="connsiteY1064" fmla="*/ 291851 h 5390836"/>
                  <a:gd name="connsiteX1065" fmla="*/ 2186798 w 5372199"/>
                  <a:gd name="connsiteY1065" fmla="*/ 306293 h 5390836"/>
                  <a:gd name="connsiteX1066" fmla="*/ 2202270 w 5372199"/>
                  <a:gd name="connsiteY1066" fmla="*/ 306293 h 5390836"/>
                  <a:gd name="connsiteX1067" fmla="*/ 2216713 w 5372199"/>
                  <a:gd name="connsiteY1067" fmla="*/ 313515 h 5390836"/>
                  <a:gd name="connsiteX1068" fmla="*/ 2222895 w 5372199"/>
                  <a:gd name="connsiteY1068" fmla="*/ 326919 h 5390836"/>
                  <a:gd name="connsiteX1069" fmla="*/ 2190923 w 5372199"/>
                  <a:gd name="connsiteY1069" fmla="*/ 377448 h 5390836"/>
                  <a:gd name="connsiteX1070" fmla="*/ 2134201 w 5372199"/>
                  <a:gd name="connsiteY1070" fmla="*/ 416630 h 5390836"/>
                  <a:gd name="connsiteX1071" fmla="*/ 2107393 w 5372199"/>
                  <a:gd name="connsiteY1071" fmla="*/ 447573 h 5390836"/>
                  <a:gd name="connsiteX1072" fmla="*/ 2096047 w 5372199"/>
                  <a:gd name="connsiteY1072" fmla="*/ 447573 h 5390836"/>
                  <a:gd name="connsiteX1073" fmla="*/ 2078518 w 5372199"/>
                  <a:gd name="connsiteY1073" fmla="*/ 447573 h 5390836"/>
                  <a:gd name="connsiteX1074" fmla="*/ 2069239 w 5372199"/>
                  <a:gd name="connsiteY1074" fmla="*/ 434169 h 5390836"/>
                  <a:gd name="connsiteX1075" fmla="*/ 2056864 w 5372199"/>
                  <a:gd name="connsiteY1075" fmla="*/ 420765 h 5390836"/>
                  <a:gd name="connsiteX1076" fmla="*/ 2047585 w 5372199"/>
                  <a:gd name="connsiteY1076" fmla="*/ 393948 h 5390836"/>
                  <a:gd name="connsiteX1077" fmla="*/ 2071296 w 5372199"/>
                  <a:gd name="connsiteY1077" fmla="*/ 365072 h 5390836"/>
                  <a:gd name="connsiteX1078" fmla="*/ 2084700 w 5372199"/>
                  <a:gd name="connsiteY1078" fmla="*/ 351669 h 5390836"/>
                  <a:gd name="connsiteX1079" fmla="*/ 2093989 w 5372199"/>
                  <a:gd name="connsiteY1079" fmla="*/ 338265 h 5390836"/>
                  <a:gd name="connsiteX1080" fmla="*/ 2093989 w 5372199"/>
                  <a:gd name="connsiteY1080" fmla="*/ 326919 h 5390836"/>
                  <a:gd name="connsiteX1081" fmla="*/ 2093989 w 5372199"/>
                  <a:gd name="connsiteY1081" fmla="*/ 312475 h 5390836"/>
                  <a:gd name="connsiteX1082" fmla="*/ 2087796 w 5372199"/>
                  <a:gd name="connsiteY1082" fmla="*/ 302169 h 5390836"/>
                  <a:gd name="connsiteX1083" fmla="*/ 2080575 w 5372199"/>
                  <a:gd name="connsiteY1083" fmla="*/ 292890 h 5390836"/>
                  <a:gd name="connsiteX1084" fmla="*/ 2065114 w 5372199"/>
                  <a:gd name="connsiteY1084" fmla="*/ 274322 h 5390836"/>
                  <a:gd name="connsiteX1085" fmla="*/ 2081614 w 5372199"/>
                  <a:gd name="connsiteY1085" fmla="*/ 251639 h 5390836"/>
                  <a:gd name="connsiteX1086" fmla="*/ 2095018 w 5372199"/>
                  <a:gd name="connsiteY1086" fmla="*/ 251639 h 5390836"/>
                  <a:gd name="connsiteX1087" fmla="*/ 2110490 w 5372199"/>
                  <a:gd name="connsiteY1087" fmla="*/ 234100 h 5390836"/>
                  <a:gd name="connsiteX1088" fmla="*/ 2110490 w 5372199"/>
                  <a:gd name="connsiteY1088" fmla="*/ 206264 h 5390836"/>
                  <a:gd name="connsiteX1089" fmla="*/ 2093989 w 5372199"/>
                  <a:gd name="connsiteY1089" fmla="*/ 194918 h 5390836"/>
                  <a:gd name="connsiteX1090" fmla="*/ 2076461 w 5372199"/>
                  <a:gd name="connsiteY1090" fmla="*/ 194918 h 5390836"/>
                  <a:gd name="connsiteX1091" fmla="*/ 2065114 w 5372199"/>
                  <a:gd name="connsiteY1091" fmla="*/ 184599 h 5390836"/>
                  <a:gd name="connsiteX1092" fmla="*/ 2054796 w 5372199"/>
                  <a:gd name="connsiteY1092" fmla="*/ 184599 h 5390836"/>
                  <a:gd name="connsiteX1093" fmla="*/ 2047585 w 5372199"/>
                  <a:gd name="connsiteY1093" fmla="*/ 166043 h 5390836"/>
                  <a:gd name="connsiteX1094" fmla="*/ 2055824 w 5372199"/>
                  <a:gd name="connsiteY1094" fmla="*/ 158821 h 5390836"/>
                  <a:gd name="connsiteX1095" fmla="*/ 2060989 w 5372199"/>
                  <a:gd name="connsiteY1095" fmla="*/ 147475 h 5390836"/>
                  <a:gd name="connsiteX1096" fmla="*/ 2074393 w 5372199"/>
                  <a:gd name="connsiteY1096" fmla="*/ 136139 h 5390836"/>
                  <a:gd name="connsiteX1097" fmla="*/ 2093989 w 5372199"/>
                  <a:gd name="connsiteY1097" fmla="*/ 136139 h 5390836"/>
                  <a:gd name="connsiteX1098" fmla="*/ 2171337 w 5372199"/>
                  <a:gd name="connsiteY1098" fmla="*/ 84571 h 5390836"/>
                  <a:gd name="connsiteX1099" fmla="*/ 2194020 w 5372199"/>
                  <a:gd name="connsiteY1099" fmla="*/ 79417 h 5390836"/>
                  <a:gd name="connsiteX1100" fmla="*/ 2198081 w 5372199"/>
                  <a:gd name="connsiteY1100" fmla="*/ 79112 h 5390836"/>
                  <a:gd name="connsiteX1101" fmla="*/ 2394088 w 5372199"/>
                  <a:gd name="connsiteY1101" fmla="*/ 55695 h 5390836"/>
                  <a:gd name="connsiteX1102" fmla="*/ 2356963 w 5372199"/>
                  <a:gd name="connsiteY1102" fmla="*/ 76320 h 5390836"/>
                  <a:gd name="connsiteX1103" fmla="*/ 2365213 w 5372199"/>
                  <a:gd name="connsiteY1103" fmla="*/ 93860 h 5390836"/>
                  <a:gd name="connsiteX1104" fmla="*/ 2385838 w 5372199"/>
                  <a:gd name="connsiteY1104" fmla="*/ 93860 h 5390836"/>
                  <a:gd name="connsiteX1105" fmla="*/ 2397185 w 5372199"/>
                  <a:gd name="connsiteY1105" fmla="*/ 73224 h 5390836"/>
                  <a:gd name="connsiteX1106" fmla="*/ 2397185 w 5372199"/>
                  <a:gd name="connsiteY1106" fmla="*/ 57763 h 5390836"/>
                  <a:gd name="connsiteX1107" fmla="*/ 2409561 w 5372199"/>
                  <a:gd name="connsiteY1107" fmla="*/ 1039 h 5390836"/>
                  <a:gd name="connsiteX1108" fmla="*/ 2427090 w 5372199"/>
                  <a:gd name="connsiteY1108" fmla="*/ 1039 h 5390836"/>
                  <a:gd name="connsiteX1109" fmla="*/ 2461119 w 5372199"/>
                  <a:gd name="connsiteY1109" fmla="*/ 1039 h 5390836"/>
                  <a:gd name="connsiteX1110" fmla="*/ 2469369 w 5372199"/>
                  <a:gd name="connsiteY1110" fmla="*/ 14443 h 5390836"/>
                  <a:gd name="connsiteX1111" fmla="*/ 2483812 w 5372199"/>
                  <a:gd name="connsiteY1111" fmla="*/ 36096 h 5390836"/>
                  <a:gd name="connsiteX1112" fmla="*/ 2477630 w 5372199"/>
                  <a:gd name="connsiteY1112" fmla="*/ 57761 h 5390836"/>
                  <a:gd name="connsiteX1113" fmla="*/ 2477630 w 5372199"/>
                  <a:gd name="connsiteY1113" fmla="*/ 76318 h 5390836"/>
                  <a:gd name="connsiteX1114" fmla="*/ 2466283 w 5372199"/>
                  <a:gd name="connsiteY1114" fmla="*/ 108290 h 5390836"/>
                  <a:gd name="connsiteX1115" fmla="*/ 2452879 w 5372199"/>
                  <a:gd name="connsiteY1115" fmla="*/ 127886 h 5390836"/>
                  <a:gd name="connsiteX1116" fmla="*/ 2429158 w 5372199"/>
                  <a:gd name="connsiteY1116" fmla="*/ 203165 h 5390836"/>
                  <a:gd name="connsiteX1117" fmla="*/ 2419868 w 5372199"/>
                  <a:gd name="connsiteY1117" fmla="*/ 215541 h 5390836"/>
                  <a:gd name="connsiteX1118" fmla="*/ 2406464 w 5372199"/>
                  <a:gd name="connsiteY1118" fmla="*/ 215541 h 5390836"/>
                  <a:gd name="connsiteX1119" fmla="*/ 2392032 w 5372199"/>
                  <a:gd name="connsiteY1119" fmla="*/ 222762 h 5390836"/>
                  <a:gd name="connsiteX1120" fmla="*/ 2372435 w 5372199"/>
                  <a:gd name="connsiteY1120" fmla="*/ 232041 h 5390836"/>
                  <a:gd name="connsiteX1121" fmla="*/ 2372435 w 5372199"/>
                  <a:gd name="connsiteY1121" fmla="*/ 248541 h 5390836"/>
                  <a:gd name="connsiteX1122" fmla="*/ 2387907 w 5372199"/>
                  <a:gd name="connsiteY1122" fmla="*/ 243387 h 5390836"/>
                  <a:gd name="connsiteX1123" fmla="*/ 2400282 w 5372199"/>
                  <a:gd name="connsiteY1123" fmla="*/ 235137 h 5390836"/>
                  <a:gd name="connsiteX1124" fmla="*/ 2418840 w 5372199"/>
                  <a:gd name="connsiteY1124" fmla="*/ 235137 h 5390836"/>
                  <a:gd name="connsiteX1125" fmla="*/ 2427090 w 5372199"/>
                  <a:gd name="connsiteY1125" fmla="*/ 242348 h 5390836"/>
                  <a:gd name="connsiteX1126" fmla="*/ 2435340 w 5372199"/>
                  <a:gd name="connsiteY1126" fmla="*/ 265041 h 5390836"/>
                  <a:gd name="connsiteX1127" fmla="*/ 2435340 w 5372199"/>
                  <a:gd name="connsiteY1127" fmla="*/ 274319 h 5390836"/>
                  <a:gd name="connsiteX1128" fmla="*/ 2419868 w 5372199"/>
                  <a:gd name="connsiteY1128" fmla="*/ 288763 h 5390836"/>
                  <a:gd name="connsiteX1129" fmla="*/ 2402339 w 5372199"/>
                  <a:gd name="connsiteY1129" fmla="*/ 298041 h 5390836"/>
                  <a:gd name="connsiteX1130" fmla="*/ 2402339 w 5372199"/>
                  <a:gd name="connsiteY1130" fmla="*/ 309377 h 5390836"/>
                  <a:gd name="connsiteX1131" fmla="*/ 2412657 w 5372199"/>
                  <a:gd name="connsiteY1131" fmla="*/ 315570 h 5390836"/>
                  <a:gd name="connsiteX1132" fmla="*/ 2436368 w 5372199"/>
                  <a:gd name="connsiteY1132" fmla="*/ 307320 h 5390836"/>
                  <a:gd name="connsiteX1133" fmla="*/ 2455965 w 5372199"/>
                  <a:gd name="connsiteY1133" fmla="*/ 307320 h 5390836"/>
                  <a:gd name="connsiteX1134" fmla="*/ 2477630 w 5372199"/>
                  <a:gd name="connsiteY1134" fmla="*/ 300098 h 5390836"/>
                  <a:gd name="connsiteX1135" fmla="*/ 2498244 w 5372199"/>
                  <a:gd name="connsiteY1135" fmla="*/ 300098 h 5390836"/>
                  <a:gd name="connsiteX1136" fmla="*/ 2517841 w 5372199"/>
                  <a:gd name="connsiteY1136" fmla="*/ 323820 h 5390836"/>
                  <a:gd name="connsiteX1137" fmla="*/ 2494119 w 5372199"/>
                  <a:gd name="connsiteY1137" fmla="*/ 370224 h 5390836"/>
                  <a:gd name="connsiteX1138" fmla="*/ 2467312 w 5372199"/>
                  <a:gd name="connsiteY1138" fmla="*/ 370224 h 5390836"/>
                  <a:gd name="connsiteX1139" fmla="*/ 2422965 w 5372199"/>
                  <a:gd name="connsiteY1139" fmla="*/ 377445 h 5390836"/>
                  <a:gd name="connsiteX1140" fmla="*/ 2398214 w 5372199"/>
                  <a:gd name="connsiteY1140" fmla="*/ 377445 h 5390836"/>
                  <a:gd name="connsiteX1141" fmla="*/ 2377589 w 5372199"/>
                  <a:gd name="connsiteY1141" fmla="*/ 382599 h 5390836"/>
                  <a:gd name="connsiteX1142" fmla="*/ 2353878 w 5372199"/>
                  <a:gd name="connsiteY1142" fmla="*/ 389820 h 5390836"/>
                  <a:gd name="connsiteX1143" fmla="*/ 2326031 w 5372199"/>
                  <a:gd name="connsiteY1143" fmla="*/ 400138 h 5390836"/>
                  <a:gd name="connsiteX1144" fmla="*/ 2296127 w 5372199"/>
                  <a:gd name="connsiteY1144" fmla="*/ 407360 h 5390836"/>
                  <a:gd name="connsiteX1145" fmla="*/ 2266212 w 5372199"/>
                  <a:gd name="connsiteY1145" fmla="*/ 420763 h 5390836"/>
                  <a:gd name="connsiteX1146" fmla="*/ 2245587 w 5372199"/>
                  <a:gd name="connsiteY1146" fmla="*/ 413542 h 5390836"/>
                  <a:gd name="connsiteX1147" fmla="*/ 2237348 w 5372199"/>
                  <a:gd name="connsiteY1147" fmla="*/ 387752 h 5390836"/>
                  <a:gd name="connsiteX1148" fmla="*/ 2237337 w 5372199"/>
                  <a:gd name="connsiteY1148" fmla="*/ 379513 h 5390836"/>
                  <a:gd name="connsiteX1149" fmla="*/ 2237337 w 5372199"/>
                  <a:gd name="connsiteY1149" fmla="*/ 364042 h 5390836"/>
                  <a:gd name="connsiteX1150" fmla="*/ 2243530 w 5372199"/>
                  <a:gd name="connsiteY1150" fmla="*/ 357849 h 5390836"/>
                  <a:gd name="connsiteX1151" fmla="*/ 2253837 w 5372199"/>
                  <a:gd name="connsiteY1151" fmla="*/ 357849 h 5390836"/>
                  <a:gd name="connsiteX1152" fmla="*/ 2278588 w 5372199"/>
                  <a:gd name="connsiteY1152" fmla="*/ 344445 h 5390836"/>
                  <a:gd name="connsiteX1153" fmla="*/ 2310560 w 5372199"/>
                  <a:gd name="connsiteY1153" fmla="*/ 324848 h 5390836"/>
                  <a:gd name="connsiteX1154" fmla="*/ 2303338 w 5372199"/>
                  <a:gd name="connsiteY1154" fmla="*/ 316609 h 5390836"/>
                  <a:gd name="connsiteX1155" fmla="*/ 2289934 w 5372199"/>
                  <a:gd name="connsiteY1155" fmla="*/ 316609 h 5390836"/>
                  <a:gd name="connsiteX1156" fmla="*/ 2277559 w 5372199"/>
                  <a:gd name="connsiteY1156" fmla="*/ 316609 h 5390836"/>
                  <a:gd name="connsiteX1157" fmla="*/ 2277559 w 5372199"/>
                  <a:gd name="connsiteY1157" fmla="*/ 305263 h 5390836"/>
                  <a:gd name="connsiteX1158" fmla="*/ 2277559 w 5372199"/>
                  <a:gd name="connsiteY1158" fmla="*/ 291848 h 5390836"/>
                  <a:gd name="connsiteX1159" fmla="*/ 2283752 w 5372199"/>
                  <a:gd name="connsiteY1159" fmla="*/ 280512 h 5390836"/>
                  <a:gd name="connsiteX1160" fmla="*/ 2291991 w 5372199"/>
                  <a:gd name="connsiteY1160" fmla="*/ 280512 h 5390836"/>
                  <a:gd name="connsiteX1161" fmla="*/ 2300252 w 5372199"/>
                  <a:gd name="connsiteY1161" fmla="*/ 280512 h 5390836"/>
                  <a:gd name="connsiteX1162" fmla="*/ 2307463 w 5372199"/>
                  <a:gd name="connsiteY1162" fmla="*/ 280512 h 5390836"/>
                  <a:gd name="connsiteX1163" fmla="*/ 2313656 w 5372199"/>
                  <a:gd name="connsiteY1163" fmla="*/ 273291 h 5390836"/>
                  <a:gd name="connsiteX1164" fmla="*/ 2313656 w 5372199"/>
                  <a:gd name="connsiteY1164" fmla="*/ 256791 h 5390836"/>
                  <a:gd name="connsiteX1165" fmla="*/ 2303338 w 5372199"/>
                  <a:gd name="connsiteY1165" fmla="*/ 256791 h 5390836"/>
                  <a:gd name="connsiteX1166" fmla="*/ 2290963 w 5372199"/>
                  <a:gd name="connsiteY1166" fmla="*/ 261944 h 5390836"/>
                  <a:gd name="connsiteX1167" fmla="*/ 2280656 w 5372199"/>
                  <a:gd name="connsiteY1167" fmla="*/ 261944 h 5390836"/>
                  <a:gd name="connsiteX1168" fmla="*/ 2270338 w 5372199"/>
                  <a:gd name="connsiteY1168" fmla="*/ 261944 h 5390836"/>
                  <a:gd name="connsiteX1169" fmla="*/ 2265184 w 5372199"/>
                  <a:gd name="connsiteY1169" fmla="*/ 255751 h 5390836"/>
                  <a:gd name="connsiteX1170" fmla="*/ 2260030 w 5372199"/>
                  <a:gd name="connsiteY1170" fmla="*/ 245444 h 5390836"/>
                  <a:gd name="connsiteX1171" fmla="*/ 2248684 w 5372199"/>
                  <a:gd name="connsiteY1171" fmla="*/ 231012 h 5390836"/>
                  <a:gd name="connsiteX1172" fmla="*/ 2242502 w 5372199"/>
                  <a:gd name="connsiteY1172" fmla="*/ 213473 h 5390836"/>
                  <a:gd name="connsiteX1173" fmla="*/ 2247655 w 5372199"/>
                  <a:gd name="connsiteY1173" fmla="*/ 186665 h 5390836"/>
                  <a:gd name="connsiteX1174" fmla="*/ 2237337 w 5372199"/>
                  <a:gd name="connsiteY1174" fmla="*/ 144386 h 5390836"/>
                  <a:gd name="connsiteX1175" fmla="*/ 2229086 w 5372199"/>
                  <a:gd name="connsiteY1175" fmla="*/ 126847 h 5390836"/>
                  <a:gd name="connsiteX1176" fmla="*/ 2229086 w 5372199"/>
                  <a:gd name="connsiteY1176" fmla="*/ 113443 h 5390836"/>
                  <a:gd name="connsiteX1177" fmla="*/ 2229086 w 5372199"/>
                  <a:gd name="connsiteY1177" fmla="*/ 88693 h 5390836"/>
                  <a:gd name="connsiteX1178" fmla="*/ 2228058 w 5372199"/>
                  <a:gd name="connsiteY1178" fmla="*/ 86636 h 5390836"/>
                  <a:gd name="connsiteX1179" fmla="*/ 2236309 w 5372199"/>
                  <a:gd name="connsiteY1179" fmla="*/ 61886 h 5390836"/>
                  <a:gd name="connsiteX1180" fmla="*/ 2251780 w 5372199"/>
                  <a:gd name="connsiteY1180" fmla="*/ 68068 h 5390836"/>
                  <a:gd name="connsiteX1181" fmla="*/ 2266223 w 5372199"/>
                  <a:gd name="connsiteY1181" fmla="*/ 68068 h 5390836"/>
                  <a:gd name="connsiteX1182" fmla="*/ 2283752 w 5372199"/>
                  <a:gd name="connsiteY1182" fmla="*/ 59818 h 5390836"/>
                  <a:gd name="connsiteX1183" fmla="*/ 2313656 w 5372199"/>
                  <a:gd name="connsiteY1183" fmla="*/ 42289 h 5390836"/>
                  <a:gd name="connsiteX1184" fmla="*/ 2337367 w 5372199"/>
                  <a:gd name="connsiteY1184" fmla="*/ 36096 h 5390836"/>
                  <a:gd name="connsiteX1185" fmla="*/ 2409561 w 5372199"/>
                  <a:gd name="connsiteY1185" fmla="*/ 1039 h 53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</a:cxnLst>
                <a:rect l="l" t="t" r="r" b="b"/>
                <a:pathLst>
                  <a:path w="5372199" h="5390836">
                    <a:moveTo>
                      <a:pt x="3137621" y="5098566"/>
                    </a:moveTo>
                    <a:cubicBezTo>
                      <a:pt x="3116367" y="5101693"/>
                      <a:pt x="3098342" y="5115799"/>
                      <a:pt x="3090189" y="5135680"/>
                    </a:cubicBezTo>
                    <a:cubicBezTo>
                      <a:pt x="3082122" y="5161189"/>
                      <a:pt x="3082122" y="5188557"/>
                      <a:pt x="3090189" y="5214053"/>
                    </a:cubicBezTo>
                    <a:cubicBezTo>
                      <a:pt x="3092906" y="5239900"/>
                      <a:pt x="3104588" y="5263976"/>
                      <a:pt x="3123189" y="5282125"/>
                    </a:cubicBezTo>
                    <a:cubicBezTo>
                      <a:pt x="3137977" y="5297044"/>
                      <a:pt x="3159427" y="5303290"/>
                      <a:pt x="3179909" y="5298625"/>
                    </a:cubicBezTo>
                    <a:cubicBezTo>
                      <a:pt x="3200859" y="5295506"/>
                      <a:pt x="3218757" y="5281887"/>
                      <a:pt x="3227342" y="5262527"/>
                    </a:cubicBezTo>
                    <a:lnTo>
                      <a:pt x="3223219" y="5262527"/>
                    </a:lnTo>
                    <a:cubicBezTo>
                      <a:pt x="3233028" y="5238286"/>
                      <a:pt x="3234837" y="5211553"/>
                      <a:pt x="3228384" y="5186218"/>
                    </a:cubicBezTo>
                    <a:cubicBezTo>
                      <a:pt x="3224659" y="5159756"/>
                      <a:pt x="3213172" y="5134998"/>
                      <a:pt x="3195371" y="5115066"/>
                    </a:cubicBezTo>
                    <a:cubicBezTo>
                      <a:pt x="3180159" y="5100134"/>
                      <a:pt x="3158431" y="5093918"/>
                      <a:pt x="3137621" y="5098566"/>
                    </a:cubicBezTo>
                    <a:close/>
                    <a:moveTo>
                      <a:pt x="2793012" y="5095901"/>
                    </a:moveTo>
                    <a:lnTo>
                      <a:pt x="2794038" y="5121680"/>
                    </a:lnTo>
                    <a:lnTo>
                      <a:pt x="2794038" y="5147468"/>
                    </a:lnTo>
                    <a:lnTo>
                      <a:pt x="2652759" y="5150557"/>
                    </a:lnTo>
                    <a:lnTo>
                      <a:pt x="2654818" y="5212430"/>
                    </a:lnTo>
                    <a:lnTo>
                      <a:pt x="2785788" y="5210375"/>
                    </a:lnTo>
                    <a:lnTo>
                      <a:pt x="2785788" y="5235125"/>
                    </a:lnTo>
                    <a:lnTo>
                      <a:pt x="2785788" y="5259875"/>
                    </a:lnTo>
                    <a:lnTo>
                      <a:pt x="2654818" y="5261930"/>
                    </a:lnTo>
                    <a:lnTo>
                      <a:pt x="2656886" y="5338252"/>
                    </a:lnTo>
                    <a:lnTo>
                      <a:pt x="2803317" y="5335154"/>
                    </a:lnTo>
                    <a:lnTo>
                      <a:pt x="2804347" y="5360934"/>
                    </a:lnTo>
                    <a:lnTo>
                      <a:pt x="2804347" y="5386722"/>
                    </a:lnTo>
                    <a:lnTo>
                      <a:pt x="2601191" y="5390836"/>
                    </a:lnTo>
                    <a:lnTo>
                      <a:pt x="2597068" y="5100028"/>
                    </a:lnTo>
                    <a:close/>
                    <a:moveTo>
                      <a:pt x="2311412" y="5073218"/>
                    </a:moveTo>
                    <a:lnTo>
                      <a:pt x="2527979" y="5100036"/>
                    </a:lnTo>
                    <a:lnTo>
                      <a:pt x="2524886" y="5124786"/>
                    </a:lnTo>
                    <a:lnTo>
                      <a:pt x="2521789" y="5150566"/>
                    </a:lnTo>
                    <a:lnTo>
                      <a:pt x="2441357" y="5141286"/>
                    </a:lnTo>
                    <a:lnTo>
                      <a:pt x="2412480" y="5378472"/>
                    </a:lnTo>
                    <a:lnTo>
                      <a:pt x="2384632" y="5375374"/>
                    </a:lnTo>
                    <a:lnTo>
                      <a:pt x="2356798" y="5372277"/>
                    </a:lnTo>
                    <a:lnTo>
                      <a:pt x="2385662" y="5134066"/>
                    </a:lnTo>
                    <a:lnTo>
                      <a:pt x="2305230" y="5124786"/>
                    </a:lnTo>
                    <a:lnTo>
                      <a:pt x="2308328" y="5098998"/>
                    </a:lnTo>
                    <a:close/>
                    <a:moveTo>
                      <a:pt x="3178501" y="5049077"/>
                    </a:moveTo>
                    <a:cubicBezTo>
                      <a:pt x="3196181" y="5052967"/>
                      <a:pt x="3212954" y="5060973"/>
                      <a:pt x="3227342" y="5072774"/>
                    </a:cubicBezTo>
                    <a:cubicBezTo>
                      <a:pt x="3257680" y="5099354"/>
                      <a:pt x="3277452" y="5135960"/>
                      <a:pt x="3283036" y="5175900"/>
                    </a:cubicBezTo>
                    <a:cubicBezTo>
                      <a:pt x="3293053" y="5214629"/>
                      <a:pt x="3288655" y="5255671"/>
                      <a:pt x="3270659" y="5291404"/>
                    </a:cubicBezTo>
                    <a:cubicBezTo>
                      <a:pt x="3233278" y="5351319"/>
                      <a:pt x="3154393" y="5369582"/>
                      <a:pt x="3094478" y="5332188"/>
                    </a:cubicBezTo>
                    <a:cubicBezTo>
                      <a:pt x="3091596" y="5330391"/>
                      <a:pt x="3088791" y="5328485"/>
                      <a:pt x="3086062" y="5326472"/>
                    </a:cubicBezTo>
                    <a:lnTo>
                      <a:pt x="3082978" y="5329557"/>
                    </a:lnTo>
                    <a:cubicBezTo>
                      <a:pt x="3052338" y="5303214"/>
                      <a:pt x="3032503" y="5266502"/>
                      <a:pt x="3027283" y="5226430"/>
                    </a:cubicBezTo>
                    <a:cubicBezTo>
                      <a:pt x="3017995" y="5186879"/>
                      <a:pt x="3022736" y="5145316"/>
                      <a:pt x="3040690" y="5108871"/>
                    </a:cubicBezTo>
                    <a:cubicBezTo>
                      <a:pt x="3057762" y="5077244"/>
                      <a:pt x="3088694" y="5055485"/>
                      <a:pt x="3124219" y="5050083"/>
                    </a:cubicBezTo>
                    <a:cubicBezTo>
                      <a:pt x="3142234" y="5045416"/>
                      <a:pt x="3160821" y="5045188"/>
                      <a:pt x="3178501" y="5049077"/>
                    </a:cubicBezTo>
                    <a:close/>
                    <a:moveTo>
                      <a:pt x="2038303" y="5009871"/>
                    </a:moveTo>
                    <a:lnTo>
                      <a:pt x="2065121" y="5017092"/>
                    </a:lnTo>
                    <a:lnTo>
                      <a:pt x="2092960" y="5023274"/>
                    </a:lnTo>
                    <a:lnTo>
                      <a:pt x="2048621" y="5201688"/>
                    </a:lnTo>
                    <a:cubicBezTo>
                      <a:pt x="2042765" y="5217311"/>
                      <a:pt x="2042765" y="5234527"/>
                      <a:pt x="2048621" y="5250150"/>
                    </a:cubicBezTo>
                    <a:cubicBezTo>
                      <a:pt x="2055604" y="5263154"/>
                      <a:pt x="2068133" y="5272269"/>
                      <a:pt x="2082650" y="5274900"/>
                    </a:cubicBezTo>
                    <a:cubicBezTo>
                      <a:pt x="2096066" y="5281082"/>
                      <a:pt x="2111515" y="5281082"/>
                      <a:pt x="2124930" y="5274900"/>
                    </a:cubicBezTo>
                    <a:cubicBezTo>
                      <a:pt x="2137748" y="5263337"/>
                      <a:pt x="2146142" y="5247650"/>
                      <a:pt x="2148650" y="5230565"/>
                    </a:cubicBezTo>
                    <a:lnTo>
                      <a:pt x="2192989" y="5053189"/>
                    </a:lnTo>
                    <a:lnTo>
                      <a:pt x="2219807" y="5059371"/>
                    </a:lnTo>
                    <a:lnTo>
                      <a:pt x="2247654" y="5066591"/>
                    </a:lnTo>
                    <a:lnTo>
                      <a:pt x="2200209" y="5237773"/>
                    </a:lnTo>
                    <a:cubicBezTo>
                      <a:pt x="2195425" y="5269756"/>
                      <a:pt x="2178870" y="5298815"/>
                      <a:pt x="2153807" y="5319247"/>
                    </a:cubicBezTo>
                    <a:cubicBezTo>
                      <a:pt x="2127400" y="5334294"/>
                      <a:pt x="2095710" y="5336938"/>
                      <a:pt x="2067180" y="5326468"/>
                    </a:cubicBezTo>
                    <a:cubicBezTo>
                      <a:pt x="2037328" y="5321976"/>
                      <a:pt x="2010956" y="5304641"/>
                      <a:pt x="1994985" y="5279023"/>
                    </a:cubicBezTo>
                    <a:cubicBezTo>
                      <a:pt x="1983261" y="5249209"/>
                      <a:pt x="1983261" y="5216044"/>
                      <a:pt x="1994985" y="5186218"/>
                    </a:cubicBezTo>
                    <a:close/>
                    <a:moveTo>
                      <a:pt x="3514900" y="4952554"/>
                    </a:moveTo>
                    <a:lnTo>
                      <a:pt x="3523150" y="4977304"/>
                    </a:lnTo>
                    <a:lnTo>
                      <a:pt x="3531400" y="5002053"/>
                    </a:lnTo>
                    <a:lnTo>
                      <a:pt x="3403523" y="5043303"/>
                    </a:lnTo>
                    <a:lnTo>
                      <a:pt x="3424146" y="5106210"/>
                    </a:lnTo>
                    <a:lnTo>
                      <a:pt x="3535523" y="5070125"/>
                    </a:lnTo>
                    <a:lnTo>
                      <a:pt x="3542743" y="5093833"/>
                    </a:lnTo>
                    <a:lnTo>
                      <a:pt x="3550993" y="5117557"/>
                    </a:lnTo>
                    <a:lnTo>
                      <a:pt x="3439621" y="5153655"/>
                    </a:lnTo>
                    <a:lnTo>
                      <a:pt x="3477773" y="5271222"/>
                    </a:lnTo>
                    <a:lnTo>
                      <a:pt x="3450955" y="5279459"/>
                    </a:lnTo>
                    <a:lnTo>
                      <a:pt x="3424146" y="5288752"/>
                    </a:lnTo>
                    <a:lnTo>
                      <a:pt x="3334426" y="5012371"/>
                    </a:lnTo>
                    <a:close/>
                    <a:moveTo>
                      <a:pt x="1772071" y="4919562"/>
                    </a:moveTo>
                    <a:lnTo>
                      <a:pt x="1978320" y="4990719"/>
                    </a:lnTo>
                    <a:lnTo>
                      <a:pt x="1970070" y="5014439"/>
                    </a:lnTo>
                    <a:lnTo>
                      <a:pt x="1960782" y="5039189"/>
                    </a:lnTo>
                    <a:lnTo>
                      <a:pt x="1884473" y="5013409"/>
                    </a:lnTo>
                    <a:lnTo>
                      <a:pt x="1807130" y="5239260"/>
                    </a:lnTo>
                    <a:lnTo>
                      <a:pt x="1780321" y="5229968"/>
                    </a:lnTo>
                    <a:lnTo>
                      <a:pt x="1753503" y="5220693"/>
                    </a:lnTo>
                    <a:lnTo>
                      <a:pt x="1831880" y="4994842"/>
                    </a:lnTo>
                    <a:lnTo>
                      <a:pt x="1755571" y="4969062"/>
                    </a:lnTo>
                    <a:lnTo>
                      <a:pt x="1763821" y="4944312"/>
                    </a:lnTo>
                    <a:close/>
                    <a:moveTo>
                      <a:pt x="1666876" y="4867995"/>
                    </a:moveTo>
                    <a:lnTo>
                      <a:pt x="1691626" y="4879342"/>
                    </a:lnTo>
                    <a:lnTo>
                      <a:pt x="1717406" y="4891715"/>
                    </a:lnTo>
                    <a:lnTo>
                      <a:pt x="1594694" y="5154680"/>
                    </a:lnTo>
                    <a:lnTo>
                      <a:pt x="1568906" y="5143345"/>
                    </a:lnTo>
                    <a:lnTo>
                      <a:pt x="1543127" y="5130968"/>
                    </a:lnTo>
                    <a:close/>
                    <a:moveTo>
                      <a:pt x="3872751" y="4780342"/>
                    </a:moveTo>
                    <a:lnTo>
                      <a:pt x="3884085" y="4803037"/>
                    </a:lnTo>
                    <a:lnTo>
                      <a:pt x="3896462" y="4825719"/>
                    </a:lnTo>
                    <a:lnTo>
                      <a:pt x="3825306" y="4863872"/>
                    </a:lnTo>
                    <a:lnTo>
                      <a:pt x="3937712" y="5075278"/>
                    </a:lnTo>
                    <a:lnTo>
                      <a:pt x="3912962" y="5088689"/>
                    </a:lnTo>
                    <a:lnTo>
                      <a:pt x="3888212" y="5102096"/>
                    </a:lnTo>
                    <a:lnTo>
                      <a:pt x="3775806" y="4890689"/>
                    </a:lnTo>
                    <a:lnTo>
                      <a:pt x="3704649" y="4927816"/>
                    </a:lnTo>
                    <a:lnTo>
                      <a:pt x="3692277" y="4905122"/>
                    </a:lnTo>
                    <a:lnTo>
                      <a:pt x="3680929" y="4882439"/>
                    </a:lnTo>
                    <a:close/>
                    <a:moveTo>
                      <a:pt x="1417309" y="4732898"/>
                    </a:moveTo>
                    <a:lnTo>
                      <a:pt x="1607059" y="4839122"/>
                    </a:lnTo>
                    <a:lnTo>
                      <a:pt x="1594682" y="4861804"/>
                    </a:lnTo>
                    <a:lnTo>
                      <a:pt x="1582309" y="4883456"/>
                    </a:lnTo>
                    <a:lnTo>
                      <a:pt x="1512182" y="4844274"/>
                    </a:lnTo>
                    <a:lnTo>
                      <a:pt x="1395653" y="5053625"/>
                    </a:lnTo>
                    <a:lnTo>
                      <a:pt x="1370903" y="5040210"/>
                    </a:lnTo>
                    <a:lnTo>
                      <a:pt x="1347182" y="5026808"/>
                    </a:lnTo>
                    <a:lnTo>
                      <a:pt x="1462682" y="4817457"/>
                    </a:lnTo>
                    <a:lnTo>
                      <a:pt x="1392555" y="4778274"/>
                    </a:lnTo>
                    <a:lnTo>
                      <a:pt x="1404932" y="4755592"/>
                    </a:lnTo>
                    <a:close/>
                    <a:moveTo>
                      <a:pt x="4097559" y="4639059"/>
                    </a:moveTo>
                    <a:lnTo>
                      <a:pt x="4110962" y="4660711"/>
                    </a:lnTo>
                    <a:lnTo>
                      <a:pt x="4125402" y="4682368"/>
                    </a:lnTo>
                    <a:lnTo>
                      <a:pt x="4006805" y="4759715"/>
                    </a:lnTo>
                    <a:lnTo>
                      <a:pt x="4040835" y="4811283"/>
                    </a:lnTo>
                    <a:lnTo>
                      <a:pt x="4150152" y="4740118"/>
                    </a:lnTo>
                    <a:lnTo>
                      <a:pt x="4164589" y="4760741"/>
                    </a:lnTo>
                    <a:lnTo>
                      <a:pt x="4177991" y="4782406"/>
                    </a:lnTo>
                    <a:lnTo>
                      <a:pt x="4067652" y="4853562"/>
                    </a:lnTo>
                    <a:lnTo>
                      <a:pt x="4108902" y="4916465"/>
                    </a:lnTo>
                    <a:lnTo>
                      <a:pt x="4232656" y="4837062"/>
                    </a:lnTo>
                    <a:lnTo>
                      <a:pt x="4247088" y="4858715"/>
                    </a:lnTo>
                    <a:lnTo>
                      <a:pt x="4261529" y="4880367"/>
                    </a:lnTo>
                    <a:lnTo>
                      <a:pt x="4090335" y="4990714"/>
                    </a:lnTo>
                    <a:lnTo>
                      <a:pt x="3932555" y="4746308"/>
                    </a:lnTo>
                    <a:close/>
                    <a:moveTo>
                      <a:pt x="1204009" y="4608716"/>
                    </a:moveTo>
                    <a:cubicBezTo>
                      <a:pt x="1231598" y="4607576"/>
                      <a:pt x="1258666" y="4616360"/>
                      <a:pt x="1280327" y="4633466"/>
                    </a:cubicBezTo>
                    <a:cubicBezTo>
                      <a:pt x="1302500" y="4648364"/>
                      <a:pt x="1318026" y="4671283"/>
                      <a:pt x="1323636" y="4697398"/>
                    </a:cubicBezTo>
                    <a:cubicBezTo>
                      <a:pt x="1328106" y="4723220"/>
                      <a:pt x="1322576" y="4749766"/>
                      <a:pt x="1308174" y="4771647"/>
                    </a:cubicBezTo>
                    <a:lnTo>
                      <a:pt x="1268992" y="4739686"/>
                    </a:lnTo>
                    <a:cubicBezTo>
                      <a:pt x="1276225" y="4729109"/>
                      <a:pt x="1278132" y="4715770"/>
                      <a:pt x="1274144" y="4703593"/>
                    </a:cubicBezTo>
                    <a:cubicBezTo>
                      <a:pt x="1270238" y="4689915"/>
                      <a:pt x="1261424" y="4678169"/>
                      <a:pt x="1249395" y="4670588"/>
                    </a:cubicBezTo>
                    <a:cubicBezTo>
                      <a:pt x="1240407" y="4662457"/>
                      <a:pt x="1228479" y="4658355"/>
                      <a:pt x="1216395" y="4659245"/>
                    </a:cubicBezTo>
                    <a:cubicBezTo>
                      <a:pt x="1205534" y="4659957"/>
                      <a:pt x="1195640" y="4665673"/>
                      <a:pt x="1189577" y="4674715"/>
                    </a:cubicBezTo>
                    <a:cubicBezTo>
                      <a:pt x="1184865" y="4681915"/>
                      <a:pt x="1184865" y="4691228"/>
                      <a:pt x="1189577" y="4698436"/>
                    </a:cubicBezTo>
                    <a:cubicBezTo>
                      <a:pt x="1198229" y="4714567"/>
                      <a:pt x="1208979" y="4729478"/>
                      <a:pt x="1221547" y="4742775"/>
                    </a:cubicBezTo>
                    <a:cubicBezTo>
                      <a:pt x="1242259" y="4763063"/>
                      <a:pt x="1257505" y="4788245"/>
                      <a:pt x="1265894" y="4815995"/>
                    </a:cubicBezTo>
                    <a:cubicBezTo>
                      <a:pt x="1267878" y="4837291"/>
                      <a:pt x="1261187" y="4858482"/>
                      <a:pt x="1247327" y="4874774"/>
                    </a:cubicBezTo>
                    <a:cubicBezTo>
                      <a:pt x="1233297" y="4895973"/>
                      <a:pt x="1209835" y="4909054"/>
                      <a:pt x="1184424" y="4909842"/>
                    </a:cubicBezTo>
                    <a:cubicBezTo>
                      <a:pt x="1155734" y="4910719"/>
                      <a:pt x="1127768" y="4900783"/>
                      <a:pt x="1106048" y="4881999"/>
                    </a:cubicBezTo>
                    <a:cubicBezTo>
                      <a:pt x="1081501" y="4866906"/>
                      <a:pt x="1063755" y="4842867"/>
                      <a:pt x="1056548" y="4814965"/>
                    </a:cubicBezTo>
                    <a:cubicBezTo>
                      <a:pt x="1051404" y="4788202"/>
                      <a:pt x="1057768" y="4760495"/>
                      <a:pt x="1074073" y="4738660"/>
                    </a:cubicBezTo>
                    <a:lnTo>
                      <a:pt x="1118420" y="4769592"/>
                    </a:lnTo>
                    <a:cubicBezTo>
                      <a:pt x="1110204" y="4780482"/>
                      <a:pt x="1106836" y="4794300"/>
                      <a:pt x="1109145" y="4807745"/>
                    </a:cubicBezTo>
                    <a:cubicBezTo>
                      <a:pt x="1113721" y="4821635"/>
                      <a:pt x="1122797" y="4833601"/>
                      <a:pt x="1134920" y="4841774"/>
                    </a:cubicBezTo>
                    <a:cubicBezTo>
                      <a:pt x="1146280" y="4850859"/>
                      <a:pt x="1159772" y="4856889"/>
                      <a:pt x="1174115" y="4859312"/>
                    </a:cubicBezTo>
                    <a:cubicBezTo>
                      <a:pt x="1184857" y="4859973"/>
                      <a:pt x="1195251" y="4855351"/>
                      <a:pt x="1201954" y="4846940"/>
                    </a:cubicBezTo>
                    <a:cubicBezTo>
                      <a:pt x="1206174" y="4838863"/>
                      <a:pt x="1206174" y="4829228"/>
                      <a:pt x="1201954" y="4821160"/>
                    </a:cubicBezTo>
                    <a:cubicBezTo>
                      <a:pt x="1195488" y="4806253"/>
                      <a:pt x="1186403" y="4792630"/>
                      <a:pt x="1175145" y="4780940"/>
                    </a:cubicBezTo>
                    <a:cubicBezTo>
                      <a:pt x="1153467" y="4758851"/>
                      <a:pt x="1136611" y="4732520"/>
                      <a:pt x="1125645" y="4703593"/>
                    </a:cubicBezTo>
                    <a:cubicBezTo>
                      <a:pt x="1122094" y="4683321"/>
                      <a:pt x="1127768" y="4662533"/>
                      <a:pt x="1141102" y="4646868"/>
                    </a:cubicBezTo>
                    <a:cubicBezTo>
                      <a:pt x="1155158" y="4625216"/>
                      <a:pt x="1178327" y="4611161"/>
                      <a:pt x="1204009" y="4608716"/>
                    </a:cubicBezTo>
                    <a:close/>
                    <a:moveTo>
                      <a:pt x="4318414" y="4479809"/>
                    </a:moveTo>
                    <a:cubicBezTo>
                      <a:pt x="4347236" y="4481131"/>
                      <a:pt x="4374486" y="4493280"/>
                      <a:pt x="4394732" y="4513839"/>
                    </a:cubicBezTo>
                    <a:lnTo>
                      <a:pt x="4352444" y="4549936"/>
                    </a:lnTo>
                    <a:cubicBezTo>
                      <a:pt x="4342224" y="4539890"/>
                      <a:pt x="4328614" y="4534000"/>
                      <a:pt x="4314287" y="4533436"/>
                    </a:cubicBezTo>
                    <a:cubicBezTo>
                      <a:pt x="4299465" y="4533597"/>
                      <a:pt x="4285198" y="4539085"/>
                      <a:pt x="4274067" y="4548894"/>
                    </a:cubicBezTo>
                    <a:cubicBezTo>
                      <a:pt x="4258508" y="4561186"/>
                      <a:pt x="4250648" y="4580826"/>
                      <a:pt x="4253440" y="4600466"/>
                    </a:cubicBezTo>
                    <a:cubicBezTo>
                      <a:pt x="4258521" y="4626296"/>
                      <a:pt x="4270656" y="4650216"/>
                      <a:pt x="4288508" y="4669563"/>
                    </a:cubicBezTo>
                    <a:cubicBezTo>
                      <a:pt x="4303906" y="4690317"/>
                      <a:pt x="4325063" y="4706093"/>
                      <a:pt x="4349347" y="4714936"/>
                    </a:cubicBezTo>
                    <a:cubicBezTo>
                      <a:pt x="4367991" y="4720609"/>
                      <a:pt x="4388236" y="4716334"/>
                      <a:pt x="4402974" y="4703593"/>
                    </a:cubicBezTo>
                    <a:cubicBezTo>
                      <a:pt x="4414851" y="4694139"/>
                      <a:pt x="4422613" y="4680474"/>
                      <a:pt x="4424626" y="4665436"/>
                    </a:cubicBezTo>
                    <a:cubicBezTo>
                      <a:pt x="4425384" y="4649707"/>
                      <a:pt x="4421041" y="4634156"/>
                      <a:pt x="4412262" y="4621089"/>
                    </a:cubicBezTo>
                    <a:lnTo>
                      <a:pt x="4454541" y="4581898"/>
                    </a:lnTo>
                    <a:cubicBezTo>
                      <a:pt x="4472859" y="4606474"/>
                      <a:pt x="4481316" y="4637004"/>
                      <a:pt x="4478261" y="4667495"/>
                    </a:cubicBezTo>
                    <a:cubicBezTo>
                      <a:pt x="4469859" y="4733029"/>
                      <a:pt x="4409923" y="4779334"/>
                      <a:pt x="4344389" y="4770936"/>
                    </a:cubicBezTo>
                    <a:cubicBezTo>
                      <a:pt x="4343639" y="4770838"/>
                      <a:pt x="4342880" y="4770728"/>
                      <a:pt x="4342135" y="4770622"/>
                    </a:cubicBezTo>
                    <a:cubicBezTo>
                      <a:pt x="4303364" y="4761253"/>
                      <a:pt x="4269076" y="4738639"/>
                      <a:pt x="4245203" y="4706686"/>
                    </a:cubicBezTo>
                    <a:cubicBezTo>
                      <a:pt x="4217258" y="4677215"/>
                      <a:pt x="4200474" y="4638923"/>
                      <a:pt x="4197758" y="4598398"/>
                    </a:cubicBezTo>
                    <a:cubicBezTo>
                      <a:pt x="4196449" y="4563631"/>
                      <a:pt x="4211771" y="4530318"/>
                      <a:pt x="4239008" y="4508686"/>
                    </a:cubicBezTo>
                    <a:cubicBezTo>
                      <a:pt x="4260771" y="4489186"/>
                      <a:pt x="4289215" y="4478848"/>
                      <a:pt x="4318414" y="4479809"/>
                    </a:cubicBezTo>
                    <a:close/>
                    <a:moveTo>
                      <a:pt x="976955" y="4384335"/>
                    </a:moveTo>
                    <a:lnTo>
                      <a:pt x="998607" y="4403932"/>
                    </a:lnTo>
                    <a:lnTo>
                      <a:pt x="1019243" y="4424560"/>
                    </a:lnTo>
                    <a:lnTo>
                      <a:pt x="958400" y="4647309"/>
                    </a:lnTo>
                    <a:lnTo>
                      <a:pt x="1097611" y="4497780"/>
                    </a:lnTo>
                    <a:lnTo>
                      <a:pt x="1117204" y="4515309"/>
                    </a:lnTo>
                    <a:lnTo>
                      <a:pt x="1135772" y="4532839"/>
                    </a:lnTo>
                    <a:lnTo>
                      <a:pt x="937773" y="4746313"/>
                    </a:lnTo>
                    <a:lnTo>
                      <a:pt x="917146" y="4726715"/>
                    </a:lnTo>
                    <a:lnTo>
                      <a:pt x="897552" y="4708148"/>
                    </a:lnTo>
                    <a:lnTo>
                      <a:pt x="959425" y="4479212"/>
                    </a:lnTo>
                    <a:lnTo>
                      <a:pt x="816078" y="4632868"/>
                    </a:lnTo>
                    <a:lnTo>
                      <a:pt x="797523" y="4615339"/>
                    </a:lnTo>
                    <a:lnTo>
                      <a:pt x="777926" y="4596771"/>
                    </a:lnTo>
                    <a:close/>
                    <a:moveTo>
                      <a:pt x="883108" y="4280170"/>
                    </a:moveTo>
                    <a:lnTo>
                      <a:pt x="901675" y="4301823"/>
                    </a:lnTo>
                    <a:lnTo>
                      <a:pt x="920235" y="4322450"/>
                    </a:lnTo>
                    <a:lnTo>
                      <a:pt x="703676" y="4516326"/>
                    </a:lnTo>
                    <a:lnTo>
                      <a:pt x="685104" y="4495703"/>
                    </a:lnTo>
                    <a:lnTo>
                      <a:pt x="666549" y="4475076"/>
                    </a:lnTo>
                    <a:close/>
                    <a:moveTo>
                      <a:pt x="4535842" y="4224488"/>
                    </a:moveTo>
                    <a:lnTo>
                      <a:pt x="4751379" y="4419394"/>
                    </a:lnTo>
                    <a:lnTo>
                      <a:pt x="4732811" y="4440030"/>
                    </a:lnTo>
                    <a:lnTo>
                      <a:pt x="4714244" y="4460644"/>
                    </a:lnTo>
                    <a:lnTo>
                      <a:pt x="4616282" y="4372992"/>
                    </a:lnTo>
                    <a:lnTo>
                      <a:pt x="4546160" y="4450339"/>
                    </a:lnTo>
                    <a:lnTo>
                      <a:pt x="4644121" y="4539021"/>
                    </a:lnTo>
                    <a:lnTo>
                      <a:pt x="4625562" y="4559648"/>
                    </a:lnTo>
                    <a:lnTo>
                      <a:pt x="4606994" y="4580271"/>
                    </a:lnTo>
                    <a:lnTo>
                      <a:pt x="4390435" y="4385365"/>
                    </a:lnTo>
                    <a:lnTo>
                      <a:pt x="4409003" y="4364742"/>
                    </a:lnTo>
                    <a:lnTo>
                      <a:pt x="4428588" y="4344115"/>
                    </a:lnTo>
                    <a:lnTo>
                      <a:pt x="4509033" y="4417339"/>
                    </a:lnTo>
                    <a:lnTo>
                      <a:pt x="4579159" y="4338962"/>
                    </a:lnTo>
                    <a:lnTo>
                      <a:pt x="4497685" y="4265738"/>
                    </a:lnTo>
                    <a:lnTo>
                      <a:pt x="4517282" y="4245115"/>
                    </a:lnTo>
                    <a:close/>
                    <a:moveTo>
                      <a:pt x="4714244" y="3980082"/>
                    </a:moveTo>
                    <a:lnTo>
                      <a:pt x="4952468" y="4147141"/>
                    </a:lnTo>
                    <a:lnTo>
                      <a:pt x="4936997" y="4169836"/>
                    </a:lnTo>
                    <a:lnTo>
                      <a:pt x="4920497" y="4193556"/>
                    </a:lnTo>
                    <a:lnTo>
                      <a:pt x="4685371" y="4162611"/>
                    </a:lnTo>
                    <a:lnTo>
                      <a:pt x="4857595" y="4283280"/>
                    </a:lnTo>
                    <a:lnTo>
                      <a:pt x="4843150" y="4304933"/>
                    </a:lnTo>
                    <a:lnTo>
                      <a:pt x="4827688" y="4326585"/>
                    </a:lnTo>
                    <a:lnTo>
                      <a:pt x="4589464" y="4159526"/>
                    </a:lnTo>
                    <a:lnTo>
                      <a:pt x="4605964" y="4135806"/>
                    </a:lnTo>
                    <a:lnTo>
                      <a:pt x="4622464" y="4111056"/>
                    </a:lnTo>
                    <a:lnTo>
                      <a:pt x="4852438" y="4140959"/>
                    </a:lnTo>
                    <a:lnTo>
                      <a:pt x="4684341" y="4023400"/>
                    </a:lnTo>
                    <a:lnTo>
                      <a:pt x="4699812" y="4001735"/>
                    </a:lnTo>
                    <a:close/>
                    <a:moveTo>
                      <a:pt x="597638" y="3950764"/>
                    </a:moveTo>
                    <a:cubicBezTo>
                      <a:pt x="634299" y="3955171"/>
                      <a:pt x="666769" y="3976565"/>
                      <a:pt x="685290" y="4008514"/>
                    </a:cubicBezTo>
                    <a:cubicBezTo>
                      <a:pt x="701824" y="4032298"/>
                      <a:pt x="709489" y="4061133"/>
                      <a:pt x="706947" y="4089984"/>
                    </a:cubicBezTo>
                    <a:cubicBezTo>
                      <a:pt x="703642" y="4117853"/>
                      <a:pt x="689112" y="4143179"/>
                      <a:pt x="666723" y="4160111"/>
                    </a:cubicBezTo>
                    <a:lnTo>
                      <a:pt x="636820" y="4113709"/>
                    </a:lnTo>
                    <a:cubicBezTo>
                      <a:pt x="646858" y="4104743"/>
                      <a:pt x="652824" y="4092086"/>
                      <a:pt x="653320" y="4078637"/>
                    </a:cubicBezTo>
                    <a:cubicBezTo>
                      <a:pt x="655312" y="4064684"/>
                      <a:pt x="652401" y="4050467"/>
                      <a:pt x="645083" y="4038417"/>
                    </a:cubicBezTo>
                    <a:cubicBezTo>
                      <a:pt x="633333" y="4019158"/>
                      <a:pt x="612935" y="4006836"/>
                      <a:pt x="590418" y="4005417"/>
                    </a:cubicBezTo>
                    <a:cubicBezTo>
                      <a:pt x="563672" y="4005633"/>
                      <a:pt x="537689" y="4014294"/>
                      <a:pt x="516164" y="4030167"/>
                    </a:cubicBezTo>
                    <a:cubicBezTo>
                      <a:pt x="492672" y="4042984"/>
                      <a:pt x="474155" y="4063332"/>
                      <a:pt x="463579" y="4087917"/>
                    </a:cubicBezTo>
                    <a:cubicBezTo>
                      <a:pt x="456444" y="4108823"/>
                      <a:pt x="459910" y="4131895"/>
                      <a:pt x="472859" y="4149793"/>
                    </a:cubicBezTo>
                    <a:cubicBezTo>
                      <a:pt x="483524" y="4167429"/>
                      <a:pt x="502782" y="4178039"/>
                      <a:pt x="523388" y="4177641"/>
                    </a:cubicBezTo>
                    <a:lnTo>
                      <a:pt x="561537" y="4170421"/>
                    </a:lnTo>
                    <a:lnTo>
                      <a:pt x="561541" y="4170429"/>
                    </a:lnTo>
                    <a:lnTo>
                      <a:pt x="561541" y="4170416"/>
                    </a:lnTo>
                    <a:lnTo>
                      <a:pt x="561537" y="4170421"/>
                    </a:lnTo>
                    <a:lnTo>
                      <a:pt x="527511" y="4117832"/>
                    </a:lnTo>
                    <a:lnTo>
                      <a:pt x="569791" y="4089984"/>
                    </a:lnTo>
                    <a:lnTo>
                      <a:pt x="630638" y="4183831"/>
                    </a:lnTo>
                    <a:lnTo>
                      <a:pt x="498638" y="4269420"/>
                    </a:lnTo>
                    <a:lnTo>
                      <a:pt x="478011" y="4238488"/>
                    </a:lnTo>
                    <a:lnTo>
                      <a:pt x="506888" y="4212709"/>
                    </a:lnTo>
                    <a:lnTo>
                      <a:pt x="501732" y="4212709"/>
                    </a:lnTo>
                    <a:cubicBezTo>
                      <a:pt x="470791" y="4213391"/>
                      <a:pt x="441787" y="4197713"/>
                      <a:pt x="425414" y="4171459"/>
                    </a:cubicBezTo>
                    <a:lnTo>
                      <a:pt x="425414" y="4174543"/>
                    </a:lnTo>
                    <a:cubicBezTo>
                      <a:pt x="403478" y="4144899"/>
                      <a:pt x="397321" y="4106433"/>
                      <a:pt x="408914" y="4071417"/>
                    </a:cubicBezTo>
                    <a:cubicBezTo>
                      <a:pt x="439867" y="3995252"/>
                      <a:pt x="515507" y="3946900"/>
                      <a:pt x="597638" y="3950764"/>
                    </a:cubicBezTo>
                    <a:close/>
                    <a:moveTo>
                      <a:pt x="4896947" y="3786790"/>
                    </a:moveTo>
                    <a:cubicBezTo>
                      <a:pt x="4875921" y="3788782"/>
                      <a:pt x="4857493" y="3801710"/>
                      <a:pt x="4848489" y="3820820"/>
                    </a:cubicBezTo>
                    <a:cubicBezTo>
                      <a:pt x="4837582" y="3839269"/>
                      <a:pt x="4837582" y="3862188"/>
                      <a:pt x="4848489" y="3880625"/>
                    </a:cubicBezTo>
                    <a:cubicBezTo>
                      <a:pt x="4861425" y="3904036"/>
                      <a:pt x="4881726" y="3922515"/>
                      <a:pt x="4906239" y="3933222"/>
                    </a:cubicBezTo>
                    <a:cubicBezTo>
                      <a:pt x="4928574" y="3946616"/>
                      <a:pt x="4954514" y="3952735"/>
                      <a:pt x="4980489" y="3950764"/>
                    </a:cubicBezTo>
                    <a:cubicBezTo>
                      <a:pt x="5001234" y="3948036"/>
                      <a:pt x="5019344" y="3935324"/>
                      <a:pt x="5028950" y="3916722"/>
                    </a:cubicBezTo>
                    <a:cubicBezTo>
                      <a:pt x="5039226" y="3898112"/>
                      <a:pt x="5039226" y="3875527"/>
                      <a:pt x="5028950" y="3856917"/>
                    </a:cubicBezTo>
                    <a:cubicBezTo>
                      <a:pt x="5016544" y="3834091"/>
                      <a:pt x="4996980" y="3815981"/>
                      <a:pt x="4973268" y="3805345"/>
                    </a:cubicBezTo>
                    <a:cubicBezTo>
                      <a:pt x="4950455" y="3791176"/>
                      <a:pt x="4923722" y="3784680"/>
                      <a:pt x="4896947" y="3786790"/>
                    </a:cubicBezTo>
                    <a:close/>
                    <a:moveTo>
                      <a:pt x="4883544" y="3732138"/>
                    </a:moveTo>
                    <a:cubicBezTo>
                      <a:pt x="4923853" y="3725553"/>
                      <a:pt x="4965179" y="3733596"/>
                      <a:pt x="5000073" y="3754820"/>
                    </a:cubicBezTo>
                    <a:cubicBezTo>
                      <a:pt x="5036268" y="3771634"/>
                      <a:pt x="5065188" y="3800917"/>
                      <a:pt x="5081548" y="3837320"/>
                    </a:cubicBezTo>
                    <a:cubicBezTo>
                      <a:pt x="5095048" y="3871099"/>
                      <a:pt x="5091997" y="3909243"/>
                      <a:pt x="5073298" y="3940447"/>
                    </a:cubicBezTo>
                    <a:cubicBezTo>
                      <a:pt x="5057586" y="3972870"/>
                      <a:pt x="5027997" y="3996396"/>
                      <a:pt x="4992866" y="4004387"/>
                    </a:cubicBezTo>
                    <a:lnTo>
                      <a:pt x="4992853" y="4002319"/>
                    </a:lnTo>
                    <a:cubicBezTo>
                      <a:pt x="4912332" y="4011243"/>
                      <a:pt x="4834434" y="3970455"/>
                      <a:pt x="4795892" y="3899193"/>
                    </a:cubicBezTo>
                    <a:cubicBezTo>
                      <a:pt x="4781608" y="3865760"/>
                      <a:pt x="4783892" y="3827553"/>
                      <a:pt x="4802074" y="3796070"/>
                    </a:cubicBezTo>
                    <a:cubicBezTo>
                      <a:pt x="4817879" y="3763295"/>
                      <a:pt x="4847955" y="3739693"/>
                      <a:pt x="4883544" y="3732138"/>
                    </a:cubicBezTo>
                    <a:close/>
                    <a:moveTo>
                      <a:pt x="484020" y="3640799"/>
                    </a:moveTo>
                    <a:lnTo>
                      <a:pt x="496393" y="3667609"/>
                    </a:lnTo>
                    <a:lnTo>
                      <a:pt x="508770" y="3693397"/>
                    </a:lnTo>
                    <a:lnTo>
                      <a:pt x="368516" y="3877985"/>
                    </a:lnTo>
                    <a:lnTo>
                      <a:pt x="554147" y="3791358"/>
                    </a:lnTo>
                    <a:lnTo>
                      <a:pt x="564464" y="3815083"/>
                    </a:lnTo>
                    <a:lnTo>
                      <a:pt x="575799" y="3838803"/>
                    </a:lnTo>
                    <a:lnTo>
                      <a:pt x="311796" y="3961527"/>
                    </a:lnTo>
                    <a:lnTo>
                      <a:pt x="300448" y="3936777"/>
                    </a:lnTo>
                    <a:lnTo>
                      <a:pt x="289114" y="3910985"/>
                    </a:lnTo>
                    <a:lnTo>
                      <a:pt x="432461" y="3722274"/>
                    </a:lnTo>
                    <a:lnTo>
                      <a:pt x="241669" y="3810956"/>
                    </a:lnTo>
                    <a:lnTo>
                      <a:pt x="231364" y="3787235"/>
                    </a:lnTo>
                    <a:lnTo>
                      <a:pt x="220016" y="3763511"/>
                    </a:lnTo>
                    <a:close/>
                    <a:moveTo>
                      <a:pt x="5190696" y="3522202"/>
                    </a:moveTo>
                    <a:lnTo>
                      <a:pt x="5214407" y="3530452"/>
                    </a:lnTo>
                    <a:lnTo>
                      <a:pt x="5238128" y="3540770"/>
                    </a:lnTo>
                    <a:lnTo>
                      <a:pt x="5171098" y="3717108"/>
                    </a:lnTo>
                    <a:lnTo>
                      <a:pt x="4898845" y="3612952"/>
                    </a:lnTo>
                    <a:lnTo>
                      <a:pt x="4909150" y="3586134"/>
                    </a:lnTo>
                    <a:lnTo>
                      <a:pt x="4919468" y="3560359"/>
                    </a:lnTo>
                    <a:lnTo>
                      <a:pt x="5142225" y="3645956"/>
                    </a:lnTo>
                    <a:close/>
                    <a:moveTo>
                      <a:pt x="432461" y="3510855"/>
                    </a:moveTo>
                    <a:lnTo>
                      <a:pt x="442766" y="3537673"/>
                    </a:lnTo>
                    <a:lnTo>
                      <a:pt x="453083" y="3563452"/>
                    </a:lnTo>
                    <a:lnTo>
                      <a:pt x="180834" y="3667609"/>
                    </a:lnTo>
                    <a:lnTo>
                      <a:pt x="170517" y="3641829"/>
                    </a:lnTo>
                    <a:lnTo>
                      <a:pt x="161237" y="3616037"/>
                    </a:lnTo>
                    <a:close/>
                    <a:moveTo>
                      <a:pt x="175851" y="3314478"/>
                    </a:moveTo>
                    <a:lnTo>
                      <a:pt x="189254" y="3366046"/>
                    </a:lnTo>
                    <a:lnTo>
                      <a:pt x="172754" y="3371198"/>
                    </a:lnTo>
                    <a:cubicBezTo>
                      <a:pt x="159428" y="3373266"/>
                      <a:pt x="146945" y="3378982"/>
                      <a:pt x="136656" y="3387698"/>
                    </a:cubicBezTo>
                    <a:cubicBezTo>
                      <a:pt x="129428" y="3395016"/>
                      <a:pt x="127012" y="3405842"/>
                      <a:pt x="130474" y="3415546"/>
                    </a:cubicBezTo>
                    <a:cubicBezTo>
                      <a:pt x="132250" y="3424402"/>
                      <a:pt x="137936" y="3431978"/>
                      <a:pt x="145936" y="3436169"/>
                    </a:cubicBezTo>
                    <a:cubicBezTo>
                      <a:pt x="155932" y="3439796"/>
                      <a:pt x="166885" y="3439796"/>
                      <a:pt x="176881" y="3436169"/>
                    </a:cubicBezTo>
                    <a:lnTo>
                      <a:pt x="383130" y="3378410"/>
                    </a:lnTo>
                    <a:lnTo>
                      <a:pt x="390342" y="3405228"/>
                    </a:lnTo>
                    <a:lnTo>
                      <a:pt x="397562" y="3432046"/>
                    </a:lnTo>
                    <a:lnTo>
                      <a:pt x="191313" y="3485668"/>
                    </a:lnTo>
                    <a:cubicBezTo>
                      <a:pt x="168911" y="3495177"/>
                      <a:pt x="143597" y="3495177"/>
                      <a:pt x="121186" y="3485668"/>
                    </a:cubicBezTo>
                    <a:cubicBezTo>
                      <a:pt x="101059" y="3472969"/>
                      <a:pt x="87203" y="3452376"/>
                      <a:pt x="83034" y="3428948"/>
                    </a:cubicBezTo>
                    <a:cubicBezTo>
                      <a:pt x="74220" y="3405864"/>
                      <a:pt x="76491" y="3380012"/>
                      <a:pt x="89224" y="3358821"/>
                    </a:cubicBezTo>
                    <a:cubicBezTo>
                      <a:pt x="106907" y="3337495"/>
                      <a:pt x="131906" y="3323516"/>
                      <a:pt x="159351" y="3319631"/>
                    </a:cubicBezTo>
                    <a:close/>
                    <a:moveTo>
                      <a:pt x="5138274" y="3210244"/>
                    </a:moveTo>
                    <a:cubicBezTo>
                      <a:pt x="5125043" y="3210244"/>
                      <a:pt x="5111813" y="3212330"/>
                      <a:pt x="5099086" y="3216504"/>
                    </a:cubicBezTo>
                    <a:cubicBezTo>
                      <a:pt x="5079077" y="3223868"/>
                      <a:pt x="5064268" y="3241017"/>
                      <a:pt x="5059891" y="3261881"/>
                    </a:cubicBezTo>
                    <a:cubicBezTo>
                      <a:pt x="5054264" y="3282483"/>
                      <a:pt x="5059298" y="3304538"/>
                      <a:pt x="5073306" y="3320669"/>
                    </a:cubicBezTo>
                    <a:cubicBezTo>
                      <a:pt x="5092234" y="3339495"/>
                      <a:pt x="5116247" y="3352402"/>
                      <a:pt x="5142395" y="3357783"/>
                    </a:cubicBezTo>
                    <a:cubicBezTo>
                      <a:pt x="5167221" y="3365686"/>
                      <a:pt x="5193886" y="3365686"/>
                      <a:pt x="5218712" y="3357783"/>
                    </a:cubicBezTo>
                    <a:cubicBezTo>
                      <a:pt x="5238386" y="3349957"/>
                      <a:pt x="5253013" y="3333021"/>
                      <a:pt x="5257895" y="3312406"/>
                    </a:cubicBezTo>
                    <a:cubicBezTo>
                      <a:pt x="5263526" y="3291805"/>
                      <a:pt x="5258500" y="3269762"/>
                      <a:pt x="5244492" y="3253631"/>
                    </a:cubicBezTo>
                    <a:lnTo>
                      <a:pt x="5244492" y="3252601"/>
                    </a:lnTo>
                    <a:cubicBezTo>
                      <a:pt x="5226539" y="3233775"/>
                      <a:pt x="5203068" y="3221127"/>
                      <a:pt x="5177463" y="3216504"/>
                    </a:cubicBezTo>
                    <a:cubicBezTo>
                      <a:pt x="5164736" y="3212330"/>
                      <a:pt x="5151505" y="3210244"/>
                      <a:pt x="5138274" y="3210244"/>
                    </a:cubicBezTo>
                    <a:close/>
                    <a:moveTo>
                      <a:pt x="5126906" y="3154598"/>
                    </a:moveTo>
                    <a:cubicBezTo>
                      <a:pt x="5146974" y="3153550"/>
                      <a:pt x="5167221" y="3155951"/>
                      <a:pt x="5186742" y="3161852"/>
                    </a:cubicBezTo>
                    <a:cubicBezTo>
                      <a:pt x="5227289" y="3169148"/>
                      <a:pt x="5263869" y="3190737"/>
                      <a:pt x="5289865" y="3222699"/>
                    </a:cubicBezTo>
                    <a:cubicBezTo>
                      <a:pt x="5328322" y="3283283"/>
                      <a:pt x="5310382" y="3363576"/>
                      <a:pt x="5249797" y="3402033"/>
                    </a:cubicBezTo>
                    <a:cubicBezTo>
                      <a:pt x="5248051" y="3403135"/>
                      <a:pt x="5246289" y="3404207"/>
                      <a:pt x="5244492" y="3405228"/>
                    </a:cubicBezTo>
                    <a:lnTo>
                      <a:pt x="5240365" y="3407296"/>
                    </a:lnTo>
                    <a:cubicBezTo>
                      <a:pt x="5163484" y="3435283"/>
                      <a:pt x="5077302" y="3413639"/>
                      <a:pt x="5022768" y="3352631"/>
                    </a:cubicBezTo>
                    <a:cubicBezTo>
                      <a:pt x="5000455" y="3323203"/>
                      <a:pt x="4993544" y="3284877"/>
                      <a:pt x="5004209" y="3249504"/>
                    </a:cubicBezTo>
                    <a:cubicBezTo>
                      <a:pt x="5012188" y="3214123"/>
                      <a:pt x="5035675" y="3184199"/>
                      <a:pt x="5068141" y="3168042"/>
                    </a:cubicBezTo>
                    <a:cubicBezTo>
                      <a:pt x="5086948" y="3160144"/>
                      <a:pt x="5106838" y="3155646"/>
                      <a:pt x="5126906" y="3154598"/>
                    </a:cubicBezTo>
                    <a:close/>
                    <a:moveTo>
                      <a:pt x="332419" y="3145784"/>
                    </a:moveTo>
                    <a:lnTo>
                      <a:pt x="337575" y="3173631"/>
                    </a:lnTo>
                    <a:lnTo>
                      <a:pt x="342736" y="3201479"/>
                    </a:lnTo>
                    <a:lnTo>
                      <a:pt x="57080" y="3256135"/>
                    </a:lnTo>
                    <a:lnTo>
                      <a:pt x="51915" y="3229313"/>
                    </a:lnTo>
                    <a:lnTo>
                      <a:pt x="46763" y="3201479"/>
                    </a:lnTo>
                    <a:close/>
                    <a:moveTo>
                      <a:pt x="298393" y="2871475"/>
                    </a:moveTo>
                    <a:lnTo>
                      <a:pt x="322114" y="3066382"/>
                    </a:lnTo>
                    <a:lnTo>
                      <a:pt x="296334" y="3069479"/>
                    </a:lnTo>
                    <a:lnTo>
                      <a:pt x="270554" y="3072576"/>
                    </a:lnTo>
                    <a:lnTo>
                      <a:pt x="253016" y="2933352"/>
                    </a:lnTo>
                    <a:lnTo>
                      <a:pt x="192169" y="2940573"/>
                    </a:lnTo>
                    <a:lnTo>
                      <a:pt x="207639" y="3070509"/>
                    </a:lnTo>
                    <a:lnTo>
                      <a:pt x="183932" y="3073606"/>
                    </a:lnTo>
                    <a:lnTo>
                      <a:pt x="158139" y="3076699"/>
                    </a:lnTo>
                    <a:lnTo>
                      <a:pt x="142669" y="2946755"/>
                    </a:lnTo>
                    <a:lnTo>
                      <a:pt x="67390" y="2956047"/>
                    </a:lnTo>
                    <a:lnTo>
                      <a:pt x="84919" y="3102479"/>
                    </a:lnTo>
                    <a:lnTo>
                      <a:pt x="60178" y="3105576"/>
                    </a:lnTo>
                    <a:lnTo>
                      <a:pt x="34390" y="3108674"/>
                    </a:lnTo>
                    <a:lnTo>
                      <a:pt x="8610" y="2906535"/>
                    </a:lnTo>
                    <a:close/>
                    <a:moveTo>
                      <a:pt x="5165090" y="2814306"/>
                    </a:moveTo>
                    <a:lnTo>
                      <a:pt x="5159933" y="2870001"/>
                    </a:lnTo>
                    <a:cubicBezTo>
                      <a:pt x="5146649" y="2871128"/>
                      <a:pt x="5134200" y="2876984"/>
                      <a:pt x="5124865" y="2886501"/>
                    </a:cubicBezTo>
                    <a:cubicBezTo>
                      <a:pt x="5114755" y="2896785"/>
                      <a:pt x="5108552" y="2910285"/>
                      <a:pt x="5107340" y="2924653"/>
                    </a:cubicBezTo>
                    <a:cubicBezTo>
                      <a:pt x="5104459" y="2946827"/>
                      <a:pt x="5112988" y="2968945"/>
                      <a:pt x="5130022" y="2983433"/>
                    </a:cubicBezTo>
                    <a:cubicBezTo>
                      <a:pt x="5150581" y="3000594"/>
                      <a:pt x="5176467" y="3010068"/>
                      <a:pt x="5203242" y="3010250"/>
                    </a:cubicBezTo>
                    <a:cubicBezTo>
                      <a:pt x="5229683" y="3014538"/>
                      <a:pt x="5256801" y="3010195"/>
                      <a:pt x="5280589" y="2997878"/>
                    </a:cubicBezTo>
                    <a:cubicBezTo>
                      <a:pt x="5298852" y="2985000"/>
                      <a:pt x="5310255" y="2964496"/>
                      <a:pt x="5311521" y="2942183"/>
                    </a:cubicBezTo>
                    <a:lnTo>
                      <a:pt x="5311534" y="2942183"/>
                    </a:lnTo>
                    <a:cubicBezTo>
                      <a:pt x="5313394" y="2921937"/>
                      <a:pt x="5304852" y="2902124"/>
                      <a:pt x="5288839" y="2889598"/>
                    </a:cubicBezTo>
                    <a:cubicBezTo>
                      <a:pt x="5278695" y="2881683"/>
                      <a:pt x="5267140" y="2875725"/>
                      <a:pt x="5254810" y="2872056"/>
                    </a:cubicBezTo>
                    <a:lnTo>
                      <a:pt x="5254810" y="2933933"/>
                    </a:lnTo>
                    <a:lnTo>
                      <a:pt x="5204272" y="2933933"/>
                    </a:lnTo>
                    <a:lnTo>
                      <a:pt x="5214590" y="2822556"/>
                    </a:lnTo>
                    <a:lnTo>
                      <a:pt x="5370309" y="2835971"/>
                    </a:lnTo>
                    <a:lnTo>
                      <a:pt x="5370309" y="2873098"/>
                    </a:lnTo>
                    <a:lnTo>
                      <a:pt x="5337310" y="2873098"/>
                    </a:lnTo>
                    <a:cubicBezTo>
                      <a:pt x="5362157" y="2891471"/>
                      <a:pt x="5375161" y="2921827"/>
                      <a:pt x="5371339" y="2952501"/>
                    </a:cubicBezTo>
                    <a:lnTo>
                      <a:pt x="5362059" y="2957653"/>
                    </a:lnTo>
                    <a:cubicBezTo>
                      <a:pt x="5360623" y="2993416"/>
                      <a:pt x="5342237" y="3026339"/>
                      <a:pt x="5312560" y="3046335"/>
                    </a:cubicBezTo>
                    <a:cubicBezTo>
                      <a:pt x="5278996" y="3068064"/>
                      <a:pt x="5238678" y="3076856"/>
                      <a:pt x="5199115" y="3071085"/>
                    </a:cubicBezTo>
                    <a:cubicBezTo>
                      <a:pt x="5158463" y="3069356"/>
                      <a:pt x="5119734" y="3053276"/>
                      <a:pt x="5089810" y="3025712"/>
                    </a:cubicBezTo>
                    <a:cubicBezTo>
                      <a:pt x="5062840" y="2998653"/>
                      <a:pt x="5050552" y="2960276"/>
                      <a:pt x="5056806" y="2922585"/>
                    </a:cubicBezTo>
                    <a:cubicBezTo>
                      <a:pt x="5058268" y="2893700"/>
                      <a:pt x="5069963" y="2866285"/>
                      <a:pt x="5089810" y="2845251"/>
                    </a:cubicBezTo>
                    <a:cubicBezTo>
                      <a:pt x="5109603" y="2825048"/>
                      <a:pt x="5136819" y="2813861"/>
                      <a:pt x="5165090" y="2814306"/>
                    </a:cubicBezTo>
                    <a:close/>
                    <a:moveTo>
                      <a:pt x="176868" y="2618374"/>
                    </a:moveTo>
                    <a:lnTo>
                      <a:pt x="176868" y="2682319"/>
                    </a:lnTo>
                    <a:cubicBezTo>
                      <a:pt x="175377" y="2693167"/>
                      <a:pt x="177940" y="2704188"/>
                      <a:pt x="184089" y="2713251"/>
                    </a:cubicBezTo>
                    <a:cubicBezTo>
                      <a:pt x="190466" y="2720819"/>
                      <a:pt x="199983" y="2725010"/>
                      <a:pt x="209868" y="2724599"/>
                    </a:cubicBezTo>
                    <a:cubicBezTo>
                      <a:pt x="218703" y="2725281"/>
                      <a:pt x="227266" y="2721391"/>
                      <a:pt x="232550" y="2714281"/>
                    </a:cubicBezTo>
                    <a:cubicBezTo>
                      <a:pt x="238097" y="2704167"/>
                      <a:pt x="240944" y="2692811"/>
                      <a:pt x="240800" y="2681281"/>
                    </a:cubicBezTo>
                    <a:lnTo>
                      <a:pt x="240813" y="2619413"/>
                    </a:lnTo>
                    <a:close/>
                    <a:moveTo>
                      <a:pt x="50021" y="2618374"/>
                    </a:moveTo>
                    <a:lnTo>
                      <a:pt x="50021" y="2686442"/>
                    </a:lnTo>
                    <a:cubicBezTo>
                      <a:pt x="49352" y="2698171"/>
                      <a:pt x="52619" y="2709785"/>
                      <a:pt x="59309" y="2719446"/>
                    </a:cubicBezTo>
                    <a:cubicBezTo>
                      <a:pt x="67886" y="2726883"/>
                      <a:pt x="78885" y="2730921"/>
                      <a:pt x="90241" y="2730781"/>
                    </a:cubicBezTo>
                    <a:cubicBezTo>
                      <a:pt x="100758" y="2731374"/>
                      <a:pt x="110979" y="2727217"/>
                      <a:pt x="118089" y="2719446"/>
                    </a:cubicBezTo>
                    <a:cubicBezTo>
                      <a:pt x="124932" y="2709861"/>
                      <a:pt x="128212" y="2698192"/>
                      <a:pt x="127368" y="2686442"/>
                    </a:cubicBezTo>
                    <a:lnTo>
                      <a:pt x="127368" y="2619413"/>
                    </a:lnTo>
                    <a:close/>
                    <a:moveTo>
                      <a:pt x="521" y="2563722"/>
                    </a:moveTo>
                    <a:lnTo>
                      <a:pt x="291342" y="2568875"/>
                    </a:lnTo>
                    <a:lnTo>
                      <a:pt x="291342" y="2595692"/>
                    </a:lnTo>
                    <a:lnTo>
                      <a:pt x="291342" y="2698819"/>
                    </a:lnTo>
                    <a:cubicBezTo>
                      <a:pt x="292465" y="2720667"/>
                      <a:pt x="285071" y="2742116"/>
                      <a:pt x="270715" y="2758628"/>
                    </a:cubicBezTo>
                    <a:cubicBezTo>
                      <a:pt x="256694" y="2773632"/>
                      <a:pt x="236491" y="2781255"/>
                      <a:pt x="216050" y="2779251"/>
                    </a:cubicBezTo>
                    <a:cubicBezTo>
                      <a:pt x="194898" y="2780421"/>
                      <a:pt x="174487" y="2771175"/>
                      <a:pt x="161398" y="2754501"/>
                    </a:cubicBezTo>
                    <a:cubicBezTo>
                      <a:pt x="159296" y="2751645"/>
                      <a:pt x="157563" y="2748527"/>
                      <a:pt x="156245" y="2745222"/>
                    </a:cubicBezTo>
                    <a:cubicBezTo>
                      <a:pt x="153419" y="2751090"/>
                      <a:pt x="149966" y="2756624"/>
                      <a:pt x="145928" y="2761721"/>
                    </a:cubicBezTo>
                    <a:cubicBezTo>
                      <a:pt x="132512" y="2778569"/>
                      <a:pt x="111733" y="2787806"/>
                      <a:pt x="90241" y="2786476"/>
                    </a:cubicBezTo>
                    <a:cubicBezTo>
                      <a:pt x="64780" y="2787611"/>
                      <a:pt x="40030" y="2777865"/>
                      <a:pt x="22174" y="2759654"/>
                    </a:cubicBezTo>
                    <a:cubicBezTo>
                      <a:pt x="5598" y="2738650"/>
                      <a:pt x="-2165" y="2712027"/>
                      <a:pt x="521" y="2685404"/>
                    </a:cubicBezTo>
                    <a:lnTo>
                      <a:pt x="521" y="2590540"/>
                    </a:lnTo>
                    <a:close/>
                    <a:moveTo>
                      <a:pt x="5076221" y="2512595"/>
                    </a:moveTo>
                    <a:lnTo>
                      <a:pt x="5259793" y="2594069"/>
                    </a:lnTo>
                    <a:lnTo>
                      <a:pt x="5370131" y="2589942"/>
                    </a:lnTo>
                    <a:lnTo>
                      <a:pt x="5371170" y="2618819"/>
                    </a:lnTo>
                    <a:lnTo>
                      <a:pt x="5372199" y="2646654"/>
                    </a:lnTo>
                    <a:lnTo>
                      <a:pt x="5262878" y="2649751"/>
                    </a:lnTo>
                    <a:lnTo>
                      <a:pt x="5084471" y="2749781"/>
                    </a:lnTo>
                    <a:lnTo>
                      <a:pt x="5083442" y="2716781"/>
                    </a:lnTo>
                    <a:lnTo>
                      <a:pt x="5082416" y="2683781"/>
                    </a:lnTo>
                    <a:lnTo>
                      <a:pt x="5206166" y="2622942"/>
                    </a:lnTo>
                    <a:lnTo>
                      <a:pt x="5207196" y="2622942"/>
                    </a:lnTo>
                    <a:lnTo>
                      <a:pt x="5078289" y="2575502"/>
                    </a:lnTo>
                    <a:lnTo>
                      <a:pt x="5077251" y="2543527"/>
                    </a:lnTo>
                    <a:close/>
                    <a:moveTo>
                      <a:pt x="605887" y="985886"/>
                    </a:moveTo>
                    <a:cubicBezTo>
                      <a:pt x="604415" y="988441"/>
                      <a:pt x="604415" y="991581"/>
                      <a:pt x="605887" y="994136"/>
                    </a:cubicBezTo>
                    <a:lnTo>
                      <a:pt x="605887" y="998261"/>
                    </a:lnTo>
                    <a:lnTo>
                      <a:pt x="601762" y="998261"/>
                    </a:lnTo>
                    <a:close/>
                    <a:moveTo>
                      <a:pt x="667763" y="958039"/>
                    </a:moveTo>
                    <a:cubicBezTo>
                      <a:pt x="671888" y="958039"/>
                      <a:pt x="685292" y="958039"/>
                      <a:pt x="690446" y="958039"/>
                    </a:cubicBezTo>
                    <a:lnTo>
                      <a:pt x="699735" y="967329"/>
                    </a:lnTo>
                    <a:cubicBezTo>
                      <a:pt x="704705" y="971638"/>
                      <a:pt x="709198" y="976478"/>
                      <a:pt x="713139" y="981761"/>
                    </a:cubicBezTo>
                    <a:cubicBezTo>
                      <a:pt x="713139" y="981761"/>
                      <a:pt x="713139" y="994136"/>
                      <a:pt x="721389" y="1003414"/>
                    </a:cubicBezTo>
                    <a:lnTo>
                      <a:pt x="735821" y="1020943"/>
                    </a:lnTo>
                    <a:lnTo>
                      <a:pt x="763668" y="1049818"/>
                    </a:lnTo>
                    <a:cubicBezTo>
                      <a:pt x="769276" y="1055621"/>
                      <a:pt x="774452" y="1061825"/>
                      <a:pt x="779140" y="1068386"/>
                    </a:cubicBezTo>
                    <a:lnTo>
                      <a:pt x="793572" y="1083858"/>
                    </a:lnTo>
                    <a:cubicBezTo>
                      <a:pt x="799765" y="1090040"/>
                      <a:pt x="804919" y="1083858"/>
                      <a:pt x="806987" y="1090040"/>
                    </a:cubicBezTo>
                    <a:lnTo>
                      <a:pt x="813169" y="1090040"/>
                    </a:lnTo>
                    <a:cubicBezTo>
                      <a:pt x="813169" y="1090040"/>
                      <a:pt x="822447" y="1090040"/>
                      <a:pt x="824515" y="1097261"/>
                    </a:cubicBezTo>
                    <a:cubicBezTo>
                      <a:pt x="826572" y="1104483"/>
                      <a:pt x="831737" y="1110665"/>
                      <a:pt x="838948" y="1120983"/>
                    </a:cubicBezTo>
                    <a:cubicBezTo>
                      <a:pt x="842672" y="1126039"/>
                      <a:pt x="844491" y="1132243"/>
                      <a:pt x="844112" y="1138512"/>
                    </a:cubicBezTo>
                    <a:cubicBezTo>
                      <a:pt x="843527" y="1149837"/>
                      <a:pt x="841091" y="1160989"/>
                      <a:pt x="836890" y="1171512"/>
                    </a:cubicBezTo>
                    <a:cubicBezTo>
                      <a:pt x="831737" y="1182859"/>
                      <a:pt x="836890" y="1198320"/>
                      <a:pt x="836890" y="1206570"/>
                    </a:cubicBezTo>
                    <a:cubicBezTo>
                      <a:pt x="834877" y="1215848"/>
                      <a:pt x="831758" y="1224856"/>
                      <a:pt x="827612" y="1233388"/>
                    </a:cubicBezTo>
                    <a:cubicBezTo>
                      <a:pt x="823389" y="1246099"/>
                      <a:pt x="820618" y="1259243"/>
                      <a:pt x="819362" y="1272570"/>
                    </a:cubicBezTo>
                    <a:cubicBezTo>
                      <a:pt x="819362" y="1279792"/>
                      <a:pt x="813169" y="1287014"/>
                      <a:pt x="811112" y="1294235"/>
                    </a:cubicBezTo>
                    <a:cubicBezTo>
                      <a:pt x="812238" y="1307271"/>
                      <a:pt x="812238" y="1320382"/>
                      <a:pt x="811112" y="1333418"/>
                    </a:cubicBezTo>
                    <a:cubicBezTo>
                      <a:pt x="811112" y="1340639"/>
                      <a:pt x="791515" y="1333418"/>
                      <a:pt x="782236" y="1333418"/>
                    </a:cubicBezTo>
                    <a:lnTo>
                      <a:pt x="765736" y="1333418"/>
                    </a:lnTo>
                    <a:cubicBezTo>
                      <a:pt x="765736" y="1333418"/>
                      <a:pt x="755418" y="1327235"/>
                      <a:pt x="751293" y="1325168"/>
                    </a:cubicBezTo>
                    <a:lnTo>
                      <a:pt x="736861" y="1317946"/>
                    </a:lnTo>
                    <a:cubicBezTo>
                      <a:pt x="733937" y="1313962"/>
                      <a:pt x="733937" y="1308537"/>
                      <a:pt x="736861" y="1304542"/>
                    </a:cubicBezTo>
                    <a:cubicBezTo>
                      <a:pt x="736861" y="1304542"/>
                      <a:pt x="743043" y="1298360"/>
                      <a:pt x="744071" y="1294235"/>
                    </a:cubicBezTo>
                    <a:cubicBezTo>
                      <a:pt x="746388" y="1287165"/>
                      <a:pt x="748121" y="1279922"/>
                      <a:pt x="749225" y="1272570"/>
                    </a:cubicBezTo>
                    <a:cubicBezTo>
                      <a:pt x="750589" y="1265219"/>
                      <a:pt x="753393" y="1258214"/>
                      <a:pt x="757475" y="1251945"/>
                    </a:cubicBezTo>
                    <a:cubicBezTo>
                      <a:pt x="761633" y="1238736"/>
                      <a:pt x="765076" y="1225311"/>
                      <a:pt x="767793" y="1211723"/>
                    </a:cubicBezTo>
                    <a:cubicBezTo>
                      <a:pt x="767793" y="1205541"/>
                      <a:pt x="772958" y="1194195"/>
                      <a:pt x="767793" y="1188012"/>
                    </a:cubicBezTo>
                    <a:cubicBezTo>
                      <a:pt x="758807" y="1179048"/>
                      <a:pt x="749149" y="1170776"/>
                      <a:pt x="738918" y="1163262"/>
                    </a:cubicBezTo>
                    <a:cubicBezTo>
                      <a:pt x="735540" y="1162342"/>
                      <a:pt x="731978" y="1162342"/>
                      <a:pt x="728610" y="1163262"/>
                    </a:cubicBezTo>
                    <a:cubicBezTo>
                      <a:pt x="726510" y="1168643"/>
                      <a:pt x="723349" y="1173559"/>
                      <a:pt x="719321" y="1177705"/>
                    </a:cubicBezTo>
                    <a:cubicBezTo>
                      <a:pt x="719321" y="1177694"/>
                      <a:pt x="719321" y="1189041"/>
                      <a:pt x="712110" y="1193166"/>
                    </a:cubicBezTo>
                    <a:cubicBezTo>
                      <a:pt x="704889" y="1197291"/>
                      <a:pt x="712110" y="1202456"/>
                      <a:pt x="704889" y="1203484"/>
                    </a:cubicBezTo>
                    <a:cubicBezTo>
                      <a:pt x="701890" y="1204588"/>
                      <a:pt x="698609" y="1204588"/>
                      <a:pt x="695610" y="1203484"/>
                    </a:cubicBezTo>
                    <a:cubicBezTo>
                      <a:pt x="687360" y="1203484"/>
                      <a:pt x="684263" y="1196263"/>
                      <a:pt x="678070" y="1192138"/>
                    </a:cubicBezTo>
                    <a:cubicBezTo>
                      <a:pt x="671888" y="1188012"/>
                      <a:pt x="670860" y="1192138"/>
                      <a:pt x="665695" y="1185945"/>
                    </a:cubicBezTo>
                    <a:cubicBezTo>
                      <a:pt x="660336" y="1178377"/>
                      <a:pt x="654100" y="1171458"/>
                      <a:pt x="647138" y="1165319"/>
                    </a:cubicBezTo>
                    <a:cubicBezTo>
                      <a:pt x="637859" y="1158109"/>
                      <a:pt x="647138" y="1147791"/>
                      <a:pt x="647138" y="1142637"/>
                    </a:cubicBezTo>
                    <a:cubicBezTo>
                      <a:pt x="647138" y="1137483"/>
                      <a:pt x="652292" y="1127165"/>
                      <a:pt x="657445" y="1120983"/>
                    </a:cubicBezTo>
                    <a:cubicBezTo>
                      <a:pt x="661473" y="1117389"/>
                      <a:pt x="664959" y="1113220"/>
                      <a:pt x="667763" y="1108608"/>
                    </a:cubicBezTo>
                    <a:cubicBezTo>
                      <a:pt x="671574" y="1101105"/>
                      <a:pt x="674346" y="1093126"/>
                      <a:pt x="676013" y="1084886"/>
                    </a:cubicBezTo>
                    <a:cubicBezTo>
                      <a:pt x="676013" y="1077665"/>
                      <a:pt x="676013" y="1070454"/>
                      <a:pt x="667763" y="1063233"/>
                    </a:cubicBezTo>
                    <a:cubicBezTo>
                      <a:pt x="659513" y="1056011"/>
                      <a:pt x="652292" y="1039511"/>
                      <a:pt x="639916" y="1027136"/>
                    </a:cubicBezTo>
                    <a:cubicBezTo>
                      <a:pt x="632511" y="1019806"/>
                      <a:pt x="622496" y="1015724"/>
                      <a:pt x="612080" y="1015789"/>
                    </a:cubicBezTo>
                    <a:cubicBezTo>
                      <a:pt x="609255" y="1015269"/>
                      <a:pt x="606916" y="1013310"/>
                      <a:pt x="605887" y="1010636"/>
                    </a:cubicBezTo>
                    <a:lnTo>
                      <a:pt x="605887" y="998261"/>
                    </a:lnTo>
                    <a:lnTo>
                      <a:pt x="607303" y="998261"/>
                    </a:lnTo>
                    <a:cubicBezTo>
                      <a:pt x="610267" y="998261"/>
                      <a:pt x="613618" y="998261"/>
                      <a:pt x="615166" y="998261"/>
                    </a:cubicBezTo>
                    <a:cubicBezTo>
                      <a:pt x="620569" y="994093"/>
                      <a:pt x="625733" y="989610"/>
                      <a:pt x="630638" y="984858"/>
                    </a:cubicBezTo>
                    <a:cubicBezTo>
                      <a:pt x="635358" y="980289"/>
                      <a:pt x="639830" y="975460"/>
                      <a:pt x="644041" y="970415"/>
                    </a:cubicBezTo>
                    <a:cubicBezTo>
                      <a:pt x="647051" y="966961"/>
                      <a:pt x="650992" y="964460"/>
                      <a:pt x="655388" y="963193"/>
                    </a:cubicBezTo>
                    <a:cubicBezTo>
                      <a:pt x="655388" y="963193"/>
                      <a:pt x="663638" y="958039"/>
                      <a:pt x="667763" y="958039"/>
                    </a:cubicBezTo>
                    <a:close/>
                    <a:moveTo>
                      <a:pt x="4670338" y="809159"/>
                    </a:moveTo>
                    <a:cubicBezTo>
                      <a:pt x="4673689" y="808515"/>
                      <a:pt x="4677814" y="809029"/>
                      <a:pt x="4680391" y="812634"/>
                    </a:cubicBezTo>
                    <a:cubicBezTo>
                      <a:pt x="4685545" y="819856"/>
                      <a:pt x="4686584" y="818827"/>
                      <a:pt x="4688641" y="820884"/>
                    </a:cubicBezTo>
                    <a:cubicBezTo>
                      <a:pt x="4690709" y="822952"/>
                      <a:pt x="4694834" y="820884"/>
                      <a:pt x="4695863" y="820884"/>
                    </a:cubicBezTo>
                    <a:cubicBezTo>
                      <a:pt x="4697768" y="823689"/>
                      <a:pt x="4697768" y="827370"/>
                      <a:pt x="4695863" y="830174"/>
                    </a:cubicBezTo>
                    <a:cubicBezTo>
                      <a:pt x="4695863" y="835327"/>
                      <a:pt x="4689670" y="836356"/>
                      <a:pt x="4687613" y="841510"/>
                    </a:cubicBezTo>
                    <a:cubicBezTo>
                      <a:pt x="4685545" y="846674"/>
                      <a:pt x="4676266" y="849760"/>
                      <a:pt x="4675238" y="853885"/>
                    </a:cubicBezTo>
                    <a:cubicBezTo>
                      <a:pt x="4674209" y="858021"/>
                      <a:pt x="4675238" y="861106"/>
                      <a:pt x="4668016" y="861106"/>
                    </a:cubicBezTo>
                    <a:cubicBezTo>
                      <a:pt x="4660794" y="861106"/>
                      <a:pt x="4660794" y="867299"/>
                      <a:pt x="4658737" y="868328"/>
                    </a:cubicBezTo>
                    <a:cubicBezTo>
                      <a:pt x="4655197" y="872020"/>
                      <a:pt x="4651408" y="875463"/>
                      <a:pt x="4647391" y="878635"/>
                    </a:cubicBezTo>
                    <a:lnTo>
                      <a:pt x="4627794" y="899260"/>
                    </a:lnTo>
                    <a:cubicBezTo>
                      <a:pt x="4627794" y="899260"/>
                      <a:pt x="4627794" y="909579"/>
                      <a:pt x="4616459" y="914732"/>
                    </a:cubicBezTo>
                    <a:lnTo>
                      <a:pt x="4606141" y="924011"/>
                    </a:lnTo>
                    <a:cubicBezTo>
                      <a:pt x="4599958" y="929164"/>
                      <a:pt x="4591708" y="924011"/>
                      <a:pt x="4589640" y="932261"/>
                    </a:cubicBezTo>
                    <a:cubicBezTo>
                      <a:pt x="4588092" y="935888"/>
                      <a:pt x="4588092" y="939981"/>
                      <a:pt x="4589640" y="943608"/>
                    </a:cubicBezTo>
                    <a:cubicBezTo>
                      <a:pt x="4589640" y="943608"/>
                      <a:pt x="4600987" y="949800"/>
                      <a:pt x="4604083" y="951858"/>
                    </a:cubicBezTo>
                    <a:cubicBezTo>
                      <a:pt x="4606985" y="955799"/>
                      <a:pt x="4610460" y="959274"/>
                      <a:pt x="4614391" y="962176"/>
                    </a:cubicBezTo>
                    <a:lnTo>
                      <a:pt x="4632959" y="975579"/>
                    </a:lnTo>
                    <a:lnTo>
                      <a:pt x="4644294" y="981762"/>
                    </a:lnTo>
                    <a:lnTo>
                      <a:pt x="4655641" y="981762"/>
                    </a:lnTo>
                    <a:cubicBezTo>
                      <a:pt x="4657601" y="982693"/>
                      <a:pt x="4659874" y="982693"/>
                      <a:pt x="4661834" y="981762"/>
                    </a:cubicBezTo>
                    <a:cubicBezTo>
                      <a:pt x="4661834" y="975579"/>
                      <a:pt x="4661834" y="973511"/>
                      <a:pt x="4653584" y="970426"/>
                    </a:cubicBezTo>
                    <a:cubicBezTo>
                      <a:pt x="4645334" y="967329"/>
                      <a:pt x="4641209" y="970426"/>
                      <a:pt x="4641209" y="965261"/>
                    </a:cubicBezTo>
                    <a:cubicBezTo>
                      <a:pt x="4641209" y="960108"/>
                      <a:pt x="4641209" y="957011"/>
                      <a:pt x="4647391" y="954954"/>
                    </a:cubicBezTo>
                    <a:cubicBezTo>
                      <a:pt x="4653584" y="952886"/>
                      <a:pt x="4654612" y="945675"/>
                      <a:pt x="4647391" y="942579"/>
                    </a:cubicBezTo>
                    <a:cubicBezTo>
                      <a:pt x="4640180" y="939482"/>
                      <a:pt x="4637084" y="942579"/>
                      <a:pt x="4633987" y="948761"/>
                    </a:cubicBezTo>
                    <a:cubicBezTo>
                      <a:pt x="4631724" y="951327"/>
                      <a:pt x="4627816" y="951576"/>
                      <a:pt x="4625250" y="949313"/>
                    </a:cubicBezTo>
                    <a:cubicBezTo>
                      <a:pt x="4625055" y="949140"/>
                      <a:pt x="4624871" y="948956"/>
                      <a:pt x="4624709" y="948761"/>
                    </a:cubicBezTo>
                    <a:cubicBezTo>
                      <a:pt x="4624709" y="948761"/>
                      <a:pt x="4616459" y="948761"/>
                      <a:pt x="4615419" y="948761"/>
                    </a:cubicBezTo>
                    <a:cubicBezTo>
                      <a:pt x="4613503" y="942503"/>
                      <a:pt x="4616036" y="935726"/>
                      <a:pt x="4621612" y="932261"/>
                    </a:cubicBezTo>
                    <a:cubicBezTo>
                      <a:pt x="4629375" y="924509"/>
                      <a:pt x="4637647" y="917266"/>
                      <a:pt x="4646362" y="910607"/>
                    </a:cubicBezTo>
                    <a:cubicBezTo>
                      <a:pt x="4651516" y="910607"/>
                      <a:pt x="4655641" y="896175"/>
                      <a:pt x="4659766" y="893078"/>
                    </a:cubicBezTo>
                    <a:cubicBezTo>
                      <a:pt x="4667854" y="886062"/>
                      <a:pt x="4675443" y="878484"/>
                      <a:pt x="4682459" y="870385"/>
                    </a:cubicBezTo>
                    <a:cubicBezTo>
                      <a:pt x="4684689" y="867776"/>
                      <a:pt x="4686757" y="865015"/>
                      <a:pt x="4688641" y="862146"/>
                    </a:cubicBezTo>
                    <a:cubicBezTo>
                      <a:pt x="4693199" y="858129"/>
                      <a:pt x="4699067" y="855920"/>
                      <a:pt x="4705141" y="855953"/>
                    </a:cubicBezTo>
                    <a:cubicBezTo>
                      <a:pt x="4708855" y="854946"/>
                      <a:pt x="4712774" y="854946"/>
                      <a:pt x="4716488" y="855953"/>
                    </a:cubicBezTo>
                    <a:cubicBezTo>
                      <a:pt x="4716488" y="855953"/>
                      <a:pt x="4716488" y="866260"/>
                      <a:pt x="4707209" y="871424"/>
                    </a:cubicBezTo>
                    <a:cubicBezTo>
                      <a:pt x="4704134" y="873990"/>
                      <a:pt x="4702261" y="877726"/>
                      <a:pt x="4702056" y="881732"/>
                    </a:cubicBezTo>
                    <a:cubicBezTo>
                      <a:pt x="4695440" y="891747"/>
                      <a:pt x="4687840" y="901079"/>
                      <a:pt x="4679363" y="909579"/>
                    </a:cubicBezTo>
                    <a:cubicBezTo>
                      <a:pt x="4674209" y="909579"/>
                      <a:pt x="4679363" y="914732"/>
                      <a:pt x="4679363" y="918857"/>
                    </a:cubicBezTo>
                    <a:cubicBezTo>
                      <a:pt x="4679363" y="922982"/>
                      <a:pt x="4690709" y="927107"/>
                      <a:pt x="4691738" y="932261"/>
                    </a:cubicBezTo>
                    <a:cubicBezTo>
                      <a:pt x="4692766" y="937425"/>
                      <a:pt x="4691738" y="941550"/>
                      <a:pt x="4691738" y="943608"/>
                    </a:cubicBezTo>
                    <a:cubicBezTo>
                      <a:pt x="4691738" y="945675"/>
                      <a:pt x="4710306" y="943608"/>
                      <a:pt x="4714420" y="943608"/>
                    </a:cubicBezTo>
                    <a:cubicBezTo>
                      <a:pt x="4718545" y="943608"/>
                      <a:pt x="4725766" y="926079"/>
                      <a:pt x="4723709" y="922982"/>
                    </a:cubicBezTo>
                    <a:cubicBezTo>
                      <a:pt x="4721641" y="919886"/>
                      <a:pt x="4714420" y="922982"/>
                      <a:pt x="4709266" y="915761"/>
                    </a:cubicBezTo>
                    <a:cubicBezTo>
                      <a:pt x="4704113" y="908550"/>
                      <a:pt x="4701016" y="915761"/>
                      <a:pt x="4698959" y="915761"/>
                    </a:cubicBezTo>
                    <a:cubicBezTo>
                      <a:pt x="4696891" y="915761"/>
                      <a:pt x="4707209" y="902357"/>
                      <a:pt x="4714420" y="901328"/>
                    </a:cubicBezTo>
                    <a:cubicBezTo>
                      <a:pt x="4720862" y="900083"/>
                      <a:pt x="4726892" y="897247"/>
                      <a:pt x="4731959" y="893078"/>
                    </a:cubicBezTo>
                    <a:cubicBezTo>
                      <a:pt x="4737113" y="887925"/>
                      <a:pt x="4738142" y="877606"/>
                      <a:pt x="4740209" y="875549"/>
                    </a:cubicBezTo>
                    <a:cubicBezTo>
                      <a:pt x="4745872" y="873492"/>
                      <a:pt x="4752076" y="873492"/>
                      <a:pt x="4757738" y="875549"/>
                    </a:cubicBezTo>
                    <a:cubicBezTo>
                      <a:pt x="4757738" y="875549"/>
                      <a:pt x="4757738" y="888953"/>
                      <a:pt x="4757738" y="893078"/>
                    </a:cubicBezTo>
                    <a:cubicBezTo>
                      <a:pt x="4766183" y="895309"/>
                      <a:pt x="4775072" y="895309"/>
                      <a:pt x="4783517" y="893078"/>
                    </a:cubicBezTo>
                    <a:cubicBezTo>
                      <a:pt x="4788670" y="893078"/>
                      <a:pt x="4800017" y="883800"/>
                      <a:pt x="4807239" y="886885"/>
                    </a:cubicBezTo>
                    <a:cubicBezTo>
                      <a:pt x="4814460" y="889982"/>
                      <a:pt x="4807239" y="893078"/>
                      <a:pt x="4814460" y="893078"/>
                    </a:cubicBezTo>
                    <a:lnTo>
                      <a:pt x="4822710" y="899260"/>
                    </a:lnTo>
                    <a:lnTo>
                      <a:pt x="4815489" y="903386"/>
                    </a:lnTo>
                    <a:cubicBezTo>
                      <a:pt x="4818000" y="910748"/>
                      <a:pt x="4818000" y="918716"/>
                      <a:pt x="4815489" y="926079"/>
                    </a:cubicBezTo>
                    <a:cubicBezTo>
                      <a:pt x="4815489" y="933300"/>
                      <a:pt x="4802085" y="936386"/>
                      <a:pt x="4793835" y="935357"/>
                    </a:cubicBezTo>
                    <a:cubicBezTo>
                      <a:pt x="4786018" y="933625"/>
                      <a:pt x="4777919" y="933625"/>
                      <a:pt x="4770113" y="935357"/>
                    </a:cubicBezTo>
                    <a:cubicBezTo>
                      <a:pt x="4770113" y="935357"/>
                      <a:pt x="4756710" y="943608"/>
                      <a:pt x="4756710" y="946704"/>
                    </a:cubicBezTo>
                    <a:cubicBezTo>
                      <a:pt x="4758442" y="952063"/>
                      <a:pt x="4758442" y="957845"/>
                      <a:pt x="4756710" y="963204"/>
                    </a:cubicBezTo>
                    <a:cubicBezTo>
                      <a:pt x="4751556" y="968358"/>
                      <a:pt x="4741238" y="963204"/>
                      <a:pt x="4713391" y="976608"/>
                    </a:cubicBezTo>
                    <a:lnTo>
                      <a:pt x="4686584" y="976608"/>
                    </a:lnTo>
                    <a:cubicBezTo>
                      <a:pt x="4681430" y="976608"/>
                      <a:pt x="4686584" y="991051"/>
                      <a:pt x="4692766" y="997233"/>
                    </a:cubicBezTo>
                    <a:cubicBezTo>
                      <a:pt x="4698959" y="1003415"/>
                      <a:pt x="4679363" y="1004455"/>
                      <a:pt x="4687613" y="1013733"/>
                    </a:cubicBezTo>
                    <a:cubicBezTo>
                      <a:pt x="4695863" y="1023012"/>
                      <a:pt x="4707209" y="1021983"/>
                      <a:pt x="4711334" y="1013733"/>
                    </a:cubicBezTo>
                    <a:cubicBezTo>
                      <a:pt x="4715459" y="1005483"/>
                      <a:pt x="4705141" y="1003415"/>
                      <a:pt x="4705141" y="999301"/>
                    </a:cubicBezTo>
                    <a:cubicBezTo>
                      <a:pt x="4705141" y="995176"/>
                      <a:pt x="4712363" y="984858"/>
                      <a:pt x="4714420" y="985887"/>
                    </a:cubicBezTo>
                    <a:cubicBezTo>
                      <a:pt x="4718426" y="987305"/>
                      <a:pt x="4722800" y="987305"/>
                      <a:pt x="4726795" y="985887"/>
                    </a:cubicBezTo>
                    <a:cubicBezTo>
                      <a:pt x="4726806" y="985887"/>
                      <a:pt x="4735045" y="985887"/>
                      <a:pt x="4739181" y="985887"/>
                    </a:cubicBezTo>
                    <a:cubicBezTo>
                      <a:pt x="4743306" y="985887"/>
                      <a:pt x="4739181" y="976608"/>
                      <a:pt x="4749488" y="974551"/>
                    </a:cubicBezTo>
                    <a:cubicBezTo>
                      <a:pt x="4759795" y="972483"/>
                      <a:pt x="4760835" y="974551"/>
                      <a:pt x="4763920" y="979704"/>
                    </a:cubicBezTo>
                    <a:cubicBezTo>
                      <a:pt x="4767017" y="984858"/>
                      <a:pt x="4774238" y="979704"/>
                      <a:pt x="4778363" y="979704"/>
                    </a:cubicBezTo>
                    <a:lnTo>
                      <a:pt x="4789710" y="973511"/>
                    </a:lnTo>
                    <a:cubicBezTo>
                      <a:pt x="4797960" y="966301"/>
                      <a:pt x="4789710" y="953926"/>
                      <a:pt x="4800017" y="949800"/>
                    </a:cubicBezTo>
                    <a:cubicBezTo>
                      <a:pt x="4810335" y="945675"/>
                      <a:pt x="4847460" y="967329"/>
                      <a:pt x="4852614" y="968358"/>
                    </a:cubicBezTo>
                    <a:cubicBezTo>
                      <a:pt x="4857767" y="969386"/>
                      <a:pt x="4857767" y="968358"/>
                      <a:pt x="4860864" y="968358"/>
                    </a:cubicBezTo>
                    <a:cubicBezTo>
                      <a:pt x="4866050" y="969159"/>
                      <a:pt x="4870392" y="972710"/>
                      <a:pt x="4872210" y="977637"/>
                    </a:cubicBezTo>
                    <a:cubicBezTo>
                      <a:pt x="4872633" y="983819"/>
                      <a:pt x="4872633" y="990023"/>
                      <a:pt x="4872210" y="996205"/>
                    </a:cubicBezTo>
                    <a:cubicBezTo>
                      <a:pt x="4872286" y="1000535"/>
                      <a:pt x="4869883" y="1004541"/>
                      <a:pt x="4866017" y="1006512"/>
                    </a:cubicBezTo>
                    <a:cubicBezTo>
                      <a:pt x="4866017" y="1006512"/>
                      <a:pt x="4850546" y="1013733"/>
                      <a:pt x="4850546" y="1019926"/>
                    </a:cubicBezTo>
                    <a:cubicBezTo>
                      <a:pt x="4850546" y="1026108"/>
                      <a:pt x="4833017" y="1019926"/>
                      <a:pt x="4822710" y="1019926"/>
                    </a:cubicBezTo>
                    <a:cubicBezTo>
                      <a:pt x="4807747" y="1020966"/>
                      <a:pt x="4793413" y="1026347"/>
                      <a:pt x="4781460" y="1035387"/>
                    </a:cubicBezTo>
                    <a:lnTo>
                      <a:pt x="4767017" y="1041580"/>
                    </a:lnTo>
                    <a:lnTo>
                      <a:pt x="4752585" y="1049830"/>
                    </a:lnTo>
                    <a:cubicBezTo>
                      <a:pt x="4745515" y="1052450"/>
                      <a:pt x="4739159" y="1056695"/>
                      <a:pt x="4734016" y="1062205"/>
                    </a:cubicBezTo>
                    <a:cubicBezTo>
                      <a:pt x="4734016" y="1062205"/>
                      <a:pt x="4734016" y="1068388"/>
                      <a:pt x="4739181" y="1071484"/>
                    </a:cubicBezTo>
                    <a:cubicBezTo>
                      <a:pt x="4745363" y="1075382"/>
                      <a:pt x="4752487" y="1077526"/>
                      <a:pt x="4759806" y="1077677"/>
                    </a:cubicBezTo>
                    <a:lnTo>
                      <a:pt x="4769085" y="1086956"/>
                    </a:lnTo>
                    <a:cubicBezTo>
                      <a:pt x="4769085" y="1086956"/>
                      <a:pt x="4769085" y="1097263"/>
                      <a:pt x="4769085" y="1100359"/>
                    </a:cubicBezTo>
                    <a:cubicBezTo>
                      <a:pt x="4769085" y="1103456"/>
                      <a:pt x="4774238" y="1100359"/>
                      <a:pt x="4775267" y="1111706"/>
                    </a:cubicBezTo>
                    <a:cubicBezTo>
                      <a:pt x="4776295" y="1123053"/>
                      <a:pt x="4781460" y="1118928"/>
                      <a:pt x="4775267" y="1125110"/>
                    </a:cubicBezTo>
                    <a:cubicBezTo>
                      <a:pt x="4772300" y="1135623"/>
                      <a:pt x="4766183" y="1144988"/>
                      <a:pt x="4757738" y="1151928"/>
                    </a:cubicBezTo>
                    <a:cubicBezTo>
                      <a:pt x="4750073" y="1157980"/>
                      <a:pt x="4741325" y="1162528"/>
                      <a:pt x="4731959" y="1165332"/>
                    </a:cubicBezTo>
                    <a:cubicBezTo>
                      <a:pt x="4717700" y="1160850"/>
                      <a:pt x="4704892" y="1152664"/>
                      <a:pt x="4694834" y="1141610"/>
                    </a:cubicBezTo>
                    <a:cubicBezTo>
                      <a:pt x="4691175" y="1138113"/>
                      <a:pt x="4686465" y="1135937"/>
                      <a:pt x="4681430" y="1135428"/>
                    </a:cubicBezTo>
                    <a:cubicBezTo>
                      <a:pt x="4681430" y="1135417"/>
                      <a:pt x="4672141" y="1127178"/>
                      <a:pt x="4671112" y="1123053"/>
                    </a:cubicBezTo>
                    <a:cubicBezTo>
                      <a:pt x="4667767" y="1116697"/>
                      <a:pt x="4662787" y="1111349"/>
                      <a:pt x="4656669" y="1107581"/>
                    </a:cubicBezTo>
                    <a:cubicBezTo>
                      <a:pt x="4643385" y="1099515"/>
                      <a:pt x="4627740" y="1096234"/>
                      <a:pt x="4612333" y="1098302"/>
                    </a:cubicBezTo>
                    <a:cubicBezTo>
                      <a:pt x="4605892" y="1099829"/>
                      <a:pt x="4599179" y="1099829"/>
                      <a:pt x="4592737" y="1098302"/>
                    </a:cubicBezTo>
                    <a:cubicBezTo>
                      <a:pt x="4584519" y="1097198"/>
                      <a:pt x="4576193" y="1097198"/>
                      <a:pt x="4567987" y="1098302"/>
                    </a:cubicBezTo>
                    <a:cubicBezTo>
                      <a:pt x="4561003" y="1099937"/>
                      <a:pt x="4554810" y="1103943"/>
                      <a:pt x="4550458" y="1109638"/>
                    </a:cubicBezTo>
                    <a:cubicBezTo>
                      <a:pt x="4550458" y="1109638"/>
                      <a:pt x="4550458" y="1115831"/>
                      <a:pt x="4550458" y="1118928"/>
                    </a:cubicBezTo>
                    <a:cubicBezTo>
                      <a:pt x="4556922" y="1120996"/>
                      <a:pt x="4563147" y="1123767"/>
                      <a:pt x="4569015" y="1127178"/>
                    </a:cubicBezTo>
                    <a:cubicBezTo>
                      <a:pt x="4569015" y="1127178"/>
                      <a:pt x="4579333" y="1127178"/>
                      <a:pt x="4581390" y="1127178"/>
                    </a:cubicBezTo>
                    <a:cubicBezTo>
                      <a:pt x="4583458" y="1127178"/>
                      <a:pt x="4581390" y="1139553"/>
                      <a:pt x="4587583" y="1149860"/>
                    </a:cubicBezTo>
                    <a:cubicBezTo>
                      <a:pt x="4593765" y="1160178"/>
                      <a:pt x="4587583" y="1161207"/>
                      <a:pt x="4595833" y="1170485"/>
                    </a:cubicBezTo>
                    <a:cubicBezTo>
                      <a:pt x="4604083" y="1179764"/>
                      <a:pt x="4600987" y="1178736"/>
                      <a:pt x="4595833" y="1181832"/>
                    </a:cubicBezTo>
                    <a:cubicBezTo>
                      <a:pt x="4590680" y="1184929"/>
                      <a:pt x="4583458" y="1192139"/>
                      <a:pt x="4577265" y="1192139"/>
                    </a:cubicBezTo>
                    <a:cubicBezTo>
                      <a:pt x="4571874" y="1193688"/>
                      <a:pt x="4566157" y="1193688"/>
                      <a:pt x="4560765" y="1192139"/>
                    </a:cubicBezTo>
                    <a:cubicBezTo>
                      <a:pt x="4555308" y="1187191"/>
                      <a:pt x="4549451" y="1182698"/>
                      <a:pt x="4543237" y="1178736"/>
                    </a:cubicBezTo>
                    <a:lnTo>
                      <a:pt x="4529833" y="1171514"/>
                    </a:lnTo>
                    <a:cubicBezTo>
                      <a:pt x="4524668" y="1171514"/>
                      <a:pt x="4503015" y="1151928"/>
                      <a:pt x="4495793" y="1157082"/>
                    </a:cubicBezTo>
                    <a:cubicBezTo>
                      <a:pt x="4490975" y="1163210"/>
                      <a:pt x="4485811" y="1169067"/>
                      <a:pt x="4480332" y="1174611"/>
                    </a:cubicBezTo>
                    <a:cubicBezTo>
                      <a:pt x="4480332" y="1174611"/>
                      <a:pt x="4470015" y="1182861"/>
                      <a:pt x="4463832" y="1185957"/>
                    </a:cubicBezTo>
                    <a:cubicBezTo>
                      <a:pt x="4456394" y="1189075"/>
                      <a:pt x="4449454" y="1193244"/>
                      <a:pt x="4443207" y="1198332"/>
                    </a:cubicBezTo>
                    <a:cubicBezTo>
                      <a:pt x="4443207" y="1203486"/>
                      <a:pt x="4427736" y="1198332"/>
                      <a:pt x="4426707" y="1198332"/>
                    </a:cubicBezTo>
                    <a:cubicBezTo>
                      <a:pt x="4425668" y="1198332"/>
                      <a:pt x="4401957" y="1214833"/>
                      <a:pt x="4390610" y="1208640"/>
                    </a:cubicBezTo>
                    <a:cubicBezTo>
                      <a:pt x="4379264" y="1202457"/>
                      <a:pt x="4373082" y="1200389"/>
                      <a:pt x="4367928" y="1196264"/>
                    </a:cubicBezTo>
                    <a:cubicBezTo>
                      <a:pt x="4362439" y="1191966"/>
                      <a:pt x="4356571" y="1188166"/>
                      <a:pt x="4350389" y="1184929"/>
                    </a:cubicBezTo>
                    <a:cubicBezTo>
                      <a:pt x="4341532" y="1179905"/>
                      <a:pt x="4334354" y="1172369"/>
                      <a:pt x="4329763" y="1163275"/>
                    </a:cubicBezTo>
                    <a:cubicBezTo>
                      <a:pt x="4329763" y="1163264"/>
                      <a:pt x="4338014" y="1153985"/>
                      <a:pt x="4342139" y="1149860"/>
                    </a:cubicBezTo>
                    <a:cubicBezTo>
                      <a:pt x="4346264" y="1145735"/>
                      <a:pt x="4342139" y="1114803"/>
                      <a:pt x="4342139" y="1110678"/>
                    </a:cubicBezTo>
                    <a:cubicBezTo>
                      <a:pt x="4342139" y="1106542"/>
                      <a:pt x="4351417" y="1110678"/>
                      <a:pt x="4358639" y="1116860"/>
                    </a:cubicBezTo>
                    <a:cubicBezTo>
                      <a:pt x="4368188" y="1124655"/>
                      <a:pt x="4378170" y="1131877"/>
                      <a:pt x="4388553" y="1138514"/>
                    </a:cubicBezTo>
                    <a:cubicBezTo>
                      <a:pt x="4402985" y="1146764"/>
                      <a:pt x="4429804" y="1130263"/>
                      <a:pt x="4445264" y="1126138"/>
                    </a:cubicBezTo>
                    <a:cubicBezTo>
                      <a:pt x="4460736" y="1122013"/>
                      <a:pt x="4454543" y="1119956"/>
                      <a:pt x="4445264" y="1112735"/>
                    </a:cubicBezTo>
                    <a:cubicBezTo>
                      <a:pt x="4438249" y="1106217"/>
                      <a:pt x="4430659" y="1100349"/>
                      <a:pt x="4422582" y="1095206"/>
                    </a:cubicBezTo>
                    <a:lnTo>
                      <a:pt x="4399889" y="1078706"/>
                    </a:lnTo>
                    <a:cubicBezTo>
                      <a:pt x="4399889" y="1073552"/>
                      <a:pt x="4380292" y="1069427"/>
                      <a:pt x="4378235" y="1067359"/>
                    </a:cubicBezTo>
                    <a:cubicBezTo>
                      <a:pt x="4376167" y="1065302"/>
                      <a:pt x="4366889" y="1060137"/>
                      <a:pt x="4367928" y="1048802"/>
                    </a:cubicBezTo>
                    <a:cubicBezTo>
                      <a:pt x="4368957" y="1037455"/>
                      <a:pt x="4367928" y="1041580"/>
                      <a:pt x="4367928" y="1038484"/>
                    </a:cubicBezTo>
                    <a:cubicBezTo>
                      <a:pt x="4367928" y="1035387"/>
                      <a:pt x="4375139" y="1029205"/>
                      <a:pt x="4378235" y="1026108"/>
                    </a:cubicBezTo>
                    <a:cubicBezTo>
                      <a:pt x="4383497" y="1021767"/>
                      <a:pt x="4389419" y="1018291"/>
                      <a:pt x="4395764" y="1015790"/>
                    </a:cubicBezTo>
                    <a:cubicBezTo>
                      <a:pt x="4405984" y="1013939"/>
                      <a:pt x="4416508" y="1016570"/>
                      <a:pt x="4424639" y="1023012"/>
                    </a:cubicBezTo>
                    <a:cubicBezTo>
                      <a:pt x="4424639" y="1023012"/>
                      <a:pt x="4431861" y="1037455"/>
                      <a:pt x="4433929" y="1039512"/>
                    </a:cubicBezTo>
                    <a:cubicBezTo>
                      <a:pt x="4435986" y="1041580"/>
                      <a:pt x="4448361" y="1039512"/>
                      <a:pt x="4454543" y="1045705"/>
                    </a:cubicBezTo>
                    <a:cubicBezTo>
                      <a:pt x="4461418" y="1048867"/>
                      <a:pt x="4467979" y="1052667"/>
                      <a:pt x="4474140" y="1057041"/>
                    </a:cubicBezTo>
                    <a:cubicBezTo>
                      <a:pt x="4478427" y="1059986"/>
                      <a:pt x="4483396" y="1061762"/>
                      <a:pt x="4488583" y="1062205"/>
                    </a:cubicBezTo>
                    <a:cubicBezTo>
                      <a:pt x="4491062" y="1063927"/>
                      <a:pt x="4494353" y="1063927"/>
                      <a:pt x="4496833" y="1062205"/>
                    </a:cubicBezTo>
                    <a:cubicBezTo>
                      <a:pt x="4496833" y="1062205"/>
                      <a:pt x="4507140" y="1053955"/>
                      <a:pt x="4510236" y="1052927"/>
                    </a:cubicBezTo>
                    <a:lnTo>
                      <a:pt x="4526736" y="1045705"/>
                    </a:lnTo>
                    <a:cubicBezTo>
                      <a:pt x="4526736" y="1045705"/>
                      <a:pt x="4526736" y="1038484"/>
                      <a:pt x="4518486" y="1035387"/>
                    </a:cubicBezTo>
                    <a:cubicBezTo>
                      <a:pt x="4513084" y="1033947"/>
                      <a:pt x="4507389" y="1033947"/>
                      <a:pt x="4501986" y="1035387"/>
                    </a:cubicBezTo>
                    <a:cubicBezTo>
                      <a:pt x="4496172" y="1034922"/>
                      <a:pt x="4490531" y="1033157"/>
                      <a:pt x="4485486" y="1030234"/>
                    </a:cubicBezTo>
                    <a:cubicBezTo>
                      <a:pt x="4481394" y="1027852"/>
                      <a:pt x="4478145" y="1024246"/>
                      <a:pt x="4476207" y="1019926"/>
                    </a:cubicBezTo>
                    <a:cubicBezTo>
                      <a:pt x="4476207" y="1013733"/>
                      <a:pt x="4476207" y="1011676"/>
                      <a:pt x="4476207" y="1007551"/>
                    </a:cubicBezTo>
                    <a:cubicBezTo>
                      <a:pt x="4480549" y="1002744"/>
                      <a:pt x="4486341" y="999485"/>
                      <a:pt x="4492708" y="998262"/>
                    </a:cubicBezTo>
                    <a:cubicBezTo>
                      <a:pt x="4492708" y="998262"/>
                      <a:pt x="4510236" y="983830"/>
                      <a:pt x="4526736" y="984858"/>
                    </a:cubicBezTo>
                    <a:cubicBezTo>
                      <a:pt x="4543237" y="985887"/>
                      <a:pt x="4536015" y="997233"/>
                      <a:pt x="4541169" y="999301"/>
                    </a:cubicBezTo>
                    <a:lnTo>
                      <a:pt x="4550458" y="999301"/>
                    </a:lnTo>
                    <a:lnTo>
                      <a:pt x="4563862" y="1011676"/>
                    </a:lnTo>
                    <a:cubicBezTo>
                      <a:pt x="4569762" y="1015910"/>
                      <a:pt x="4575966" y="1019699"/>
                      <a:pt x="4582419" y="1023012"/>
                    </a:cubicBezTo>
                    <a:cubicBezTo>
                      <a:pt x="4582419" y="1023012"/>
                      <a:pt x="4589640" y="1031262"/>
                      <a:pt x="4594805" y="1032291"/>
                    </a:cubicBezTo>
                    <a:lnTo>
                      <a:pt x="4607180" y="1039512"/>
                    </a:lnTo>
                    <a:cubicBezTo>
                      <a:pt x="4607180" y="1039512"/>
                      <a:pt x="4613362" y="1039512"/>
                      <a:pt x="4616459" y="1039512"/>
                    </a:cubicBezTo>
                    <a:cubicBezTo>
                      <a:pt x="4619555" y="1039512"/>
                      <a:pt x="4626766" y="1049830"/>
                      <a:pt x="4628834" y="1052927"/>
                    </a:cubicBezTo>
                    <a:cubicBezTo>
                      <a:pt x="4632818" y="1056121"/>
                      <a:pt x="4636607" y="1059564"/>
                      <a:pt x="4640169" y="1063234"/>
                    </a:cubicBezTo>
                    <a:cubicBezTo>
                      <a:pt x="4641534" y="1068193"/>
                      <a:pt x="4644002" y="1072773"/>
                      <a:pt x="4647391" y="1076638"/>
                    </a:cubicBezTo>
                    <a:cubicBezTo>
                      <a:pt x="4647391" y="1076638"/>
                      <a:pt x="4662862" y="1081802"/>
                      <a:pt x="4665959" y="1083859"/>
                    </a:cubicBezTo>
                    <a:cubicBezTo>
                      <a:pt x="4669055" y="1085927"/>
                      <a:pt x="4683488" y="1083859"/>
                      <a:pt x="4685545" y="1078706"/>
                    </a:cubicBezTo>
                    <a:cubicBezTo>
                      <a:pt x="4680553" y="1072946"/>
                      <a:pt x="4674631" y="1068063"/>
                      <a:pt x="4668016" y="1064263"/>
                    </a:cubicBezTo>
                    <a:cubicBezTo>
                      <a:pt x="4662862" y="1064273"/>
                      <a:pt x="4652555" y="1049830"/>
                      <a:pt x="4649459" y="1048802"/>
                    </a:cubicBezTo>
                    <a:cubicBezTo>
                      <a:pt x="4638101" y="1042814"/>
                      <a:pt x="4628227" y="1034359"/>
                      <a:pt x="4620584" y="1024051"/>
                    </a:cubicBezTo>
                    <a:cubicBezTo>
                      <a:pt x="4616383" y="1019352"/>
                      <a:pt x="4611067" y="1015801"/>
                      <a:pt x="4605112" y="1013733"/>
                    </a:cubicBezTo>
                    <a:cubicBezTo>
                      <a:pt x="4599493" y="1010637"/>
                      <a:pt x="4594285" y="1006826"/>
                      <a:pt x="4589640" y="1002387"/>
                    </a:cubicBezTo>
                    <a:lnTo>
                      <a:pt x="4565930" y="982801"/>
                    </a:lnTo>
                    <a:cubicBezTo>
                      <a:pt x="4551746" y="971790"/>
                      <a:pt x="4536134" y="962760"/>
                      <a:pt x="4519515" y="955983"/>
                    </a:cubicBezTo>
                    <a:lnTo>
                      <a:pt x="4496833" y="955983"/>
                    </a:lnTo>
                    <a:cubicBezTo>
                      <a:pt x="4479293" y="955983"/>
                      <a:pt x="4463832" y="955983"/>
                      <a:pt x="4453514" y="947732"/>
                    </a:cubicBezTo>
                    <a:cubicBezTo>
                      <a:pt x="4448458" y="945394"/>
                      <a:pt x="4446174" y="939461"/>
                      <a:pt x="4448361" y="934329"/>
                    </a:cubicBezTo>
                    <a:cubicBezTo>
                      <a:pt x="4451652" y="923296"/>
                      <a:pt x="4457282" y="913097"/>
                      <a:pt x="4464861" y="904425"/>
                    </a:cubicBezTo>
                    <a:cubicBezTo>
                      <a:pt x="4472082" y="897203"/>
                      <a:pt x="4478265" y="904425"/>
                      <a:pt x="4488583" y="882760"/>
                    </a:cubicBezTo>
                    <a:cubicBezTo>
                      <a:pt x="4492729" y="880367"/>
                      <a:pt x="4497840" y="880367"/>
                      <a:pt x="4501986" y="882760"/>
                    </a:cubicBezTo>
                    <a:cubicBezTo>
                      <a:pt x="4505375" y="883637"/>
                      <a:pt x="4508915" y="883637"/>
                      <a:pt x="4512304" y="882760"/>
                    </a:cubicBezTo>
                    <a:cubicBezTo>
                      <a:pt x="4525708" y="882760"/>
                      <a:pt x="4539111" y="876578"/>
                      <a:pt x="4555612" y="873482"/>
                    </a:cubicBezTo>
                    <a:cubicBezTo>
                      <a:pt x="4555612" y="873482"/>
                      <a:pt x="4555612" y="873482"/>
                      <a:pt x="4560765" y="873482"/>
                    </a:cubicBezTo>
                    <a:cubicBezTo>
                      <a:pt x="4555373" y="881981"/>
                      <a:pt x="4549159" y="889928"/>
                      <a:pt x="4542208" y="897203"/>
                    </a:cubicBezTo>
                    <a:cubicBezTo>
                      <a:pt x="4538787" y="900224"/>
                      <a:pt x="4538462" y="905432"/>
                      <a:pt x="4541472" y="908853"/>
                    </a:cubicBezTo>
                    <a:cubicBezTo>
                      <a:pt x="4541699" y="909102"/>
                      <a:pt x="4541948" y="909351"/>
                      <a:pt x="4542208" y="909579"/>
                    </a:cubicBezTo>
                    <a:cubicBezTo>
                      <a:pt x="4548390" y="913097"/>
                      <a:pt x="4554962" y="915858"/>
                      <a:pt x="4561805" y="917829"/>
                    </a:cubicBezTo>
                    <a:cubicBezTo>
                      <a:pt x="4564674" y="919485"/>
                      <a:pt x="4568214" y="919485"/>
                      <a:pt x="4571083" y="917829"/>
                    </a:cubicBezTo>
                    <a:cubicBezTo>
                      <a:pt x="4571083" y="917829"/>
                      <a:pt x="4571083" y="907511"/>
                      <a:pt x="4577265" y="904425"/>
                    </a:cubicBezTo>
                    <a:cubicBezTo>
                      <a:pt x="4580286" y="898470"/>
                      <a:pt x="4584498" y="893197"/>
                      <a:pt x="4589640" y="888953"/>
                    </a:cubicBezTo>
                    <a:cubicBezTo>
                      <a:pt x="4599320" y="879620"/>
                      <a:pt x="4609659" y="871002"/>
                      <a:pt x="4620584" y="863174"/>
                    </a:cubicBezTo>
                    <a:cubicBezTo>
                      <a:pt x="4628834" y="858021"/>
                      <a:pt x="4631919" y="847703"/>
                      <a:pt x="4649459" y="832231"/>
                    </a:cubicBezTo>
                    <a:cubicBezTo>
                      <a:pt x="4666987" y="816759"/>
                      <a:pt x="4665959" y="814702"/>
                      <a:pt x="4664930" y="812634"/>
                    </a:cubicBezTo>
                    <a:cubicBezTo>
                      <a:pt x="4664411" y="811606"/>
                      <a:pt x="4666987" y="809803"/>
                      <a:pt x="4670338" y="809159"/>
                    </a:cubicBezTo>
                    <a:close/>
                    <a:moveTo>
                      <a:pt x="770888" y="804383"/>
                    </a:moveTo>
                    <a:cubicBezTo>
                      <a:pt x="770888" y="804383"/>
                      <a:pt x="778109" y="804383"/>
                      <a:pt x="782234" y="804383"/>
                    </a:cubicBezTo>
                    <a:cubicBezTo>
                      <a:pt x="790419" y="807242"/>
                      <a:pt x="798085" y="811420"/>
                      <a:pt x="804917" y="816759"/>
                    </a:cubicBezTo>
                    <a:cubicBezTo>
                      <a:pt x="818320" y="830162"/>
                      <a:pt x="812138" y="842537"/>
                      <a:pt x="817292" y="853884"/>
                    </a:cubicBezTo>
                    <a:cubicBezTo>
                      <a:pt x="820172" y="859070"/>
                      <a:pt x="823636" y="863920"/>
                      <a:pt x="827610" y="868327"/>
                    </a:cubicBezTo>
                    <a:cubicBezTo>
                      <a:pt x="835860" y="873481"/>
                      <a:pt x="844110" y="868316"/>
                      <a:pt x="842042" y="861105"/>
                    </a:cubicBezTo>
                    <a:cubicBezTo>
                      <a:pt x="843265" y="855324"/>
                      <a:pt x="843265" y="849358"/>
                      <a:pt x="842042" y="843576"/>
                    </a:cubicBezTo>
                    <a:cubicBezTo>
                      <a:pt x="842042" y="843576"/>
                      <a:pt x="855446" y="843576"/>
                      <a:pt x="864735" y="832230"/>
                    </a:cubicBezTo>
                    <a:cubicBezTo>
                      <a:pt x="874014" y="820884"/>
                      <a:pt x="884321" y="832230"/>
                      <a:pt x="893610" y="839441"/>
                    </a:cubicBezTo>
                    <a:cubicBezTo>
                      <a:pt x="899143" y="842278"/>
                      <a:pt x="904340" y="845731"/>
                      <a:pt x="909071" y="849759"/>
                    </a:cubicBezTo>
                    <a:cubicBezTo>
                      <a:pt x="909071" y="849759"/>
                      <a:pt x="909071" y="858009"/>
                      <a:pt x="909071" y="862134"/>
                    </a:cubicBezTo>
                    <a:lnTo>
                      <a:pt x="899793" y="877606"/>
                    </a:lnTo>
                    <a:cubicBezTo>
                      <a:pt x="899793" y="883788"/>
                      <a:pt x="899793" y="889981"/>
                      <a:pt x="899793" y="895134"/>
                    </a:cubicBezTo>
                    <a:cubicBezTo>
                      <a:pt x="899208" y="903027"/>
                      <a:pt x="899208" y="910963"/>
                      <a:pt x="899793" y="918856"/>
                    </a:cubicBezTo>
                    <a:cubicBezTo>
                      <a:pt x="898212" y="930820"/>
                      <a:pt x="894357" y="942372"/>
                      <a:pt x="888457" y="952885"/>
                    </a:cubicBezTo>
                    <a:cubicBezTo>
                      <a:pt x="892549" y="964935"/>
                      <a:pt x="898840" y="976119"/>
                      <a:pt x="907014" y="985885"/>
                    </a:cubicBezTo>
                    <a:cubicBezTo>
                      <a:pt x="910836" y="990368"/>
                      <a:pt x="915372" y="994201"/>
                      <a:pt x="920418" y="997232"/>
                    </a:cubicBezTo>
                    <a:cubicBezTo>
                      <a:pt x="929696" y="1002386"/>
                      <a:pt x="935889" y="1010636"/>
                      <a:pt x="949293" y="1010636"/>
                    </a:cubicBezTo>
                    <a:cubicBezTo>
                      <a:pt x="958604" y="1010733"/>
                      <a:pt x="967558" y="1007009"/>
                      <a:pt x="974043" y="1000318"/>
                    </a:cubicBezTo>
                    <a:cubicBezTo>
                      <a:pt x="978266" y="995846"/>
                      <a:pt x="983138" y="992024"/>
                      <a:pt x="988486" y="988982"/>
                    </a:cubicBezTo>
                    <a:cubicBezTo>
                      <a:pt x="988486" y="988982"/>
                      <a:pt x="997765" y="981760"/>
                      <a:pt x="998794" y="981760"/>
                    </a:cubicBezTo>
                    <a:cubicBezTo>
                      <a:pt x="1003287" y="980537"/>
                      <a:pt x="1007498" y="978436"/>
                      <a:pt x="1011169" y="975578"/>
                    </a:cubicBezTo>
                    <a:cubicBezTo>
                      <a:pt x="1015489" y="970598"/>
                      <a:pt x="1020328" y="966105"/>
                      <a:pt x="1025612" y="962164"/>
                    </a:cubicBezTo>
                    <a:cubicBezTo>
                      <a:pt x="1035302" y="959479"/>
                      <a:pt x="1045631" y="963203"/>
                      <a:pt x="1051391" y="971442"/>
                    </a:cubicBezTo>
                    <a:cubicBezTo>
                      <a:pt x="1057021" y="979919"/>
                      <a:pt x="1061860" y="988895"/>
                      <a:pt x="1065834" y="998260"/>
                    </a:cubicBezTo>
                    <a:cubicBezTo>
                      <a:pt x="1070446" y="1003349"/>
                      <a:pt x="1073012" y="1009964"/>
                      <a:pt x="1073044" y="1016828"/>
                    </a:cubicBezTo>
                    <a:cubicBezTo>
                      <a:pt x="1073044" y="1021981"/>
                      <a:pt x="1063766" y="1028164"/>
                      <a:pt x="1061698" y="1034357"/>
                    </a:cubicBezTo>
                    <a:cubicBezTo>
                      <a:pt x="1059424" y="1041123"/>
                      <a:pt x="1055927" y="1047403"/>
                      <a:pt x="1051391" y="1052914"/>
                    </a:cubicBezTo>
                    <a:cubicBezTo>
                      <a:pt x="1046551" y="1055686"/>
                      <a:pt x="1041343" y="1057775"/>
                      <a:pt x="1035919" y="1059107"/>
                    </a:cubicBezTo>
                    <a:cubicBezTo>
                      <a:pt x="1029509" y="1063189"/>
                      <a:pt x="1023901" y="1068429"/>
                      <a:pt x="1019419" y="1074568"/>
                    </a:cubicBezTo>
                    <a:lnTo>
                      <a:pt x="1003947" y="1090039"/>
                    </a:lnTo>
                    <a:lnTo>
                      <a:pt x="987447" y="1100357"/>
                    </a:lnTo>
                    <a:cubicBezTo>
                      <a:pt x="981265" y="1105511"/>
                      <a:pt x="973015" y="1115829"/>
                      <a:pt x="967861" y="1118915"/>
                    </a:cubicBezTo>
                    <a:cubicBezTo>
                      <a:pt x="962989" y="1121405"/>
                      <a:pt x="957770" y="1123137"/>
                      <a:pt x="952390" y="1124079"/>
                    </a:cubicBezTo>
                    <a:cubicBezTo>
                      <a:pt x="944508" y="1124989"/>
                      <a:pt x="936550" y="1124989"/>
                      <a:pt x="928668" y="1124079"/>
                    </a:cubicBezTo>
                    <a:cubicBezTo>
                      <a:pt x="922107" y="1119380"/>
                      <a:pt x="915903" y="1114216"/>
                      <a:pt x="910111" y="1108607"/>
                    </a:cubicBezTo>
                    <a:lnTo>
                      <a:pt x="885360" y="1093136"/>
                    </a:lnTo>
                    <a:lnTo>
                      <a:pt x="870917" y="1081789"/>
                    </a:lnTo>
                    <a:cubicBezTo>
                      <a:pt x="866543" y="1077783"/>
                      <a:pt x="861693" y="1074319"/>
                      <a:pt x="856485" y="1071482"/>
                    </a:cubicBezTo>
                    <a:cubicBezTo>
                      <a:pt x="848885" y="1067357"/>
                      <a:pt x="841944" y="1062149"/>
                      <a:pt x="835849" y="1056010"/>
                    </a:cubicBezTo>
                    <a:cubicBezTo>
                      <a:pt x="825542" y="1046732"/>
                      <a:pt x="826570" y="1041578"/>
                      <a:pt x="809042" y="1020953"/>
                    </a:cubicBezTo>
                    <a:lnTo>
                      <a:pt x="803888" y="1007539"/>
                    </a:lnTo>
                    <a:cubicBezTo>
                      <a:pt x="794609" y="998260"/>
                      <a:pt x="797695" y="997232"/>
                      <a:pt x="790484" y="988982"/>
                    </a:cubicBezTo>
                    <a:lnTo>
                      <a:pt x="778109" y="970414"/>
                    </a:lnTo>
                    <a:lnTo>
                      <a:pt x="753359" y="944635"/>
                    </a:lnTo>
                    <a:cubicBezTo>
                      <a:pt x="748422" y="939406"/>
                      <a:pt x="744264" y="933505"/>
                      <a:pt x="740984" y="927106"/>
                    </a:cubicBezTo>
                    <a:cubicBezTo>
                      <a:pt x="735202" y="916994"/>
                      <a:pt x="728652" y="907336"/>
                      <a:pt x="721387" y="898231"/>
                    </a:cubicBezTo>
                    <a:cubicBezTo>
                      <a:pt x="715367" y="893272"/>
                      <a:pt x="709846" y="887750"/>
                      <a:pt x="704887" y="881731"/>
                    </a:cubicBezTo>
                    <a:cubicBezTo>
                      <a:pt x="700686" y="877032"/>
                      <a:pt x="700686" y="869930"/>
                      <a:pt x="704887" y="865230"/>
                    </a:cubicBezTo>
                    <a:cubicBezTo>
                      <a:pt x="704887" y="865230"/>
                      <a:pt x="715194" y="859037"/>
                      <a:pt x="719319" y="854912"/>
                    </a:cubicBezTo>
                    <a:cubicBezTo>
                      <a:pt x="723444" y="850787"/>
                      <a:pt x="725512" y="843576"/>
                      <a:pt x="727580" y="841508"/>
                    </a:cubicBezTo>
                    <a:cubicBezTo>
                      <a:pt x="729637" y="839441"/>
                      <a:pt x="735819" y="841508"/>
                      <a:pt x="738916" y="833259"/>
                    </a:cubicBezTo>
                    <a:cubicBezTo>
                      <a:pt x="741742" y="828278"/>
                      <a:pt x="744838" y="823460"/>
                      <a:pt x="748194" y="818815"/>
                    </a:cubicBezTo>
                    <a:lnTo>
                      <a:pt x="748194" y="810576"/>
                    </a:lnTo>
                    <a:cubicBezTo>
                      <a:pt x="753359" y="805412"/>
                      <a:pt x="757484" y="810576"/>
                      <a:pt x="761609" y="810576"/>
                    </a:cubicBezTo>
                    <a:cubicBezTo>
                      <a:pt x="764922" y="808877"/>
                      <a:pt x="768040" y="806798"/>
                      <a:pt x="770888" y="804383"/>
                    </a:cubicBezTo>
                    <a:close/>
                    <a:moveTo>
                      <a:pt x="1449455" y="662074"/>
                    </a:moveTo>
                    <a:cubicBezTo>
                      <a:pt x="1449455" y="662074"/>
                      <a:pt x="1455637" y="662074"/>
                      <a:pt x="1457705" y="662074"/>
                    </a:cubicBezTo>
                    <a:cubicBezTo>
                      <a:pt x="1459762" y="662074"/>
                      <a:pt x="1457705" y="673421"/>
                      <a:pt x="1457705" y="673421"/>
                    </a:cubicBezTo>
                    <a:cubicBezTo>
                      <a:pt x="1457705" y="673421"/>
                      <a:pt x="1463888" y="682699"/>
                      <a:pt x="1462859" y="685795"/>
                    </a:cubicBezTo>
                    <a:cubicBezTo>
                      <a:pt x="1461830" y="688892"/>
                      <a:pt x="1462859" y="693017"/>
                      <a:pt x="1462859" y="698171"/>
                    </a:cubicBezTo>
                    <a:cubicBezTo>
                      <a:pt x="1462859" y="703324"/>
                      <a:pt x="1457705" y="706421"/>
                      <a:pt x="1457705" y="709517"/>
                    </a:cubicBezTo>
                    <a:cubicBezTo>
                      <a:pt x="1457705" y="712603"/>
                      <a:pt x="1462859" y="721892"/>
                      <a:pt x="1457705" y="729114"/>
                    </a:cubicBezTo>
                    <a:cubicBezTo>
                      <a:pt x="1456146" y="734127"/>
                      <a:pt x="1454078" y="738966"/>
                      <a:pt x="1451512" y="743546"/>
                    </a:cubicBezTo>
                    <a:cubicBezTo>
                      <a:pt x="1451512" y="748699"/>
                      <a:pt x="1441205" y="749728"/>
                      <a:pt x="1439137" y="752825"/>
                    </a:cubicBezTo>
                    <a:cubicBezTo>
                      <a:pt x="1437080" y="755921"/>
                      <a:pt x="1430887" y="767268"/>
                      <a:pt x="1425733" y="770353"/>
                    </a:cubicBezTo>
                    <a:cubicBezTo>
                      <a:pt x="1418197" y="778906"/>
                      <a:pt x="1405161" y="779718"/>
                      <a:pt x="1396619" y="772182"/>
                    </a:cubicBezTo>
                    <a:cubicBezTo>
                      <a:pt x="1395980" y="771609"/>
                      <a:pt x="1395363" y="771002"/>
                      <a:pt x="1394800" y="770353"/>
                    </a:cubicBezTo>
                    <a:cubicBezTo>
                      <a:pt x="1393544" y="765394"/>
                      <a:pt x="1391812" y="760555"/>
                      <a:pt x="1389646" y="755921"/>
                    </a:cubicBezTo>
                    <a:cubicBezTo>
                      <a:pt x="1386301" y="753463"/>
                      <a:pt x="1383193" y="750702"/>
                      <a:pt x="1380357" y="747671"/>
                    </a:cubicBezTo>
                    <a:cubicBezTo>
                      <a:pt x="1380357" y="747671"/>
                      <a:pt x="1380357" y="736324"/>
                      <a:pt x="1380357" y="732199"/>
                    </a:cubicBezTo>
                    <a:cubicBezTo>
                      <a:pt x="1375712" y="720626"/>
                      <a:pt x="1375712" y="707688"/>
                      <a:pt x="1380357" y="696103"/>
                    </a:cubicBezTo>
                    <a:cubicBezTo>
                      <a:pt x="1382089" y="691306"/>
                      <a:pt x="1384525" y="686792"/>
                      <a:pt x="1387578" y="682699"/>
                    </a:cubicBezTo>
                    <a:lnTo>
                      <a:pt x="1392732" y="676517"/>
                    </a:lnTo>
                    <a:cubicBezTo>
                      <a:pt x="1404079" y="670325"/>
                      <a:pt x="1415415" y="687853"/>
                      <a:pt x="1418511" y="685795"/>
                    </a:cubicBezTo>
                    <a:cubicBezTo>
                      <a:pt x="1423730" y="682136"/>
                      <a:pt x="1428266" y="677600"/>
                      <a:pt x="1431926" y="672392"/>
                    </a:cubicBezTo>
                    <a:close/>
                    <a:moveTo>
                      <a:pt x="1646166" y="509318"/>
                    </a:moveTo>
                    <a:cubicBezTo>
                      <a:pt x="1653642" y="510735"/>
                      <a:pt x="1661375" y="513570"/>
                      <a:pt x="1664986" y="516660"/>
                    </a:cubicBezTo>
                    <a:lnTo>
                      <a:pt x="1677361" y="521825"/>
                    </a:lnTo>
                    <a:cubicBezTo>
                      <a:pt x="1680035" y="525614"/>
                      <a:pt x="1682114" y="529794"/>
                      <a:pt x="1683554" y="534200"/>
                    </a:cubicBezTo>
                    <a:cubicBezTo>
                      <a:pt x="1683554" y="542450"/>
                      <a:pt x="1683554" y="544507"/>
                      <a:pt x="1683554" y="550701"/>
                    </a:cubicBezTo>
                    <a:cubicBezTo>
                      <a:pt x="1683099" y="556536"/>
                      <a:pt x="1683099" y="562393"/>
                      <a:pt x="1683554" y="568229"/>
                    </a:cubicBezTo>
                    <a:cubicBezTo>
                      <a:pt x="1683814" y="572701"/>
                      <a:pt x="1683814" y="577172"/>
                      <a:pt x="1683554" y="581633"/>
                    </a:cubicBezTo>
                    <a:cubicBezTo>
                      <a:pt x="1683554" y="586797"/>
                      <a:pt x="1678400" y="589883"/>
                      <a:pt x="1674265" y="595036"/>
                    </a:cubicBezTo>
                    <a:cubicBezTo>
                      <a:pt x="1670139" y="600201"/>
                      <a:pt x="1664986" y="595036"/>
                      <a:pt x="1662929" y="602258"/>
                    </a:cubicBezTo>
                    <a:cubicBezTo>
                      <a:pt x="1660861" y="609480"/>
                      <a:pt x="1656735" y="613605"/>
                      <a:pt x="1654678" y="614633"/>
                    </a:cubicBezTo>
                    <a:cubicBezTo>
                      <a:pt x="1650044" y="617914"/>
                      <a:pt x="1643840" y="617914"/>
                      <a:pt x="1639206" y="614633"/>
                    </a:cubicBezTo>
                    <a:cubicBezTo>
                      <a:pt x="1639206" y="614633"/>
                      <a:pt x="1639206" y="605355"/>
                      <a:pt x="1630956" y="602258"/>
                    </a:cubicBezTo>
                    <a:cubicBezTo>
                      <a:pt x="1622706" y="599173"/>
                      <a:pt x="1612388" y="592980"/>
                      <a:pt x="1610331" y="589883"/>
                    </a:cubicBezTo>
                    <a:cubicBezTo>
                      <a:pt x="1608263" y="586797"/>
                      <a:pt x="1596927" y="583701"/>
                      <a:pt x="1593830" y="579576"/>
                    </a:cubicBezTo>
                    <a:cubicBezTo>
                      <a:pt x="1590235" y="573675"/>
                      <a:pt x="1585288" y="568727"/>
                      <a:pt x="1579387" y="565133"/>
                    </a:cubicBezTo>
                    <a:cubicBezTo>
                      <a:pt x="1575662" y="562534"/>
                      <a:pt x="1573367" y="558333"/>
                      <a:pt x="1573204" y="553797"/>
                    </a:cubicBezTo>
                    <a:cubicBezTo>
                      <a:pt x="1573204" y="553797"/>
                      <a:pt x="1565983" y="542450"/>
                      <a:pt x="1568051" y="536257"/>
                    </a:cubicBezTo>
                    <a:lnTo>
                      <a:pt x="1564954" y="523882"/>
                    </a:lnTo>
                    <a:cubicBezTo>
                      <a:pt x="1564954" y="523882"/>
                      <a:pt x="1573204" y="523882"/>
                      <a:pt x="1578358" y="523882"/>
                    </a:cubicBezTo>
                    <a:lnTo>
                      <a:pt x="1593830" y="523882"/>
                    </a:lnTo>
                    <a:lnTo>
                      <a:pt x="1606205" y="517700"/>
                    </a:lnTo>
                    <a:cubicBezTo>
                      <a:pt x="1606205" y="517700"/>
                      <a:pt x="1617552" y="517700"/>
                      <a:pt x="1619609" y="517700"/>
                    </a:cubicBezTo>
                    <a:lnTo>
                      <a:pt x="1628888" y="510479"/>
                    </a:lnTo>
                    <a:cubicBezTo>
                      <a:pt x="1631470" y="507902"/>
                      <a:pt x="1638689" y="507902"/>
                      <a:pt x="1646166" y="509318"/>
                    </a:cubicBezTo>
                    <a:close/>
                    <a:moveTo>
                      <a:pt x="1473177" y="465101"/>
                    </a:moveTo>
                    <a:cubicBezTo>
                      <a:pt x="1469572" y="466757"/>
                      <a:pt x="1466388" y="469225"/>
                      <a:pt x="1463898" y="472322"/>
                    </a:cubicBezTo>
                    <a:lnTo>
                      <a:pt x="1460802" y="476447"/>
                    </a:lnTo>
                    <a:cubicBezTo>
                      <a:pt x="1457705" y="481601"/>
                      <a:pt x="1451523" y="486753"/>
                      <a:pt x="1451512" y="486753"/>
                    </a:cubicBezTo>
                    <a:cubicBezTo>
                      <a:pt x="1450667" y="490564"/>
                      <a:pt x="1448903" y="494105"/>
                      <a:pt x="1446358" y="497071"/>
                    </a:cubicBezTo>
                    <a:cubicBezTo>
                      <a:pt x="1440750" y="504304"/>
                      <a:pt x="1435574" y="511883"/>
                      <a:pt x="1430897" y="519754"/>
                    </a:cubicBezTo>
                    <a:cubicBezTo>
                      <a:pt x="1427800" y="524074"/>
                      <a:pt x="1427800" y="529877"/>
                      <a:pt x="1430897" y="534197"/>
                    </a:cubicBezTo>
                    <a:cubicBezTo>
                      <a:pt x="1434903" y="538128"/>
                      <a:pt x="1441324" y="538128"/>
                      <a:pt x="1445330" y="534197"/>
                    </a:cubicBezTo>
                    <a:cubicBezTo>
                      <a:pt x="1450851" y="530050"/>
                      <a:pt x="1455421" y="524777"/>
                      <a:pt x="1458734" y="518725"/>
                    </a:cubicBezTo>
                    <a:cubicBezTo>
                      <a:pt x="1461841" y="512002"/>
                      <a:pt x="1464602" y="505116"/>
                      <a:pt x="1466984" y="498100"/>
                    </a:cubicBezTo>
                    <a:cubicBezTo>
                      <a:pt x="1469875" y="491864"/>
                      <a:pt x="1471954" y="485282"/>
                      <a:pt x="1473177" y="478503"/>
                    </a:cubicBezTo>
                    <a:cubicBezTo>
                      <a:pt x="1473177" y="472322"/>
                      <a:pt x="1473177" y="465101"/>
                      <a:pt x="1473177" y="465101"/>
                    </a:cubicBezTo>
                    <a:close/>
                    <a:moveTo>
                      <a:pt x="1498954" y="383631"/>
                    </a:moveTo>
                    <a:cubicBezTo>
                      <a:pt x="1508569" y="383078"/>
                      <a:pt x="1518205" y="383078"/>
                      <a:pt x="1527830" y="383631"/>
                    </a:cubicBezTo>
                    <a:cubicBezTo>
                      <a:pt x="1532983" y="383631"/>
                      <a:pt x="1540205" y="396005"/>
                      <a:pt x="1543291" y="398073"/>
                    </a:cubicBezTo>
                    <a:cubicBezTo>
                      <a:pt x="1547654" y="400866"/>
                      <a:pt x="1550642" y="405349"/>
                      <a:pt x="1551541" y="410449"/>
                    </a:cubicBezTo>
                    <a:cubicBezTo>
                      <a:pt x="1551552" y="423852"/>
                      <a:pt x="1545359" y="432102"/>
                      <a:pt x="1545359" y="438295"/>
                    </a:cubicBezTo>
                    <a:cubicBezTo>
                      <a:pt x="1545922" y="444466"/>
                      <a:pt x="1545922" y="450681"/>
                      <a:pt x="1545359" y="456852"/>
                    </a:cubicBezTo>
                    <a:cubicBezTo>
                      <a:pt x="1545359" y="478506"/>
                      <a:pt x="1545359" y="499132"/>
                      <a:pt x="1545359" y="520796"/>
                    </a:cubicBezTo>
                    <a:cubicBezTo>
                      <a:pt x="1545359" y="526978"/>
                      <a:pt x="1545359" y="535229"/>
                      <a:pt x="1545359" y="543478"/>
                    </a:cubicBezTo>
                    <a:cubicBezTo>
                      <a:pt x="1544276" y="546716"/>
                      <a:pt x="1541504" y="549087"/>
                      <a:pt x="1538137" y="549671"/>
                    </a:cubicBezTo>
                    <a:cubicBezTo>
                      <a:pt x="1538137" y="549671"/>
                      <a:pt x="1531955" y="557922"/>
                      <a:pt x="1538137" y="564104"/>
                    </a:cubicBezTo>
                    <a:cubicBezTo>
                      <a:pt x="1541234" y="570307"/>
                      <a:pt x="1545846" y="575623"/>
                      <a:pt x="1551552" y="579576"/>
                    </a:cubicBezTo>
                    <a:cubicBezTo>
                      <a:pt x="1568767" y="604067"/>
                      <a:pt x="1583946" y="629942"/>
                      <a:pt x="1596927" y="656923"/>
                    </a:cubicBezTo>
                    <a:cubicBezTo>
                      <a:pt x="1601702" y="666320"/>
                      <a:pt x="1601702" y="677429"/>
                      <a:pt x="1596927" y="686827"/>
                    </a:cubicBezTo>
                    <a:cubicBezTo>
                      <a:pt x="1596927" y="691980"/>
                      <a:pt x="1596927" y="704355"/>
                      <a:pt x="1590734" y="711577"/>
                    </a:cubicBezTo>
                    <a:cubicBezTo>
                      <a:pt x="1584552" y="718798"/>
                      <a:pt x="1583513" y="726010"/>
                      <a:pt x="1580427" y="728078"/>
                    </a:cubicBezTo>
                    <a:cubicBezTo>
                      <a:pt x="1577504" y="729550"/>
                      <a:pt x="1574061" y="729550"/>
                      <a:pt x="1571138" y="728078"/>
                    </a:cubicBezTo>
                    <a:cubicBezTo>
                      <a:pt x="1571138" y="728078"/>
                      <a:pt x="1561859" y="728078"/>
                      <a:pt x="1558762" y="728078"/>
                    </a:cubicBezTo>
                    <a:lnTo>
                      <a:pt x="1547427" y="728078"/>
                    </a:lnTo>
                    <a:cubicBezTo>
                      <a:pt x="1541623" y="729138"/>
                      <a:pt x="1535690" y="729138"/>
                      <a:pt x="1529887" y="728078"/>
                    </a:cubicBezTo>
                    <a:cubicBezTo>
                      <a:pt x="1524733" y="728078"/>
                      <a:pt x="1520608" y="721885"/>
                      <a:pt x="1514415" y="718798"/>
                    </a:cubicBezTo>
                    <a:cubicBezTo>
                      <a:pt x="1503697" y="715043"/>
                      <a:pt x="1492653" y="712282"/>
                      <a:pt x="1481415" y="710548"/>
                    </a:cubicBezTo>
                    <a:cubicBezTo>
                      <a:pt x="1481425" y="705384"/>
                      <a:pt x="1489676" y="698173"/>
                      <a:pt x="1490704" y="697135"/>
                    </a:cubicBezTo>
                    <a:cubicBezTo>
                      <a:pt x="1495371" y="693551"/>
                      <a:pt x="1500600" y="690769"/>
                      <a:pt x="1506176" y="688884"/>
                    </a:cubicBezTo>
                    <a:cubicBezTo>
                      <a:pt x="1516483" y="682702"/>
                      <a:pt x="1518551" y="676509"/>
                      <a:pt x="1506176" y="661048"/>
                    </a:cubicBezTo>
                    <a:cubicBezTo>
                      <a:pt x="1504151" y="656706"/>
                      <a:pt x="1501737" y="652560"/>
                      <a:pt x="1498954" y="648674"/>
                    </a:cubicBezTo>
                    <a:cubicBezTo>
                      <a:pt x="1498954" y="648662"/>
                      <a:pt x="1491733" y="637327"/>
                      <a:pt x="1488636" y="631133"/>
                    </a:cubicBezTo>
                    <a:cubicBezTo>
                      <a:pt x="1485540" y="624952"/>
                      <a:pt x="1481425" y="616702"/>
                      <a:pt x="1477300" y="606383"/>
                    </a:cubicBezTo>
                    <a:cubicBezTo>
                      <a:pt x="1473175" y="596076"/>
                      <a:pt x="1471107" y="600202"/>
                      <a:pt x="1469050" y="601230"/>
                    </a:cubicBezTo>
                    <a:cubicBezTo>
                      <a:pt x="1466982" y="602258"/>
                      <a:pt x="1458732" y="601230"/>
                      <a:pt x="1454607" y="601230"/>
                    </a:cubicBezTo>
                    <a:cubicBezTo>
                      <a:pt x="1450482" y="601230"/>
                      <a:pt x="1448425" y="607411"/>
                      <a:pt x="1445328" y="608451"/>
                    </a:cubicBezTo>
                    <a:cubicBezTo>
                      <a:pt x="1440283" y="612025"/>
                      <a:pt x="1434718" y="614806"/>
                      <a:pt x="1428828" y="616702"/>
                    </a:cubicBezTo>
                    <a:cubicBezTo>
                      <a:pt x="1426143" y="617568"/>
                      <a:pt x="1423263" y="617568"/>
                      <a:pt x="1420578" y="616702"/>
                    </a:cubicBezTo>
                    <a:cubicBezTo>
                      <a:pt x="1415424" y="616702"/>
                      <a:pt x="1414385" y="616702"/>
                      <a:pt x="1410260" y="607411"/>
                    </a:cubicBezTo>
                    <a:lnTo>
                      <a:pt x="1404078" y="607411"/>
                    </a:lnTo>
                    <a:lnTo>
                      <a:pt x="1394799" y="596076"/>
                    </a:lnTo>
                    <a:lnTo>
                      <a:pt x="1380356" y="580605"/>
                    </a:lnTo>
                    <a:cubicBezTo>
                      <a:pt x="1373968" y="574217"/>
                      <a:pt x="1368100" y="567319"/>
                      <a:pt x="1362827" y="559979"/>
                    </a:cubicBezTo>
                    <a:lnTo>
                      <a:pt x="1347355" y="537296"/>
                    </a:lnTo>
                    <a:cubicBezTo>
                      <a:pt x="1338076" y="520796"/>
                      <a:pt x="1347355" y="511507"/>
                      <a:pt x="1347355" y="502228"/>
                    </a:cubicBezTo>
                    <a:lnTo>
                      <a:pt x="1357673" y="488825"/>
                    </a:lnTo>
                    <a:cubicBezTo>
                      <a:pt x="1357673" y="488825"/>
                      <a:pt x="1365924" y="488825"/>
                      <a:pt x="1373134" y="488825"/>
                    </a:cubicBezTo>
                    <a:cubicBezTo>
                      <a:pt x="1380356" y="488825"/>
                      <a:pt x="1381384" y="488825"/>
                      <a:pt x="1383452" y="488825"/>
                    </a:cubicBezTo>
                    <a:cubicBezTo>
                      <a:pt x="1391573" y="482903"/>
                      <a:pt x="1398556" y="475561"/>
                      <a:pt x="1404078" y="467171"/>
                    </a:cubicBezTo>
                    <a:cubicBezTo>
                      <a:pt x="1404078" y="462007"/>
                      <a:pt x="1414385" y="457881"/>
                      <a:pt x="1418510" y="450670"/>
                    </a:cubicBezTo>
                    <a:cubicBezTo>
                      <a:pt x="1421477" y="446167"/>
                      <a:pt x="1424930" y="442009"/>
                      <a:pt x="1428828" y="438295"/>
                    </a:cubicBezTo>
                    <a:lnTo>
                      <a:pt x="1438107" y="429006"/>
                    </a:lnTo>
                    <a:cubicBezTo>
                      <a:pt x="1442665" y="425098"/>
                      <a:pt x="1446195" y="420149"/>
                      <a:pt x="1448425" y="414573"/>
                    </a:cubicBezTo>
                    <a:lnTo>
                      <a:pt x="1448425" y="404255"/>
                    </a:lnTo>
                    <a:cubicBezTo>
                      <a:pt x="1449908" y="401364"/>
                      <a:pt x="1451630" y="398605"/>
                      <a:pt x="1453579" y="396005"/>
                    </a:cubicBezTo>
                    <a:cubicBezTo>
                      <a:pt x="1453579" y="396005"/>
                      <a:pt x="1453579" y="396005"/>
                      <a:pt x="1459761" y="388795"/>
                    </a:cubicBezTo>
                    <a:lnTo>
                      <a:pt x="1469050" y="391881"/>
                    </a:lnTo>
                    <a:cubicBezTo>
                      <a:pt x="1474171" y="391090"/>
                      <a:pt x="1479390" y="391090"/>
                      <a:pt x="1484511" y="391881"/>
                    </a:cubicBezTo>
                    <a:cubicBezTo>
                      <a:pt x="1484511" y="391881"/>
                      <a:pt x="1494829" y="383631"/>
                      <a:pt x="1498954" y="383631"/>
                    </a:cubicBezTo>
                    <a:close/>
                    <a:moveTo>
                      <a:pt x="4049260" y="354753"/>
                    </a:moveTo>
                    <a:cubicBezTo>
                      <a:pt x="4049260" y="354753"/>
                      <a:pt x="4069885" y="364031"/>
                      <a:pt x="4069885" y="368156"/>
                    </a:cubicBezTo>
                    <a:cubicBezTo>
                      <a:pt x="4070318" y="376558"/>
                      <a:pt x="4073588" y="384548"/>
                      <a:pt x="4079164" y="390849"/>
                    </a:cubicBezTo>
                    <a:cubicBezTo>
                      <a:pt x="4079164" y="398060"/>
                      <a:pt x="4079164" y="399100"/>
                      <a:pt x="4079164" y="405282"/>
                    </a:cubicBezTo>
                    <a:cubicBezTo>
                      <a:pt x="4079164" y="411475"/>
                      <a:pt x="4079164" y="415600"/>
                      <a:pt x="4074010" y="418685"/>
                    </a:cubicBezTo>
                    <a:lnTo>
                      <a:pt x="4053385" y="435196"/>
                    </a:lnTo>
                    <a:cubicBezTo>
                      <a:pt x="4053385" y="435196"/>
                      <a:pt x="4043067" y="445504"/>
                      <a:pt x="4045135" y="447561"/>
                    </a:cubicBezTo>
                    <a:cubicBezTo>
                      <a:pt x="4048545" y="448167"/>
                      <a:pt x="4052031" y="448167"/>
                      <a:pt x="4055442" y="447561"/>
                    </a:cubicBezTo>
                    <a:lnTo>
                      <a:pt x="4068856" y="447561"/>
                    </a:lnTo>
                    <a:lnTo>
                      <a:pt x="4084317" y="447561"/>
                    </a:lnTo>
                    <a:cubicBezTo>
                      <a:pt x="4091539" y="447561"/>
                      <a:pt x="4102885" y="447561"/>
                      <a:pt x="4105971" y="447561"/>
                    </a:cubicBezTo>
                    <a:cubicBezTo>
                      <a:pt x="4109068" y="447561"/>
                      <a:pt x="4128664" y="454782"/>
                      <a:pt x="4128664" y="460975"/>
                    </a:cubicBezTo>
                    <a:cubicBezTo>
                      <a:pt x="4128664" y="467157"/>
                      <a:pt x="4135886" y="471282"/>
                      <a:pt x="4145164" y="478504"/>
                    </a:cubicBezTo>
                    <a:cubicBezTo>
                      <a:pt x="4154443" y="485725"/>
                      <a:pt x="4145164" y="501186"/>
                      <a:pt x="4145164" y="512533"/>
                    </a:cubicBezTo>
                    <a:cubicBezTo>
                      <a:pt x="4145164" y="523879"/>
                      <a:pt x="4145164" y="519754"/>
                      <a:pt x="4135886" y="512533"/>
                    </a:cubicBezTo>
                    <a:cubicBezTo>
                      <a:pt x="4126607" y="505311"/>
                      <a:pt x="4127636" y="512533"/>
                      <a:pt x="4120414" y="512533"/>
                    </a:cubicBezTo>
                    <a:cubicBezTo>
                      <a:pt x="4109804" y="513886"/>
                      <a:pt x="4099063" y="513886"/>
                      <a:pt x="4088442" y="512533"/>
                    </a:cubicBezTo>
                    <a:cubicBezTo>
                      <a:pt x="4082271" y="513042"/>
                      <a:pt x="4076067" y="513042"/>
                      <a:pt x="4069885" y="512533"/>
                    </a:cubicBezTo>
                    <a:lnTo>
                      <a:pt x="4052356" y="504283"/>
                    </a:lnTo>
                    <a:cubicBezTo>
                      <a:pt x="4041887" y="501565"/>
                      <a:pt x="4031179" y="499833"/>
                      <a:pt x="4020384" y="499129"/>
                    </a:cubicBezTo>
                    <a:cubicBezTo>
                      <a:pt x="4014830" y="501056"/>
                      <a:pt x="4009612" y="503839"/>
                      <a:pt x="4004913" y="507379"/>
                    </a:cubicBezTo>
                    <a:cubicBezTo>
                      <a:pt x="3997691" y="507379"/>
                      <a:pt x="3995634" y="524908"/>
                      <a:pt x="3995634" y="529033"/>
                    </a:cubicBezTo>
                    <a:cubicBezTo>
                      <a:pt x="3998341" y="552755"/>
                      <a:pt x="4004242" y="576000"/>
                      <a:pt x="4013163" y="598130"/>
                    </a:cubicBezTo>
                    <a:cubicBezTo>
                      <a:pt x="4013163" y="608437"/>
                      <a:pt x="4013163" y="638352"/>
                      <a:pt x="4024509" y="651756"/>
                    </a:cubicBezTo>
                    <a:cubicBezTo>
                      <a:pt x="4032337" y="664856"/>
                      <a:pt x="4038898" y="678661"/>
                      <a:pt x="4044106" y="693006"/>
                    </a:cubicBezTo>
                    <a:cubicBezTo>
                      <a:pt x="4044095" y="700228"/>
                      <a:pt x="4055442" y="706410"/>
                      <a:pt x="4058538" y="711564"/>
                    </a:cubicBezTo>
                    <a:cubicBezTo>
                      <a:pt x="4061635" y="716728"/>
                      <a:pt x="4064731" y="726007"/>
                      <a:pt x="4067817" y="729103"/>
                    </a:cubicBezTo>
                    <a:cubicBezTo>
                      <a:pt x="4076641" y="738945"/>
                      <a:pt x="4084902" y="749273"/>
                      <a:pt x="4092567" y="760036"/>
                    </a:cubicBezTo>
                    <a:cubicBezTo>
                      <a:pt x="4092567" y="760036"/>
                      <a:pt x="4100817" y="767257"/>
                      <a:pt x="4100817" y="771382"/>
                    </a:cubicBezTo>
                    <a:cubicBezTo>
                      <a:pt x="4100817" y="775507"/>
                      <a:pt x="4094635" y="771382"/>
                      <a:pt x="4092567" y="777564"/>
                    </a:cubicBezTo>
                    <a:cubicBezTo>
                      <a:pt x="4090510" y="783757"/>
                      <a:pt x="4092567" y="786854"/>
                      <a:pt x="4084317" y="788911"/>
                    </a:cubicBezTo>
                    <a:cubicBezTo>
                      <a:pt x="4076359" y="792018"/>
                      <a:pt x="4067525" y="792018"/>
                      <a:pt x="4059567" y="788911"/>
                    </a:cubicBezTo>
                    <a:cubicBezTo>
                      <a:pt x="4059567" y="788911"/>
                      <a:pt x="4052356" y="788911"/>
                      <a:pt x="4049260" y="788911"/>
                    </a:cubicBezTo>
                    <a:cubicBezTo>
                      <a:pt x="4046196" y="789496"/>
                      <a:pt x="4043045" y="789496"/>
                      <a:pt x="4039981" y="788911"/>
                    </a:cubicBezTo>
                    <a:lnTo>
                      <a:pt x="4023481" y="777564"/>
                    </a:lnTo>
                    <a:cubicBezTo>
                      <a:pt x="4017234" y="775280"/>
                      <a:pt x="4011344" y="772162"/>
                      <a:pt x="4005941" y="768286"/>
                    </a:cubicBezTo>
                    <a:cubicBezTo>
                      <a:pt x="4005941" y="768286"/>
                      <a:pt x="3994606" y="761075"/>
                      <a:pt x="3991509" y="755910"/>
                    </a:cubicBezTo>
                    <a:cubicBezTo>
                      <a:pt x="3988413" y="750757"/>
                      <a:pt x="3976037" y="744575"/>
                      <a:pt x="3969855" y="738382"/>
                    </a:cubicBezTo>
                    <a:cubicBezTo>
                      <a:pt x="3964734" y="733975"/>
                      <a:pt x="3961735" y="727598"/>
                      <a:pt x="3961605" y="720853"/>
                    </a:cubicBezTo>
                    <a:cubicBezTo>
                      <a:pt x="3961605" y="705381"/>
                      <a:pt x="3972941" y="705381"/>
                      <a:pt x="3961605" y="671352"/>
                    </a:cubicBezTo>
                    <a:cubicBezTo>
                      <a:pt x="3958595" y="656715"/>
                      <a:pt x="3956527" y="641903"/>
                      <a:pt x="3955412" y="627006"/>
                    </a:cubicBezTo>
                    <a:cubicBezTo>
                      <a:pt x="3954373" y="618192"/>
                      <a:pt x="3952294" y="609542"/>
                      <a:pt x="3949230" y="601227"/>
                    </a:cubicBezTo>
                    <a:cubicBezTo>
                      <a:pt x="3940969" y="582658"/>
                      <a:pt x="3936855" y="558937"/>
                      <a:pt x="3933758" y="553783"/>
                    </a:cubicBezTo>
                    <a:cubicBezTo>
                      <a:pt x="3930662" y="548630"/>
                      <a:pt x="3906940" y="570283"/>
                      <a:pt x="3890440" y="575437"/>
                    </a:cubicBezTo>
                    <a:cubicBezTo>
                      <a:pt x="3873940" y="580602"/>
                      <a:pt x="3860536" y="580602"/>
                      <a:pt x="3837843" y="587812"/>
                    </a:cubicBezTo>
                    <a:cubicBezTo>
                      <a:pt x="3822469" y="590227"/>
                      <a:pt x="3806813" y="590227"/>
                      <a:pt x="3791439" y="587812"/>
                    </a:cubicBezTo>
                    <a:lnTo>
                      <a:pt x="3758439" y="587812"/>
                    </a:lnTo>
                    <a:cubicBezTo>
                      <a:pt x="3749160" y="587812"/>
                      <a:pt x="3738853" y="580602"/>
                      <a:pt x="3731631" y="579562"/>
                    </a:cubicBezTo>
                    <a:lnTo>
                      <a:pt x="3718228" y="579562"/>
                    </a:lnTo>
                    <a:cubicBezTo>
                      <a:pt x="3718228" y="579562"/>
                      <a:pt x="3718228" y="571312"/>
                      <a:pt x="3718228" y="567198"/>
                    </a:cubicBezTo>
                    <a:cubicBezTo>
                      <a:pt x="3718228" y="563062"/>
                      <a:pt x="3718228" y="553783"/>
                      <a:pt x="3718228" y="549658"/>
                    </a:cubicBezTo>
                    <a:cubicBezTo>
                      <a:pt x="3718228" y="545533"/>
                      <a:pt x="3711006" y="542437"/>
                      <a:pt x="3709977" y="539351"/>
                    </a:cubicBezTo>
                    <a:cubicBezTo>
                      <a:pt x="3708938" y="536254"/>
                      <a:pt x="3709977" y="533158"/>
                      <a:pt x="3721313" y="539351"/>
                    </a:cubicBezTo>
                    <a:cubicBezTo>
                      <a:pt x="3728805" y="540899"/>
                      <a:pt x="3736525" y="540899"/>
                      <a:pt x="3744006" y="539351"/>
                    </a:cubicBezTo>
                    <a:cubicBezTo>
                      <a:pt x="3749127" y="540174"/>
                      <a:pt x="3754346" y="540174"/>
                      <a:pt x="3759478" y="539351"/>
                    </a:cubicBezTo>
                    <a:cubicBezTo>
                      <a:pt x="3759478" y="539351"/>
                      <a:pt x="3766689" y="539351"/>
                      <a:pt x="3769785" y="539351"/>
                    </a:cubicBezTo>
                    <a:cubicBezTo>
                      <a:pt x="3797329" y="534544"/>
                      <a:pt x="3824537" y="527994"/>
                      <a:pt x="3851258" y="519754"/>
                    </a:cubicBezTo>
                    <a:cubicBezTo>
                      <a:pt x="3866762" y="514871"/>
                      <a:pt x="3880902" y="506394"/>
                      <a:pt x="3892508" y="495004"/>
                    </a:cubicBezTo>
                    <a:cubicBezTo>
                      <a:pt x="3897911" y="492027"/>
                      <a:pt x="3902512" y="487772"/>
                      <a:pt x="3905912" y="482629"/>
                    </a:cubicBezTo>
                    <a:cubicBezTo>
                      <a:pt x="3905912" y="482629"/>
                      <a:pt x="3897662" y="482629"/>
                      <a:pt x="3894565" y="477476"/>
                    </a:cubicBezTo>
                    <a:lnTo>
                      <a:pt x="3886315" y="477476"/>
                    </a:lnTo>
                    <a:lnTo>
                      <a:pt x="3873940" y="477476"/>
                    </a:lnTo>
                    <a:cubicBezTo>
                      <a:pt x="3869717" y="477151"/>
                      <a:pt x="3865895" y="474866"/>
                      <a:pt x="3863633" y="471282"/>
                    </a:cubicBezTo>
                    <a:cubicBezTo>
                      <a:pt x="3863633" y="466129"/>
                      <a:pt x="3863633" y="459936"/>
                      <a:pt x="3852286" y="454782"/>
                    </a:cubicBezTo>
                    <a:cubicBezTo>
                      <a:pt x="3843830" y="445536"/>
                      <a:pt x="3841795" y="432089"/>
                      <a:pt x="3847132" y="420753"/>
                    </a:cubicBezTo>
                    <a:cubicBezTo>
                      <a:pt x="3849049" y="414712"/>
                      <a:pt x="3854257" y="410305"/>
                      <a:pt x="3860536" y="409418"/>
                    </a:cubicBezTo>
                    <a:cubicBezTo>
                      <a:pt x="3864975" y="410143"/>
                      <a:pt x="3869501" y="410143"/>
                      <a:pt x="3873951" y="409418"/>
                    </a:cubicBezTo>
                    <a:cubicBezTo>
                      <a:pt x="3873940" y="409407"/>
                      <a:pt x="3882190" y="409407"/>
                      <a:pt x="3887354" y="409407"/>
                    </a:cubicBezTo>
                    <a:cubicBezTo>
                      <a:pt x="3891750" y="408357"/>
                      <a:pt x="3896352" y="408357"/>
                      <a:pt x="3900758" y="409407"/>
                    </a:cubicBezTo>
                    <a:cubicBezTo>
                      <a:pt x="3900758" y="409407"/>
                      <a:pt x="3915190" y="418685"/>
                      <a:pt x="3923440" y="422821"/>
                    </a:cubicBezTo>
                    <a:cubicBezTo>
                      <a:pt x="3937829" y="428700"/>
                      <a:pt x="3953290" y="431515"/>
                      <a:pt x="3968816" y="431061"/>
                    </a:cubicBezTo>
                    <a:cubicBezTo>
                      <a:pt x="3974836" y="418826"/>
                      <a:pt x="3984114" y="408476"/>
                      <a:pt x="3995634" y="401157"/>
                    </a:cubicBezTo>
                    <a:cubicBezTo>
                      <a:pt x="4001275" y="394660"/>
                      <a:pt x="4006450" y="387775"/>
                      <a:pt x="4011106" y="380532"/>
                    </a:cubicBezTo>
                    <a:cubicBezTo>
                      <a:pt x="4015664" y="374804"/>
                      <a:pt x="4018847" y="368102"/>
                      <a:pt x="4020384" y="360935"/>
                    </a:cubicBezTo>
                    <a:cubicBezTo>
                      <a:pt x="4020384" y="355781"/>
                      <a:pt x="4026567" y="360946"/>
                      <a:pt x="4030692" y="360946"/>
                    </a:cubicBezTo>
                    <a:cubicBezTo>
                      <a:pt x="4034817" y="360946"/>
                      <a:pt x="4041010" y="369185"/>
                      <a:pt x="4045135" y="371253"/>
                    </a:cubicBezTo>
                    <a:cubicBezTo>
                      <a:pt x="4049260" y="373310"/>
                      <a:pt x="4055442" y="371253"/>
                      <a:pt x="4058538" y="371253"/>
                    </a:cubicBezTo>
                    <a:close/>
                    <a:moveTo>
                      <a:pt x="1383200" y="242484"/>
                    </a:moveTo>
                    <a:cubicBezTo>
                      <a:pt x="1385778" y="241841"/>
                      <a:pt x="1388098" y="241841"/>
                      <a:pt x="1389646" y="244417"/>
                    </a:cubicBezTo>
                    <a:cubicBezTo>
                      <a:pt x="1392742" y="249571"/>
                      <a:pt x="1399953" y="254724"/>
                      <a:pt x="1403049" y="256792"/>
                    </a:cubicBezTo>
                    <a:cubicBezTo>
                      <a:pt x="1406146" y="258850"/>
                      <a:pt x="1416453" y="256792"/>
                      <a:pt x="1425742" y="272253"/>
                    </a:cubicBezTo>
                    <a:cubicBezTo>
                      <a:pt x="1435021" y="287725"/>
                      <a:pt x="1431925" y="288753"/>
                      <a:pt x="1425742" y="302168"/>
                    </a:cubicBezTo>
                    <a:cubicBezTo>
                      <a:pt x="1419549" y="315572"/>
                      <a:pt x="1425742" y="311447"/>
                      <a:pt x="1432953" y="308350"/>
                    </a:cubicBezTo>
                    <a:lnTo>
                      <a:pt x="1470078" y="272253"/>
                    </a:lnTo>
                    <a:cubicBezTo>
                      <a:pt x="1476488" y="264566"/>
                      <a:pt x="1483753" y="257647"/>
                      <a:pt x="1491732" y="251628"/>
                    </a:cubicBezTo>
                    <a:cubicBezTo>
                      <a:pt x="1491732" y="251628"/>
                      <a:pt x="1499993" y="251628"/>
                      <a:pt x="1505146" y="251628"/>
                    </a:cubicBezTo>
                    <a:cubicBezTo>
                      <a:pt x="1510300" y="251628"/>
                      <a:pt x="1514425" y="246474"/>
                      <a:pt x="1517522" y="251628"/>
                    </a:cubicBezTo>
                    <a:cubicBezTo>
                      <a:pt x="1524115" y="254389"/>
                      <a:pt x="1531542" y="254389"/>
                      <a:pt x="1538147" y="251628"/>
                    </a:cubicBezTo>
                    <a:cubicBezTo>
                      <a:pt x="1538147" y="251628"/>
                      <a:pt x="1546397" y="251628"/>
                      <a:pt x="1547425" y="251628"/>
                    </a:cubicBezTo>
                    <a:lnTo>
                      <a:pt x="1555675" y="266071"/>
                    </a:lnTo>
                    <a:cubicBezTo>
                      <a:pt x="1555675" y="275350"/>
                      <a:pt x="1547425" y="291850"/>
                      <a:pt x="1543300" y="300100"/>
                    </a:cubicBezTo>
                    <a:cubicBezTo>
                      <a:pt x="1539175" y="308350"/>
                      <a:pt x="1536079" y="300100"/>
                      <a:pt x="1528868" y="300100"/>
                    </a:cubicBezTo>
                    <a:lnTo>
                      <a:pt x="1507204" y="314543"/>
                    </a:lnTo>
                    <a:lnTo>
                      <a:pt x="1491732" y="326918"/>
                    </a:lnTo>
                    <a:lnTo>
                      <a:pt x="1478328" y="341350"/>
                    </a:lnTo>
                    <a:lnTo>
                      <a:pt x="1465953" y="356822"/>
                    </a:lnTo>
                    <a:cubicBezTo>
                      <a:pt x="1460616" y="359204"/>
                      <a:pt x="1455440" y="361965"/>
                      <a:pt x="1450493" y="365072"/>
                    </a:cubicBezTo>
                    <a:cubicBezTo>
                      <a:pt x="1445577" y="373040"/>
                      <a:pt x="1440056" y="380631"/>
                      <a:pt x="1433982" y="387754"/>
                    </a:cubicBezTo>
                    <a:cubicBezTo>
                      <a:pt x="1418467" y="401061"/>
                      <a:pt x="1403980" y="415547"/>
                      <a:pt x="1390674" y="431072"/>
                    </a:cubicBezTo>
                    <a:cubicBezTo>
                      <a:pt x="1390674" y="437255"/>
                      <a:pt x="1381396" y="438294"/>
                      <a:pt x="1378299" y="443448"/>
                    </a:cubicBezTo>
                    <a:cubicBezTo>
                      <a:pt x="1375203" y="448601"/>
                      <a:pt x="1369021" y="450669"/>
                      <a:pt x="1366953" y="455823"/>
                    </a:cubicBezTo>
                    <a:cubicBezTo>
                      <a:pt x="1364896" y="460977"/>
                      <a:pt x="1358703" y="463044"/>
                      <a:pt x="1355617" y="466130"/>
                    </a:cubicBezTo>
                    <a:cubicBezTo>
                      <a:pt x="1352521" y="469227"/>
                      <a:pt x="1350453" y="471295"/>
                      <a:pt x="1345299" y="474391"/>
                    </a:cubicBezTo>
                    <a:cubicBezTo>
                      <a:pt x="1340145" y="477477"/>
                      <a:pt x="1340145" y="481602"/>
                      <a:pt x="1336020" y="484698"/>
                    </a:cubicBezTo>
                    <a:cubicBezTo>
                      <a:pt x="1332826" y="487438"/>
                      <a:pt x="1329373" y="489863"/>
                      <a:pt x="1325702" y="491920"/>
                    </a:cubicBezTo>
                    <a:cubicBezTo>
                      <a:pt x="1325702" y="491920"/>
                      <a:pt x="1317452" y="497073"/>
                      <a:pt x="1317452" y="497073"/>
                    </a:cubicBezTo>
                    <a:cubicBezTo>
                      <a:pt x="1317452" y="497073"/>
                      <a:pt x="1311270" y="505323"/>
                      <a:pt x="1306117" y="508420"/>
                    </a:cubicBezTo>
                    <a:cubicBezTo>
                      <a:pt x="1302425" y="511668"/>
                      <a:pt x="1299285" y="515501"/>
                      <a:pt x="1296827" y="519756"/>
                    </a:cubicBezTo>
                    <a:cubicBezTo>
                      <a:pt x="1296827" y="519756"/>
                      <a:pt x="1296827" y="526977"/>
                      <a:pt x="1290645" y="531102"/>
                    </a:cubicBezTo>
                    <a:cubicBezTo>
                      <a:pt x="1284452" y="535227"/>
                      <a:pt x="1290645" y="531102"/>
                      <a:pt x="1279299" y="531102"/>
                    </a:cubicBezTo>
                    <a:cubicBezTo>
                      <a:pt x="1267952" y="531102"/>
                      <a:pt x="1268991" y="538324"/>
                      <a:pt x="1263827" y="539352"/>
                    </a:cubicBezTo>
                    <a:cubicBezTo>
                      <a:pt x="1258673" y="540381"/>
                      <a:pt x="1253520" y="532131"/>
                      <a:pt x="1251452" y="525949"/>
                    </a:cubicBezTo>
                    <a:lnTo>
                      <a:pt x="1242173" y="513574"/>
                    </a:lnTo>
                    <a:cubicBezTo>
                      <a:pt x="1240755" y="509568"/>
                      <a:pt x="1240755" y="505204"/>
                      <a:pt x="1242173" y="501198"/>
                    </a:cubicBezTo>
                    <a:cubicBezTo>
                      <a:pt x="1247316" y="489516"/>
                      <a:pt x="1254278" y="478722"/>
                      <a:pt x="1262798" y="469227"/>
                    </a:cubicBezTo>
                    <a:cubicBezTo>
                      <a:pt x="1262798" y="469227"/>
                      <a:pt x="1270020" y="469227"/>
                      <a:pt x="1273106" y="469227"/>
                    </a:cubicBezTo>
                    <a:cubicBezTo>
                      <a:pt x="1276202" y="469227"/>
                      <a:pt x="1282395" y="456852"/>
                      <a:pt x="1286520" y="453755"/>
                    </a:cubicBezTo>
                    <a:lnTo>
                      <a:pt x="1321577" y="421794"/>
                    </a:lnTo>
                    <a:cubicBezTo>
                      <a:pt x="1326742" y="415601"/>
                      <a:pt x="1334992" y="414573"/>
                      <a:pt x="1337049" y="408380"/>
                    </a:cubicBezTo>
                    <a:cubicBezTo>
                      <a:pt x="1345028" y="398560"/>
                      <a:pt x="1353647" y="389259"/>
                      <a:pt x="1362828" y="380543"/>
                    </a:cubicBezTo>
                    <a:cubicBezTo>
                      <a:pt x="1367375" y="376559"/>
                      <a:pt x="1370309" y="371059"/>
                      <a:pt x="1371078" y="365072"/>
                    </a:cubicBezTo>
                    <a:lnTo>
                      <a:pt x="1363867" y="357851"/>
                    </a:lnTo>
                    <a:cubicBezTo>
                      <a:pt x="1363867" y="357851"/>
                      <a:pt x="1357674" y="357851"/>
                      <a:pt x="1353549" y="357851"/>
                    </a:cubicBezTo>
                    <a:cubicBezTo>
                      <a:pt x="1349424" y="357851"/>
                      <a:pt x="1342203" y="357851"/>
                      <a:pt x="1341174" y="357851"/>
                    </a:cubicBezTo>
                    <a:cubicBezTo>
                      <a:pt x="1340145" y="357851"/>
                      <a:pt x="1341174" y="350629"/>
                      <a:pt x="1341174" y="347543"/>
                    </a:cubicBezTo>
                    <a:cubicBezTo>
                      <a:pt x="1341683" y="344122"/>
                      <a:pt x="1341683" y="340646"/>
                      <a:pt x="1341174" y="337225"/>
                    </a:cubicBezTo>
                    <a:lnTo>
                      <a:pt x="1341174" y="323822"/>
                    </a:lnTo>
                    <a:cubicBezTo>
                      <a:pt x="1341174" y="316600"/>
                      <a:pt x="1318492" y="307321"/>
                      <a:pt x="1313327" y="304225"/>
                    </a:cubicBezTo>
                    <a:cubicBezTo>
                      <a:pt x="1311779" y="300598"/>
                      <a:pt x="1311779" y="296506"/>
                      <a:pt x="1313327" y="292878"/>
                    </a:cubicBezTo>
                    <a:cubicBezTo>
                      <a:pt x="1313327" y="284628"/>
                      <a:pt x="1322617" y="283599"/>
                      <a:pt x="1328799" y="280503"/>
                    </a:cubicBezTo>
                    <a:cubicBezTo>
                      <a:pt x="1334992" y="277418"/>
                      <a:pt x="1328799" y="272253"/>
                      <a:pt x="1336020" y="270196"/>
                    </a:cubicBezTo>
                    <a:cubicBezTo>
                      <a:pt x="1343242" y="268128"/>
                      <a:pt x="1342203" y="270196"/>
                      <a:pt x="1344270" y="264003"/>
                    </a:cubicBezTo>
                    <a:cubicBezTo>
                      <a:pt x="1346328" y="257821"/>
                      <a:pt x="1344270" y="257821"/>
                      <a:pt x="1351492" y="254724"/>
                    </a:cubicBezTo>
                    <a:lnTo>
                      <a:pt x="1339117" y="257821"/>
                    </a:lnTo>
                    <a:lnTo>
                      <a:pt x="1350453" y="252667"/>
                    </a:lnTo>
                    <a:cubicBezTo>
                      <a:pt x="1355325" y="250632"/>
                      <a:pt x="1359850" y="247849"/>
                      <a:pt x="1363867" y="244417"/>
                    </a:cubicBezTo>
                    <a:cubicBezTo>
                      <a:pt x="1363867" y="244417"/>
                      <a:pt x="1370049" y="244417"/>
                      <a:pt x="1375203" y="244417"/>
                    </a:cubicBezTo>
                    <a:cubicBezTo>
                      <a:pt x="1377785" y="244417"/>
                      <a:pt x="1380622" y="243129"/>
                      <a:pt x="1383200" y="242484"/>
                    </a:cubicBezTo>
                    <a:close/>
                    <a:moveTo>
                      <a:pt x="2319836" y="154694"/>
                    </a:moveTo>
                    <a:lnTo>
                      <a:pt x="2301267" y="159847"/>
                    </a:lnTo>
                    <a:cubicBezTo>
                      <a:pt x="2299589" y="163441"/>
                      <a:pt x="2299589" y="167599"/>
                      <a:pt x="2301267" y="171193"/>
                    </a:cubicBezTo>
                    <a:cubicBezTo>
                      <a:pt x="2301267" y="175318"/>
                      <a:pt x="2301267" y="180472"/>
                      <a:pt x="2301267" y="180472"/>
                    </a:cubicBezTo>
                    <a:cubicBezTo>
                      <a:pt x="2307006" y="182052"/>
                      <a:pt x="2313069" y="182052"/>
                      <a:pt x="2318808" y="180472"/>
                    </a:cubicBezTo>
                    <a:cubicBezTo>
                      <a:pt x="2324968" y="175069"/>
                      <a:pt x="2328054" y="166960"/>
                      <a:pt x="2327047" y="158819"/>
                    </a:cubicBezTo>
                    <a:lnTo>
                      <a:pt x="2320865" y="158819"/>
                    </a:lnTo>
                    <a:close/>
                    <a:moveTo>
                      <a:pt x="2375531" y="130974"/>
                    </a:moveTo>
                    <a:cubicBezTo>
                      <a:pt x="2370378" y="133031"/>
                      <a:pt x="2361089" y="133031"/>
                      <a:pt x="2361089" y="138195"/>
                    </a:cubicBezTo>
                    <a:cubicBezTo>
                      <a:pt x="2361089" y="143348"/>
                      <a:pt x="2360061" y="146444"/>
                      <a:pt x="2361089" y="153665"/>
                    </a:cubicBezTo>
                    <a:cubicBezTo>
                      <a:pt x="2362118" y="160876"/>
                      <a:pt x="2371407" y="160876"/>
                      <a:pt x="2371407" y="160876"/>
                    </a:cubicBezTo>
                    <a:cubicBezTo>
                      <a:pt x="2378541" y="158754"/>
                      <a:pt x="2384268" y="153416"/>
                      <a:pt x="2386877" y="146444"/>
                    </a:cubicBezTo>
                    <a:cubicBezTo>
                      <a:pt x="2387212" y="141984"/>
                      <a:pt x="2387212" y="137502"/>
                      <a:pt x="2386877" y="133031"/>
                    </a:cubicBezTo>
                    <a:cubicBezTo>
                      <a:pt x="2384809" y="133031"/>
                      <a:pt x="2376560" y="133031"/>
                      <a:pt x="2376560" y="133031"/>
                    </a:cubicBezTo>
                    <a:close/>
                    <a:moveTo>
                      <a:pt x="2306432" y="95915"/>
                    </a:moveTo>
                    <a:lnTo>
                      <a:pt x="2310546" y="100039"/>
                    </a:lnTo>
                    <a:cubicBezTo>
                      <a:pt x="2307460" y="104164"/>
                      <a:pt x="2296113" y="108289"/>
                      <a:pt x="2296113" y="113442"/>
                    </a:cubicBezTo>
                    <a:cubicBezTo>
                      <a:pt x="2296113" y="118607"/>
                      <a:pt x="2296113" y="128913"/>
                      <a:pt x="2296113" y="128913"/>
                    </a:cubicBezTo>
                    <a:cubicBezTo>
                      <a:pt x="2296113" y="128913"/>
                      <a:pt x="2297142" y="136134"/>
                      <a:pt x="2304364" y="128913"/>
                    </a:cubicBezTo>
                    <a:cubicBezTo>
                      <a:pt x="2311586" y="121692"/>
                      <a:pt x="2320865" y="120664"/>
                      <a:pt x="2320865" y="108289"/>
                    </a:cubicBezTo>
                    <a:cubicBezTo>
                      <a:pt x="2320865" y="95915"/>
                      <a:pt x="2316740" y="95915"/>
                      <a:pt x="2306432" y="95915"/>
                    </a:cubicBezTo>
                    <a:close/>
                    <a:moveTo>
                      <a:pt x="3341817" y="93847"/>
                    </a:moveTo>
                    <a:cubicBezTo>
                      <a:pt x="3346224" y="95276"/>
                      <a:pt x="3349678" y="98730"/>
                      <a:pt x="3351096" y="103125"/>
                    </a:cubicBezTo>
                    <a:cubicBezTo>
                      <a:pt x="3355578" y="109069"/>
                      <a:pt x="3359714" y="115273"/>
                      <a:pt x="3363471" y="121693"/>
                    </a:cubicBezTo>
                    <a:cubicBezTo>
                      <a:pt x="3364532" y="127139"/>
                      <a:pt x="3364532" y="132737"/>
                      <a:pt x="3363471" y="138193"/>
                    </a:cubicBezTo>
                    <a:cubicBezTo>
                      <a:pt x="3363482" y="138193"/>
                      <a:pt x="3368636" y="148501"/>
                      <a:pt x="3363482" y="150569"/>
                    </a:cubicBezTo>
                    <a:cubicBezTo>
                      <a:pt x="3358318" y="152626"/>
                      <a:pt x="3348010" y="160876"/>
                      <a:pt x="3332539" y="167069"/>
                    </a:cubicBezTo>
                    <a:cubicBezTo>
                      <a:pt x="3323542" y="169505"/>
                      <a:pt x="3315129" y="173716"/>
                      <a:pt x="3307789" y="179444"/>
                    </a:cubicBezTo>
                    <a:cubicBezTo>
                      <a:pt x="3302581" y="182995"/>
                      <a:pt x="3296540" y="185128"/>
                      <a:pt x="3290260" y="185626"/>
                    </a:cubicBezTo>
                    <a:cubicBezTo>
                      <a:pt x="3272731" y="185626"/>
                      <a:pt x="3258288" y="185626"/>
                      <a:pt x="3254163" y="200069"/>
                    </a:cubicBezTo>
                    <a:cubicBezTo>
                      <a:pt x="3250038" y="214501"/>
                      <a:pt x="3254163" y="210376"/>
                      <a:pt x="3254163" y="226877"/>
                    </a:cubicBezTo>
                    <a:cubicBezTo>
                      <a:pt x="3252290" y="231229"/>
                      <a:pt x="3249464" y="235094"/>
                      <a:pt x="3245913" y="238223"/>
                    </a:cubicBezTo>
                    <a:cubicBezTo>
                      <a:pt x="3240760" y="238223"/>
                      <a:pt x="3240760" y="244405"/>
                      <a:pt x="3238692" y="247502"/>
                    </a:cubicBezTo>
                    <a:cubicBezTo>
                      <a:pt x="3238378" y="251724"/>
                      <a:pt x="3236082" y="255546"/>
                      <a:pt x="3232510" y="257820"/>
                    </a:cubicBezTo>
                    <a:cubicBezTo>
                      <a:pt x="3232510" y="257820"/>
                      <a:pt x="3232510" y="266070"/>
                      <a:pt x="3227356" y="270195"/>
                    </a:cubicBezTo>
                    <a:cubicBezTo>
                      <a:pt x="3222192" y="274320"/>
                      <a:pt x="3218067" y="297002"/>
                      <a:pt x="3221163" y="302156"/>
                    </a:cubicBezTo>
                    <a:cubicBezTo>
                      <a:pt x="3224259" y="307320"/>
                      <a:pt x="3261385" y="310406"/>
                      <a:pt x="3278913" y="314531"/>
                    </a:cubicBezTo>
                    <a:cubicBezTo>
                      <a:pt x="3296442" y="318656"/>
                      <a:pt x="3289231" y="314531"/>
                      <a:pt x="3294385" y="314531"/>
                    </a:cubicBezTo>
                    <a:lnTo>
                      <a:pt x="3309846" y="314531"/>
                    </a:lnTo>
                    <a:lnTo>
                      <a:pt x="3323260" y="322792"/>
                    </a:lnTo>
                    <a:cubicBezTo>
                      <a:pt x="3328219" y="326332"/>
                      <a:pt x="3332723" y="330490"/>
                      <a:pt x="3336664" y="335156"/>
                    </a:cubicBezTo>
                    <a:cubicBezTo>
                      <a:pt x="3344665" y="339346"/>
                      <a:pt x="3350360" y="346925"/>
                      <a:pt x="3352135" y="355792"/>
                    </a:cubicBezTo>
                    <a:cubicBezTo>
                      <a:pt x="3353142" y="360198"/>
                      <a:pt x="3353142" y="364778"/>
                      <a:pt x="3352135" y="369196"/>
                    </a:cubicBezTo>
                    <a:cubicBezTo>
                      <a:pt x="3352135" y="369196"/>
                      <a:pt x="3352135" y="374349"/>
                      <a:pt x="3352135" y="374349"/>
                    </a:cubicBezTo>
                    <a:cubicBezTo>
                      <a:pt x="3352579" y="377078"/>
                      <a:pt x="3352579" y="379871"/>
                      <a:pt x="3352135" y="382599"/>
                    </a:cubicBezTo>
                    <a:cubicBezTo>
                      <a:pt x="3350078" y="386270"/>
                      <a:pt x="3347653" y="389723"/>
                      <a:pt x="3344914" y="392907"/>
                    </a:cubicBezTo>
                    <a:cubicBezTo>
                      <a:pt x="3344914" y="392907"/>
                      <a:pt x="3335635" y="401157"/>
                      <a:pt x="3332539" y="400128"/>
                    </a:cubicBezTo>
                    <a:lnTo>
                      <a:pt x="3312942" y="400128"/>
                    </a:lnTo>
                    <a:lnTo>
                      <a:pt x="3292317" y="390849"/>
                    </a:lnTo>
                    <a:lnTo>
                      <a:pt x="3270663" y="390849"/>
                    </a:lnTo>
                    <a:lnTo>
                      <a:pt x="3236635" y="378474"/>
                    </a:lnTo>
                    <a:lnTo>
                      <a:pt x="3203634" y="371253"/>
                    </a:lnTo>
                    <a:cubicBezTo>
                      <a:pt x="3193002" y="367572"/>
                      <a:pt x="3181872" y="365482"/>
                      <a:pt x="3170634" y="365070"/>
                    </a:cubicBezTo>
                    <a:lnTo>
                      <a:pt x="3138662" y="365070"/>
                    </a:lnTo>
                    <a:cubicBezTo>
                      <a:pt x="3126287" y="365070"/>
                      <a:pt x="3112884" y="356821"/>
                      <a:pt x="3102566" y="355781"/>
                    </a:cubicBezTo>
                    <a:cubicBezTo>
                      <a:pt x="3080630" y="353432"/>
                      <a:pt x="3058511" y="353432"/>
                      <a:pt x="3036565" y="355781"/>
                    </a:cubicBezTo>
                    <a:cubicBezTo>
                      <a:pt x="3007690" y="355781"/>
                      <a:pt x="2955093" y="367128"/>
                      <a:pt x="2952008" y="366099"/>
                    </a:cubicBezTo>
                    <a:cubicBezTo>
                      <a:pt x="2948911" y="365070"/>
                      <a:pt x="2937564" y="344446"/>
                      <a:pt x="2929314" y="331031"/>
                    </a:cubicBezTo>
                    <a:cubicBezTo>
                      <a:pt x="2928145" y="325596"/>
                      <a:pt x="2928145" y="319977"/>
                      <a:pt x="2929314" y="314531"/>
                    </a:cubicBezTo>
                    <a:cubicBezTo>
                      <a:pt x="2931155" y="307786"/>
                      <a:pt x="2931155" y="300662"/>
                      <a:pt x="2929314" y="293906"/>
                    </a:cubicBezTo>
                    <a:cubicBezTo>
                      <a:pt x="2929314" y="286695"/>
                      <a:pt x="2961286" y="283598"/>
                      <a:pt x="2965411" y="283598"/>
                    </a:cubicBezTo>
                    <a:cubicBezTo>
                      <a:pt x="2969536" y="283598"/>
                      <a:pt x="2977786" y="290820"/>
                      <a:pt x="2983968" y="290820"/>
                    </a:cubicBezTo>
                    <a:lnTo>
                      <a:pt x="3027287" y="290820"/>
                    </a:lnTo>
                    <a:cubicBezTo>
                      <a:pt x="3032440" y="290820"/>
                      <a:pt x="3039662" y="290820"/>
                      <a:pt x="3043787" y="290820"/>
                    </a:cubicBezTo>
                    <a:cubicBezTo>
                      <a:pt x="3060070" y="289348"/>
                      <a:pt x="3076256" y="286933"/>
                      <a:pt x="3092259" y="283598"/>
                    </a:cubicBezTo>
                    <a:cubicBezTo>
                      <a:pt x="3122162" y="283598"/>
                      <a:pt x="3132469" y="246473"/>
                      <a:pt x="3139691" y="234098"/>
                    </a:cubicBezTo>
                    <a:cubicBezTo>
                      <a:pt x="3143448" y="228782"/>
                      <a:pt x="3146241" y="222849"/>
                      <a:pt x="3147941" y="216569"/>
                    </a:cubicBezTo>
                    <a:cubicBezTo>
                      <a:pt x="3147941" y="209348"/>
                      <a:pt x="3147941" y="202126"/>
                      <a:pt x="3147941" y="200069"/>
                    </a:cubicBezTo>
                    <a:cubicBezTo>
                      <a:pt x="3142105" y="199733"/>
                      <a:pt x="3136248" y="199733"/>
                      <a:pt x="3130412" y="200069"/>
                    </a:cubicBezTo>
                    <a:cubicBezTo>
                      <a:pt x="3123277" y="201661"/>
                      <a:pt x="3115883" y="201661"/>
                      <a:pt x="3108759" y="200069"/>
                    </a:cubicBezTo>
                    <a:cubicBezTo>
                      <a:pt x="3102566" y="200069"/>
                      <a:pt x="3108759" y="187694"/>
                      <a:pt x="3108759" y="178405"/>
                    </a:cubicBezTo>
                    <a:cubicBezTo>
                      <a:pt x="3109073" y="168953"/>
                      <a:pt x="3106561" y="159609"/>
                      <a:pt x="3101537" y="151597"/>
                    </a:cubicBezTo>
                    <a:cubicBezTo>
                      <a:pt x="3101537" y="151597"/>
                      <a:pt x="3101537" y="135097"/>
                      <a:pt x="3101537" y="132001"/>
                    </a:cubicBezTo>
                    <a:cubicBezTo>
                      <a:pt x="3102046" y="125829"/>
                      <a:pt x="3102046" y="119615"/>
                      <a:pt x="3101537" y="113443"/>
                    </a:cubicBezTo>
                    <a:cubicBezTo>
                      <a:pt x="3101537" y="104154"/>
                      <a:pt x="3112884" y="106222"/>
                      <a:pt x="3121134" y="104154"/>
                    </a:cubicBezTo>
                    <a:cubicBezTo>
                      <a:pt x="3129384" y="102097"/>
                      <a:pt x="3139691" y="114472"/>
                      <a:pt x="3147941" y="117569"/>
                    </a:cubicBezTo>
                    <a:cubicBezTo>
                      <a:pt x="3171858" y="121076"/>
                      <a:pt x="3195969" y="123144"/>
                      <a:pt x="3220134" y="123750"/>
                    </a:cubicBezTo>
                    <a:lnTo>
                      <a:pt x="3259317" y="123750"/>
                    </a:lnTo>
                    <a:cubicBezTo>
                      <a:pt x="3278480" y="122516"/>
                      <a:pt x="3297481" y="119398"/>
                      <a:pt x="3316039" y="114472"/>
                    </a:cubicBezTo>
                    <a:cubicBezTo>
                      <a:pt x="3321095" y="113064"/>
                      <a:pt x="3326443" y="113064"/>
                      <a:pt x="3331510" y="114472"/>
                    </a:cubicBezTo>
                    <a:lnTo>
                      <a:pt x="3343885" y="114472"/>
                    </a:lnTo>
                    <a:close/>
                    <a:moveTo>
                      <a:pt x="2198081" y="79112"/>
                    </a:moveTo>
                    <a:cubicBezTo>
                      <a:pt x="2202917" y="81869"/>
                      <a:pt x="2209495" y="92309"/>
                      <a:pt x="2212588" y="96946"/>
                    </a:cubicBezTo>
                    <a:lnTo>
                      <a:pt x="2218770" y="79417"/>
                    </a:lnTo>
                    <a:cubicBezTo>
                      <a:pt x="2218770" y="79417"/>
                      <a:pt x="2218770" y="94889"/>
                      <a:pt x="2218770" y="100042"/>
                    </a:cubicBezTo>
                    <a:cubicBezTo>
                      <a:pt x="2216995" y="107848"/>
                      <a:pt x="2216995" y="115957"/>
                      <a:pt x="2218770" y="123764"/>
                    </a:cubicBezTo>
                    <a:cubicBezTo>
                      <a:pt x="2218770" y="128917"/>
                      <a:pt x="2218770" y="134071"/>
                      <a:pt x="2208463" y="142321"/>
                    </a:cubicBezTo>
                    <a:cubicBezTo>
                      <a:pt x="2202108" y="150344"/>
                      <a:pt x="2196575" y="158984"/>
                      <a:pt x="2191952" y="168100"/>
                    </a:cubicBezTo>
                    <a:cubicBezTo>
                      <a:pt x="2188509" y="175992"/>
                      <a:pt x="2188509" y="184968"/>
                      <a:pt x="2191952" y="192850"/>
                    </a:cubicBezTo>
                    <a:cubicBezTo>
                      <a:pt x="2191952" y="192850"/>
                      <a:pt x="2191952" y="207293"/>
                      <a:pt x="2191952" y="210379"/>
                    </a:cubicBezTo>
                    <a:cubicBezTo>
                      <a:pt x="2191952" y="213475"/>
                      <a:pt x="2200213" y="210379"/>
                      <a:pt x="2205367" y="210379"/>
                    </a:cubicBezTo>
                    <a:cubicBezTo>
                      <a:pt x="2210520" y="210379"/>
                      <a:pt x="2205367" y="216572"/>
                      <a:pt x="2211549" y="221725"/>
                    </a:cubicBezTo>
                    <a:cubicBezTo>
                      <a:pt x="2217742" y="226879"/>
                      <a:pt x="2221867" y="234100"/>
                      <a:pt x="2221867" y="240293"/>
                    </a:cubicBezTo>
                    <a:cubicBezTo>
                      <a:pt x="2223339" y="242848"/>
                      <a:pt x="2223339" y="245988"/>
                      <a:pt x="2221867" y="248543"/>
                    </a:cubicBezTo>
                    <a:cubicBezTo>
                      <a:pt x="2206872" y="259954"/>
                      <a:pt x="2194854" y="274809"/>
                      <a:pt x="2186798" y="291851"/>
                    </a:cubicBezTo>
                    <a:cubicBezTo>
                      <a:pt x="2186798" y="291851"/>
                      <a:pt x="2186798" y="305265"/>
                      <a:pt x="2186798" y="306293"/>
                    </a:cubicBezTo>
                    <a:lnTo>
                      <a:pt x="2202270" y="306293"/>
                    </a:lnTo>
                    <a:cubicBezTo>
                      <a:pt x="2207694" y="307224"/>
                      <a:pt x="2212718" y="309736"/>
                      <a:pt x="2216713" y="313515"/>
                    </a:cubicBezTo>
                    <a:cubicBezTo>
                      <a:pt x="2219788" y="317434"/>
                      <a:pt x="2221910" y="322025"/>
                      <a:pt x="2222895" y="326919"/>
                    </a:cubicBezTo>
                    <a:cubicBezTo>
                      <a:pt x="2220611" y="347793"/>
                      <a:pt x="2208810" y="366436"/>
                      <a:pt x="2190923" y="377448"/>
                    </a:cubicBezTo>
                    <a:cubicBezTo>
                      <a:pt x="2175452" y="390851"/>
                      <a:pt x="2147615" y="406323"/>
                      <a:pt x="2134201" y="416630"/>
                    </a:cubicBezTo>
                    <a:cubicBezTo>
                      <a:pt x="2120797" y="426948"/>
                      <a:pt x="2114615" y="444476"/>
                      <a:pt x="2107393" y="447573"/>
                    </a:cubicBezTo>
                    <a:cubicBezTo>
                      <a:pt x="2100172" y="450669"/>
                      <a:pt x="2100172" y="447573"/>
                      <a:pt x="2096047" y="447573"/>
                    </a:cubicBezTo>
                    <a:lnTo>
                      <a:pt x="2078518" y="447573"/>
                    </a:lnTo>
                    <a:cubicBezTo>
                      <a:pt x="2072325" y="447573"/>
                      <a:pt x="2073364" y="438294"/>
                      <a:pt x="2069239" y="434169"/>
                    </a:cubicBezTo>
                    <a:cubicBezTo>
                      <a:pt x="2064085" y="430769"/>
                      <a:pt x="2059841" y="426168"/>
                      <a:pt x="2056864" y="420765"/>
                    </a:cubicBezTo>
                    <a:cubicBezTo>
                      <a:pt x="2052100" y="412494"/>
                      <a:pt x="2048949" y="403388"/>
                      <a:pt x="2047585" y="393948"/>
                    </a:cubicBezTo>
                    <a:cubicBezTo>
                      <a:pt x="2051504" y="381648"/>
                      <a:pt x="2059993" y="371308"/>
                      <a:pt x="2071296" y="365072"/>
                    </a:cubicBezTo>
                    <a:cubicBezTo>
                      <a:pt x="2071296" y="365072"/>
                      <a:pt x="2081614" y="353726"/>
                      <a:pt x="2084700" y="351669"/>
                    </a:cubicBezTo>
                    <a:cubicBezTo>
                      <a:pt x="2088836" y="348020"/>
                      <a:pt x="2092030" y="343419"/>
                      <a:pt x="2093989" y="338265"/>
                    </a:cubicBezTo>
                    <a:cubicBezTo>
                      <a:pt x="2094552" y="334497"/>
                      <a:pt x="2094552" y="330676"/>
                      <a:pt x="2093989" y="326919"/>
                    </a:cubicBezTo>
                    <a:cubicBezTo>
                      <a:pt x="2094455" y="322122"/>
                      <a:pt x="2094455" y="317283"/>
                      <a:pt x="2093989" y="312475"/>
                    </a:cubicBezTo>
                    <a:cubicBezTo>
                      <a:pt x="2092885" y="308546"/>
                      <a:pt x="2090752" y="304983"/>
                      <a:pt x="2087796" y="302169"/>
                    </a:cubicBezTo>
                    <a:cubicBezTo>
                      <a:pt x="2084624" y="299765"/>
                      <a:pt x="2082123" y="296560"/>
                      <a:pt x="2080575" y="292890"/>
                    </a:cubicBezTo>
                    <a:cubicBezTo>
                      <a:pt x="2080586" y="292890"/>
                      <a:pt x="2066142" y="280515"/>
                      <a:pt x="2065114" y="274322"/>
                    </a:cubicBezTo>
                    <a:cubicBezTo>
                      <a:pt x="2064313" y="263744"/>
                      <a:pt x="2071296" y="254130"/>
                      <a:pt x="2081614" y="251639"/>
                    </a:cubicBezTo>
                    <a:lnTo>
                      <a:pt x="2095018" y="251639"/>
                    </a:lnTo>
                    <a:cubicBezTo>
                      <a:pt x="2103268" y="251639"/>
                      <a:pt x="2107393" y="241322"/>
                      <a:pt x="2110490" y="234100"/>
                    </a:cubicBezTo>
                    <a:cubicBezTo>
                      <a:pt x="2113586" y="226879"/>
                      <a:pt x="2110490" y="213475"/>
                      <a:pt x="2110490" y="206264"/>
                    </a:cubicBezTo>
                    <a:cubicBezTo>
                      <a:pt x="2110490" y="199043"/>
                      <a:pt x="2100172" y="195946"/>
                      <a:pt x="2093989" y="194918"/>
                    </a:cubicBezTo>
                    <a:cubicBezTo>
                      <a:pt x="2088154" y="194420"/>
                      <a:pt x="2082285" y="194420"/>
                      <a:pt x="2076461" y="194918"/>
                    </a:cubicBezTo>
                    <a:cubicBezTo>
                      <a:pt x="2076461" y="194918"/>
                      <a:pt x="2066142" y="189764"/>
                      <a:pt x="2065114" y="184599"/>
                    </a:cubicBezTo>
                    <a:cubicBezTo>
                      <a:pt x="2064085" y="179446"/>
                      <a:pt x="2059949" y="184599"/>
                      <a:pt x="2054796" y="184599"/>
                    </a:cubicBezTo>
                    <a:cubicBezTo>
                      <a:pt x="2049642" y="184599"/>
                      <a:pt x="2048614" y="169139"/>
                      <a:pt x="2047585" y="166043"/>
                    </a:cubicBezTo>
                    <a:cubicBezTo>
                      <a:pt x="2046546" y="162946"/>
                      <a:pt x="2047585" y="166043"/>
                      <a:pt x="2055824" y="158821"/>
                    </a:cubicBezTo>
                    <a:cubicBezTo>
                      <a:pt x="2064085" y="151600"/>
                      <a:pt x="2055824" y="151600"/>
                      <a:pt x="2060989" y="147475"/>
                    </a:cubicBezTo>
                    <a:cubicBezTo>
                      <a:pt x="2066142" y="143350"/>
                      <a:pt x="2069239" y="139225"/>
                      <a:pt x="2074393" y="136139"/>
                    </a:cubicBezTo>
                    <a:lnTo>
                      <a:pt x="2093989" y="136139"/>
                    </a:lnTo>
                    <a:cubicBezTo>
                      <a:pt x="2118740" y="121696"/>
                      <a:pt x="2144519" y="86639"/>
                      <a:pt x="2171337" y="84571"/>
                    </a:cubicBezTo>
                    <a:cubicBezTo>
                      <a:pt x="2198145" y="82514"/>
                      <a:pt x="2189895" y="84571"/>
                      <a:pt x="2194020" y="79417"/>
                    </a:cubicBezTo>
                    <a:cubicBezTo>
                      <a:pt x="2195051" y="78129"/>
                      <a:pt x="2196469" y="78194"/>
                      <a:pt x="2198081" y="79112"/>
                    </a:cubicBezTo>
                    <a:close/>
                    <a:moveTo>
                      <a:pt x="2394088" y="55695"/>
                    </a:moveTo>
                    <a:cubicBezTo>
                      <a:pt x="2379656" y="62916"/>
                      <a:pt x="2355934" y="70138"/>
                      <a:pt x="2356963" y="76320"/>
                    </a:cubicBezTo>
                    <a:cubicBezTo>
                      <a:pt x="2357991" y="82513"/>
                      <a:pt x="2359020" y="93860"/>
                      <a:pt x="2365213" y="93860"/>
                    </a:cubicBezTo>
                    <a:cubicBezTo>
                      <a:pt x="2372001" y="95408"/>
                      <a:pt x="2379050" y="95408"/>
                      <a:pt x="2385838" y="93860"/>
                    </a:cubicBezTo>
                    <a:cubicBezTo>
                      <a:pt x="2390992" y="88695"/>
                      <a:pt x="2397185" y="73224"/>
                      <a:pt x="2397185" y="73224"/>
                    </a:cubicBezTo>
                    <a:cubicBezTo>
                      <a:pt x="2397867" y="68092"/>
                      <a:pt x="2397867" y="62895"/>
                      <a:pt x="2397185" y="57763"/>
                    </a:cubicBezTo>
                    <a:close/>
                    <a:moveTo>
                      <a:pt x="2409561" y="1039"/>
                    </a:moveTo>
                    <a:cubicBezTo>
                      <a:pt x="2416782" y="10"/>
                      <a:pt x="2421936" y="6193"/>
                      <a:pt x="2427090" y="1039"/>
                    </a:cubicBezTo>
                    <a:cubicBezTo>
                      <a:pt x="2438393" y="-347"/>
                      <a:pt x="2449815" y="-347"/>
                      <a:pt x="2461119" y="1039"/>
                    </a:cubicBezTo>
                    <a:cubicBezTo>
                      <a:pt x="2461130" y="1039"/>
                      <a:pt x="2461130" y="12386"/>
                      <a:pt x="2469369" y="14443"/>
                    </a:cubicBezTo>
                    <a:cubicBezTo>
                      <a:pt x="2476872" y="19466"/>
                      <a:pt x="2482058" y="27251"/>
                      <a:pt x="2483812" y="36096"/>
                    </a:cubicBezTo>
                    <a:cubicBezTo>
                      <a:pt x="2483812" y="43318"/>
                      <a:pt x="2477630" y="54664"/>
                      <a:pt x="2477630" y="57761"/>
                    </a:cubicBezTo>
                    <a:cubicBezTo>
                      <a:pt x="2479600" y="63791"/>
                      <a:pt x="2479600" y="70288"/>
                      <a:pt x="2477630" y="76318"/>
                    </a:cubicBezTo>
                    <a:cubicBezTo>
                      <a:pt x="2472747" y="86549"/>
                      <a:pt x="2468936" y="97268"/>
                      <a:pt x="2466283" y="108290"/>
                    </a:cubicBezTo>
                    <a:cubicBezTo>
                      <a:pt x="2462169" y="115057"/>
                      <a:pt x="2457697" y="121596"/>
                      <a:pt x="2452879" y="127886"/>
                    </a:cubicBezTo>
                    <a:cubicBezTo>
                      <a:pt x="2445658" y="155722"/>
                      <a:pt x="2435340" y="175319"/>
                      <a:pt x="2429158" y="203165"/>
                    </a:cubicBezTo>
                    <a:cubicBezTo>
                      <a:pt x="2429158" y="203165"/>
                      <a:pt x="2422965" y="216569"/>
                      <a:pt x="2419868" y="215541"/>
                    </a:cubicBezTo>
                    <a:cubicBezTo>
                      <a:pt x="2416782" y="214512"/>
                      <a:pt x="2408532" y="215541"/>
                      <a:pt x="2406464" y="215541"/>
                    </a:cubicBezTo>
                    <a:cubicBezTo>
                      <a:pt x="2404407" y="215541"/>
                      <a:pt x="2396157" y="215541"/>
                      <a:pt x="2392032" y="222762"/>
                    </a:cubicBezTo>
                    <a:cubicBezTo>
                      <a:pt x="2387907" y="229973"/>
                      <a:pt x="2374503" y="222762"/>
                      <a:pt x="2372435" y="232041"/>
                    </a:cubicBezTo>
                    <a:cubicBezTo>
                      <a:pt x="2369859" y="237238"/>
                      <a:pt x="2369859" y="243344"/>
                      <a:pt x="2372435" y="248541"/>
                    </a:cubicBezTo>
                    <a:cubicBezTo>
                      <a:pt x="2377589" y="253694"/>
                      <a:pt x="2386879" y="248541"/>
                      <a:pt x="2387907" y="243387"/>
                    </a:cubicBezTo>
                    <a:cubicBezTo>
                      <a:pt x="2390603" y="238937"/>
                      <a:pt x="2395129" y="235906"/>
                      <a:pt x="2400282" y="235137"/>
                    </a:cubicBezTo>
                    <a:cubicBezTo>
                      <a:pt x="2406432" y="236079"/>
                      <a:pt x="2412690" y="236079"/>
                      <a:pt x="2418840" y="235137"/>
                    </a:cubicBezTo>
                    <a:cubicBezTo>
                      <a:pt x="2422867" y="235484"/>
                      <a:pt x="2426213" y="238407"/>
                      <a:pt x="2427090" y="242348"/>
                    </a:cubicBezTo>
                    <a:cubicBezTo>
                      <a:pt x="2428486" y="250338"/>
                      <a:pt x="2431280" y="258014"/>
                      <a:pt x="2435340" y="265041"/>
                    </a:cubicBezTo>
                    <a:cubicBezTo>
                      <a:pt x="2436444" y="268040"/>
                      <a:pt x="2436444" y="271320"/>
                      <a:pt x="2435340" y="274319"/>
                    </a:cubicBezTo>
                    <a:cubicBezTo>
                      <a:pt x="2430663" y="279625"/>
                      <a:pt x="2425477" y="284453"/>
                      <a:pt x="2419868" y="288763"/>
                    </a:cubicBezTo>
                    <a:cubicBezTo>
                      <a:pt x="2419868" y="288763"/>
                      <a:pt x="2407493" y="288763"/>
                      <a:pt x="2402339" y="298041"/>
                    </a:cubicBezTo>
                    <a:cubicBezTo>
                      <a:pt x="2400791" y="301657"/>
                      <a:pt x="2400791" y="305761"/>
                      <a:pt x="2402339" y="309377"/>
                    </a:cubicBezTo>
                    <a:cubicBezTo>
                      <a:pt x="2402339" y="316609"/>
                      <a:pt x="2408532" y="316609"/>
                      <a:pt x="2412657" y="315570"/>
                    </a:cubicBezTo>
                    <a:cubicBezTo>
                      <a:pt x="2416782" y="314541"/>
                      <a:pt x="2430186" y="308348"/>
                      <a:pt x="2436368" y="307320"/>
                    </a:cubicBezTo>
                    <a:cubicBezTo>
                      <a:pt x="2442886" y="307883"/>
                      <a:pt x="2449447" y="307883"/>
                      <a:pt x="2455965" y="307320"/>
                    </a:cubicBezTo>
                    <a:cubicBezTo>
                      <a:pt x="2455965" y="307320"/>
                      <a:pt x="2471437" y="299070"/>
                      <a:pt x="2477630" y="300098"/>
                    </a:cubicBezTo>
                    <a:cubicBezTo>
                      <a:pt x="2483812" y="301138"/>
                      <a:pt x="2493091" y="291848"/>
                      <a:pt x="2498244" y="300098"/>
                    </a:cubicBezTo>
                    <a:cubicBezTo>
                      <a:pt x="2503409" y="308348"/>
                      <a:pt x="2516812" y="310416"/>
                      <a:pt x="2517841" y="323820"/>
                    </a:cubicBezTo>
                    <a:cubicBezTo>
                      <a:pt x="2518880" y="337223"/>
                      <a:pt x="2511659" y="367138"/>
                      <a:pt x="2494119" y="370224"/>
                    </a:cubicBezTo>
                    <a:cubicBezTo>
                      <a:pt x="2476590" y="373320"/>
                      <a:pt x="2494119" y="370224"/>
                      <a:pt x="2467312" y="370224"/>
                    </a:cubicBezTo>
                    <a:lnTo>
                      <a:pt x="2422965" y="377445"/>
                    </a:lnTo>
                    <a:cubicBezTo>
                      <a:pt x="2414725" y="377997"/>
                      <a:pt x="2406454" y="377997"/>
                      <a:pt x="2398214" y="377445"/>
                    </a:cubicBezTo>
                    <a:cubicBezTo>
                      <a:pt x="2391177" y="378398"/>
                      <a:pt x="2384258" y="380130"/>
                      <a:pt x="2377589" y="382599"/>
                    </a:cubicBezTo>
                    <a:cubicBezTo>
                      <a:pt x="2369934" y="385760"/>
                      <a:pt x="2361987" y="388185"/>
                      <a:pt x="2353878" y="389820"/>
                    </a:cubicBezTo>
                    <a:cubicBezTo>
                      <a:pt x="2343971" y="391260"/>
                      <a:pt x="2334487" y="394779"/>
                      <a:pt x="2326031" y="400138"/>
                    </a:cubicBezTo>
                    <a:cubicBezTo>
                      <a:pt x="2316244" y="403256"/>
                      <a:pt x="2306250" y="405671"/>
                      <a:pt x="2296127" y="407360"/>
                    </a:cubicBezTo>
                    <a:cubicBezTo>
                      <a:pt x="2286578" y="412708"/>
                      <a:pt x="2276563" y="417191"/>
                      <a:pt x="2266212" y="420763"/>
                    </a:cubicBezTo>
                    <a:cubicBezTo>
                      <a:pt x="2261059" y="420763"/>
                      <a:pt x="2246616" y="420763"/>
                      <a:pt x="2245587" y="413542"/>
                    </a:cubicBezTo>
                    <a:cubicBezTo>
                      <a:pt x="2241776" y="405324"/>
                      <a:pt x="2239004" y="396663"/>
                      <a:pt x="2237348" y="387752"/>
                    </a:cubicBezTo>
                    <a:lnTo>
                      <a:pt x="2237337" y="379513"/>
                    </a:lnTo>
                    <a:cubicBezTo>
                      <a:pt x="2237337" y="379513"/>
                      <a:pt x="2237337" y="368167"/>
                      <a:pt x="2237337" y="364042"/>
                    </a:cubicBezTo>
                    <a:cubicBezTo>
                      <a:pt x="2237337" y="359917"/>
                      <a:pt x="2237337" y="357849"/>
                      <a:pt x="2243530" y="357849"/>
                    </a:cubicBezTo>
                    <a:cubicBezTo>
                      <a:pt x="2249712" y="357849"/>
                      <a:pt x="2248684" y="357849"/>
                      <a:pt x="2253837" y="357849"/>
                    </a:cubicBezTo>
                    <a:cubicBezTo>
                      <a:pt x="2262585" y="354362"/>
                      <a:pt x="2270890" y="349869"/>
                      <a:pt x="2278588" y="344445"/>
                    </a:cubicBezTo>
                    <a:lnTo>
                      <a:pt x="2310560" y="324848"/>
                    </a:lnTo>
                    <a:cubicBezTo>
                      <a:pt x="2310560" y="318666"/>
                      <a:pt x="2310560" y="315570"/>
                      <a:pt x="2303338" y="316609"/>
                    </a:cubicBezTo>
                    <a:cubicBezTo>
                      <a:pt x="2296127" y="317638"/>
                      <a:pt x="2293031" y="316609"/>
                      <a:pt x="2289934" y="316609"/>
                    </a:cubicBezTo>
                    <a:cubicBezTo>
                      <a:pt x="2286838" y="316609"/>
                      <a:pt x="2278588" y="316609"/>
                      <a:pt x="2277559" y="316609"/>
                    </a:cubicBezTo>
                    <a:cubicBezTo>
                      <a:pt x="2276531" y="316609"/>
                      <a:pt x="2277559" y="308348"/>
                      <a:pt x="2277559" y="305263"/>
                    </a:cubicBezTo>
                    <a:lnTo>
                      <a:pt x="2277559" y="291848"/>
                    </a:lnTo>
                    <a:cubicBezTo>
                      <a:pt x="2277559" y="291848"/>
                      <a:pt x="2277559" y="281541"/>
                      <a:pt x="2283752" y="280512"/>
                    </a:cubicBezTo>
                    <a:cubicBezTo>
                      <a:pt x="2289934" y="279473"/>
                      <a:pt x="2283752" y="280512"/>
                      <a:pt x="2291991" y="280512"/>
                    </a:cubicBezTo>
                    <a:lnTo>
                      <a:pt x="2300252" y="280512"/>
                    </a:lnTo>
                    <a:lnTo>
                      <a:pt x="2307463" y="280512"/>
                    </a:lnTo>
                    <a:cubicBezTo>
                      <a:pt x="2310289" y="278867"/>
                      <a:pt x="2312465" y="276322"/>
                      <a:pt x="2313656" y="273291"/>
                    </a:cubicBezTo>
                    <a:cubicBezTo>
                      <a:pt x="2314706" y="267845"/>
                      <a:pt x="2314706" y="262237"/>
                      <a:pt x="2313656" y="256791"/>
                    </a:cubicBezTo>
                    <a:cubicBezTo>
                      <a:pt x="2313656" y="256791"/>
                      <a:pt x="2308492" y="256791"/>
                      <a:pt x="2303338" y="256791"/>
                    </a:cubicBezTo>
                    <a:lnTo>
                      <a:pt x="2290963" y="261944"/>
                    </a:lnTo>
                    <a:cubicBezTo>
                      <a:pt x="2287552" y="262518"/>
                      <a:pt x="2284066" y="262518"/>
                      <a:pt x="2280656" y="261944"/>
                    </a:cubicBezTo>
                    <a:cubicBezTo>
                      <a:pt x="2277288" y="262984"/>
                      <a:pt x="2273694" y="262984"/>
                      <a:pt x="2270338" y="261944"/>
                    </a:cubicBezTo>
                    <a:cubicBezTo>
                      <a:pt x="2270338" y="261944"/>
                      <a:pt x="2270338" y="261944"/>
                      <a:pt x="2265184" y="255751"/>
                    </a:cubicBezTo>
                    <a:cubicBezTo>
                      <a:pt x="2262672" y="252774"/>
                      <a:pt x="2260907" y="249245"/>
                      <a:pt x="2260030" y="245444"/>
                    </a:cubicBezTo>
                    <a:cubicBezTo>
                      <a:pt x="2260030" y="235137"/>
                      <a:pt x="2250752" y="233069"/>
                      <a:pt x="2248684" y="231012"/>
                    </a:cubicBezTo>
                    <a:cubicBezTo>
                      <a:pt x="2245576" y="225588"/>
                      <a:pt x="2243476" y="219644"/>
                      <a:pt x="2242502" y="213473"/>
                    </a:cubicBezTo>
                    <a:cubicBezTo>
                      <a:pt x="2242502" y="203165"/>
                      <a:pt x="2249712" y="192847"/>
                      <a:pt x="2247655" y="186665"/>
                    </a:cubicBezTo>
                    <a:cubicBezTo>
                      <a:pt x="2242631" y="173002"/>
                      <a:pt x="2239167" y="158819"/>
                      <a:pt x="2237337" y="144386"/>
                    </a:cubicBezTo>
                    <a:cubicBezTo>
                      <a:pt x="2237337" y="144386"/>
                      <a:pt x="2231154" y="135097"/>
                      <a:pt x="2229086" y="126847"/>
                    </a:cubicBezTo>
                    <a:cubicBezTo>
                      <a:pt x="2227029" y="118597"/>
                      <a:pt x="2229086" y="117568"/>
                      <a:pt x="2229086" y="113443"/>
                    </a:cubicBezTo>
                    <a:cubicBezTo>
                      <a:pt x="2230191" y="105237"/>
                      <a:pt x="2230191" y="96911"/>
                      <a:pt x="2229086" y="88693"/>
                    </a:cubicBezTo>
                    <a:lnTo>
                      <a:pt x="2228058" y="86636"/>
                    </a:lnTo>
                    <a:cubicBezTo>
                      <a:pt x="2228058" y="76318"/>
                      <a:pt x="2228058" y="61886"/>
                      <a:pt x="2236309" y="61886"/>
                    </a:cubicBezTo>
                    <a:cubicBezTo>
                      <a:pt x="2244559" y="61886"/>
                      <a:pt x="2244559" y="69097"/>
                      <a:pt x="2251780" y="68068"/>
                    </a:cubicBezTo>
                    <a:cubicBezTo>
                      <a:pt x="2256533" y="69140"/>
                      <a:pt x="2261459" y="69140"/>
                      <a:pt x="2266223" y="68068"/>
                    </a:cubicBezTo>
                    <a:lnTo>
                      <a:pt x="2283752" y="59818"/>
                    </a:lnTo>
                    <a:cubicBezTo>
                      <a:pt x="2293204" y="53149"/>
                      <a:pt x="2303208" y="47280"/>
                      <a:pt x="2313656" y="42289"/>
                    </a:cubicBezTo>
                    <a:cubicBezTo>
                      <a:pt x="2320867" y="42289"/>
                      <a:pt x="2331185" y="42289"/>
                      <a:pt x="2337367" y="36096"/>
                    </a:cubicBezTo>
                    <a:cubicBezTo>
                      <a:pt x="2343560" y="29914"/>
                      <a:pt x="2402339" y="2068"/>
                      <a:pt x="2409561" y="1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 userDrawn="1"/>
        </p:nvGrpSpPr>
        <p:grpSpPr>
          <a:xfrm>
            <a:off x="571944" y="6385053"/>
            <a:ext cx="2494917" cy="307427"/>
            <a:chOff x="650975" y="5882279"/>
            <a:chExt cx="3328166" cy="410101"/>
          </a:xfrm>
          <a:solidFill>
            <a:schemeClr val="bg1">
              <a:lumMod val="65000"/>
            </a:schemeClr>
          </a:solidFill>
        </p:grpSpPr>
        <p:grpSp>
          <p:nvGrpSpPr>
            <p:cNvPr id="216" name="组合 215"/>
            <p:cNvGrpSpPr/>
            <p:nvPr/>
          </p:nvGrpSpPr>
          <p:grpSpPr>
            <a:xfrm>
              <a:off x="2581367" y="5885220"/>
              <a:ext cx="322098" cy="404221"/>
              <a:chOff x="2450389" y="5885095"/>
              <a:chExt cx="371863" cy="466673"/>
            </a:xfrm>
            <a:grpFill/>
          </p:grpSpPr>
          <p:sp>
            <p:nvSpPr>
              <p:cNvPr id="237" name="任意多边形: 形状 236"/>
              <p:cNvSpPr/>
              <p:nvPr/>
            </p:nvSpPr>
            <p:spPr>
              <a:xfrm>
                <a:off x="2450389" y="5885095"/>
                <a:ext cx="371863" cy="306919"/>
              </a:xfrm>
              <a:custGeom>
                <a:avLst/>
                <a:gdLst>
                  <a:gd name="connsiteX0" fmla="*/ 97477 w 371863"/>
                  <a:gd name="connsiteY0" fmla="*/ 42876 h 306919"/>
                  <a:gd name="connsiteX1" fmla="*/ 100327 w 371863"/>
                  <a:gd name="connsiteY1" fmla="*/ 31744 h 306919"/>
                  <a:gd name="connsiteX2" fmla="*/ 115644 w 371863"/>
                  <a:gd name="connsiteY2" fmla="*/ 30052 h 306919"/>
                  <a:gd name="connsiteX3" fmla="*/ 130962 w 371863"/>
                  <a:gd name="connsiteY3" fmla="*/ 47863 h 306919"/>
                  <a:gd name="connsiteX4" fmla="*/ 145478 w 371863"/>
                  <a:gd name="connsiteY4" fmla="*/ 37889 h 306919"/>
                  <a:gd name="connsiteX5" fmla="*/ 176915 w 371863"/>
                  <a:gd name="connsiteY5" fmla="*/ 41808 h 306919"/>
                  <a:gd name="connsiteX6" fmla="*/ 203632 w 371863"/>
                  <a:gd name="connsiteY6" fmla="*/ 16783 h 306919"/>
                  <a:gd name="connsiteX7" fmla="*/ 231862 w 371863"/>
                  <a:gd name="connsiteY7" fmla="*/ 664 h 306919"/>
                  <a:gd name="connsiteX8" fmla="*/ 260805 w 371863"/>
                  <a:gd name="connsiteY8" fmla="*/ 664 h 306919"/>
                  <a:gd name="connsiteX9" fmla="*/ 278617 w 371863"/>
                  <a:gd name="connsiteY9" fmla="*/ 10994 h 306919"/>
                  <a:gd name="connsiteX10" fmla="*/ 289303 w 371863"/>
                  <a:gd name="connsiteY10" fmla="*/ 30854 h 306919"/>
                  <a:gd name="connsiteX11" fmla="*/ 288146 w 371863"/>
                  <a:gd name="connsiteY11" fmla="*/ 49110 h 306919"/>
                  <a:gd name="connsiteX12" fmla="*/ 262853 w 371863"/>
                  <a:gd name="connsiteY12" fmla="*/ 84287 h 306919"/>
                  <a:gd name="connsiteX13" fmla="*/ 250029 w 371863"/>
                  <a:gd name="connsiteY13" fmla="*/ 118217 h 306919"/>
                  <a:gd name="connsiteX14" fmla="*/ 257866 w 371863"/>
                  <a:gd name="connsiteY14" fmla="*/ 126054 h 306919"/>
                  <a:gd name="connsiteX15" fmla="*/ 293489 w 371863"/>
                  <a:gd name="connsiteY15" fmla="*/ 131843 h 306919"/>
                  <a:gd name="connsiteX16" fmla="*/ 341490 w 371863"/>
                  <a:gd name="connsiteY16" fmla="*/ 154285 h 306919"/>
                  <a:gd name="connsiteX17" fmla="*/ 368207 w 371863"/>
                  <a:gd name="connsiteY17" fmla="*/ 186167 h 306919"/>
                  <a:gd name="connsiteX18" fmla="*/ 368207 w 371863"/>
                  <a:gd name="connsiteY18" fmla="*/ 201484 h 306919"/>
                  <a:gd name="connsiteX19" fmla="*/ 338017 w 371863"/>
                  <a:gd name="connsiteY19" fmla="*/ 220453 h 306919"/>
                  <a:gd name="connsiteX20" fmla="*/ 303641 w 371863"/>
                  <a:gd name="connsiteY20" fmla="*/ 221700 h 306919"/>
                  <a:gd name="connsiteX21" fmla="*/ 292420 w 371863"/>
                  <a:gd name="connsiteY21" fmla="*/ 215911 h 306919"/>
                  <a:gd name="connsiteX22" fmla="*/ 279596 w 371863"/>
                  <a:gd name="connsiteY22" fmla="*/ 205136 h 306919"/>
                  <a:gd name="connsiteX23" fmla="*/ 294557 w 371863"/>
                  <a:gd name="connsiteY23" fmla="*/ 177439 h 306919"/>
                  <a:gd name="connsiteX24" fmla="*/ 290372 w 371863"/>
                  <a:gd name="connsiteY24" fmla="*/ 163725 h 306919"/>
                  <a:gd name="connsiteX25" fmla="*/ 232842 w 371863"/>
                  <a:gd name="connsiteY25" fmla="*/ 157135 h 306919"/>
                  <a:gd name="connsiteX26" fmla="*/ 207995 w 371863"/>
                  <a:gd name="connsiteY26" fmla="*/ 170404 h 306919"/>
                  <a:gd name="connsiteX27" fmla="*/ 178963 w 371863"/>
                  <a:gd name="connsiteY27" fmla="*/ 167287 h 306919"/>
                  <a:gd name="connsiteX28" fmla="*/ 148773 w 371863"/>
                  <a:gd name="connsiteY28" fmla="*/ 174411 h 306919"/>
                  <a:gd name="connsiteX29" fmla="*/ 99525 w 371863"/>
                  <a:gd name="connsiteY29" fmla="*/ 194004 h 306919"/>
                  <a:gd name="connsiteX30" fmla="*/ 87325 w 371863"/>
                  <a:gd name="connsiteY30" fmla="*/ 201662 h 306919"/>
                  <a:gd name="connsiteX31" fmla="*/ 77974 w 371863"/>
                  <a:gd name="connsiteY31" fmla="*/ 220097 h 306919"/>
                  <a:gd name="connsiteX32" fmla="*/ 72185 w 371863"/>
                  <a:gd name="connsiteY32" fmla="*/ 235771 h 306919"/>
                  <a:gd name="connsiteX33" fmla="*/ 64704 w 371863"/>
                  <a:gd name="connsiteY33" fmla="*/ 249842 h 306919"/>
                  <a:gd name="connsiteX34" fmla="*/ 59450 w 371863"/>
                  <a:gd name="connsiteY34" fmla="*/ 263378 h 306919"/>
                  <a:gd name="connsiteX35" fmla="*/ 55176 w 371863"/>
                  <a:gd name="connsiteY35" fmla="*/ 277182 h 306919"/>
                  <a:gd name="connsiteX36" fmla="*/ 50990 w 371863"/>
                  <a:gd name="connsiteY36" fmla="*/ 289560 h 306919"/>
                  <a:gd name="connsiteX37" fmla="*/ 49387 w 371863"/>
                  <a:gd name="connsiteY37" fmla="*/ 302295 h 306919"/>
                  <a:gd name="connsiteX38" fmla="*/ 43420 w 371863"/>
                  <a:gd name="connsiteY38" fmla="*/ 306481 h 306919"/>
                  <a:gd name="connsiteX39" fmla="*/ 29172 w 371863"/>
                  <a:gd name="connsiteY39" fmla="*/ 303988 h 306919"/>
                  <a:gd name="connsiteX40" fmla="*/ 18841 w 371863"/>
                  <a:gd name="connsiteY40" fmla="*/ 299446 h 306919"/>
                  <a:gd name="connsiteX41" fmla="*/ 8778 w 371863"/>
                  <a:gd name="connsiteY41" fmla="*/ 293835 h 306919"/>
                  <a:gd name="connsiteX42" fmla="*/ 3612 w 371863"/>
                  <a:gd name="connsiteY42" fmla="*/ 288937 h 306919"/>
                  <a:gd name="connsiteX43" fmla="*/ -306 w 371863"/>
                  <a:gd name="connsiteY43" fmla="*/ 280477 h 306919"/>
                  <a:gd name="connsiteX44" fmla="*/ 5393 w 371863"/>
                  <a:gd name="connsiteY44" fmla="*/ 266406 h 306919"/>
                  <a:gd name="connsiteX45" fmla="*/ 10559 w 371863"/>
                  <a:gd name="connsiteY45" fmla="*/ 251801 h 306919"/>
                  <a:gd name="connsiteX46" fmla="*/ 17861 w 371863"/>
                  <a:gd name="connsiteY46" fmla="*/ 235325 h 306919"/>
                  <a:gd name="connsiteX47" fmla="*/ 34693 w 371863"/>
                  <a:gd name="connsiteY47" fmla="*/ 198991 h 306919"/>
                  <a:gd name="connsiteX48" fmla="*/ 44043 w 371863"/>
                  <a:gd name="connsiteY48" fmla="*/ 179399 h 306919"/>
                  <a:gd name="connsiteX49" fmla="*/ 49565 w 371863"/>
                  <a:gd name="connsiteY49" fmla="*/ 168890 h 306919"/>
                  <a:gd name="connsiteX50" fmla="*/ 51257 w 371863"/>
                  <a:gd name="connsiteY50" fmla="*/ 157313 h 306919"/>
                  <a:gd name="connsiteX51" fmla="*/ 60163 w 371863"/>
                  <a:gd name="connsiteY51" fmla="*/ 150545 h 306919"/>
                  <a:gd name="connsiteX52" fmla="*/ 83941 w 371863"/>
                  <a:gd name="connsiteY52" fmla="*/ 150545 h 306919"/>
                  <a:gd name="connsiteX53" fmla="*/ 93647 w 371863"/>
                  <a:gd name="connsiteY53" fmla="*/ 156155 h 306919"/>
                  <a:gd name="connsiteX54" fmla="*/ 100861 w 371863"/>
                  <a:gd name="connsiteY54" fmla="*/ 163547 h 306919"/>
                  <a:gd name="connsiteX55" fmla="*/ 117959 w 371863"/>
                  <a:gd name="connsiteY55" fmla="*/ 159183 h 306919"/>
                  <a:gd name="connsiteX56" fmla="*/ 150554 w 371863"/>
                  <a:gd name="connsiteY56" fmla="*/ 147250 h 306919"/>
                  <a:gd name="connsiteX57" fmla="*/ 167652 w 371863"/>
                  <a:gd name="connsiteY57" fmla="*/ 133624 h 306919"/>
                  <a:gd name="connsiteX58" fmla="*/ 184128 w 371863"/>
                  <a:gd name="connsiteY58" fmla="*/ 115813 h 306919"/>
                  <a:gd name="connsiteX59" fmla="*/ 195706 w 371863"/>
                  <a:gd name="connsiteY59" fmla="*/ 96577 h 306919"/>
                  <a:gd name="connsiteX60" fmla="*/ 204611 w 371863"/>
                  <a:gd name="connsiteY60" fmla="*/ 80458 h 306919"/>
                  <a:gd name="connsiteX61" fmla="*/ 212092 w 371863"/>
                  <a:gd name="connsiteY61" fmla="*/ 59352 h 306919"/>
                  <a:gd name="connsiteX62" fmla="*/ 221621 w 371863"/>
                  <a:gd name="connsiteY62" fmla="*/ 35752 h 306919"/>
                  <a:gd name="connsiteX63" fmla="*/ 216087 w 371863"/>
                  <a:gd name="connsiteY63" fmla="*/ 31179 h 306919"/>
                  <a:gd name="connsiteX64" fmla="*/ 215833 w 371863"/>
                  <a:gd name="connsiteY64" fmla="*/ 31210 h 306919"/>
                  <a:gd name="connsiteX65" fmla="*/ 200069 w 371863"/>
                  <a:gd name="connsiteY65" fmla="*/ 39492 h 306919"/>
                  <a:gd name="connsiteX66" fmla="*/ 200693 w 371863"/>
                  <a:gd name="connsiteY66" fmla="*/ 58639 h 306919"/>
                  <a:gd name="connsiteX67" fmla="*/ 200693 w 371863"/>
                  <a:gd name="connsiteY67" fmla="*/ 76450 h 306919"/>
                  <a:gd name="connsiteX68" fmla="*/ 193479 w 371863"/>
                  <a:gd name="connsiteY68" fmla="*/ 84643 h 306919"/>
                  <a:gd name="connsiteX69" fmla="*/ 172373 w 371863"/>
                  <a:gd name="connsiteY69" fmla="*/ 86336 h 306919"/>
                  <a:gd name="connsiteX70" fmla="*/ 151534 w 371863"/>
                  <a:gd name="connsiteY70" fmla="*/ 77430 h 306919"/>
                  <a:gd name="connsiteX71" fmla="*/ 140402 w 371863"/>
                  <a:gd name="connsiteY71" fmla="*/ 68524 h 306919"/>
                  <a:gd name="connsiteX72" fmla="*/ 138354 w 371863"/>
                  <a:gd name="connsiteY72" fmla="*/ 77964 h 306919"/>
                  <a:gd name="connsiteX73" fmla="*/ 138354 w 371863"/>
                  <a:gd name="connsiteY73" fmla="*/ 115724 h 306919"/>
                  <a:gd name="connsiteX74" fmla="*/ 125174 w 371863"/>
                  <a:gd name="connsiteY74" fmla="*/ 130596 h 306919"/>
                  <a:gd name="connsiteX75" fmla="*/ 102197 w 371863"/>
                  <a:gd name="connsiteY75" fmla="*/ 126589 h 306919"/>
                  <a:gd name="connsiteX76" fmla="*/ 81180 w 371863"/>
                  <a:gd name="connsiteY76" fmla="*/ 90966 h 306919"/>
                  <a:gd name="connsiteX77" fmla="*/ 81180 w 371863"/>
                  <a:gd name="connsiteY77" fmla="*/ 74669 h 306919"/>
                  <a:gd name="connsiteX78" fmla="*/ 88571 w 371863"/>
                  <a:gd name="connsiteY78" fmla="*/ 66387 h 306919"/>
                  <a:gd name="connsiteX79" fmla="*/ 91510 w 371863"/>
                  <a:gd name="connsiteY79" fmla="*/ 56056 h 306919"/>
                  <a:gd name="connsiteX80" fmla="*/ 97477 w 371863"/>
                  <a:gd name="connsiteY80" fmla="*/ 42876 h 306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71863" h="306919">
                    <a:moveTo>
                      <a:pt x="97477" y="42876"/>
                    </a:moveTo>
                    <a:cubicBezTo>
                      <a:pt x="97523" y="38991"/>
                      <a:pt x="98501" y="35174"/>
                      <a:pt x="100327" y="31744"/>
                    </a:cubicBezTo>
                    <a:cubicBezTo>
                      <a:pt x="103266" y="27202"/>
                      <a:pt x="104067" y="23818"/>
                      <a:pt x="115644" y="30052"/>
                    </a:cubicBezTo>
                    <a:cubicBezTo>
                      <a:pt x="127222" y="36286"/>
                      <a:pt x="127667" y="47863"/>
                      <a:pt x="130962" y="47863"/>
                    </a:cubicBezTo>
                    <a:cubicBezTo>
                      <a:pt x="134257" y="47863"/>
                      <a:pt x="138443" y="38958"/>
                      <a:pt x="145478" y="37889"/>
                    </a:cubicBezTo>
                    <a:cubicBezTo>
                      <a:pt x="158925" y="33169"/>
                      <a:pt x="170681" y="45548"/>
                      <a:pt x="176915" y="41808"/>
                    </a:cubicBezTo>
                    <a:cubicBezTo>
                      <a:pt x="183149" y="38067"/>
                      <a:pt x="195973" y="20880"/>
                      <a:pt x="203632" y="16783"/>
                    </a:cubicBezTo>
                    <a:cubicBezTo>
                      <a:pt x="211290" y="12686"/>
                      <a:pt x="221888" y="1020"/>
                      <a:pt x="231862" y="664"/>
                    </a:cubicBezTo>
                    <a:cubicBezTo>
                      <a:pt x="241454" y="-806"/>
                      <a:pt x="251214" y="-806"/>
                      <a:pt x="260805" y="664"/>
                    </a:cubicBezTo>
                    <a:cubicBezTo>
                      <a:pt x="271136" y="3158"/>
                      <a:pt x="276568" y="6453"/>
                      <a:pt x="278617" y="10994"/>
                    </a:cubicBezTo>
                    <a:cubicBezTo>
                      <a:pt x="282652" y="17348"/>
                      <a:pt x="286224" y="23985"/>
                      <a:pt x="289303" y="30854"/>
                    </a:cubicBezTo>
                    <a:cubicBezTo>
                      <a:pt x="291408" y="36845"/>
                      <a:pt x="290990" y="43433"/>
                      <a:pt x="288146" y="49110"/>
                    </a:cubicBezTo>
                    <a:cubicBezTo>
                      <a:pt x="279107" y="60387"/>
                      <a:pt x="270665" y="72128"/>
                      <a:pt x="262853" y="84287"/>
                    </a:cubicBezTo>
                    <a:cubicBezTo>
                      <a:pt x="258312" y="94172"/>
                      <a:pt x="254571" y="111983"/>
                      <a:pt x="250029" y="118217"/>
                    </a:cubicBezTo>
                    <a:cubicBezTo>
                      <a:pt x="245488" y="124451"/>
                      <a:pt x="249139" y="126054"/>
                      <a:pt x="257866" y="126054"/>
                    </a:cubicBezTo>
                    <a:cubicBezTo>
                      <a:pt x="266594" y="126054"/>
                      <a:pt x="286899" y="131843"/>
                      <a:pt x="293489" y="131843"/>
                    </a:cubicBezTo>
                    <a:cubicBezTo>
                      <a:pt x="310932" y="135739"/>
                      <a:pt x="327315" y="143398"/>
                      <a:pt x="341490" y="154285"/>
                    </a:cubicBezTo>
                    <a:cubicBezTo>
                      <a:pt x="351464" y="164170"/>
                      <a:pt x="365980" y="177796"/>
                      <a:pt x="368207" y="186167"/>
                    </a:cubicBezTo>
                    <a:cubicBezTo>
                      <a:pt x="370433" y="194538"/>
                      <a:pt x="374441" y="194004"/>
                      <a:pt x="368207" y="201484"/>
                    </a:cubicBezTo>
                    <a:cubicBezTo>
                      <a:pt x="360204" y="210612"/>
                      <a:pt x="349712" y="217205"/>
                      <a:pt x="338017" y="220453"/>
                    </a:cubicBezTo>
                    <a:cubicBezTo>
                      <a:pt x="328488" y="222145"/>
                      <a:pt x="310231" y="224639"/>
                      <a:pt x="303641" y="221700"/>
                    </a:cubicBezTo>
                    <a:cubicBezTo>
                      <a:pt x="297051" y="218761"/>
                      <a:pt x="295359" y="219652"/>
                      <a:pt x="292420" y="215911"/>
                    </a:cubicBezTo>
                    <a:cubicBezTo>
                      <a:pt x="289482" y="212171"/>
                      <a:pt x="280041" y="210123"/>
                      <a:pt x="279596" y="205136"/>
                    </a:cubicBezTo>
                    <a:cubicBezTo>
                      <a:pt x="279151" y="200149"/>
                      <a:pt x="293311" y="185722"/>
                      <a:pt x="294557" y="177439"/>
                    </a:cubicBezTo>
                    <a:cubicBezTo>
                      <a:pt x="295804" y="169157"/>
                      <a:pt x="299456" y="166664"/>
                      <a:pt x="290372" y="163725"/>
                    </a:cubicBezTo>
                    <a:cubicBezTo>
                      <a:pt x="281288" y="160786"/>
                      <a:pt x="258490" y="148407"/>
                      <a:pt x="232842" y="157135"/>
                    </a:cubicBezTo>
                    <a:cubicBezTo>
                      <a:pt x="207194" y="165862"/>
                      <a:pt x="218326" y="171651"/>
                      <a:pt x="207995" y="170404"/>
                    </a:cubicBezTo>
                    <a:cubicBezTo>
                      <a:pt x="198465" y="168280"/>
                      <a:pt x="188727" y="167234"/>
                      <a:pt x="178963" y="167287"/>
                    </a:cubicBezTo>
                    <a:cubicBezTo>
                      <a:pt x="171571" y="168534"/>
                      <a:pt x="159282" y="171384"/>
                      <a:pt x="148773" y="174411"/>
                    </a:cubicBezTo>
                    <a:cubicBezTo>
                      <a:pt x="132037" y="180107"/>
                      <a:pt x="115600" y="186646"/>
                      <a:pt x="99525" y="194004"/>
                    </a:cubicBezTo>
                    <a:cubicBezTo>
                      <a:pt x="95607" y="196497"/>
                      <a:pt x="91421" y="194449"/>
                      <a:pt x="87325" y="201662"/>
                    </a:cubicBezTo>
                    <a:cubicBezTo>
                      <a:pt x="83228" y="208876"/>
                      <a:pt x="81714" y="212616"/>
                      <a:pt x="77974" y="220097"/>
                    </a:cubicBezTo>
                    <a:cubicBezTo>
                      <a:pt x="74233" y="227578"/>
                      <a:pt x="75480" y="230873"/>
                      <a:pt x="72185" y="235771"/>
                    </a:cubicBezTo>
                    <a:cubicBezTo>
                      <a:pt x="68708" y="239868"/>
                      <a:pt x="66156" y="244668"/>
                      <a:pt x="64704" y="249842"/>
                    </a:cubicBezTo>
                    <a:cubicBezTo>
                      <a:pt x="61854" y="258747"/>
                      <a:pt x="60697" y="258747"/>
                      <a:pt x="59450" y="263378"/>
                    </a:cubicBezTo>
                    <a:cubicBezTo>
                      <a:pt x="58314" y="268064"/>
                      <a:pt x="56886" y="272674"/>
                      <a:pt x="55176" y="277182"/>
                    </a:cubicBezTo>
                    <a:cubicBezTo>
                      <a:pt x="53489" y="281203"/>
                      <a:pt x="52090" y="285340"/>
                      <a:pt x="50990" y="289560"/>
                    </a:cubicBezTo>
                    <a:cubicBezTo>
                      <a:pt x="50166" y="293764"/>
                      <a:pt x="49631" y="298019"/>
                      <a:pt x="49387" y="302295"/>
                    </a:cubicBezTo>
                    <a:cubicBezTo>
                      <a:pt x="49387" y="305234"/>
                      <a:pt x="48585" y="306214"/>
                      <a:pt x="43420" y="306481"/>
                    </a:cubicBezTo>
                    <a:cubicBezTo>
                      <a:pt x="38590" y="306206"/>
                      <a:pt x="33808" y="305369"/>
                      <a:pt x="29172" y="303988"/>
                    </a:cubicBezTo>
                    <a:cubicBezTo>
                      <a:pt x="25876" y="303364"/>
                      <a:pt x="22314" y="300514"/>
                      <a:pt x="18841" y="299446"/>
                    </a:cubicBezTo>
                    <a:cubicBezTo>
                      <a:pt x="15305" y="297921"/>
                      <a:pt x="11933" y="296041"/>
                      <a:pt x="8778" y="293835"/>
                    </a:cubicBezTo>
                    <a:cubicBezTo>
                      <a:pt x="6771" y="292531"/>
                      <a:pt x="5020" y="290871"/>
                      <a:pt x="3612" y="288937"/>
                    </a:cubicBezTo>
                    <a:cubicBezTo>
                      <a:pt x="974" y="286949"/>
                      <a:pt x="-496" y="283775"/>
                      <a:pt x="-306" y="280477"/>
                    </a:cubicBezTo>
                    <a:cubicBezTo>
                      <a:pt x="157" y="275325"/>
                      <a:pt x="2141" y="270428"/>
                      <a:pt x="5393" y="266406"/>
                    </a:cubicBezTo>
                    <a:cubicBezTo>
                      <a:pt x="7895" y="261850"/>
                      <a:pt x="9639" y="256917"/>
                      <a:pt x="10559" y="251801"/>
                    </a:cubicBezTo>
                    <a:cubicBezTo>
                      <a:pt x="12605" y="246145"/>
                      <a:pt x="15046" y="240640"/>
                      <a:pt x="17861" y="235325"/>
                    </a:cubicBezTo>
                    <a:cubicBezTo>
                      <a:pt x="19909" y="231763"/>
                      <a:pt x="31665" y="204779"/>
                      <a:pt x="34693" y="198991"/>
                    </a:cubicBezTo>
                    <a:cubicBezTo>
                      <a:pt x="37721" y="193202"/>
                      <a:pt x="42173" y="182872"/>
                      <a:pt x="44043" y="179399"/>
                    </a:cubicBezTo>
                    <a:cubicBezTo>
                      <a:pt x="45914" y="175926"/>
                      <a:pt x="49565" y="171740"/>
                      <a:pt x="49565" y="168890"/>
                    </a:cubicBezTo>
                    <a:cubicBezTo>
                      <a:pt x="49320" y="164955"/>
                      <a:pt x="49896" y="161013"/>
                      <a:pt x="51257" y="157313"/>
                    </a:cubicBezTo>
                    <a:cubicBezTo>
                      <a:pt x="52956" y="153749"/>
                      <a:pt x="56274" y="151227"/>
                      <a:pt x="60163" y="150545"/>
                    </a:cubicBezTo>
                    <a:cubicBezTo>
                      <a:pt x="68076" y="149924"/>
                      <a:pt x="76027" y="149924"/>
                      <a:pt x="83941" y="150545"/>
                    </a:cubicBezTo>
                    <a:cubicBezTo>
                      <a:pt x="88660" y="151346"/>
                      <a:pt x="92134" y="155532"/>
                      <a:pt x="93647" y="156155"/>
                    </a:cubicBezTo>
                    <a:cubicBezTo>
                      <a:pt x="95162" y="156779"/>
                      <a:pt x="97299" y="163101"/>
                      <a:pt x="100861" y="163547"/>
                    </a:cubicBezTo>
                    <a:cubicBezTo>
                      <a:pt x="106737" y="162901"/>
                      <a:pt x="112493" y="161432"/>
                      <a:pt x="117959" y="159183"/>
                    </a:cubicBezTo>
                    <a:cubicBezTo>
                      <a:pt x="129072" y="155917"/>
                      <a:pt x="139960" y="151931"/>
                      <a:pt x="150554" y="147250"/>
                    </a:cubicBezTo>
                    <a:cubicBezTo>
                      <a:pt x="156517" y="143049"/>
                      <a:pt x="162226" y="138499"/>
                      <a:pt x="167652" y="133624"/>
                    </a:cubicBezTo>
                    <a:cubicBezTo>
                      <a:pt x="170948" y="130774"/>
                      <a:pt x="180655" y="119642"/>
                      <a:pt x="184128" y="115813"/>
                    </a:cubicBezTo>
                    <a:cubicBezTo>
                      <a:pt x="187602" y="111983"/>
                      <a:pt x="192232" y="101742"/>
                      <a:pt x="195706" y="96577"/>
                    </a:cubicBezTo>
                    <a:cubicBezTo>
                      <a:pt x="199179" y="91412"/>
                      <a:pt x="201405" y="85445"/>
                      <a:pt x="204611" y="80458"/>
                    </a:cubicBezTo>
                    <a:cubicBezTo>
                      <a:pt x="207817" y="75471"/>
                      <a:pt x="208708" y="65140"/>
                      <a:pt x="212092" y="59352"/>
                    </a:cubicBezTo>
                    <a:cubicBezTo>
                      <a:pt x="215694" y="51664"/>
                      <a:pt x="218875" y="43785"/>
                      <a:pt x="221621" y="35752"/>
                    </a:cubicBezTo>
                    <a:cubicBezTo>
                      <a:pt x="221355" y="32961"/>
                      <a:pt x="218878" y="30914"/>
                      <a:pt x="216087" y="31179"/>
                    </a:cubicBezTo>
                    <a:cubicBezTo>
                      <a:pt x="216002" y="31188"/>
                      <a:pt x="215917" y="31198"/>
                      <a:pt x="215833" y="31210"/>
                    </a:cubicBezTo>
                    <a:cubicBezTo>
                      <a:pt x="210400" y="31210"/>
                      <a:pt x="201672" y="31210"/>
                      <a:pt x="200069" y="39492"/>
                    </a:cubicBezTo>
                    <a:cubicBezTo>
                      <a:pt x="198993" y="45852"/>
                      <a:pt x="199205" y="52363"/>
                      <a:pt x="200693" y="58639"/>
                    </a:cubicBezTo>
                    <a:cubicBezTo>
                      <a:pt x="201821" y="64523"/>
                      <a:pt x="201821" y="70567"/>
                      <a:pt x="200693" y="76450"/>
                    </a:cubicBezTo>
                    <a:cubicBezTo>
                      <a:pt x="199179" y="79924"/>
                      <a:pt x="199624" y="83397"/>
                      <a:pt x="193479" y="84643"/>
                    </a:cubicBezTo>
                    <a:cubicBezTo>
                      <a:pt x="186712" y="87039"/>
                      <a:pt x="179435" y="87622"/>
                      <a:pt x="172373" y="86336"/>
                    </a:cubicBezTo>
                    <a:cubicBezTo>
                      <a:pt x="165051" y="84337"/>
                      <a:pt x="158039" y="81340"/>
                      <a:pt x="151534" y="77430"/>
                    </a:cubicBezTo>
                    <a:cubicBezTo>
                      <a:pt x="146369" y="72888"/>
                      <a:pt x="143341" y="67901"/>
                      <a:pt x="140402" y="68524"/>
                    </a:cubicBezTo>
                    <a:cubicBezTo>
                      <a:pt x="137463" y="69148"/>
                      <a:pt x="137908" y="73690"/>
                      <a:pt x="138354" y="77964"/>
                    </a:cubicBezTo>
                    <a:cubicBezTo>
                      <a:pt x="139111" y="90539"/>
                      <a:pt x="139111" y="103149"/>
                      <a:pt x="138354" y="115724"/>
                    </a:cubicBezTo>
                    <a:cubicBezTo>
                      <a:pt x="137391" y="122899"/>
                      <a:pt x="132181" y="128778"/>
                      <a:pt x="125174" y="130596"/>
                    </a:cubicBezTo>
                    <a:cubicBezTo>
                      <a:pt x="117324" y="133145"/>
                      <a:pt x="108721" y="131645"/>
                      <a:pt x="102197" y="126589"/>
                    </a:cubicBezTo>
                    <a:cubicBezTo>
                      <a:pt x="96408" y="120978"/>
                      <a:pt x="88126" y="117060"/>
                      <a:pt x="81180" y="90966"/>
                    </a:cubicBezTo>
                    <a:cubicBezTo>
                      <a:pt x="79826" y="85618"/>
                      <a:pt x="79826" y="80017"/>
                      <a:pt x="81180" y="74669"/>
                    </a:cubicBezTo>
                    <a:cubicBezTo>
                      <a:pt x="82159" y="72621"/>
                      <a:pt x="88126" y="69237"/>
                      <a:pt x="88571" y="66387"/>
                    </a:cubicBezTo>
                    <a:cubicBezTo>
                      <a:pt x="88643" y="62748"/>
                      <a:pt x="89656" y="59189"/>
                      <a:pt x="91510" y="56056"/>
                    </a:cubicBezTo>
                    <a:cubicBezTo>
                      <a:pt x="93930" y="51871"/>
                      <a:pt x="95928" y="47456"/>
                      <a:pt x="97477" y="42876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/>
            </p:nvSpPr>
            <p:spPr>
              <a:xfrm>
                <a:off x="2536547" y="6071524"/>
                <a:ext cx="228254" cy="280244"/>
              </a:xfrm>
              <a:custGeom>
                <a:avLst/>
                <a:gdLst>
                  <a:gd name="connsiteX0" fmla="*/ 1612 w 228254"/>
                  <a:gd name="connsiteY0" fmla="*/ 55932 h 280244"/>
                  <a:gd name="connsiteX1" fmla="*/ 1064 w 228254"/>
                  <a:gd name="connsiteY1" fmla="*/ 51178 h 280244"/>
                  <a:gd name="connsiteX2" fmla="*/ 3037 w 228254"/>
                  <a:gd name="connsiteY2" fmla="*/ 49965 h 280244"/>
                  <a:gd name="connsiteX3" fmla="*/ 15861 w 228254"/>
                  <a:gd name="connsiteY3" fmla="*/ 45869 h 280244"/>
                  <a:gd name="connsiteX4" fmla="*/ 105719 w 228254"/>
                  <a:gd name="connsiteY4" fmla="*/ 5170 h 280244"/>
                  <a:gd name="connsiteX5" fmla="*/ 162002 w 228254"/>
                  <a:gd name="connsiteY5" fmla="*/ 985 h 280244"/>
                  <a:gd name="connsiteX6" fmla="*/ 176340 w 228254"/>
                  <a:gd name="connsiteY6" fmla="*/ 20310 h 280244"/>
                  <a:gd name="connsiteX7" fmla="*/ 175538 w 228254"/>
                  <a:gd name="connsiteY7" fmla="*/ 35182 h 280244"/>
                  <a:gd name="connsiteX8" fmla="*/ 142766 w 228254"/>
                  <a:gd name="connsiteY8" fmla="*/ 69201 h 280244"/>
                  <a:gd name="connsiteX9" fmla="*/ 139115 w 228254"/>
                  <a:gd name="connsiteY9" fmla="*/ 78107 h 280244"/>
                  <a:gd name="connsiteX10" fmla="*/ 133504 w 228254"/>
                  <a:gd name="connsiteY10" fmla="*/ 82204 h 280244"/>
                  <a:gd name="connsiteX11" fmla="*/ 138759 w 228254"/>
                  <a:gd name="connsiteY11" fmla="*/ 87814 h 280244"/>
                  <a:gd name="connsiteX12" fmla="*/ 182218 w 228254"/>
                  <a:gd name="connsiteY12" fmla="*/ 88972 h 280244"/>
                  <a:gd name="connsiteX13" fmla="*/ 192459 w 228254"/>
                  <a:gd name="connsiteY13" fmla="*/ 84519 h 280244"/>
                  <a:gd name="connsiteX14" fmla="*/ 221758 w 228254"/>
                  <a:gd name="connsiteY14" fmla="*/ 99213 h 280244"/>
                  <a:gd name="connsiteX15" fmla="*/ 225231 w 228254"/>
                  <a:gd name="connsiteY15" fmla="*/ 112482 h 280244"/>
                  <a:gd name="connsiteX16" fmla="*/ 227903 w 228254"/>
                  <a:gd name="connsiteY16" fmla="*/ 117024 h 280244"/>
                  <a:gd name="connsiteX17" fmla="*/ 223984 w 228254"/>
                  <a:gd name="connsiteY17" fmla="*/ 126909 h 280244"/>
                  <a:gd name="connsiteX18" fmla="*/ 161645 w 228254"/>
                  <a:gd name="connsiteY18" fmla="*/ 126909 h 280244"/>
                  <a:gd name="connsiteX19" fmla="*/ 147218 w 228254"/>
                  <a:gd name="connsiteY19" fmla="*/ 134568 h 280244"/>
                  <a:gd name="connsiteX20" fmla="*/ 141697 w 228254"/>
                  <a:gd name="connsiteY20" fmla="*/ 236003 h 280244"/>
                  <a:gd name="connsiteX21" fmla="*/ 130120 w 228254"/>
                  <a:gd name="connsiteY21" fmla="*/ 276523 h 280244"/>
                  <a:gd name="connsiteX22" fmla="*/ 94497 w 228254"/>
                  <a:gd name="connsiteY22" fmla="*/ 276523 h 280244"/>
                  <a:gd name="connsiteX23" fmla="*/ 57183 w 228254"/>
                  <a:gd name="connsiteY23" fmla="*/ 248292 h 280244"/>
                  <a:gd name="connsiteX24" fmla="*/ 53086 w 228254"/>
                  <a:gd name="connsiteY24" fmla="*/ 212670 h 280244"/>
                  <a:gd name="connsiteX25" fmla="*/ 58697 w 228254"/>
                  <a:gd name="connsiteY25" fmla="*/ 194859 h 280244"/>
                  <a:gd name="connsiteX26" fmla="*/ 59499 w 228254"/>
                  <a:gd name="connsiteY26" fmla="*/ 181679 h 280244"/>
                  <a:gd name="connsiteX27" fmla="*/ 65287 w 228254"/>
                  <a:gd name="connsiteY27" fmla="*/ 191564 h 280244"/>
                  <a:gd name="connsiteX28" fmla="*/ 86127 w 228254"/>
                  <a:gd name="connsiteY28" fmla="*/ 217568 h 280244"/>
                  <a:gd name="connsiteX29" fmla="*/ 108390 w 228254"/>
                  <a:gd name="connsiteY29" fmla="*/ 218191 h 280244"/>
                  <a:gd name="connsiteX30" fmla="*/ 118097 w 228254"/>
                  <a:gd name="connsiteY30" fmla="*/ 188269 h 280244"/>
                  <a:gd name="connsiteX31" fmla="*/ 119967 w 228254"/>
                  <a:gd name="connsiteY31" fmla="*/ 137774 h 280244"/>
                  <a:gd name="connsiteX32" fmla="*/ 114001 w 228254"/>
                  <a:gd name="connsiteY32" fmla="*/ 134034 h 280244"/>
                  <a:gd name="connsiteX33" fmla="*/ 94231 w 228254"/>
                  <a:gd name="connsiteY33" fmla="*/ 139199 h 280244"/>
                  <a:gd name="connsiteX34" fmla="*/ 73124 w 228254"/>
                  <a:gd name="connsiteY34" fmla="*/ 148906 h 280244"/>
                  <a:gd name="connsiteX35" fmla="*/ 52107 w 228254"/>
                  <a:gd name="connsiteY35" fmla="*/ 162532 h 280244"/>
                  <a:gd name="connsiteX36" fmla="*/ 28418 w 228254"/>
                  <a:gd name="connsiteY36" fmla="*/ 167697 h 280244"/>
                  <a:gd name="connsiteX37" fmla="*/ 8826 w 228254"/>
                  <a:gd name="connsiteY37" fmla="*/ 154695 h 280244"/>
                  <a:gd name="connsiteX38" fmla="*/ 2592 w 228254"/>
                  <a:gd name="connsiteY38" fmla="*/ 139823 h 280244"/>
                  <a:gd name="connsiteX39" fmla="*/ -258 w 228254"/>
                  <a:gd name="connsiteY39" fmla="*/ 128067 h 280244"/>
                  <a:gd name="connsiteX40" fmla="*/ 4640 w 228254"/>
                  <a:gd name="connsiteY40" fmla="*/ 112571 h 280244"/>
                  <a:gd name="connsiteX41" fmla="*/ 21204 w 228254"/>
                  <a:gd name="connsiteY41" fmla="*/ 111770 h 280244"/>
                  <a:gd name="connsiteX42" fmla="*/ 50058 w 228254"/>
                  <a:gd name="connsiteY42" fmla="*/ 107673 h 280244"/>
                  <a:gd name="connsiteX43" fmla="*/ 86305 w 228254"/>
                  <a:gd name="connsiteY43" fmla="*/ 98144 h 280244"/>
                  <a:gd name="connsiteX44" fmla="*/ 92093 w 228254"/>
                  <a:gd name="connsiteY44" fmla="*/ 92534 h 280244"/>
                  <a:gd name="connsiteX45" fmla="*/ 87551 w 228254"/>
                  <a:gd name="connsiteY45" fmla="*/ 79175 h 280244"/>
                  <a:gd name="connsiteX46" fmla="*/ 92539 w 228254"/>
                  <a:gd name="connsiteY46" fmla="*/ 69468 h 280244"/>
                  <a:gd name="connsiteX47" fmla="*/ 128161 w 228254"/>
                  <a:gd name="connsiteY47" fmla="*/ 36696 h 280244"/>
                  <a:gd name="connsiteX48" fmla="*/ 125934 w 228254"/>
                  <a:gd name="connsiteY48" fmla="*/ 32956 h 280244"/>
                  <a:gd name="connsiteX49" fmla="*/ 94765 w 228254"/>
                  <a:gd name="connsiteY49" fmla="*/ 43286 h 280244"/>
                  <a:gd name="connsiteX50" fmla="*/ 73302 w 228254"/>
                  <a:gd name="connsiteY50" fmla="*/ 52192 h 280244"/>
                  <a:gd name="connsiteX51" fmla="*/ 47120 w 228254"/>
                  <a:gd name="connsiteY51" fmla="*/ 66619 h 280244"/>
                  <a:gd name="connsiteX52" fmla="*/ 29309 w 228254"/>
                  <a:gd name="connsiteY52" fmla="*/ 75524 h 280244"/>
                  <a:gd name="connsiteX53" fmla="*/ 20403 w 228254"/>
                  <a:gd name="connsiteY53" fmla="*/ 77840 h 280244"/>
                  <a:gd name="connsiteX54" fmla="*/ 11497 w 228254"/>
                  <a:gd name="connsiteY54" fmla="*/ 68489 h 280244"/>
                  <a:gd name="connsiteX55" fmla="*/ 6689 w 228254"/>
                  <a:gd name="connsiteY55" fmla="*/ 63769 h 280244"/>
                  <a:gd name="connsiteX56" fmla="*/ 1791 w 228254"/>
                  <a:gd name="connsiteY56" fmla="*/ 56734 h 28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28254" h="280244">
                    <a:moveTo>
                      <a:pt x="1612" y="55932"/>
                    </a:moveTo>
                    <a:cubicBezTo>
                      <a:pt x="148" y="54770"/>
                      <a:pt x="-97" y="52642"/>
                      <a:pt x="1064" y="51178"/>
                    </a:cubicBezTo>
                    <a:cubicBezTo>
                      <a:pt x="1559" y="50554"/>
                      <a:pt x="2257" y="50125"/>
                      <a:pt x="3037" y="49965"/>
                    </a:cubicBezTo>
                    <a:cubicBezTo>
                      <a:pt x="8381" y="47917"/>
                      <a:pt x="9182" y="49965"/>
                      <a:pt x="15861" y="45869"/>
                    </a:cubicBezTo>
                    <a:cubicBezTo>
                      <a:pt x="22540" y="41772"/>
                      <a:pt x="72946" y="8911"/>
                      <a:pt x="105719" y="5170"/>
                    </a:cubicBezTo>
                    <a:cubicBezTo>
                      <a:pt x="138491" y="1430"/>
                      <a:pt x="152028" y="-2666"/>
                      <a:pt x="162002" y="985"/>
                    </a:cubicBezTo>
                    <a:cubicBezTo>
                      <a:pt x="169790" y="4528"/>
                      <a:pt x="175206" y="11829"/>
                      <a:pt x="176340" y="20310"/>
                    </a:cubicBezTo>
                    <a:cubicBezTo>
                      <a:pt x="177825" y="25208"/>
                      <a:pt x="177542" y="30472"/>
                      <a:pt x="175538" y="35182"/>
                    </a:cubicBezTo>
                    <a:cubicBezTo>
                      <a:pt x="173490" y="37676"/>
                      <a:pt x="146061" y="61899"/>
                      <a:pt x="142766" y="69201"/>
                    </a:cubicBezTo>
                    <a:cubicBezTo>
                      <a:pt x="139471" y="76504"/>
                      <a:pt x="140807" y="76771"/>
                      <a:pt x="139115" y="78107"/>
                    </a:cubicBezTo>
                    <a:cubicBezTo>
                      <a:pt x="137422" y="79443"/>
                      <a:pt x="133237" y="79710"/>
                      <a:pt x="133504" y="82204"/>
                    </a:cubicBezTo>
                    <a:cubicBezTo>
                      <a:pt x="133771" y="84697"/>
                      <a:pt x="134483" y="86478"/>
                      <a:pt x="138759" y="87814"/>
                    </a:cubicBezTo>
                    <a:cubicBezTo>
                      <a:pt x="153182" y="89481"/>
                      <a:pt x="167726" y="89869"/>
                      <a:pt x="182218" y="88972"/>
                    </a:cubicBezTo>
                    <a:cubicBezTo>
                      <a:pt x="185869" y="87636"/>
                      <a:pt x="189075" y="83361"/>
                      <a:pt x="192459" y="84519"/>
                    </a:cubicBezTo>
                    <a:cubicBezTo>
                      <a:pt x="195843" y="85677"/>
                      <a:pt x="219176" y="94938"/>
                      <a:pt x="221758" y="99213"/>
                    </a:cubicBezTo>
                    <a:cubicBezTo>
                      <a:pt x="224180" y="103205"/>
                      <a:pt x="225386" y="107816"/>
                      <a:pt x="225231" y="112482"/>
                    </a:cubicBezTo>
                    <a:cubicBezTo>
                      <a:pt x="225231" y="117826"/>
                      <a:pt x="227903" y="115154"/>
                      <a:pt x="227903" y="117024"/>
                    </a:cubicBezTo>
                    <a:cubicBezTo>
                      <a:pt x="227903" y="118894"/>
                      <a:pt x="228526" y="125217"/>
                      <a:pt x="223984" y="126909"/>
                    </a:cubicBezTo>
                    <a:cubicBezTo>
                      <a:pt x="219443" y="128601"/>
                      <a:pt x="163961" y="126909"/>
                      <a:pt x="161645" y="126909"/>
                    </a:cubicBezTo>
                    <a:cubicBezTo>
                      <a:pt x="159330" y="126909"/>
                      <a:pt x="147486" y="128780"/>
                      <a:pt x="147218" y="134568"/>
                    </a:cubicBezTo>
                    <a:cubicBezTo>
                      <a:pt x="146951" y="140357"/>
                      <a:pt x="142944" y="228077"/>
                      <a:pt x="141697" y="236003"/>
                    </a:cubicBezTo>
                    <a:cubicBezTo>
                      <a:pt x="140450" y="243928"/>
                      <a:pt x="141697" y="271180"/>
                      <a:pt x="130120" y="276523"/>
                    </a:cubicBezTo>
                    <a:cubicBezTo>
                      <a:pt x="118543" y="281866"/>
                      <a:pt x="109459" y="279818"/>
                      <a:pt x="94497" y="276523"/>
                    </a:cubicBezTo>
                    <a:cubicBezTo>
                      <a:pt x="78923" y="272197"/>
                      <a:pt x="65581" y="262103"/>
                      <a:pt x="57183" y="248292"/>
                    </a:cubicBezTo>
                    <a:cubicBezTo>
                      <a:pt x="52169" y="237127"/>
                      <a:pt x="50738" y="224682"/>
                      <a:pt x="53086" y="212670"/>
                    </a:cubicBezTo>
                    <a:cubicBezTo>
                      <a:pt x="55936" y="205189"/>
                      <a:pt x="59143" y="201004"/>
                      <a:pt x="58697" y="194859"/>
                    </a:cubicBezTo>
                    <a:cubicBezTo>
                      <a:pt x="58252" y="188714"/>
                      <a:pt x="56649" y="179987"/>
                      <a:pt x="59499" y="181679"/>
                    </a:cubicBezTo>
                    <a:cubicBezTo>
                      <a:pt x="62348" y="183371"/>
                      <a:pt x="63417" y="185597"/>
                      <a:pt x="65287" y="191564"/>
                    </a:cubicBezTo>
                    <a:cubicBezTo>
                      <a:pt x="68905" y="202442"/>
                      <a:pt x="76298" y="211667"/>
                      <a:pt x="86127" y="217568"/>
                    </a:cubicBezTo>
                    <a:cubicBezTo>
                      <a:pt x="97080" y="222288"/>
                      <a:pt x="106164" y="221308"/>
                      <a:pt x="108390" y="218191"/>
                    </a:cubicBezTo>
                    <a:cubicBezTo>
                      <a:pt x="110617" y="215074"/>
                      <a:pt x="116495" y="209731"/>
                      <a:pt x="118097" y="188269"/>
                    </a:cubicBezTo>
                    <a:cubicBezTo>
                      <a:pt x="119700" y="166806"/>
                      <a:pt x="122016" y="140446"/>
                      <a:pt x="119967" y="137774"/>
                    </a:cubicBezTo>
                    <a:cubicBezTo>
                      <a:pt x="117919" y="135103"/>
                      <a:pt x="117919" y="133411"/>
                      <a:pt x="114001" y="134034"/>
                    </a:cubicBezTo>
                    <a:cubicBezTo>
                      <a:pt x="107294" y="135275"/>
                      <a:pt x="100687" y="137001"/>
                      <a:pt x="94231" y="139199"/>
                    </a:cubicBezTo>
                    <a:cubicBezTo>
                      <a:pt x="87036" y="142077"/>
                      <a:pt x="79992" y="145317"/>
                      <a:pt x="73124" y="148906"/>
                    </a:cubicBezTo>
                    <a:cubicBezTo>
                      <a:pt x="67602" y="151934"/>
                      <a:pt x="58875" y="158791"/>
                      <a:pt x="52107" y="162532"/>
                    </a:cubicBezTo>
                    <a:cubicBezTo>
                      <a:pt x="45140" y="167168"/>
                      <a:pt x="36683" y="169012"/>
                      <a:pt x="28418" y="167697"/>
                    </a:cubicBezTo>
                    <a:cubicBezTo>
                      <a:pt x="20649" y="165605"/>
                      <a:pt x="13772" y="161041"/>
                      <a:pt x="8826" y="154695"/>
                    </a:cubicBezTo>
                    <a:cubicBezTo>
                      <a:pt x="5263" y="150331"/>
                      <a:pt x="5531" y="144543"/>
                      <a:pt x="2592" y="139823"/>
                    </a:cubicBezTo>
                    <a:cubicBezTo>
                      <a:pt x="402" y="136313"/>
                      <a:pt x="-597" y="132190"/>
                      <a:pt x="-258" y="128067"/>
                    </a:cubicBezTo>
                    <a:cubicBezTo>
                      <a:pt x="-258" y="124149"/>
                      <a:pt x="365" y="114887"/>
                      <a:pt x="4640" y="112571"/>
                    </a:cubicBezTo>
                    <a:cubicBezTo>
                      <a:pt x="9810" y="110013"/>
                      <a:pt x="15812" y="109723"/>
                      <a:pt x="21204" y="111770"/>
                    </a:cubicBezTo>
                    <a:cubicBezTo>
                      <a:pt x="31015" y="113319"/>
                      <a:pt x="41066" y="111892"/>
                      <a:pt x="50058" y="107673"/>
                    </a:cubicBezTo>
                    <a:cubicBezTo>
                      <a:pt x="61191" y="103310"/>
                      <a:pt x="82475" y="99748"/>
                      <a:pt x="86305" y="98144"/>
                    </a:cubicBezTo>
                    <a:cubicBezTo>
                      <a:pt x="90134" y="96541"/>
                      <a:pt x="94587" y="95028"/>
                      <a:pt x="92093" y="92534"/>
                    </a:cubicBezTo>
                    <a:cubicBezTo>
                      <a:pt x="89600" y="90040"/>
                      <a:pt x="86126" y="82025"/>
                      <a:pt x="87551" y="79175"/>
                    </a:cubicBezTo>
                    <a:cubicBezTo>
                      <a:pt x="88976" y="76326"/>
                      <a:pt x="89065" y="70715"/>
                      <a:pt x="92539" y="69468"/>
                    </a:cubicBezTo>
                    <a:cubicBezTo>
                      <a:pt x="96011" y="68222"/>
                      <a:pt x="125934" y="44533"/>
                      <a:pt x="128161" y="36696"/>
                    </a:cubicBezTo>
                    <a:cubicBezTo>
                      <a:pt x="131278" y="32154"/>
                      <a:pt x="127537" y="32956"/>
                      <a:pt x="125934" y="32956"/>
                    </a:cubicBezTo>
                    <a:cubicBezTo>
                      <a:pt x="115302" y="35618"/>
                      <a:pt x="104883" y="39071"/>
                      <a:pt x="94765" y="43286"/>
                    </a:cubicBezTo>
                    <a:cubicBezTo>
                      <a:pt x="88798" y="46403"/>
                      <a:pt x="81763" y="48006"/>
                      <a:pt x="73302" y="52192"/>
                    </a:cubicBezTo>
                    <a:cubicBezTo>
                      <a:pt x="64842" y="56377"/>
                      <a:pt x="53532" y="62878"/>
                      <a:pt x="47120" y="66619"/>
                    </a:cubicBezTo>
                    <a:cubicBezTo>
                      <a:pt x="40708" y="70359"/>
                      <a:pt x="33049" y="72407"/>
                      <a:pt x="29309" y="75524"/>
                    </a:cubicBezTo>
                    <a:cubicBezTo>
                      <a:pt x="25568" y="78641"/>
                      <a:pt x="24500" y="80066"/>
                      <a:pt x="20403" y="77840"/>
                    </a:cubicBezTo>
                    <a:cubicBezTo>
                      <a:pt x="16726" y="75484"/>
                      <a:pt x="13671" y="72276"/>
                      <a:pt x="11497" y="68489"/>
                    </a:cubicBezTo>
                    <a:cubicBezTo>
                      <a:pt x="10298" y="66551"/>
                      <a:pt x="8648" y="64932"/>
                      <a:pt x="6689" y="63769"/>
                    </a:cubicBezTo>
                    <a:cubicBezTo>
                      <a:pt x="4695" y="61697"/>
                      <a:pt x="3042" y="59322"/>
                      <a:pt x="1791" y="5673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3002748" y="5975592"/>
              <a:ext cx="220072" cy="223475"/>
              <a:chOff x="2902072" y="6015506"/>
              <a:chExt cx="254073" cy="258002"/>
            </a:xfrm>
            <a:grpFill/>
          </p:grpSpPr>
          <p:sp>
            <p:nvSpPr>
              <p:cNvPr id="234" name="任意多边形: 形状 233"/>
              <p:cNvSpPr/>
              <p:nvPr/>
            </p:nvSpPr>
            <p:spPr>
              <a:xfrm>
                <a:off x="2970314" y="6015506"/>
                <a:ext cx="70364" cy="55672"/>
              </a:xfrm>
              <a:custGeom>
                <a:avLst/>
                <a:gdLst>
                  <a:gd name="connsiteX0" fmla="*/ -323 w 70364"/>
                  <a:gd name="connsiteY0" fmla="*/ 96 h 55672"/>
                  <a:gd name="connsiteX1" fmla="*/ 27730 w 70364"/>
                  <a:gd name="connsiteY1" fmla="*/ 5261 h 55672"/>
                  <a:gd name="connsiteX2" fmla="*/ 56852 w 70364"/>
                  <a:gd name="connsiteY2" fmla="*/ 5261 h 55672"/>
                  <a:gd name="connsiteX3" fmla="*/ 69408 w 70364"/>
                  <a:gd name="connsiteY3" fmla="*/ 11940 h 55672"/>
                  <a:gd name="connsiteX4" fmla="*/ 69408 w 70364"/>
                  <a:gd name="connsiteY4" fmla="*/ 22627 h 55672"/>
                  <a:gd name="connsiteX5" fmla="*/ 69408 w 70364"/>
                  <a:gd name="connsiteY5" fmla="*/ 31533 h 55672"/>
                  <a:gd name="connsiteX6" fmla="*/ 54447 w 70364"/>
                  <a:gd name="connsiteY6" fmla="*/ 49344 h 55672"/>
                  <a:gd name="connsiteX7" fmla="*/ 31114 w 70364"/>
                  <a:gd name="connsiteY7" fmla="*/ 54509 h 55672"/>
                  <a:gd name="connsiteX8" fmla="*/ -144 w 70364"/>
                  <a:gd name="connsiteY8" fmla="*/ -438 h 5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364" h="55672">
                    <a:moveTo>
                      <a:pt x="-323" y="96"/>
                    </a:moveTo>
                    <a:cubicBezTo>
                      <a:pt x="-323" y="96"/>
                      <a:pt x="22387" y="4104"/>
                      <a:pt x="27730" y="5261"/>
                    </a:cubicBezTo>
                    <a:cubicBezTo>
                      <a:pt x="37408" y="6333"/>
                      <a:pt x="47174" y="6333"/>
                      <a:pt x="56852" y="5261"/>
                    </a:cubicBezTo>
                    <a:cubicBezTo>
                      <a:pt x="62083" y="4283"/>
                      <a:pt x="67295" y="7055"/>
                      <a:pt x="69408" y="11940"/>
                    </a:cubicBezTo>
                    <a:cubicBezTo>
                      <a:pt x="69988" y="15479"/>
                      <a:pt x="69988" y="19088"/>
                      <a:pt x="69408" y="22627"/>
                    </a:cubicBezTo>
                    <a:cubicBezTo>
                      <a:pt x="69408" y="25299"/>
                      <a:pt x="70833" y="27347"/>
                      <a:pt x="69408" y="31533"/>
                    </a:cubicBezTo>
                    <a:cubicBezTo>
                      <a:pt x="66156" y="38734"/>
                      <a:pt x="60978" y="44897"/>
                      <a:pt x="54447" y="49344"/>
                    </a:cubicBezTo>
                    <a:cubicBezTo>
                      <a:pt x="47856" y="54517"/>
                      <a:pt x="39273" y="56417"/>
                      <a:pt x="31114" y="54509"/>
                    </a:cubicBezTo>
                    <a:cubicBezTo>
                      <a:pt x="19091" y="51214"/>
                      <a:pt x="2349" y="37767"/>
                      <a:pt x="-144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/>
            </p:nvSpPr>
            <p:spPr>
              <a:xfrm>
                <a:off x="2902072" y="6084961"/>
                <a:ext cx="108227" cy="171886"/>
              </a:xfrm>
              <a:custGeom>
                <a:avLst/>
                <a:gdLst>
                  <a:gd name="connsiteX0" fmla="*/ 11012 w 108227"/>
                  <a:gd name="connsiteY0" fmla="*/ 10079 h 171886"/>
                  <a:gd name="connsiteX1" fmla="*/ 18048 w 108227"/>
                  <a:gd name="connsiteY1" fmla="*/ -430 h 171886"/>
                  <a:gd name="connsiteX2" fmla="*/ 35859 w 108227"/>
                  <a:gd name="connsiteY2" fmla="*/ 1886 h 171886"/>
                  <a:gd name="connsiteX3" fmla="*/ 42894 w 108227"/>
                  <a:gd name="connsiteY3" fmla="*/ 10079 h 171886"/>
                  <a:gd name="connsiteX4" fmla="*/ 43339 w 108227"/>
                  <a:gd name="connsiteY4" fmla="*/ 42673 h 171886"/>
                  <a:gd name="connsiteX5" fmla="*/ 40222 w 108227"/>
                  <a:gd name="connsiteY5" fmla="*/ 83461 h 171886"/>
                  <a:gd name="connsiteX6" fmla="*/ 51978 w 108227"/>
                  <a:gd name="connsiteY6" fmla="*/ 70369 h 171886"/>
                  <a:gd name="connsiteX7" fmla="*/ 66049 w 108227"/>
                  <a:gd name="connsiteY7" fmla="*/ 45167 h 171886"/>
                  <a:gd name="connsiteX8" fmla="*/ 73440 w 108227"/>
                  <a:gd name="connsiteY8" fmla="*/ 29493 h 171886"/>
                  <a:gd name="connsiteX9" fmla="*/ 77804 w 108227"/>
                  <a:gd name="connsiteY9" fmla="*/ 21211 h 171886"/>
                  <a:gd name="connsiteX10" fmla="*/ 80030 w 108227"/>
                  <a:gd name="connsiteY10" fmla="*/ 10079 h 171886"/>
                  <a:gd name="connsiteX11" fmla="*/ 83503 w 108227"/>
                  <a:gd name="connsiteY11" fmla="*/ 5181 h 171886"/>
                  <a:gd name="connsiteX12" fmla="*/ 84127 w 108227"/>
                  <a:gd name="connsiteY12" fmla="*/ 9455 h 171886"/>
                  <a:gd name="connsiteX13" fmla="*/ 88045 w 108227"/>
                  <a:gd name="connsiteY13" fmla="*/ 4290 h 171886"/>
                  <a:gd name="connsiteX14" fmla="*/ 92409 w 108227"/>
                  <a:gd name="connsiteY14" fmla="*/ 2242 h 171886"/>
                  <a:gd name="connsiteX15" fmla="*/ 93834 w 108227"/>
                  <a:gd name="connsiteY15" fmla="*/ 11147 h 171886"/>
                  <a:gd name="connsiteX16" fmla="*/ 102739 w 108227"/>
                  <a:gd name="connsiteY16" fmla="*/ 26198 h 171886"/>
                  <a:gd name="connsiteX17" fmla="*/ 107905 w 108227"/>
                  <a:gd name="connsiteY17" fmla="*/ 44811 h 171886"/>
                  <a:gd name="connsiteX18" fmla="*/ 107905 w 108227"/>
                  <a:gd name="connsiteY18" fmla="*/ 60930 h 171886"/>
                  <a:gd name="connsiteX19" fmla="*/ 97218 w 108227"/>
                  <a:gd name="connsiteY19" fmla="*/ 82926 h 171886"/>
                  <a:gd name="connsiteX20" fmla="*/ 90183 w 108227"/>
                  <a:gd name="connsiteY20" fmla="*/ 98600 h 171886"/>
                  <a:gd name="connsiteX21" fmla="*/ 80208 w 108227"/>
                  <a:gd name="connsiteY21" fmla="*/ 113116 h 171886"/>
                  <a:gd name="connsiteX22" fmla="*/ 72728 w 108227"/>
                  <a:gd name="connsiteY22" fmla="*/ 125139 h 171886"/>
                  <a:gd name="connsiteX23" fmla="*/ 62842 w 108227"/>
                  <a:gd name="connsiteY23" fmla="*/ 144197 h 171886"/>
                  <a:gd name="connsiteX24" fmla="*/ 50375 w 108227"/>
                  <a:gd name="connsiteY24" fmla="*/ 157466 h 171886"/>
                  <a:gd name="connsiteX25" fmla="*/ 38352 w 108227"/>
                  <a:gd name="connsiteY25" fmla="*/ 168598 h 171886"/>
                  <a:gd name="connsiteX26" fmla="*/ 24281 w 108227"/>
                  <a:gd name="connsiteY26" fmla="*/ 165659 h 171886"/>
                  <a:gd name="connsiteX27" fmla="*/ 1127 w 108227"/>
                  <a:gd name="connsiteY27" fmla="*/ 145800 h 171886"/>
                  <a:gd name="connsiteX28" fmla="*/ 1929 w 108227"/>
                  <a:gd name="connsiteY28" fmla="*/ 126386 h 171886"/>
                  <a:gd name="connsiteX29" fmla="*/ 10834 w 108227"/>
                  <a:gd name="connsiteY29" fmla="*/ 9901 h 17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8227" h="171886">
                    <a:moveTo>
                      <a:pt x="11012" y="10079"/>
                    </a:moveTo>
                    <a:cubicBezTo>
                      <a:pt x="11012" y="10079"/>
                      <a:pt x="11012" y="-430"/>
                      <a:pt x="18048" y="-430"/>
                    </a:cubicBezTo>
                    <a:cubicBezTo>
                      <a:pt x="24066" y="-529"/>
                      <a:pt x="30066" y="251"/>
                      <a:pt x="35859" y="1886"/>
                    </a:cubicBezTo>
                    <a:cubicBezTo>
                      <a:pt x="39595" y="3021"/>
                      <a:pt x="42337" y="6214"/>
                      <a:pt x="42894" y="10079"/>
                    </a:cubicBezTo>
                    <a:cubicBezTo>
                      <a:pt x="44306" y="20890"/>
                      <a:pt x="44455" y="31828"/>
                      <a:pt x="43339" y="42673"/>
                    </a:cubicBezTo>
                    <a:cubicBezTo>
                      <a:pt x="41291" y="50688"/>
                      <a:pt x="36927" y="82214"/>
                      <a:pt x="40222" y="83461"/>
                    </a:cubicBezTo>
                    <a:cubicBezTo>
                      <a:pt x="43517" y="84707"/>
                      <a:pt x="49128" y="73842"/>
                      <a:pt x="51978" y="70369"/>
                    </a:cubicBezTo>
                    <a:cubicBezTo>
                      <a:pt x="57209" y="62282"/>
                      <a:pt x="61909" y="53863"/>
                      <a:pt x="66049" y="45167"/>
                    </a:cubicBezTo>
                    <a:cubicBezTo>
                      <a:pt x="68097" y="40001"/>
                      <a:pt x="72371" y="33411"/>
                      <a:pt x="73440" y="29493"/>
                    </a:cubicBezTo>
                    <a:cubicBezTo>
                      <a:pt x="74509" y="25574"/>
                      <a:pt x="76913" y="23882"/>
                      <a:pt x="77804" y="21211"/>
                    </a:cubicBezTo>
                    <a:cubicBezTo>
                      <a:pt x="78695" y="18539"/>
                      <a:pt x="78784" y="13196"/>
                      <a:pt x="80030" y="10079"/>
                    </a:cubicBezTo>
                    <a:cubicBezTo>
                      <a:pt x="80787" y="8196"/>
                      <a:pt x="81977" y="6518"/>
                      <a:pt x="83503" y="5181"/>
                    </a:cubicBezTo>
                    <a:lnTo>
                      <a:pt x="84127" y="9455"/>
                    </a:lnTo>
                    <a:cubicBezTo>
                      <a:pt x="85692" y="7947"/>
                      <a:pt x="87014" y="6204"/>
                      <a:pt x="88045" y="4290"/>
                    </a:cubicBezTo>
                    <a:cubicBezTo>
                      <a:pt x="89114" y="2064"/>
                      <a:pt x="92409" y="-430"/>
                      <a:pt x="92409" y="2242"/>
                    </a:cubicBezTo>
                    <a:cubicBezTo>
                      <a:pt x="92037" y="5285"/>
                      <a:pt x="92531" y="8372"/>
                      <a:pt x="93834" y="11147"/>
                    </a:cubicBezTo>
                    <a:cubicBezTo>
                      <a:pt x="97178" y="15933"/>
                      <a:pt x="100155" y="20964"/>
                      <a:pt x="102739" y="26198"/>
                    </a:cubicBezTo>
                    <a:cubicBezTo>
                      <a:pt x="105096" y="32209"/>
                      <a:pt x="106826" y="38446"/>
                      <a:pt x="107905" y="44811"/>
                    </a:cubicBezTo>
                    <a:cubicBezTo>
                      <a:pt x="107905" y="48907"/>
                      <a:pt x="107905" y="58080"/>
                      <a:pt x="107905" y="60930"/>
                    </a:cubicBezTo>
                    <a:cubicBezTo>
                      <a:pt x="107905" y="63779"/>
                      <a:pt x="98999" y="77138"/>
                      <a:pt x="97218" y="82926"/>
                    </a:cubicBezTo>
                    <a:cubicBezTo>
                      <a:pt x="95155" y="88273"/>
                      <a:pt x="92806" y="93505"/>
                      <a:pt x="90183" y="98600"/>
                    </a:cubicBezTo>
                    <a:cubicBezTo>
                      <a:pt x="88045" y="102786"/>
                      <a:pt x="81277" y="109821"/>
                      <a:pt x="80208" y="113116"/>
                    </a:cubicBezTo>
                    <a:cubicBezTo>
                      <a:pt x="79140" y="116411"/>
                      <a:pt x="73529" y="120597"/>
                      <a:pt x="72728" y="125139"/>
                    </a:cubicBezTo>
                    <a:cubicBezTo>
                      <a:pt x="69991" y="131766"/>
                      <a:pt x="66683" y="138142"/>
                      <a:pt x="62842" y="144197"/>
                    </a:cubicBezTo>
                    <a:cubicBezTo>
                      <a:pt x="59458" y="150787"/>
                      <a:pt x="54560" y="152479"/>
                      <a:pt x="50375" y="157466"/>
                    </a:cubicBezTo>
                    <a:cubicBezTo>
                      <a:pt x="46189" y="162453"/>
                      <a:pt x="42538" y="163254"/>
                      <a:pt x="38352" y="168598"/>
                    </a:cubicBezTo>
                    <a:cubicBezTo>
                      <a:pt x="34167" y="173941"/>
                      <a:pt x="32118" y="171091"/>
                      <a:pt x="24281" y="165659"/>
                    </a:cubicBezTo>
                    <a:cubicBezTo>
                      <a:pt x="16445" y="160227"/>
                      <a:pt x="3175" y="152835"/>
                      <a:pt x="1127" y="145800"/>
                    </a:cubicBezTo>
                    <a:cubicBezTo>
                      <a:pt x="-1052" y="139457"/>
                      <a:pt x="-766" y="132527"/>
                      <a:pt x="1929" y="126386"/>
                    </a:cubicBezTo>
                    <a:cubicBezTo>
                      <a:pt x="4867" y="119706"/>
                      <a:pt x="10834" y="9901"/>
                      <a:pt x="10834" y="9901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/>
            </p:nvSpPr>
            <p:spPr>
              <a:xfrm>
                <a:off x="3024281" y="6019252"/>
                <a:ext cx="131864" cy="254256"/>
              </a:xfrm>
              <a:custGeom>
                <a:avLst/>
                <a:gdLst>
                  <a:gd name="connsiteX0" fmla="*/ 93186 w 131864"/>
                  <a:gd name="connsiteY0" fmla="*/ 8550 h 254256"/>
                  <a:gd name="connsiteX1" fmla="*/ 90693 w 131864"/>
                  <a:gd name="connsiteY1" fmla="*/ 1515 h 254256"/>
                  <a:gd name="connsiteX2" fmla="*/ 98797 w 131864"/>
                  <a:gd name="connsiteY2" fmla="*/ 357 h 254256"/>
                  <a:gd name="connsiteX3" fmla="*/ 114826 w 131864"/>
                  <a:gd name="connsiteY3" fmla="*/ 11044 h 254256"/>
                  <a:gd name="connsiteX4" fmla="*/ 128274 w 131864"/>
                  <a:gd name="connsiteY4" fmla="*/ 34377 h 254256"/>
                  <a:gd name="connsiteX5" fmla="*/ 131302 w 131864"/>
                  <a:gd name="connsiteY5" fmla="*/ 59134 h 254256"/>
                  <a:gd name="connsiteX6" fmla="*/ 124979 w 131864"/>
                  <a:gd name="connsiteY6" fmla="*/ 72582 h 254256"/>
                  <a:gd name="connsiteX7" fmla="*/ 117765 w 131864"/>
                  <a:gd name="connsiteY7" fmla="*/ 85138 h 254256"/>
                  <a:gd name="connsiteX8" fmla="*/ 111621 w 131864"/>
                  <a:gd name="connsiteY8" fmla="*/ 98586 h 254256"/>
                  <a:gd name="connsiteX9" fmla="*/ 101468 w 131864"/>
                  <a:gd name="connsiteY9" fmla="*/ 114081 h 254256"/>
                  <a:gd name="connsiteX10" fmla="*/ 92563 w 131864"/>
                  <a:gd name="connsiteY10" fmla="*/ 127083 h 254256"/>
                  <a:gd name="connsiteX11" fmla="*/ 79026 w 131864"/>
                  <a:gd name="connsiteY11" fmla="*/ 142935 h 254256"/>
                  <a:gd name="connsiteX12" fmla="*/ 84103 w 131864"/>
                  <a:gd name="connsiteY12" fmla="*/ 151841 h 254256"/>
                  <a:gd name="connsiteX13" fmla="*/ 97995 w 131864"/>
                  <a:gd name="connsiteY13" fmla="*/ 162349 h 254256"/>
                  <a:gd name="connsiteX14" fmla="*/ 106900 w 131864"/>
                  <a:gd name="connsiteY14" fmla="*/ 180873 h 254256"/>
                  <a:gd name="connsiteX15" fmla="*/ 114114 w 131864"/>
                  <a:gd name="connsiteY15" fmla="*/ 210795 h 254256"/>
                  <a:gd name="connsiteX16" fmla="*/ 116786 w 131864"/>
                  <a:gd name="connsiteY16" fmla="*/ 249179 h 254256"/>
                  <a:gd name="connsiteX17" fmla="*/ 109394 w 131864"/>
                  <a:gd name="connsiteY17" fmla="*/ 252919 h 254256"/>
                  <a:gd name="connsiteX18" fmla="*/ 90870 w 131864"/>
                  <a:gd name="connsiteY18" fmla="*/ 236622 h 254256"/>
                  <a:gd name="connsiteX19" fmla="*/ 88377 w 131864"/>
                  <a:gd name="connsiteY19" fmla="*/ 212488 h 254256"/>
                  <a:gd name="connsiteX20" fmla="*/ 83835 w 131864"/>
                  <a:gd name="connsiteY20" fmla="*/ 182565 h 254256"/>
                  <a:gd name="connsiteX21" fmla="*/ 71635 w 131864"/>
                  <a:gd name="connsiteY21" fmla="*/ 162171 h 254256"/>
                  <a:gd name="connsiteX22" fmla="*/ 63619 w 131864"/>
                  <a:gd name="connsiteY22" fmla="*/ 167960 h 254256"/>
                  <a:gd name="connsiteX23" fmla="*/ 26483 w 131864"/>
                  <a:gd name="connsiteY23" fmla="*/ 208569 h 254256"/>
                  <a:gd name="connsiteX24" fmla="*/ 18468 w 131864"/>
                  <a:gd name="connsiteY24" fmla="*/ 208569 h 254256"/>
                  <a:gd name="connsiteX25" fmla="*/ 8138 w 131864"/>
                  <a:gd name="connsiteY25" fmla="*/ 196636 h 254256"/>
                  <a:gd name="connsiteX26" fmla="*/ -323 w 131864"/>
                  <a:gd name="connsiteY26" fmla="*/ 180517 h 254256"/>
                  <a:gd name="connsiteX27" fmla="*/ 7336 w 131864"/>
                  <a:gd name="connsiteY27" fmla="*/ 165645 h 254256"/>
                  <a:gd name="connsiteX28" fmla="*/ 29778 w 131864"/>
                  <a:gd name="connsiteY28" fmla="*/ 142401 h 254256"/>
                  <a:gd name="connsiteX29" fmla="*/ 49638 w 131864"/>
                  <a:gd name="connsiteY29" fmla="*/ 116397 h 254256"/>
                  <a:gd name="connsiteX30" fmla="*/ 68696 w 131864"/>
                  <a:gd name="connsiteY30" fmla="*/ 93687 h 254256"/>
                  <a:gd name="connsiteX31" fmla="*/ 80273 w 131864"/>
                  <a:gd name="connsiteY31" fmla="*/ 77479 h 254256"/>
                  <a:gd name="connsiteX32" fmla="*/ 96838 w 131864"/>
                  <a:gd name="connsiteY32" fmla="*/ 46488 h 254256"/>
                  <a:gd name="connsiteX33" fmla="*/ 93097 w 131864"/>
                  <a:gd name="connsiteY33" fmla="*/ 8907 h 25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864" h="254256">
                    <a:moveTo>
                      <a:pt x="93186" y="8550"/>
                    </a:moveTo>
                    <a:cubicBezTo>
                      <a:pt x="93186" y="8550"/>
                      <a:pt x="89267" y="4276"/>
                      <a:pt x="90693" y="1515"/>
                    </a:cubicBezTo>
                    <a:cubicBezTo>
                      <a:pt x="92117" y="-1246"/>
                      <a:pt x="96036" y="-533"/>
                      <a:pt x="98797" y="357"/>
                    </a:cubicBezTo>
                    <a:cubicBezTo>
                      <a:pt x="104727" y="2949"/>
                      <a:pt x="110153" y="6567"/>
                      <a:pt x="114826" y="11044"/>
                    </a:cubicBezTo>
                    <a:cubicBezTo>
                      <a:pt x="120752" y="17896"/>
                      <a:pt x="125315" y="25815"/>
                      <a:pt x="128274" y="34377"/>
                    </a:cubicBezTo>
                    <a:cubicBezTo>
                      <a:pt x="131024" y="42322"/>
                      <a:pt x="132056" y="50760"/>
                      <a:pt x="131302" y="59134"/>
                    </a:cubicBezTo>
                    <a:cubicBezTo>
                      <a:pt x="129963" y="63939"/>
                      <a:pt x="127825" y="68485"/>
                      <a:pt x="124979" y="72582"/>
                    </a:cubicBezTo>
                    <a:cubicBezTo>
                      <a:pt x="122337" y="76626"/>
                      <a:pt x="119929" y="80819"/>
                      <a:pt x="117765" y="85138"/>
                    </a:cubicBezTo>
                    <a:cubicBezTo>
                      <a:pt x="116086" y="89781"/>
                      <a:pt x="114031" y="94278"/>
                      <a:pt x="111621" y="98586"/>
                    </a:cubicBezTo>
                    <a:cubicBezTo>
                      <a:pt x="108682" y="103573"/>
                      <a:pt x="104763" y="109272"/>
                      <a:pt x="101468" y="114081"/>
                    </a:cubicBezTo>
                    <a:cubicBezTo>
                      <a:pt x="98173" y="118890"/>
                      <a:pt x="98173" y="119425"/>
                      <a:pt x="92563" y="127083"/>
                    </a:cubicBezTo>
                    <a:cubicBezTo>
                      <a:pt x="86952" y="134742"/>
                      <a:pt x="79382" y="138572"/>
                      <a:pt x="79026" y="142935"/>
                    </a:cubicBezTo>
                    <a:cubicBezTo>
                      <a:pt x="78927" y="146618"/>
                      <a:pt x="80883" y="150050"/>
                      <a:pt x="84103" y="151841"/>
                    </a:cubicBezTo>
                    <a:cubicBezTo>
                      <a:pt x="86863" y="153711"/>
                      <a:pt x="95056" y="157006"/>
                      <a:pt x="97995" y="162349"/>
                    </a:cubicBezTo>
                    <a:cubicBezTo>
                      <a:pt x="101921" y="168016"/>
                      <a:pt x="104927" y="174267"/>
                      <a:pt x="106900" y="180873"/>
                    </a:cubicBezTo>
                    <a:cubicBezTo>
                      <a:pt x="109915" y="190690"/>
                      <a:pt x="112324" y="200683"/>
                      <a:pt x="114114" y="210795"/>
                    </a:cubicBezTo>
                    <a:cubicBezTo>
                      <a:pt x="115005" y="218455"/>
                      <a:pt x="118923" y="243657"/>
                      <a:pt x="116786" y="249179"/>
                    </a:cubicBezTo>
                    <a:cubicBezTo>
                      <a:pt x="114649" y="254700"/>
                      <a:pt x="112868" y="254344"/>
                      <a:pt x="109394" y="252919"/>
                    </a:cubicBezTo>
                    <a:cubicBezTo>
                      <a:pt x="102493" y="248373"/>
                      <a:pt x="96259" y="242888"/>
                      <a:pt x="90870" y="236622"/>
                    </a:cubicBezTo>
                    <a:cubicBezTo>
                      <a:pt x="87932" y="232704"/>
                      <a:pt x="88377" y="227716"/>
                      <a:pt x="88377" y="212488"/>
                    </a:cubicBezTo>
                    <a:cubicBezTo>
                      <a:pt x="88191" y="202357"/>
                      <a:pt x="86664" y="192295"/>
                      <a:pt x="83835" y="182565"/>
                    </a:cubicBezTo>
                    <a:cubicBezTo>
                      <a:pt x="83033" y="178469"/>
                      <a:pt x="74930" y="161548"/>
                      <a:pt x="71635" y="162171"/>
                    </a:cubicBezTo>
                    <a:cubicBezTo>
                      <a:pt x="68340" y="162795"/>
                      <a:pt x="65045" y="162171"/>
                      <a:pt x="63619" y="167960"/>
                    </a:cubicBezTo>
                    <a:cubicBezTo>
                      <a:pt x="62195" y="173748"/>
                      <a:pt x="31649" y="205274"/>
                      <a:pt x="26483" y="208569"/>
                    </a:cubicBezTo>
                    <a:cubicBezTo>
                      <a:pt x="21318" y="211865"/>
                      <a:pt x="21496" y="213735"/>
                      <a:pt x="18468" y="208569"/>
                    </a:cubicBezTo>
                    <a:cubicBezTo>
                      <a:pt x="15440" y="203404"/>
                      <a:pt x="11611" y="197616"/>
                      <a:pt x="8138" y="196636"/>
                    </a:cubicBezTo>
                    <a:cubicBezTo>
                      <a:pt x="4664" y="195656"/>
                      <a:pt x="-323" y="185237"/>
                      <a:pt x="-323" y="180517"/>
                    </a:cubicBezTo>
                    <a:cubicBezTo>
                      <a:pt x="-323" y="175797"/>
                      <a:pt x="5021" y="170186"/>
                      <a:pt x="7336" y="165645"/>
                    </a:cubicBezTo>
                    <a:cubicBezTo>
                      <a:pt x="9652" y="161103"/>
                      <a:pt x="27908" y="145073"/>
                      <a:pt x="29778" y="142401"/>
                    </a:cubicBezTo>
                    <a:cubicBezTo>
                      <a:pt x="31649" y="139729"/>
                      <a:pt x="46343" y="121829"/>
                      <a:pt x="49638" y="116397"/>
                    </a:cubicBezTo>
                    <a:cubicBezTo>
                      <a:pt x="52933" y="110964"/>
                      <a:pt x="65757" y="99476"/>
                      <a:pt x="68696" y="93687"/>
                    </a:cubicBezTo>
                    <a:cubicBezTo>
                      <a:pt x="71635" y="87899"/>
                      <a:pt x="77601" y="84158"/>
                      <a:pt x="80273" y="77479"/>
                    </a:cubicBezTo>
                    <a:cubicBezTo>
                      <a:pt x="82945" y="70800"/>
                      <a:pt x="94789" y="57264"/>
                      <a:pt x="96838" y="46488"/>
                    </a:cubicBezTo>
                    <a:cubicBezTo>
                      <a:pt x="98886" y="35712"/>
                      <a:pt x="105743" y="33842"/>
                      <a:pt x="93097" y="8907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18" name="任意多边形: 形状 217"/>
            <p:cNvSpPr/>
            <p:nvPr/>
          </p:nvSpPr>
          <p:spPr>
            <a:xfrm>
              <a:off x="3357179" y="5904858"/>
              <a:ext cx="311430" cy="364943"/>
            </a:xfrm>
            <a:custGeom>
              <a:avLst/>
              <a:gdLst>
                <a:gd name="connsiteX0" fmla="*/ 70502 w 359546"/>
                <a:gd name="connsiteY0" fmla="*/ 61296 h 421327"/>
                <a:gd name="connsiteX1" fmla="*/ 85908 w 359546"/>
                <a:gd name="connsiteY1" fmla="*/ 62543 h 421327"/>
                <a:gd name="connsiteX2" fmla="*/ 92766 w 359546"/>
                <a:gd name="connsiteY2" fmla="*/ 71448 h 421327"/>
                <a:gd name="connsiteX3" fmla="*/ 90272 w 359546"/>
                <a:gd name="connsiteY3" fmla="*/ 78662 h 421327"/>
                <a:gd name="connsiteX4" fmla="*/ 83058 w 359546"/>
                <a:gd name="connsiteY4" fmla="*/ 86054 h 421327"/>
                <a:gd name="connsiteX5" fmla="*/ 79497 w 359546"/>
                <a:gd name="connsiteY5" fmla="*/ 100748 h 421327"/>
                <a:gd name="connsiteX6" fmla="*/ 111111 w 359546"/>
                <a:gd name="connsiteY6" fmla="*/ 77860 h 421327"/>
                <a:gd name="connsiteX7" fmla="*/ 117701 w 359546"/>
                <a:gd name="connsiteY7" fmla="*/ 49986 h 421327"/>
                <a:gd name="connsiteX8" fmla="*/ 125538 w 359546"/>
                <a:gd name="connsiteY8" fmla="*/ 28168 h 421327"/>
                <a:gd name="connsiteX9" fmla="*/ 132573 w 359546"/>
                <a:gd name="connsiteY9" fmla="*/ 12494 h 421327"/>
                <a:gd name="connsiteX10" fmla="*/ 153769 w 359546"/>
                <a:gd name="connsiteY10" fmla="*/ 18193 h 421327"/>
                <a:gd name="connsiteX11" fmla="*/ 168196 w 359546"/>
                <a:gd name="connsiteY11" fmla="*/ 36004 h 421327"/>
                <a:gd name="connsiteX12" fmla="*/ 170066 w 359546"/>
                <a:gd name="connsiteY12" fmla="*/ 56042 h 421327"/>
                <a:gd name="connsiteX13" fmla="*/ 190549 w 359546"/>
                <a:gd name="connsiteY13" fmla="*/ 68153 h 421327"/>
                <a:gd name="connsiteX14" fmla="*/ 200167 w 359546"/>
                <a:gd name="connsiteY14" fmla="*/ 85965 h 421327"/>
                <a:gd name="connsiteX15" fmla="*/ 193220 w 359546"/>
                <a:gd name="connsiteY15" fmla="*/ 100748 h 421327"/>
                <a:gd name="connsiteX16" fmla="*/ 167395 w 359546"/>
                <a:gd name="connsiteY16" fmla="*/ 91842 h 421327"/>
                <a:gd name="connsiteX17" fmla="*/ 143884 w 359546"/>
                <a:gd name="connsiteY17" fmla="*/ 96384 h 421327"/>
                <a:gd name="connsiteX18" fmla="*/ 136136 w 359546"/>
                <a:gd name="connsiteY18" fmla="*/ 152578 h 421327"/>
                <a:gd name="connsiteX19" fmla="*/ 137472 w 359546"/>
                <a:gd name="connsiteY19" fmla="*/ 168608 h 421327"/>
                <a:gd name="connsiteX20" fmla="*/ 145308 w 359546"/>
                <a:gd name="connsiteY20" fmla="*/ 187399 h 421327"/>
                <a:gd name="connsiteX21" fmla="*/ 146555 w 359546"/>
                <a:gd name="connsiteY21" fmla="*/ 197462 h 421327"/>
                <a:gd name="connsiteX22" fmla="*/ 155461 w 359546"/>
                <a:gd name="connsiteY22" fmla="*/ 189626 h 421327"/>
                <a:gd name="connsiteX23" fmla="*/ 160181 w 359546"/>
                <a:gd name="connsiteY23" fmla="*/ 181789 h 421327"/>
                <a:gd name="connsiteX24" fmla="*/ 166860 w 359546"/>
                <a:gd name="connsiteY24" fmla="*/ 175020 h 421327"/>
                <a:gd name="connsiteX25" fmla="*/ 173450 w 359546"/>
                <a:gd name="connsiteY25" fmla="*/ 187132 h 421327"/>
                <a:gd name="connsiteX26" fmla="*/ 177101 w 359546"/>
                <a:gd name="connsiteY26" fmla="*/ 181789 h 421327"/>
                <a:gd name="connsiteX27" fmla="*/ 182890 w 359546"/>
                <a:gd name="connsiteY27" fmla="*/ 201025 h 421327"/>
                <a:gd name="connsiteX28" fmla="*/ 188056 w 359546"/>
                <a:gd name="connsiteY28" fmla="*/ 202628 h 421327"/>
                <a:gd name="connsiteX29" fmla="*/ 200880 w 359546"/>
                <a:gd name="connsiteY29" fmla="*/ 189447 h 421327"/>
                <a:gd name="connsiteX30" fmla="*/ 218691 w 359546"/>
                <a:gd name="connsiteY30" fmla="*/ 174397 h 421327"/>
                <a:gd name="connsiteX31" fmla="*/ 220115 w 359546"/>
                <a:gd name="connsiteY31" fmla="*/ 166560 h 421327"/>
                <a:gd name="connsiteX32" fmla="*/ 203373 w 359546"/>
                <a:gd name="connsiteY32" fmla="*/ 154538 h 421327"/>
                <a:gd name="connsiteX33" fmla="*/ 206935 w 359546"/>
                <a:gd name="connsiteY33" fmla="*/ 145632 h 421327"/>
                <a:gd name="connsiteX34" fmla="*/ 217622 w 359546"/>
                <a:gd name="connsiteY34" fmla="*/ 139220 h 421327"/>
                <a:gd name="connsiteX35" fmla="*/ 231069 w 359546"/>
                <a:gd name="connsiteY35" fmla="*/ 140645 h 421327"/>
                <a:gd name="connsiteX36" fmla="*/ 238016 w 359546"/>
                <a:gd name="connsiteY36" fmla="*/ 110722 h 421327"/>
                <a:gd name="connsiteX37" fmla="*/ 221540 w 359546"/>
                <a:gd name="connsiteY37" fmla="*/ 112860 h 421327"/>
                <a:gd name="connsiteX38" fmla="*/ 182534 w 359546"/>
                <a:gd name="connsiteY38" fmla="*/ 130671 h 421327"/>
                <a:gd name="connsiteX39" fmla="*/ 170155 w 359546"/>
                <a:gd name="connsiteY39" fmla="*/ 129068 h 421327"/>
                <a:gd name="connsiteX40" fmla="*/ 162942 w 359546"/>
                <a:gd name="connsiteY40" fmla="*/ 121587 h 421327"/>
                <a:gd name="connsiteX41" fmla="*/ 184404 w 359546"/>
                <a:gd name="connsiteY41" fmla="*/ 109030 h 421327"/>
                <a:gd name="connsiteX42" fmla="*/ 205243 w 359546"/>
                <a:gd name="connsiteY42" fmla="*/ 103063 h 421327"/>
                <a:gd name="connsiteX43" fmla="*/ 235968 w 359546"/>
                <a:gd name="connsiteY43" fmla="*/ 91753 h 421327"/>
                <a:gd name="connsiteX44" fmla="*/ 244873 w 359546"/>
                <a:gd name="connsiteY44" fmla="*/ 84540 h 421327"/>
                <a:gd name="connsiteX45" fmla="*/ 248703 w 359546"/>
                <a:gd name="connsiteY45" fmla="*/ 57823 h 421327"/>
                <a:gd name="connsiteX46" fmla="*/ 259478 w 359546"/>
                <a:gd name="connsiteY46" fmla="*/ 20153 h 421327"/>
                <a:gd name="connsiteX47" fmla="*/ 269809 w 359546"/>
                <a:gd name="connsiteY47" fmla="*/ 6438 h 421327"/>
                <a:gd name="connsiteX48" fmla="*/ 283879 w 359546"/>
                <a:gd name="connsiteY48" fmla="*/ 649 h 421327"/>
                <a:gd name="connsiteX49" fmla="*/ 286996 w 359546"/>
                <a:gd name="connsiteY49" fmla="*/ 15165 h 421327"/>
                <a:gd name="connsiteX50" fmla="*/ 275864 w 359546"/>
                <a:gd name="connsiteY50" fmla="*/ 32977 h 421327"/>
                <a:gd name="connsiteX51" fmla="*/ 270699 w 359546"/>
                <a:gd name="connsiteY51" fmla="*/ 59159 h 421327"/>
                <a:gd name="connsiteX52" fmla="*/ 265534 w 359546"/>
                <a:gd name="connsiteY52" fmla="*/ 81512 h 421327"/>
                <a:gd name="connsiteX53" fmla="*/ 273371 w 359546"/>
                <a:gd name="connsiteY53" fmla="*/ 87657 h 421327"/>
                <a:gd name="connsiteX54" fmla="*/ 299108 w 359546"/>
                <a:gd name="connsiteY54" fmla="*/ 84184 h 421327"/>
                <a:gd name="connsiteX55" fmla="*/ 316296 w 359546"/>
                <a:gd name="connsiteY55" fmla="*/ 85609 h 421327"/>
                <a:gd name="connsiteX56" fmla="*/ 318344 w 359546"/>
                <a:gd name="connsiteY56" fmla="*/ 94514 h 421327"/>
                <a:gd name="connsiteX57" fmla="*/ 310863 w 359546"/>
                <a:gd name="connsiteY57" fmla="*/ 104399 h 421327"/>
                <a:gd name="connsiteX58" fmla="*/ 297505 w 359546"/>
                <a:gd name="connsiteY58" fmla="*/ 104399 h 421327"/>
                <a:gd name="connsiteX59" fmla="*/ 270254 w 359546"/>
                <a:gd name="connsiteY59" fmla="*/ 105468 h 421327"/>
                <a:gd name="connsiteX60" fmla="*/ 263486 w 359546"/>
                <a:gd name="connsiteY60" fmla="*/ 109832 h 421327"/>
                <a:gd name="connsiteX61" fmla="*/ 259923 w 359546"/>
                <a:gd name="connsiteY61" fmla="*/ 147948 h 421327"/>
                <a:gd name="connsiteX62" fmla="*/ 269452 w 359546"/>
                <a:gd name="connsiteY62" fmla="*/ 160326 h 421327"/>
                <a:gd name="connsiteX63" fmla="*/ 270521 w 359546"/>
                <a:gd name="connsiteY63" fmla="*/ 177425 h 421327"/>
                <a:gd name="connsiteX64" fmla="*/ 313980 w 359546"/>
                <a:gd name="connsiteY64" fmla="*/ 169855 h 421327"/>
                <a:gd name="connsiteX65" fmla="*/ 325558 w 359546"/>
                <a:gd name="connsiteY65" fmla="*/ 167183 h 421327"/>
                <a:gd name="connsiteX66" fmla="*/ 348445 w 359546"/>
                <a:gd name="connsiteY66" fmla="*/ 175198 h 421327"/>
                <a:gd name="connsiteX67" fmla="*/ 358954 w 359546"/>
                <a:gd name="connsiteY67" fmla="*/ 187132 h 421327"/>
                <a:gd name="connsiteX68" fmla="*/ 357351 w 359546"/>
                <a:gd name="connsiteY68" fmla="*/ 196037 h 421327"/>
                <a:gd name="connsiteX69" fmla="*/ 335265 w 359546"/>
                <a:gd name="connsiteY69" fmla="*/ 207614 h 421327"/>
                <a:gd name="connsiteX70" fmla="*/ 326359 w 359546"/>
                <a:gd name="connsiteY70" fmla="*/ 210910 h 421327"/>
                <a:gd name="connsiteX71" fmla="*/ 315227 w 359546"/>
                <a:gd name="connsiteY71" fmla="*/ 210108 h 421327"/>
                <a:gd name="connsiteX72" fmla="*/ 299464 w 359546"/>
                <a:gd name="connsiteY72" fmla="*/ 210108 h 421327"/>
                <a:gd name="connsiteX73" fmla="*/ 287086 w 359546"/>
                <a:gd name="connsiteY73" fmla="*/ 221686 h 421327"/>
                <a:gd name="connsiteX74" fmla="*/ 274974 w 359546"/>
                <a:gd name="connsiteY74" fmla="*/ 236113 h 421327"/>
                <a:gd name="connsiteX75" fmla="*/ 289579 w 359546"/>
                <a:gd name="connsiteY75" fmla="*/ 237537 h 421327"/>
                <a:gd name="connsiteX76" fmla="*/ 305074 w 359546"/>
                <a:gd name="connsiteY76" fmla="*/ 243950 h 421327"/>
                <a:gd name="connsiteX77" fmla="*/ 314693 w 359546"/>
                <a:gd name="connsiteY77" fmla="*/ 258287 h 421327"/>
                <a:gd name="connsiteX78" fmla="*/ 319680 w 359546"/>
                <a:gd name="connsiteY78" fmla="*/ 299698 h 421327"/>
                <a:gd name="connsiteX79" fmla="*/ 320125 w 359546"/>
                <a:gd name="connsiteY79" fmla="*/ 362037 h 421327"/>
                <a:gd name="connsiteX80" fmla="*/ 322530 w 359546"/>
                <a:gd name="connsiteY80" fmla="*/ 380650 h 421327"/>
                <a:gd name="connsiteX81" fmla="*/ 321372 w 359546"/>
                <a:gd name="connsiteY81" fmla="*/ 411285 h 421327"/>
                <a:gd name="connsiteX82" fmla="*/ 314693 w 359546"/>
                <a:gd name="connsiteY82" fmla="*/ 420814 h 421327"/>
                <a:gd name="connsiteX83" fmla="*/ 301779 w 359546"/>
                <a:gd name="connsiteY83" fmla="*/ 417430 h 421327"/>
                <a:gd name="connsiteX84" fmla="*/ 289223 w 359546"/>
                <a:gd name="connsiteY84" fmla="*/ 410483 h 421327"/>
                <a:gd name="connsiteX85" fmla="*/ 276220 w 359546"/>
                <a:gd name="connsiteY85" fmla="*/ 396056 h 421327"/>
                <a:gd name="connsiteX86" fmla="*/ 261793 w 359546"/>
                <a:gd name="connsiteY86" fmla="*/ 380294 h 421327"/>
                <a:gd name="connsiteX87" fmla="*/ 254580 w 359546"/>
                <a:gd name="connsiteY87" fmla="*/ 365867 h 421327"/>
                <a:gd name="connsiteX88" fmla="*/ 255203 w 359546"/>
                <a:gd name="connsiteY88" fmla="*/ 356961 h 421327"/>
                <a:gd name="connsiteX89" fmla="*/ 260547 w 359546"/>
                <a:gd name="connsiteY89" fmla="*/ 363818 h 421327"/>
                <a:gd name="connsiteX90" fmla="*/ 271679 w 359546"/>
                <a:gd name="connsiteY90" fmla="*/ 373882 h 421327"/>
                <a:gd name="connsiteX91" fmla="*/ 288154 w 359546"/>
                <a:gd name="connsiteY91" fmla="*/ 380917 h 421327"/>
                <a:gd name="connsiteX92" fmla="*/ 292874 w 359546"/>
                <a:gd name="connsiteY92" fmla="*/ 376375 h 421327"/>
                <a:gd name="connsiteX93" fmla="*/ 292250 w 359546"/>
                <a:gd name="connsiteY93" fmla="*/ 353666 h 421327"/>
                <a:gd name="connsiteX94" fmla="*/ 292250 w 359546"/>
                <a:gd name="connsiteY94" fmla="*/ 294889 h 421327"/>
                <a:gd name="connsiteX95" fmla="*/ 286907 w 359546"/>
                <a:gd name="connsiteY95" fmla="*/ 261404 h 421327"/>
                <a:gd name="connsiteX96" fmla="*/ 278002 w 359546"/>
                <a:gd name="connsiteY96" fmla="*/ 255259 h 421327"/>
                <a:gd name="connsiteX97" fmla="*/ 269096 w 359546"/>
                <a:gd name="connsiteY97" fmla="*/ 260247 h 421327"/>
                <a:gd name="connsiteX98" fmla="*/ 262239 w 359546"/>
                <a:gd name="connsiteY98" fmla="*/ 260247 h 421327"/>
                <a:gd name="connsiteX99" fmla="*/ 258766 w 359546"/>
                <a:gd name="connsiteY99" fmla="*/ 267549 h 421327"/>
                <a:gd name="connsiteX100" fmla="*/ 272569 w 359546"/>
                <a:gd name="connsiteY100" fmla="*/ 276455 h 421327"/>
                <a:gd name="connsiteX101" fmla="*/ 281475 w 359546"/>
                <a:gd name="connsiteY101" fmla="*/ 286162 h 421327"/>
                <a:gd name="connsiteX102" fmla="*/ 275686 w 359546"/>
                <a:gd name="connsiteY102" fmla="*/ 292930 h 421327"/>
                <a:gd name="connsiteX103" fmla="*/ 268117 w 359546"/>
                <a:gd name="connsiteY103" fmla="*/ 292930 h 421327"/>
                <a:gd name="connsiteX104" fmla="*/ 254313 w 359546"/>
                <a:gd name="connsiteY104" fmla="*/ 281353 h 421327"/>
                <a:gd name="connsiteX105" fmla="*/ 247901 w 359546"/>
                <a:gd name="connsiteY105" fmla="*/ 290882 h 421327"/>
                <a:gd name="connsiteX106" fmla="*/ 248703 w 359546"/>
                <a:gd name="connsiteY106" fmla="*/ 301569 h 421327"/>
                <a:gd name="connsiteX107" fmla="*/ 260458 w 359546"/>
                <a:gd name="connsiteY107" fmla="*/ 307001 h 421327"/>
                <a:gd name="connsiteX108" fmla="*/ 275330 w 359546"/>
                <a:gd name="connsiteY108" fmla="*/ 318756 h 421327"/>
                <a:gd name="connsiteX109" fmla="*/ 279426 w 359546"/>
                <a:gd name="connsiteY109" fmla="*/ 333985 h 421327"/>
                <a:gd name="connsiteX110" fmla="*/ 265445 w 359546"/>
                <a:gd name="connsiteY110" fmla="*/ 335232 h 421327"/>
                <a:gd name="connsiteX111" fmla="*/ 244160 w 359546"/>
                <a:gd name="connsiteY111" fmla="*/ 322853 h 421327"/>
                <a:gd name="connsiteX112" fmla="*/ 238995 w 359546"/>
                <a:gd name="connsiteY112" fmla="*/ 323654 h 421327"/>
                <a:gd name="connsiteX113" fmla="*/ 234276 w 359546"/>
                <a:gd name="connsiteY113" fmla="*/ 351529 h 421327"/>
                <a:gd name="connsiteX114" fmla="*/ 228932 w 359546"/>
                <a:gd name="connsiteY114" fmla="*/ 355892 h 421327"/>
                <a:gd name="connsiteX115" fmla="*/ 211121 w 359546"/>
                <a:gd name="connsiteY115" fmla="*/ 340218 h 421327"/>
                <a:gd name="connsiteX116" fmla="*/ 209874 w 359546"/>
                <a:gd name="connsiteY116" fmla="*/ 324723 h 421327"/>
                <a:gd name="connsiteX117" fmla="*/ 220828 w 359546"/>
                <a:gd name="connsiteY117" fmla="*/ 287141 h 421327"/>
                <a:gd name="connsiteX118" fmla="*/ 232405 w 359546"/>
                <a:gd name="connsiteY118" fmla="*/ 253211 h 421327"/>
                <a:gd name="connsiteX119" fmla="*/ 245764 w 359546"/>
                <a:gd name="connsiteY119" fmla="*/ 230680 h 421327"/>
                <a:gd name="connsiteX120" fmla="*/ 257341 w 359546"/>
                <a:gd name="connsiteY120" fmla="*/ 214561 h 421327"/>
                <a:gd name="connsiteX121" fmla="*/ 255470 w 359546"/>
                <a:gd name="connsiteY121" fmla="*/ 211889 h 421327"/>
                <a:gd name="connsiteX122" fmla="*/ 221273 w 359546"/>
                <a:gd name="connsiteY122" fmla="*/ 229701 h 421327"/>
                <a:gd name="connsiteX123" fmla="*/ 204709 w 359546"/>
                <a:gd name="connsiteY123" fmla="*/ 239586 h 421327"/>
                <a:gd name="connsiteX124" fmla="*/ 194022 w 359546"/>
                <a:gd name="connsiteY124" fmla="*/ 246799 h 421327"/>
                <a:gd name="connsiteX125" fmla="*/ 180396 w 359546"/>
                <a:gd name="connsiteY125" fmla="*/ 252142 h 421327"/>
                <a:gd name="connsiteX126" fmla="*/ 168997 w 359546"/>
                <a:gd name="connsiteY126" fmla="*/ 259712 h 421327"/>
                <a:gd name="connsiteX127" fmla="*/ 158132 w 359546"/>
                <a:gd name="connsiteY127" fmla="*/ 259712 h 421327"/>
                <a:gd name="connsiteX128" fmla="*/ 147179 w 359546"/>
                <a:gd name="connsiteY128" fmla="*/ 270221 h 421327"/>
                <a:gd name="connsiteX129" fmla="*/ 140767 w 359546"/>
                <a:gd name="connsiteY129" fmla="*/ 287141 h 421327"/>
                <a:gd name="connsiteX130" fmla="*/ 145932 w 359546"/>
                <a:gd name="connsiteY130" fmla="*/ 382253 h 421327"/>
                <a:gd name="connsiteX131" fmla="*/ 143260 w 359546"/>
                <a:gd name="connsiteY131" fmla="*/ 404784 h 421327"/>
                <a:gd name="connsiteX132" fmla="*/ 132752 w 359546"/>
                <a:gd name="connsiteY132" fmla="*/ 403537 h 421327"/>
                <a:gd name="connsiteX133" fmla="*/ 122421 w 359546"/>
                <a:gd name="connsiteY133" fmla="*/ 397927 h 421327"/>
                <a:gd name="connsiteX134" fmla="*/ 114585 w 359546"/>
                <a:gd name="connsiteY134" fmla="*/ 392405 h 421327"/>
                <a:gd name="connsiteX135" fmla="*/ 107193 w 359546"/>
                <a:gd name="connsiteY135" fmla="*/ 382431 h 421327"/>
                <a:gd name="connsiteX136" fmla="*/ 109419 w 359546"/>
                <a:gd name="connsiteY136" fmla="*/ 372368 h 421327"/>
                <a:gd name="connsiteX137" fmla="*/ 107816 w 359546"/>
                <a:gd name="connsiteY137" fmla="*/ 315817 h 421327"/>
                <a:gd name="connsiteX138" fmla="*/ 102651 w 359546"/>
                <a:gd name="connsiteY138" fmla="*/ 318934 h 421327"/>
                <a:gd name="connsiteX139" fmla="*/ 92943 w 359546"/>
                <a:gd name="connsiteY139" fmla="*/ 334608 h 421327"/>
                <a:gd name="connsiteX140" fmla="*/ 86175 w 359546"/>
                <a:gd name="connsiteY140" fmla="*/ 349481 h 421327"/>
                <a:gd name="connsiteX141" fmla="*/ 72728 w 359546"/>
                <a:gd name="connsiteY141" fmla="*/ 357941 h 421327"/>
                <a:gd name="connsiteX142" fmla="*/ 56074 w 359546"/>
                <a:gd name="connsiteY142" fmla="*/ 356872 h 421327"/>
                <a:gd name="connsiteX143" fmla="*/ 43874 w 359546"/>
                <a:gd name="connsiteY143" fmla="*/ 344137 h 421327"/>
                <a:gd name="connsiteX144" fmla="*/ 42004 w 359546"/>
                <a:gd name="connsiteY144" fmla="*/ 329443 h 421327"/>
                <a:gd name="connsiteX145" fmla="*/ 49039 w 359546"/>
                <a:gd name="connsiteY145" fmla="*/ 317064 h 421327"/>
                <a:gd name="connsiteX146" fmla="*/ 53581 w 359546"/>
                <a:gd name="connsiteY146" fmla="*/ 298540 h 421327"/>
                <a:gd name="connsiteX147" fmla="*/ 59904 w 359546"/>
                <a:gd name="connsiteY147" fmla="*/ 278681 h 421327"/>
                <a:gd name="connsiteX148" fmla="*/ 68810 w 359546"/>
                <a:gd name="connsiteY148" fmla="*/ 259089 h 421327"/>
                <a:gd name="connsiteX149" fmla="*/ 72906 w 359546"/>
                <a:gd name="connsiteY149" fmla="*/ 246087 h 421327"/>
                <a:gd name="connsiteX150" fmla="*/ 71036 w 359546"/>
                <a:gd name="connsiteY150" fmla="*/ 243682 h 421327"/>
                <a:gd name="connsiteX151" fmla="*/ 56609 w 359546"/>
                <a:gd name="connsiteY151" fmla="*/ 255170 h 421327"/>
                <a:gd name="connsiteX152" fmla="*/ 41737 w 359546"/>
                <a:gd name="connsiteY152" fmla="*/ 257308 h 421327"/>
                <a:gd name="connsiteX153" fmla="*/ 27755 w 359546"/>
                <a:gd name="connsiteY153" fmla="*/ 250094 h 421327"/>
                <a:gd name="connsiteX154" fmla="*/ 13951 w 359546"/>
                <a:gd name="connsiteY154" fmla="*/ 243237 h 421327"/>
                <a:gd name="connsiteX155" fmla="*/ 1750 w 359546"/>
                <a:gd name="connsiteY155" fmla="*/ 234331 h 421327"/>
                <a:gd name="connsiteX156" fmla="*/ 2819 w 359546"/>
                <a:gd name="connsiteY156" fmla="*/ 225426 h 421327"/>
                <a:gd name="connsiteX157" fmla="*/ 28378 w 359546"/>
                <a:gd name="connsiteY157" fmla="*/ 210732 h 421327"/>
                <a:gd name="connsiteX158" fmla="*/ 68008 w 359546"/>
                <a:gd name="connsiteY158" fmla="*/ 184015 h 421327"/>
                <a:gd name="connsiteX159" fmla="*/ 103630 w 359546"/>
                <a:gd name="connsiteY159" fmla="*/ 162642 h 421327"/>
                <a:gd name="connsiteX160" fmla="*/ 104877 w 359546"/>
                <a:gd name="connsiteY160" fmla="*/ 135123 h 421327"/>
                <a:gd name="connsiteX161" fmla="*/ 109241 w 359546"/>
                <a:gd name="connsiteY161" fmla="*/ 99056 h 421327"/>
                <a:gd name="connsiteX162" fmla="*/ 103274 w 359546"/>
                <a:gd name="connsiteY162" fmla="*/ 102173 h 421327"/>
                <a:gd name="connsiteX163" fmla="*/ 87957 w 359546"/>
                <a:gd name="connsiteY163" fmla="*/ 122745 h 421327"/>
                <a:gd name="connsiteX164" fmla="*/ 74420 w 359546"/>
                <a:gd name="connsiteY164" fmla="*/ 142960 h 421327"/>
                <a:gd name="connsiteX165" fmla="*/ 64713 w 359546"/>
                <a:gd name="connsiteY165" fmla="*/ 157031 h 421327"/>
                <a:gd name="connsiteX166" fmla="*/ 63288 w 359546"/>
                <a:gd name="connsiteY166" fmla="*/ 168965 h 421327"/>
                <a:gd name="connsiteX167" fmla="*/ 46546 w 359546"/>
                <a:gd name="connsiteY167" fmla="*/ 166916 h 421327"/>
                <a:gd name="connsiteX168" fmla="*/ 28735 w 359546"/>
                <a:gd name="connsiteY168" fmla="*/ 159525 h 421327"/>
                <a:gd name="connsiteX169" fmla="*/ 20898 w 359546"/>
                <a:gd name="connsiteY169" fmla="*/ 140912 h 421327"/>
                <a:gd name="connsiteX170" fmla="*/ 27309 w 359546"/>
                <a:gd name="connsiteY170" fmla="*/ 112860 h 421327"/>
                <a:gd name="connsiteX171" fmla="*/ 36749 w 359546"/>
                <a:gd name="connsiteY171" fmla="*/ 89349 h 421327"/>
                <a:gd name="connsiteX172" fmla="*/ 70234 w 359546"/>
                <a:gd name="connsiteY172" fmla="*/ 62632 h 42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359546" h="421327">
                  <a:moveTo>
                    <a:pt x="70502" y="61296"/>
                  </a:moveTo>
                  <a:cubicBezTo>
                    <a:pt x="75441" y="58671"/>
                    <a:pt x="81455" y="59158"/>
                    <a:pt x="85908" y="62543"/>
                  </a:cubicBezTo>
                  <a:cubicBezTo>
                    <a:pt x="93745" y="68332"/>
                    <a:pt x="92766" y="69757"/>
                    <a:pt x="92766" y="71448"/>
                  </a:cubicBezTo>
                  <a:cubicBezTo>
                    <a:pt x="93277" y="74125"/>
                    <a:pt x="92328" y="76872"/>
                    <a:pt x="90272" y="78662"/>
                  </a:cubicBezTo>
                  <a:cubicBezTo>
                    <a:pt x="87422" y="80710"/>
                    <a:pt x="84305" y="80889"/>
                    <a:pt x="83058" y="86054"/>
                  </a:cubicBezTo>
                  <a:cubicBezTo>
                    <a:pt x="81812" y="91219"/>
                    <a:pt x="77270" y="100748"/>
                    <a:pt x="79497" y="100748"/>
                  </a:cubicBezTo>
                  <a:cubicBezTo>
                    <a:pt x="91099" y="94708"/>
                    <a:pt x="101751" y="86996"/>
                    <a:pt x="111111" y="77860"/>
                  </a:cubicBezTo>
                  <a:cubicBezTo>
                    <a:pt x="116009" y="71270"/>
                    <a:pt x="115030" y="57378"/>
                    <a:pt x="117701" y="49986"/>
                  </a:cubicBezTo>
                  <a:cubicBezTo>
                    <a:pt x="120756" y="42880"/>
                    <a:pt x="123373" y="35594"/>
                    <a:pt x="125538" y="28168"/>
                  </a:cubicBezTo>
                  <a:cubicBezTo>
                    <a:pt x="127230" y="20954"/>
                    <a:pt x="125538" y="14720"/>
                    <a:pt x="132573" y="12494"/>
                  </a:cubicBezTo>
                  <a:cubicBezTo>
                    <a:pt x="140139" y="11029"/>
                    <a:pt x="147958" y="13131"/>
                    <a:pt x="153769" y="18193"/>
                  </a:cubicBezTo>
                  <a:cubicBezTo>
                    <a:pt x="159717" y="23110"/>
                    <a:pt x="164622" y="29165"/>
                    <a:pt x="168196" y="36004"/>
                  </a:cubicBezTo>
                  <a:cubicBezTo>
                    <a:pt x="168819" y="40101"/>
                    <a:pt x="167216" y="54528"/>
                    <a:pt x="170066" y="56042"/>
                  </a:cubicBezTo>
                  <a:cubicBezTo>
                    <a:pt x="177541" y="58869"/>
                    <a:pt x="184470" y="62967"/>
                    <a:pt x="190549" y="68153"/>
                  </a:cubicBezTo>
                  <a:cubicBezTo>
                    <a:pt x="195207" y="73183"/>
                    <a:pt x="198516" y="79311"/>
                    <a:pt x="200167" y="85965"/>
                  </a:cubicBezTo>
                  <a:cubicBezTo>
                    <a:pt x="200167" y="91130"/>
                    <a:pt x="202304" y="97720"/>
                    <a:pt x="193220" y="100748"/>
                  </a:cubicBezTo>
                  <a:cubicBezTo>
                    <a:pt x="184137" y="103776"/>
                    <a:pt x="184315" y="96028"/>
                    <a:pt x="167395" y="91842"/>
                  </a:cubicBezTo>
                  <a:cubicBezTo>
                    <a:pt x="150474" y="87657"/>
                    <a:pt x="146823" y="86321"/>
                    <a:pt x="143884" y="96384"/>
                  </a:cubicBezTo>
                  <a:cubicBezTo>
                    <a:pt x="140945" y="106448"/>
                    <a:pt x="136581" y="146790"/>
                    <a:pt x="136136" y="152578"/>
                  </a:cubicBezTo>
                  <a:cubicBezTo>
                    <a:pt x="135708" y="157959"/>
                    <a:pt x="136159" y="163373"/>
                    <a:pt x="137472" y="168608"/>
                  </a:cubicBezTo>
                  <a:cubicBezTo>
                    <a:pt x="138718" y="172705"/>
                    <a:pt x="144685" y="183481"/>
                    <a:pt x="145308" y="187399"/>
                  </a:cubicBezTo>
                  <a:cubicBezTo>
                    <a:pt x="145932" y="191318"/>
                    <a:pt x="144329" y="197462"/>
                    <a:pt x="146555" y="197462"/>
                  </a:cubicBezTo>
                  <a:cubicBezTo>
                    <a:pt x="148782" y="197462"/>
                    <a:pt x="153591" y="193099"/>
                    <a:pt x="155461" y="189626"/>
                  </a:cubicBezTo>
                  <a:cubicBezTo>
                    <a:pt x="157331" y="186152"/>
                    <a:pt x="158400" y="184282"/>
                    <a:pt x="160181" y="181789"/>
                  </a:cubicBezTo>
                  <a:cubicBezTo>
                    <a:pt x="161962" y="179295"/>
                    <a:pt x="165969" y="177425"/>
                    <a:pt x="166860" y="175020"/>
                  </a:cubicBezTo>
                  <a:cubicBezTo>
                    <a:pt x="167751" y="172616"/>
                    <a:pt x="171402" y="187132"/>
                    <a:pt x="173450" y="187132"/>
                  </a:cubicBezTo>
                  <a:cubicBezTo>
                    <a:pt x="175498" y="187132"/>
                    <a:pt x="176122" y="180186"/>
                    <a:pt x="177101" y="181789"/>
                  </a:cubicBezTo>
                  <a:cubicBezTo>
                    <a:pt x="178081" y="183392"/>
                    <a:pt x="180842" y="196839"/>
                    <a:pt x="182890" y="201025"/>
                  </a:cubicBezTo>
                  <a:cubicBezTo>
                    <a:pt x="184938" y="205210"/>
                    <a:pt x="184582" y="205745"/>
                    <a:pt x="188056" y="202628"/>
                  </a:cubicBezTo>
                  <a:cubicBezTo>
                    <a:pt x="191528" y="199511"/>
                    <a:pt x="197762" y="191496"/>
                    <a:pt x="200880" y="189447"/>
                  </a:cubicBezTo>
                  <a:cubicBezTo>
                    <a:pt x="207395" y="185158"/>
                    <a:pt x="213374" y="180105"/>
                    <a:pt x="218691" y="174397"/>
                  </a:cubicBezTo>
                  <a:cubicBezTo>
                    <a:pt x="220471" y="170835"/>
                    <a:pt x="223589" y="169232"/>
                    <a:pt x="220115" y="166560"/>
                  </a:cubicBezTo>
                  <a:cubicBezTo>
                    <a:pt x="216642" y="163888"/>
                    <a:pt x="204442" y="158278"/>
                    <a:pt x="203373" y="154538"/>
                  </a:cubicBezTo>
                  <a:cubicBezTo>
                    <a:pt x="202304" y="150797"/>
                    <a:pt x="201948" y="149818"/>
                    <a:pt x="206935" y="145632"/>
                  </a:cubicBezTo>
                  <a:cubicBezTo>
                    <a:pt x="211922" y="141446"/>
                    <a:pt x="213525" y="139042"/>
                    <a:pt x="217622" y="139220"/>
                  </a:cubicBezTo>
                  <a:cubicBezTo>
                    <a:pt x="221718" y="139398"/>
                    <a:pt x="228131" y="142337"/>
                    <a:pt x="231069" y="140645"/>
                  </a:cubicBezTo>
                  <a:cubicBezTo>
                    <a:pt x="234008" y="138953"/>
                    <a:pt x="237837" y="135302"/>
                    <a:pt x="238016" y="110722"/>
                  </a:cubicBezTo>
                  <a:cubicBezTo>
                    <a:pt x="232049" y="109475"/>
                    <a:pt x="238016" y="108674"/>
                    <a:pt x="221540" y="112860"/>
                  </a:cubicBezTo>
                  <a:cubicBezTo>
                    <a:pt x="205065" y="117045"/>
                    <a:pt x="187076" y="129513"/>
                    <a:pt x="182534" y="130671"/>
                  </a:cubicBezTo>
                  <a:cubicBezTo>
                    <a:pt x="178372" y="131965"/>
                    <a:pt x="173851" y="131380"/>
                    <a:pt x="170155" y="129068"/>
                  </a:cubicBezTo>
                  <a:cubicBezTo>
                    <a:pt x="164990" y="126129"/>
                    <a:pt x="161250" y="125149"/>
                    <a:pt x="162942" y="121587"/>
                  </a:cubicBezTo>
                  <a:cubicBezTo>
                    <a:pt x="169093" y="115884"/>
                    <a:pt x="176419" y="111598"/>
                    <a:pt x="184404" y="109030"/>
                  </a:cubicBezTo>
                  <a:cubicBezTo>
                    <a:pt x="191452" y="107414"/>
                    <a:pt x="198408" y="105422"/>
                    <a:pt x="205243" y="103063"/>
                  </a:cubicBezTo>
                  <a:cubicBezTo>
                    <a:pt x="215016" y="98125"/>
                    <a:pt x="225325" y="94330"/>
                    <a:pt x="235968" y="91753"/>
                  </a:cubicBezTo>
                  <a:cubicBezTo>
                    <a:pt x="243448" y="91308"/>
                    <a:pt x="244873" y="87835"/>
                    <a:pt x="244873" y="84540"/>
                  </a:cubicBezTo>
                  <a:cubicBezTo>
                    <a:pt x="245414" y="75544"/>
                    <a:pt x="246695" y="66608"/>
                    <a:pt x="248703" y="57823"/>
                  </a:cubicBezTo>
                  <a:cubicBezTo>
                    <a:pt x="251196" y="51589"/>
                    <a:pt x="258677" y="23893"/>
                    <a:pt x="259478" y="20153"/>
                  </a:cubicBezTo>
                  <a:cubicBezTo>
                    <a:pt x="260280" y="16412"/>
                    <a:pt x="266514" y="11247"/>
                    <a:pt x="269809" y="6438"/>
                  </a:cubicBezTo>
                  <a:cubicBezTo>
                    <a:pt x="273104" y="1629"/>
                    <a:pt x="279783" y="-2468"/>
                    <a:pt x="283879" y="649"/>
                  </a:cubicBezTo>
                  <a:cubicBezTo>
                    <a:pt x="287923" y="4319"/>
                    <a:pt x="289177" y="10159"/>
                    <a:pt x="286996" y="15165"/>
                  </a:cubicBezTo>
                  <a:cubicBezTo>
                    <a:pt x="282741" y="20745"/>
                    <a:pt x="279014" y="26707"/>
                    <a:pt x="275864" y="32977"/>
                  </a:cubicBezTo>
                  <a:cubicBezTo>
                    <a:pt x="273527" y="41572"/>
                    <a:pt x="271801" y="50321"/>
                    <a:pt x="270699" y="59159"/>
                  </a:cubicBezTo>
                  <a:cubicBezTo>
                    <a:pt x="269898" y="64769"/>
                    <a:pt x="265356" y="76970"/>
                    <a:pt x="265534" y="81512"/>
                  </a:cubicBezTo>
                  <a:cubicBezTo>
                    <a:pt x="265712" y="86054"/>
                    <a:pt x="263486" y="88458"/>
                    <a:pt x="273371" y="87657"/>
                  </a:cubicBezTo>
                  <a:cubicBezTo>
                    <a:pt x="283256" y="86855"/>
                    <a:pt x="293408" y="84362"/>
                    <a:pt x="299108" y="84184"/>
                  </a:cubicBezTo>
                  <a:cubicBezTo>
                    <a:pt x="304808" y="84005"/>
                    <a:pt x="312734" y="82313"/>
                    <a:pt x="316296" y="85609"/>
                  </a:cubicBezTo>
                  <a:cubicBezTo>
                    <a:pt x="319858" y="88904"/>
                    <a:pt x="321639" y="89527"/>
                    <a:pt x="318344" y="94514"/>
                  </a:cubicBezTo>
                  <a:cubicBezTo>
                    <a:pt x="315049" y="99501"/>
                    <a:pt x="314247" y="103420"/>
                    <a:pt x="310863" y="104399"/>
                  </a:cubicBezTo>
                  <a:cubicBezTo>
                    <a:pt x="306431" y="104994"/>
                    <a:pt x="301938" y="104994"/>
                    <a:pt x="297505" y="104399"/>
                  </a:cubicBezTo>
                  <a:cubicBezTo>
                    <a:pt x="288413" y="103599"/>
                    <a:pt x="279256" y="103958"/>
                    <a:pt x="270254" y="105468"/>
                  </a:cubicBezTo>
                  <a:cubicBezTo>
                    <a:pt x="266157" y="107516"/>
                    <a:pt x="264465" y="105468"/>
                    <a:pt x="263486" y="109832"/>
                  </a:cubicBezTo>
                  <a:cubicBezTo>
                    <a:pt x="261233" y="122415"/>
                    <a:pt x="260042" y="135165"/>
                    <a:pt x="259923" y="147948"/>
                  </a:cubicBezTo>
                  <a:cubicBezTo>
                    <a:pt x="261170" y="150441"/>
                    <a:pt x="267404" y="154805"/>
                    <a:pt x="269452" y="160326"/>
                  </a:cubicBezTo>
                  <a:cubicBezTo>
                    <a:pt x="271501" y="165848"/>
                    <a:pt x="268384" y="177247"/>
                    <a:pt x="270521" y="177425"/>
                  </a:cubicBezTo>
                  <a:cubicBezTo>
                    <a:pt x="272659" y="177603"/>
                    <a:pt x="307835" y="168519"/>
                    <a:pt x="313980" y="169855"/>
                  </a:cubicBezTo>
                  <a:cubicBezTo>
                    <a:pt x="320125" y="171191"/>
                    <a:pt x="317721" y="165937"/>
                    <a:pt x="325558" y="167183"/>
                  </a:cubicBezTo>
                  <a:cubicBezTo>
                    <a:pt x="333400" y="169203"/>
                    <a:pt x="341056" y="171885"/>
                    <a:pt x="348445" y="175198"/>
                  </a:cubicBezTo>
                  <a:cubicBezTo>
                    <a:pt x="353187" y="177886"/>
                    <a:pt x="356888" y="182089"/>
                    <a:pt x="358954" y="187132"/>
                  </a:cubicBezTo>
                  <a:cubicBezTo>
                    <a:pt x="359619" y="190195"/>
                    <a:pt x="359043" y="193398"/>
                    <a:pt x="357351" y="196037"/>
                  </a:cubicBezTo>
                  <a:cubicBezTo>
                    <a:pt x="350260" y="200392"/>
                    <a:pt x="342881" y="204260"/>
                    <a:pt x="335265" y="207614"/>
                  </a:cubicBezTo>
                  <a:cubicBezTo>
                    <a:pt x="329298" y="209841"/>
                    <a:pt x="329921" y="210910"/>
                    <a:pt x="326359" y="210910"/>
                  </a:cubicBezTo>
                  <a:cubicBezTo>
                    <a:pt x="322797" y="210910"/>
                    <a:pt x="320748" y="210286"/>
                    <a:pt x="315227" y="210108"/>
                  </a:cubicBezTo>
                  <a:cubicBezTo>
                    <a:pt x="309706" y="209930"/>
                    <a:pt x="303026" y="206991"/>
                    <a:pt x="299464" y="210108"/>
                  </a:cubicBezTo>
                  <a:cubicBezTo>
                    <a:pt x="295902" y="213225"/>
                    <a:pt x="289579" y="219637"/>
                    <a:pt x="287086" y="221686"/>
                  </a:cubicBezTo>
                  <a:cubicBezTo>
                    <a:pt x="284592" y="223734"/>
                    <a:pt x="274974" y="233441"/>
                    <a:pt x="274974" y="236113"/>
                  </a:cubicBezTo>
                  <a:cubicBezTo>
                    <a:pt x="274974" y="238784"/>
                    <a:pt x="282811" y="236736"/>
                    <a:pt x="289579" y="237537"/>
                  </a:cubicBezTo>
                  <a:cubicBezTo>
                    <a:pt x="295261" y="238109"/>
                    <a:pt x="300650" y="240339"/>
                    <a:pt x="305074" y="243950"/>
                  </a:cubicBezTo>
                  <a:cubicBezTo>
                    <a:pt x="308192" y="246888"/>
                    <a:pt x="315138" y="252855"/>
                    <a:pt x="314693" y="258287"/>
                  </a:cubicBezTo>
                  <a:cubicBezTo>
                    <a:pt x="314247" y="263720"/>
                    <a:pt x="319680" y="292663"/>
                    <a:pt x="319680" y="299698"/>
                  </a:cubicBezTo>
                  <a:cubicBezTo>
                    <a:pt x="319680" y="306734"/>
                    <a:pt x="320125" y="362037"/>
                    <a:pt x="320125" y="362037"/>
                  </a:cubicBezTo>
                  <a:cubicBezTo>
                    <a:pt x="321340" y="368181"/>
                    <a:pt x="322144" y="374399"/>
                    <a:pt x="322530" y="380650"/>
                  </a:cubicBezTo>
                  <a:cubicBezTo>
                    <a:pt x="322755" y="390875"/>
                    <a:pt x="322368" y="401105"/>
                    <a:pt x="321372" y="411285"/>
                  </a:cubicBezTo>
                  <a:cubicBezTo>
                    <a:pt x="320125" y="415827"/>
                    <a:pt x="318879" y="421615"/>
                    <a:pt x="314693" y="420814"/>
                  </a:cubicBezTo>
                  <a:cubicBezTo>
                    <a:pt x="310257" y="420262"/>
                    <a:pt x="305915" y="419124"/>
                    <a:pt x="301779" y="417430"/>
                  </a:cubicBezTo>
                  <a:cubicBezTo>
                    <a:pt x="297211" y="415885"/>
                    <a:pt x="292958" y="413532"/>
                    <a:pt x="289223" y="410483"/>
                  </a:cubicBezTo>
                  <a:cubicBezTo>
                    <a:pt x="284619" y="405924"/>
                    <a:pt x="280278" y="401107"/>
                    <a:pt x="276220" y="396056"/>
                  </a:cubicBezTo>
                  <a:cubicBezTo>
                    <a:pt x="272925" y="391693"/>
                    <a:pt x="263842" y="383232"/>
                    <a:pt x="261793" y="380294"/>
                  </a:cubicBezTo>
                  <a:cubicBezTo>
                    <a:pt x="258231" y="376156"/>
                    <a:pt x="255752" y="371199"/>
                    <a:pt x="254580" y="365867"/>
                  </a:cubicBezTo>
                  <a:cubicBezTo>
                    <a:pt x="254580" y="361325"/>
                    <a:pt x="253690" y="356961"/>
                    <a:pt x="255203" y="356961"/>
                  </a:cubicBezTo>
                  <a:cubicBezTo>
                    <a:pt x="256717" y="356961"/>
                    <a:pt x="259033" y="360523"/>
                    <a:pt x="260547" y="363818"/>
                  </a:cubicBezTo>
                  <a:cubicBezTo>
                    <a:pt x="263089" y="368274"/>
                    <a:pt x="266989" y="371801"/>
                    <a:pt x="271679" y="373882"/>
                  </a:cubicBezTo>
                  <a:cubicBezTo>
                    <a:pt x="277200" y="376731"/>
                    <a:pt x="286551" y="381897"/>
                    <a:pt x="288154" y="380917"/>
                  </a:cubicBezTo>
                  <a:cubicBezTo>
                    <a:pt x="289757" y="379937"/>
                    <a:pt x="292874" y="379225"/>
                    <a:pt x="292874" y="376375"/>
                  </a:cubicBezTo>
                  <a:cubicBezTo>
                    <a:pt x="292874" y="373525"/>
                    <a:pt x="292250" y="357763"/>
                    <a:pt x="292250" y="353666"/>
                  </a:cubicBezTo>
                  <a:cubicBezTo>
                    <a:pt x="292250" y="349569"/>
                    <a:pt x="292250" y="294889"/>
                    <a:pt x="292250" y="294889"/>
                  </a:cubicBezTo>
                  <a:cubicBezTo>
                    <a:pt x="292250" y="294889"/>
                    <a:pt x="292250" y="268173"/>
                    <a:pt x="286907" y="261404"/>
                  </a:cubicBezTo>
                  <a:cubicBezTo>
                    <a:pt x="281564" y="254636"/>
                    <a:pt x="280852" y="254458"/>
                    <a:pt x="278002" y="255259"/>
                  </a:cubicBezTo>
                  <a:cubicBezTo>
                    <a:pt x="275152" y="256061"/>
                    <a:pt x="272213" y="260247"/>
                    <a:pt x="269096" y="260247"/>
                  </a:cubicBezTo>
                  <a:cubicBezTo>
                    <a:pt x="265979" y="260247"/>
                    <a:pt x="264287" y="258822"/>
                    <a:pt x="262239" y="260247"/>
                  </a:cubicBezTo>
                  <a:cubicBezTo>
                    <a:pt x="260191" y="261672"/>
                    <a:pt x="256450" y="266302"/>
                    <a:pt x="258766" y="267549"/>
                  </a:cubicBezTo>
                  <a:cubicBezTo>
                    <a:pt x="261081" y="268796"/>
                    <a:pt x="269452" y="274139"/>
                    <a:pt x="272569" y="276455"/>
                  </a:cubicBezTo>
                  <a:cubicBezTo>
                    <a:pt x="275686" y="278770"/>
                    <a:pt x="281475" y="283223"/>
                    <a:pt x="281475" y="286162"/>
                  </a:cubicBezTo>
                  <a:cubicBezTo>
                    <a:pt x="285839" y="293197"/>
                    <a:pt x="278447" y="292930"/>
                    <a:pt x="275686" y="292930"/>
                  </a:cubicBezTo>
                  <a:cubicBezTo>
                    <a:pt x="272925" y="292930"/>
                    <a:pt x="272213" y="295424"/>
                    <a:pt x="268117" y="292930"/>
                  </a:cubicBezTo>
                  <a:cubicBezTo>
                    <a:pt x="264020" y="290437"/>
                    <a:pt x="257162" y="280818"/>
                    <a:pt x="254313" y="281353"/>
                  </a:cubicBezTo>
                  <a:cubicBezTo>
                    <a:pt x="251463" y="281887"/>
                    <a:pt x="249148" y="286518"/>
                    <a:pt x="247901" y="290882"/>
                  </a:cubicBezTo>
                  <a:cubicBezTo>
                    <a:pt x="246654" y="295245"/>
                    <a:pt x="245408" y="300411"/>
                    <a:pt x="248703" y="301569"/>
                  </a:cubicBezTo>
                  <a:cubicBezTo>
                    <a:pt x="251998" y="302726"/>
                    <a:pt x="255738" y="304685"/>
                    <a:pt x="260458" y="307001"/>
                  </a:cubicBezTo>
                  <a:cubicBezTo>
                    <a:pt x="266225" y="309770"/>
                    <a:pt x="271305" y="313785"/>
                    <a:pt x="275330" y="318756"/>
                  </a:cubicBezTo>
                  <a:cubicBezTo>
                    <a:pt x="278002" y="322853"/>
                    <a:pt x="282098" y="326771"/>
                    <a:pt x="279426" y="333985"/>
                  </a:cubicBezTo>
                  <a:cubicBezTo>
                    <a:pt x="275591" y="337530"/>
                    <a:pt x="269847" y="338043"/>
                    <a:pt x="265445" y="335232"/>
                  </a:cubicBezTo>
                  <a:cubicBezTo>
                    <a:pt x="257719" y="332300"/>
                    <a:pt x="250528" y="328118"/>
                    <a:pt x="244160" y="322853"/>
                  </a:cubicBezTo>
                  <a:cubicBezTo>
                    <a:pt x="240242" y="317866"/>
                    <a:pt x="239440" y="320804"/>
                    <a:pt x="238995" y="323654"/>
                  </a:cubicBezTo>
                  <a:cubicBezTo>
                    <a:pt x="238550" y="326504"/>
                    <a:pt x="234453" y="349124"/>
                    <a:pt x="234276" y="351529"/>
                  </a:cubicBezTo>
                  <a:cubicBezTo>
                    <a:pt x="234097" y="353933"/>
                    <a:pt x="234276" y="357139"/>
                    <a:pt x="228932" y="355892"/>
                  </a:cubicBezTo>
                  <a:cubicBezTo>
                    <a:pt x="221852" y="352131"/>
                    <a:pt x="215751" y="346763"/>
                    <a:pt x="211121" y="340218"/>
                  </a:cubicBezTo>
                  <a:cubicBezTo>
                    <a:pt x="209020" y="335329"/>
                    <a:pt x="208582" y="329885"/>
                    <a:pt x="209874" y="324723"/>
                  </a:cubicBezTo>
                  <a:cubicBezTo>
                    <a:pt x="211922" y="320181"/>
                    <a:pt x="217978" y="297116"/>
                    <a:pt x="220828" y="287141"/>
                  </a:cubicBezTo>
                  <a:cubicBezTo>
                    <a:pt x="223654" y="275505"/>
                    <a:pt x="227529" y="264148"/>
                    <a:pt x="232405" y="253211"/>
                  </a:cubicBezTo>
                  <a:cubicBezTo>
                    <a:pt x="237242" y="245935"/>
                    <a:pt x="241700" y="238415"/>
                    <a:pt x="245764" y="230680"/>
                  </a:cubicBezTo>
                  <a:cubicBezTo>
                    <a:pt x="248257" y="225248"/>
                    <a:pt x="256896" y="216609"/>
                    <a:pt x="257341" y="214561"/>
                  </a:cubicBezTo>
                  <a:cubicBezTo>
                    <a:pt x="257786" y="212513"/>
                    <a:pt x="258588" y="210465"/>
                    <a:pt x="255470" y="211889"/>
                  </a:cubicBezTo>
                  <a:cubicBezTo>
                    <a:pt x="252354" y="213314"/>
                    <a:pt x="227863" y="225248"/>
                    <a:pt x="221273" y="229701"/>
                  </a:cubicBezTo>
                  <a:cubicBezTo>
                    <a:pt x="215571" y="232683"/>
                    <a:pt x="210041" y="235984"/>
                    <a:pt x="204709" y="239586"/>
                  </a:cubicBezTo>
                  <a:cubicBezTo>
                    <a:pt x="201236" y="242703"/>
                    <a:pt x="199365" y="245730"/>
                    <a:pt x="194022" y="246799"/>
                  </a:cubicBezTo>
                  <a:cubicBezTo>
                    <a:pt x="189220" y="247827"/>
                    <a:pt x="184618" y="249632"/>
                    <a:pt x="180396" y="252142"/>
                  </a:cubicBezTo>
                  <a:cubicBezTo>
                    <a:pt x="177547" y="254013"/>
                    <a:pt x="174786" y="258644"/>
                    <a:pt x="168997" y="259712"/>
                  </a:cubicBezTo>
                  <a:cubicBezTo>
                    <a:pt x="163209" y="260781"/>
                    <a:pt x="162497" y="258555"/>
                    <a:pt x="158132" y="259712"/>
                  </a:cubicBezTo>
                  <a:cubicBezTo>
                    <a:pt x="153769" y="260870"/>
                    <a:pt x="150474" y="263898"/>
                    <a:pt x="147179" y="270221"/>
                  </a:cubicBezTo>
                  <a:cubicBezTo>
                    <a:pt x="144147" y="275480"/>
                    <a:pt x="141982" y="281193"/>
                    <a:pt x="140767" y="287141"/>
                  </a:cubicBezTo>
                  <a:cubicBezTo>
                    <a:pt x="137294" y="298719"/>
                    <a:pt x="141657" y="365956"/>
                    <a:pt x="145932" y="382253"/>
                  </a:cubicBezTo>
                  <a:cubicBezTo>
                    <a:pt x="150207" y="398550"/>
                    <a:pt x="145131" y="403715"/>
                    <a:pt x="143260" y="404784"/>
                  </a:cubicBezTo>
                  <a:cubicBezTo>
                    <a:pt x="139724" y="405697"/>
                    <a:pt x="135976" y="405252"/>
                    <a:pt x="132752" y="403537"/>
                  </a:cubicBezTo>
                  <a:cubicBezTo>
                    <a:pt x="129425" y="401460"/>
                    <a:pt x="125975" y="399586"/>
                    <a:pt x="122421" y="397927"/>
                  </a:cubicBezTo>
                  <a:cubicBezTo>
                    <a:pt x="119322" y="396899"/>
                    <a:pt x="116596" y="394978"/>
                    <a:pt x="114585" y="392405"/>
                  </a:cubicBezTo>
                  <a:cubicBezTo>
                    <a:pt x="111735" y="389466"/>
                    <a:pt x="109063" y="384568"/>
                    <a:pt x="107193" y="382431"/>
                  </a:cubicBezTo>
                  <a:cubicBezTo>
                    <a:pt x="105322" y="380294"/>
                    <a:pt x="107816" y="375841"/>
                    <a:pt x="109419" y="372368"/>
                  </a:cubicBezTo>
                  <a:cubicBezTo>
                    <a:pt x="110625" y="353508"/>
                    <a:pt x="110088" y="334578"/>
                    <a:pt x="107816" y="315817"/>
                  </a:cubicBezTo>
                  <a:cubicBezTo>
                    <a:pt x="105946" y="309227"/>
                    <a:pt x="105322" y="315817"/>
                    <a:pt x="102651" y="318934"/>
                  </a:cubicBezTo>
                  <a:cubicBezTo>
                    <a:pt x="98614" y="323618"/>
                    <a:pt x="95339" y="328907"/>
                    <a:pt x="92943" y="334608"/>
                  </a:cubicBezTo>
                  <a:cubicBezTo>
                    <a:pt x="91784" y="339995"/>
                    <a:pt x="89475" y="345068"/>
                    <a:pt x="86175" y="349481"/>
                  </a:cubicBezTo>
                  <a:cubicBezTo>
                    <a:pt x="82714" y="353667"/>
                    <a:pt x="78000" y="356633"/>
                    <a:pt x="72728" y="357941"/>
                  </a:cubicBezTo>
                  <a:cubicBezTo>
                    <a:pt x="67261" y="359856"/>
                    <a:pt x="61251" y="359470"/>
                    <a:pt x="56074" y="356872"/>
                  </a:cubicBezTo>
                  <a:cubicBezTo>
                    <a:pt x="52067" y="354022"/>
                    <a:pt x="44498" y="348679"/>
                    <a:pt x="43874" y="344137"/>
                  </a:cubicBezTo>
                  <a:cubicBezTo>
                    <a:pt x="42395" y="339386"/>
                    <a:pt x="41762" y="334413"/>
                    <a:pt x="42004" y="329443"/>
                  </a:cubicBezTo>
                  <a:cubicBezTo>
                    <a:pt x="43072" y="324545"/>
                    <a:pt x="48149" y="320537"/>
                    <a:pt x="49039" y="317064"/>
                  </a:cubicBezTo>
                  <a:cubicBezTo>
                    <a:pt x="49930" y="313591"/>
                    <a:pt x="52334" y="302459"/>
                    <a:pt x="53581" y="298540"/>
                  </a:cubicBezTo>
                  <a:cubicBezTo>
                    <a:pt x="54828" y="294622"/>
                    <a:pt x="58123" y="283045"/>
                    <a:pt x="59904" y="278681"/>
                  </a:cubicBezTo>
                  <a:cubicBezTo>
                    <a:pt x="63552" y="272481"/>
                    <a:pt x="66538" y="265914"/>
                    <a:pt x="68810" y="259089"/>
                  </a:cubicBezTo>
                  <a:cubicBezTo>
                    <a:pt x="69433" y="254013"/>
                    <a:pt x="72906" y="248402"/>
                    <a:pt x="72906" y="246087"/>
                  </a:cubicBezTo>
                  <a:cubicBezTo>
                    <a:pt x="72906" y="243771"/>
                    <a:pt x="74153" y="242435"/>
                    <a:pt x="71036" y="243682"/>
                  </a:cubicBezTo>
                  <a:cubicBezTo>
                    <a:pt x="67919" y="244929"/>
                    <a:pt x="62131" y="253567"/>
                    <a:pt x="56609" y="255170"/>
                  </a:cubicBezTo>
                  <a:cubicBezTo>
                    <a:pt x="51910" y="257121"/>
                    <a:pt x="46795" y="257856"/>
                    <a:pt x="41737" y="257308"/>
                  </a:cubicBezTo>
                  <a:cubicBezTo>
                    <a:pt x="37336" y="254431"/>
                    <a:pt x="32650" y="252013"/>
                    <a:pt x="27755" y="250094"/>
                  </a:cubicBezTo>
                  <a:cubicBezTo>
                    <a:pt x="24193" y="250094"/>
                    <a:pt x="16979" y="243415"/>
                    <a:pt x="13951" y="243237"/>
                  </a:cubicBezTo>
                  <a:cubicBezTo>
                    <a:pt x="10923" y="243059"/>
                    <a:pt x="5847" y="238072"/>
                    <a:pt x="1750" y="234331"/>
                  </a:cubicBezTo>
                  <a:cubicBezTo>
                    <a:pt x="-2346" y="230591"/>
                    <a:pt x="504" y="227919"/>
                    <a:pt x="2819" y="225426"/>
                  </a:cubicBezTo>
                  <a:cubicBezTo>
                    <a:pt x="11088" y="220103"/>
                    <a:pt x="19618" y="215199"/>
                    <a:pt x="28378" y="210732"/>
                  </a:cubicBezTo>
                  <a:cubicBezTo>
                    <a:pt x="32030" y="208060"/>
                    <a:pt x="61596" y="188290"/>
                    <a:pt x="68008" y="184015"/>
                  </a:cubicBezTo>
                  <a:cubicBezTo>
                    <a:pt x="74420" y="179740"/>
                    <a:pt x="103007" y="165670"/>
                    <a:pt x="103630" y="162642"/>
                  </a:cubicBezTo>
                  <a:cubicBezTo>
                    <a:pt x="104254" y="159614"/>
                    <a:pt x="104254" y="141536"/>
                    <a:pt x="104877" y="135123"/>
                  </a:cubicBezTo>
                  <a:cubicBezTo>
                    <a:pt x="105501" y="128711"/>
                    <a:pt x="111467" y="100926"/>
                    <a:pt x="109241" y="99056"/>
                  </a:cubicBezTo>
                  <a:cubicBezTo>
                    <a:pt x="107014" y="97186"/>
                    <a:pt x="105768" y="99679"/>
                    <a:pt x="103274" y="102173"/>
                  </a:cubicBezTo>
                  <a:cubicBezTo>
                    <a:pt x="97430" y="108448"/>
                    <a:pt x="92293" y="115347"/>
                    <a:pt x="87957" y="122745"/>
                  </a:cubicBezTo>
                  <a:cubicBezTo>
                    <a:pt x="84082" y="129889"/>
                    <a:pt x="79550" y="136657"/>
                    <a:pt x="74420" y="142960"/>
                  </a:cubicBezTo>
                  <a:cubicBezTo>
                    <a:pt x="69611" y="149194"/>
                    <a:pt x="64446" y="150797"/>
                    <a:pt x="64713" y="157031"/>
                  </a:cubicBezTo>
                  <a:cubicBezTo>
                    <a:pt x="64980" y="163265"/>
                    <a:pt x="67385" y="169410"/>
                    <a:pt x="63288" y="168965"/>
                  </a:cubicBezTo>
                  <a:cubicBezTo>
                    <a:pt x="59192" y="168519"/>
                    <a:pt x="52067" y="167540"/>
                    <a:pt x="46546" y="166916"/>
                  </a:cubicBezTo>
                  <a:cubicBezTo>
                    <a:pt x="39869" y="166882"/>
                    <a:pt x="33473" y="164227"/>
                    <a:pt x="28735" y="159525"/>
                  </a:cubicBezTo>
                  <a:cubicBezTo>
                    <a:pt x="23391" y="153291"/>
                    <a:pt x="18226" y="150619"/>
                    <a:pt x="20898" y="140912"/>
                  </a:cubicBezTo>
                  <a:cubicBezTo>
                    <a:pt x="23569" y="131205"/>
                    <a:pt x="24994" y="122567"/>
                    <a:pt x="27309" y="112860"/>
                  </a:cubicBezTo>
                  <a:cubicBezTo>
                    <a:pt x="29083" y="104539"/>
                    <a:pt x="32276" y="96586"/>
                    <a:pt x="36749" y="89349"/>
                  </a:cubicBezTo>
                  <a:cubicBezTo>
                    <a:pt x="45611" y="77891"/>
                    <a:pt x="57095" y="68729"/>
                    <a:pt x="70234" y="62632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3803783" y="5953870"/>
              <a:ext cx="175358" cy="266919"/>
            </a:xfrm>
            <a:custGeom>
              <a:avLst/>
              <a:gdLst>
                <a:gd name="connsiteX0" fmla="*/ 32735 w 202451"/>
                <a:gd name="connsiteY0" fmla="*/ 34958 h 308158"/>
                <a:gd name="connsiteX1" fmla="*/ 31489 w 202451"/>
                <a:gd name="connsiteY1" fmla="*/ 23559 h 308158"/>
                <a:gd name="connsiteX2" fmla="*/ 41196 w 202451"/>
                <a:gd name="connsiteY2" fmla="*/ 19463 h 308158"/>
                <a:gd name="connsiteX3" fmla="*/ 58473 w 202451"/>
                <a:gd name="connsiteY3" fmla="*/ 18839 h 308158"/>
                <a:gd name="connsiteX4" fmla="*/ 98726 w 202451"/>
                <a:gd name="connsiteY4" fmla="*/ 1028 h 308158"/>
                <a:gd name="connsiteX5" fmla="*/ 133190 w 202451"/>
                <a:gd name="connsiteY5" fmla="*/ 1028 h 308158"/>
                <a:gd name="connsiteX6" fmla="*/ 159907 w 202451"/>
                <a:gd name="connsiteY6" fmla="*/ 12427 h 308158"/>
                <a:gd name="connsiteX7" fmla="*/ 177006 w 202451"/>
                <a:gd name="connsiteY7" fmla="*/ 46447 h 308158"/>
                <a:gd name="connsiteX8" fmla="*/ 171217 w 202451"/>
                <a:gd name="connsiteY8" fmla="*/ 65682 h 308158"/>
                <a:gd name="connsiteX9" fmla="*/ 157146 w 202451"/>
                <a:gd name="connsiteY9" fmla="*/ 86254 h 308158"/>
                <a:gd name="connsiteX10" fmla="*/ 144411 w 202451"/>
                <a:gd name="connsiteY10" fmla="*/ 112971 h 308158"/>
                <a:gd name="connsiteX11" fmla="*/ 134259 w 202451"/>
                <a:gd name="connsiteY11" fmla="*/ 132118 h 308158"/>
                <a:gd name="connsiteX12" fmla="*/ 126689 w 202451"/>
                <a:gd name="connsiteY12" fmla="*/ 147169 h 308158"/>
                <a:gd name="connsiteX13" fmla="*/ 111639 w 202451"/>
                <a:gd name="connsiteY13" fmla="*/ 173885 h 308158"/>
                <a:gd name="connsiteX14" fmla="*/ 101309 w 202451"/>
                <a:gd name="connsiteY14" fmla="*/ 194991 h 308158"/>
                <a:gd name="connsiteX15" fmla="*/ 96767 w 202451"/>
                <a:gd name="connsiteY15" fmla="*/ 209775 h 308158"/>
                <a:gd name="connsiteX16" fmla="*/ 133636 w 202451"/>
                <a:gd name="connsiteY16" fmla="*/ 200869 h 308158"/>
                <a:gd name="connsiteX17" fmla="*/ 181280 w 202451"/>
                <a:gd name="connsiteY17" fmla="*/ 201492 h 308158"/>
                <a:gd name="connsiteX18" fmla="*/ 201763 w 202451"/>
                <a:gd name="connsiteY18" fmla="*/ 241300 h 308158"/>
                <a:gd name="connsiteX19" fmla="*/ 198468 w 202451"/>
                <a:gd name="connsiteY19" fmla="*/ 264188 h 308158"/>
                <a:gd name="connsiteX20" fmla="*/ 190364 w 202451"/>
                <a:gd name="connsiteY20" fmla="*/ 264989 h 308158"/>
                <a:gd name="connsiteX21" fmla="*/ 162935 w 202451"/>
                <a:gd name="connsiteY21" fmla="*/ 264188 h 308158"/>
                <a:gd name="connsiteX22" fmla="*/ 122504 w 202451"/>
                <a:gd name="connsiteY22" fmla="*/ 279238 h 308158"/>
                <a:gd name="connsiteX23" fmla="*/ 92581 w 202451"/>
                <a:gd name="connsiteY23" fmla="*/ 292596 h 308158"/>
                <a:gd name="connsiteX24" fmla="*/ 80826 w 202451"/>
                <a:gd name="connsiteY24" fmla="*/ 301502 h 308158"/>
                <a:gd name="connsiteX25" fmla="*/ 66043 w 202451"/>
                <a:gd name="connsiteY25" fmla="*/ 306489 h 308158"/>
                <a:gd name="connsiteX26" fmla="*/ 56157 w 202451"/>
                <a:gd name="connsiteY26" fmla="*/ 306489 h 308158"/>
                <a:gd name="connsiteX27" fmla="*/ 41285 w 202451"/>
                <a:gd name="connsiteY27" fmla="*/ 296159 h 308158"/>
                <a:gd name="connsiteX28" fmla="*/ 27659 w 202451"/>
                <a:gd name="connsiteY28" fmla="*/ 283513 h 308158"/>
                <a:gd name="connsiteX29" fmla="*/ 15904 w 202451"/>
                <a:gd name="connsiteY29" fmla="*/ 267305 h 308158"/>
                <a:gd name="connsiteX30" fmla="*/ 6998 w 202451"/>
                <a:gd name="connsiteY30" fmla="*/ 243171 h 308158"/>
                <a:gd name="connsiteX31" fmla="*/ 52 w 202451"/>
                <a:gd name="connsiteY31" fmla="*/ 215474 h 308158"/>
                <a:gd name="connsiteX32" fmla="*/ 14212 w 202451"/>
                <a:gd name="connsiteY32" fmla="*/ 185997 h 308158"/>
                <a:gd name="connsiteX33" fmla="*/ 36120 w 202451"/>
                <a:gd name="connsiteY33" fmla="*/ 142449 h 308158"/>
                <a:gd name="connsiteX34" fmla="*/ 57582 w 202451"/>
                <a:gd name="connsiteY34" fmla="*/ 98366 h 308158"/>
                <a:gd name="connsiteX35" fmla="*/ 69070 w 202451"/>
                <a:gd name="connsiteY35" fmla="*/ 73341 h 308158"/>
                <a:gd name="connsiteX36" fmla="*/ 60165 w 202451"/>
                <a:gd name="connsiteY36" fmla="*/ 64970 h 308158"/>
                <a:gd name="connsiteX37" fmla="*/ 45203 w 202451"/>
                <a:gd name="connsiteY37" fmla="*/ 50454 h 308158"/>
                <a:gd name="connsiteX38" fmla="*/ 32825 w 202451"/>
                <a:gd name="connsiteY38" fmla="*/ 35047 h 30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02451" h="308158">
                  <a:moveTo>
                    <a:pt x="32735" y="34958"/>
                  </a:moveTo>
                  <a:cubicBezTo>
                    <a:pt x="31696" y="31253"/>
                    <a:pt x="31275" y="27402"/>
                    <a:pt x="31489" y="23559"/>
                  </a:cubicBezTo>
                  <a:cubicBezTo>
                    <a:pt x="32112" y="20709"/>
                    <a:pt x="36030" y="19463"/>
                    <a:pt x="41196" y="19463"/>
                  </a:cubicBezTo>
                  <a:cubicBezTo>
                    <a:pt x="46949" y="20215"/>
                    <a:pt x="52788" y="20005"/>
                    <a:pt x="58473" y="18839"/>
                  </a:cubicBezTo>
                  <a:cubicBezTo>
                    <a:pt x="62391" y="16969"/>
                    <a:pt x="93382" y="3611"/>
                    <a:pt x="98726" y="1028"/>
                  </a:cubicBezTo>
                  <a:cubicBezTo>
                    <a:pt x="110130" y="-927"/>
                    <a:pt x="121785" y="-927"/>
                    <a:pt x="133190" y="1028"/>
                  </a:cubicBezTo>
                  <a:cubicBezTo>
                    <a:pt x="136663" y="2631"/>
                    <a:pt x="156879" y="10379"/>
                    <a:pt x="159907" y="12427"/>
                  </a:cubicBezTo>
                  <a:cubicBezTo>
                    <a:pt x="162935" y="14475"/>
                    <a:pt x="177006" y="34335"/>
                    <a:pt x="177006" y="46447"/>
                  </a:cubicBezTo>
                  <a:cubicBezTo>
                    <a:pt x="177006" y="58558"/>
                    <a:pt x="175937" y="61497"/>
                    <a:pt x="171217" y="65682"/>
                  </a:cubicBezTo>
                  <a:cubicBezTo>
                    <a:pt x="165847" y="72049"/>
                    <a:pt x="161133" y="78941"/>
                    <a:pt x="157146" y="86254"/>
                  </a:cubicBezTo>
                  <a:cubicBezTo>
                    <a:pt x="154119" y="90885"/>
                    <a:pt x="147261" y="107361"/>
                    <a:pt x="144411" y="112971"/>
                  </a:cubicBezTo>
                  <a:cubicBezTo>
                    <a:pt x="140360" y="118976"/>
                    <a:pt x="136956" y="125395"/>
                    <a:pt x="134259" y="132118"/>
                  </a:cubicBezTo>
                  <a:cubicBezTo>
                    <a:pt x="132339" y="137417"/>
                    <a:pt x="129798" y="142469"/>
                    <a:pt x="126689" y="147169"/>
                  </a:cubicBezTo>
                  <a:cubicBezTo>
                    <a:pt x="124018" y="152779"/>
                    <a:pt x="114667" y="168275"/>
                    <a:pt x="111639" y="173885"/>
                  </a:cubicBezTo>
                  <a:cubicBezTo>
                    <a:pt x="108611" y="179496"/>
                    <a:pt x="104336" y="189203"/>
                    <a:pt x="101309" y="194991"/>
                  </a:cubicBezTo>
                  <a:cubicBezTo>
                    <a:pt x="98280" y="200780"/>
                    <a:pt x="93026" y="207726"/>
                    <a:pt x="96767" y="209775"/>
                  </a:cubicBezTo>
                  <a:cubicBezTo>
                    <a:pt x="100507" y="211823"/>
                    <a:pt x="121079" y="203452"/>
                    <a:pt x="133636" y="200869"/>
                  </a:cubicBezTo>
                  <a:cubicBezTo>
                    <a:pt x="146192" y="198286"/>
                    <a:pt x="165607" y="190093"/>
                    <a:pt x="181280" y="201492"/>
                  </a:cubicBezTo>
                  <a:cubicBezTo>
                    <a:pt x="193606" y="211124"/>
                    <a:pt x="201091" y="225673"/>
                    <a:pt x="201763" y="241300"/>
                  </a:cubicBezTo>
                  <a:cubicBezTo>
                    <a:pt x="202788" y="249087"/>
                    <a:pt x="201648" y="257006"/>
                    <a:pt x="198468" y="264188"/>
                  </a:cubicBezTo>
                  <a:cubicBezTo>
                    <a:pt x="196153" y="266414"/>
                    <a:pt x="194906" y="267037"/>
                    <a:pt x="190364" y="264989"/>
                  </a:cubicBezTo>
                  <a:cubicBezTo>
                    <a:pt x="181487" y="262099"/>
                    <a:pt x="171966" y="261821"/>
                    <a:pt x="162935" y="264188"/>
                  </a:cubicBezTo>
                  <a:cubicBezTo>
                    <a:pt x="155989" y="267305"/>
                    <a:pt x="132389" y="273627"/>
                    <a:pt x="122504" y="279238"/>
                  </a:cubicBezTo>
                  <a:cubicBezTo>
                    <a:pt x="112619" y="284849"/>
                    <a:pt x="95787" y="289925"/>
                    <a:pt x="92581" y="292596"/>
                  </a:cubicBezTo>
                  <a:cubicBezTo>
                    <a:pt x="89002" y="295989"/>
                    <a:pt x="85060" y="298975"/>
                    <a:pt x="80826" y="301502"/>
                  </a:cubicBezTo>
                  <a:cubicBezTo>
                    <a:pt x="76235" y="304034"/>
                    <a:pt x="71228" y="305723"/>
                    <a:pt x="66043" y="306489"/>
                  </a:cubicBezTo>
                  <a:cubicBezTo>
                    <a:pt x="62925" y="307291"/>
                    <a:pt x="59808" y="308805"/>
                    <a:pt x="56157" y="306489"/>
                  </a:cubicBezTo>
                  <a:cubicBezTo>
                    <a:pt x="51381" y="302792"/>
                    <a:pt x="46417" y="299344"/>
                    <a:pt x="41285" y="296159"/>
                  </a:cubicBezTo>
                  <a:cubicBezTo>
                    <a:pt x="36304" y="292443"/>
                    <a:pt x="31736" y="288203"/>
                    <a:pt x="27659" y="283513"/>
                  </a:cubicBezTo>
                  <a:cubicBezTo>
                    <a:pt x="23117" y="279683"/>
                    <a:pt x="15904" y="271847"/>
                    <a:pt x="15904" y="267305"/>
                  </a:cubicBezTo>
                  <a:cubicBezTo>
                    <a:pt x="13865" y="258947"/>
                    <a:pt x="10877" y="250849"/>
                    <a:pt x="6998" y="243171"/>
                  </a:cubicBezTo>
                  <a:cubicBezTo>
                    <a:pt x="4327" y="236937"/>
                    <a:pt x="-1907" y="225359"/>
                    <a:pt x="52" y="215474"/>
                  </a:cubicBezTo>
                  <a:cubicBezTo>
                    <a:pt x="2011" y="205589"/>
                    <a:pt x="10917" y="196505"/>
                    <a:pt x="14212" y="185997"/>
                  </a:cubicBezTo>
                  <a:cubicBezTo>
                    <a:pt x="17507" y="175488"/>
                    <a:pt x="32023" y="154026"/>
                    <a:pt x="36120" y="142449"/>
                  </a:cubicBezTo>
                  <a:cubicBezTo>
                    <a:pt x="40216" y="130871"/>
                    <a:pt x="53931" y="106826"/>
                    <a:pt x="57582" y="98366"/>
                  </a:cubicBezTo>
                  <a:cubicBezTo>
                    <a:pt x="61233" y="89906"/>
                    <a:pt x="70139" y="77260"/>
                    <a:pt x="69070" y="73341"/>
                  </a:cubicBezTo>
                  <a:cubicBezTo>
                    <a:pt x="68002" y="69423"/>
                    <a:pt x="64350" y="67909"/>
                    <a:pt x="60165" y="64970"/>
                  </a:cubicBezTo>
                  <a:cubicBezTo>
                    <a:pt x="54799" y="60537"/>
                    <a:pt x="49796" y="55683"/>
                    <a:pt x="45203" y="50454"/>
                  </a:cubicBezTo>
                  <a:cubicBezTo>
                    <a:pt x="40769" y="45574"/>
                    <a:pt x="36635" y="40429"/>
                    <a:pt x="32825" y="35047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100231" y="5991688"/>
              <a:ext cx="214467" cy="191283"/>
              <a:chOff x="1123240" y="6067950"/>
              <a:chExt cx="247602" cy="220836"/>
            </a:xfrm>
            <a:grpFill/>
          </p:grpSpPr>
          <p:sp>
            <p:nvSpPr>
              <p:cNvPr id="231" name="任意多边形: 形状 230"/>
              <p:cNvSpPr/>
              <p:nvPr/>
            </p:nvSpPr>
            <p:spPr>
              <a:xfrm>
                <a:off x="1168543" y="6071886"/>
                <a:ext cx="83898" cy="45679"/>
              </a:xfrm>
              <a:custGeom>
                <a:avLst/>
                <a:gdLst>
                  <a:gd name="connsiteX0" fmla="*/ 2017 w 83898"/>
                  <a:gd name="connsiteY0" fmla="*/ 17010 h 45679"/>
                  <a:gd name="connsiteX1" fmla="*/ 5312 w 83898"/>
                  <a:gd name="connsiteY1" fmla="*/ 7481 h 45679"/>
                  <a:gd name="connsiteX2" fmla="*/ 44674 w 83898"/>
                  <a:gd name="connsiteY2" fmla="*/ 4185 h 45679"/>
                  <a:gd name="connsiteX3" fmla="*/ 77358 w 83898"/>
                  <a:gd name="connsiteY3" fmla="*/ -356 h 45679"/>
                  <a:gd name="connsiteX4" fmla="*/ 82345 w 83898"/>
                  <a:gd name="connsiteY4" fmla="*/ 5432 h 45679"/>
                  <a:gd name="connsiteX5" fmla="*/ 75844 w 83898"/>
                  <a:gd name="connsiteY5" fmla="*/ 10776 h 45679"/>
                  <a:gd name="connsiteX6" fmla="*/ 70500 w 83898"/>
                  <a:gd name="connsiteY6" fmla="*/ 17633 h 45679"/>
                  <a:gd name="connsiteX7" fmla="*/ 63732 w 83898"/>
                  <a:gd name="connsiteY7" fmla="*/ 22531 h 45679"/>
                  <a:gd name="connsiteX8" fmla="*/ 56964 w 83898"/>
                  <a:gd name="connsiteY8" fmla="*/ 32238 h 45679"/>
                  <a:gd name="connsiteX9" fmla="*/ 51442 w 83898"/>
                  <a:gd name="connsiteY9" fmla="*/ 40431 h 45679"/>
                  <a:gd name="connsiteX10" fmla="*/ 44585 w 83898"/>
                  <a:gd name="connsiteY10" fmla="*/ 44528 h 45679"/>
                  <a:gd name="connsiteX11" fmla="*/ 33186 w 83898"/>
                  <a:gd name="connsiteY11" fmla="*/ 45151 h 45679"/>
                  <a:gd name="connsiteX12" fmla="*/ 23746 w 83898"/>
                  <a:gd name="connsiteY12" fmla="*/ 41144 h 45679"/>
                  <a:gd name="connsiteX13" fmla="*/ 15999 w 83898"/>
                  <a:gd name="connsiteY13" fmla="*/ 36156 h 45679"/>
                  <a:gd name="connsiteX14" fmla="*/ 9230 w 83898"/>
                  <a:gd name="connsiteY14" fmla="*/ 28052 h 45679"/>
                  <a:gd name="connsiteX15" fmla="*/ 2017 w 83898"/>
                  <a:gd name="connsiteY15" fmla="*/ 17010 h 4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898" h="45679">
                    <a:moveTo>
                      <a:pt x="2017" y="17010"/>
                    </a:moveTo>
                    <a:cubicBezTo>
                      <a:pt x="2017" y="17010"/>
                      <a:pt x="-5019" y="8727"/>
                      <a:pt x="5312" y="7481"/>
                    </a:cubicBezTo>
                    <a:cubicBezTo>
                      <a:pt x="15642" y="6234"/>
                      <a:pt x="38441" y="4185"/>
                      <a:pt x="44674" y="4185"/>
                    </a:cubicBezTo>
                    <a:cubicBezTo>
                      <a:pt x="50908" y="4185"/>
                      <a:pt x="72015" y="-1158"/>
                      <a:pt x="77358" y="-356"/>
                    </a:cubicBezTo>
                    <a:cubicBezTo>
                      <a:pt x="82701" y="445"/>
                      <a:pt x="85284" y="1692"/>
                      <a:pt x="82345" y="5432"/>
                    </a:cubicBezTo>
                    <a:cubicBezTo>
                      <a:pt x="79406" y="9173"/>
                      <a:pt x="76289" y="8638"/>
                      <a:pt x="75844" y="10776"/>
                    </a:cubicBezTo>
                    <a:cubicBezTo>
                      <a:pt x="74790" y="13545"/>
                      <a:pt x="72929" y="15934"/>
                      <a:pt x="70500" y="17633"/>
                    </a:cubicBezTo>
                    <a:cubicBezTo>
                      <a:pt x="68001" y="18900"/>
                      <a:pt x="65717" y="20553"/>
                      <a:pt x="63732" y="22531"/>
                    </a:cubicBezTo>
                    <a:cubicBezTo>
                      <a:pt x="61298" y="25639"/>
                      <a:pt x="59039" y="28880"/>
                      <a:pt x="56964" y="32238"/>
                    </a:cubicBezTo>
                    <a:cubicBezTo>
                      <a:pt x="55706" y="35319"/>
                      <a:pt x="53826" y="38108"/>
                      <a:pt x="51442" y="40431"/>
                    </a:cubicBezTo>
                    <a:cubicBezTo>
                      <a:pt x="49127" y="42034"/>
                      <a:pt x="46723" y="44439"/>
                      <a:pt x="44585" y="44528"/>
                    </a:cubicBezTo>
                    <a:cubicBezTo>
                      <a:pt x="40822" y="45171"/>
                      <a:pt x="36997" y="45380"/>
                      <a:pt x="33186" y="45151"/>
                    </a:cubicBezTo>
                    <a:cubicBezTo>
                      <a:pt x="29797" y="44481"/>
                      <a:pt x="26583" y="43117"/>
                      <a:pt x="23746" y="41144"/>
                    </a:cubicBezTo>
                    <a:cubicBezTo>
                      <a:pt x="21035" y="39691"/>
                      <a:pt x="18444" y="38023"/>
                      <a:pt x="15999" y="36156"/>
                    </a:cubicBezTo>
                    <a:cubicBezTo>
                      <a:pt x="13861" y="33841"/>
                      <a:pt x="13149" y="32950"/>
                      <a:pt x="9230" y="28052"/>
                    </a:cubicBezTo>
                    <a:cubicBezTo>
                      <a:pt x="6563" y="24550"/>
                      <a:pt x="4152" y="20859"/>
                      <a:pt x="2017" y="17010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/>
            </p:nvSpPr>
            <p:spPr>
              <a:xfrm>
                <a:off x="1123240" y="6126452"/>
                <a:ext cx="77719" cy="159372"/>
              </a:xfrm>
              <a:custGeom>
                <a:avLst/>
                <a:gdLst>
                  <a:gd name="connsiteX0" fmla="*/ 4752 w 77719"/>
                  <a:gd name="connsiteY0" fmla="*/ 15788 h 159372"/>
                  <a:gd name="connsiteX1" fmla="*/ 7067 w 77719"/>
                  <a:gd name="connsiteY1" fmla="*/ 9999 h 159372"/>
                  <a:gd name="connsiteX2" fmla="*/ 17754 w 77719"/>
                  <a:gd name="connsiteY2" fmla="*/ 11068 h 159372"/>
                  <a:gd name="connsiteX3" fmla="*/ 28351 w 77719"/>
                  <a:gd name="connsiteY3" fmla="*/ 29769 h 159372"/>
                  <a:gd name="connsiteX4" fmla="*/ 28351 w 77719"/>
                  <a:gd name="connsiteY4" fmla="*/ 58980 h 159372"/>
                  <a:gd name="connsiteX5" fmla="*/ 28351 w 77719"/>
                  <a:gd name="connsiteY5" fmla="*/ 88724 h 159372"/>
                  <a:gd name="connsiteX6" fmla="*/ 43313 w 77719"/>
                  <a:gd name="connsiteY6" fmla="*/ 60137 h 159372"/>
                  <a:gd name="connsiteX7" fmla="*/ 53643 w 77719"/>
                  <a:gd name="connsiteY7" fmla="*/ 27098 h 159372"/>
                  <a:gd name="connsiteX8" fmla="*/ 63172 w 77719"/>
                  <a:gd name="connsiteY8" fmla="*/ 2607 h 159372"/>
                  <a:gd name="connsiteX9" fmla="*/ 73146 w 77719"/>
                  <a:gd name="connsiteY9" fmla="*/ 470 h 159372"/>
                  <a:gd name="connsiteX10" fmla="*/ 77065 w 77719"/>
                  <a:gd name="connsiteY10" fmla="*/ 14095 h 159372"/>
                  <a:gd name="connsiteX11" fmla="*/ 68694 w 77719"/>
                  <a:gd name="connsiteY11" fmla="*/ 45265 h 159372"/>
                  <a:gd name="connsiteX12" fmla="*/ 59788 w 77719"/>
                  <a:gd name="connsiteY12" fmla="*/ 78839 h 159372"/>
                  <a:gd name="connsiteX13" fmla="*/ 42600 w 77719"/>
                  <a:gd name="connsiteY13" fmla="*/ 115619 h 159372"/>
                  <a:gd name="connsiteX14" fmla="*/ 40196 w 77719"/>
                  <a:gd name="connsiteY14" fmla="*/ 139753 h 159372"/>
                  <a:gd name="connsiteX15" fmla="*/ 30667 w 77719"/>
                  <a:gd name="connsiteY15" fmla="*/ 158277 h 159372"/>
                  <a:gd name="connsiteX16" fmla="*/ 20960 w 77719"/>
                  <a:gd name="connsiteY16" fmla="*/ 156407 h 159372"/>
                  <a:gd name="connsiteX17" fmla="*/ 922 w 77719"/>
                  <a:gd name="connsiteY17" fmla="*/ 142425 h 159372"/>
                  <a:gd name="connsiteX18" fmla="*/ 922 w 77719"/>
                  <a:gd name="connsiteY18" fmla="*/ 126306 h 159372"/>
                  <a:gd name="connsiteX19" fmla="*/ 6711 w 77719"/>
                  <a:gd name="connsiteY19" fmla="*/ 108495 h 159372"/>
                  <a:gd name="connsiteX20" fmla="*/ 5553 w 77719"/>
                  <a:gd name="connsiteY20" fmla="*/ 65926 h 159372"/>
                  <a:gd name="connsiteX21" fmla="*/ 7512 w 77719"/>
                  <a:gd name="connsiteY21" fmla="*/ 29769 h 159372"/>
                  <a:gd name="connsiteX22" fmla="*/ 3950 w 77719"/>
                  <a:gd name="connsiteY22" fmla="*/ 16144 h 15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719" h="159372">
                    <a:moveTo>
                      <a:pt x="4752" y="15788"/>
                    </a:moveTo>
                    <a:cubicBezTo>
                      <a:pt x="4752" y="15788"/>
                      <a:pt x="4217" y="9999"/>
                      <a:pt x="7067" y="9999"/>
                    </a:cubicBezTo>
                    <a:cubicBezTo>
                      <a:pt x="9917" y="9999"/>
                      <a:pt x="12232" y="5902"/>
                      <a:pt x="17754" y="11068"/>
                    </a:cubicBezTo>
                    <a:cubicBezTo>
                      <a:pt x="22844" y="16280"/>
                      <a:pt x="26496" y="22724"/>
                      <a:pt x="28351" y="29769"/>
                    </a:cubicBezTo>
                    <a:cubicBezTo>
                      <a:pt x="29157" y="39489"/>
                      <a:pt x="29157" y="49260"/>
                      <a:pt x="28351" y="58980"/>
                    </a:cubicBezTo>
                    <a:cubicBezTo>
                      <a:pt x="26659" y="62275"/>
                      <a:pt x="25056" y="91663"/>
                      <a:pt x="28351" y="88724"/>
                    </a:cubicBezTo>
                    <a:cubicBezTo>
                      <a:pt x="34426" y="79805"/>
                      <a:pt x="39446" y="70212"/>
                      <a:pt x="43313" y="60137"/>
                    </a:cubicBezTo>
                    <a:cubicBezTo>
                      <a:pt x="47834" y="49491"/>
                      <a:pt x="51294" y="38424"/>
                      <a:pt x="53643" y="27098"/>
                    </a:cubicBezTo>
                    <a:cubicBezTo>
                      <a:pt x="54884" y="18308"/>
                      <a:pt x="58146" y="9925"/>
                      <a:pt x="63172" y="2607"/>
                    </a:cubicBezTo>
                    <a:cubicBezTo>
                      <a:pt x="66111" y="559"/>
                      <a:pt x="71365" y="-1756"/>
                      <a:pt x="73146" y="470"/>
                    </a:cubicBezTo>
                    <a:cubicBezTo>
                      <a:pt x="76644" y="4074"/>
                      <a:pt x="78114" y="9184"/>
                      <a:pt x="77065" y="14095"/>
                    </a:cubicBezTo>
                    <a:cubicBezTo>
                      <a:pt x="75284" y="20329"/>
                      <a:pt x="70475" y="38853"/>
                      <a:pt x="68694" y="45265"/>
                    </a:cubicBezTo>
                    <a:cubicBezTo>
                      <a:pt x="66565" y="56662"/>
                      <a:pt x="63588" y="67885"/>
                      <a:pt x="59788" y="78839"/>
                    </a:cubicBezTo>
                    <a:cubicBezTo>
                      <a:pt x="56226" y="84628"/>
                      <a:pt x="43847" y="112057"/>
                      <a:pt x="42600" y="115619"/>
                    </a:cubicBezTo>
                    <a:cubicBezTo>
                      <a:pt x="41353" y="119181"/>
                      <a:pt x="41353" y="134588"/>
                      <a:pt x="40196" y="139753"/>
                    </a:cubicBezTo>
                    <a:cubicBezTo>
                      <a:pt x="39038" y="144918"/>
                      <a:pt x="34140" y="156674"/>
                      <a:pt x="30667" y="158277"/>
                    </a:cubicBezTo>
                    <a:cubicBezTo>
                      <a:pt x="27194" y="159880"/>
                      <a:pt x="24255" y="158277"/>
                      <a:pt x="20960" y="156407"/>
                    </a:cubicBezTo>
                    <a:cubicBezTo>
                      <a:pt x="17665" y="154536"/>
                      <a:pt x="1367" y="145096"/>
                      <a:pt x="922" y="142425"/>
                    </a:cubicBezTo>
                    <a:cubicBezTo>
                      <a:pt x="-737" y="137180"/>
                      <a:pt x="-737" y="131550"/>
                      <a:pt x="922" y="126306"/>
                    </a:cubicBezTo>
                    <a:cubicBezTo>
                      <a:pt x="3358" y="120545"/>
                      <a:pt x="5295" y="114586"/>
                      <a:pt x="6711" y="108495"/>
                    </a:cubicBezTo>
                    <a:cubicBezTo>
                      <a:pt x="7690" y="103775"/>
                      <a:pt x="4306" y="76256"/>
                      <a:pt x="5553" y="65926"/>
                    </a:cubicBezTo>
                    <a:cubicBezTo>
                      <a:pt x="6972" y="53928"/>
                      <a:pt x="7626" y="41851"/>
                      <a:pt x="7512" y="29769"/>
                    </a:cubicBezTo>
                    <a:cubicBezTo>
                      <a:pt x="6734" y="25130"/>
                      <a:pt x="5542" y="20570"/>
                      <a:pt x="3950" y="1614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/>
            </p:nvSpPr>
            <p:spPr>
              <a:xfrm>
                <a:off x="1208555" y="6067950"/>
                <a:ext cx="162287" cy="220836"/>
              </a:xfrm>
              <a:custGeom>
                <a:avLst/>
                <a:gdLst>
                  <a:gd name="connsiteX0" fmla="*/ 113934 w 162287"/>
                  <a:gd name="connsiteY0" fmla="*/ 27980 h 220836"/>
                  <a:gd name="connsiteX1" fmla="*/ 116873 w 162287"/>
                  <a:gd name="connsiteY1" fmla="*/ 19075 h 220836"/>
                  <a:gd name="connsiteX2" fmla="*/ 118921 w 162287"/>
                  <a:gd name="connsiteY2" fmla="*/ 5805 h 220836"/>
                  <a:gd name="connsiteX3" fmla="*/ 134239 w 162287"/>
                  <a:gd name="connsiteY3" fmla="*/ -429 h 220836"/>
                  <a:gd name="connsiteX4" fmla="*/ 153297 w 162287"/>
                  <a:gd name="connsiteY4" fmla="*/ 9100 h 220836"/>
                  <a:gd name="connsiteX5" fmla="*/ 161579 w 162287"/>
                  <a:gd name="connsiteY5" fmla="*/ 31454 h 220836"/>
                  <a:gd name="connsiteX6" fmla="*/ 157037 w 162287"/>
                  <a:gd name="connsiteY6" fmla="*/ 54697 h 220836"/>
                  <a:gd name="connsiteX7" fmla="*/ 142075 w 162287"/>
                  <a:gd name="connsiteY7" fmla="*/ 70015 h 220836"/>
                  <a:gd name="connsiteX8" fmla="*/ 128895 w 162287"/>
                  <a:gd name="connsiteY8" fmla="*/ 82393 h 220836"/>
                  <a:gd name="connsiteX9" fmla="*/ 119990 w 162287"/>
                  <a:gd name="connsiteY9" fmla="*/ 93970 h 220836"/>
                  <a:gd name="connsiteX10" fmla="*/ 112153 w 162287"/>
                  <a:gd name="connsiteY10" fmla="*/ 107685 h 220836"/>
                  <a:gd name="connsiteX11" fmla="*/ 107165 w 162287"/>
                  <a:gd name="connsiteY11" fmla="*/ 114275 h 220836"/>
                  <a:gd name="connsiteX12" fmla="*/ 139493 w 162287"/>
                  <a:gd name="connsiteY12" fmla="*/ 192110 h 220836"/>
                  <a:gd name="connsiteX13" fmla="*/ 138157 w 162287"/>
                  <a:gd name="connsiteY13" fmla="*/ 220251 h 220836"/>
                  <a:gd name="connsiteX14" fmla="*/ 129251 w 162287"/>
                  <a:gd name="connsiteY14" fmla="*/ 218381 h 220836"/>
                  <a:gd name="connsiteX15" fmla="*/ 120346 w 162287"/>
                  <a:gd name="connsiteY15" fmla="*/ 213216 h 220836"/>
                  <a:gd name="connsiteX16" fmla="*/ 113934 w 162287"/>
                  <a:gd name="connsiteY16" fmla="*/ 206626 h 220836"/>
                  <a:gd name="connsiteX17" fmla="*/ 112242 w 162287"/>
                  <a:gd name="connsiteY17" fmla="*/ 185074 h 220836"/>
                  <a:gd name="connsiteX18" fmla="*/ 105652 w 162287"/>
                  <a:gd name="connsiteY18" fmla="*/ 161920 h 220836"/>
                  <a:gd name="connsiteX19" fmla="*/ 86594 w 162287"/>
                  <a:gd name="connsiteY19" fmla="*/ 132086 h 220836"/>
                  <a:gd name="connsiteX20" fmla="*/ 72879 w 162287"/>
                  <a:gd name="connsiteY20" fmla="*/ 139567 h 220836"/>
                  <a:gd name="connsiteX21" fmla="*/ 58007 w 162287"/>
                  <a:gd name="connsiteY21" fmla="*/ 153638 h 220836"/>
                  <a:gd name="connsiteX22" fmla="*/ 43936 w 162287"/>
                  <a:gd name="connsiteY22" fmla="*/ 167263 h 220836"/>
                  <a:gd name="connsiteX23" fmla="*/ 24878 w 162287"/>
                  <a:gd name="connsiteY23" fmla="*/ 181334 h 220836"/>
                  <a:gd name="connsiteX24" fmla="*/ 15349 w 162287"/>
                  <a:gd name="connsiteY24" fmla="*/ 179731 h 220836"/>
                  <a:gd name="connsiteX25" fmla="*/ 2525 w 162287"/>
                  <a:gd name="connsiteY25" fmla="*/ 160673 h 220836"/>
                  <a:gd name="connsiteX26" fmla="*/ 477 w 162287"/>
                  <a:gd name="connsiteY26" fmla="*/ 147404 h 220836"/>
                  <a:gd name="connsiteX27" fmla="*/ 14904 w 162287"/>
                  <a:gd name="connsiteY27" fmla="*/ 135827 h 220836"/>
                  <a:gd name="connsiteX28" fmla="*/ 39750 w 162287"/>
                  <a:gd name="connsiteY28" fmla="*/ 113919 h 220836"/>
                  <a:gd name="connsiteX29" fmla="*/ 53465 w 162287"/>
                  <a:gd name="connsiteY29" fmla="*/ 98958 h 220836"/>
                  <a:gd name="connsiteX30" fmla="*/ 74126 w 162287"/>
                  <a:gd name="connsiteY30" fmla="*/ 79900 h 220836"/>
                  <a:gd name="connsiteX31" fmla="*/ 93629 w 162287"/>
                  <a:gd name="connsiteY31" fmla="*/ 60931 h 220836"/>
                  <a:gd name="connsiteX32" fmla="*/ 106898 w 162287"/>
                  <a:gd name="connsiteY32" fmla="*/ 42674 h 220836"/>
                  <a:gd name="connsiteX33" fmla="*/ 114290 w 162287"/>
                  <a:gd name="connsiteY33" fmla="*/ 28159 h 22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2287" h="220836">
                    <a:moveTo>
                      <a:pt x="113934" y="27980"/>
                    </a:moveTo>
                    <a:cubicBezTo>
                      <a:pt x="115351" y="25174"/>
                      <a:pt x="116341" y="22173"/>
                      <a:pt x="116873" y="19075"/>
                    </a:cubicBezTo>
                    <a:cubicBezTo>
                      <a:pt x="116873" y="14978"/>
                      <a:pt x="114379" y="10169"/>
                      <a:pt x="118921" y="5805"/>
                    </a:cubicBezTo>
                    <a:cubicBezTo>
                      <a:pt x="122917" y="1658"/>
                      <a:pt x="128481" y="-607"/>
                      <a:pt x="134239" y="-429"/>
                    </a:cubicBezTo>
                    <a:cubicBezTo>
                      <a:pt x="141749" y="-478"/>
                      <a:pt x="148831" y="3062"/>
                      <a:pt x="153297" y="9100"/>
                    </a:cubicBezTo>
                    <a:cubicBezTo>
                      <a:pt x="157037" y="15780"/>
                      <a:pt x="163627" y="18006"/>
                      <a:pt x="161579" y="31454"/>
                    </a:cubicBezTo>
                    <a:cubicBezTo>
                      <a:pt x="159530" y="44901"/>
                      <a:pt x="159887" y="51402"/>
                      <a:pt x="157037" y="54697"/>
                    </a:cubicBezTo>
                    <a:cubicBezTo>
                      <a:pt x="154187" y="57992"/>
                      <a:pt x="148755" y="62979"/>
                      <a:pt x="142075" y="70015"/>
                    </a:cubicBezTo>
                    <a:cubicBezTo>
                      <a:pt x="135396" y="77050"/>
                      <a:pt x="132190" y="76605"/>
                      <a:pt x="128895" y="82393"/>
                    </a:cubicBezTo>
                    <a:cubicBezTo>
                      <a:pt x="125600" y="88182"/>
                      <a:pt x="120969" y="91299"/>
                      <a:pt x="119990" y="93970"/>
                    </a:cubicBezTo>
                    <a:cubicBezTo>
                      <a:pt x="119010" y="96642"/>
                      <a:pt x="116338" y="104746"/>
                      <a:pt x="112153" y="107685"/>
                    </a:cubicBezTo>
                    <a:cubicBezTo>
                      <a:pt x="107967" y="110624"/>
                      <a:pt x="106809" y="111782"/>
                      <a:pt x="107165" y="114275"/>
                    </a:cubicBezTo>
                    <a:cubicBezTo>
                      <a:pt x="124137" y="137190"/>
                      <a:pt x="135237" y="163914"/>
                      <a:pt x="139493" y="192110"/>
                    </a:cubicBezTo>
                    <a:cubicBezTo>
                      <a:pt x="145281" y="223012"/>
                      <a:pt x="140205" y="218827"/>
                      <a:pt x="138157" y="220251"/>
                    </a:cubicBezTo>
                    <a:cubicBezTo>
                      <a:pt x="135060" y="220721"/>
                      <a:pt x="131898" y="220057"/>
                      <a:pt x="129251" y="218381"/>
                    </a:cubicBezTo>
                    <a:cubicBezTo>
                      <a:pt x="126405" y="216457"/>
                      <a:pt x="123430" y="214731"/>
                      <a:pt x="120346" y="213216"/>
                    </a:cubicBezTo>
                    <a:cubicBezTo>
                      <a:pt x="116784" y="211791"/>
                      <a:pt x="113934" y="209565"/>
                      <a:pt x="113934" y="206626"/>
                    </a:cubicBezTo>
                    <a:cubicBezTo>
                      <a:pt x="114076" y="199404"/>
                      <a:pt x="113509" y="192186"/>
                      <a:pt x="112242" y="185074"/>
                    </a:cubicBezTo>
                    <a:cubicBezTo>
                      <a:pt x="111005" y="177114"/>
                      <a:pt x="108792" y="169338"/>
                      <a:pt x="105652" y="161920"/>
                    </a:cubicBezTo>
                    <a:cubicBezTo>
                      <a:pt x="102268" y="156933"/>
                      <a:pt x="93629" y="131285"/>
                      <a:pt x="86594" y="132086"/>
                    </a:cubicBezTo>
                    <a:cubicBezTo>
                      <a:pt x="79558" y="132888"/>
                      <a:pt x="78312" y="136272"/>
                      <a:pt x="72879" y="139567"/>
                    </a:cubicBezTo>
                    <a:cubicBezTo>
                      <a:pt x="67157" y="143376"/>
                      <a:pt x="62127" y="148135"/>
                      <a:pt x="58007" y="153638"/>
                    </a:cubicBezTo>
                    <a:cubicBezTo>
                      <a:pt x="53851" y="158701"/>
                      <a:pt x="49130" y="163272"/>
                      <a:pt x="43936" y="167263"/>
                    </a:cubicBezTo>
                    <a:cubicBezTo>
                      <a:pt x="37968" y="172454"/>
                      <a:pt x="31595" y="177159"/>
                      <a:pt x="24878" y="181334"/>
                    </a:cubicBezTo>
                    <a:cubicBezTo>
                      <a:pt x="21760" y="183320"/>
                      <a:pt x="17645" y="182628"/>
                      <a:pt x="15349" y="179731"/>
                    </a:cubicBezTo>
                    <a:cubicBezTo>
                      <a:pt x="10440" y="173828"/>
                      <a:pt x="6144" y="167443"/>
                      <a:pt x="2525" y="160673"/>
                    </a:cubicBezTo>
                    <a:cubicBezTo>
                      <a:pt x="2080" y="158180"/>
                      <a:pt x="-2017" y="152836"/>
                      <a:pt x="477" y="147404"/>
                    </a:cubicBezTo>
                    <a:cubicBezTo>
                      <a:pt x="2970" y="141972"/>
                      <a:pt x="12054" y="139567"/>
                      <a:pt x="14904" y="135827"/>
                    </a:cubicBezTo>
                    <a:cubicBezTo>
                      <a:pt x="17753" y="132086"/>
                      <a:pt x="37346" y="117214"/>
                      <a:pt x="39750" y="113919"/>
                    </a:cubicBezTo>
                    <a:cubicBezTo>
                      <a:pt x="42155" y="110624"/>
                      <a:pt x="50526" y="102253"/>
                      <a:pt x="53465" y="98958"/>
                    </a:cubicBezTo>
                    <a:cubicBezTo>
                      <a:pt x="56404" y="95663"/>
                      <a:pt x="69228" y="85332"/>
                      <a:pt x="74126" y="79900"/>
                    </a:cubicBezTo>
                    <a:cubicBezTo>
                      <a:pt x="79024" y="74467"/>
                      <a:pt x="89443" y="68322"/>
                      <a:pt x="93629" y="60931"/>
                    </a:cubicBezTo>
                    <a:cubicBezTo>
                      <a:pt x="97815" y="53539"/>
                      <a:pt x="104405" y="48018"/>
                      <a:pt x="106898" y="42674"/>
                    </a:cubicBezTo>
                    <a:cubicBezTo>
                      <a:pt x="109392" y="37331"/>
                      <a:pt x="115359" y="25754"/>
                      <a:pt x="114290" y="2815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1881495" y="5959214"/>
              <a:ext cx="256860" cy="256232"/>
              <a:chOff x="1909201" y="6025900"/>
              <a:chExt cx="296545" cy="295820"/>
            </a:xfrm>
            <a:grpFill/>
          </p:grpSpPr>
          <p:sp>
            <p:nvSpPr>
              <p:cNvPr id="229" name="任意多边形: 形状 228"/>
              <p:cNvSpPr/>
              <p:nvPr/>
            </p:nvSpPr>
            <p:spPr>
              <a:xfrm>
                <a:off x="1909201" y="6034133"/>
                <a:ext cx="112020" cy="287587"/>
              </a:xfrm>
              <a:custGeom>
                <a:avLst/>
                <a:gdLst>
                  <a:gd name="connsiteX0" fmla="*/ -55 w 112020"/>
                  <a:gd name="connsiteY0" fmla="*/ 39890 h 287587"/>
                  <a:gd name="connsiteX1" fmla="*/ 7425 w 112020"/>
                  <a:gd name="connsiteY1" fmla="*/ 28669 h 287587"/>
                  <a:gd name="connsiteX2" fmla="*/ 42157 w 112020"/>
                  <a:gd name="connsiteY2" fmla="*/ 22524 h 287587"/>
                  <a:gd name="connsiteX3" fmla="*/ 68874 w 112020"/>
                  <a:gd name="connsiteY3" fmla="*/ 11748 h 287587"/>
                  <a:gd name="connsiteX4" fmla="*/ 82054 w 112020"/>
                  <a:gd name="connsiteY4" fmla="*/ 1418 h 287587"/>
                  <a:gd name="connsiteX5" fmla="*/ 96570 w 112020"/>
                  <a:gd name="connsiteY5" fmla="*/ 2219 h 287587"/>
                  <a:gd name="connsiteX6" fmla="*/ 105475 w 112020"/>
                  <a:gd name="connsiteY6" fmla="*/ 14598 h 287587"/>
                  <a:gd name="connsiteX7" fmla="*/ 103783 w 112020"/>
                  <a:gd name="connsiteY7" fmla="*/ 27867 h 287587"/>
                  <a:gd name="connsiteX8" fmla="*/ 87664 w 112020"/>
                  <a:gd name="connsiteY8" fmla="*/ 48973 h 287587"/>
                  <a:gd name="connsiteX9" fmla="*/ 83033 w 112020"/>
                  <a:gd name="connsiteY9" fmla="*/ 75067 h 287587"/>
                  <a:gd name="connsiteX10" fmla="*/ 78492 w 112020"/>
                  <a:gd name="connsiteY10" fmla="*/ 111936 h 287587"/>
                  <a:gd name="connsiteX11" fmla="*/ 84280 w 112020"/>
                  <a:gd name="connsiteY11" fmla="*/ 129747 h 287587"/>
                  <a:gd name="connsiteX12" fmla="*/ 89446 w 112020"/>
                  <a:gd name="connsiteY12" fmla="*/ 127075 h 287587"/>
                  <a:gd name="connsiteX13" fmla="*/ 105743 w 112020"/>
                  <a:gd name="connsiteY13" fmla="*/ 100359 h 287587"/>
                  <a:gd name="connsiteX14" fmla="*/ 107257 w 112020"/>
                  <a:gd name="connsiteY14" fmla="*/ 104544 h 287587"/>
                  <a:gd name="connsiteX15" fmla="*/ 107791 w 112020"/>
                  <a:gd name="connsiteY15" fmla="*/ 107839 h 287587"/>
                  <a:gd name="connsiteX16" fmla="*/ 109661 w 112020"/>
                  <a:gd name="connsiteY16" fmla="*/ 122890 h 287587"/>
                  <a:gd name="connsiteX17" fmla="*/ 111353 w 112020"/>
                  <a:gd name="connsiteY17" fmla="*/ 139988 h 287587"/>
                  <a:gd name="connsiteX18" fmla="*/ 101735 w 112020"/>
                  <a:gd name="connsiteY18" fmla="*/ 162430 h 287587"/>
                  <a:gd name="connsiteX19" fmla="*/ 92830 w 112020"/>
                  <a:gd name="connsiteY19" fmla="*/ 192175 h 287587"/>
                  <a:gd name="connsiteX20" fmla="*/ 89178 w 112020"/>
                  <a:gd name="connsiteY20" fmla="*/ 207671 h 287587"/>
                  <a:gd name="connsiteX21" fmla="*/ 80273 w 112020"/>
                  <a:gd name="connsiteY21" fmla="*/ 226817 h 287587"/>
                  <a:gd name="connsiteX22" fmla="*/ 71991 w 112020"/>
                  <a:gd name="connsiteY22" fmla="*/ 244629 h 287587"/>
                  <a:gd name="connsiteX23" fmla="*/ 69497 w 112020"/>
                  <a:gd name="connsiteY23" fmla="*/ 258254 h 287587"/>
                  <a:gd name="connsiteX24" fmla="*/ 68072 w 112020"/>
                  <a:gd name="connsiteY24" fmla="*/ 267961 h 287587"/>
                  <a:gd name="connsiteX25" fmla="*/ 66469 w 112020"/>
                  <a:gd name="connsiteY25" fmla="*/ 275531 h 287587"/>
                  <a:gd name="connsiteX26" fmla="*/ 64599 w 112020"/>
                  <a:gd name="connsiteY26" fmla="*/ 282388 h 287587"/>
                  <a:gd name="connsiteX27" fmla="*/ 58632 w 112020"/>
                  <a:gd name="connsiteY27" fmla="*/ 286307 h 287587"/>
                  <a:gd name="connsiteX28" fmla="*/ 49727 w 112020"/>
                  <a:gd name="connsiteY28" fmla="*/ 283813 h 287587"/>
                  <a:gd name="connsiteX29" fmla="*/ 30758 w 112020"/>
                  <a:gd name="connsiteY29" fmla="*/ 279717 h 287587"/>
                  <a:gd name="connsiteX30" fmla="*/ 16776 w 112020"/>
                  <a:gd name="connsiteY30" fmla="*/ 263776 h 287587"/>
                  <a:gd name="connsiteX31" fmla="*/ 14104 w 112020"/>
                  <a:gd name="connsiteY31" fmla="*/ 245965 h 287587"/>
                  <a:gd name="connsiteX32" fmla="*/ 21318 w 112020"/>
                  <a:gd name="connsiteY32" fmla="*/ 219248 h 287587"/>
                  <a:gd name="connsiteX33" fmla="*/ 32628 w 112020"/>
                  <a:gd name="connsiteY33" fmla="*/ 186119 h 287587"/>
                  <a:gd name="connsiteX34" fmla="*/ 36992 w 112020"/>
                  <a:gd name="connsiteY34" fmla="*/ 154059 h 287587"/>
                  <a:gd name="connsiteX35" fmla="*/ 34320 w 112020"/>
                  <a:gd name="connsiteY35" fmla="*/ 138029 h 287587"/>
                  <a:gd name="connsiteX36" fmla="*/ 24969 w 112020"/>
                  <a:gd name="connsiteY36" fmla="*/ 122177 h 287587"/>
                  <a:gd name="connsiteX37" fmla="*/ 28264 w 112020"/>
                  <a:gd name="connsiteY37" fmla="*/ 113271 h 287587"/>
                  <a:gd name="connsiteX38" fmla="*/ 49994 w 112020"/>
                  <a:gd name="connsiteY38" fmla="*/ 112826 h 287587"/>
                  <a:gd name="connsiteX39" fmla="*/ 55426 w 112020"/>
                  <a:gd name="connsiteY39" fmla="*/ 81924 h 287587"/>
                  <a:gd name="connsiteX40" fmla="*/ 67805 w 112020"/>
                  <a:gd name="connsiteY40" fmla="*/ 36416 h 287587"/>
                  <a:gd name="connsiteX41" fmla="*/ 41088 w 112020"/>
                  <a:gd name="connsiteY41" fmla="*/ 45322 h 287587"/>
                  <a:gd name="connsiteX42" fmla="*/ 14995 w 112020"/>
                  <a:gd name="connsiteY42" fmla="*/ 50309 h 287587"/>
                  <a:gd name="connsiteX43" fmla="*/ -323 w 112020"/>
                  <a:gd name="connsiteY43" fmla="*/ 39979 h 28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2020" h="287587">
                    <a:moveTo>
                      <a:pt x="-55" y="39890"/>
                    </a:moveTo>
                    <a:cubicBezTo>
                      <a:pt x="-55" y="34457"/>
                      <a:pt x="390" y="29915"/>
                      <a:pt x="7425" y="28669"/>
                    </a:cubicBezTo>
                    <a:cubicBezTo>
                      <a:pt x="14460" y="27422"/>
                      <a:pt x="33073" y="25017"/>
                      <a:pt x="42157" y="22524"/>
                    </a:cubicBezTo>
                    <a:cubicBezTo>
                      <a:pt x="51238" y="19382"/>
                      <a:pt x="60154" y="15785"/>
                      <a:pt x="68874" y="11748"/>
                    </a:cubicBezTo>
                    <a:cubicBezTo>
                      <a:pt x="74217" y="9700"/>
                      <a:pt x="77156" y="4713"/>
                      <a:pt x="82054" y="1418"/>
                    </a:cubicBezTo>
                    <a:cubicBezTo>
                      <a:pt x="86598" y="-1323"/>
                      <a:pt x="92355" y="-1005"/>
                      <a:pt x="96570" y="2219"/>
                    </a:cubicBezTo>
                    <a:cubicBezTo>
                      <a:pt x="100595" y="5472"/>
                      <a:pt x="103671" y="9747"/>
                      <a:pt x="105475" y="14598"/>
                    </a:cubicBezTo>
                    <a:cubicBezTo>
                      <a:pt x="106419" y="19085"/>
                      <a:pt x="105823" y="23760"/>
                      <a:pt x="103783" y="27867"/>
                    </a:cubicBezTo>
                    <a:cubicBezTo>
                      <a:pt x="102091" y="31162"/>
                      <a:pt x="89713" y="41938"/>
                      <a:pt x="87664" y="48973"/>
                    </a:cubicBezTo>
                    <a:cubicBezTo>
                      <a:pt x="85616" y="56009"/>
                      <a:pt x="84280" y="70525"/>
                      <a:pt x="83033" y="75067"/>
                    </a:cubicBezTo>
                    <a:cubicBezTo>
                      <a:pt x="79283" y="86976"/>
                      <a:pt x="77743" y="99472"/>
                      <a:pt x="78492" y="111936"/>
                    </a:cubicBezTo>
                    <a:cubicBezTo>
                      <a:pt x="80985" y="122711"/>
                      <a:pt x="79827" y="128678"/>
                      <a:pt x="84280" y="129747"/>
                    </a:cubicBezTo>
                    <a:cubicBezTo>
                      <a:pt x="88733" y="130815"/>
                      <a:pt x="87575" y="129747"/>
                      <a:pt x="89446" y="127075"/>
                    </a:cubicBezTo>
                    <a:cubicBezTo>
                      <a:pt x="91316" y="124403"/>
                      <a:pt x="104318" y="101694"/>
                      <a:pt x="105743" y="100359"/>
                    </a:cubicBezTo>
                    <a:cubicBezTo>
                      <a:pt x="107168" y="99023"/>
                      <a:pt x="107613" y="102674"/>
                      <a:pt x="107257" y="104544"/>
                    </a:cubicBezTo>
                    <a:cubicBezTo>
                      <a:pt x="106900" y="106414"/>
                      <a:pt x="107257" y="106147"/>
                      <a:pt x="107791" y="107839"/>
                    </a:cubicBezTo>
                    <a:cubicBezTo>
                      <a:pt x="108325" y="109531"/>
                      <a:pt x="109038" y="120574"/>
                      <a:pt x="109661" y="122890"/>
                    </a:cubicBezTo>
                    <a:cubicBezTo>
                      <a:pt x="111567" y="128376"/>
                      <a:pt x="112147" y="134235"/>
                      <a:pt x="111353" y="139988"/>
                    </a:cubicBezTo>
                    <a:cubicBezTo>
                      <a:pt x="109928" y="147647"/>
                      <a:pt x="105475" y="151298"/>
                      <a:pt x="101735" y="162430"/>
                    </a:cubicBezTo>
                    <a:cubicBezTo>
                      <a:pt x="97995" y="173562"/>
                      <a:pt x="93987" y="186564"/>
                      <a:pt x="92830" y="192175"/>
                    </a:cubicBezTo>
                    <a:cubicBezTo>
                      <a:pt x="91939" y="197412"/>
                      <a:pt x="90720" y="202587"/>
                      <a:pt x="89178" y="207671"/>
                    </a:cubicBezTo>
                    <a:cubicBezTo>
                      <a:pt x="87308" y="213014"/>
                      <a:pt x="82143" y="221029"/>
                      <a:pt x="80273" y="226817"/>
                    </a:cubicBezTo>
                    <a:cubicBezTo>
                      <a:pt x="77194" y="232601"/>
                      <a:pt x="74429" y="238547"/>
                      <a:pt x="71991" y="244629"/>
                    </a:cubicBezTo>
                    <a:cubicBezTo>
                      <a:pt x="70757" y="249088"/>
                      <a:pt x="69923" y="253647"/>
                      <a:pt x="69497" y="258254"/>
                    </a:cubicBezTo>
                    <a:cubicBezTo>
                      <a:pt x="69497" y="263152"/>
                      <a:pt x="68250" y="264399"/>
                      <a:pt x="68072" y="267961"/>
                    </a:cubicBezTo>
                    <a:cubicBezTo>
                      <a:pt x="67894" y="271524"/>
                      <a:pt x="66647" y="272058"/>
                      <a:pt x="66469" y="275531"/>
                    </a:cubicBezTo>
                    <a:cubicBezTo>
                      <a:pt x="66476" y="277944"/>
                      <a:pt x="65830" y="280313"/>
                      <a:pt x="64599" y="282388"/>
                    </a:cubicBezTo>
                    <a:cubicBezTo>
                      <a:pt x="63174" y="285238"/>
                      <a:pt x="62284" y="288800"/>
                      <a:pt x="58632" y="286307"/>
                    </a:cubicBezTo>
                    <a:cubicBezTo>
                      <a:pt x="56177" y="284202"/>
                      <a:pt x="52918" y="283289"/>
                      <a:pt x="49727" y="283813"/>
                    </a:cubicBezTo>
                    <a:cubicBezTo>
                      <a:pt x="43118" y="284748"/>
                      <a:pt x="36392" y="283296"/>
                      <a:pt x="30758" y="279717"/>
                    </a:cubicBezTo>
                    <a:cubicBezTo>
                      <a:pt x="24790" y="275710"/>
                      <a:pt x="19971" y="270215"/>
                      <a:pt x="16776" y="263776"/>
                    </a:cubicBezTo>
                    <a:cubicBezTo>
                      <a:pt x="13714" y="258373"/>
                      <a:pt x="12762" y="252028"/>
                      <a:pt x="14104" y="245965"/>
                    </a:cubicBezTo>
                    <a:cubicBezTo>
                      <a:pt x="16331" y="237682"/>
                      <a:pt x="19448" y="224502"/>
                      <a:pt x="21318" y="219248"/>
                    </a:cubicBezTo>
                    <a:cubicBezTo>
                      <a:pt x="23188" y="213993"/>
                      <a:pt x="31381" y="191284"/>
                      <a:pt x="32628" y="186119"/>
                    </a:cubicBezTo>
                    <a:cubicBezTo>
                      <a:pt x="35315" y="175637"/>
                      <a:pt x="36780" y="164879"/>
                      <a:pt x="36992" y="154059"/>
                    </a:cubicBezTo>
                    <a:cubicBezTo>
                      <a:pt x="36101" y="145688"/>
                      <a:pt x="38595" y="145154"/>
                      <a:pt x="34320" y="138029"/>
                    </a:cubicBezTo>
                    <a:cubicBezTo>
                      <a:pt x="30811" y="132986"/>
                      <a:pt x="27685" y="127687"/>
                      <a:pt x="24969" y="122177"/>
                    </a:cubicBezTo>
                    <a:cubicBezTo>
                      <a:pt x="23366" y="117991"/>
                      <a:pt x="23366" y="113271"/>
                      <a:pt x="28264" y="113271"/>
                    </a:cubicBezTo>
                    <a:cubicBezTo>
                      <a:pt x="33162" y="113271"/>
                      <a:pt x="48925" y="114696"/>
                      <a:pt x="49994" y="112826"/>
                    </a:cubicBezTo>
                    <a:cubicBezTo>
                      <a:pt x="51062" y="110956"/>
                      <a:pt x="52933" y="89048"/>
                      <a:pt x="55426" y="81924"/>
                    </a:cubicBezTo>
                    <a:cubicBezTo>
                      <a:pt x="57920" y="74800"/>
                      <a:pt x="70299" y="37396"/>
                      <a:pt x="67805" y="36416"/>
                    </a:cubicBezTo>
                    <a:cubicBezTo>
                      <a:pt x="58565" y="38267"/>
                      <a:pt x="49591" y="41259"/>
                      <a:pt x="41088" y="45322"/>
                    </a:cubicBezTo>
                    <a:cubicBezTo>
                      <a:pt x="33000" y="49309"/>
                      <a:pt x="23983" y="51032"/>
                      <a:pt x="14995" y="50309"/>
                    </a:cubicBezTo>
                    <a:cubicBezTo>
                      <a:pt x="9166" y="48082"/>
                      <a:pt x="3926" y="44548"/>
                      <a:pt x="-323" y="3997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/>
              <p:cNvSpPr/>
              <p:nvPr/>
            </p:nvSpPr>
            <p:spPr>
              <a:xfrm>
                <a:off x="2003184" y="6025900"/>
                <a:ext cx="202562" cy="293802"/>
              </a:xfrm>
              <a:custGeom>
                <a:avLst/>
                <a:gdLst>
                  <a:gd name="connsiteX0" fmla="*/ 63323 w 202562"/>
                  <a:gd name="connsiteY0" fmla="*/ 97459 h 293802"/>
                  <a:gd name="connsiteX1" fmla="*/ 89417 w 202562"/>
                  <a:gd name="connsiteY1" fmla="*/ 82943 h 293802"/>
                  <a:gd name="connsiteX2" fmla="*/ 97343 w 202562"/>
                  <a:gd name="connsiteY2" fmla="*/ 87485 h 293802"/>
                  <a:gd name="connsiteX3" fmla="*/ 90307 w 202562"/>
                  <a:gd name="connsiteY3" fmla="*/ 108502 h 293802"/>
                  <a:gd name="connsiteX4" fmla="*/ 82470 w 202562"/>
                  <a:gd name="connsiteY4" fmla="*/ 122128 h 293802"/>
                  <a:gd name="connsiteX5" fmla="*/ 70091 w 202562"/>
                  <a:gd name="connsiteY5" fmla="*/ 117586 h 293802"/>
                  <a:gd name="connsiteX6" fmla="*/ 63323 w 202562"/>
                  <a:gd name="connsiteY6" fmla="*/ 97459 h 293802"/>
                  <a:gd name="connsiteX7" fmla="*/ 25564 w 202562"/>
                  <a:gd name="connsiteY7" fmla="*/ 59432 h 293802"/>
                  <a:gd name="connsiteX8" fmla="*/ 25564 w 202562"/>
                  <a:gd name="connsiteY8" fmla="*/ 49903 h 293802"/>
                  <a:gd name="connsiteX9" fmla="*/ 36072 w 202562"/>
                  <a:gd name="connsiteY9" fmla="*/ 39216 h 293802"/>
                  <a:gd name="connsiteX10" fmla="*/ 47471 w 202562"/>
                  <a:gd name="connsiteY10" fmla="*/ 42868 h 293802"/>
                  <a:gd name="connsiteX11" fmla="*/ 53616 w 202562"/>
                  <a:gd name="connsiteY11" fmla="*/ 53644 h 293802"/>
                  <a:gd name="connsiteX12" fmla="*/ 57357 w 202562"/>
                  <a:gd name="connsiteY12" fmla="*/ 70921 h 293802"/>
                  <a:gd name="connsiteX13" fmla="*/ 65550 w 202562"/>
                  <a:gd name="connsiteY13" fmla="*/ 72613 h 293802"/>
                  <a:gd name="connsiteX14" fmla="*/ 102330 w 202562"/>
                  <a:gd name="connsiteY14" fmla="*/ 63707 h 293802"/>
                  <a:gd name="connsiteX15" fmla="*/ 116579 w 202562"/>
                  <a:gd name="connsiteY15" fmla="*/ 38593 h 293802"/>
                  <a:gd name="connsiteX16" fmla="*/ 122100 w 202562"/>
                  <a:gd name="connsiteY16" fmla="*/ 36456 h 293802"/>
                  <a:gd name="connsiteX17" fmla="*/ 129314 w 202562"/>
                  <a:gd name="connsiteY17" fmla="*/ 42067 h 293802"/>
                  <a:gd name="connsiteX18" fmla="*/ 127889 w 202562"/>
                  <a:gd name="connsiteY18" fmla="*/ 50972 h 293802"/>
                  <a:gd name="connsiteX19" fmla="*/ 121922 w 202562"/>
                  <a:gd name="connsiteY19" fmla="*/ 64331 h 293802"/>
                  <a:gd name="connsiteX20" fmla="*/ 126820 w 202562"/>
                  <a:gd name="connsiteY20" fmla="*/ 74394 h 293802"/>
                  <a:gd name="connsiteX21" fmla="*/ 126019 w 202562"/>
                  <a:gd name="connsiteY21" fmla="*/ 81696 h 293802"/>
                  <a:gd name="connsiteX22" fmla="*/ 115510 w 202562"/>
                  <a:gd name="connsiteY22" fmla="*/ 83121 h 293802"/>
                  <a:gd name="connsiteX23" fmla="*/ 104556 w 202562"/>
                  <a:gd name="connsiteY23" fmla="*/ 111797 h 293802"/>
                  <a:gd name="connsiteX24" fmla="*/ 104556 w 202562"/>
                  <a:gd name="connsiteY24" fmla="*/ 118565 h 293802"/>
                  <a:gd name="connsiteX25" fmla="*/ 116133 w 202562"/>
                  <a:gd name="connsiteY25" fmla="*/ 117764 h 293802"/>
                  <a:gd name="connsiteX26" fmla="*/ 125039 w 202562"/>
                  <a:gd name="connsiteY26" fmla="*/ 109749 h 293802"/>
                  <a:gd name="connsiteX27" fmla="*/ 138308 w 202562"/>
                  <a:gd name="connsiteY27" fmla="*/ 89889 h 293802"/>
                  <a:gd name="connsiteX28" fmla="*/ 152913 w 202562"/>
                  <a:gd name="connsiteY28" fmla="*/ 70119 h 293802"/>
                  <a:gd name="connsiteX29" fmla="*/ 164045 w 202562"/>
                  <a:gd name="connsiteY29" fmla="*/ 47410 h 293802"/>
                  <a:gd name="connsiteX30" fmla="*/ 163066 w 202562"/>
                  <a:gd name="connsiteY30" fmla="*/ 35031 h 293802"/>
                  <a:gd name="connsiteX31" fmla="*/ 146501 w 202562"/>
                  <a:gd name="connsiteY31" fmla="*/ 23276 h 293802"/>
                  <a:gd name="connsiteX32" fmla="*/ 112927 w 202562"/>
                  <a:gd name="connsiteY32" fmla="*/ 24523 h 293802"/>
                  <a:gd name="connsiteX33" fmla="*/ 86923 w 202562"/>
                  <a:gd name="connsiteY33" fmla="*/ 32003 h 293802"/>
                  <a:gd name="connsiteX34" fmla="*/ 75969 w 202562"/>
                  <a:gd name="connsiteY34" fmla="*/ 38148 h 293802"/>
                  <a:gd name="connsiteX35" fmla="*/ 65906 w 202562"/>
                  <a:gd name="connsiteY35" fmla="*/ 41621 h 293802"/>
                  <a:gd name="connsiteX36" fmla="*/ 53705 w 202562"/>
                  <a:gd name="connsiteY36" fmla="*/ 32716 h 293802"/>
                  <a:gd name="connsiteX37" fmla="*/ 49787 w 202562"/>
                  <a:gd name="connsiteY37" fmla="*/ 21762 h 293802"/>
                  <a:gd name="connsiteX38" fmla="*/ 62967 w 202562"/>
                  <a:gd name="connsiteY38" fmla="*/ 13569 h 293802"/>
                  <a:gd name="connsiteX39" fmla="*/ 116400 w 202562"/>
                  <a:gd name="connsiteY39" fmla="*/ 121 h 293802"/>
                  <a:gd name="connsiteX40" fmla="*/ 154783 w 202562"/>
                  <a:gd name="connsiteY40" fmla="*/ 1190 h 293802"/>
                  <a:gd name="connsiteX41" fmla="*/ 170635 w 202562"/>
                  <a:gd name="connsiteY41" fmla="*/ 8403 h 293802"/>
                  <a:gd name="connsiteX42" fmla="*/ 188447 w 202562"/>
                  <a:gd name="connsiteY42" fmla="*/ 21584 h 293802"/>
                  <a:gd name="connsiteX43" fmla="*/ 201983 w 202562"/>
                  <a:gd name="connsiteY43" fmla="*/ 39395 h 293802"/>
                  <a:gd name="connsiteX44" fmla="*/ 197530 w 202562"/>
                  <a:gd name="connsiteY44" fmla="*/ 61570 h 293802"/>
                  <a:gd name="connsiteX45" fmla="*/ 180788 w 202562"/>
                  <a:gd name="connsiteY45" fmla="*/ 80717 h 293802"/>
                  <a:gd name="connsiteX46" fmla="*/ 168053 w 202562"/>
                  <a:gd name="connsiteY46" fmla="*/ 98528 h 293802"/>
                  <a:gd name="connsiteX47" fmla="*/ 155229 w 202562"/>
                  <a:gd name="connsiteY47" fmla="*/ 114291 h 293802"/>
                  <a:gd name="connsiteX48" fmla="*/ 142761 w 202562"/>
                  <a:gd name="connsiteY48" fmla="*/ 132547 h 293802"/>
                  <a:gd name="connsiteX49" fmla="*/ 132876 w 202562"/>
                  <a:gd name="connsiteY49" fmla="*/ 147419 h 293802"/>
                  <a:gd name="connsiteX50" fmla="*/ 115065 w 202562"/>
                  <a:gd name="connsiteY50" fmla="*/ 137089 h 293802"/>
                  <a:gd name="connsiteX51" fmla="*/ 101350 w 202562"/>
                  <a:gd name="connsiteY51" fmla="*/ 139137 h 293802"/>
                  <a:gd name="connsiteX52" fmla="*/ 99302 w 202562"/>
                  <a:gd name="connsiteY52" fmla="*/ 165230 h 293802"/>
                  <a:gd name="connsiteX53" fmla="*/ 105090 w 202562"/>
                  <a:gd name="connsiteY53" fmla="*/ 168525 h 293802"/>
                  <a:gd name="connsiteX54" fmla="*/ 125395 w 202562"/>
                  <a:gd name="connsiteY54" fmla="*/ 164785 h 293802"/>
                  <a:gd name="connsiteX55" fmla="*/ 145700 w 202562"/>
                  <a:gd name="connsiteY55" fmla="*/ 163182 h 293802"/>
                  <a:gd name="connsiteX56" fmla="*/ 156030 w 202562"/>
                  <a:gd name="connsiteY56" fmla="*/ 174759 h 293802"/>
                  <a:gd name="connsiteX57" fmla="*/ 153181 w 202562"/>
                  <a:gd name="connsiteY57" fmla="*/ 189632 h 293802"/>
                  <a:gd name="connsiteX58" fmla="*/ 143295 w 202562"/>
                  <a:gd name="connsiteY58" fmla="*/ 201209 h 293802"/>
                  <a:gd name="connsiteX59" fmla="*/ 124683 w 202562"/>
                  <a:gd name="connsiteY59" fmla="*/ 212074 h 293802"/>
                  <a:gd name="connsiteX60" fmla="*/ 108653 w 202562"/>
                  <a:gd name="connsiteY60" fmla="*/ 226323 h 293802"/>
                  <a:gd name="connsiteX61" fmla="*/ 111948 w 202562"/>
                  <a:gd name="connsiteY61" fmla="*/ 233981 h 293802"/>
                  <a:gd name="connsiteX62" fmla="*/ 142939 w 202562"/>
                  <a:gd name="connsiteY62" fmla="*/ 235139 h 293802"/>
                  <a:gd name="connsiteX63" fmla="*/ 159415 w 202562"/>
                  <a:gd name="connsiteY63" fmla="*/ 246716 h 293802"/>
                  <a:gd name="connsiteX64" fmla="*/ 166628 w 202562"/>
                  <a:gd name="connsiteY64" fmla="*/ 260253 h 293802"/>
                  <a:gd name="connsiteX65" fmla="*/ 163333 w 202562"/>
                  <a:gd name="connsiteY65" fmla="*/ 273255 h 293802"/>
                  <a:gd name="connsiteX66" fmla="*/ 153626 w 202562"/>
                  <a:gd name="connsiteY66" fmla="*/ 283408 h 293802"/>
                  <a:gd name="connsiteX67" fmla="*/ 79621 w 202562"/>
                  <a:gd name="connsiteY67" fmla="*/ 292313 h 293802"/>
                  <a:gd name="connsiteX68" fmla="*/ 57713 w 202562"/>
                  <a:gd name="connsiteY68" fmla="*/ 290087 h 293802"/>
                  <a:gd name="connsiteX69" fmla="*/ 35894 w 202562"/>
                  <a:gd name="connsiteY69" fmla="*/ 257047 h 293802"/>
                  <a:gd name="connsiteX70" fmla="*/ 48629 w 202562"/>
                  <a:gd name="connsiteY70" fmla="*/ 226145 h 293802"/>
                  <a:gd name="connsiteX71" fmla="*/ 78552 w 202562"/>
                  <a:gd name="connsiteY71" fmla="*/ 199428 h 293802"/>
                  <a:gd name="connsiteX72" fmla="*/ 66173 w 202562"/>
                  <a:gd name="connsiteY72" fmla="*/ 199428 h 293802"/>
                  <a:gd name="connsiteX73" fmla="*/ 23248 w 202562"/>
                  <a:gd name="connsiteY73" fmla="*/ 219020 h 293802"/>
                  <a:gd name="connsiteX74" fmla="*/ 450 w 202562"/>
                  <a:gd name="connsiteY74" fmla="*/ 210204 h 293802"/>
                  <a:gd name="connsiteX75" fmla="*/ 6595 w 202562"/>
                  <a:gd name="connsiteY75" fmla="*/ 200051 h 293802"/>
                  <a:gd name="connsiteX76" fmla="*/ 27612 w 202562"/>
                  <a:gd name="connsiteY76" fmla="*/ 191680 h 293802"/>
                  <a:gd name="connsiteX77" fmla="*/ 70092 w 202562"/>
                  <a:gd name="connsiteY77" fmla="*/ 174314 h 293802"/>
                  <a:gd name="connsiteX78" fmla="*/ 80689 w 202562"/>
                  <a:gd name="connsiteY78" fmla="*/ 169149 h 293802"/>
                  <a:gd name="connsiteX79" fmla="*/ 81669 w 202562"/>
                  <a:gd name="connsiteY79" fmla="*/ 141720 h 293802"/>
                  <a:gd name="connsiteX80" fmla="*/ 74900 w 202562"/>
                  <a:gd name="connsiteY80" fmla="*/ 142967 h 293802"/>
                  <a:gd name="connsiteX81" fmla="*/ 57802 w 202562"/>
                  <a:gd name="connsiteY81" fmla="*/ 147508 h 293802"/>
                  <a:gd name="connsiteX82" fmla="*/ 41861 w 202562"/>
                  <a:gd name="connsiteY82" fmla="*/ 123552 h 293802"/>
                  <a:gd name="connsiteX83" fmla="*/ 31530 w 202562"/>
                  <a:gd name="connsiteY83" fmla="*/ 83834 h 293802"/>
                  <a:gd name="connsiteX84" fmla="*/ 25563 w 202562"/>
                  <a:gd name="connsiteY84" fmla="*/ 59433 h 29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2562" h="293802">
                    <a:moveTo>
                      <a:pt x="63323" y="97459"/>
                    </a:moveTo>
                    <a:cubicBezTo>
                      <a:pt x="70309" y="90037"/>
                      <a:pt x="79426" y="84965"/>
                      <a:pt x="89417" y="82943"/>
                    </a:cubicBezTo>
                    <a:cubicBezTo>
                      <a:pt x="103042" y="81696"/>
                      <a:pt x="98946" y="80895"/>
                      <a:pt x="97343" y="87485"/>
                    </a:cubicBezTo>
                    <a:cubicBezTo>
                      <a:pt x="95740" y="94075"/>
                      <a:pt x="92534" y="101289"/>
                      <a:pt x="90307" y="108502"/>
                    </a:cubicBezTo>
                    <a:cubicBezTo>
                      <a:pt x="88081" y="115716"/>
                      <a:pt x="86567" y="121504"/>
                      <a:pt x="82470" y="122128"/>
                    </a:cubicBezTo>
                    <a:cubicBezTo>
                      <a:pt x="77844" y="122777"/>
                      <a:pt x="73200" y="121073"/>
                      <a:pt x="70091" y="117586"/>
                    </a:cubicBezTo>
                    <a:cubicBezTo>
                      <a:pt x="66797" y="113845"/>
                      <a:pt x="60206" y="103515"/>
                      <a:pt x="63323" y="97459"/>
                    </a:cubicBezTo>
                    <a:moveTo>
                      <a:pt x="25564" y="59432"/>
                    </a:moveTo>
                    <a:cubicBezTo>
                      <a:pt x="24433" y="56357"/>
                      <a:pt x="24433" y="52979"/>
                      <a:pt x="25564" y="49903"/>
                    </a:cubicBezTo>
                    <a:cubicBezTo>
                      <a:pt x="27688" y="45208"/>
                      <a:pt x="31413" y="41420"/>
                      <a:pt x="36072" y="39216"/>
                    </a:cubicBezTo>
                    <a:cubicBezTo>
                      <a:pt x="40261" y="38017"/>
                      <a:pt x="44759" y="39458"/>
                      <a:pt x="47471" y="42868"/>
                    </a:cubicBezTo>
                    <a:cubicBezTo>
                      <a:pt x="50945" y="47410"/>
                      <a:pt x="53616" y="48657"/>
                      <a:pt x="53616" y="53644"/>
                    </a:cubicBezTo>
                    <a:cubicBezTo>
                      <a:pt x="53436" y="59621"/>
                      <a:pt x="54720" y="65552"/>
                      <a:pt x="57357" y="70921"/>
                    </a:cubicBezTo>
                    <a:cubicBezTo>
                      <a:pt x="59850" y="73860"/>
                      <a:pt x="57357" y="75641"/>
                      <a:pt x="65550" y="72613"/>
                    </a:cubicBezTo>
                    <a:cubicBezTo>
                      <a:pt x="76662" y="66078"/>
                      <a:pt x="89459" y="62979"/>
                      <a:pt x="102330" y="63707"/>
                    </a:cubicBezTo>
                    <a:cubicBezTo>
                      <a:pt x="107673" y="53822"/>
                      <a:pt x="115332" y="41443"/>
                      <a:pt x="116579" y="38593"/>
                    </a:cubicBezTo>
                    <a:cubicBezTo>
                      <a:pt x="117825" y="35743"/>
                      <a:pt x="119428" y="35655"/>
                      <a:pt x="122100" y="36456"/>
                    </a:cubicBezTo>
                    <a:cubicBezTo>
                      <a:pt x="124772" y="37258"/>
                      <a:pt x="129314" y="38950"/>
                      <a:pt x="129314" y="42067"/>
                    </a:cubicBezTo>
                    <a:cubicBezTo>
                      <a:pt x="129878" y="45111"/>
                      <a:pt x="129375" y="48256"/>
                      <a:pt x="127889" y="50972"/>
                    </a:cubicBezTo>
                    <a:cubicBezTo>
                      <a:pt x="125307" y="55136"/>
                      <a:pt x="123299" y="59629"/>
                      <a:pt x="121922" y="64331"/>
                    </a:cubicBezTo>
                    <a:cubicBezTo>
                      <a:pt x="121299" y="67626"/>
                      <a:pt x="125395" y="73236"/>
                      <a:pt x="126820" y="74394"/>
                    </a:cubicBezTo>
                    <a:cubicBezTo>
                      <a:pt x="128245" y="75551"/>
                      <a:pt x="128334" y="80806"/>
                      <a:pt x="126019" y="81696"/>
                    </a:cubicBezTo>
                    <a:cubicBezTo>
                      <a:pt x="123703" y="82587"/>
                      <a:pt x="117113" y="81073"/>
                      <a:pt x="115510" y="83121"/>
                    </a:cubicBezTo>
                    <a:cubicBezTo>
                      <a:pt x="113907" y="85170"/>
                      <a:pt x="105625" y="109126"/>
                      <a:pt x="104556" y="111797"/>
                    </a:cubicBezTo>
                    <a:cubicBezTo>
                      <a:pt x="103488" y="114469"/>
                      <a:pt x="102686" y="118387"/>
                      <a:pt x="104556" y="118565"/>
                    </a:cubicBezTo>
                    <a:cubicBezTo>
                      <a:pt x="108427" y="119150"/>
                      <a:pt x="112380" y="118876"/>
                      <a:pt x="116133" y="117764"/>
                    </a:cubicBezTo>
                    <a:cubicBezTo>
                      <a:pt x="119389" y="115429"/>
                      <a:pt x="122375" y="112741"/>
                      <a:pt x="125039" y="109749"/>
                    </a:cubicBezTo>
                    <a:cubicBezTo>
                      <a:pt x="126909" y="107433"/>
                      <a:pt x="133944" y="95500"/>
                      <a:pt x="138308" y="89889"/>
                    </a:cubicBezTo>
                    <a:cubicBezTo>
                      <a:pt x="142672" y="84279"/>
                      <a:pt x="149440" y="75017"/>
                      <a:pt x="152913" y="70119"/>
                    </a:cubicBezTo>
                    <a:cubicBezTo>
                      <a:pt x="157480" y="63000"/>
                      <a:pt x="161215" y="55380"/>
                      <a:pt x="164045" y="47410"/>
                    </a:cubicBezTo>
                    <a:cubicBezTo>
                      <a:pt x="165114" y="43313"/>
                      <a:pt x="166984" y="38504"/>
                      <a:pt x="163066" y="35031"/>
                    </a:cubicBezTo>
                    <a:cubicBezTo>
                      <a:pt x="159147" y="31558"/>
                      <a:pt x="154962" y="24077"/>
                      <a:pt x="146501" y="23276"/>
                    </a:cubicBezTo>
                    <a:cubicBezTo>
                      <a:pt x="135296" y="22643"/>
                      <a:pt x="124055" y="23060"/>
                      <a:pt x="112927" y="24523"/>
                    </a:cubicBezTo>
                    <a:cubicBezTo>
                      <a:pt x="103908" y="25574"/>
                      <a:pt x="95123" y="28101"/>
                      <a:pt x="86923" y="32003"/>
                    </a:cubicBezTo>
                    <a:cubicBezTo>
                      <a:pt x="82990" y="33502"/>
                      <a:pt x="79299" y="35573"/>
                      <a:pt x="75969" y="38148"/>
                    </a:cubicBezTo>
                    <a:cubicBezTo>
                      <a:pt x="73482" y="41029"/>
                      <a:pt x="69640" y="42355"/>
                      <a:pt x="65906" y="41621"/>
                    </a:cubicBezTo>
                    <a:cubicBezTo>
                      <a:pt x="60996" y="40024"/>
                      <a:pt x="56723" y="36904"/>
                      <a:pt x="53705" y="32716"/>
                    </a:cubicBezTo>
                    <a:cubicBezTo>
                      <a:pt x="50410" y="28352"/>
                      <a:pt x="47917" y="25057"/>
                      <a:pt x="49787" y="21762"/>
                    </a:cubicBezTo>
                    <a:cubicBezTo>
                      <a:pt x="51657" y="18467"/>
                      <a:pt x="50410" y="16864"/>
                      <a:pt x="62967" y="13569"/>
                    </a:cubicBezTo>
                    <a:cubicBezTo>
                      <a:pt x="80540" y="8189"/>
                      <a:pt x="98374" y="3701"/>
                      <a:pt x="116400" y="121"/>
                    </a:cubicBezTo>
                    <a:cubicBezTo>
                      <a:pt x="129197" y="-889"/>
                      <a:pt x="142064" y="-531"/>
                      <a:pt x="154783" y="1190"/>
                    </a:cubicBezTo>
                    <a:cubicBezTo>
                      <a:pt x="160515" y="2456"/>
                      <a:pt x="165916" y="4914"/>
                      <a:pt x="170635" y="8403"/>
                    </a:cubicBezTo>
                    <a:cubicBezTo>
                      <a:pt x="175177" y="11877"/>
                      <a:pt x="185330" y="19357"/>
                      <a:pt x="188447" y="21584"/>
                    </a:cubicBezTo>
                    <a:cubicBezTo>
                      <a:pt x="191564" y="23810"/>
                      <a:pt x="201983" y="29510"/>
                      <a:pt x="201983" y="39395"/>
                    </a:cubicBezTo>
                    <a:cubicBezTo>
                      <a:pt x="202902" y="47072"/>
                      <a:pt x="201342" y="54842"/>
                      <a:pt x="197530" y="61570"/>
                    </a:cubicBezTo>
                    <a:cubicBezTo>
                      <a:pt x="193790" y="65666"/>
                      <a:pt x="185775" y="74928"/>
                      <a:pt x="180788" y="80717"/>
                    </a:cubicBezTo>
                    <a:cubicBezTo>
                      <a:pt x="175801" y="86505"/>
                      <a:pt x="171882" y="93630"/>
                      <a:pt x="168053" y="98528"/>
                    </a:cubicBezTo>
                    <a:cubicBezTo>
                      <a:pt x="163471" y="103524"/>
                      <a:pt x="159188" y="108788"/>
                      <a:pt x="155229" y="114291"/>
                    </a:cubicBezTo>
                    <a:cubicBezTo>
                      <a:pt x="150478" y="119948"/>
                      <a:pt x="146302" y="126063"/>
                      <a:pt x="142761" y="132547"/>
                    </a:cubicBezTo>
                    <a:cubicBezTo>
                      <a:pt x="140268" y="138336"/>
                      <a:pt x="137774" y="147419"/>
                      <a:pt x="132876" y="147419"/>
                    </a:cubicBezTo>
                    <a:cubicBezTo>
                      <a:pt x="127978" y="147419"/>
                      <a:pt x="119161" y="138514"/>
                      <a:pt x="115065" y="137089"/>
                    </a:cubicBezTo>
                    <a:cubicBezTo>
                      <a:pt x="110544" y="134656"/>
                      <a:pt x="104962" y="135489"/>
                      <a:pt x="101350" y="139137"/>
                    </a:cubicBezTo>
                    <a:cubicBezTo>
                      <a:pt x="96808" y="144124"/>
                      <a:pt x="99302" y="165230"/>
                      <a:pt x="99302" y="165230"/>
                    </a:cubicBezTo>
                    <a:cubicBezTo>
                      <a:pt x="99302" y="165230"/>
                      <a:pt x="99302" y="168525"/>
                      <a:pt x="105090" y="168525"/>
                    </a:cubicBezTo>
                    <a:cubicBezTo>
                      <a:pt x="111976" y="168031"/>
                      <a:pt x="118785" y="166776"/>
                      <a:pt x="125395" y="164785"/>
                    </a:cubicBezTo>
                    <a:cubicBezTo>
                      <a:pt x="131955" y="162723"/>
                      <a:pt x="138898" y="162175"/>
                      <a:pt x="145700" y="163182"/>
                    </a:cubicBezTo>
                    <a:cubicBezTo>
                      <a:pt x="149440" y="164785"/>
                      <a:pt x="156030" y="170218"/>
                      <a:pt x="156030" y="174759"/>
                    </a:cubicBezTo>
                    <a:cubicBezTo>
                      <a:pt x="157254" y="179896"/>
                      <a:pt x="156217" y="185311"/>
                      <a:pt x="153181" y="189632"/>
                    </a:cubicBezTo>
                    <a:cubicBezTo>
                      <a:pt x="148461" y="196222"/>
                      <a:pt x="147570" y="198537"/>
                      <a:pt x="143295" y="201209"/>
                    </a:cubicBezTo>
                    <a:cubicBezTo>
                      <a:pt x="136468" y="203639"/>
                      <a:pt x="130156" y="207324"/>
                      <a:pt x="124683" y="212074"/>
                    </a:cubicBezTo>
                    <a:cubicBezTo>
                      <a:pt x="116668" y="219554"/>
                      <a:pt x="110078" y="219732"/>
                      <a:pt x="108653" y="226323"/>
                    </a:cubicBezTo>
                    <a:cubicBezTo>
                      <a:pt x="107228" y="232913"/>
                      <a:pt x="106961" y="233981"/>
                      <a:pt x="111948" y="233981"/>
                    </a:cubicBezTo>
                    <a:cubicBezTo>
                      <a:pt x="122287" y="233139"/>
                      <a:pt x="132691" y="233528"/>
                      <a:pt x="142939" y="235139"/>
                    </a:cubicBezTo>
                    <a:cubicBezTo>
                      <a:pt x="149361" y="237467"/>
                      <a:pt x="155048" y="241463"/>
                      <a:pt x="159415" y="246716"/>
                    </a:cubicBezTo>
                    <a:cubicBezTo>
                      <a:pt x="162264" y="252060"/>
                      <a:pt x="166895" y="255622"/>
                      <a:pt x="166628" y="260253"/>
                    </a:cubicBezTo>
                    <a:cubicBezTo>
                      <a:pt x="167078" y="264839"/>
                      <a:pt x="165913" y="269437"/>
                      <a:pt x="163333" y="273255"/>
                    </a:cubicBezTo>
                    <a:cubicBezTo>
                      <a:pt x="160038" y="277174"/>
                      <a:pt x="158613" y="282784"/>
                      <a:pt x="153626" y="283408"/>
                    </a:cubicBezTo>
                    <a:cubicBezTo>
                      <a:pt x="148639" y="284031"/>
                      <a:pt x="91287" y="290799"/>
                      <a:pt x="79621" y="292313"/>
                    </a:cubicBezTo>
                    <a:cubicBezTo>
                      <a:pt x="67954" y="293827"/>
                      <a:pt x="63323" y="294183"/>
                      <a:pt x="57713" y="290087"/>
                    </a:cubicBezTo>
                    <a:cubicBezTo>
                      <a:pt x="52102" y="285990"/>
                      <a:pt x="48273" y="286346"/>
                      <a:pt x="35894" y="257047"/>
                    </a:cubicBezTo>
                    <a:cubicBezTo>
                      <a:pt x="27790" y="242175"/>
                      <a:pt x="41059" y="231221"/>
                      <a:pt x="48629" y="226145"/>
                    </a:cubicBezTo>
                    <a:cubicBezTo>
                      <a:pt x="56199" y="221069"/>
                      <a:pt x="79621" y="202189"/>
                      <a:pt x="78552" y="199428"/>
                    </a:cubicBezTo>
                    <a:cubicBezTo>
                      <a:pt x="77483" y="196667"/>
                      <a:pt x="74812" y="196756"/>
                      <a:pt x="66173" y="199428"/>
                    </a:cubicBezTo>
                    <a:cubicBezTo>
                      <a:pt x="57535" y="202100"/>
                      <a:pt x="31709" y="217239"/>
                      <a:pt x="23248" y="219020"/>
                    </a:cubicBezTo>
                    <a:cubicBezTo>
                      <a:pt x="14649" y="220108"/>
                      <a:pt x="6080" y="216794"/>
                      <a:pt x="450" y="210204"/>
                    </a:cubicBezTo>
                    <a:cubicBezTo>
                      <a:pt x="-2133" y="205662"/>
                      <a:pt x="2231" y="201298"/>
                      <a:pt x="6595" y="200051"/>
                    </a:cubicBezTo>
                    <a:cubicBezTo>
                      <a:pt x="13742" y="197630"/>
                      <a:pt x="20757" y="194836"/>
                      <a:pt x="27612" y="191680"/>
                    </a:cubicBezTo>
                    <a:cubicBezTo>
                      <a:pt x="34647" y="188919"/>
                      <a:pt x="63234" y="174670"/>
                      <a:pt x="70092" y="174314"/>
                    </a:cubicBezTo>
                    <a:cubicBezTo>
                      <a:pt x="76949" y="173958"/>
                      <a:pt x="80867" y="171999"/>
                      <a:pt x="80689" y="169149"/>
                    </a:cubicBezTo>
                    <a:cubicBezTo>
                      <a:pt x="80511" y="166299"/>
                      <a:pt x="83539" y="143145"/>
                      <a:pt x="81669" y="141720"/>
                    </a:cubicBezTo>
                    <a:cubicBezTo>
                      <a:pt x="79799" y="140295"/>
                      <a:pt x="79442" y="140918"/>
                      <a:pt x="74900" y="142967"/>
                    </a:cubicBezTo>
                    <a:cubicBezTo>
                      <a:pt x="70359" y="145015"/>
                      <a:pt x="59405" y="149111"/>
                      <a:pt x="57802" y="147508"/>
                    </a:cubicBezTo>
                    <a:cubicBezTo>
                      <a:pt x="49356" y="142120"/>
                      <a:pt x="43569" y="133424"/>
                      <a:pt x="41861" y="123552"/>
                    </a:cubicBezTo>
                    <a:cubicBezTo>
                      <a:pt x="36072" y="104049"/>
                      <a:pt x="30640" y="97904"/>
                      <a:pt x="31530" y="83834"/>
                    </a:cubicBezTo>
                    <a:cubicBezTo>
                      <a:pt x="32064" y="75283"/>
                      <a:pt x="29983" y="66772"/>
                      <a:pt x="25563" y="59433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1442035" y="5934218"/>
              <a:ext cx="281030" cy="306223"/>
              <a:chOff x="1459851" y="5996894"/>
              <a:chExt cx="324450" cy="353535"/>
            </a:xfrm>
            <a:grpFill/>
          </p:grpSpPr>
          <p:sp>
            <p:nvSpPr>
              <p:cNvPr id="227" name="任意多边形: 形状 226"/>
              <p:cNvSpPr/>
              <p:nvPr/>
            </p:nvSpPr>
            <p:spPr>
              <a:xfrm>
                <a:off x="1631034" y="5996894"/>
                <a:ext cx="153267" cy="353535"/>
              </a:xfrm>
              <a:custGeom>
                <a:avLst/>
                <a:gdLst>
                  <a:gd name="connsiteX0" fmla="*/ 56495 w 153267"/>
                  <a:gd name="connsiteY0" fmla="*/ 162979 h 353535"/>
                  <a:gd name="connsiteX1" fmla="*/ 61482 w 153267"/>
                  <a:gd name="connsiteY1" fmla="*/ 154073 h 353535"/>
                  <a:gd name="connsiteX2" fmla="*/ 66024 w 153267"/>
                  <a:gd name="connsiteY2" fmla="*/ 158170 h 353535"/>
                  <a:gd name="connsiteX3" fmla="*/ 85438 w 153267"/>
                  <a:gd name="connsiteY3" fmla="*/ 179810 h 353535"/>
                  <a:gd name="connsiteX4" fmla="*/ 99064 w 153267"/>
                  <a:gd name="connsiteY4" fmla="*/ 185866 h 353535"/>
                  <a:gd name="connsiteX5" fmla="*/ 92474 w 153267"/>
                  <a:gd name="connsiteY5" fmla="*/ 199046 h 353535"/>
                  <a:gd name="connsiteX6" fmla="*/ 67271 w 153267"/>
                  <a:gd name="connsiteY6" fmla="*/ 214898 h 353535"/>
                  <a:gd name="connsiteX7" fmla="*/ 76978 w 153267"/>
                  <a:gd name="connsiteY7" fmla="*/ 221132 h 353535"/>
                  <a:gd name="connsiteX8" fmla="*/ 88644 w 153267"/>
                  <a:gd name="connsiteY8" fmla="*/ 218549 h 353535"/>
                  <a:gd name="connsiteX9" fmla="*/ 97550 w 153267"/>
                  <a:gd name="connsiteY9" fmla="*/ 218549 h 353535"/>
                  <a:gd name="connsiteX10" fmla="*/ 99954 w 153267"/>
                  <a:gd name="connsiteY10" fmla="*/ 228524 h 353535"/>
                  <a:gd name="connsiteX11" fmla="*/ 98529 w 153267"/>
                  <a:gd name="connsiteY11" fmla="*/ 277949 h 353535"/>
                  <a:gd name="connsiteX12" fmla="*/ 96392 w 153267"/>
                  <a:gd name="connsiteY12" fmla="*/ 301549 h 353535"/>
                  <a:gd name="connsiteX13" fmla="*/ 94255 w 153267"/>
                  <a:gd name="connsiteY13" fmla="*/ 310455 h 353535"/>
                  <a:gd name="connsiteX14" fmla="*/ 83924 w 153267"/>
                  <a:gd name="connsiteY14" fmla="*/ 305468 h 353535"/>
                  <a:gd name="connsiteX15" fmla="*/ 68607 w 153267"/>
                  <a:gd name="connsiteY15" fmla="*/ 286054 h 353535"/>
                  <a:gd name="connsiteX16" fmla="*/ 57297 w 153267"/>
                  <a:gd name="connsiteY16" fmla="*/ 273319 h 353535"/>
                  <a:gd name="connsiteX17" fmla="*/ 44116 w 153267"/>
                  <a:gd name="connsiteY17" fmla="*/ 223804 h 353535"/>
                  <a:gd name="connsiteX18" fmla="*/ 56228 w 153267"/>
                  <a:gd name="connsiteY18" fmla="*/ 162801 h 353535"/>
                  <a:gd name="connsiteX19" fmla="*/ 23277 w 153267"/>
                  <a:gd name="connsiteY19" fmla="*/ 25388 h 353535"/>
                  <a:gd name="connsiteX20" fmla="*/ 33340 w 153267"/>
                  <a:gd name="connsiteY20" fmla="*/ 18976 h 353535"/>
                  <a:gd name="connsiteX21" fmla="*/ 63531 w 153267"/>
                  <a:gd name="connsiteY21" fmla="*/ 3124 h 353535"/>
                  <a:gd name="connsiteX22" fmla="*/ 97728 w 153267"/>
                  <a:gd name="connsiteY22" fmla="*/ -438 h 353535"/>
                  <a:gd name="connsiteX23" fmla="*/ 131747 w 153267"/>
                  <a:gd name="connsiteY23" fmla="*/ 25388 h 353535"/>
                  <a:gd name="connsiteX24" fmla="*/ 128897 w 153267"/>
                  <a:gd name="connsiteY24" fmla="*/ 149353 h 353535"/>
                  <a:gd name="connsiteX25" fmla="*/ 151339 w 153267"/>
                  <a:gd name="connsiteY25" fmla="*/ 168322 h 353535"/>
                  <a:gd name="connsiteX26" fmla="*/ 152408 w 153267"/>
                  <a:gd name="connsiteY26" fmla="*/ 180701 h 353535"/>
                  <a:gd name="connsiteX27" fmla="*/ 152408 w 153267"/>
                  <a:gd name="connsiteY27" fmla="*/ 186044 h 353535"/>
                  <a:gd name="connsiteX28" fmla="*/ 127829 w 153267"/>
                  <a:gd name="connsiteY28" fmla="*/ 212761 h 353535"/>
                  <a:gd name="connsiteX29" fmla="*/ 127829 w 153267"/>
                  <a:gd name="connsiteY29" fmla="*/ 248383 h 353535"/>
                  <a:gd name="connsiteX30" fmla="*/ 127829 w 153267"/>
                  <a:gd name="connsiteY30" fmla="*/ 326218 h 353535"/>
                  <a:gd name="connsiteX31" fmla="*/ 120793 w 153267"/>
                  <a:gd name="connsiteY31" fmla="*/ 350263 h 353535"/>
                  <a:gd name="connsiteX32" fmla="*/ 107346 w 153267"/>
                  <a:gd name="connsiteY32" fmla="*/ 352133 h 353535"/>
                  <a:gd name="connsiteX33" fmla="*/ 83034 w 153267"/>
                  <a:gd name="connsiteY33" fmla="*/ 333609 h 353535"/>
                  <a:gd name="connsiteX34" fmla="*/ 61393 w 153267"/>
                  <a:gd name="connsiteY34" fmla="*/ 305735 h 353535"/>
                  <a:gd name="connsiteX35" fmla="*/ 47411 w 153267"/>
                  <a:gd name="connsiteY35" fmla="*/ 284629 h 353535"/>
                  <a:gd name="connsiteX36" fmla="*/ 36725 w 153267"/>
                  <a:gd name="connsiteY36" fmla="*/ 268688 h 353535"/>
                  <a:gd name="connsiteX37" fmla="*/ 31381 w 153267"/>
                  <a:gd name="connsiteY37" fmla="*/ 257022 h 353535"/>
                  <a:gd name="connsiteX38" fmla="*/ 26394 w 153267"/>
                  <a:gd name="connsiteY38" fmla="*/ 298432 h 353535"/>
                  <a:gd name="connsiteX39" fmla="*/ 18557 w 153267"/>
                  <a:gd name="connsiteY39" fmla="*/ 303420 h 353535"/>
                  <a:gd name="connsiteX40" fmla="*/ 8583 w 153267"/>
                  <a:gd name="connsiteY40" fmla="*/ 300570 h 353535"/>
                  <a:gd name="connsiteX41" fmla="*/ -323 w 153267"/>
                  <a:gd name="connsiteY41" fmla="*/ 291664 h 353535"/>
                  <a:gd name="connsiteX42" fmla="*/ 5466 w 153267"/>
                  <a:gd name="connsiteY42" fmla="*/ 252301 h 353535"/>
                  <a:gd name="connsiteX43" fmla="*/ 18735 w 153267"/>
                  <a:gd name="connsiteY43" fmla="*/ 202698 h 353535"/>
                  <a:gd name="connsiteX44" fmla="*/ 36547 w 153267"/>
                  <a:gd name="connsiteY44" fmla="*/ 106250 h 353535"/>
                  <a:gd name="connsiteX45" fmla="*/ 58098 w 153267"/>
                  <a:gd name="connsiteY45" fmla="*/ 39993 h 353535"/>
                  <a:gd name="connsiteX46" fmla="*/ 67004 w 153267"/>
                  <a:gd name="connsiteY46" fmla="*/ 32067 h 353535"/>
                  <a:gd name="connsiteX47" fmla="*/ 75108 w 153267"/>
                  <a:gd name="connsiteY47" fmla="*/ 40171 h 353535"/>
                  <a:gd name="connsiteX48" fmla="*/ 72792 w 153267"/>
                  <a:gd name="connsiteY48" fmla="*/ 53975 h 353535"/>
                  <a:gd name="connsiteX49" fmla="*/ 65223 w 153267"/>
                  <a:gd name="connsiteY49" fmla="*/ 78910 h 353535"/>
                  <a:gd name="connsiteX50" fmla="*/ 58187 w 153267"/>
                  <a:gd name="connsiteY50" fmla="*/ 111148 h 353535"/>
                  <a:gd name="connsiteX51" fmla="*/ 68874 w 153267"/>
                  <a:gd name="connsiteY51" fmla="*/ 105004 h 353535"/>
                  <a:gd name="connsiteX52" fmla="*/ 81342 w 153267"/>
                  <a:gd name="connsiteY52" fmla="*/ 98324 h 353535"/>
                  <a:gd name="connsiteX53" fmla="*/ 91316 w 153267"/>
                  <a:gd name="connsiteY53" fmla="*/ 92536 h 353535"/>
                  <a:gd name="connsiteX54" fmla="*/ 99598 w 153267"/>
                  <a:gd name="connsiteY54" fmla="*/ 90487 h 353535"/>
                  <a:gd name="connsiteX55" fmla="*/ 100399 w 153267"/>
                  <a:gd name="connsiteY55" fmla="*/ 39102 h 353535"/>
                  <a:gd name="connsiteX56" fmla="*/ 90425 w 153267"/>
                  <a:gd name="connsiteY56" fmla="*/ 20044 h 353535"/>
                  <a:gd name="connsiteX57" fmla="*/ 65223 w 153267"/>
                  <a:gd name="connsiteY57" fmla="*/ 24675 h 353535"/>
                  <a:gd name="connsiteX58" fmla="*/ 40732 w 153267"/>
                  <a:gd name="connsiteY58" fmla="*/ 40794 h 353535"/>
                  <a:gd name="connsiteX59" fmla="*/ 23545 w 153267"/>
                  <a:gd name="connsiteY59" fmla="*/ 25566 h 3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3267" h="353535">
                    <a:moveTo>
                      <a:pt x="56495" y="162979"/>
                    </a:moveTo>
                    <a:cubicBezTo>
                      <a:pt x="56495" y="162979"/>
                      <a:pt x="57742" y="155498"/>
                      <a:pt x="61482" y="154073"/>
                    </a:cubicBezTo>
                    <a:cubicBezTo>
                      <a:pt x="65223" y="152648"/>
                      <a:pt x="65401" y="152381"/>
                      <a:pt x="66024" y="158170"/>
                    </a:cubicBezTo>
                    <a:cubicBezTo>
                      <a:pt x="66648" y="163958"/>
                      <a:pt x="76800" y="179454"/>
                      <a:pt x="85438" y="179810"/>
                    </a:cubicBezTo>
                    <a:cubicBezTo>
                      <a:pt x="94077" y="180167"/>
                      <a:pt x="99064" y="182571"/>
                      <a:pt x="99064" y="185866"/>
                    </a:cubicBezTo>
                    <a:cubicBezTo>
                      <a:pt x="99064" y="189161"/>
                      <a:pt x="103160" y="191387"/>
                      <a:pt x="92474" y="199046"/>
                    </a:cubicBezTo>
                    <a:cubicBezTo>
                      <a:pt x="81787" y="206705"/>
                      <a:pt x="68696" y="211158"/>
                      <a:pt x="67271" y="214898"/>
                    </a:cubicBezTo>
                    <a:cubicBezTo>
                      <a:pt x="65846" y="218639"/>
                      <a:pt x="68696" y="222379"/>
                      <a:pt x="76978" y="221132"/>
                    </a:cubicBezTo>
                    <a:cubicBezTo>
                      <a:pt x="85260" y="219885"/>
                      <a:pt x="86507" y="219974"/>
                      <a:pt x="88644" y="218549"/>
                    </a:cubicBezTo>
                    <a:cubicBezTo>
                      <a:pt x="90782" y="217125"/>
                      <a:pt x="96659" y="216590"/>
                      <a:pt x="97550" y="218549"/>
                    </a:cubicBezTo>
                    <a:cubicBezTo>
                      <a:pt x="99353" y="221550"/>
                      <a:pt x="100193" y="225031"/>
                      <a:pt x="99954" y="228524"/>
                    </a:cubicBezTo>
                    <a:cubicBezTo>
                      <a:pt x="99954" y="232175"/>
                      <a:pt x="99331" y="271716"/>
                      <a:pt x="98529" y="277949"/>
                    </a:cubicBezTo>
                    <a:cubicBezTo>
                      <a:pt x="97728" y="284183"/>
                      <a:pt x="97639" y="297453"/>
                      <a:pt x="96392" y="301549"/>
                    </a:cubicBezTo>
                    <a:cubicBezTo>
                      <a:pt x="95145" y="305646"/>
                      <a:pt x="96926" y="309297"/>
                      <a:pt x="94255" y="310455"/>
                    </a:cubicBezTo>
                    <a:cubicBezTo>
                      <a:pt x="91583" y="311613"/>
                      <a:pt x="88021" y="311256"/>
                      <a:pt x="83924" y="305468"/>
                    </a:cubicBezTo>
                    <a:cubicBezTo>
                      <a:pt x="79242" y="298674"/>
                      <a:pt x="74125" y="292189"/>
                      <a:pt x="68607" y="286054"/>
                    </a:cubicBezTo>
                    <a:cubicBezTo>
                      <a:pt x="64552" y="282070"/>
                      <a:pt x="60774" y="277815"/>
                      <a:pt x="57297" y="273319"/>
                    </a:cubicBezTo>
                    <a:cubicBezTo>
                      <a:pt x="47295" y="258842"/>
                      <a:pt x="42636" y="241338"/>
                      <a:pt x="44116" y="223804"/>
                    </a:cubicBezTo>
                    <a:cubicBezTo>
                      <a:pt x="44690" y="202933"/>
                      <a:pt x="48785" y="182308"/>
                      <a:pt x="56228" y="162801"/>
                    </a:cubicBezTo>
                    <a:moveTo>
                      <a:pt x="23277" y="25388"/>
                    </a:moveTo>
                    <a:lnTo>
                      <a:pt x="33340" y="18976"/>
                    </a:lnTo>
                    <a:cubicBezTo>
                      <a:pt x="42993" y="12944"/>
                      <a:pt x="53085" y="7646"/>
                      <a:pt x="63531" y="3124"/>
                    </a:cubicBezTo>
                    <a:cubicBezTo>
                      <a:pt x="74787" y="828"/>
                      <a:pt x="86240" y="-365"/>
                      <a:pt x="97728" y="-438"/>
                    </a:cubicBezTo>
                    <a:cubicBezTo>
                      <a:pt x="105119" y="7"/>
                      <a:pt x="127205" y="5350"/>
                      <a:pt x="131747" y="25388"/>
                    </a:cubicBezTo>
                    <a:cubicBezTo>
                      <a:pt x="132371" y="49967"/>
                      <a:pt x="122307" y="142674"/>
                      <a:pt x="128897" y="149353"/>
                    </a:cubicBezTo>
                    <a:cubicBezTo>
                      <a:pt x="135487" y="156032"/>
                      <a:pt x="148579" y="164315"/>
                      <a:pt x="151339" y="168322"/>
                    </a:cubicBezTo>
                    <a:cubicBezTo>
                      <a:pt x="153017" y="172226"/>
                      <a:pt x="153391" y="176567"/>
                      <a:pt x="152408" y="180701"/>
                    </a:cubicBezTo>
                    <a:cubicBezTo>
                      <a:pt x="152955" y="182440"/>
                      <a:pt x="152955" y="184305"/>
                      <a:pt x="152408" y="186044"/>
                    </a:cubicBezTo>
                    <a:cubicBezTo>
                      <a:pt x="151607" y="189339"/>
                      <a:pt x="152408" y="196731"/>
                      <a:pt x="127829" y="212761"/>
                    </a:cubicBezTo>
                    <a:cubicBezTo>
                      <a:pt x="127829" y="228257"/>
                      <a:pt x="127829" y="242862"/>
                      <a:pt x="127829" y="248383"/>
                    </a:cubicBezTo>
                    <a:cubicBezTo>
                      <a:pt x="127829" y="253905"/>
                      <a:pt x="129877" y="319628"/>
                      <a:pt x="127829" y="326218"/>
                    </a:cubicBezTo>
                    <a:cubicBezTo>
                      <a:pt x="125780" y="332808"/>
                      <a:pt x="126226" y="346879"/>
                      <a:pt x="120793" y="350263"/>
                    </a:cubicBezTo>
                    <a:cubicBezTo>
                      <a:pt x="116949" y="353200"/>
                      <a:pt x="111846" y="353910"/>
                      <a:pt x="107346" y="352133"/>
                    </a:cubicBezTo>
                    <a:cubicBezTo>
                      <a:pt x="102270" y="350708"/>
                      <a:pt x="95412" y="348838"/>
                      <a:pt x="83034" y="333609"/>
                    </a:cubicBezTo>
                    <a:cubicBezTo>
                      <a:pt x="70655" y="318381"/>
                      <a:pt x="64243" y="309921"/>
                      <a:pt x="61393" y="305735"/>
                    </a:cubicBezTo>
                    <a:cubicBezTo>
                      <a:pt x="57088" y="298470"/>
                      <a:pt x="52422" y="291426"/>
                      <a:pt x="47411" y="284629"/>
                    </a:cubicBezTo>
                    <a:cubicBezTo>
                      <a:pt x="45007" y="278840"/>
                      <a:pt x="39218" y="274031"/>
                      <a:pt x="36725" y="268688"/>
                    </a:cubicBezTo>
                    <a:cubicBezTo>
                      <a:pt x="34231" y="263344"/>
                      <a:pt x="34677" y="254973"/>
                      <a:pt x="31381" y="257022"/>
                    </a:cubicBezTo>
                    <a:cubicBezTo>
                      <a:pt x="28086" y="259070"/>
                      <a:pt x="24791" y="286855"/>
                      <a:pt x="26394" y="298432"/>
                    </a:cubicBezTo>
                    <a:cubicBezTo>
                      <a:pt x="24924" y="301433"/>
                      <a:pt x="21898" y="303359"/>
                      <a:pt x="18557" y="303420"/>
                    </a:cubicBezTo>
                    <a:cubicBezTo>
                      <a:pt x="15618" y="303420"/>
                      <a:pt x="11522" y="300570"/>
                      <a:pt x="8583" y="300570"/>
                    </a:cubicBezTo>
                    <a:cubicBezTo>
                      <a:pt x="5644" y="300570"/>
                      <a:pt x="746" y="303420"/>
                      <a:pt x="-323" y="291664"/>
                    </a:cubicBezTo>
                    <a:cubicBezTo>
                      <a:pt x="173" y="278372"/>
                      <a:pt x="2114" y="265174"/>
                      <a:pt x="5466" y="252301"/>
                    </a:cubicBezTo>
                    <a:cubicBezTo>
                      <a:pt x="7069" y="243396"/>
                      <a:pt x="17043" y="212583"/>
                      <a:pt x="18735" y="202698"/>
                    </a:cubicBezTo>
                    <a:cubicBezTo>
                      <a:pt x="20428" y="192812"/>
                      <a:pt x="31560" y="127713"/>
                      <a:pt x="36547" y="106250"/>
                    </a:cubicBezTo>
                    <a:cubicBezTo>
                      <a:pt x="42320" y="83730"/>
                      <a:pt x="49518" y="61600"/>
                      <a:pt x="58098" y="39993"/>
                    </a:cubicBezTo>
                    <a:cubicBezTo>
                      <a:pt x="61838" y="32958"/>
                      <a:pt x="60948" y="27970"/>
                      <a:pt x="67004" y="32067"/>
                    </a:cubicBezTo>
                    <a:cubicBezTo>
                      <a:pt x="73060" y="36163"/>
                      <a:pt x="75108" y="38123"/>
                      <a:pt x="75108" y="40171"/>
                    </a:cubicBezTo>
                    <a:cubicBezTo>
                      <a:pt x="75298" y="44883"/>
                      <a:pt x="74510" y="49583"/>
                      <a:pt x="72792" y="53975"/>
                    </a:cubicBezTo>
                    <a:cubicBezTo>
                      <a:pt x="70299" y="59763"/>
                      <a:pt x="66826" y="73923"/>
                      <a:pt x="65223" y="78910"/>
                    </a:cubicBezTo>
                    <a:cubicBezTo>
                      <a:pt x="63620" y="83897"/>
                      <a:pt x="55248" y="108299"/>
                      <a:pt x="58187" y="111148"/>
                    </a:cubicBezTo>
                    <a:cubicBezTo>
                      <a:pt x="61126" y="113998"/>
                      <a:pt x="66024" y="107408"/>
                      <a:pt x="68874" y="105004"/>
                    </a:cubicBezTo>
                    <a:cubicBezTo>
                      <a:pt x="72458" y="101843"/>
                      <a:pt x="76725" y="99557"/>
                      <a:pt x="81342" y="98324"/>
                    </a:cubicBezTo>
                    <a:cubicBezTo>
                      <a:pt x="85082" y="97879"/>
                      <a:pt x="88377" y="92536"/>
                      <a:pt x="91316" y="92536"/>
                    </a:cubicBezTo>
                    <a:cubicBezTo>
                      <a:pt x="94255" y="92536"/>
                      <a:pt x="98975" y="93159"/>
                      <a:pt x="99598" y="90487"/>
                    </a:cubicBezTo>
                    <a:cubicBezTo>
                      <a:pt x="100819" y="73387"/>
                      <a:pt x="101087" y="56232"/>
                      <a:pt x="100399" y="39102"/>
                    </a:cubicBezTo>
                    <a:cubicBezTo>
                      <a:pt x="99153" y="34204"/>
                      <a:pt x="96214" y="20044"/>
                      <a:pt x="90425" y="20044"/>
                    </a:cubicBezTo>
                    <a:cubicBezTo>
                      <a:pt x="81741" y="18501"/>
                      <a:pt x="72791" y="20145"/>
                      <a:pt x="65223" y="24675"/>
                    </a:cubicBezTo>
                    <a:cubicBezTo>
                      <a:pt x="49014" y="32067"/>
                      <a:pt x="53556" y="37855"/>
                      <a:pt x="40732" y="40794"/>
                    </a:cubicBezTo>
                    <a:cubicBezTo>
                      <a:pt x="27908" y="43733"/>
                      <a:pt x="19270" y="37499"/>
                      <a:pt x="23545" y="2556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/>
            </p:nvSpPr>
            <p:spPr>
              <a:xfrm>
                <a:off x="1459851" y="6022750"/>
                <a:ext cx="169846" cy="296483"/>
              </a:xfrm>
              <a:custGeom>
                <a:avLst/>
                <a:gdLst>
                  <a:gd name="connsiteX0" fmla="*/ 94717 w 169846"/>
                  <a:gd name="connsiteY0" fmla="*/ 132135 h 296483"/>
                  <a:gd name="connsiteX1" fmla="*/ 99437 w 169846"/>
                  <a:gd name="connsiteY1" fmla="*/ 128840 h 296483"/>
                  <a:gd name="connsiteX2" fmla="*/ 113063 w 169846"/>
                  <a:gd name="connsiteY2" fmla="*/ 133738 h 296483"/>
                  <a:gd name="connsiteX3" fmla="*/ 121256 w 169846"/>
                  <a:gd name="connsiteY3" fmla="*/ 134985 h 296483"/>
                  <a:gd name="connsiteX4" fmla="*/ 122146 w 169846"/>
                  <a:gd name="connsiteY4" fmla="*/ 147185 h 296483"/>
                  <a:gd name="connsiteX5" fmla="*/ 120276 w 169846"/>
                  <a:gd name="connsiteY5" fmla="*/ 163483 h 296483"/>
                  <a:gd name="connsiteX6" fmla="*/ 92402 w 169846"/>
                  <a:gd name="connsiteY6" fmla="*/ 185747 h 296483"/>
                  <a:gd name="connsiteX7" fmla="*/ 85990 w 169846"/>
                  <a:gd name="connsiteY7" fmla="*/ 184054 h 296483"/>
                  <a:gd name="connsiteX8" fmla="*/ 94895 w 169846"/>
                  <a:gd name="connsiteY8" fmla="*/ 132135 h 296483"/>
                  <a:gd name="connsiteX9" fmla="*/ 59986 w 169846"/>
                  <a:gd name="connsiteY9" fmla="*/ 15116 h 296483"/>
                  <a:gd name="connsiteX10" fmla="*/ 66220 w 169846"/>
                  <a:gd name="connsiteY10" fmla="*/ 11643 h 296483"/>
                  <a:gd name="connsiteX11" fmla="*/ 91511 w 169846"/>
                  <a:gd name="connsiteY11" fmla="*/ 8526 h 296483"/>
                  <a:gd name="connsiteX12" fmla="*/ 113419 w 169846"/>
                  <a:gd name="connsiteY12" fmla="*/ 511 h 296483"/>
                  <a:gd name="connsiteX13" fmla="*/ 140136 w 169846"/>
                  <a:gd name="connsiteY13" fmla="*/ 1757 h 296483"/>
                  <a:gd name="connsiteX14" fmla="*/ 167387 w 169846"/>
                  <a:gd name="connsiteY14" fmla="*/ 28474 h 296483"/>
                  <a:gd name="connsiteX15" fmla="*/ 163468 w 169846"/>
                  <a:gd name="connsiteY15" fmla="*/ 65165 h 296483"/>
                  <a:gd name="connsiteX16" fmla="*/ 162578 w 169846"/>
                  <a:gd name="connsiteY16" fmla="*/ 146740 h 296483"/>
                  <a:gd name="connsiteX17" fmla="*/ 169524 w 169846"/>
                  <a:gd name="connsiteY17" fmla="*/ 143712 h 296483"/>
                  <a:gd name="connsiteX18" fmla="*/ 167476 w 169846"/>
                  <a:gd name="connsiteY18" fmla="*/ 152173 h 296483"/>
                  <a:gd name="connsiteX19" fmla="*/ 168901 w 169846"/>
                  <a:gd name="connsiteY19" fmla="*/ 162147 h 296483"/>
                  <a:gd name="connsiteX20" fmla="*/ 168901 w 169846"/>
                  <a:gd name="connsiteY20" fmla="*/ 177375 h 296483"/>
                  <a:gd name="connsiteX21" fmla="*/ 157323 w 169846"/>
                  <a:gd name="connsiteY21" fmla="*/ 196789 h 296483"/>
                  <a:gd name="connsiteX22" fmla="*/ 152514 w 169846"/>
                  <a:gd name="connsiteY22" fmla="*/ 278008 h 296483"/>
                  <a:gd name="connsiteX23" fmla="*/ 145924 w 169846"/>
                  <a:gd name="connsiteY23" fmla="*/ 295374 h 296483"/>
                  <a:gd name="connsiteX24" fmla="*/ 128915 w 169846"/>
                  <a:gd name="connsiteY24" fmla="*/ 292880 h 296483"/>
                  <a:gd name="connsiteX25" fmla="*/ 111103 w 169846"/>
                  <a:gd name="connsiteY25" fmla="*/ 270527 h 296483"/>
                  <a:gd name="connsiteX26" fmla="*/ 111905 w 169846"/>
                  <a:gd name="connsiteY26" fmla="*/ 255210 h 296483"/>
                  <a:gd name="connsiteX27" fmla="*/ 114220 w 169846"/>
                  <a:gd name="connsiteY27" fmla="*/ 227870 h 296483"/>
                  <a:gd name="connsiteX28" fmla="*/ 105315 w 169846"/>
                  <a:gd name="connsiteY28" fmla="*/ 233302 h 296483"/>
                  <a:gd name="connsiteX29" fmla="*/ 86346 w 169846"/>
                  <a:gd name="connsiteY29" fmla="*/ 248709 h 296483"/>
                  <a:gd name="connsiteX30" fmla="*/ 60164 w 169846"/>
                  <a:gd name="connsiteY30" fmla="*/ 268568 h 296483"/>
                  <a:gd name="connsiteX31" fmla="*/ 42352 w 169846"/>
                  <a:gd name="connsiteY31" fmla="*/ 280502 h 296483"/>
                  <a:gd name="connsiteX32" fmla="*/ 30241 w 169846"/>
                  <a:gd name="connsiteY32" fmla="*/ 278810 h 296483"/>
                  <a:gd name="connsiteX33" fmla="*/ 7532 w 169846"/>
                  <a:gd name="connsiteY33" fmla="*/ 256991 h 296483"/>
                  <a:gd name="connsiteX34" fmla="*/ 1921 w 169846"/>
                  <a:gd name="connsiteY34" fmla="*/ 245414 h 296483"/>
                  <a:gd name="connsiteX35" fmla="*/ -305 w 169846"/>
                  <a:gd name="connsiteY35" fmla="*/ 235351 h 296483"/>
                  <a:gd name="connsiteX36" fmla="*/ 2990 w 169846"/>
                  <a:gd name="connsiteY36" fmla="*/ 230809 h 296483"/>
                  <a:gd name="connsiteX37" fmla="*/ 14122 w 169846"/>
                  <a:gd name="connsiteY37" fmla="*/ 238200 h 296483"/>
                  <a:gd name="connsiteX38" fmla="*/ 48586 w 169846"/>
                  <a:gd name="connsiteY38" fmla="*/ 217628 h 296483"/>
                  <a:gd name="connsiteX39" fmla="*/ 47785 w 169846"/>
                  <a:gd name="connsiteY39" fmla="*/ 210326 h 296483"/>
                  <a:gd name="connsiteX40" fmla="*/ 23205 w 169846"/>
                  <a:gd name="connsiteY40" fmla="*/ 192515 h 296483"/>
                  <a:gd name="connsiteX41" fmla="*/ 25254 w 169846"/>
                  <a:gd name="connsiteY41" fmla="*/ 170518 h 296483"/>
                  <a:gd name="connsiteX42" fmla="*/ 31488 w 169846"/>
                  <a:gd name="connsiteY42" fmla="*/ 155111 h 296483"/>
                  <a:gd name="connsiteX43" fmla="*/ 45024 w 169846"/>
                  <a:gd name="connsiteY43" fmla="*/ 103726 h 296483"/>
                  <a:gd name="connsiteX44" fmla="*/ 53930 w 169846"/>
                  <a:gd name="connsiteY44" fmla="*/ 71488 h 296483"/>
                  <a:gd name="connsiteX45" fmla="*/ 62835 w 169846"/>
                  <a:gd name="connsiteY45" fmla="*/ 49046 h 296483"/>
                  <a:gd name="connsiteX46" fmla="*/ 92224 w 169846"/>
                  <a:gd name="connsiteY46" fmla="*/ 52430 h 296483"/>
                  <a:gd name="connsiteX47" fmla="*/ 107363 w 169846"/>
                  <a:gd name="connsiteY47" fmla="*/ 72290 h 296483"/>
                  <a:gd name="connsiteX48" fmla="*/ 105760 w 169846"/>
                  <a:gd name="connsiteY48" fmla="*/ 98472 h 296483"/>
                  <a:gd name="connsiteX49" fmla="*/ 124729 w 169846"/>
                  <a:gd name="connsiteY49" fmla="*/ 116283 h 296483"/>
                  <a:gd name="connsiteX50" fmla="*/ 126332 w 169846"/>
                  <a:gd name="connsiteY50" fmla="*/ 113344 h 296483"/>
                  <a:gd name="connsiteX51" fmla="*/ 125530 w 169846"/>
                  <a:gd name="connsiteY51" fmla="*/ 51718 h 296483"/>
                  <a:gd name="connsiteX52" fmla="*/ 120633 w 169846"/>
                  <a:gd name="connsiteY52" fmla="*/ 34975 h 296483"/>
                  <a:gd name="connsiteX53" fmla="*/ 109055 w 169846"/>
                  <a:gd name="connsiteY53" fmla="*/ 40586 h 296483"/>
                  <a:gd name="connsiteX54" fmla="*/ 91957 w 169846"/>
                  <a:gd name="connsiteY54" fmla="*/ 39695 h 296483"/>
                  <a:gd name="connsiteX55" fmla="*/ 68980 w 169846"/>
                  <a:gd name="connsiteY55" fmla="*/ 29988 h 296483"/>
                  <a:gd name="connsiteX56" fmla="*/ 59807 w 169846"/>
                  <a:gd name="connsiteY56" fmla="*/ 15116 h 29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69846" h="296483">
                    <a:moveTo>
                      <a:pt x="94717" y="132135"/>
                    </a:moveTo>
                    <a:cubicBezTo>
                      <a:pt x="94717" y="132135"/>
                      <a:pt x="95964" y="127593"/>
                      <a:pt x="99437" y="128840"/>
                    </a:cubicBezTo>
                    <a:cubicBezTo>
                      <a:pt x="102910" y="130087"/>
                      <a:pt x="110747" y="132758"/>
                      <a:pt x="113063" y="133738"/>
                    </a:cubicBezTo>
                    <a:cubicBezTo>
                      <a:pt x="115706" y="134604"/>
                      <a:pt x="118475" y="135026"/>
                      <a:pt x="121256" y="134985"/>
                    </a:cubicBezTo>
                    <a:cubicBezTo>
                      <a:pt x="122503" y="134985"/>
                      <a:pt x="122325" y="143890"/>
                      <a:pt x="122146" y="147185"/>
                    </a:cubicBezTo>
                    <a:cubicBezTo>
                      <a:pt x="121968" y="150481"/>
                      <a:pt x="120276" y="161613"/>
                      <a:pt x="120276" y="163483"/>
                    </a:cubicBezTo>
                    <a:cubicBezTo>
                      <a:pt x="111816" y="171888"/>
                      <a:pt x="102470" y="179353"/>
                      <a:pt x="92402" y="185747"/>
                    </a:cubicBezTo>
                    <a:cubicBezTo>
                      <a:pt x="89285" y="186726"/>
                      <a:pt x="85634" y="186548"/>
                      <a:pt x="85990" y="184054"/>
                    </a:cubicBezTo>
                    <a:cubicBezTo>
                      <a:pt x="86346" y="181561"/>
                      <a:pt x="88038" y="137300"/>
                      <a:pt x="94895" y="132135"/>
                    </a:cubicBezTo>
                    <a:moveTo>
                      <a:pt x="59986" y="15116"/>
                    </a:moveTo>
                    <a:cubicBezTo>
                      <a:pt x="61186" y="12819"/>
                      <a:pt x="63635" y="11454"/>
                      <a:pt x="66220" y="11643"/>
                    </a:cubicBezTo>
                    <a:cubicBezTo>
                      <a:pt x="74761" y="11939"/>
                      <a:pt x="83297" y="10888"/>
                      <a:pt x="91511" y="8526"/>
                    </a:cubicBezTo>
                    <a:cubicBezTo>
                      <a:pt x="98615" y="5339"/>
                      <a:pt x="105936" y="2661"/>
                      <a:pt x="113419" y="511"/>
                    </a:cubicBezTo>
                    <a:cubicBezTo>
                      <a:pt x="122305" y="-1089"/>
                      <a:pt x="131437" y="-662"/>
                      <a:pt x="140136" y="1757"/>
                    </a:cubicBezTo>
                    <a:cubicBezTo>
                      <a:pt x="153964" y="3986"/>
                      <a:pt x="164885" y="14692"/>
                      <a:pt x="167387" y="28474"/>
                    </a:cubicBezTo>
                    <a:cubicBezTo>
                      <a:pt x="170504" y="46285"/>
                      <a:pt x="165071" y="51450"/>
                      <a:pt x="163468" y="65165"/>
                    </a:cubicBezTo>
                    <a:cubicBezTo>
                      <a:pt x="161556" y="92315"/>
                      <a:pt x="161258" y="119555"/>
                      <a:pt x="162578" y="146740"/>
                    </a:cubicBezTo>
                    <a:cubicBezTo>
                      <a:pt x="164715" y="149145"/>
                      <a:pt x="169524" y="143712"/>
                      <a:pt x="169524" y="143712"/>
                    </a:cubicBezTo>
                    <a:cubicBezTo>
                      <a:pt x="168359" y="146393"/>
                      <a:pt x="167666" y="149255"/>
                      <a:pt x="167476" y="152173"/>
                    </a:cubicBezTo>
                    <a:cubicBezTo>
                      <a:pt x="166833" y="155563"/>
                      <a:pt x="167334" y="159072"/>
                      <a:pt x="168901" y="162147"/>
                    </a:cubicBezTo>
                    <a:cubicBezTo>
                      <a:pt x="168277" y="167223"/>
                      <a:pt x="169702" y="174703"/>
                      <a:pt x="168901" y="177375"/>
                    </a:cubicBezTo>
                    <a:cubicBezTo>
                      <a:pt x="168099" y="180047"/>
                      <a:pt x="158392" y="188685"/>
                      <a:pt x="157323" y="196789"/>
                    </a:cubicBezTo>
                    <a:cubicBezTo>
                      <a:pt x="156255" y="204893"/>
                      <a:pt x="152514" y="278008"/>
                      <a:pt x="152514" y="278008"/>
                    </a:cubicBezTo>
                    <a:cubicBezTo>
                      <a:pt x="152514" y="278008"/>
                      <a:pt x="152514" y="294127"/>
                      <a:pt x="145924" y="295374"/>
                    </a:cubicBezTo>
                    <a:cubicBezTo>
                      <a:pt x="140147" y="296814"/>
                      <a:pt x="134035" y="295918"/>
                      <a:pt x="128915" y="292880"/>
                    </a:cubicBezTo>
                    <a:cubicBezTo>
                      <a:pt x="125174" y="289942"/>
                      <a:pt x="111549" y="279611"/>
                      <a:pt x="111103" y="270527"/>
                    </a:cubicBezTo>
                    <a:cubicBezTo>
                      <a:pt x="110023" y="265440"/>
                      <a:pt x="110299" y="260157"/>
                      <a:pt x="111905" y="255210"/>
                    </a:cubicBezTo>
                    <a:cubicBezTo>
                      <a:pt x="114085" y="246271"/>
                      <a:pt x="114866" y="237048"/>
                      <a:pt x="114220" y="227870"/>
                    </a:cubicBezTo>
                    <a:cubicBezTo>
                      <a:pt x="112528" y="226890"/>
                      <a:pt x="108610" y="228939"/>
                      <a:pt x="105315" y="233302"/>
                    </a:cubicBezTo>
                    <a:cubicBezTo>
                      <a:pt x="99638" y="239185"/>
                      <a:pt x="93268" y="244359"/>
                      <a:pt x="86346" y="248709"/>
                    </a:cubicBezTo>
                    <a:cubicBezTo>
                      <a:pt x="79132" y="253429"/>
                      <a:pt x="66130" y="264383"/>
                      <a:pt x="60164" y="268568"/>
                    </a:cubicBezTo>
                    <a:cubicBezTo>
                      <a:pt x="54197" y="272754"/>
                      <a:pt x="48319" y="279255"/>
                      <a:pt x="42352" y="280502"/>
                    </a:cubicBezTo>
                    <a:cubicBezTo>
                      <a:pt x="36386" y="281749"/>
                      <a:pt x="34337" y="281927"/>
                      <a:pt x="30241" y="278810"/>
                    </a:cubicBezTo>
                    <a:cubicBezTo>
                      <a:pt x="22236" y="272004"/>
                      <a:pt x="14652" y="264718"/>
                      <a:pt x="7532" y="256991"/>
                    </a:cubicBezTo>
                    <a:cubicBezTo>
                      <a:pt x="4358" y="253912"/>
                      <a:pt x="2371" y="249813"/>
                      <a:pt x="1921" y="245414"/>
                    </a:cubicBezTo>
                    <a:cubicBezTo>
                      <a:pt x="2366" y="243187"/>
                      <a:pt x="-573" y="238022"/>
                      <a:pt x="-305" y="235351"/>
                    </a:cubicBezTo>
                    <a:cubicBezTo>
                      <a:pt x="-38" y="232679"/>
                      <a:pt x="1298" y="229562"/>
                      <a:pt x="2990" y="230809"/>
                    </a:cubicBezTo>
                    <a:cubicBezTo>
                      <a:pt x="4682" y="232055"/>
                      <a:pt x="11450" y="239714"/>
                      <a:pt x="14122" y="238200"/>
                    </a:cubicBezTo>
                    <a:cubicBezTo>
                      <a:pt x="16793" y="236686"/>
                      <a:pt x="47161" y="222972"/>
                      <a:pt x="48586" y="217628"/>
                    </a:cubicBezTo>
                    <a:cubicBezTo>
                      <a:pt x="50011" y="212285"/>
                      <a:pt x="49388" y="210593"/>
                      <a:pt x="47785" y="210326"/>
                    </a:cubicBezTo>
                    <a:cubicBezTo>
                      <a:pt x="46182" y="210059"/>
                      <a:pt x="42352" y="210326"/>
                      <a:pt x="23205" y="192515"/>
                    </a:cubicBezTo>
                    <a:cubicBezTo>
                      <a:pt x="20808" y="185215"/>
                      <a:pt x="21550" y="177249"/>
                      <a:pt x="25254" y="170518"/>
                    </a:cubicBezTo>
                    <a:cubicBezTo>
                      <a:pt x="27666" y="165524"/>
                      <a:pt x="29748" y="160377"/>
                      <a:pt x="31488" y="155111"/>
                    </a:cubicBezTo>
                    <a:cubicBezTo>
                      <a:pt x="31488" y="153241"/>
                      <a:pt x="43777" y="111207"/>
                      <a:pt x="45024" y="103726"/>
                    </a:cubicBezTo>
                    <a:cubicBezTo>
                      <a:pt x="46271" y="96245"/>
                      <a:pt x="51614" y="79325"/>
                      <a:pt x="53930" y="71488"/>
                    </a:cubicBezTo>
                    <a:cubicBezTo>
                      <a:pt x="56245" y="63651"/>
                      <a:pt x="55622" y="49046"/>
                      <a:pt x="62835" y="49046"/>
                    </a:cubicBezTo>
                    <a:cubicBezTo>
                      <a:pt x="70049" y="49046"/>
                      <a:pt x="83585" y="46998"/>
                      <a:pt x="92224" y="52430"/>
                    </a:cubicBezTo>
                    <a:cubicBezTo>
                      <a:pt x="100244" y="56139"/>
                      <a:pt x="105911" y="63574"/>
                      <a:pt x="107363" y="72290"/>
                    </a:cubicBezTo>
                    <a:cubicBezTo>
                      <a:pt x="108432" y="81195"/>
                      <a:pt x="103267" y="95177"/>
                      <a:pt x="105760" y="98472"/>
                    </a:cubicBezTo>
                    <a:cubicBezTo>
                      <a:pt x="108254" y="101767"/>
                      <a:pt x="122681" y="113522"/>
                      <a:pt x="124729" y="116283"/>
                    </a:cubicBezTo>
                    <a:cubicBezTo>
                      <a:pt x="126777" y="119044"/>
                      <a:pt x="125976" y="116283"/>
                      <a:pt x="126332" y="113344"/>
                    </a:cubicBezTo>
                    <a:cubicBezTo>
                      <a:pt x="126688" y="110406"/>
                      <a:pt x="125709" y="57061"/>
                      <a:pt x="125530" y="51718"/>
                    </a:cubicBezTo>
                    <a:cubicBezTo>
                      <a:pt x="125352" y="46374"/>
                      <a:pt x="123304" y="34530"/>
                      <a:pt x="120633" y="34975"/>
                    </a:cubicBezTo>
                    <a:cubicBezTo>
                      <a:pt x="116598" y="36460"/>
                      <a:pt x="112720" y="38339"/>
                      <a:pt x="109055" y="40586"/>
                    </a:cubicBezTo>
                    <a:cubicBezTo>
                      <a:pt x="103418" y="42221"/>
                      <a:pt x="97394" y="41907"/>
                      <a:pt x="91957" y="39695"/>
                    </a:cubicBezTo>
                    <a:cubicBezTo>
                      <a:pt x="83747" y="37960"/>
                      <a:pt x="75947" y="34665"/>
                      <a:pt x="68980" y="29988"/>
                    </a:cubicBezTo>
                    <a:cubicBezTo>
                      <a:pt x="62924" y="25713"/>
                      <a:pt x="58561" y="20904"/>
                      <a:pt x="59807" y="1511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650975" y="5882279"/>
              <a:ext cx="322203" cy="410101"/>
              <a:chOff x="650975" y="5882279"/>
              <a:chExt cx="371984" cy="473462"/>
            </a:xfrm>
            <a:grpFill/>
          </p:grpSpPr>
          <p:sp>
            <p:nvSpPr>
              <p:cNvPr id="224" name="任意多边形: 形状 223"/>
              <p:cNvSpPr/>
              <p:nvPr/>
            </p:nvSpPr>
            <p:spPr>
              <a:xfrm>
                <a:off x="650975" y="5915544"/>
                <a:ext cx="160776" cy="414061"/>
              </a:xfrm>
              <a:custGeom>
                <a:avLst/>
                <a:gdLst>
                  <a:gd name="connsiteX0" fmla="*/ 76176 w 160776"/>
                  <a:gd name="connsiteY0" fmla="*/ 119205 h 414061"/>
                  <a:gd name="connsiteX1" fmla="*/ 58365 w 160776"/>
                  <a:gd name="connsiteY1" fmla="*/ 66662 h 414061"/>
                  <a:gd name="connsiteX2" fmla="*/ 106188 w 160776"/>
                  <a:gd name="connsiteY2" fmla="*/ 7886 h 414061"/>
                  <a:gd name="connsiteX3" fmla="*/ 158642 w 160776"/>
                  <a:gd name="connsiteY3" fmla="*/ 27389 h 414061"/>
                  <a:gd name="connsiteX4" fmla="*/ 136289 w 160776"/>
                  <a:gd name="connsiteY4" fmla="*/ 36739 h 414061"/>
                  <a:gd name="connsiteX5" fmla="*/ 106366 w 160776"/>
                  <a:gd name="connsiteY5" fmla="*/ 82514 h 414061"/>
                  <a:gd name="connsiteX6" fmla="*/ 136022 w 160776"/>
                  <a:gd name="connsiteY6" fmla="*/ 114663 h 414061"/>
                  <a:gd name="connsiteX7" fmla="*/ 129432 w 160776"/>
                  <a:gd name="connsiteY7" fmla="*/ 185106 h 414061"/>
                  <a:gd name="connsiteX8" fmla="*/ 92473 w 160776"/>
                  <a:gd name="connsiteY8" fmla="*/ 243438 h 414061"/>
                  <a:gd name="connsiteX9" fmla="*/ 92473 w 160776"/>
                  <a:gd name="connsiteY9" fmla="*/ 301858 h 414061"/>
                  <a:gd name="connsiteX10" fmla="*/ 79828 w 160776"/>
                  <a:gd name="connsiteY10" fmla="*/ 384769 h 414061"/>
                  <a:gd name="connsiteX11" fmla="*/ 73238 w 160776"/>
                  <a:gd name="connsiteY11" fmla="*/ 413623 h 414061"/>
                  <a:gd name="connsiteX12" fmla="*/ 55426 w 160776"/>
                  <a:gd name="connsiteY12" fmla="*/ 410952 h 414061"/>
                  <a:gd name="connsiteX13" fmla="*/ 41445 w 160776"/>
                  <a:gd name="connsiteY13" fmla="*/ 391181 h 414061"/>
                  <a:gd name="connsiteX14" fmla="*/ 49014 w 160776"/>
                  <a:gd name="connsiteY14" fmla="*/ 347366 h 414061"/>
                  <a:gd name="connsiteX15" fmla="*/ 56940 w 160776"/>
                  <a:gd name="connsiteY15" fmla="*/ 309962 h 414061"/>
                  <a:gd name="connsiteX16" fmla="*/ 40376 w 160776"/>
                  <a:gd name="connsiteY16" fmla="*/ 319402 h 414061"/>
                  <a:gd name="connsiteX17" fmla="*/ 15084 w 160776"/>
                  <a:gd name="connsiteY17" fmla="*/ 302749 h 414061"/>
                  <a:gd name="connsiteX18" fmla="*/ 2616 w 160776"/>
                  <a:gd name="connsiteY18" fmla="*/ 282889 h 414061"/>
                  <a:gd name="connsiteX19" fmla="*/ -323 w 160776"/>
                  <a:gd name="connsiteY19" fmla="*/ 263030 h 414061"/>
                  <a:gd name="connsiteX20" fmla="*/ 23099 w 160776"/>
                  <a:gd name="connsiteY20" fmla="*/ 225983 h 414061"/>
                  <a:gd name="connsiteX21" fmla="*/ 66291 w 160776"/>
                  <a:gd name="connsiteY21" fmla="*/ 152779 h 414061"/>
                  <a:gd name="connsiteX22" fmla="*/ 76800 w 160776"/>
                  <a:gd name="connsiteY22" fmla="*/ 119205 h 4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0776" h="414061">
                    <a:moveTo>
                      <a:pt x="76176" y="119205"/>
                    </a:moveTo>
                    <a:cubicBezTo>
                      <a:pt x="57386" y="97297"/>
                      <a:pt x="50974" y="81980"/>
                      <a:pt x="58365" y="66662"/>
                    </a:cubicBezTo>
                    <a:cubicBezTo>
                      <a:pt x="69323" y="43494"/>
                      <a:pt x="85732" y="23326"/>
                      <a:pt x="106188" y="7886"/>
                    </a:cubicBezTo>
                    <a:cubicBezTo>
                      <a:pt x="136111" y="-13933"/>
                      <a:pt x="168527" y="12338"/>
                      <a:pt x="158642" y="27389"/>
                    </a:cubicBezTo>
                    <a:cubicBezTo>
                      <a:pt x="153031" y="33444"/>
                      <a:pt x="143324" y="32109"/>
                      <a:pt x="136289" y="36739"/>
                    </a:cubicBezTo>
                    <a:cubicBezTo>
                      <a:pt x="122129" y="46090"/>
                      <a:pt x="104229" y="69512"/>
                      <a:pt x="106366" y="82514"/>
                    </a:cubicBezTo>
                    <a:cubicBezTo>
                      <a:pt x="110374" y="90707"/>
                      <a:pt x="124712" y="100325"/>
                      <a:pt x="136022" y="114663"/>
                    </a:cubicBezTo>
                    <a:cubicBezTo>
                      <a:pt x="151339" y="133810"/>
                      <a:pt x="157929" y="160616"/>
                      <a:pt x="129432" y="185106"/>
                    </a:cubicBezTo>
                    <a:cubicBezTo>
                      <a:pt x="109661" y="225538"/>
                      <a:pt x="90069" y="237471"/>
                      <a:pt x="92473" y="243438"/>
                    </a:cubicBezTo>
                    <a:cubicBezTo>
                      <a:pt x="111799" y="253857"/>
                      <a:pt x="97550" y="275320"/>
                      <a:pt x="92473" y="301858"/>
                    </a:cubicBezTo>
                    <a:cubicBezTo>
                      <a:pt x="85705" y="335967"/>
                      <a:pt x="79828" y="384591"/>
                      <a:pt x="79828" y="384769"/>
                    </a:cubicBezTo>
                    <a:cubicBezTo>
                      <a:pt x="78581" y="398573"/>
                      <a:pt x="78937" y="410506"/>
                      <a:pt x="73238" y="413623"/>
                    </a:cubicBezTo>
                    <a:cubicBezTo>
                      <a:pt x="67004" y="412109"/>
                      <a:pt x="62640" y="412732"/>
                      <a:pt x="55426" y="410952"/>
                    </a:cubicBezTo>
                    <a:cubicBezTo>
                      <a:pt x="49460" y="405786"/>
                      <a:pt x="49460" y="401512"/>
                      <a:pt x="41445" y="391181"/>
                    </a:cubicBezTo>
                    <a:cubicBezTo>
                      <a:pt x="45096" y="370876"/>
                      <a:pt x="48124" y="357162"/>
                      <a:pt x="49014" y="347366"/>
                    </a:cubicBezTo>
                    <a:cubicBezTo>
                      <a:pt x="50617" y="329555"/>
                      <a:pt x="57920" y="308894"/>
                      <a:pt x="56940" y="309962"/>
                    </a:cubicBezTo>
                    <a:cubicBezTo>
                      <a:pt x="51580" y="313384"/>
                      <a:pt x="46052" y="316535"/>
                      <a:pt x="40376" y="319402"/>
                    </a:cubicBezTo>
                    <a:cubicBezTo>
                      <a:pt x="33340" y="319402"/>
                      <a:pt x="22565" y="310497"/>
                      <a:pt x="15084" y="302749"/>
                    </a:cubicBezTo>
                    <a:cubicBezTo>
                      <a:pt x="11433" y="295624"/>
                      <a:pt x="3952" y="292240"/>
                      <a:pt x="2616" y="282889"/>
                    </a:cubicBezTo>
                    <a:cubicBezTo>
                      <a:pt x="568" y="275409"/>
                      <a:pt x="1904" y="270867"/>
                      <a:pt x="-323" y="263030"/>
                    </a:cubicBezTo>
                    <a:cubicBezTo>
                      <a:pt x="7781" y="249316"/>
                      <a:pt x="17489" y="235690"/>
                      <a:pt x="23099" y="225983"/>
                    </a:cubicBezTo>
                    <a:cubicBezTo>
                      <a:pt x="32005" y="209508"/>
                      <a:pt x="67093" y="162308"/>
                      <a:pt x="66291" y="152779"/>
                    </a:cubicBezTo>
                    <a:cubicBezTo>
                      <a:pt x="68518" y="142003"/>
                      <a:pt x="76800" y="128022"/>
                      <a:pt x="76800" y="119205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/>
            </p:nvSpPr>
            <p:spPr>
              <a:xfrm>
                <a:off x="754099" y="6231199"/>
                <a:ext cx="44150" cy="124542"/>
              </a:xfrm>
              <a:custGeom>
                <a:avLst/>
                <a:gdLst>
                  <a:gd name="connsiteX0" fmla="*/ 28979 w 44150"/>
                  <a:gd name="connsiteY0" fmla="*/ -438 h 124542"/>
                  <a:gd name="connsiteX1" fmla="*/ 43763 w 44150"/>
                  <a:gd name="connsiteY1" fmla="*/ 16749 h 124542"/>
                  <a:gd name="connsiteX2" fmla="*/ 34323 w 44150"/>
                  <a:gd name="connsiteY2" fmla="*/ 66888 h 124542"/>
                  <a:gd name="connsiteX3" fmla="*/ 26397 w 44150"/>
                  <a:gd name="connsiteY3" fmla="*/ 121835 h 124542"/>
                  <a:gd name="connsiteX4" fmla="*/ 15087 w 44150"/>
                  <a:gd name="connsiteY4" fmla="*/ 118451 h 124542"/>
                  <a:gd name="connsiteX5" fmla="*/ 125 w 44150"/>
                  <a:gd name="connsiteY5" fmla="*/ 112306 h 124542"/>
                  <a:gd name="connsiteX6" fmla="*/ 8497 w 44150"/>
                  <a:gd name="connsiteY6" fmla="*/ 64127 h 124542"/>
                  <a:gd name="connsiteX7" fmla="*/ 28979 w 44150"/>
                  <a:gd name="connsiteY7" fmla="*/ -438 h 12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150" h="124542">
                    <a:moveTo>
                      <a:pt x="28979" y="-438"/>
                    </a:moveTo>
                    <a:cubicBezTo>
                      <a:pt x="41714" y="11317"/>
                      <a:pt x="44297" y="7755"/>
                      <a:pt x="43763" y="16749"/>
                    </a:cubicBezTo>
                    <a:cubicBezTo>
                      <a:pt x="39738" y="33285"/>
                      <a:pt x="36587" y="50021"/>
                      <a:pt x="34323" y="66888"/>
                    </a:cubicBezTo>
                    <a:cubicBezTo>
                      <a:pt x="30493" y="82829"/>
                      <a:pt x="28089" y="111950"/>
                      <a:pt x="26397" y="121835"/>
                    </a:cubicBezTo>
                    <a:cubicBezTo>
                      <a:pt x="19450" y="126733"/>
                      <a:pt x="21944" y="122815"/>
                      <a:pt x="15087" y="118451"/>
                    </a:cubicBezTo>
                    <a:cubicBezTo>
                      <a:pt x="8229" y="114087"/>
                      <a:pt x="2797" y="114889"/>
                      <a:pt x="125" y="112306"/>
                    </a:cubicBezTo>
                    <a:cubicBezTo>
                      <a:pt x="-2279" y="100016"/>
                      <a:pt x="5647" y="83986"/>
                      <a:pt x="8497" y="64127"/>
                    </a:cubicBezTo>
                    <a:cubicBezTo>
                      <a:pt x="11346" y="44267"/>
                      <a:pt x="21588" y="5528"/>
                      <a:pt x="28979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/>
            </p:nvSpPr>
            <p:spPr>
              <a:xfrm>
                <a:off x="758183" y="5882279"/>
                <a:ext cx="264776" cy="446792"/>
              </a:xfrm>
              <a:custGeom>
                <a:avLst/>
                <a:gdLst>
                  <a:gd name="connsiteX0" fmla="*/ 128467 w 264776"/>
                  <a:gd name="connsiteY0" fmla="*/ 209555 h 446792"/>
                  <a:gd name="connsiteX1" fmla="*/ 129713 w 264776"/>
                  <a:gd name="connsiteY1" fmla="*/ 204835 h 446792"/>
                  <a:gd name="connsiteX2" fmla="*/ 164713 w 264776"/>
                  <a:gd name="connsiteY2" fmla="*/ 204835 h 446792"/>
                  <a:gd name="connsiteX3" fmla="*/ 172549 w 264776"/>
                  <a:gd name="connsiteY3" fmla="*/ 213741 h 446792"/>
                  <a:gd name="connsiteX4" fmla="*/ 130693 w 264776"/>
                  <a:gd name="connsiteY4" fmla="*/ 257022 h 446792"/>
                  <a:gd name="connsiteX5" fmla="*/ 124281 w 264776"/>
                  <a:gd name="connsiteY5" fmla="*/ 254795 h 446792"/>
                  <a:gd name="connsiteX6" fmla="*/ 129446 w 264776"/>
                  <a:gd name="connsiteY6" fmla="*/ 229415 h 446792"/>
                  <a:gd name="connsiteX7" fmla="*/ 128467 w 264776"/>
                  <a:gd name="connsiteY7" fmla="*/ 209555 h 446792"/>
                  <a:gd name="connsiteX8" fmla="*/ 89015 w 264776"/>
                  <a:gd name="connsiteY8" fmla="*/ 231285 h 446792"/>
                  <a:gd name="connsiteX9" fmla="*/ 87768 w 264776"/>
                  <a:gd name="connsiteY9" fmla="*/ 224605 h 446792"/>
                  <a:gd name="connsiteX10" fmla="*/ 113149 w 264776"/>
                  <a:gd name="connsiteY10" fmla="*/ 209377 h 446792"/>
                  <a:gd name="connsiteX11" fmla="*/ 117335 w 264776"/>
                  <a:gd name="connsiteY11" fmla="*/ 212227 h 446792"/>
                  <a:gd name="connsiteX12" fmla="*/ 115643 w 264776"/>
                  <a:gd name="connsiteY12" fmla="*/ 233333 h 446792"/>
                  <a:gd name="connsiteX13" fmla="*/ 92310 w 264776"/>
                  <a:gd name="connsiteY13" fmla="*/ 266105 h 446792"/>
                  <a:gd name="connsiteX14" fmla="*/ 89015 w 264776"/>
                  <a:gd name="connsiteY14" fmla="*/ 231107 h 446792"/>
                  <a:gd name="connsiteX15" fmla="*/ 54194 w 264776"/>
                  <a:gd name="connsiteY15" fmla="*/ 243574 h 446792"/>
                  <a:gd name="connsiteX16" fmla="*/ 61853 w 264776"/>
                  <a:gd name="connsiteY16" fmla="*/ 240547 h 446792"/>
                  <a:gd name="connsiteX17" fmla="*/ 74232 w 264776"/>
                  <a:gd name="connsiteY17" fmla="*/ 233333 h 446792"/>
                  <a:gd name="connsiteX18" fmla="*/ 77527 w 264776"/>
                  <a:gd name="connsiteY18" fmla="*/ 237430 h 446792"/>
                  <a:gd name="connsiteX19" fmla="*/ 81178 w 264776"/>
                  <a:gd name="connsiteY19" fmla="*/ 268332 h 446792"/>
                  <a:gd name="connsiteX20" fmla="*/ 78328 w 264776"/>
                  <a:gd name="connsiteY20" fmla="*/ 272072 h 446792"/>
                  <a:gd name="connsiteX21" fmla="*/ 67553 w 264776"/>
                  <a:gd name="connsiteY21" fmla="*/ 273497 h 446792"/>
                  <a:gd name="connsiteX22" fmla="*/ 56242 w 264776"/>
                  <a:gd name="connsiteY22" fmla="*/ 255686 h 446792"/>
                  <a:gd name="connsiteX23" fmla="*/ 54194 w 264776"/>
                  <a:gd name="connsiteY23" fmla="*/ 243396 h 446792"/>
                  <a:gd name="connsiteX24" fmla="*/ 38609 w 264776"/>
                  <a:gd name="connsiteY24" fmla="*/ 127802 h 446792"/>
                  <a:gd name="connsiteX25" fmla="*/ 59003 w 264776"/>
                  <a:gd name="connsiteY25" fmla="*/ 150422 h 446792"/>
                  <a:gd name="connsiteX26" fmla="*/ 84918 w 264776"/>
                  <a:gd name="connsiteY26" fmla="*/ 149175 h 446792"/>
                  <a:gd name="connsiteX27" fmla="*/ 69244 w 264776"/>
                  <a:gd name="connsiteY27" fmla="*/ 186045 h 446792"/>
                  <a:gd name="connsiteX28" fmla="*/ 75746 w 264776"/>
                  <a:gd name="connsiteY28" fmla="*/ 199670 h 446792"/>
                  <a:gd name="connsiteX29" fmla="*/ 50009 w 264776"/>
                  <a:gd name="connsiteY29" fmla="*/ 217481 h 446792"/>
                  <a:gd name="connsiteX30" fmla="*/ 29170 w 264776"/>
                  <a:gd name="connsiteY30" fmla="*/ 210980 h 446792"/>
                  <a:gd name="connsiteX31" fmla="*/ 40123 w 264776"/>
                  <a:gd name="connsiteY31" fmla="*/ 269400 h 446792"/>
                  <a:gd name="connsiteX32" fmla="*/ 23648 w 264776"/>
                  <a:gd name="connsiteY32" fmla="*/ 280354 h 446792"/>
                  <a:gd name="connsiteX33" fmla="*/ 3699 w 264776"/>
                  <a:gd name="connsiteY33" fmla="*/ 274833 h 446792"/>
                  <a:gd name="connsiteX34" fmla="*/ 850 w 264776"/>
                  <a:gd name="connsiteY34" fmla="*/ 299145 h 446792"/>
                  <a:gd name="connsiteX35" fmla="*/ 98811 w 264776"/>
                  <a:gd name="connsiteY35" fmla="*/ 312325 h 446792"/>
                  <a:gd name="connsiteX36" fmla="*/ 145654 w 264776"/>
                  <a:gd name="connsiteY36" fmla="*/ 366827 h 446792"/>
                  <a:gd name="connsiteX37" fmla="*/ 167028 w 264776"/>
                  <a:gd name="connsiteY37" fmla="*/ 406813 h 446792"/>
                  <a:gd name="connsiteX38" fmla="*/ 67285 w 264776"/>
                  <a:gd name="connsiteY38" fmla="*/ 354092 h 446792"/>
                  <a:gd name="connsiteX39" fmla="*/ 46090 w 264776"/>
                  <a:gd name="connsiteY39" fmla="*/ 358011 h 446792"/>
                  <a:gd name="connsiteX40" fmla="*/ 212090 w 264776"/>
                  <a:gd name="connsiteY40" fmla="*/ 446354 h 446792"/>
                  <a:gd name="connsiteX41" fmla="*/ 221530 w 264776"/>
                  <a:gd name="connsiteY41" fmla="*/ 430324 h 446792"/>
                  <a:gd name="connsiteX42" fmla="*/ 201938 w 264776"/>
                  <a:gd name="connsiteY42" fmla="*/ 393455 h 446792"/>
                  <a:gd name="connsiteX43" fmla="*/ 172015 w 264776"/>
                  <a:gd name="connsiteY43" fmla="*/ 357833 h 446792"/>
                  <a:gd name="connsiteX44" fmla="*/ 210042 w 264776"/>
                  <a:gd name="connsiteY44" fmla="*/ 346701 h 446792"/>
                  <a:gd name="connsiteX45" fmla="*/ 256796 w 264776"/>
                  <a:gd name="connsiteY45" fmla="*/ 354271 h 446792"/>
                  <a:gd name="connsiteX46" fmla="*/ 264010 w 264776"/>
                  <a:gd name="connsiteY46" fmla="*/ 333521 h 446792"/>
                  <a:gd name="connsiteX47" fmla="*/ 253590 w 264776"/>
                  <a:gd name="connsiteY47" fmla="*/ 321943 h 446792"/>
                  <a:gd name="connsiteX48" fmla="*/ 203897 w 264776"/>
                  <a:gd name="connsiteY48" fmla="*/ 318025 h 446792"/>
                  <a:gd name="connsiteX49" fmla="*/ 134879 w 264776"/>
                  <a:gd name="connsiteY49" fmla="*/ 340111 h 446792"/>
                  <a:gd name="connsiteX50" fmla="*/ 149929 w 264776"/>
                  <a:gd name="connsiteY50" fmla="*/ 303064 h 446792"/>
                  <a:gd name="connsiteX51" fmla="*/ 212981 w 264776"/>
                  <a:gd name="connsiteY51" fmla="*/ 293446 h 446792"/>
                  <a:gd name="connsiteX52" fmla="*/ 205650 w 264776"/>
                  <a:gd name="connsiteY52" fmla="*/ 257537 h 446792"/>
                  <a:gd name="connsiteX53" fmla="*/ 189915 w 264776"/>
                  <a:gd name="connsiteY53" fmla="*/ 253281 h 446792"/>
                  <a:gd name="connsiteX54" fmla="*/ 208261 w 264776"/>
                  <a:gd name="connsiteY54" fmla="*/ 237519 h 446792"/>
                  <a:gd name="connsiteX55" fmla="*/ 199801 w 264776"/>
                  <a:gd name="connsiteY55" fmla="*/ 192991 h 446792"/>
                  <a:gd name="connsiteX56" fmla="*/ 101839 w 264776"/>
                  <a:gd name="connsiteY56" fmla="*/ 186312 h 446792"/>
                  <a:gd name="connsiteX57" fmla="*/ 121431 w 264776"/>
                  <a:gd name="connsiteY57" fmla="*/ 143030 h 446792"/>
                  <a:gd name="connsiteX58" fmla="*/ 168275 w 264776"/>
                  <a:gd name="connsiteY58" fmla="*/ 134125 h 446792"/>
                  <a:gd name="connsiteX59" fmla="*/ 192765 w 264776"/>
                  <a:gd name="connsiteY59" fmla="*/ 100996 h 446792"/>
                  <a:gd name="connsiteX60" fmla="*/ 167651 w 264776"/>
                  <a:gd name="connsiteY60" fmla="*/ 106429 h 446792"/>
                  <a:gd name="connsiteX61" fmla="*/ 124370 w 264776"/>
                  <a:gd name="connsiteY61" fmla="*/ 115334 h 446792"/>
                  <a:gd name="connsiteX62" fmla="*/ 140489 w 264776"/>
                  <a:gd name="connsiteY62" fmla="*/ 57092 h 446792"/>
                  <a:gd name="connsiteX63" fmla="*/ 161774 w 264776"/>
                  <a:gd name="connsiteY63" fmla="*/ 23607 h 446792"/>
                  <a:gd name="connsiteX64" fmla="*/ 142715 w 264776"/>
                  <a:gd name="connsiteY64" fmla="*/ -438 h 446792"/>
                  <a:gd name="connsiteX65" fmla="*/ 113772 w 264776"/>
                  <a:gd name="connsiteY65" fmla="*/ 61901 h 446792"/>
                  <a:gd name="connsiteX66" fmla="*/ 92488 w 264776"/>
                  <a:gd name="connsiteY66" fmla="*/ 123082 h 446792"/>
                  <a:gd name="connsiteX67" fmla="*/ 58736 w 264776"/>
                  <a:gd name="connsiteY67" fmla="*/ 130919 h 446792"/>
                  <a:gd name="connsiteX68" fmla="*/ 38609 w 264776"/>
                  <a:gd name="connsiteY68" fmla="*/ 127980 h 44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64776" h="446792">
                    <a:moveTo>
                      <a:pt x="128467" y="209555"/>
                    </a:moveTo>
                    <a:cubicBezTo>
                      <a:pt x="128467" y="209555"/>
                      <a:pt x="126151" y="205013"/>
                      <a:pt x="129713" y="204835"/>
                    </a:cubicBezTo>
                    <a:cubicBezTo>
                      <a:pt x="133276" y="204657"/>
                      <a:pt x="160794" y="204212"/>
                      <a:pt x="164713" y="204835"/>
                    </a:cubicBezTo>
                    <a:cubicBezTo>
                      <a:pt x="168631" y="205459"/>
                      <a:pt x="175043" y="207952"/>
                      <a:pt x="172549" y="213741"/>
                    </a:cubicBezTo>
                    <a:cubicBezTo>
                      <a:pt x="170056" y="219529"/>
                      <a:pt x="164713" y="231552"/>
                      <a:pt x="130693" y="257022"/>
                    </a:cubicBezTo>
                    <a:cubicBezTo>
                      <a:pt x="121788" y="259693"/>
                      <a:pt x="123925" y="255953"/>
                      <a:pt x="124281" y="254795"/>
                    </a:cubicBezTo>
                    <a:cubicBezTo>
                      <a:pt x="124637" y="253638"/>
                      <a:pt x="128645" y="233511"/>
                      <a:pt x="129446" y="229415"/>
                    </a:cubicBezTo>
                    <a:cubicBezTo>
                      <a:pt x="130248" y="225318"/>
                      <a:pt x="131495" y="208932"/>
                      <a:pt x="128467" y="209555"/>
                    </a:cubicBezTo>
                    <a:moveTo>
                      <a:pt x="89015" y="231285"/>
                    </a:moveTo>
                    <a:cubicBezTo>
                      <a:pt x="89015" y="231285"/>
                      <a:pt x="84918" y="226476"/>
                      <a:pt x="87768" y="224605"/>
                    </a:cubicBezTo>
                    <a:cubicBezTo>
                      <a:pt x="95905" y="219009"/>
                      <a:pt x="104382" y="213923"/>
                      <a:pt x="113149" y="209377"/>
                    </a:cubicBezTo>
                    <a:cubicBezTo>
                      <a:pt x="114841" y="209822"/>
                      <a:pt x="117513" y="208308"/>
                      <a:pt x="117335" y="212227"/>
                    </a:cubicBezTo>
                    <a:cubicBezTo>
                      <a:pt x="117305" y="219295"/>
                      <a:pt x="116739" y="226350"/>
                      <a:pt x="115643" y="233333"/>
                    </a:cubicBezTo>
                    <a:cubicBezTo>
                      <a:pt x="114218" y="238231"/>
                      <a:pt x="108429" y="266105"/>
                      <a:pt x="92310" y="266105"/>
                    </a:cubicBezTo>
                    <a:cubicBezTo>
                      <a:pt x="90084" y="254795"/>
                      <a:pt x="91687" y="231463"/>
                      <a:pt x="89015" y="231107"/>
                    </a:cubicBezTo>
                    <a:close/>
                    <a:moveTo>
                      <a:pt x="54194" y="243574"/>
                    </a:moveTo>
                    <a:cubicBezTo>
                      <a:pt x="56874" y="242921"/>
                      <a:pt x="59451" y="241902"/>
                      <a:pt x="61853" y="240547"/>
                    </a:cubicBezTo>
                    <a:cubicBezTo>
                      <a:pt x="65683" y="237665"/>
                      <a:pt x="69837" y="235244"/>
                      <a:pt x="74232" y="233333"/>
                    </a:cubicBezTo>
                    <a:cubicBezTo>
                      <a:pt x="76903" y="233333"/>
                      <a:pt x="77260" y="232086"/>
                      <a:pt x="77527" y="237430"/>
                    </a:cubicBezTo>
                    <a:cubicBezTo>
                      <a:pt x="77794" y="242773"/>
                      <a:pt x="81178" y="268332"/>
                      <a:pt x="81178" y="268332"/>
                    </a:cubicBezTo>
                    <a:cubicBezTo>
                      <a:pt x="81178" y="268332"/>
                      <a:pt x="83048" y="271627"/>
                      <a:pt x="78328" y="272072"/>
                    </a:cubicBezTo>
                    <a:cubicBezTo>
                      <a:pt x="73608" y="272517"/>
                      <a:pt x="68799" y="274744"/>
                      <a:pt x="67553" y="273497"/>
                    </a:cubicBezTo>
                    <a:cubicBezTo>
                      <a:pt x="66306" y="272250"/>
                      <a:pt x="57667" y="257467"/>
                      <a:pt x="56242" y="255686"/>
                    </a:cubicBezTo>
                    <a:cubicBezTo>
                      <a:pt x="54818" y="253905"/>
                      <a:pt x="51879" y="245177"/>
                      <a:pt x="54194" y="243396"/>
                    </a:cubicBezTo>
                    <a:close/>
                    <a:moveTo>
                      <a:pt x="38609" y="127802"/>
                    </a:moveTo>
                    <a:cubicBezTo>
                      <a:pt x="35492" y="138400"/>
                      <a:pt x="46714" y="145613"/>
                      <a:pt x="59003" y="150422"/>
                    </a:cubicBezTo>
                    <a:cubicBezTo>
                      <a:pt x="71293" y="155231"/>
                      <a:pt x="85720" y="145435"/>
                      <a:pt x="84918" y="149175"/>
                    </a:cubicBezTo>
                    <a:cubicBezTo>
                      <a:pt x="81340" y="162102"/>
                      <a:pt x="76070" y="174499"/>
                      <a:pt x="69244" y="186045"/>
                    </a:cubicBezTo>
                    <a:cubicBezTo>
                      <a:pt x="73341" y="192367"/>
                      <a:pt x="77349" y="195662"/>
                      <a:pt x="75746" y="199670"/>
                    </a:cubicBezTo>
                    <a:cubicBezTo>
                      <a:pt x="72718" y="207329"/>
                      <a:pt x="59181" y="211247"/>
                      <a:pt x="50009" y="217481"/>
                    </a:cubicBezTo>
                    <a:cubicBezTo>
                      <a:pt x="44042" y="218104"/>
                      <a:pt x="34780" y="205280"/>
                      <a:pt x="29170" y="210980"/>
                    </a:cubicBezTo>
                    <a:cubicBezTo>
                      <a:pt x="12427" y="227099"/>
                      <a:pt x="33355" y="262632"/>
                      <a:pt x="40123" y="269400"/>
                    </a:cubicBezTo>
                    <a:cubicBezTo>
                      <a:pt x="56599" y="280889"/>
                      <a:pt x="29882" y="280800"/>
                      <a:pt x="23648" y="280354"/>
                    </a:cubicBezTo>
                    <a:cubicBezTo>
                      <a:pt x="12249" y="279642"/>
                      <a:pt x="9844" y="271449"/>
                      <a:pt x="3699" y="274833"/>
                    </a:cubicBezTo>
                    <a:cubicBezTo>
                      <a:pt x="1829" y="275812"/>
                      <a:pt x="-2356" y="282937"/>
                      <a:pt x="850" y="299145"/>
                    </a:cubicBezTo>
                    <a:cubicBezTo>
                      <a:pt x="16791" y="353202"/>
                      <a:pt x="53036" y="318648"/>
                      <a:pt x="98811" y="312325"/>
                    </a:cubicBezTo>
                    <a:cubicBezTo>
                      <a:pt x="106114" y="316244"/>
                      <a:pt x="77438" y="379829"/>
                      <a:pt x="145654" y="366827"/>
                    </a:cubicBezTo>
                    <a:cubicBezTo>
                      <a:pt x="149929" y="369232"/>
                      <a:pt x="170946" y="400223"/>
                      <a:pt x="167028" y="406813"/>
                    </a:cubicBezTo>
                    <a:cubicBezTo>
                      <a:pt x="163109" y="413404"/>
                      <a:pt x="83494" y="389448"/>
                      <a:pt x="67285" y="354092"/>
                    </a:cubicBezTo>
                    <a:cubicBezTo>
                      <a:pt x="58380" y="347413"/>
                      <a:pt x="42795" y="341446"/>
                      <a:pt x="46090" y="358011"/>
                    </a:cubicBezTo>
                    <a:cubicBezTo>
                      <a:pt x="46090" y="396216"/>
                      <a:pt x="163020" y="444038"/>
                      <a:pt x="212090" y="446354"/>
                    </a:cubicBezTo>
                    <a:cubicBezTo>
                      <a:pt x="219393" y="446354"/>
                      <a:pt x="221441" y="439764"/>
                      <a:pt x="221530" y="430324"/>
                    </a:cubicBezTo>
                    <a:cubicBezTo>
                      <a:pt x="221530" y="423289"/>
                      <a:pt x="210309" y="409129"/>
                      <a:pt x="201938" y="393455"/>
                    </a:cubicBezTo>
                    <a:cubicBezTo>
                      <a:pt x="193689" y="380232"/>
                      <a:pt x="183615" y="368240"/>
                      <a:pt x="172015" y="357833"/>
                    </a:cubicBezTo>
                    <a:cubicBezTo>
                      <a:pt x="172460" y="354894"/>
                      <a:pt x="190717" y="351421"/>
                      <a:pt x="210042" y="346701"/>
                    </a:cubicBezTo>
                    <a:cubicBezTo>
                      <a:pt x="229456" y="346701"/>
                      <a:pt x="239163" y="358189"/>
                      <a:pt x="256796" y="354271"/>
                    </a:cubicBezTo>
                    <a:cubicBezTo>
                      <a:pt x="264188" y="352044"/>
                      <a:pt x="265256" y="342248"/>
                      <a:pt x="264010" y="333521"/>
                    </a:cubicBezTo>
                    <a:cubicBezTo>
                      <a:pt x="263386" y="329335"/>
                      <a:pt x="261160" y="326218"/>
                      <a:pt x="253590" y="321943"/>
                    </a:cubicBezTo>
                    <a:cubicBezTo>
                      <a:pt x="236848" y="312503"/>
                      <a:pt x="213604" y="317312"/>
                      <a:pt x="203897" y="318025"/>
                    </a:cubicBezTo>
                    <a:cubicBezTo>
                      <a:pt x="179751" y="321181"/>
                      <a:pt x="156371" y="328662"/>
                      <a:pt x="134879" y="340111"/>
                    </a:cubicBezTo>
                    <a:cubicBezTo>
                      <a:pt x="119828" y="341179"/>
                      <a:pt x="135502" y="312593"/>
                      <a:pt x="149929" y="303064"/>
                    </a:cubicBezTo>
                    <a:cubicBezTo>
                      <a:pt x="175043" y="298967"/>
                      <a:pt x="202205" y="301015"/>
                      <a:pt x="212981" y="293446"/>
                    </a:cubicBezTo>
                    <a:cubicBezTo>
                      <a:pt x="220872" y="281505"/>
                      <a:pt x="217591" y="265428"/>
                      <a:pt x="205650" y="257537"/>
                    </a:cubicBezTo>
                    <a:cubicBezTo>
                      <a:pt x="200999" y="254463"/>
                      <a:pt x="195481" y="252971"/>
                      <a:pt x="189915" y="253281"/>
                    </a:cubicBezTo>
                    <a:cubicBezTo>
                      <a:pt x="183681" y="253281"/>
                      <a:pt x="194546" y="244376"/>
                      <a:pt x="208261" y="237519"/>
                    </a:cubicBezTo>
                    <a:cubicBezTo>
                      <a:pt x="218057" y="226476"/>
                      <a:pt x="222421" y="208219"/>
                      <a:pt x="199801" y="192991"/>
                    </a:cubicBezTo>
                    <a:cubicBezTo>
                      <a:pt x="166583" y="174556"/>
                      <a:pt x="110745" y="185777"/>
                      <a:pt x="101839" y="186312"/>
                    </a:cubicBezTo>
                    <a:cubicBezTo>
                      <a:pt x="108251" y="166452"/>
                      <a:pt x="115643" y="147572"/>
                      <a:pt x="121431" y="143030"/>
                    </a:cubicBezTo>
                    <a:cubicBezTo>
                      <a:pt x="133276" y="140448"/>
                      <a:pt x="149128" y="137598"/>
                      <a:pt x="168275" y="134125"/>
                    </a:cubicBezTo>
                    <a:cubicBezTo>
                      <a:pt x="187422" y="130652"/>
                      <a:pt x="221708" y="123616"/>
                      <a:pt x="192765" y="100996"/>
                    </a:cubicBezTo>
                    <a:cubicBezTo>
                      <a:pt x="175845" y="93248"/>
                      <a:pt x="171481" y="100996"/>
                      <a:pt x="167651" y="106429"/>
                    </a:cubicBezTo>
                    <a:cubicBezTo>
                      <a:pt x="143784" y="109635"/>
                      <a:pt x="132474" y="116136"/>
                      <a:pt x="124370" y="115334"/>
                    </a:cubicBezTo>
                    <a:cubicBezTo>
                      <a:pt x="126953" y="99037"/>
                      <a:pt x="136749" y="71964"/>
                      <a:pt x="140489" y="57092"/>
                    </a:cubicBezTo>
                    <a:cubicBezTo>
                      <a:pt x="144230" y="42219"/>
                      <a:pt x="157054" y="31444"/>
                      <a:pt x="161774" y="23607"/>
                    </a:cubicBezTo>
                    <a:cubicBezTo>
                      <a:pt x="162614" y="11863"/>
                      <a:pt x="154341" y="1425"/>
                      <a:pt x="142715" y="-438"/>
                    </a:cubicBezTo>
                    <a:cubicBezTo>
                      <a:pt x="128674" y="18004"/>
                      <a:pt x="118799" y="39273"/>
                      <a:pt x="113772" y="61901"/>
                    </a:cubicBezTo>
                    <a:cubicBezTo>
                      <a:pt x="111190" y="71430"/>
                      <a:pt x="97654" y="122013"/>
                      <a:pt x="92488" y="123082"/>
                    </a:cubicBezTo>
                    <a:cubicBezTo>
                      <a:pt x="81458" y="126567"/>
                      <a:pt x="70173" y="129188"/>
                      <a:pt x="58736" y="130919"/>
                    </a:cubicBezTo>
                    <a:cubicBezTo>
                      <a:pt x="52413" y="129850"/>
                      <a:pt x="41726" y="125130"/>
                      <a:pt x="38609" y="127980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18"/>
          <p:cNvGrpSpPr>
            <a:grpSpLocks noChangeAspect="1"/>
          </p:cNvGrpSpPr>
          <p:nvPr userDrawn="1"/>
        </p:nvGrpSpPr>
        <p:grpSpPr>
          <a:xfrm>
            <a:off x="9793418" y="255600"/>
            <a:ext cx="1958913" cy="432000"/>
            <a:chOff x="468000" y="514800"/>
            <a:chExt cx="2301723" cy="507600"/>
          </a:xfrm>
        </p:grpSpPr>
        <p:sp>
          <p:nvSpPr>
            <p:cNvPr id="120" name="任意多边形: 形状 119"/>
            <p:cNvSpPr/>
            <p:nvPr/>
          </p:nvSpPr>
          <p:spPr>
            <a:xfrm>
              <a:off x="1074082" y="585500"/>
              <a:ext cx="1695641" cy="384233"/>
            </a:xfrm>
            <a:custGeom>
              <a:avLst/>
              <a:gdLst>
                <a:gd name="connsiteX0" fmla="*/ 337551 w 1695641"/>
                <a:gd name="connsiteY0" fmla="*/ 383456 h 384233"/>
                <a:gd name="connsiteX1" fmla="*/ 338074 w 1695641"/>
                <a:gd name="connsiteY1" fmla="*/ 383688 h 384233"/>
                <a:gd name="connsiteX2" fmla="*/ 337450 w 1695641"/>
                <a:gd name="connsiteY2" fmla="*/ 383510 h 384233"/>
                <a:gd name="connsiteX3" fmla="*/ 27042 w 1695641"/>
                <a:gd name="connsiteY3" fmla="*/ 352807 h 384233"/>
                <a:gd name="connsiteX4" fmla="*/ 27132 w 1695641"/>
                <a:gd name="connsiteY4" fmla="*/ 370567 h 384233"/>
                <a:gd name="connsiteX5" fmla="*/ 42750 w 1695641"/>
                <a:gd name="connsiteY5" fmla="*/ 370567 h 384233"/>
                <a:gd name="connsiteX6" fmla="*/ 50336 w 1695641"/>
                <a:gd name="connsiteY6" fmla="*/ 368247 h 384233"/>
                <a:gd name="connsiteX7" fmla="*/ 52835 w 1695641"/>
                <a:gd name="connsiteY7" fmla="*/ 361107 h 384233"/>
                <a:gd name="connsiteX8" fmla="*/ 50246 w 1695641"/>
                <a:gd name="connsiteY8" fmla="*/ 354859 h 384233"/>
                <a:gd name="connsiteX9" fmla="*/ 42482 w 1695641"/>
                <a:gd name="connsiteY9" fmla="*/ 352807 h 384233"/>
                <a:gd name="connsiteX10" fmla="*/ 27042 w 1695641"/>
                <a:gd name="connsiteY10" fmla="*/ 326836 h 384233"/>
                <a:gd name="connsiteX11" fmla="*/ 27132 w 1695641"/>
                <a:gd name="connsiteY11" fmla="*/ 341562 h 384233"/>
                <a:gd name="connsiteX12" fmla="*/ 41857 w 1695641"/>
                <a:gd name="connsiteY12" fmla="*/ 341562 h 384233"/>
                <a:gd name="connsiteX13" fmla="*/ 49086 w 1695641"/>
                <a:gd name="connsiteY13" fmla="*/ 339599 h 384233"/>
                <a:gd name="connsiteX14" fmla="*/ 51407 w 1695641"/>
                <a:gd name="connsiteY14" fmla="*/ 333619 h 384233"/>
                <a:gd name="connsiteX15" fmla="*/ 48908 w 1695641"/>
                <a:gd name="connsiteY15" fmla="*/ 328532 h 384233"/>
                <a:gd name="connsiteX16" fmla="*/ 41322 w 1695641"/>
                <a:gd name="connsiteY16" fmla="*/ 326836 h 384233"/>
                <a:gd name="connsiteX17" fmla="*/ 1530352 w 1695641"/>
                <a:gd name="connsiteY17" fmla="*/ 324967 h 384233"/>
                <a:gd name="connsiteX18" fmla="*/ 1519062 w 1695641"/>
                <a:gd name="connsiteY18" fmla="*/ 327682 h 384233"/>
                <a:gd name="connsiteX19" fmla="*/ 1515712 w 1695641"/>
                <a:gd name="connsiteY19" fmla="*/ 331030 h 384233"/>
                <a:gd name="connsiteX20" fmla="*/ 1511249 w 1695641"/>
                <a:gd name="connsiteY20" fmla="*/ 348880 h 384233"/>
                <a:gd name="connsiteX21" fmla="*/ 1515623 w 1695641"/>
                <a:gd name="connsiteY21" fmla="*/ 365838 h 384233"/>
                <a:gd name="connsiteX22" fmla="*/ 1537102 w 1695641"/>
                <a:gd name="connsiteY22" fmla="*/ 368992 h 384233"/>
                <a:gd name="connsiteX23" fmla="*/ 1540255 w 1695641"/>
                <a:gd name="connsiteY23" fmla="*/ 365838 h 384233"/>
                <a:gd name="connsiteX24" fmla="*/ 1540255 w 1695641"/>
                <a:gd name="connsiteY24" fmla="*/ 365838 h 384233"/>
                <a:gd name="connsiteX25" fmla="*/ 1544717 w 1695641"/>
                <a:gd name="connsiteY25" fmla="*/ 348880 h 384233"/>
                <a:gd name="connsiteX26" fmla="*/ 1540255 w 1695641"/>
                <a:gd name="connsiteY26" fmla="*/ 331030 h 384233"/>
                <a:gd name="connsiteX27" fmla="*/ 1530352 w 1695641"/>
                <a:gd name="connsiteY27" fmla="*/ 324967 h 384233"/>
                <a:gd name="connsiteX28" fmla="*/ 1404435 w 1695641"/>
                <a:gd name="connsiteY28" fmla="*/ 324962 h 384233"/>
                <a:gd name="connsiteX29" fmla="*/ 1393086 w 1695641"/>
                <a:gd name="connsiteY29" fmla="*/ 327727 h 384233"/>
                <a:gd name="connsiteX30" fmla="*/ 1389782 w 1695641"/>
                <a:gd name="connsiteY30" fmla="*/ 331031 h 384233"/>
                <a:gd name="connsiteX31" fmla="*/ 1385409 w 1695641"/>
                <a:gd name="connsiteY31" fmla="*/ 348881 h 384233"/>
                <a:gd name="connsiteX32" fmla="*/ 1389782 w 1695641"/>
                <a:gd name="connsiteY32" fmla="*/ 365838 h 384233"/>
                <a:gd name="connsiteX33" fmla="*/ 1411261 w 1695641"/>
                <a:gd name="connsiteY33" fmla="*/ 368991 h 384233"/>
                <a:gd name="connsiteX34" fmla="*/ 1414415 w 1695641"/>
                <a:gd name="connsiteY34" fmla="*/ 365838 h 384233"/>
                <a:gd name="connsiteX35" fmla="*/ 1418788 w 1695641"/>
                <a:gd name="connsiteY35" fmla="*/ 348881 h 384233"/>
                <a:gd name="connsiteX36" fmla="*/ 1414415 w 1695641"/>
                <a:gd name="connsiteY36" fmla="*/ 331031 h 384233"/>
                <a:gd name="connsiteX37" fmla="*/ 1404435 w 1695641"/>
                <a:gd name="connsiteY37" fmla="*/ 324962 h 384233"/>
                <a:gd name="connsiteX38" fmla="*/ 939002 w 1695641"/>
                <a:gd name="connsiteY38" fmla="*/ 324962 h 384233"/>
                <a:gd name="connsiteX39" fmla="*/ 927653 w 1695641"/>
                <a:gd name="connsiteY39" fmla="*/ 327727 h 384233"/>
                <a:gd name="connsiteX40" fmla="*/ 924349 w 1695641"/>
                <a:gd name="connsiteY40" fmla="*/ 331031 h 384233"/>
                <a:gd name="connsiteX41" fmla="*/ 919976 w 1695641"/>
                <a:gd name="connsiteY41" fmla="*/ 348881 h 384233"/>
                <a:gd name="connsiteX42" fmla="*/ 924349 w 1695641"/>
                <a:gd name="connsiteY42" fmla="*/ 365838 h 384233"/>
                <a:gd name="connsiteX43" fmla="*/ 945828 w 1695641"/>
                <a:gd name="connsiteY43" fmla="*/ 368991 h 384233"/>
                <a:gd name="connsiteX44" fmla="*/ 948982 w 1695641"/>
                <a:gd name="connsiteY44" fmla="*/ 365838 h 384233"/>
                <a:gd name="connsiteX45" fmla="*/ 953355 w 1695641"/>
                <a:gd name="connsiteY45" fmla="*/ 348881 h 384233"/>
                <a:gd name="connsiteX46" fmla="*/ 948982 w 1695641"/>
                <a:gd name="connsiteY46" fmla="*/ 331031 h 384233"/>
                <a:gd name="connsiteX47" fmla="*/ 939002 w 1695641"/>
                <a:gd name="connsiteY47" fmla="*/ 324962 h 384233"/>
                <a:gd name="connsiteX48" fmla="*/ 1636450 w 1695641"/>
                <a:gd name="connsiteY48" fmla="*/ 315451 h 384233"/>
                <a:gd name="connsiteX49" fmla="*/ 1644036 w 1695641"/>
                <a:gd name="connsiteY49" fmla="*/ 315451 h 384233"/>
                <a:gd name="connsiteX50" fmla="*/ 1651712 w 1695641"/>
                <a:gd name="connsiteY50" fmla="*/ 315451 h 384233"/>
                <a:gd name="connsiteX51" fmla="*/ 1664518 w 1695641"/>
                <a:gd name="connsiteY51" fmla="*/ 344353 h 384233"/>
                <a:gd name="connsiteX52" fmla="*/ 1664475 w 1695641"/>
                <a:gd name="connsiteY52" fmla="*/ 344457 h 384233"/>
                <a:gd name="connsiteX53" fmla="*/ 1664564 w 1695641"/>
                <a:gd name="connsiteY53" fmla="*/ 344457 h 384233"/>
                <a:gd name="connsiteX54" fmla="*/ 1664518 w 1695641"/>
                <a:gd name="connsiteY54" fmla="*/ 344353 h 384233"/>
                <a:gd name="connsiteX55" fmla="*/ 1676522 w 1695641"/>
                <a:gd name="connsiteY55" fmla="*/ 315451 h 384233"/>
                <a:gd name="connsiteX56" fmla="*/ 1683841 w 1695641"/>
                <a:gd name="connsiteY56" fmla="*/ 315451 h 384233"/>
                <a:gd name="connsiteX57" fmla="*/ 1691070 w 1695641"/>
                <a:gd name="connsiteY57" fmla="*/ 315451 h 384233"/>
                <a:gd name="connsiteX58" fmla="*/ 1670721 w 1695641"/>
                <a:gd name="connsiteY58" fmla="*/ 356951 h 384233"/>
                <a:gd name="connsiteX59" fmla="*/ 1670721 w 1695641"/>
                <a:gd name="connsiteY59" fmla="*/ 382388 h 384233"/>
                <a:gd name="connsiteX60" fmla="*/ 1664385 w 1695641"/>
                <a:gd name="connsiteY60" fmla="*/ 382388 h 384233"/>
                <a:gd name="connsiteX61" fmla="*/ 1657870 w 1695641"/>
                <a:gd name="connsiteY61" fmla="*/ 382388 h 384233"/>
                <a:gd name="connsiteX62" fmla="*/ 1657870 w 1695641"/>
                <a:gd name="connsiteY62" fmla="*/ 357219 h 384233"/>
                <a:gd name="connsiteX63" fmla="*/ 1445726 w 1695641"/>
                <a:gd name="connsiteY63" fmla="*/ 315451 h 384233"/>
                <a:gd name="connsiteX64" fmla="*/ 1452152 w 1695641"/>
                <a:gd name="connsiteY64" fmla="*/ 315451 h 384233"/>
                <a:gd name="connsiteX65" fmla="*/ 1458578 w 1695641"/>
                <a:gd name="connsiteY65" fmla="*/ 315451 h 384233"/>
                <a:gd name="connsiteX66" fmla="*/ 1458578 w 1695641"/>
                <a:gd name="connsiteY66" fmla="*/ 370428 h 384233"/>
                <a:gd name="connsiteX67" fmla="*/ 1489101 w 1695641"/>
                <a:gd name="connsiteY67" fmla="*/ 370428 h 384233"/>
                <a:gd name="connsiteX68" fmla="*/ 1489101 w 1695641"/>
                <a:gd name="connsiteY68" fmla="*/ 376408 h 384233"/>
                <a:gd name="connsiteX69" fmla="*/ 1489101 w 1695641"/>
                <a:gd name="connsiteY69" fmla="*/ 382298 h 384233"/>
                <a:gd name="connsiteX70" fmla="*/ 1445726 w 1695641"/>
                <a:gd name="connsiteY70" fmla="*/ 382298 h 384233"/>
                <a:gd name="connsiteX71" fmla="*/ 1309711 w 1695641"/>
                <a:gd name="connsiteY71" fmla="*/ 315451 h 384233"/>
                <a:gd name="connsiteX72" fmla="*/ 1316405 w 1695641"/>
                <a:gd name="connsiteY72" fmla="*/ 315451 h 384233"/>
                <a:gd name="connsiteX73" fmla="*/ 1323099 w 1695641"/>
                <a:gd name="connsiteY73" fmla="*/ 315451 h 384233"/>
                <a:gd name="connsiteX74" fmla="*/ 1347820 w 1695641"/>
                <a:gd name="connsiteY74" fmla="*/ 362396 h 384233"/>
                <a:gd name="connsiteX75" fmla="*/ 1347820 w 1695641"/>
                <a:gd name="connsiteY75" fmla="*/ 315451 h 384233"/>
                <a:gd name="connsiteX76" fmla="*/ 1353800 w 1695641"/>
                <a:gd name="connsiteY76" fmla="*/ 315451 h 384233"/>
                <a:gd name="connsiteX77" fmla="*/ 1359868 w 1695641"/>
                <a:gd name="connsiteY77" fmla="*/ 315451 h 384233"/>
                <a:gd name="connsiteX78" fmla="*/ 1359868 w 1695641"/>
                <a:gd name="connsiteY78" fmla="*/ 382298 h 384233"/>
                <a:gd name="connsiteX79" fmla="*/ 1353442 w 1695641"/>
                <a:gd name="connsiteY79" fmla="*/ 382298 h 384233"/>
                <a:gd name="connsiteX80" fmla="*/ 1347016 w 1695641"/>
                <a:gd name="connsiteY80" fmla="*/ 382298 h 384233"/>
                <a:gd name="connsiteX81" fmla="*/ 1321670 w 1695641"/>
                <a:gd name="connsiteY81" fmla="*/ 334104 h 384233"/>
                <a:gd name="connsiteX82" fmla="*/ 1321670 w 1695641"/>
                <a:gd name="connsiteY82" fmla="*/ 382298 h 384233"/>
                <a:gd name="connsiteX83" fmla="*/ 1315691 w 1695641"/>
                <a:gd name="connsiteY83" fmla="*/ 382298 h 384233"/>
                <a:gd name="connsiteX84" fmla="*/ 1309711 w 1695641"/>
                <a:gd name="connsiteY84" fmla="*/ 382298 h 384233"/>
                <a:gd name="connsiteX85" fmla="*/ 1244559 w 1695641"/>
                <a:gd name="connsiteY85" fmla="*/ 315451 h 384233"/>
                <a:gd name="connsiteX86" fmla="*/ 1250896 w 1695641"/>
                <a:gd name="connsiteY86" fmla="*/ 315451 h 384233"/>
                <a:gd name="connsiteX87" fmla="*/ 1257322 w 1695641"/>
                <a:gd name="connsiteY87" fmla="*/ 315451 h 384233"/>
                <a:gd name="connsiteX88" fmla="*/ 1257322 w 1695641"/>
                <a:gd name="connsiteY88" fmla="*/ 340530 h 384233"/>
                <a:gd name="connsiteX89" fmla="*/ 1281418 w 1695641"/>
                <a:gd name="connsiteY89" fmla="*/ 340530 h 384233"/>
                <a:gd name="connsiteX90" fmla="*/ 1281418 w 1695641"/>
                <a:gd name="connsiteY90" fmla="*/ 315451 h 384233"/>
                <a:gd name="connsiteX91" fmla="*/ 1287844 w 1695641"/>
                <a:gd name="connsiteY91" fmla="*/ 315451 h 384233"/>
                <a:gd name="connsiteX92" fmla="*/ 1294270 w 1695641"/>
                <a:gd name="connsiteY92" fmla="*/ 315451 h 384233"/>
                <a:gd name="connsiteX93" fmla="*/ 1294270 w 1695641"/>
                <a:gd name="connsiteY93" fmla="*/ 382298 h 384233"/>
                <a:gd name="connsiteX94" fmla="*/ 1287844 w 1695641"/>
                <a:gd name="connsiteY94" fmla="*/ 382298 h 384233"/>
                <a:gd name="connsiteX95" fmla="*/ 1281418 w 1695641"/>
                <a:gd name="connsiteY95" fmla="*/ 382298 h 384233"/>
                <a:gd name="connsiteX96" fmla="*/ 1281418 w 1695641"/>
                <a:gd name="connsiteY96" fmla="*/ 352043 h 384233"/>
                <a:gd name="connsiteX97" fmla="*/ 1257322 w 1695641"/>
                <a:gd name="connsiteY97" fmla="*/ 352043 h 384233"/>
                <a:gd name="connsiteX98" fmla="*/ 1257322 w 1695641"/>
                <a:gd name="connsiteY98" fmla="*/ 382298 h 384233"/>
                <a:gd name="connsiteX99" fmla="*/ 1250985 w 1695641"/>
                <a:gd name="connsiteY99" fmla="*/ 382298 h 384233"/>
                <a:gd name="connsiteX100" fmla="*/ 1244559 w 1695641"/>
                <a:gd name="connsiteY100" fmla="*/ 382298 h 384233"/>
                <a:gd name="connsiteX101" fmla="*/ 1119075 w 1695641"/>
                <a:gd name="connsiteY101" fmla="*/ 315451 h 384233"/>
                <a:gd name="connsiteX102" fmla="*/ 1164324 w 1695641"/>
                <a:gd name="connsiteY102" fmla="*/ 315451 h 384233"/>
                <a:gd name="connsiteX103" fmla="*/ 1164324 w 1695641"/>
                <a:gd name="connsiteY103" fmla="*/ 321341 h 384233"/>
                <a:gd name="connsiteX104" fmla="*/ 1164324 w 1695641"/>
                <a:gd name="connsiteY104" fmla="*/ 327321 h 384233"/>
                <a:gd name="connsiteX105" fmla="*/ 1131927 w 1695641"/>
                <a:gd name="connsiteY105" fmla="*/ 327321 h 384233"/>
                <a:gd name="connsiteX106" fmla="*/ 1131927 w 1695641"/>
                <a:gd name="connsiteY106" fmla="*/ 341512 h 384233"/>
                <a:gd name="connsiteX107" fmla="*/ 1162003 w 1695641"/>
                <a:gd name="connsiteY107" fmla="*/ 341512 h 384233"/>
                <a:gd name="connsiteX108" fmla="*/ 1162003 w 1695641"/>
                <a:gd name="connsiteY108" fmla="*/ 347224 h 384233"/>
                <a:gd name="connsiteX109" fmla="*/ 1162003 w 1695641"/>
                <a:gd name="connsiteY109" fmla="*/ 353024 h 384233"/>
                <a:gd name="connsiteX110" fmla="*/ 1131927 w 1695641"/>
                <a:gd name="connsiteY110" fmla="*/ 353024 h 384233"/>
                <a:gd name="connsiteX111" fmla="*/ 1131927 w 1695641"/>
                <a:gd name="connsiteY111" fmla="*/ 370428 h 384233"/>
                <a:gd name="connsiteX112" fmla="*/ 1165752 w 1695641"/>
                <a:gd name="connsiteY112" fmla="*/ 370428 h 384233"/>
                <a:gd name="connsiteX113" fmla="*/ 1165752 w 1695641"/>
                <a:gd name="connsiteY113" fmla="*/ 376408 h 384233"/>
                <a:gd name="connsiteX114" fmla="*/ 1165752 w 1695641"/>
                <a:gd name="connsiteY114" fmla="*/ 382298 h 384233"/>
                <a:gd name="connsiteX115" fmla="*/ 1119075 w 1695641"/>
                <a:gd name="connsiteY115" fmla="*/ 382298 h 384233"/>
                <a:gd name="connsiteX116" fmla="*/ 1057939 w 1695641"/>
                <a:gd name="connsiteY116" fmla="*/ 315451 h 384233"/>
                <a:gd name="connsiteX117" fmla="*/ 1108007 w 1695641"/>
                <a:gd name="connsiteY117" fmla="*/ 315451 h 384233"/>
                <a:gd name="connsiteX118" fmla="*/ 1108007 w 1695641"/>
                <a:gd name="connsiteY118" fmla="*/ 321341 h 384233"/>
                <a:gd name="connsiteX119" fmla="*/ 1108007 w 1695641"/>
                <a:gd name="connsiteY119" fmla="*/ 327321 h 384233"/>
                <a:gd name="connsiteX120" fmla="*/ 1089354 w 1695641"/>
                <a:gd name="connsiteY120" fmla="*/ 327321 h 384233"/>
                <a:gd name="connsiteX121" fmla="*/ 1089354 w 1695641"/>
                <a:gd name="connsiteY121" fmla="*/ 382298 h 384233"/>
                <a:gd name="connsiteX122" fmla="*/ 1083017 w 1695641"/>
                <a:gd name="connsiteY122" fmla="*/ 382298 h 384233"/>
                <a:gd name="connsiteX123" fmla="*/ 1076592 w 1695641"/>
                <a:gd name="connsiteY123" fmla="*/ 382298 h 384233"/>
                <a:gd name="connsiteX124" fmla="*/ 1076592 w 1695641"/>
                <a:gd name="connsiteY124" fmla="*/ 327321 h 384233"/>
                <a:gd name="connsiteX125" fmla="*/ 1057939 w 1695641"/>
                <a:gd name="connsiteY125" fmla="*/ 327321 h 384233"/>
                <a:gd name="connsiteX126" fmla="*/ 1057939 w 1695641"/>
                <a:gd name="connsiteY126" fmla="*/ 321431 h 384233"/>
                <a:gd name="connsiteX127" fmla="*/ 980293 w 1695641"/>
                <a:gd name="connsiteY127" fmla="*/ 315451 h 384233"/>
                <a:gd name="connsiteX128" fmla="*/ 1024024 w 1695641"/>
                <a:gd name="connsiteY128" fmla="*/ 315451 h 384233"/>
                <a:gd name="connsiteX129" fmla="*/ 1024024 w 1695641"/>
                <a:gd name="connsiteY129" fmla="*/ 321341 h 384233"/>
                <a:gd name="connsiteX130" fmla="*/ 1024024 w 1695641"/>
                <a:gd name="connsiteY130" fmla="*/ 327321 h 384233"/>
                <a:gd name="connsiteX131" fmla="*/ 993145 w 1695641"/>
                <a:gd name="connsiteY131" fmla="*/ 327321 h 384233"/>
                <a:gd name="connsiteX132" fmla="*/ 993145 w 1695641"/>
                <a:gd name="connsiteY132" fmla="*/ 342494 h 384233"/>
                <a:gd name="connsiteX133" fmla="*/ 1020098 w 1695641"/>
                <a:gd name="connsiteY133" fmla="*/ 342494 h 384233"/>
                <a:gd name="connsiteX134" fmla="*/ 1020098 w 1695641"/>
                <a:gd name="connsiteY134" fmla="*/ 348295 h 384233"/>
                <a:gd name="connsiteX135" fmla="*/ 1020098 w 1695641"/>
                <a:gd name="connsiteY135" fmla="*/ 354006 h 384233"/>
                <a:gd name="connsiteX136" fmla="*/ 993145 w 1695641"/>
                <a:gd name="connsiteY136" fmla="*/ 354006 h 384233"/>
                <a:gd name="connsiteX137" fmla="*/ 993145 w 1695641"/>
                <a:gd name="connsiteY137" fmla="*/ 382298 h 384233"/>
                <a:gd name="connsiteX138" fmla="*/ 986719 w 1695641"/>
                <a:gd name="connsiteY138" fmla="*/ 382298 h 384233"/>
                <a:gd name="connsiteX139" fmla="*/ 980293 w 1695641"/>
                <a:gd name="connsiteY139" fmla="*/ 382298 h 384233"/>
                <a:gd name="connsiteX140" fmla="*/ 822323 w 1695641"/>
                <a:gd name="connsiteY140" fmla="*/ 315451 h 384233"/>
                <a:gd name="connsiteX141" fmla="*/ 867661 w 1695641"/>
                <a:gd name="connsiteY141" fmla="*/ 315451 h 384233"/>
                <a:gd name="connsiteX142" fmla="*/ 867661 w 1695641"/>
                <a:gd name="connsiteY142" fmla="*/ 321341 h 384233"/>
                <a:gd name="connsiteX143" fmla="*/ 867661 w 1695641"/>
                <a:gd name="connsiteY143" fmla="*/ 327321 h 384233"/>
                <a:gd name="connsiteX144" fmla="*/ 835175 w 1695641"/>
                <a:gd name="connsiteY144" fmla="*/ 327321 h 384233"/>
                <a:gd name="connsiteX145" fmla="*/ 835175 w 1695641"/>
                <a:gd name="connsiteY145" fmla="*/ 341512 h 384233"/>
                <a:gd name="connsiteX146" fmla="*/ 865251 w 1695641"/>
                <a:gd name="connsiteY146" fmla="*/ 341512 h 384233"/>
                <a:gd name="connsiteX147" fmla="*/ 865251 w 1695641"/>
                <a:gd name="connsiteY147" fmla="*/ 347224 h 384233"/>
                <a:gd name="connsiteX148" fmla="*/ 865251 w 1695641"/>
                <a:gd name="connsiteY148" fmla="*/ 353024 h 384233"/>
                <a:gd name="connsiteX149" fmla="*/ 835175 w 1695641"/>
                <a:gd name="connsiteY149" fmla="*/ 353024 h 384233"/>
                <a:gd name="connsiteX150" fmla="*/ 835175 w 1695641"/>
                <a:gd name="connsiteY150" fmla="*/ 370428 h 384233"/>
                <a:gd name="connsiteX151" fmla="*/ 869089 w 1695641"/>
                <a:gd name="connsiteY151" fmla="*/ 370428 h 384233"/>
                <a:gd name="connsiteX152" fmla="*/ 869089 w 1695641"/>
                <a:gd name="connsiteY152" fmla="*/ 376408 h 384233"/>
                <a:gd name="connsiteX153" fmla="*/ 869089 w 1695641"/>
                <a:gd name="connsiteY153" fmla="*/ 382298 h 384233"/>
                <a:gd name="connsiteX154" fmla="*/ 822323 w 1695641"/>
                <a:gd name="connsiteY154" fmla="*/ 382298 h 384233"/>
                <a:gd name="connsiteX155" fmla="*/ 761277 w 1695641"/>
                <a:gd name="connsiteY155" fmla="*/ 315451 h 384233"/>
                <a:gd name="connsiteX156" fmla="*/ 811256 w 1695641"/>
                <a:gd name="connsiteY156" fmla="*/ 315451 h 384233"/>
                <a:gd name="connsiteX157" fmla="*/ 811256 w 1695641"/>
                <a:gd name="connsiteY157" fmla="*/ 321341 h 384233"/>
                <a:gd name="connsiteX158" fmla="*/ 811256 w 1695641"/>
                <a:gd name="connsiteY158" fmla="*/ 327321 h 384233"/>
                <a:gd name="connsiteX159" fmla="*/ 792692 w 1695641"/>
                <a:gd name="connsiteY159" fmla="*/ 327321 h 384233"/>
                <a:gd name="connsiteX160" fmla="*/ 792692 w 1695641"/>
                <a:gd name="connsiteY160" fmla="*/ 382298 h 384233"/>
                <a:gd name="connsiteX161" fmla="*/ 786266 w 1695641"/>
                <a:gd name="connsiteY161" fmla="*/ 382298 h 384233"/>
                <a:gd name="connsiteX162" fmla="*/ 779841 w 1695641"/>
                <a:gd name="connsiteY162" fmla="*/ 382298 h 384233"/>
                <a:gd name="connsiteX163" fmla="*/ 779841 w 1695641"/>
                <a:gd name="connsiteY163" fmla="*/ 327321 h 384233"/>
                <a:gd name="connsiteX164" fmla="*/ 761277 w 1695641"/>
                <a:gd name="connsiteY164" fmla="*/ 327321 h 384233"/>
                <a:gd name="connsiteX165" fmla="*/ 761277 w 1695641"/>
                <a:gd name="connsiteY165" fmla="*/ 321431 h 384233"/>
                <a:gd name="connsiteX166" fmla="*/ 640166 w 1695641"/>
                <a:gd name="connsiteY166" fmla="*/ 315451 h 384233"/>
                <a:gd name="connsiteX167" fmla="*/ 690145 w 1695641"/>
                <a:gd name="connsiteY167" fmla="*/ 315451 h 384233"/>
                <a:gd name="connsiteX168" fmla="*/ 690145 w 1695641"/>
                <a:gd name="connsiteY168" fmla="*/ 321341 h 384233"/>
                <a:gd name="connsiteX169" fmla="*/ 690145 w 1695641"/>
                <a:gd name="connsiteY169" fmla="*/ 327321 h 384233"/>
                <a:gd name="connsiteX170" fmla="*/ 671581 w 1695641"/>
                <a:gd name="connsiteY170" fmla="*/ 327321 h 384233"/>
                <a:gd name="connsiteX171" fmla="*/ 671581 w 1695641"/>
                <a:gd name="connsiteY171" fmla="*/ 382298 h 384233"/>
                <a:gd name="connsiteX172" fmla="*/ 665155 w 1695641"/>
                <a:gd name="connsiteY172" fmla="*/ 382298 h 384233"/>
                <a:gd name="connsiteX173" fmla="*/ 658730 w 1695641"/>
                <a:gd name="connsiteY173" fmla="*/ 382298 h 384233"/>
                <a:gd name="connsiteX174" fmla="*/ 658730 w 1695641"/>
                <a:gd name="connsiteY174" fmla="*/ 327321 h 384233"/>
                <a:gd name="connsiteX175" fmla="*/ 640166 w 1695641"/>
                <a:gd name="connsiteY175" fmla="*/ 327321 h 384233"/>
                <a:gd name="connsiteX176" fmla="*/ 640166 w 1695641"/>
                <a:gd name="connsiteY176" fmla="*/ 321431 h 384233"/>
                <a:gd name="connsiteX177" fmla="*/ 617140 w 1695641"/>
                <a:gd name="connsiteY177" fmla="*/ 315451 h 384233"/>
                <a:gd name="connsiteX178" fmla="*/ 623566 w 1695641"/>
                <a:gd name="connsiteY178" fmla="*/ 315451 h 384233"/>
                <a:gd name="connsiteX179" fmla="*/ 629992 w 1695641"/>
                <a:gd name="connsiteY179" fmla="*/ 315451 h 384233"/>
                <a:gd name="connsiteX180" fmla="*/ 629992 w 1695641"/>
                <a:gd name="connsiteY180" fmla="*/ 382298 h 384233"/>
                <a:gd name="connsiteX181" fmla="*/ 623655 w 1695641"/>
                <a:gd name="connsiteY181" fmla="*/ 382298 h 384233"/>
                <a:gd name="connsiteX182" fmla="*/ 617140 w 1695641"/>
                <a:gd name="connsiteY182" fmla="*/ 382298 h 384233"/>
                <a:gd name="connsiteX183" fmla="*/ 557165 w 1695641"/>
                <a:gd name="connsiteY183" fmla="*/ 315451 h 384233"/>
                <a:gd name="connsiteX184" fmla="*/ 607144 w 1695641"/>
                <a:gd name="connsiteY184" fmla="*/ 315451 h 384233"/>
                <a:gd name="connsiteX185" fmla="*/ 607144 w 1695641"/>
                <a:gd name="connsiteY185" fmla="*/ 321341 h 384233"/>
                <a:gd name="connsiteX186" fmla="*/ 607144 w 1695641"/>
                <a:gd name="connsiteY186" fmla="*/ 327321 h 384233"/>
                <a:gd name="connsiteX187" fmla="*/ 588580 w 1695641"/>
                <a:gd name="connsiteY187" fmla="*/ 327321 h 384233"/>
                <a:gd name="connsiteX188" fmla="*/ 588580 w 1695641"/>
                <a:gd name="connsiteY188" fmla="*/ 382298 h 384233"/>
                <a:gd name="connsiteX189" fmla="*/ 582154 w 1695641"/>
                <a:gd name="connsiteY189" fmla="*/ 382298 h 384233"/>
                <a:gd name="connsiteX190" fmla="*/ 575729 w 1695641"/>
                <a:gd name="connsiteY190" fmla="*/ 382298 h 384233"/>
                <a:gd name="connsiteX191" fmla="*/ 575729 w 1695641"/>
                <a:gd name="connsiteY191" fmla="*/ 327321 h 384233"/>
                <a:gd name="connsiteX192" fmla="*/ 557165 w 1695641"/>
                <a:gd name="connsiteY192" fmla="*/ 327321 h 384233"/>
                <a:gd name="connsiteX193" fmla="*/ 557165 w 1695641"/>
                <a:gd name="connsiteY193" fmla="*/ 321431 h 384233"/>
                <a:gd name="connsiteX194" fmla="*/ 435876 w 1695641"/>
                <a:gd name="connsiteY194" fmla="*/ 315451 h 384233"/>
                <a:gd name="connsiteX195" fmla="*/ 442659 w 1695641"/>
                <a:gd name="connsiteY195" fmla="*/ 315451 h 384233"/>
                <a:gd name="connsiteX196" fmla="*/ 449353 w 1695641"/>
                <a:gd name="connsiteY196" fmla="*/ 315451 h 384233"/>
                <a:gd name="connsiteX197" fmla="*/ 474074 w 1695641"/>
                <a:gd name="connsiteY197" fmla="*/ 362396 h 384233"/>
                <a:gd name="connsiteX198" fmla="*/ 474074 w 1695641"/>
                <a:gd name="connsiteY198" fmla="*/ 315451 h 384233"/>
                <a:gd name="connsiteX199" fmla="*/ 480054 w 1695641"/>
                <a:gd name="connsiteY199" fmla="*/ 315451 h 384233"/>
                <a:gd name="connsiteX200" fmla="*/ 486123 w 1695641"/>
                <a:gd name="connsiteY200" fmla="*/ 315451 h 384233"/>
                <a:gd name="connsiteX201" fmla="*/ 486123 w 1695641"/>
                <a:gd name="connsiteY201" fmla="*/ 382298 h 384233"/>
                <a:gd name="connsiteX202" fmla="*/ 479697 w 1695641"/>
                <a:gd name="connsiteY202" fmla="*/ 382298 h 384233"/>
                <a:gd name="connsiteX203" fmla="*/ 473271 w 1695641"/>
                <a:gd name="connsiteY203" fmla="*/ 382298 h 384233"/>
                <a:gd name="connsiteX204" fmla="*/ 447925 w 1695641"/>
                <a:gd name="connsiteY204" fmla="*/ 334104 h 384233"/>
                <a:gd name="connsiteX205" fmla="*/ 447925 w 1695641"/>
                <a:gd name="connsiteY205" fmla="*/ 382298 h 384233"/>
                <a:gd name="connsiteX206" fmla="*/ 441945 w 1695641"/>
                <a:gd name="connsiteY206" fmla="*/ 382298 h 384233"/>
                <a:gd name="connsiteX207" fmla="*/ 435876 w 1695641"/>
                <a:gd name="connsiteY207" fmla="*/ 382298 h 384233"/>
                <a:gd name="connsiteX208" fmla="*/ 408298 w 1695641"/>
                <a:gd name="connsiteY208" fmla="*/ 315451 h 384233"/>
                <a:gd name="connsiteX209" fmla="*/ 414635 w 1695641"/>
                <a:gd name="connsiteY209" fmla="*/ 315451 h 384233"/>
                <a:gd name="connsiteX210" fmla="*/ 421150 w 1695641"/>
                <a:gd name="connsiteY210" fmla="*/ 315451 h 384233"/>
                <a:gd name="connsiteX211" fmla="*/ 421150 w 1695641"/>
                <a:gd name="connsiteY211" fmla="*/ 382298 h 384233"/>
                <a:gd name="connsiteX212" fmla="*/ 414724 w 1695641"/>
                <a:gd name="connsiteY212" fmla="*/ 382298 h 384233"/>
                <a:gd name="connsiteX213" fmla="*/ 408298 w 1695641"/>
                <a:gd name="connsiteY213" fmla="*/ 382298 h 384233"/>
                <a:gd name="connsiteX214" fmla="*/ 246043 w 1695641"/>
                <a:gd name="connsiteY214" fmla="*/ 315451 h 384233"/>
                <a:gd name="connsiteX215" fmla="*/ 252737 w 1695641"/>
                <a:gd name="connsiteY215" fmla="*/ 315451 h 384233"/>
                <a:gd name="connsiteX216" fmla="*/ 259520 w 1695641"/>
                <a:gd name="connsiteY216" fmla="*/ 315451 h 384233"/>
                <a:gd name="connsiteX217" fmla="*/ 284152 w 1695641"/>
                <a:gd name="connsiteY217" fmla="*/ 362396 h 384233"/>
                <a:gd name="connsiteX218" fmla="*/ 284152 w 1695641"/>
                <a:gd name="connsiteY218" fmla="*/ 315451 h 384233"/>
                <a:gd name="connsiteX219" fmla="*/ 290131 w 1695641"/>
                <a:gd name="connsiteY219" fmla="*/ 315451 h 384233"/>
                <a:gd name="connsiteX220" fmla="*/ 296200 w 1695641"/>
                <a:gd name="connsiteY220" fmla="*/ 315451 h 384233"/>
                <a:gd name="connsiteX221" fmla="*/ 296200 w 1695641"/>
                <a:gd name="connsiteY221" fmla="*/ 382298 h 384233"/>
                <a:gd name="connsiteX222" fmla="*/ 289775 w 1695641"/>
                <a:gd name="connsiteY222" fmla="*/ 382298 h 384233"/>
                <a:gd name="connsiteX223" fmla="*/ 283349 w 1695641"/>
                <a:gd name="connsiteY223" fmla="*/ 382298 h 384233"/>
                <a:gd name="connsiteX224" fmla="*/ 258002 w 1695641"/>
                <a:gd name="connsiteY224" fmla="*/ 334104 h 384233"/>
                <a:gd name="connsiteX225" fmla="*/ 258002 w 1695641"/>
                <a:gd name="connsiteY225" fmla="*/ 382298 h 384233"/>
                <a:gd name="connsiteX226" fmla="*/ 252023 w 1695641"/>
                <a:gd name="connsiteY226" fmla="*/ 382298 h 384233"/>
                <a:gd name="connsiteX227" fmla="*/ 246043 w 1695641"/>
                <a:gd name="connsiteY227" fmla="*/ 382298 h 384233"/>
                <a:gd name="connsiteX228" fmla="*/ 218377 w 1695641"/>
                <a:gd name="connsiteY228" fmla="*/ 315451 h 384233"/>
                <a:gd name="connsiteX229" fmla="*/ 224803 w 1695641"/>
                <a:gd name="connsiteY229" fmla="*/ 315451 h 384233"/>
                <a:gd name="connsiteX230" fmla="*/ 231229 w 1695641"/>
                <a:gd name="connsiteY230" fmla="*/ 315451 h 384233"/>
                <a:gd name="connsiteX231" fmla="*/ 231229 w 1695641"/>
                <a:gd name="connsiteY231" fmla="*/ 382298 h 384233"/>
                <a:gd name="connsiteX232" fmla="*/ 224803 w 1695641"/>
                <a:gd name="connsiteY232" fmla="*/ 382298 h 384233"/>
                <a:gd name="connsiteX233" fmla="*/ 218377 w 1695641"/>
                <a:gd name="connsiteY233" fmla="*/ 382298 h 384233"/>
                <a:gd name="connsiteX234" fmla="*/ 140016 w 1695641"/>
                <a:gd name="connsiteY234" fmla="*/ 315451 h 384233"/>
                <a:gd name="connsiteX235" fmla="*/ 146442 w 1695641"/>
                <a:gd name="connsiteY235" fmla="*/ 315451 h 384233"/>
                <a:gd name="connsiteX236" fmla="*/ 152868 w 1695641"/>
                <a:gd name="connsiteY236" fmla="*/ 315451 h 384233"/>
                <a:gd name="connsiteX237" fmla="*/ 152868 w 1695641"/>
                <a:gd name="connsiteY237" fmla="*/ 382298 h 384233"/>
                <a:gd name="connsiteX238" fmla="*/ 146531 w 1695641"/>
                <a:gd name="connsiteY238" fmla="*/ 382298 h 384233"/>
                <a:gd name="connsiteX239" fmla="*/ 140016 w 1695641"/>
                <a:gd name="connsiteY239" fmla="*/ 382298 h 384233"/>
                <a:gd name="connsiteX240" fmla="*/ 80487 w 1695641"/>
                <a:gd name="connsiteY240" fmla="*/ 315451 h 384233"/>
                <a:gd name="connsiteX241" fmla="*/ 125736 w 1695641"/>
                <a:gd name="connsiteY241" fmla="*/ 315451 h 384233"/>
                <a:gd name="connsiteX242" fmla="*/ 125736 w 1695641"/>
                <a:gd name="connsiteY242" fmla="*/ 321341 h 384233"/>
                <a:gd name="connsiteX243" fmla="*/ 125736 w 1695641"/>
                <a:gd name="connsiteY243" fmla="*/ 327321 h 384233"/>
                <a:gd name="connsiteX244" fmla="*/ 93339 w 1695641"/>
                <a:gd name="connsiteY244" fmla="*/ 327321 h 384233"/>
                <a:gd name="connsiteX245" fmla="*/ 93339 w 1695641"/>
                <a:gd name="connsiteY245" fmla="*/ 341512 h 384233"/>
                <a:gd name="connsiteX246" fmla="*/ 123415 w 1695641"/>
                <a:gd name="connsiteY246" fmla="*/ 341512 h 384233"/>
                <a:gd name="connsiteX247" fmla="*/ 123415 w 1695641"/>
                <a:gd name="connsiteY247" fmla="*/ 347224 h 384233"/>
                <a:gd name="connsiteX248" fmla="*/ 123415 w 1695641"/>
                <a:gd name="connsiteY248" fmla="*/ 353024 h 384233"/>
                <a:gd name="connsiteX249" fmla="*/ 93339 w 1695641"/>
                <a:gd name="connsiteY249" fmla="*/ 353024 h 384233"/>
                <a:gd name="connsiteX250" fmla="*/ 93339 w 1695641"/>
                <a:gd name="connsiteY250" fmla="*/ 370428 h 384233"/>
                <a:gd name="connsiteX251" fmla="*/ 127164 w 1695641"/>
                <a:gd name="connsiteY251" fmla="*/ 370428 h 384233"/>
                <a:gd name="connsiteX252" fmla="*/ 127164 w 1695641"/>
                <a:gd name="connsiteY252" fmla="*/ 376408 h 384233"/>
                <a:gd name="connsiteX253" fmla="*/ 127164 w 1695641"/>
                <a:gd name="connsiteY253" fmla="*/ 382298 h 384233"/>
                <a:gd name="connsiteX254" fmla="*/ 80487 w 1695641"/>
                <a:gd name="connsiteY254" fmla="*/ 382298 h 384233"/>
                <a:gd name="connsiteX255" fmla="*/ 190189 w 1695641"/>
                <a:gd name="connsiteY255" fmla="*/ 315324 h 384233"/>
                <a:gd name="connsiteX256" fmla="*/ 202952 w 1695641"/>
                <a:gd name="connsiteY256" fmla="*/ 315324 h 384233"/>
                <a:gd name="connsiteX257" fmla="*/ 202952 w 1695641"/>
                <a:gd name="connsiteY257" fmla="*/ 363429 h 384233"/>
                <a:gd name="connsiteX258" fmla="*/ 197954 w 1695641"/>
                <a:gd name="connsiteY258" fmla="*/ 378779 h 384233"/>
                <a:gd name="connsiteX259" fmla="*/ 183138 w 1695641"/>
                <a:gd name="connsiteY259" fmla="*/ 384045 h 384233"/>
                <a:gd name="connsiteX260" fmla="*/ 167878 w 1695641"/>
                <a:gd name="connsiteY260" fmla="*/ 378243 h 384233"/>
                <a:gd name="connsiteX261" fmla="*/ 163326 w 1695641"/>
                <a:gd name="connsiteY261" fmla="*/ 360394 h 384233"/>
                <a:gd name="connsiteX262" fmla="*/ 163326 w 1695641"/>
                <a:gd name="connsiteY262" fmla="*/ 356914 h 384233"/>
                <a:gd name="connsiteX263" fmla="*/ 175553 w 1695641"/>
                <a:gd name="connsiteY263" fmla="*/ 356914 h 384233"/>
                <a:gd name="connsiteX264" fmla="*/ 175553 w 1695641"/>
                <a:gd name="connsiteY264" fmla="*/ 360930 h 384233"/>
                <a:gd name="connsiteX265" fmla="*/ 177248 w 1695641"/>
                <a:gd name="connsiteY265" fmla="*/ 369854 h 384233"/>
                <a:gd name="connsiteX266" fmla="*/ 183049 w 1695641"/>
                <a:gd name="connsiteY266" fmla="*/ 372799 h 384233"/>
                <a:gd name="connsiteX267" fmla="*/ 188493 w 1695641"/>
                <a:gd name="connsiteY267" fmla="*/ 370657 h 384233"/>
                <a:gd name="connsiteX268" fmla="*/ 190189 w 1695641"/>
                <a:gd name="connsiteY268" fmla="*/ 363697 h 384233"/>
                <a:gd name="connsiteX269" fmla="*/ 14815 w 1695641"/>
                <a:gd name="connsiteY269" fmla="*/ 315323 h 384233"/>
                <a:gd name="connsiteX270" fmla="*/ 44891 w 1695641"/>
                <a:gd name="connsiteY270" fmla="*/ 315323 h 384233"/>
                <a:gd name="connsiteX271" fmla="*/ 58814 w 1695641"/>
                <a:gd name="connsiteY271" fmla="*/ 319785 h 384233"/>
                <a:gd name="connsiteX272" fmla="*/ 63902 w 1695641"/>
                <a:gd name="connsiteY272" fmla="*/ 332280 h 384233"/>
                <a:gd name="connsiteX273" fmla="*/ 58189 w 1695641"/>
                <a:gd name="connsiteY273" fmla="*/ 344864 h 384233"/>
                <a:gd name="connsiteX274" fmla="*/ 56137 w 1695641"/>
                <a:gd name="connsiteY274" fmla="*/ 346203 h 384233"/>
                <a:gd name="connsiteX275" fmla="*/ 60064 w 1695641"/>
                <a:gd name="connsiteY275" fmla="*/ 348434 h 384233"/>
                <a:gd name="connsiteX276" fmla="*/ 65954 w 1695641"/>
                <a:gd name="connsiteY276" fmla="*/ 361285 h 384233"/>
                <a:gd name="connsiteX277" fmla="*/ 60064 w 1695641"/>
                <a:gd name="connsiteY277" fmla="*/ 376815 h 384233"/>
                <a:gd name="connsiteX278" fmla="*/ 43017 w 1695641"/>
                <a:gd name="connsiteY278" fmla="*/ 382170 h 384233"/>
                <a:gd name="connsiteX279" fmla="*/ 15083 w 1695641"/>
                <a:gd name="connsiteY279" fmla="*/ 382170 h 384233"/>
                <a:gd name="connsiteX280" fmla="*/ 700246 w 1695641"/>
                <a:gd name="connsiteY280" fmla="*/ 315235 h 384233"/>
                <a:gd name="connsiteX281" fmla="*/ 713098 w 1695641"/>
                <a:gd name="connsiteY281" fmla="*/ 315235 h 384233"/>
                <a:gd name="connsiteX282" fmla="*/ 713098 w 1695641"/>
                <a:gd name="connsiteY282" fmla="*/ 357360 h 384233"/>
                <a:gd name="connsiteX283" fmla="*/ 716132 w 1695641"/>
                <a:gd name="connsiteY283" fmla="*/ 368159 h 384233"/>
                <a:gd name="connsiteX284" fmla="*/ 725057 w 1695641"/>
                <a:gd name="connsiteY284" fmla="*/ 371729 h 384233"/>
                <a:gd name="connsiteX285" fmla="*/ 733982 w 1695641"/>
                <a:gd name="connsiteY285" fmla="*/ 368427 h 384233"/>
                <a:gd name="connsiteX286" fmla="*/ 736749 w 1695641"/>
                <a:gd name="connsiteY286" fmla="*/ 357360 h 384233"/>
                <a:gd name="connsiteX287" fmla="*/ 736749 w 1695641"/>
                <a:gd name="connsiteY287" fmla="*/ 315235 h 384233"/>
                <a:gd name="connsiteX288" fmla="*/ 749958 w 1695641"/>
                <a:gd name="connsiteY288" fmla="*/ 315235 h 384233"/>
                <a:gd name="connsiteX289" fmla="*/ 749958 w 1695641"/>
                <a:gd name="connsiteY289" fmla="*/ 356914 h 384233"/>
                <a:gd name="connsiteX290" fmla="*/ 744156 w 1695641"/>
                <a:gd name="connsiteY290" fmla="*/ 377620 h 384233"/>
                <a:gd name="connsiteX291" fmla="*/ 725146 w 1695641"/>
                <a:gd name="connsiteY291" fmla="*/ 383956 h 384233"/>
                <a:gd name="connsiteX292" fmla="*/ 706404 w 1695641"/>
                <a:gd name="connsiteY292" fmla="*/ 377352 h 384233"/>
                <a:gd name="connsiteX293" fmla="*/ 700246 w 1695641"/>
                <a:gd name="connsiteY293" fmla="*/ 356914 h 384233"/>
                <a:gd name="connsiteX294" fmla="*/ 1526374 w 1695641"/>
                <a:gd name="connsiteY294" fmla="*/ 313761 h 384233"/>
                <a:gd name="connsiteX295" fmla="*/ 1547261 w 1695641"/>
                <a:gd name="connsiteY295" fmla="*/ 321079 h 384233"/>
                <a:gd name="connsiteX296" fmla="*/ 1549537 w 1695641"/>
                <a:gd name="connsiteY296" fmla="*/ 323355 h 384233"/>
                <a:gd name="connsiteX297" fmla="*/ 1557570 w 1695641"/>
                <a:gd name="connsiteY297" fmla="*/ 349327 h 384233"/>
                <a:gd name="connsiteX298" fmla="*/ 1549537 w 1695641"/>
                <a:gd name="connsiteY298" fmla="*/ 374763 h 384233"/>
                <a:gd name="connsiteX299" fmla="*/ 1508175 w 1695641"/>
                <a:gd name="connsiteY299" fmla="*/ 376508 h 384233"/>
                <a:gd name="connsiteX300" fmla="*/ 1506430 w 1695641"/>
                <a:gd name="connsiteY300" fmla="*/ 374763 h 384233"/>
                <a:gd name="connsiteX301" fmla="*/ 1498397 w 1695641"/>
                <a:gd name="connsiteY301" fmla="*/ 349327 h 384233"/>
                <a:gd name="connsiteX302" fmla="*/ 1506430 w 1695641"/>
                <a:gd name="connsiteY302" fmla="*/ 323355 h 384233"/>
                <a:gd name="connsiteX303" fmla="*/ 1526374 w 1695641"/>
                <a:gd name="connsiteY303" fmla="*/ 313761 h 384233"/>
                <a:gd name="connsiteX304" fmla="*/ 1400517 w 1695641"/>
                <a:gd name="connsiteY304" fmla="*/ 313754 h 384233"/>
                <a:gd name="connsiteX305" fmla="*/ 1421460 w 1695641"/>
                <a:gd name="connsiteY305" fmla="*/ 321118 h 384233"/>
                <a:gd name="connsiteX306" fmla="*/ 1423697 w 1695641"/>
                <a:gd name="connsiteY306" fmla="*/ 323355 h 384233"/>
                <a:gd name="connsiteX307" fmla="*/ 1431641 w 1695641"/>
                <a:gd name="connsiteY307" fmla="*/ 349327 h 384233"/>
                <a:gd name="connsiteX308" fmla="*/ 1423697 w 1695641"/>
                <a:gd name="connsiteY308" fmla="*/ 374763 h 384233"/>
                <a:gd name="connsiteX309" fmla="*/ 1382207 w 1695641"/>
                <a:gd name="connsiteY309" fmla="*/ 376469 h 384233"/>
                <a:gd name="connsiteX310" fmla="*/ 1380501 w 1695641"/>
                <a:gd name="connsiteY310" fmla="*/ 374763 h 384233"/>
                <a:gd name="connsiteX311" fmla="*/ 1380500 w 1695641"/>
                <a:gd name="connsiteY311" fmla="*/ 374763 h 384233"/>
                <a:gd name="connsiteX312" fmla="*/ 1372557 w 1695641"/>
                <a:gd name="connsiteY312" fmla="*/ 349327 h 384233"/>
                <a:gd name="connsiteX313" fmla="*/ 1380500 w 1695641"/>
                <a:gd name="connsiteY313" fmla="*/ 323355 h 384233"/>
                <a:gd name="connsiteX314" fmla="*/ 1400517 w 1695641"/>
                <a:gd name="connsiteY314" fmla="*/ 313754 h 384233"/>
                <a:gd name="connsiteX315" fmla="*/ 935084 w 1695641"/>
                <a:gd name="connsiteY315" fmla="*/ 313754 h 384233"/>
                <a:gd name="connsiteX316" fmla="*/ 956027 w 1695641"/>
                <a:gd name="connsiteY316" fmla="*/ 321118 h 384233"/>
                <a:gd name="connsiteX317" fmla="*/ 958264 w 1695641"/>
                <a:gd name="connsiteY317" fmla="*/ 323355 h 384233"/>
                <a:gd name="connsiteX318" fmla="*/ 966208 w 1695641"/>
                <a:gd name="connsiteY318" fmla="*/ 349327 h 384233"/>
                <a:gd name="connsiteX319" fmla="*/ 958264 w 1695641"/>
                <a:gd name="connsiteY319" fmla="*/ 374763 h 384233"/>
                <a:gd name="connsiteX320" fmla="*/ 916774 w 1695641"/>
                <a:gd name="connsiteY320" fmla="*/ 376469 h 384233"/>
                <a:gd name="connsiteX321" fmla="*/ 915068 w 1695641"/>
                <a:gd name="connsiteY321" fmla="*/ 374763 h 384233"/>
                <a:gd name="connsiteX322" fmla="*/ 915067 w 1695641"/>
                <a:gd name="connsiteY322" fmla="*/ 374763 h 384233"/>
                <a:gd name="connsiteX323" fmla="*/ 907124 w 1695641"/>
                <a:gd name="connsiteY323" fmla="*/ 349327 h 384233"/>
                <a:gd name="connsiteX324" fmla="*/ 915067 w 1695641"/>
                <a:gd name="connsiteY324" fmla="*/ 323355 h 384233"/>
                <a:gd name="connsiteX325" fmla="*/ 935084 w 1695641"/>
                <a:gd name="connsiteY325" fmla="*/ 313754 h 384233"/>
                <a:gd name="connsiteX326" fmla="*/ 1598624 w 1695641"/>
                <a:gd name="connsiteY326" fmla="*/ 313717 h 384233"/>
                <a:gd name="connsiteX327" fmla="*/ 1617099 w 1695641"/>
                <a:gd name="connsiteY327" fmla="*/ 319786 h 384233"/>
                <a:gd name="connsiteX328" fmla="*/ 1625578 w 1695641"/>
                <a:gd name="connsiteY328" fmla="*/ 336207 h 384233"/>
                <a:gd name="connsiteX329" fmla="*/ 1612994 w 1695641"/>
                <a:gd name="connsiteY329" fmla="*/ 336207 h 384233"/>
                <a:gd name="connsiteX330" fmla="*/ 1608442 w 1695641"/>
                <a:gd name="connsiteY330" fmla="*/ 328621 h 384233"/>
                <a:gd name="connsiteX331" fmla="*/ 1599517 w 1695641"/>
                <a:gd name="connsiteY331" fmla="*/ 325319 h 384233"/>
                <a:gd name="connsiteX332" fmla="*/ 1586397 w 1695641"/>
                <a:gd name="connsiteY332" fmla="*/ 331566 h 384233"/>
                <a:gd name="connsiteX333" fmla="*/ 1586397 w 1695641"/>
                <a:gd name="connsiteY333" fmla="*/ 366373 h 384233"/>
                <a:gd name="connsiteX334" fmla="*/ 1599696 w 1695641"/>
                <a:gd name="connsiteY334" fmla="*/ 372353 h 384233"/>
                <a:gd name="connsiteX335" fmla="*/ 1611298 w 1695641"/>
                <a:gd name="connsiteY335" fmla="*/ 366106 h 384233"/>
                <a:gd name="connsiteX336" fmla="*/ 1614689 w 1695641"/>
                <a:gd name="connsiteY336" fmla="*/ 357895 h 384233"/>
                <a:gd name="connsiteX337" fmla="*/ 1600231 w 1695641"/>
                <a:gd name="connsiteY337" fmla="*/ 357895 h 384233"/>
                <a:gd name="connsiteX338" fmla="*/ 1600231 w 1695641"/>
                <a:gd name="connsiteY338" fmla="*/ 346382 h 384233"/>
                <a:gd name="connsiteX339" fmla="*/ 1626024 w 1695641"/>
                <a:gd name="connsiteY339" fmla="*/ 346382 h 384233"/>
                <a:gd name="connsiteX340" fmla="*/ 1626024 w 1695641"/>
                <a:gd name="connsiteY340" fmla="*/ 382081 h 384233"/>
                <a:gd name="connsiteX341" fmla="*/ 1617099 w 1695641"/>
                <a:gd name="connsiteY341" fmla="*/ 382081 h 384233"/>
                <a:gd name="connsiteX342" fmla="*/ 1615850 w 1695641"/>
                <a:gd name="connsiteY342" fmla="*/ 373156 h 384233"/>
                <a:gd name="connsiteX343" fmla="*/ 1615671 w 1695641"/>
                <a:gd name="connsiteY343" fmla="*/ 374762 h 384233"/>
                <a:gd name="connsiteX344" fmla="*/ 1597821 w 1695641"/>
                <a:gd name="connsiteY344" fmla="*/ 384223 h 384233"/>
                <a:gd name="connsiteX345" fmla="*/ 1597821 w 1695641"/>
                <a:gd name="connsiteY345" fmla="*/ 383687 h 384233"/>
                <a:gd name="connsiteX346" fmla="*/ 1576401 w 1695641"/>
                <a:gd name="connsiteY346" fmla="*/ 374762 h 384233"/>
                <a:gd name="connsiteX347" fmla="*/ 1576401 w 1695641"/>
                <a:gd name="connsiteY347" fmla="*/ 323356 h 384233"/>
                <a:gd name="connsiteX348" fmla="*/ 1598624 w 1695641"/>
                <a:gd name="connsiteY348" fmla="*/ 313717 h 384233"/>
                <a:gd name="connsiteX349" fmla="*/ 1205662 w 1695641"/>
                <a:gd name="connsiteY349" fmla="*/ 313538 h 384233"/>
                <a:gd name="connsiteX350" fmla="*/ 1223511 w 1695641"/>
                <a:gd name="connsiteY350" fmla="*/ 319964 h 384233"/>
                <a:gd name="connsiteX351" fmla="*/ 1232436 w 1695641"/>
                <a:gd name="connsiteY351" fmla="*/ 337367 h 384233"/>
                <a:gd name="connsiteX352" fmla="*/ 1219584 w 1695641"/>
                <a:gd name="connsiteY352" fmla="*/ 337367 h 384233"/>
                <a:gd name="connsiteX353" fmla="*/ 1215300 w 1695641"/>
                <a:gd name="connsiteY353" fmla="*/ 328442 h 384233"/>
                <a:gd name="connsiteX354" fmla="*/ 1206376 w 1695641"/>
                <a:gd name="connsiteY354" fmla="*/ 325229 h 384233"/>
                <a:gd name="connsiteX355" fmla="*/ 1195130 w 1695641"/>
                <a:gd name="connsiteY355" fmla="*/ 331477 h 384233"/>
                <a:gd name="connsiteX356" fmla="*/ 1191114 w 1695641"/>
                <a:gd name="connsiteY356" fmla="*/ 348702 h 384233"/>
                <a:gd name="connsiteX357" fmla="*/ 1195130 w 1695641"/>
                <a:gd name="connsiteY357" fmla="*/ 365480 h 384233"/>
                <a:gd name="connsiteX358" fmla="*/ 1214212 w 1695641"/>
                <a:gd name="connsiteY358" fmla="*/ 369182 h 384233"/>
                <a:gd name="connsiteX359" fmla="*/ 1215746 w 1695641"/>
                <a:gd name="connsiteY359" fmla="*/ 367979 h 384233"/>
                <a:gd name="connsiteX360" fmla="*/ 1220030 w 1695641"/>
                <a:gd name="connsiteY360" fmla="*/ 358430 h 384233"/>
                <a:gd name="connsiteX361" fmla="*/ 1231901 w 1695641"/>
                <a:gd name="connsiteY361" fmla="*/ 358787 h 384233"/>
                <a:gd name="connsiteX362" fmla="*/ 1223511 w 1695641"/>
                <a:gd name="connsiteY362" fmla="*/ 377172 h 384233"/>
                <a:gd name="connsiteX363" fmla="*/ 1205662 w 1695641"/>
                <a:gd name="connsiteY363" fmla="*/ 384044 h 384233"/>
                <a:gd name="connsiteX364" fmla="*/ 1185045 w 1695641"/>
                <a:gd name="connsiteY364" fmla="*/ 374584 h 384233"/>
                <a:gd name="connsiteX365" fmla="*/ 1177370 w 1695641"/>
                <a:gd name="connsiteY365" fmla="*/ 349148 h 384233"/>
                <a:gd name="connsiteX366" fmla="*/ 1185045 w 1695641"/>
                <a:gd name="connsiteY366" fmla="*/ 323177 h 384233"/>
                <a:gd name="connsiteX367" fmla="*/ 1205662 w 1695641"/>
                <a:gd name="connsiteY367" fmla="*/ 313538 h 384233"/>
                <a:gd name="connsiteX368" fmla="*/ 523890 w 1695641"/>
                <a:gd name="connsiteY368" fmla="*/ 313538 h 384233"/>
                <a:gd name="connsiteX369" fmla="*/ 540758 w 1695641"/>
                <a:gd name="connsiteY369" fmla="*/ 319428 h 384233"/>
                <a:gd name="connsiteX370" fmla="*/ 547898 w 1695641"/>
                <a:gd name="connsiteY370" fmla="*/ 335404 h 384233"/>
                <a:gd name="connsiteX371" fmla="*/ 534867 w 1695641"/>
                <a:gd name="connsiteY371" fmla="*/ 335404 h 384233"/>
                <a:gd name="connsiteX372" fmla="*/ 531029 w 1695641"/>
                <a:gd name="connsiteY372" fmla="*/ 327817 h 384233"/>
                <a:gd name="connsiteX373" fmla="*/ 522105 w 1695641"/>
                <a:gd name="connsiteY373" fmla="*/ 325051 h 384233"/>
                <a:gd name="connsiteX374" fmla="*/ 514519 w 1695641"/>
                <a:gd name="connsiteY374" fmla="*/ 327371 h 384233"/>
                <a:gd name="connsiteX375" fmla="*/ 511752 w 1695641"/>
                <a:gd name="connsiteY375" fmla="*/ 333886 h 384233"/>
                <a:gd name="connsiteX376" fmla="*/ 514608 w 1695641"/>
                <a:gd name="connsiteY376" fmla="*/ 338527 h 384233"/>
                <a:gd name="connsiteX377" fmla="*/ 526745 w 1695641"/>
                <a:gd name="connsiteY377" fmla="*/ 342365 h 384233"/>
                <a:gd name="connsiteX378" fmla="*/ 544595 w 1695641"/>
                <a:gd name="connsiteY378" fmla="*/ 349951 h 384233"/>
                <a:gd name="connsiteX379" fmla="*/ 549058 w 1695641"/>
                <a:gd name="connsiteY379" fmla="*/ 363517 h 384233"/>
                <a:gd name="connsiteX380" fmla="*/ 542274 w 1695641"/>
                <a:gd name="connsiteY380" fmla="*/ 378510 h 384233"/>
                <a:gd name="connsiteX381" fmla="*/ 523801 w 1695641"/>
                <a:gd name="connsiteY381" fmla="*/ 384044 h 384233"/>
                <a:gd name="connsiteX382" fmla="*/ 505951 w 1695641"/>
                <a:gd name="connsiteY382" fmla="*/ 378153 h 384233"/>
                <a:gd name="connsiteX383" fmla="*/ 498900 w 1695641"/>
                <a:gd name="connsiteY383" fmla="*/ 361464 h 384233"/>
                <a:gd name="connsiteX384" fmla="*/ 511306 w 1695641"/>
                <a:gd name="connsiteY384" fmla="*/ 361465 h 384233"/>
                <a:gd name="connsiteX385" fmla="*/ 514876 w 1695641"/>
                <a:gd name="connsiteY385" fmla="*/ 369675 h 384233"/>
                <a:gd name="connsiteX386" fmla="*/ 523801 w 1695641"/>
                <a:gd name="connsiteY386" fmla="*/ 372531 h 384233"/>
                <a:gd name="connsiteX387" fmla="*/ 533439 w 1695641"/>
                <a:gd name="connsiteY387" fmla="*/ 370389 h 384233"/>
                <a:gd name="connsiteX388" fmla="*/ 536920 w 1695641"/>
                <a:gd name="connsiteY388" fmla="*/ 364410 h 384233"/>
                <a:gd name="connsiteX389" fmla="*/ 534421 w 1695641"/>
                <a:gd name="connsiteY389" fmla="*/ 358787 h 384233"/>
                <a:gd name="connsiteX390" fmla="*/ 523979 w 1695641"/>
                <a:gd name="connsiteY390" fmla="*/ 355128 h 384233"/>
                <a:gd name="connsiteX391" fmla="*/ 504434 w 1695641"/>
                <a:gd name="connsiteY391" fmla="*/ 347452 h 384233"/>
                <a:gd name="connsiteX392" fmla="*/ 499525 w 1695641"/>
                <a:gd name="connsiteY392" fmla="*/ 334690 h 384233"/>
                <a:gd name="connsiteX393" fmla="*/ 506040 w 1695641"/>
                <a:gd name="connsiteY393" fmla="*/ 319249 h 384233"/>
                <a:gd name="connsiteX394" fmla="*/ 523890 w 1695641"/>
                <a:gd name="connsiteY394" fmla="*/ 313538 h 384233"/>
                <a:gd name="connsiteX395" fmla="*/ 336367 w 1695641"/>
                <a:gd name="connsiteY395" fmla="*/ 313293 h 384233"/>
                <a:gd name="connsiteX396" fmla="*/ 357351 w 1695641"/>
                <a:gd name="connsiteY396" fmla="*/ 319250 h 384233"/>
                <a:gd name="connsiteX397" fmla="*/ 365830 w 1695641"/>
                <a:gd name="connsiteY397" fmla="*/ 335672 h 384233"/>
                <a:gd name="connsiteX398" fmla="*/ 352978 w 1695641"/>
                <a:gd name="connsiteY398" fmla="*/ 335672 h 384233"/>
                <a:gd name="connsiteX399" fmla="*/ 348515 w 1695641"/>
                <a:gd name="connsiteY399" fmla="*/ 328086 h 384233"/>
                <a:gd name="connsiteX400" fmla="*/ 339591 w 1695641"/>
                <a:gd name="connsiteY400" fmla="*/ 324783 h 384233"/>
                <a:gd name="connsiteX401" fmla="*/ 326472 w 1695641"/>
                <a:gd name="connsiteY401" fmla="*/ 331031 h 384233"/>
                <a:gd name="connsiteX402" fmla="*/ 321741 w 1695641"/>
                <a:gd name="connsiteY402" fmla="*/ 348881 h 384233"/>
                <a:gd name="connsiteX403" fmla="*/ 326293 w 1695641"/>
                <a:gd name="connsiteY403" fmla="*/ 366195 h 384233"/>
                <a:gd name="connsiteX404" fmla="*/ 339591 w 1695641"/>
                <a:gd name="connsiteY404" fmla="*/ 372175 h 384233"/>
                <a:gd name="connsiteX405" fmla="*/ 351193 w 1695641"/>
                <a:gd name="connsiteY405" fmla="*/ 365928 h 384233"/>
                <a:gd name="connsiteX406" fmla="*/ 354584 w 1695641"/>
                <a:gd name="connsiteY406" fmla="*/ 357717 h 384233"/>
                <a:gd name="connsiteX407" fmla="*/ 340127 w 1695641"/>
                <a:gd name="connsiteY407" fmla="*/ 357717 h 384233"/>
                <a:gd name="connsiteX408" fmla="*/ 340127 w 1695641"/>
                <a:gd name="connsiteY408" fmla="*/ 346203 h 384233"/>
                <a:gd name="connsiteX409" fmla="*/ 366187 w 1695641"/>
                <a:gd name="connsiteY409" fmla="*/ 346203 h 384233"/>
                <a:gd name="connsiteX410" fmla="*/ 366187 w 1695641"/>
                <a:gd name="connsiteY410" fmla="*/ 381903 h 384233"/>
                <a:gd name="connsiteX411" fmla="*/ 357262 w 1695641"/>
                <a:gd name="connsiteY411" fmla="*/ 381903 h 384233"/>
                <a:gd name="connsiteX412" fmla="*/ 356012 w 1695641"/>
                <a:gd name="connsiteY412" fmla="*/ 372978 h 384233"/>
                <a:gd name="connsiteX413" fmla="*/ 355299 w 1695641"/>
                <a:gd name="connsiteY413" fmla="*/ 374049 h 384233"/>
                <a:gd name="connsiteX414" fmla="*/ 337551 w 1695641"/>
                <a:gd name="connsiteY414" fmla="*/ 383456 h 384233"/>
                <a:gd name="connsiteX415" fmla="*/ 316743 w 1695641"/>
                <a:gd name="connsiteY415" fmla="*/ 374228 h 384233"/>
                <a:gd name="connsiteX416" fmla="*/ 316743 w 1695641"/>
                <a:gd name="connsiteY416" fmla="*/ 322820 h 384233"/>
                <a:gd name="connsiteX417" fmla="*/ 336367 w 1695641"/>
                <a:gd name="connsiteY417" fmla="*/ 313293 h 384233"/>
                <a:gd name="connsiteX418" fmla="*/ 381539 w 1695641"/>
                <a:gd name="connsiteY418" fmla="*/ 228751 h 384233"/>
                <a:gd name="connsiteX419" fmla="*/ 381449 w 1695641"/>
                <a:gd name="connsiteY419" fmla="*/ 228930 h 384233"/>
                <a:gd name="connsiteX420" fmla="*/ 381464 w 1695641"/>
                <a:gd name="connsiteY420" fmla="*/ 228833 h 384233"/>
                <a:gd name="connsiteX421" fmla="*/ 350212 w 1695641"/>
                <a:gd name="connsiteY421" fmla="*/ 205101 h 384233"/>
                <a:gd name="connsiteX422" fmla="*/ 359137 w 1695641"/>
                <a:gd name="connsiteY422" fmla="*/ 216256 h 384233"/>
                <a:gd name="connsiteX423" fmla="*/ 368597 w 1695641"/>
                <a:gd name="connsiteY423" fmla="*/ 213936 h 384233"/>
                <a:gd name="connsiteX424" fmla="*/ 379575 w 1695641"/>
                <a:gd name="connsiteY424" fmla="*/ 213936 h 384233"/>
                <a:gd name="connsiteX425" fmla="*/ 383413 w 1695641"/>
                <a:gd name="connsiteY425" fmla="*/ 215721 h 384233"/>
                <a:gd name="connsiteX426" fmla="*/ 382520 w 1695641"/>
                <a:gd name="connsiteY426" fmla="*/ 221968 h 384233"/>
                <a:gd name="connsiteX427" fmla="*/ 381464 w 1695641"/>
                <a:gd name="connsiteY427" fmla="*/ 228833 h 384233"/>
                <a:gd name="connsiteX428" fmla="*/ 376719 w 1695641"/>
                <a:gd name="connsiteY428" fmla="*/ 234017 h 384233"/>
                <a:gd name="connsiteX429" fmla="*/ 371810 w 1695641"/>
                <a:gd name="connsiteY429" fmla="*/ 237676 h 384233"/>
                <a:gd name="connsiteX430" fmla="*/ 368330 w 1695641"/>
                <a:gd name="connsiteY430" fmla="*/ 247583 h 384233"/>
                <a:gd name="connsiteX431" fmla="*/ 361368 w 1695641"/>
                <a:gd name="connsiteY431" fmla="*/ 252313 h 384233"/>
                <a:gd name="connsiteX432" fmla="*/ 353336 w 1695641"/>
                <a:gd name="connsiteY432" fmla="*/ 253027 h 384233"/>
                <a:gd name="connsiteX433" fmla="*/ 342715 w 1695641"/>
                <a:gd name="connsiteY433" fmla="*/ 257490 h 384233"/>
                <a:gd name="connsiteX434" fmla="*/ 330041 w 1695641"/>
                <a:gd name="connsiteY434" fmla="*/ 247048 h 384233"/>
                <a:gd name="connsiteX435" fmla="*/ 331380 w 1695641"/>
                <a:gd name="connsiteY435" fmla="*/ 239193 h 384233"/>
                <a:gd name="connsiteX436" fmla="*/ 329506 w 1695641"/>
                <a:gd name="connsiteY436" fmla="*/ 232946 h 384233"/>
                <a:gd name="connsiteX437" fmla="*/ 333344 w 1695641"/>
                <a:gd name="connsiteY437" fmla="*/ 225627 h 384233"/>
                <a:gd name="connsiteX438" fmla="*/ 343072 w 1695641"/>
                <a:gd name="connsiteY438" fmla="*/ 208939 h 384233"/>
                <a:gd name="connsiteX439" fmla="*/ 350212 w 1695641"/>
                <a:gd name="connsiteY439" fmla="*/ 205101 h 384233"/>
                <a:gd name="connsiteX440" fmla="*/ 469269 w 1695641"/>
                <a:gd name="connsiteY440" fmla="*/ 183145 h 384233"/>
                <a:gd name="connsiteX441" fmla="*/ 476410 w 1695641"/>
                <a:gd name="connsiteY441" fmla="*/ 184752 h 384233"/>
                <a:gd name="connsiteX442" fmla="*/ 483639 w 1695641"/>
                <a:gd name="connsiteY442" fmla="*/ 188500 h 384233"/>
                <a:gd name="connsiteX443" fmla="*/ 490868 w 1695641"/>
                <a:gd name="connsiteY443" fmla="*/ 189125 h 384233"/>
                <a:gd name="connsiteX444" fmla="*/ 498008 w 1695641"/>
                <a:gd name="connsiteY444" fmla="*/ 191356 h 384233"/>
                <a:gd name="connsiteX445" fmla="*/ 504166 w 1695641"/>
                <a:gd name="connsiteY445" fmla="*/ 190375 h 384233"/>
                <a:gd name="connsiteX446" fmla="*/ 518802 w 1695641"/>
                <a:gd name="connsiteY446" fmla="*/ 203316 h 384233"/>
                <a:gd name="connsiteX447" fmla="*/ 517999 w 1695641"/>
                <a:gd name="connsiteY447" fmla="*/ 203494 h 384233"/>
                <a:gd name="connsiteX448" fmla="*/ 521837 w 1695641"/>
                <a:gd name="connsiteY448" fmla="*/ 209117 h 384233"/>
                <a:gd name="connsiteX449" fmla="*/ 521837 w 1695641"/>
                <a:gd name="connsiteY449" fmla="*/ 216435 h 384233"/>
                <a:gd name="connsiteX450" fmla="*/ 516660 w 1695641"/>
                <a:gd name="connsiteY450" fmla="*/ 223219 h 384233"/>
                <a:gd name="connsiteX451" fmla="*/ 512644 w 1695641"/>
                <a:gd name="connsiteY451" fmla="*/ 231430 h 384233"/>
                <a:gd name="connsiteX452" fmla="*/ 507915 w 1695641"/>
                <a:gd name="connsiteY452" fmla="*/ 236963 h 384233"/>
                <a:gd name="connsiteX453" fmla="*/ 499704 w 1695641"/>
                <a:gd name="connsiteY453" fmla="*/ 240265 h 384233"/>
                <a:gd name="connsiteX454" fmla="*/ 492742 w 1695641"/>
                <a:gd name="connsiteY454" fmla="*/ 240265 h 384233"/>
                <a:gd name="connsiteX455" fmla="*/ 485424 w 1695641"/>
                <a:gd name="connsiteY455" fmla="*/ 243746 h 384233"/>
                <a:gd name="connsiteX456" fmla="*/ 479712 w 1695641"/>
                <a:gd name="connsiteY456" fmla="*/ 237677 h 384233"/>
                <a:gd name="connsiteX457" fmla="*/ 479712 w 1695641"/>
                <a:gd name="connsiteY457" fmla="*/ 229645 h 384233"/>
                <a:gd name="connsiteX458" fmla="*/ 473821 w 1695641"/>
                <a:gd name="connsiteY458" fmla="*/ 218845 h 384233"/>
                <a:gd name="connsiteX459" fmla="*/ 469091 w 1695641"/>
                <a:gd name="connsiteY459" fmla="*/ 209474 h 384233"/>
                <a:gd name="connsiteX460" fmla="*/ 466324 w 1695641"/>
                <a:gd name="connsiteY460" fmla="*/ 199032 h 384233"/>
                <a:gd name="connsiteX461" fmla="*/ 466860 w 1695641"/>
                <a:gd name="connsiteY461" fmla="*/ 192606 h 384233"/>
                <a:gd name="connsiteX462" fmla="*/ 469269 w 1695641"/>
                <a:gd name="connsiteY462" fmla="*/ 183145 h 384233"/>
                <a:gd name="connsiteX463" fmla="*/ 443656 w 1695641"/>
                <a:gd name="connsiteY463" fmla="*/ 131382 h 384233"/>
                <a:gd name="connsiteX464" fmla="*/ 437051 w 1695641"/>
                <a:gd name="connsiteY464" fmla="*/ 132274 h 384233"/>
                <a:gd name="connsiteX465" fmla="*/ 430269 w 1695641"/>
                <a:gd name="connsiteY465" fmla="*/ 134505 h 384233"/>
                <a:gd name="connsiteX466" fmla="*/ 425181 w 1695641"/>
                <a:gd name="connsiteY466" fmla="*/ 137718 h 384233"/>
                <a:gd name="connsiteX467" fmla="*/ 411972 w 1695641"/>
                <a:gd name="connsiteY467" fmla="*/ 143429 h 384233"/>
                <a:gd name="connsiteX468" fmla="*/ 407956 w 1695641"/>
                <a:gd name="connsiteY468" fmla="*/ 150212 h 384233"/>
                <a:gd name="connsiteX469" fmla="*/ 413668 w 1695641"/>
                <a:gd name="connsiteY469" fmla="*/ 155924 h 384233"/>
                <a:gd name="connsiteX470" fmla="*/ 423753 w 1695641"/>
                <a:gd name="connsiteY470" fmla="*/ 152801 h 384233"/>
                <a:gd name="connsiteX471" fmla="*/ 433214 w 1695641"/>
                <a:gd name="connsiteY471" fmla="*/ 145482 h 384233"/>
                <a:gd name="connsiteX472" fmla="*/ 441068 w 1695641"/>
                <a:gd name="connsiteY472" fmla="*/ 138521 h 384233"/>
                <a:gd name="connsiteX473" fmla="*/ 443656 w 1695641"/>
                <a:gd name="connsiteY473" fmla="*/ 131382 h 384233"/>
                <a:gd name="connsiteX474" fmla="*/ 757186 w 1695641"/>
                <a:gd name="connsiteY474" fmla="*/ 117012 h 384233"/>
                <a:gd name="connsiteX475" fmla="*/ 746743 w 1695641"/>
                <a:gd name="connsiteY475" fmla="*/ 118797 h 384233"/>
                <a:gd name="connsiteX476" fmla="*/ 744244 w 1695641"/>
                <a:gd name="connsiteY476" fmla="*/ 124330 h 384233"/>
                <a:gd name="connsiteX477" fmla="*/ 745048 w 1695641"/>
                <a:gd name="connsiteY477" fmla="*/ 129507 h 384233"/>
                <a:gd name="connsiteX478" fmla="*/ 753973 w 1695641"/>
                <a:gd name="connsiteY478" fmla="*/ 130488 h 384233"/>
                <a:gd name="connsiteX479" fmla="*/ 754062 w 1695641"/>
                <a:gd name="connsiteY479" fmla="*/ 130488 h 384233"/>
                <a:gd name="connsiteX480" fmla="*/ 760042 w 1695641"/>
                <a:gd name="connsiteY480" fmla="*/ 120135 h 384233"/>
                <a:gd name="connsiteX481" fmla="*/ 760062 w 1695641"/>
                <a:gd name="connsiteY481" fmla="*/ 119664 h 384233"/>
                <a:gd name="connsiteX482" fmla="*/ 757186 w 1695641"/>
                <a:gd name="connsiteY482" fmla="*/ 117012 h 384233"/>
                <a:gd name="connsiteX483" fmla="*/ 788423 w 1695641"/>
                <a:gd name="connsiteY483" fmla="*/ 107730 h 384233"/>
                <a:gd name="connsiteX484" fmla="*/ 780302 w 1695641"/>
                <a:gd name="connsiteY484" fmla="*/ 110407 h 384233"/>
                <a:gd name="connsiteX485" fmla="*/ 779319 w 1695641"/>
                <a:gd name="connsiteY485" fmla="*/ 118529 h 384233"/>
                <a:gd name="connsiteX486" fmla="*/ 784317 w 1695641"/>
                <a:gd name="connsiteY486" fmla="*/ 123080 h 384233"/>
                <a:gd name="connsiteX487" fmla="*/ 793242 w 1695641"/>
                <a:gd name="connsiteY487" fmla="*/ 116387 h 384233"/>
                <a:gd name="connsiteX488" fmla="*/ 793600 w 1695641"/>
                <a:gd name="connsiteY488" fmla="*/ 116387 h 384233"/>
                <a:gd name="connsiteX489" fmla="*/ 793600 w 1695641"/>
                <a:gd name="connsiteY489" fmla="*/ 109604 h 384233"/>
                <a:gd name="connsiteX490" fmla="*/ 788423 w 1695641"/>
                <a:gd name="connsiteY490" fmla="*/ 107730 h 384233"/>
                <a:gd name="connsiteX491" fmla="*/ 462041 w 1695641"/>
                <a:gd name="connsiteY491" fmla="*/ 97466 h 384233"/>
                <a:gd name="connsiteX492" fmla="*/ 469716 w 1695641"/>
                <a:gd name="connsiteY492" fmla="*/ 100412 h 384233"/>
                <a:gd name="connsiteX493" fmla="*/ 478641 w 1695641"/>
                <a:gd name="connsiteY493" fmla="*/ 100412 h 384233"/>
                <a:gd name="connsiteX494" fmla="*/ 491225 w 1695641"/>
                <a:gd name="connsiteY494" fmla="*/ 108623 h 384233"/>
                <a:gd name="connsiteX495" fmla="*/ 494706 w 1695641"/>
                <a:gd name="connsiteY495" fmla="*/ 119065 h 384233"/>
                <a:gd name="connsiteX496" fmla="*/ 494706 w 1695641"/>
                <a:gd name="connsiteY496" fmla="*/ 127187 h 384233"/>
                <a:gd name="connsiteX497" fmla="*/ 484085 w 1695641"/>
                <a:gd name="connsiteY497" fmla="*/ 137985 h 384233"/>
                <a:gd name="connsiteX498" fmla="*/ 483728 w 1695641"/>
                <a:gd name="connsiteY498" fmla="*/ 137985 h 384233"/>
                <a:gd name="connsiteX499" fmla="*/ 478641 w 1695641"/>
                <a:gd name="connsiteY499" fmla="*/ 146910 h 384233"/>
                <a:gd name="connsiteX500" fmla="*/ 461951 w 1695641"/>
                <a:gd name="connsiteY500" fmla="*/ 176006 h 384233"/>
                <a:gd name="connsiteX501" fmla="*/ 454633 w 1695641"/>
                <a:gd name="connsiteY501" fmla="*/ 185377 h 384233"/>
                <a:gd name="connsiteX502" fmla="*/ 449189 w 1695641"/>
                <a:gd name="connsiteY502" fmla="*/ 186091 h 384233"/>
                <a:gd name="connsiteX503" fmla="*/ 444013 w 1695641"/>
                <a:gd name="connsiteY503" fmla="*/ 191892 h 384233"/>
                <a:gd name="connsiteX504" fmla="*/ 445709 w 1695641"/>
                <a:gd name="connsiteY504" fmla="*/ 202513 h 384233"/>
                <a:gd name="connsiteX505" fmla="*/ 445709 w 1695641"/>
                <a:gd name="connsiteY505" fmla="*/ 249725 h 384233"/>
                <a:gd name="connsiteX506" fmla="*/ 436784 w 1695641"/>
                <a:gd name="connsiteY506" fmla="*/ 263113 h 384233"/>
                <a:gd name="connsiteX507" fmla="*/ 427234 w 1695641"/>
                <a:gd name="connsiteY507" fmla="*/ 272662 h 384233"/>
                <a:gd name="connsiteX508" fmla="*/ 418309 w 1695641"/>
                <a:gd name="connsiteY508" fmla="*/ 277214 h 384233"/>
                <a:gd name="connsiteX509" fmla="*/ 414293 w 1695641"/>
                <a:gd name="connsiteY509" fmla="*/ 274447 h 384233"/>
                <a:gd name="connsiteX510" fmla="*/ 408045 w 1695641"/>
                <a:gd name="connsiteY510" fmla="*/ 271681 h 384233"/>
                <a:gd name="connsiteX511" fmla="*/ 403136 w 1695641"/>
                <a:gd name="connsiteY511" fmla="*/ 267843 h 384233"/>
                <a:gd name="connsiteX512" fmla="*/ 394926 w 1695641"/>
                <a:gd name="connsiteY512" fmla="*/ 263827 h 384233"/>
                <a:gd name="connsiteX513" fmla="*/ 390464 w 1695641"/>
                <a:gd name="connsiteY513" fmla="*/ 255437 h 384233"/>
                <a:gd name="connsiteX514" fmla="*/ 377880 w 1695641"/>
                <a:gd name="connsiteY514" fmla="*/ 242585 h 384233"/>
                <a:gd name="connsiteX515" fmla="*/ 385912 w 1695641"/>
                <a:gd name="connsiteY515" fmla="*/ 239283 h 384233"/>
                <a:gd name="connsiteX516" fmla="*/ 397781 w 1695641"/>
                <a:gd name="connsiteY516" fmla="*/ 243388 h 384233"/>
                <a:gd name="connsiteX517" fmla="*/ 407331 w 1695641"/>
                <a:gd name="connsiteY517" fmla="*/ 232232 h 384233"/>
                <a:gd name="connsiteX518" fmla="*/ 407331 w 1695641"/>
                <a:gd name="connsiteY518" fmla="*/ 224467 h 384233"/>
                <a:gd name="connsiteX519" fmla="*/ 407331 w 1695641"/>
                <a:gd name="connsiteY519" fmla="*/ 213847 h 384233"/>
                <a:gd name="connsiteX520" fmla="*/ 409027 w 1695641"/>
                <a:gd name="connsiteY520" fmla="*/ 199657 h 384233"/>
                <a:gd name="connsiteX521" fmla="*/ 406439 w 1695641"/>
                <a:gd name="connsiteY521" fmla="*/ 194837 h 384233"/>
                <a:gd name="connsiteX522" fmla="*/ 398763 w 1695641"/>
                <a:gd name="connsiteY522" fmla="*/ 192695 h 384233"/>
                <a:gd name="connsiteX523" fmla="*/ 392695 w 1695641"/>
                <a:gd name="connsiteY523" fmla="*/ 193766 h 384233"/>
                <a:gd name="connsiteX524" fmla="*/ 382967 w 1695641"/>
                <a:gd name="connsiteY524" fmla="*/ 192874 h 384233"/>
                <a:gd name="connsiteX525" fmla="*/ 379486 w 1695641"/>
                <a:gd name="connsiteY525" fmla="*/ 189750 h 384233"/>
                <a:gd name="connsiteX526" fmla="*/ 377522 w 1695641"/>
                <a:gd name="connsiteY526" fmla="*/ 182610 h 384233"/>
                <a:gd name="connsiteX527" fmla="*/ 375827 w 1695641"/>
                <a:gd name="connsiteY527" fmla="*/ 178772 h 384233"/>
                <a:gd name="connsiteX528" fmla="*/ 374934 w 1695641"/>
                <a:gd name="connsiteY528" fmla="*/ 171275 h 384233"/>
                <a:gd name="connsiteX529" fmla="*/ 372524 w 1695641"/>
                <a:gd name="connsiteY529" fmla="*/ 160298 h 384233"/>
                <a:gd name="connsiteX530" fmla="*/ 370204 w 1695641"/>
                <a:gd name="connsiteY530" fmla="*/ 146196 h 384233"/>
                <a:gd name="connsiteX531" fmla="*/ 369490 w 1695641"/>
                <a:gd name="connsiteY531" fmla="*/ 131917 h 384233"/>
                <a:gd name="connsiteX532" fmla="*/ 378415 w 1695641"/>
                <a:gd name="connsiteY532" fmla="*/ 115763 h 384233"/>
                <a:gd name="connsiteX533" fmla="*/ 386626 w 1695641"/>
                <a:gd name="connsiteY533" fmla="*/ 112104 h 384233"/>
                <a:gd name="connsiteX534" fmla="*/ 393944 w 1695641"/>
                <a:gd name="connsiteY534" fmla="*/ 115941 h 384233"/>
                <a:gd name="connsiteX535" fmla="*/ 397424 w 1695641"/>
                <a:gd name="connsiteY535" fmla="*/ 120582 h 384233"/>
                <a:gd name="connsiteX536" fmla="*/ 412597 w 1695641"/>
                <a:gd name="connsiteY536" fmla="*/ 116120 h 384233"/>
                <a:gd name="connsiteX537" fmla="*/ 423842 w 1695641"/>
                <a:gd name="connsiteY537" fmla="*/ 113085 h 384233"/>
                <a:gd name="connsiteX538" fmla="*/ 432053 w 1695641"/>
                <a:gd name="connsiteY538" fmla="*/ 110140 h 384233"/>
                <a:gd name="connsiteX539" fmla="*/ 438479 w 1695641"/>
                <a:gd name="connsiteY539" fmla="*/ 108266 h 384233"/>
                <a:gd name="connsiteX540" fmla="*/ 447404 w 1695641"/>
                <a:gd name="connsiteY540" fmla="*/ 104785 h 384233"/>
                <a:gd name="connsiteX541" fmla="*/ 452492 w 1695641"/>
                <a:gd name="connsiteY541" fmla="*/ 101483 h 384233"/>
                <a:gd name="connsiteX542" fmla="*/ 456953 w 1695641"/>
                <a:gd name="connsiteY542" fmla="*/ 99162 h 384233"/>
                <a:gd name="connsiteX543" fmla="*/ 462041 w 1695641"/>
                <a:gd name="connsiteY543" fmla="*/ 97466 h 384233"/>
                <a:gd name="connsiteX544" fmla="*/ 754508 w 1695641"/>
                <a:gd name="connsiteY544" fmla="*/ 82830 h 384233"/>
                <a:gd name="connsiteX545" fmla="*/ 745583 w 1695641"/>
                <a:gd name="connsiteY545" fmla="*/ 88988 h 384233"/>
                <a:gd name="connsiteX546" fmla="*/ 746565 w 1695641"/>
                <a:gd name="connsiteY546" fmla="*/ 97913 h 384233"/>
                <a:gd name="connsiteX547" fmla="*/ 750402 w 1695641"/>
                <a:gd name="connsiteY547" fmla="*/ 100234 h 384233"/>
                <a:gd name="connsiteX548" fmla="*/ 760577 w 1695641"/>
                <a:gd name="connsiteY548" fmla="*/ 90595 h 384233"/>
                <a:gd name="connsiteX549" fmla="*/ 761023 w 1695641"/>
                <a:gd name="connsiteY549" fmla="*/ 90327 h 384233"/>
                <a:gd name="connsiteX550" fmla="*/ 754508 w 1695641"/>
                <a:gd name="connsiteY550" fmla="*/ 82830 h 384233"/>
                <a:gd name="connsiteX551" fmla="*/ 802702 w 1695641"/>
                <a:gd name="connsiteY551" fmla="*/ 69710 h 384233"/>
                <a:gd name="connsiteX552" fmla="*/ 782265 w 1695641"/>
                <a:gd name="connsiteY552" fmla="*/ 77742 h 384233"/>
                <a:gd name="connsiteX553" fmla="*/ 785210 w 1695641"/>
                <a:gd name="connsiteY553" fmla="*/ 87381 h 384233"/>
                <a:gd name="connsiteX554" fmla="*/ 796188 w 1695641"/>
                <a:gd name="connsiteY554" fmla="*/ 88006 h 384233"/>
                <a:gd name="connsiteX555" fmla="*/ 803505 w 1695641"/>
                <a:gd name="connsiteY555" fmla="*/ 77564 h 384233"/>
                <a:gd name="connsiteX556" fmla="*/ 802702 w 1695641"/>
                <a:gd name="connsiteY556" fmla="*/ 69710 h 384233"/>
                <a:gd name="connsiteX557" fmla="*/ 1094368 w 1695641"/>
                <a:gd name="connsiteY557" fmla="*/ 67658 h 384233"/>
                <a:gd name="connsiteX558" fmla="*/ 1100348 w 1695641"/>
                <a:gd name="connsiteY558" fmla="*/ 71139 h 384233"/>
                <a:gd name="connsiteX559" fmla="*/ 1109273 w 1695641"/>
                <a:gd name="connsiteY559" fmla="*/ 79438 h 384233"/>
                <a:gd name="connsiteX560" fmla="*/ 1111950 w 1695641"/>
                <a:gd name="connsiteY560" fmla="*/ 87649 h 384233"/>
                <a:gd name="connsiteX561" fmla="*/ 1115430 w 1695641"/>
                <a:gd name="connsiteY561" fmla="*/ 93093 h 384233"/>
                <a:gd name="connsiteX562" fmla="*/ 1101597 w 1695641"/>
                <a:gd name="connsiteY562" fmla="*/ 105945 h 384233"/>
                <a:gd name="connsiteX563" fmla="*/ 1090709 w 1695641"/>
                <a:gd name="connsiteY563" fmla="*/ 114870 h 384233"/>
                <a:gd name="connsiteX564" fmla="*/ 1082319 w 1695641"/>
                <a:gd name="connsiteY564" fmla="*/ 120493 h 384233"/>
                <a:gd name="connsiteX565" fmla="*/ 1065630 w 1695641"/>
                <a:gd name="connsiteY565" fmla="*/ 132185 h 384233"/>
                <a:gd name="connsiteX566" fmla="*/ 1069646 w 1695641"/>
                <a:gd name="connsiteY566" fmla="*/ 146108 h 384233"/>
                <a:gd name="connsiteX567" fmla="*/ 1066879 w 1695641"/>
                <a:gd name="connsiteY567" fmla="*/ 152533 h 384233"/>
                <a:gd name="connsiteX568" fmla="*/ 1064648 w 1695641"/>
                <a:gd name="connsiteY568" fmla="*/ 158423 h 384233"/>
                <a:gd name="connsiteX569" fmla="*/ 1062952 w 1695641"/>
                <a:gd name="connsiteY569" fmla="*/ 164671 h 384233"/>
                <a:gd name="connsiteX570" fmla="*/ 1061792 w 1695641"/>
                <a:gd name="connsiteY570" fmla="*/ 171275 h 384233"/>
                <a:gd name="connsiteX571" fmla="*/ 1062684 w 1695641"/>
                <a:gd name="connsiteY571" fmla="*/ 188411 h 384233"/>
                <a:gd name="connsiteX572" fmla="*/ 1093565 w 1695641"/>
                <a:gd name="connsiteY572" fmla="*/ 187697 h 384233"/>
                <a:gd name="connsiteX573" fmla="*/ 1101598 w 1695641"/>
                <a:gd name="connsiteY573" fmla="*/ 184574 h 384233"/>
                <a:gd name="connsiteX574" fmla="*/ 1109273 w 1695641"/>
                <a:gd name="connsiteY574" fmla="*/ 183770 h 384233"/>
                <a:gd name="connsiteX575" fmla="*/ 1117662 w 1695641"/>
                <a:gd name="connsiteY575" fmla="*/ 186002 h 384233"/>
                <a:gd name="connsiteX576" fmla="*/ 1125872 w 1695641"/>
                <a:gd name="connsiteY576" fmla="*/ 190553 h 384233"/>
                <a:gd name="connsiteX577" fmla="*/ 1136582 w 1695641"/>
                <a:gd name="connsiteY577" fmla="*/ 199478 h 384233"/>
                <a:gd name="connsiteX578" fmla="*/ 1137564 w 1695641"/>
                <a:gd name="connsiteY578" fmla="*/ 206797 h 384233"/>
                <a:gd name="connsiteX579" fmla="*/ 1136046 w 1695641"/>
                <a:gd name="connsiteY579" fmla="*/ 206975 h 384233"/>
                <a:gd name="connsiteX580" fmla="*/ 1137117 w 1695641"/>
                <a:gd name="connsiteY580" fmla="*/ 209653 h 384233"/>
                <a:gd name="connsiteX581" fmla="*/ 1137832 w 1695641"/>
                <a:gd name="connsiteY581" fmla="*/ 213580 h 384233"/>
                <a:gd name="connsiteX582" fmla="*/ 1135154 w 1695641"/>
                <a:gd name="connsiteY582" fmla="*/ 219917 h 384233"/>
                <a:gd name="connsiteX583" fmla="*/ 1129799 w 1695641"/>
                <a:gd name="connsiteY583" fmla="*/ 225360 h 384233"/>
                <a:gd name="connsiteX584" fmla="*/ 1119357 w 1695641"/>
                <a:gd name="connsiteY584" fmla="*/ 225985 h 384233"/>
                <a:gd name="connsiteX585" fmla="*/ 1108023 w 1695641"/>
                <a:gd name="connsiteY585" fmla="*/ 224021 h 384233"/>
                <a:gd name="connsiteX586" fmla="*/ 1096421 w 1695641"/>
                <a:gd name="connsiteY586" fmla="*/ 225003 h 384233"/>
                <a:gd name="connsiteX587" fmla="*/ 1077232 w 1695641"/>
                <a:gd name="connsiteY587" fmla="*/ 223397 h 384233"/>
                <a:gd name="connsiteX588" fmla="*/ 1059382 w 1695641"/>
                <a:gd name="connsiteY588" fmla="*/ 223397 h 384233"/>
                <a:gd name="connsiteX589" fmla="*/ 1041532 w 1695641"/>
                <a:gd name="connsiteY589" fmla="*/ 224824 h 384233"/>
                <a:gd name="connsiteX590" fmla="*/ 1024486 w 1695641"/>
                <a:gd name="connsiteY590" fmla="*/ 227234 h 384233"/>
                <a:gd name="connsiteX591" fmla="*/ 1005119 w 1695641"/>
                <a:gd name="connsiteY591" fmla="*/ 226788 h 384233"/>
                <a:gd name="connsiteX592" fmla="*/ 970758 w 1695641"/>
                <a:gd name="connsiteY592" fmla="*/ 233839 h 384233"/>
                <a:gd name="connsiteX593" fmla="*/ 928633 w 1695641"/>
                <a:gd name="connsiteY593" fmla="*/ 249904 h 384233"/>
                <a:gd name="connsiteX594" fmla="*/ 912568 w 1695641"/>
                <a:gd name="connsiteY594" fmla="*/ 234731 h 384233"/>
                <a:gd name="connsiteX595" fmla="*/ 912568 w 1695641"/>
                <a:gd name="connsiteY595" fmla="*/ 225806 h 384233"/>
                <a:gd name="connsiteX596" fmla="*/ 911586 w 1695641"/>
                <a:gd name="connsiteY596" fmla="*/ 214919 h 384233"/>
                <a:gd name="connsiteX597" fmla="*/ 929436 w 1695641"/>
                <a:gd name="connsiteY597" fmla="*/ 205190 h 384233"/>
                <a:gd name="connsiteX598" fmla="*/ 939789 w 1695641"/>
                <a:gd name="connsiteY598" fmla="*/ 206172 h 384233"/>
                <a:gd name="connsiteX599" fmla="*/ 961208 w 1695641"/>
                <a:gd name="connsiteY599" fmla="*/ 198050 h 384233"/>
                <a:gd name="connsiteX600" fmla="*/ 970133 w 1695641"/>
                <a:gd name="connsiteY600" fmla="*/ 196355 h 384233"/>
                <a:gd name="connsiteX601" fmla="*/ 993606 w 1695641"/>
                <a:gd name="connsiteY601" fmla="*/ 186537 h 384233"/>
                <a:gd name="connsiteX602" fmla="*/ 1011991 w 1695641"/>
                <a:gd name="connsiteY602" fmla="*/ 155121 h 384233"/>
                <a:gd name="connsiteX603" fmla="*/ 1013866 w 1695641"/>
                <a:gd name="connsiteY603" fmla="*/ 144591 h 384233"/>
                <a:gd name="connsiteX604" fmla="*/ 1011991 w 1695641"/>
                <a:gd name="connsiteY604" fmla="*/ 136290 h 384233"/>
                <a:gd name="connsiteX605" fmla="*/ 1003066 w 1695641"/>
                <a:gd name="connsiteY605" fmla="*/ 137718 h 384233"/>
                <a:gd name="connsiteX606" fmla="*/ 991375 w 1695641"/>
                <a:gd name="connsiteY606" fmla="*/ 138522 h 384233"/>
                <a:gd name="connsiteX607" fmla="*/ 987805 w 1695641"/>
                <a:gd name="connsiteY607" fmla="*/ 127901 h 384233"/>
                <a:gd name="connsiteX608" fmla="*/ 980843 w 1695641"/>
                <a:gd name="connsiteY608" fmla="*/ 115138 h 384233"/>
                <a:gd name="connsiteX609" fmla="*/ 979058 w 1695641"/>
                <a:gd name="connsiteY609" fmla="*/ 104874 h 384233"/>
                <a:gd name="connsiteX610" fmla="*/ 978166 w 1695641"/>
                <a:gd name="connsiteY610" fmla="*/ 94968 h 384233"/>
                <a:gd name="connsiteX611" fmla="*/ 987091 w 1695641"/>
                <a:gd name="connsiteY611" fmla="*/ 87560 h 384233"/>
                <a:gd name="connsiteX612" fmla="*/ 1002799 w 1695641"/>
                <a:gd name="connsiteY612" fmla="*/ 91308 h 384233"/>
                <a:gd name="connsiteX613" fmla="*/ 1040283 w 1695641"/>
                <a:gd name="connsiteY613" fmla="*/ 85061 h 384233"/>
                <a:gd name="connsiteX614" fmla="*/ 1046798 w 1695641"/>
                <a:gd name="connsiteY614" fmla="*/ 83276 h 384233"/>
                <a:gd name="connsiteX615" fmla="*/ 1051439 w 1695641"/>
                <a:gd name="connsiteY615" fmla="*/ 81491 h 384233"/>
                <a:gd name="connsiteX616" fmla="*/ 1079553 w 1695641"/>
                <a:gd name="connsiteY616" fmla="*/ 69622 h 384233"/>
                <a:gd name="connsiteX617" fmla="*/ 1087496 w 1695641"/>
                <a:gd name="connsiteY617" fmla="*/ 68640 h 384233"/>
                <a:gd name="connsiteX618" fmla="*/ 1094368 w 1695641"/>
                <a:gd name="connsiteY618" fmla="*/ 67658 h 384233"/>
                <a:gd name="connsiteX619" fmla="*/ 699531 w 1695641"/>
                <a:gd name="connsiteY619" fmla="*/ 57304 h 384233"/>
                <a:gd name="connsiteX620" fmla="*/ 707564 w 1695641"/>
                <a:gd name="connsiteY620" fmla="*/ 67836 h 384233"/>
                <a:gd name="connsiteX621" fmla="*/ 705689 w 1695641"/>
                <a:gd name="connsiteY621" fmla="*/ 78456 h 384233"/>
                <a:gd name="connsiteX622" fmla="*/ 702030 w 1695641"/>
                <a:gd name="connsiteY622" fmla="*/ 90594 h 384233"/>
                <a:gd name="connsiteX623" fmla="*/ 695426 w 1695641"/>
                <a:gd name="connsiteY623" fmla="*/ 99519 h 384233"/>
                <a:gd name="connsiteX624" fmla="*/ 684449 w 1695641"/>
                <a:gd name="connsiteY624" fmla="*/ 111656 h 384233"/>
                <a:gd name="connsiteX625" fmla="*/ 683288 w 1695641"/>
                <a:gd name="connsiteY625" fmla="*/ 125133 h 384233"/>
                <a:gd name="connsiteX626" fmla="*/ 684091 w 1695641"/>
                <a:gd name="connsiteY626" fmla="*/ 134058 h 384233"/>
                <a:gd name="connsiteX627" fmla="*/ 691231 w 1695641"/>
                <a:gd name="connsiteY627" fmla="*/ 134058 h 384233"/>
                <a:gd name="connsiteX628" fmla="*/ 693552 w 1695641"/>
                <a:gd name="connsiteY628" fmla="*/ 140573 h 384233"/>
                <a:gd name="connsiteX629" fmla="*/ 697925 w 1695641"/>
                <a:gd name="connsiteY629" fmla="*/ 151016 h 384233"/>
                <a:gd name="connsiteX630" fmla="*/ 696408 w 1695641"/>
                <a:gd name="connsiteY630" fmla="*/ 155210 h 384233"/>
                <a:gd name="connsiteX631" fmla="*/ 675791 w 1695641"/>
                <a:gd name="connsiteY631" fmla="*/ 175023 h 384233"/>
                <a:gd name="connsiteX632" fmla="*/ 676773 w 1695641"/>
                <a:gd name="connsiteY632" fmla="*/ 183145 h 384233"/>
                <a:gd name="connsiteX633" fmla="*/ 684627 w 1695641"/>
                <a:gd name="connsiteY633" fmla="*/ 183145 h 384233"/>
                <a:gd name="connsiteX634" fmla="*/ 684359 w 1695641"/>
                <a:gd name="connsiteY634" fmla="*/ 183680 h 384233"/>
                <a:gd name="connsiteX635" fmla="*/ 691499 w 1695641"/>
                <a:gd name="connsiteY635" fmla="*/ 188321 h 384233"/>
                <a:gd name="connsiteX636" fmla="*/ 693641 w 1695641"/>
                <a:gd name="connsiteY636" fmla="*/ 195997 h 384233"/>
                <a:gd name="connsiteX637" fmla="*/ 673560 w 1695641"/>
                <a:gd name="connsiteY637" fmla="*/ 220094 h 384233"/>
                <a:gd name="connsiteX638" fmla="*/ 640806 w 1695641"/>
                <a:gd name="connsiteY638" fmla="*/ 236426 h 384233"/>
                <a:gd name="connsiteX639" fmla="*/ 624830 w 1695641"/>
                <a:gd name="connsiteY639" fmla="*/ 250706 h 384233"/>
                <a:gd name="connsiteX640" fmla="*/ 618494 w 1695641"/>
                <a:gd name="connsiteY640" fmla="*/ 250706 h 384233"/>
                <a:gd name="connsiteX641" fmla="*/ 609569 w 1695641"/>
                <a:gd name="connsiteY641" fmla="*/ 248207 h 384233"/>
                <a:gd name="connsiteX642" fmla="*/ 605732 w 1695641"/>
                <a:gd name="connsiteY642" fmla="*/ 240353 h 384233"/>
                <a:gd name="connsiteX643" fmla="*/ 600198 w 1695641"/>
                <a:gd name="connsiteY643" fmla="*/ 232411 h 384233"/>
                <a:gd name="connsiteX644" fmla="*/ 597699 w 1695641"/>
                <a:gd name="connsiteY644" fmla="*/ 217952 h 384233"/>
                <a:gd name="connsiteX645" fmla="*/ 611889 w 1695641"/>
                <a:gd name="connsiteY645" fmla="*/ 204297 h 384233"/>
                <a:gd name="connsiteX646" fmla="*/ 620011 w 1695641"/>
                <a:gd name="connsiteY646" fmla="*/ 198317 h 384233"/>
                <a:gd name="connsiteX647" fmla="*/ 625812 w 1695641"/>
                <a:gd name="connsiteY647" fmla="*/ 192337 h 384233"/>
                <a:gd name="connsiteX648" fmla="*/ 627329 w 1695641"/>
                <a:gd name="connsiteY648" fmla="*/ 186536 h 384233"/>
                <a:gd name="connsiteX649" fmla="*/ 629024 w 1695641"/>
                <a:gd name="connsiteY649" fmla="*/ 179039 h 384233"/>
                <a:gd name="connsiteX650" fmla="*/ 626347 w 1695641"/>
                <a:gd name="connsiteY650" fmla="*/ 173060 h 384233"/>
                <a:gd name="connsiteX651" fmla="*/ 623134 w 1695641"/>
                <a:gd name="connsiteY651" fmla="*/ 167884 h 384233"/>
                <a:gd name="connsiteX652" fmla="*/ 616708 w 1695641"/>
                <a:gd name="connsiteY652" fmla="*/ 156728 h 384233"/>
                <a:gd name="connsiteX653" fmla="*/ 626972 w 1695641"/>
                <a:gd name="connsiteY653" fmla="*/ 146107 h 384233"/>
                <a:gd name="connsiteX654" fmla="*/ 633844 w 1695641"/>
                <a:gd name="connsiteY654" fmla="*/ 146107 h 384233"/>
                <a:gd name="connsiteX655" fmla="*/ 643484 w 1695641"/>
                <a:gd name="connsiteY655" fmla="*/ 138164 h 384233"/>
                <a:gd name="connsiteX656" fmla="*/ 645625 w 1695641"/>
                <a:gd name="connsiteY656" fmla="*/ 123527 h 384233"/>
                <a:gd name="connsiteX657" fmla="*/ 638128 w 1695641"/>
                <a:gd name="connsiteY657" fmla="*/ 116565 h 384233"/>
                <a:gd name="connsiteX658" fmla="*/ 629203 w 1695641"/>
                <a:gd name="connsiteY658" fmla="*/ 113352 h 384233"/>
                <a:gd name="connsiteX659" fmla="*/ 623581 w 1695641"/>
                <a:gd name="connsiteY659" fmla="*/ 107195 h 384233"/>
                <a:gd name="connsiteX660" fmla="*/ 618940 w 1695641"/>
                <a:gd name="connsiteY660" fmla="*/ 104071 h 384233"/>
                <a:gd name="connsiteX661" fmla="*/ 616440 w 1695641"/>
                <a:gd name="connsiteY661" fmla="*/ 93629 h 384233"/>
                <a:gd name="connsiteX662" fmla="*/ 621260 w 1695641"/>
                <a:gd name="connsiteY662" fmla="*/ 90594 h 384233"/>
                <a:gd name="connsiteX663" fmla="*/ 624919 w 1695641"/>
                <a:gd name="connsiteY663" fmla="*/ 84972 h 384233"/>
                <a:gd name="connsiteX664" fmla="*/ 632684 w 1695641"/>
                <a:gd name="connsiteY664" fmla="*/ 80420 h 384233"/>
                <a:gd name="connsiteX665" fmla="*/ 642859 w 1695641"/>
                <a:gd name="connsiteY665" fmla="*/ 79260 h 384233"/>
                <a:gd name="connsiteX666" fmla="*/ 686947 w 1695641"/>
                <a:gd name="connsiteY666" fmla="*/ 58197 h 384233"/>
                <a:gd name="connsiteX667" fmla="*/ 699531 w 1695641"/>
                <a:gd name="connsiteY667" fmla="*/ 57304 h 384233"/>
                <a:gd name="connsiteX668" fmla="*/ 1315527 w 1695641"/>
                <a:gd name="connsiteY668" fmla="*/ 56948 h 384233"/>
                <a:gd name="connsiteX669" fmla="*/ 1328468 w 1695641"/>
                <a:gd name="connsiteY669" fmla="*/ 57483 h 384233"/>
                <a:gd name="connsiteX670" fmla="*/ 1338821 w 1695641"/>
                <a:gd name="connsiteY670" fmla="*/ 65962 h 384233"/>
                <a:gd name="connsiteX671" fmla="*/ 1341231 w 1695641"/>
                <a:gd name="connsiteY671" fmla="*/ 73280 h 384233"/>
                <a:gd name="connsiteX672" fmla="*/ 1342659 w 1695641"/>
                <a:gd name="connsiteY672" fmla="*/ 80330 h 384233"/>
                <a:gd name="connsiteX673" fmla="*/ 1337215 w 1695641"/>
                <a:gd name="connsiteY673" fmla="*/ 93450 h 384233"/>
                <a:gd name="connsiteX674" fmla="*/ 1337215 w 1695641"/>
                <a:gd name="connsiteY674" fmla="*/ 101125 h 384233"/>
                <a:gd name="connsiteX675" fmla="*/ 1342481 w 1695641"/>
                <a:gd name="connsiteY675" fmla="*/ 99787 h 384233"/>
                <a:gd name="connsiteX676" fmla="*/ 1349085 w 1695641"/>
                <a:gd name="connsiteY676" fmla="*/ 96841 h 384233"/>
                <a:gd name="connsiteX677" fmla="*/ 1356849 w 1695641"/>
                <a:gd name="connsiteY677" fmla="*/ 94164 h 384233"/>
                <a:gd name="connsiteX678" fmla="*/ 1365774 w 1695641"/>
                <a:gd name="connsiteY678" fmla="*/ 87738 h 384233"/>
                <a:gd name="connsiteX679" fmla="*/ 1379697 w 1695641"/>
                <a:gd name="connsiteY679" fmla="*/ 87738 h 384233"/>
                <a:gd name="connsiteX680" fmla="*/ 1391835 w 1695641"/>
                <a:gd name="connsiteY680" fmla="*/ 91665 h 384233"/>
                <a:gd name="connsiteX681" fmla="*/ 1400224 w 1695641"/>
                <a:gd name="connsiteY681" fmla="*/ 107641 h 384233"/>
                <a:gd name="connsiteX682" fmla="*/ 1397011 w 1695641"/>
                <a:gd name="connsiteY682" fmla="*/ 111657 h 384233"/>
                <a:gd name="connsiteX683" fmla="*/ 1390318 w 1695641"/>
                <a:gd name="connsiteY683" fmla="*/ 116655 h 384233"/>
                <a:gd name="connsiteX684" fmla="*/ 1374877 w 1695641"/>
                <a:gd name="connsiteY684" fmla="*/ 123259 h 384233"/>
                <a:gd name="connsiteX685" fmla="*/ 1365952 w 1695641"/>
                <a:gd name="connsiteY685" fmla="*/ 127097 h 384233"/>
                <a:gd name="connsiteX686" fmla="*/ 1355600 w 1695641"/>
                <a:gd name="connsiteY686" fmla="*/ 128436 h 384233"/>
                <a:gd name="connsiteX687" fmla="*/ 1339714 w 1695641"/>
                <a:gd name="connsiteY687" fmla="*/ 134505 h 384233"/>
                <a:gd name="connsiteX688" fmla="*/ 1334448 w 1695641"/>
                <a:gd name="connsiteY688" fmla="*/ 142180 h 384233"/>
                <a:gd name="connsiteX689" fmla="*/ 1336322 w 1695641"/>
                <a:gd name="connsiteY689" fmla="*/ 154496 h 384233"/>
                <a:gd name="connsiteX690" fmla="*/ 1362561 w 1695641"/>
                <a:gd name="connsiteY690" fmla="*/ 181271 h 384233"/>
                <a:gd name="connsiteX691" fmla="*/ 1381928 w 1695641"/>
                <a:gd name="connsiteY691" fmla="*/ 203137 h 384233"/>
                <a:gd name="connsiteX692" fmla="*/ 1401831 w 1695641"/>
                <a:gd name="connsiteY692" fmla="*/ 216791 h 384233"/>
                <a:gd name="connsiteX693" fmla="*/ 1413255 w 1695641"/>
                <a:gd name="connsiteY693" fmla="*/ 221254 h 384233"/>
                <a:gd name="connsiteX694" fmla="*/ 1422179 w 1695641"/>
                <a:gd name="connsiteY694" fmla="*/ 226877 h 384233"/>
                <a:gd name="connsiteX695" fmla="*/ 1441903 w 1695641"/>
                <a:gd name="connsiteY695" fmla="*/ 234195 h 384233"/>
                <a:gd name="connsiteX696" fmla="*/ 1448686 w 1695641"/>
                <a:gd name="connsiteY696" fmla="*/ 237319 h 384233"/>
                <a:gd name="connsiteX697" fmla="*/ 1447972 w 1695641"/>
                <a:gd name="connsiteY697" fmla="*/ 238211 h 384233"/>
                <a:gd name="connsiteX698" fmla="*/ 1445830 w 1695641"/>
                <a:gd name="connsiteY698" fmla="*/ 243388 h 384233"/>
                <a:gd name="connsiteX699" fmla="*/ 1444849 w 1695641"/>
                <a:gd name="connsiteY699" fmla="*/ 250706 h 384233"/>
                <a:gd name="connsiteX700" fmla="*/ 1433514 w 1695641"/>
                <a:gd name="connsiteY700" fmla="*/ 256597 h 384233"/>
                <a:gd name="connsiteX701" fmla="*/ 1428873 w 1695641"/>
                <a:gd name="connsiteY701" fmla="*/ 260435 h 384233"/>
                <a:gd name="connsiteX702" fmla="*/ 1424231 w 1695641"/>
                <a:gd name="connsiteY702" fmla="*/ 261416 h 384233"/>
                <a:gd name="connsiteX703" fmla="*/ 1413790 w 1695641"/>
                <a:gd name="connsiteY703" fmla="*/ 260792 h 384233"/>
                <a:gd name="connsiteX704" fmla="*/ 1402991 w 1695641"/>
                <a:gd name="connsiteY704" fmla="*/ 260792 h 384233"/>
                <a:gd name="connsiteX705" fmla="*/ 1393530 w 1695641"/>
                <a:gd name="connsiteY705" fmla="*/ 259007 h 384233"/>
                <a:gd name="connsiteX706" fmla="*/ 1378715 w 1695641"/>
                <a:gd name="connsiteY706" fmla="*/ 256954 h 384233"/>
                <a:gd name="connsiteX707" fmla="*/ 1370326 w 1695641"/>
                <a:gd name="connsiteY707" fmla="*/ 251153 h 384233"/>
                <a:gd name="connsiteX708" fmla="*/ 1357474 w 1695641"/>
                <a:gd name="connsiteY708" fmla="*/ 228215 h 384233"/>
                <a:gd name="connsiteX709" fmla="*/ 1342927 w 1695641"/>
                <a:gd name="connsiteY709" fmla="*/ 209741 h 384233"/>
                <a:gd name="connsiteX710" fmla="*/ 1334002 w 1695641"/>
                <a:gd name="connsiteY710" fmla="*/ 199656 h 384233"/>
                <a:gd name="connsiteX711" fmla="*/ 1313742 w 1695641"/>
                <a:gd name="connsiteY711" fmla="*/ 181806 h 384233"/>
                <a:gd name="connsiteX712" fmla="*/ 1299730 w 1695641"/>
                <a:gd name="connsiteY712" fmla="*/ 203048 h 384233"/>
                <a:gd name="connsiteX713" fmla="*/ 1279470 w 1695641"/>
                <a:gd name="connsiteY713" fmla="*/ 222860 h 384233"/>
                <a:gd name="connsiteX714" fmla="*/ 1258676 w 1695641"/>
                <a:gd name="connsiteY714" fmla="*/ 235534 h 384233"/>
                <a:gd name="connsiteX715" fmla="*/ 1243236 w 1695641"/>
                <a:gd name="connsiteY715" fmla="*/ 243923 h 384233"/>
                <a:gd name="connsiteX716" fmla="*/ 1229045 w 1695641"/>
                <a:gd name="connsiteY716" fmla="*/ 247583 h 384233"/>
                <a:gd name="connsiteX717" fmla="*/ 1221280 w 1695641"/>
                <a:gd name="connsiteY717" fmla="*/ 249011 h 384233"/>
                <a:gd name="connsiteX718" fmla="*/ 1216014 w 1695641"/>
                <a:gd name="connsiteY718" fmla="*/ 244459 h 384233"/>
                <a:gd name="connsiteX719" fmla="*/ 1211998 w 1695641"/>
                <a:gd name="connsiteY719" fmla="*/ 236426 h 384233"/>
                <a:gd name="connsiteX720" fmla="*/ 1205216 w 1695641"/>
                <a:gd name="connsiteY720" fmla="*/ 234106 h 384233"/>
                <a:gd name="connsiteX721" fmla="*/ 1209589 w 1695641"/>
                <a:gd name="connsiteY721" fmla="*/ 229019 h 384233"/>
                <a:gd name="connsiteX722" fmla="*/ 1219584 w 1695641"/>
                <a:gd name="connsiteY722" fmla="*/ 223128 h 384233"/>
                <a:gd name="connsiteX723" fmla="*/ 1226457 w 1695641"/>
                <a:gd name="connsiteY723" fmla="*/ 218041 h 384233"/>
                <a:gd name="connsiteX724" fmla="*/ 1231277 w 1695641"/>
                <a:gd name="connsiteY724" fmla="*/ 215899 h 384233"/>
                <a:gd name="connsiteX725" fmla="*/ 1263406 w 1695641"/>
                <a:gd name="connsiteY725" fmla="*/ 185109 h 384233"/>
                <a:gd name="connsiteX726" fmla="*/ 1275812 w 1695641"/>
                <a:gd name="connsiteY726" fmla="*/ 163332 h 384233"/>
                <a:gd name="connsiteX727" fmla="*/ 1278400 w 1695641"/>
                <a:gd name="connsiteY727" fmla="*/ 154407 h 384233"/>
                <a:gd name="connsiteX728" fmla="*/ 1271974 w 1695641"/>
                <a:gd name="connsiteY728" fmla="*/ 154407 h 384233"/>
                <a:gd name="connsiteX729" fmla="*/ 1267065 w 1695641"/>
                <a:gd name="connsiteY729" fmla="*/ 154407 h 384233"/>
                <a:gd name="connsiteX730" fmla="*/ 1260461 w 1695641"/>
                <a:gd name="connsiteY730" fmla="*/ 156192 h 384233"/>
                <a:gd name="connsiteX731" fmla="*/ 1254124 w 1695641"/>
                <a:gd name="connsiteY731" fmla="*/ 156192 h 384233"/>
                <a:gd name="connsiteX732" fmla="*/ 1244395 w 1695641"/>
                <a:gd name="connsiteY732" fmla="*/ 151640 h 384233"/>
                <a:gd name="connsiteX733" fmla="*/ 1233060 w 1695641"/>
                <a:gd name="connsiteY733" fmla="*/ 137539 h 384233"/>
                <a:gd name="connsiteX734" fmla="*/ 1236095 w 1695641"/>
                <a:gd name="connsiteY734" fmla="*/ 128614 h 384233"/>
                <a:gd name="connsiteX735" fmla="*/ 1241451 w 1695641"/>
                <a:gd name="connsiteY735" fmla="*/ 123081 h 384233"/>
                <a:gd name="connsiteX736" fmla="*/ 1248234 w 1695641"/>
                <a:gd name="connsiteY736" fmla="*/ 120493 h 384233"/>
                <a:gd name="connsiteX737" fmla="*/ 1253945 w 1695641"/>
                <a:gd name="connsiteY737" fmla="*/ 116744 h 384233"/>
                <a:gd name="connsiteX738" fmla="*/ 1267869 w 1695641"/>
                <a:gd name="connsiteY738" fmla="*/ 116744 h 384233"/>
                <a:gd name="connsiteX739" fmla="*/ 1290805 w 1695641"/>
                <a:gd name="connsiteY739" fmla="*/ 108622 h 384233"/>
                <a:gd name="connsiteX740" fmla="*/ 1295178 w 1695641"/>
                <a:gd name="connsiteY740" fmla="*/ 87470 h 384233"/>
                <a:gd name="connsiteX741" fmla="*/ 1296695 w 1695641"/>
                <a:gd name="connsiteY741" fmla="*/ 74084 h 384233"/>
                <a:gd name="connsiteX742" fmla="*/ 1296071 w 1695641"/>
                <a:gd name="connsiteY742" fmla="*/ 62570 h 384233"/>
                <a:gd name="connsiteX743" fmla="*/ 1299641 w 1695641"/>
                <a:gd name="connsiteY743" fmla="*/ 58465 h 384233"/>
                <a:gd name="connsiteX744" fmla="*/ 1308566 w 1695641"/>
                <a:gd name="connsiteY744" fmla="*/ 59179 h 384233"/>
                <a:gd name="connsiteX745" fmla="*/ 1315527 w 1695641"/>
                <a:gd name="connsiteY745" fmla="*/ 56948 h 384233"/>
                <a:gd name="connsiteX746" fmla="*/ 80146 w 1695641"/>
                <a:gd name="connsiteY746" fmla="*/ 54092 h 384233"/>
                <a:gd name="connsiteX747" fmla="*/ 86750 w 1695641"/>
                <a:gd name="connsiteY747" fmla="*/ 57751 h 384233"/>
                <a:gd name="connsiteX748" fmla="*/ 97280 w 1695641"/>
                <a:gd name="connsiteY748" fmla="*/ 58912 h 384233"/>
                <a:gd name="connsiteX749" fmla="*/ 107991 w 1695641"/>
                <a:gd name="connsiteY749" fmla="*/ 58912 h 384233"/>
                <a:gd name="connsiteX750" fmla="*/ 114952 w 1695641"/>
                <a:gd name="connsiteY750" fmla="*/ 60697 h 384233"/>
                <a:gd name="connsiteX751" fmla="*/ 121110 w 1695641"/>
                <a:gd name="connsiteY751" fmla="*/ 63642 h 384233"/>
                <a:gd name="connsiteX752" fmla="*/ 127715 w 1695641"/>
                <a:gd name="connsiteY752" fmla="*/ 73906 h 384233"/>
                <a:gd name="connsiteX753" fmla="*/ 126554 w 1695641"/>
                <a:gd name="connsiteY753" fmla="*/ 74352 h 384233"/>
                <a:gd name="connsiteX754" fmla="*/ 126019 w 1695641"/>
                <a:gd name="connsiteY754" fmla="*/ 81135 h 384233"/>
                <a:gd name="connsiteX755" fmla="*/ 126019 w 1695641"/>
                <a:gd name="connsiteY755" fmla="*/ 91488 h 384233"/>
                <a:gd name="connsiteX756" fmla="*/ 120753 w 1695641"/>
                <a:gd name="connsiteY756" fmla="*/ 102734 h 384233"/>
                <a:gd name="connsiteX757" fmla="*/ 119236 w 1695641"/>
                <a:gd name="connsiteY757" fmla="*/ 114335 h 384233"/>
                <a:gd name="connsiteX758" fmla="*/ 118076 w 1695641"/>
                <a:gd name="connsiteY758" fmla="*/ 135398 h 384233"/>
                <a:gd name="connsiteX759" fmla="*/ 116201 w 1695641"/>
                <a:gd name="connsiteY759" fmla="*/ 148250 h 384233"/>
                <a:gd name="connsiteX760" fmla="*/ 115398 w 1695641"/>
                <a:gd name="connsiteY760" fmla="*/ 159138 h 384233"/>
                <a:gd name="connsiteX761" fmla="*/ 117897 w 1695641"/>
                <a:gd name="connsiteY761" fmla="*/ 166546 h 384233"/>
                <a:gd name="connsiteX762" fmla="*/ 118611 w 1695641"/>
                <a:gd name="connsiteY762" fmla="*/ 170830 h 384233"/>
                <a:gd name="connsiteX763" fmla="*/ 120039 w 1695641"/>
                <a:gd name="connsiteY763" fmla="*/ 177524 h 384233"/>
                <a:gd name="connsiteX764" fmla="*/ 116023 w 1695641"/>
                <a:gd name="connsiteY764" fmla="*/ 191892 h 384233"/>
                <a:gd name="connsiteX765" fmla="*/ 110936 w 1695641"/>
                <a:gd name="connsiteY765" fmla="*/ 199746 h 384233"/>
                <a:gd name="connsiteX766" fmla="*/ 95763 w 1695641"/>
                <a:gd name="connsiteY766" fmla="*/ 208671 h 384233"/>
                <a:gd name="connsiteX767" fmla="*/ 82466 w 1695641"/>
                <a:gd name="connsiteY767" fmla="*/ 221255 h 384233"/>
                <a:gd name="connsiteX768" fmla="*/ 68454 w 1695641"/>
                <a:gd name="connsiteY768" fmla="*/ 227592 h 384233"/>
                <a:gd name="connsiteX769" fmla="*/ 50604 w 1695641"/>
                <a:gd name="connsiteY769" fmla="*/ 238213 h 384233"/>
                <a:gd name="connsiteX770" fmla="*/ 39626 w 1695641"/>
                <a:gd name="connsiteY770" fmla="*/ 242854 h 384233"/>
                <a:gd name="connsiteX771" fmla="*/ 22491 w 1695641"/>
                <a:gd name="connsiteY771" fmla="*/ 255170 h 384233"/>
                <a:gd name="connsiteX772" fmla="*/ 11513 w 1695641"/>
                <a:gd name="connsiteY772" fmla="*/ 245263 h 384233"/>
                <a:gd name="connsiteX773" fmla="*/ 4463 w 1695641"/>
                <a:gd name="connsiteY773" fmla="*/ 239820 h 384233"/>
                <a:gd name="connsiteX774" fmla="*/ 2499 w 1695641"/>
                <a:gd name="connsiteY774" fmla="*/ 230895 h 384233"/>
                <a:gd name="connsiteX775" fmla="*/ 0 w 1695641"/>
                <a:gd name="connsiteY775" fmla="*/ 223130 h 384233"/>
                <a:gd name="connsiteX776" fmla="*/ 4284 w 1695641"/>
                <a:gd name="connsiteY776" fmla="*/ 217239 h 384233"/>
                <a:gd name="connsiteX777" fmla="*/ 10889 w 1695641"/>
                <a:gd name="connsiteY777" fmla="*/ 216614 h 384233"/>
                <a:gd name="connsiteX778" fmla="*/ 21152 w 1695641"/>
                <a:gd name="connsiteY778" fmla="*/ 210545 h 384233"/>
                <a:gd name="connsiteX779" fmla="*/ 32129 w 1695641"/>
                <a:gd name="connsiteY779" fmla="*/ 206351 h 384233"/>
                <a:gd name="connsiteX780" fmla="*/ 51139 w 1695641"/>
                <a:gd name="connsiteY780" fmla="*/ 195819 h 384233"/>
                <a:gd name="connsiteX781" fmla="*/ 60064 w 1695641"/>
                <a:gd name="connsiteY781" fmla="*/ 186894 h 384233"/>
                <a:gd name="connsiteX782" fmla="*/ 59529 w 1695641"/>
                <a:gd name="connsiteY782" fmla="*/ 166725 h 384233"/>
                <a:gd name="connsiteX783" fmla="*/ 54799 w 1695641"/>
                <a:gd name="connsiteY783" fmla="*/ 163869 h 384233"/>
                <a:gd name="connsiteX784" fmla="*/ 45874 w 1695641"/>
                <a:gd name="connsiteY784" fmla="*/ 165029 h 384233"/>
                <a:gd name="connsiteX785" fmla="*/ 37484 w 1695641"/>
                <a:gd name="connsiteY785" fmla="*/ 168063 h 384233"/>
                <a:gd name="connsiteX786" fmla="*/ 31147 w 1695641"/>
                <a:gd name="connsiteY786" fmla="*/ 168867 h 384233"/>
                <a:gd name="connsiteX787" fmla="*/ 27042 w 1695641"/>
                <a:gd name="connsiteY787" fmla="*/ 165386 h 384233"/>
                <a:gd name="connsiteX788" fmla="*/ 25168 w 1695641"/>
                <a:gd name="connsiteY788" fmla="*/ 155033 h 384233"/>
                <a:gd name="connsiteX789" fmla="*/ 23383 w 1695641"/>
                <a:gd name="connsiteY789" fmla="*/ 147804 h 384233"/>
                <a:gd name="connsiteX790" fmla="*/ 24187 w 1695641"/>
                <a:gd name="connsiteY790" fmla="*/ 133167 h 384233"/>
                <a:gd name="connsiteX791" fmla="*/ 33111 w 1695641"/>
                <a:gd name="connsiteY791" fmla="*/ 124688 h 384233"/>
                <a:gd name="connsiteX792" fmla="*/ 44981 w 1695641"/>
                <a:gd name="connsiteY792" fmla="*/ 120940 h 384233"/>
                <a:gd name="connsiteX793" fmla="*/ 53906 w 1695641"/>
                <a:gd name="connsiteY793" fmla="*/ 120315 h 384233"/>
                <a:gd name="connsiteX794" fmla="*/ 65866 w 1695641"/>
                <a:gd name="connsiteY794" fmla="*/ 114871 h 384233"/>
                <a:gd name="connsiteX795" fmla="*/ 71667 w 1695641"/>
                <a:gd name="connsiteY795" fmla="*/ 103983 h 384233"/>
                <a:gd name="connsiteX796" fmla="*/ 75326 w 1695641"/>
                <a:gd name="connsiteY796" fmla="*/ 80510 h 384233"/>
                <a:gd name="connsiteX797" fmla="*/ 69346 w 1695641"/>
                <a:gd name="connsiteY797" fmla="*/ 65338 h 384233"/>
                <a:gd name="connsiteX798" fmla="*/ 69346 w 1695641"/>
                <a:gd name="connsiteY798" fmla="*/ 61054 h 384233"/>
                <a:gd name="connsiteX799" fmla="*/ 76040 w 1695641"/>
                <a:gd name="connsiteY799" fmla="*/ 55877 h 384233"/>
                <a:gd name="connsiteX800" fmla="*/ 80146 w 1695641"/>
                <a:gd name="connsiteY800" fmla="*/ 54092 h 384233"/>
                <a:gd name="connsiteX801" fmla="*/ 206879 w 1695641"/>
                <a:gd name="connsiteY801" fmla="*/ 42222 h 384233"/>
                <a:gd name="connsiteX802" fmla="*/ 213394 w 1695641"/>
                <a:gd name="connsiteY802" fmla="*/ 46059 h 384233"/>
                <a:gd name="connsiteX803" fmla="*/ 218838 w 1695641"/>
                <a:gd name="connsiteY803" fmla="*/ 47308 h 384233"/>
                <a:gd name="connsiteX804" fmla="*/ 223033 w 1695641"/>
                <a:gd name="connsiteY804" fmla="*/ 52038 h 384233"/>
                <a:gd name="connsiteX805" fmla="*/ 226424 w 1695641"/>
                <a:gd name="connsiteY805" fmla="*/ 65158 h 384233"/>
                <a:gd name="connsiteX806" fmla="*/ 216696 w 1695641"/>
                <a:gd name="connsiteY806" fmla="*/ 83008 h 384233"/>
                <a:gd name="connsiteX807" fmla="*/ 214822 w 1695641"/>
                <a:gd name="connsiteY807" fmla="*/ 91933 h 384233"/>
                <a:gd name="connsiteX808" fmla="*/ 222854 w 1695641"/>
                <a:gd name="connsiteY808" fmla="*/ 94700 h 384233"/>
                <a:gd name="connsiteX809" fmla="*/ 230887 w 1695641"/>
                <a:gd name="connsiteY809" fmla="*/ 90148 h 384233"/>
                <a:gd name="connsiteX810" fmla="*/ 243827 w 1695641"/>
                <a:gd name="connsiteY810" fmla="*/ 94700 h 384233"/>
                <a:gd name="connsiteX811" fmla="*/ 251056 w 1695641"/>
                <a:gd name="connsiteY811" fmla="*/ 108177 h 384233"/>
                <a:gd name="connsiteX812" fmla="*/ 252573 w 1695641"/>
                <a:gd name="connsiteY812" fmla="*/ 117815 h 384233"/>
                <a:gd name="connsiteX813" fmla="*/ 248200 w 1695641"/>
                <a:gd name="connsiteY813" fmla="*/ 122813 h 384233"/>
                <a:gd name="connsiteX814" fmla="*/ 239276 w 1695641"/>
                <a:gd name="connsiteY814" fmla="*/ 125133 h 384233"/>
                <a:gd name="connsiteX815" fmla="*/ 231512 w 1695641"/>
                <a:gd name="connsiteY815" fmla="*/ 130577 h 384233"/>
                <a:gd name="connsiteX816" fmla="*/ 220623 w 1695641"/>
                <a:gd name="connsiteY816" fmla="*/ 136646 h 384233"/>
                <a:gd name="connsiteX817" fmla="*/ 203309 w 1695641"/>
                <a:gd name="connsiteY817" fmla="*/ 145036 h 384233"/>
                <a:gd name="connsiteX818" fmla="*/ 197329 w 1695641"/>
                <a:gd name="connsiteY818" fmla="*/ 164135 h 384233"/>
                <a:gd name="connsiteX819" fmla="*/ 197954 w 1695641"/>
                <a:gd name="connsiteY819" fmla="*/ 173060 h 384233"/>
                <a:gd name="connsiteX820" fmla="*/ 202773 w 1695641"/>
                <a:gd name="connsiteY820" fmla="*/ 188857 h 384233"/>
                <a:gd name="connsiteX821" fmla="*/ 215982 w 1695641"/>
                <a:gd name="connsiteY821" fmla="*/ 194747 h 384233"/>
                <a:gd name="connsiteX822" fmla="*/ 225443 w 1695641"/>
                <a:gd name="connsiteY822" fmla="*/ 195997 h 384233"/>
                <a:gd name="connsiteX823" fmla="*/ 232136 w 1695641"/>
                <a:gd name="connsiteY823" fmla="*/ 197425 h 384233"/>
                <a:gd name="connsiteX824" fmla="*/ 238741 w 1695641"/>
                <a:gd name="connsiteY824" fmla="*/ 200013 h 384233"/>
                <a:gd name="connsiteX825" fmla="*/ 249093 w 1695641"/>
                <a:gd name="connsiteY825" fmla="*/ 201084 h 384233"/>
                <a:gd name="connsiteX826" fmla="*/ 249539 w 1695641"/>
                <a:gd name="connsiteY826" fmla="*/ 201262 h 384233"/>
                <a:gd name="connsiteX827" fmla="*/ 255340 w 1695641"/>
                <a:gd name="connsiteY827" fmla="*/ 214561 h 384233"/>
                <a:gd name="connsiteX828" fmla="*/ 250164 w 1695641"/>
                <a:gd name="connsiteY828" fmla="*/ 229376 h 384233"/>
                <a:gd name="connsiteX829" fmla="*/ 245880 w 1695641"/>
                <a:gd name="connsiteY829" fmla="*/ 239105 h 384233"/>
                <a:gd name="connsiteX830" fmla="*/ 234725 w 1695641"/>
                <a:gd name="connsiteY830" fmla="*/ 240800 h 384233"/>
                <a:gd name="connsiteX831" fmla="*/ 223747 w 1695641"/>
                <a:gd name="connsiteY831" fmla="*/ 243388 h 384233"/>
                <a:gd name="connsiteX832" fmla="*/ 216071 w 1695641"/>
                <a:gd name="connsiteY832" fmla="*/ 240086 h 384233"/>
                <a:gd name="connsiteX833" fmla="*/ 204201 w 1695641"/>
                <a:gd name="connsiteY833" fmla="*/ 238926 h 384233"/>
                <a:gd name="connsiteX834" fmla="*/ 192509 w 1695641"/>
                <a:gd name="connsiteY834" fmla="*/ 238926 h 384233"/>
                <a:gd name="connsiteX835" fmla="*/ 182603 w 1695641"/>
                <a:gd name="connsiteY835" fmla="*/ 236070 h 384233"/>
                <a:gd name="connsiteX836" fmla="*/ 168145 w 1695641"/>
                <a:gd name="connsiteY836" fmla="*/ 235267 h 384233"/>
                <a:gd name="connsiteX837" fmla="*/ 160827 w 1695641"/>
                <a:gd name="connsiteY837" fmla="*/ 231250 h 384233"/>
                <a:gd name="connsiteX838" fmla="*/ 154044 w 1695641"/>
                <a:gd name="connsiteY838" fmla="*/ 220362 h 384233"/>
                <a:gd name="connsiteX839" fmla="*/ 153151 w 1695641"/>
                <a:gd name="connsiteY839" fmla="*/ 207688 h 384233"/>
                <a:gd name="connsiteX840" fmla="*/ 150027 w 1695641"/>
                <a:gd name="connsiteY840" fmla="*/ 192605 h 384233"/>
                <a:gd name="connsiteX841" fmla="*/ 149403 w 1695641"/>
                <a:gd name="connsiteY841" fmla="*/ 183145 h 384233"/>
                <a:gd name="connsiteX842" fmla="*/ 148243 w 1695641"/>
                <a:gd name="connsiteY842" fmla="*/ 174221 h 384233"/>
                <a:gd name="connsiteX843" fmla="*/ 146814 w 1695641"/>
                <a:gd name="connsiteY843" fmla="*/ 160209 h 384233"/>
                <a:gd name="connsiteX844" fmla="*/ 150563 w 1695641"/>
                <a:gd name="connsiteY844" fmla="*/ 137628 h 384233"/>
                <a:gd name="connsiteX845" fmla="*/ 153687 w 1695641"/>
                <a:gd name="connsiteY845" fmla="*/ 130577 h 384233"/>
                <a:gd name="connsiteX846" fmla="*/ 156364 w 1695641"/>
                <a:gd name="connsiteY846" fmla="*/ 118975 h 384233"/>
                <a:gd name="connsiteX847" fmla="*/ 158863 w 1695641"/>
                <a:gd name="connsiteY847" fmla="*/ 107106 h 384233"/>
                <a:gd name="connsiteX848" fmla="*/ 159935 w 1695641"/>
                <a:gd name="connsiteY848" fmla="*/ 88631 h 384233"/>
                <a:gd name="connsiteX849" fmla="*/ 162612 w 1695641"/>
                <a:gd name="connsiteY849" fmla="*/ 77385 h 384233"/>
                <a:gd name="connsiteX850" fmla="*/ 166450 w 1695641"/>
                <a:gd name="connsiteY850" fmla="*/ 59535 h 384233"/>
                <a:gd name="connsiteX851" fmla="*/ 166896 w 1695641"/>
                <a:gd name="connsiteY851" fmla="*/ 47308 h 384233"/>
                <a:gd name="connsiteX852" fmla="*/ 173946 w 1695641"/>
                <a:gd name="connsiteY852" fmla="*/ 42311 h 384233"/>
                <a:gd name="connsiteX853" fmla="*/ 182870 w 1695641"/>
                <a:gd name="connsiteY853" fmla="*/ 44185 h 384233"/>
                <a:gd name="connsiteX854" fmla="*/ 190814 w 1695641"/>
                <a:gd name="connsiteY854" fmla="*/ 42490 h 384233"/>
                <a:gd name="connsiteX855" fmla="*/ 197954 w 1695641"/>
                <a:gd name="connsiteY855" fmla="*/ 43917 h 384233"/>
                <a:gd name="connsiteX856" fmla="*/ 206879 w 1695641"/>
                <a:gd name="connsiteY856" fmla="*/ 42222 h 384233"/>
                <a:gd name="connsiteX857" fmla="*/ 815643 w 1695641"/>
                <a:gd name="connsiteY857" fmla="*/ 39723 h 384233"/>
                <a:gd name="connsiteX858" fmla="*/ 824568 w 1695641"/>
                <a:gd name="connsiteY858" fmla="*/ 43203 h 384233"/>
                <a:gd name="connsiteX859" fmla="*/ 842418 w 1695641"/>
                <a:gd name="connsiteY859" fmla="*/ 44541 h 384233"/>
                <a:gd name="connsiteX860" fmla="*/ 843222 w 1695641"/>
                <a:gd name="connsiteY860" fmla="*/ 44988 h 384233"/>
                <a:gd name="connsiteX861" fmla="*/ 846256 w 1695641"/>
                <a:gd name="connsiteY861" fmla="*/ 52306 h 384233"/>
                <a:gd name="connsiteX862" fmla="*/ 852414 w 1695641"/>
                <a:gd name="connsiteY862" fmla="*/ 64801 h 384233"/>
                <a:gd name="connsiteX863" fmla="*/ 847416 w 1695641"/>
                <a:gd name="connsiteY863" fmla="*/ 75422 h 384233"/>
                <a:gd name="connsiteX864" fmla="*/ 845096 w 1695641"/>
                <a:gd name="connsiteY864" fmla="*/ 85239 h 384233"/>
                <a:gd name="connsiteX865" fmla="*/ 836171 w 1695641"/>
                <a:gd name="connsiteY865" fmla="*/ 101037 h 384233"/>
                <a:gd name="connsiteX866" fmla="*/ 828138 w 1695641"/>
                <a:gd name="connsiteY866" fmla="*/ 109961 h 384233"/>
                <a:gd name="connsiteX867" fmla="*/ 810288 w 1695641"/>
                <a:gd name="connsiteY867" fmla="*/ 147267 h 384233"/>
                <a:gd name="connsiteX868" fmla="*/ 804309 w 1695641"/>
                <a:gd name="connsiteY868" fmla="*/ 153247 h 384233"/>
                <a:gd name="connsiteX869" fmla="*/ 796991 w 1695641"/>
                <a:gd name="connsiteY869" fmla="*/ 153247 h 384233"/>
                <a:gd name="connsiteX870" fmla="*/ 789315 w 1695641"/>
                <a:gd name="connsiteY870" fmla="*/ 155746 h 384233"/>
                <a:gd name="connsiteX871" fmla="*/ 777892 w 1695641"/>
                <a:gd name="connsiteY871" fmla="*/ 159227 h 384233"/>
                <a:gd name="connsiteX872" fmla="*/ 777892 w 1695641"/>
                <a:gd name="connsiteY872" fmla="*/ 168152 h 384233"/>
                <a:gd name="connsiteX873" fmla="*/ 786816 w 1695641"/>
                <a:gd name="connsiteY873" fmla="*/ 166545 h 384233"/>
                <a:gd name="connsiteX874" fmla="*/ 793778 w 1695641"/>
                <a:gd name="connsiteY874" fmla="*/ 163332 h 384233"/>
                <a:gd name="connsiteX875" fmla="*/ 803416 w 1695641"/>
                <a:gd name="connsiteY875" fmla="*/ 166367 h 384233"/>
                <a:gd name="connsiteX876" fmla="*/ 807254 w 1695641"/>
                <a:gd name="connsiteY876" fmla="*/ 170829 h 384233"/>
                <a:gd name="connsiteX877" fmla="*/ 809753 w 1695641"/>
                <a:gd name="connsiteY877" fmla="*/ 182966 h 384233"/>
                <a:gd name="connsiteX878" fmla="*/ 808236 w 1695641"/>
                <a:gd name="connsiteY878" fmla="*/ 187964 h 384233"/>
                <a:gd name="connsiteX879" fmla="*/ 799311 w 1695641"/>
                <a:gd name="connsiteY879" fmla="*/ 194122 h 384233"/>
                <a:gd name="connsiteX880" fmla="*/ 789315 w 1695641"/>
                <a:gd name="connsiteY880" fmla="*/ 197782 h 384233"/>
                <a:gd name="connsiteX881" fmla="*/ 786192 w 1695641"/>
                <a:gd name="connsiteY881" fmla="*/ 203583 h 384233"/>
                <a:gd name="connsiteX882" fmla="*/ 791011 w 1695641"/>
                <a:gd name="connsiteY882" fmla="*/ 207421 h 384233"/>
                <a:gd name="connsiteX883" fmla="*/ 804309 w 1695641"/>
                <a:gd name="connsiteY883" fmla="*/ 204922 h 384233"/>
                <a:gd name="connsiteX884" fmla="*/ 814305 w 1695641"/>
                <a:gd name="connsiteY884" fmla="*/ 204922 h 384233"/>
                <a:gd name="connsiteX885" fmla="*/ 826621 w 1695641"/>
                <a:gd name="connsiteY885" fmla="*/ 202423 h 384233"/>
                <a:gd name="connsiteX886" fmla="*/ 837420 w 1695641"/>
                <a:gd name="connsiteY886" fmla="*/ 202423 h 384233"/>
                <a:gd name="connsiteX887" fmla="*/ 846345 w 1695641"/>
                <a:gd name="connsiteY887" fmla="*/ 216435 h 384233"/>
                <a:gd name="connsiteX888" fmla="*/ 830548 w 1695641"/>
                <a:gd name="connsiteY888" fmla="*/ 239193 h 384233"/>
                <a:gd name="connsiteX889" fmla="*/ 816179 w 1695641"/>
                <a:gd name="connsiteY889" fmla="*/ 236694 h 384233"/>
                <a:gd name="connsiteX890" fmla="*/ 792439 w 1695641"/>
                <a:gd name="connsiteY890" fmla="*/ 237676 h 384233"/>
                <a:gd name="connsiteX891" fmla="*/ 779498 w 1695641"/>
                <a:gd name="connsiteY891" fmla="*/ 236873 h 384233"/>
                <a:gd name="connsiteX892" fmla="*/ 768163 w 1695641"/>
                <a:gd name="connsiteY892" fmla="*/ 238033 h 384233"/>
                <a:gd name="connsiteX893" fmla="*/ 755490 w 1695641"/>
                <a:gd name="connsiteY893" fmla="*/ 240175 h 384233"/>
                <a:gd name="connsiteX894" fmla="*/ 740050 w 1695641"/>
                <a:gd name="connsiteY894" fmla="*/ 243209 h 384233"/>
                <a:gd name="connsiteX895" fmla="*/ 724074 w 1695641"/>
                <a:gd name="connsiteY895" fmla="*/ 244815 h 384233"/>
                <a:gd name="connsiteX896" fmla="*/ 707652 w 1695641"/>
                <a:gd name="connsiteY896" fmla="*/ 249813 h 384233"/>
                <a:gd name="connsiteX897" fmla="*/ 697300 w 1695641"/>
                <a:gd name="connsiteY897" fmla="*/ 244369 h 384233"/>
                <a:gd name="connsiteX898" fmla="*/ 694980 w 1695641"/>
                <a:gd name="connsiteY898" fmla="*/ 230536 h 384233"/>
                <a:gd name="connsiteX899" fmla="*/ 695514 w 1695641"/>
                <a:gd name="connsiteY899" fmla="*/ 224200 h 384233"/>
                <a:gd name="connsiteX900" fmla="*/ 698995 w 1695641"/>
                <a:gd name="connsiteY900" fmla="*/ 216881 h 384233"/>
                <a:gd name="connsiteX901" fmla="*/ 702833 w 1695641"/>
                <a:gd name="connsiteY901" fmla="*/ 213758 h 384233"/>
                <a:gd name="connsiteX902" fmla="*/ 707652 w 1695641"/>
                <a:gd name="connsiteY902" fmla="*/ 216078 h 384233"/>
                <a:gd name="connsiteX903" fmla="*/ 721754 w 1695641"/>
                <a:gd name="connsiteY903" fmla="*/ 211259 h 384233"/>
                <a:gd name="connsiteX904" fmla="*/ 739604 w 1695641"/>
                <a:gd name="connsiteY904" fmla="*/ 203405 h 384233"/>
                <a:gd name="connsiteX905" fmla="*/ 736658 w 1695641"/>
                <a:gd name="connsiteY905" fmla="*/ 198407 h 384233"/>
                <a:gd name="connsiteX906" fmla="*/ 729340 w 1695641"/>
                <a:gd name="connsiteY906" fmla="*/ 197425 h 384233"/>
                <a:gd name="connsiteX907" fmla="*/ 723181 w 1695641"/>
                <a:gd name="connsiteY907" fmla="*/ 194301 h 384233"/>
                <a:gd name="connsiteX908" fmla="*/ 723181 w 1695641"/>
                <a:gd name="connsiteY908" fmla="*/ 188321 h 384233"/>
                <a:gd name="connsiteX909" fmla="*/ 723985 w 1695641"/>
                <a:gd name="connsiteY909" fmla="*/ 181003 h 384233"/>
                <a:gd name="connsiteX910" fmla="*/ 728001 w 1695641"/>
                <a:gd name="connsiteY910" fmla="*/ 175648 h 384233"/>
                <a:gd name="connsiteX911" fmla="*/ 732106 w 1695641"/>
                <a:gd name="connsiteY911" fmla="*/ 176986 h 384233"/>
                <a:gd name="connsiteX912" fmla="*/ 736480 w 1695641"/>
                <a:gd name="connsiteY912" fmla="*/ 176183 h 384233"/>
                <a:gd name="connsiteX913" fmla="*/ 740764 w 1695641"/>
                <a:gd name="connsiteY913" fmla="*/ 176183 h 384233"/>
                <a:gd name="connsiteX914" fmla="*/ 744602 w 1695641"/>
                <a:gd name="connsiteY914" fmla="*/ 172703 h 384233"/>
                <a:gd name="connsiteX915" fmla="*/ 745583 w 1695641"/>
                <a:gd name="connsiteY915" fmla="*/ 163778 h 384233"/>
                <a:gd name="connsiteX916" fmla="*/ 740317 w 1695641"/>
                <a:gd name="connsiteY916" fmla="*/ 163064 h 384233"/>
                <a:gd name="connsiteX917" fmla="*/ 733623 w 1695641"/>
                <a:gd name="connsiteY917" fmla="*/ 164939 h 384233"/>
                <a:gd name="connsiteX918" fmla="*/ 727465 w 1695641"/>
                <a:gd name="connsiteY918" fmla="*/ 166277 h 384233"/>
                <a:gd name="connsiteX919" fmla="*/ 722467 w 1695641"/>
                <a:gd name="connsiteY919" fmla="*/ 165563 h 384233"/>
                <a:gd name="connsiteX920" fmla="*/ 719968 w 1695641"/>
                <a:gd name="connsiteY920" fmla="*/ 161636 h 384233"/>
                <a:gd name="connsiteX921" fmla="*/ 718005 w 1695641"/>
                <a:gd name="connsiteY921" fmla="*/ 155924 h 384233"/>
                <a:gd name="connsiteX922" fmla="*/ 713543 w 1695641"/>
                <a:gd name="connsiteY922" fmla="*/ 147624 h 384233"/>
                <a:gd name="connsiteX923" fmla="*/ 711043 w 1695641"/>
                <a:gd name="connsiteY923" fmla="*/ 138699 h 384233"/>
                <a:gd name="connsiteX924" fmla="*/ 715863 w 1695641"/>
                <a:gd name="connsiteY924" fmla="*/ 124687 h 384233"/>
                <a:gd name="connsiteX925" fmla="*/ 713542 w 1695641"/>
                <a:gd name="connsiteY925" fmla="*/ 102108 h 384233"/>
                <a:gd name="connsiteX926" fmla="*/ 710686 w 1695641"/>
                <a:gd name="connsiteY926" fmla="*/ 92469 h 384233"/>
                <a:gd name="connsiteX927" fmla="*/ 711846 w 1695641"/>
                <a:gd name="connsiteY927" fmla="*/ 85150 h 384233"/>
                <a:gd name="connsiteX928" fmla="*/ 714346 w 1695641"/>
                <a:gd name="connsiteY928" fmla="*/ 72655 h 384233"/>
                <a:gd name="connsiteX929" fmla="*/ 720504 w 1695641"/>
                <a:gd name="connsiteY929" fmla="*/ 59982 h 384233"/>
                <a:gd name="connsiteX930" fmla="*/ 728447 w 1695641"/>
                <a:gd name="connsiteY930" fmla="*/ 64801 h 384233"/>
                <a:gd name="connsiteX931" fmla="*/ 735944 w 1695641"/>
                <a:gd name="connsiteY931" fmla="*/ 63998 h 384233"/>
                <a:gd name="connsiteX932" fmla="*/ 745762 w 1695641"/>
                <a:gd name="connsiteY932" fmla="*/ 60874 h 384233"/>
                <a:gd name="connsiteX933" fmla="*/ 762540 w 1695641"/>
                <a:gd name="connsiteY933" fmla="*/ 54002 h 384233"/>
                <a:gd name="connsiteX934" fmla="*/ 775839 w 1695641"/>
                <a:gd name="connsiteY934" fmla="*/ 52663 h 384233"/>
                <a:gd name="connsiteX935" fmla="*/ 815643 w 1695641"/>
                <a:gd name="connsiteY935" fmla="*/ 39723 h 384233"/>
                <a:gd name="connsiteX936" fmla="*/ 439014 w 1695641"/>
                <a:gd name="connsiteY936" fmla="*/ 1614 h 384233"/>
                <a:gd name="connsiteX937" fmla="*/ 445798 w 1695641"/>
                <a:gd name="connsiteY937" fmla="*/ 2328 h 384233"/>
                <a:gd name="connsiteX938" fmla="*/ 454187 w 1695641"/>
                <a:gd name="connsiteY938" fmla="*/ 2328 h 384233"/>
                <a:gd name="connsiteX939" fmla="*/ 458560 w 1695641"/>
                <a:gd name="connsiteY939" fmla="*/ 5808 h 384233"/>
                <a:gd name="connsiteX940" fmla="*/ 466415 w 1695641"/>
                <a:gd name="connsiteY940" fmla="*/ 8217 h 384233"/>
                <a:gd name="connsiteX941" fmla="*/ 469003 w 1695641"/>
                <a:gd name="connsiteY941" fmla="*/ 17142 h 384233"/>
                <a:gd name="connsiteX942" fmla="*/ 475072 w 1695641"/>
                <a:gd name="connsiteY942" fmla="*/ 30530 h 384233"/>
                <a:gd name="connsiteX943" fmla="*/ 467575 w 1695641"/>
                <a:gd name="connsiteY943" fmla="*/ 44275 h 384233"/>
                <a:gd name="connsiteX944" fmla="*/ 469003 w 1695641"/>
                <a:gd name="connsiteY944" fmla="*/ 48826 h 384233"/>
                <a:gd name="connsiteX945" fmla="*/ 495777 w 1695641"/>
                <a:gd name="connsiteY945" fmla="*/ 42579 h 384233"/>
                <a:gd name="connsiteX946" fmla="*/ 511039 w 1695641"/>
                <a:gd name="connsiteY946" fmla="*/ 39098 h 384233"/>
                <a:gd name="connsiteX947" fmla="*/ 517554 w 1695641"/>
                <a:gd name="connsiteY947" fmla="*/ 41865 h 384233"/>
                <a:gd name="connsiteX948" fmla="*/ 524337 w 1695641"/>
                <a:gd name="connsiteY948" fmla="*/ 44096 h 384233"/>
                <a:gd name="connsiteX949" fmla="*/ 532458 w 1695641"/>
                <a:gd name="connsiteY949" fmla="*/ 51236 h 384233"/>
                <a:gd name="connsiteX950" fmla="*/ 532280 w 1695641"/>
                <a:gd name="connsiteY950" fmla="*/ 51236 h 384233"/>
                <a:gd name="connsiteX951" fmla="*/ 535939 w 1695641"/>
                <a:gd name="connsiteY951" fmla="*/ 55252 h 384233"/>
                <a:gd name="connsiteX952" fmla="*/ 535493 w 1695641"/>
                <a:gd name="connsiteY952" fmla="*/ 63463 h 384233"/>
                <a:gd name="connsiteX953" fmla="*/ 520856 w 1695641"/>
                <a:gd name="connsiteY953" fmla="*/ 75868 h 384233"/>
                <a:gd name="connsiteX954" fmla="*/ 513002 w 1695641"/>
                <a:gd name="connsiteY954" fmla="*/ 73548 h 384233"/>
                <a:gd name="connsiteX955" fmla="*/ 499704 w 1695641"/>
                <a:gd name="connsiteY955" fmla="*/ 74440 h 384233"/>
                <a:gd name="connsiteX956" fmla="*/ 489083 w 1695641"/>
                <a:gd name="connsiteY956" fmla="*/ 75690 h 384233"/>
                <a:gd name="connsiteX957" fmla="*/ 479356 w 1695641"/>
                <a:gd name="connsiteY957" fmla="*/ 78635 h 384233"/>
                <a:gd name="connsiteX958" fmla="*/ 469627 w 1695641"/>
                <a:gd name="connsiteY958" fmla="*/ 82116 h 384233"/>
                <a:gd name="connsiteX959" fmla="*/ 460702 w 1695641"/>
                <a:gd name="connsiteY959" fmla="*/ 82116 h 384233"/>
                <a:gd name="connsiteX960" fmla="*/ 447136 w 1695641"/>
                <a:gd name="connsiteY960" fmla="*/ 87827 h 384233"/>
                <a:gd name="connsiteX961" fmla="*/ 415453 w 1695641"/>
                <a:gd name="connsiteY961" fmla="*/ 95681 h 384233"/>
                <a:gd name="connsiteX962" fmla="*/ 406528 w 1695641"/>
                <a:gd name="connsiteY962" fmla="*/ 98002 h 384233"/>
                <a:gd name="connsiteX963" fmla="*/ 397604 w 1695641"/>
                <a:gd name="connsiteY963" fmla="*/ 100233 h 384233"/>
                <a:gd name="connsiteX964" fmla="*/ 389571 w 1695641"/>
                <a:gd name="connsiteY964" fmla="*/ 102286 h 384233"/>
                <a:gd name="connsiteX965" fmla="*/ 382788 w 1695641"/>
                <a:gd name="connsiteY965" fmla="*/ 103178 h 384233"/>
                <a:gd name="connsiteX966" fmla="*/ 375470 w 1695641"/>
                <a:gd name="connsiteY966" fmla="*/ 105142 h 384233"/>
                <a:gd name="connsiteX967" fmla="*/ 369044 w 1695641"/>
                <a:gd name="connsiteY967" fmla="*/ 105142 h 384233"/>
                <a:gd name="connsiteX968" fmla="*/ 363956 w 1695641"/>
                <a:gd name="connsiteY968" fmla="*/ 105142 h 384233"/>
                <a:gd name="connsiteX969" fmla="*/ 355745 w 1695641"/>
                <a:gd name="connsiteY969" fmla="*/ 107373 h 384233"/>
                <a:gd name="connsiteX970" fmla="*/ 348784 w 1695641"/>
                <a:gd name="connsiteY970" fmla="*/ 109783 h 384233"/>
                <a:gd name="connsiteX971" fmla="*/ 342715 w 1695641"/>
                <a:gd name="connsiteY971" fmla="*/ 113264 h 384233"/>
                <a:gd name="connsiteX972" fmla="*/ 337806 w 1695641"/>
                <a:gd name="connsiteY972" fmla="*/ 109783 h 384233"/>
                <a:gd name="connsiteX973" fmla="*/ 328881 w 1695641"/>
                <a:gd name="connsiteY973" fmla="*/ 109248 h 384233"/>
                <a:gd name="connsiteX974" fmla="*/ 326561 w 1695641"/>
                <a:gd name="connsiteY974" fmla="*/ 99698 h 384233"/>
                <a:gd name="connsiteX975" fmla="*/ 326115 w 1695641"/>
                <a:gd name="connsiteY975" fmla="*/ 91844 h 384233"/>
                <a:gd name="connsiteX976" fmla="*/ 327810 w 1695641"/>
                <a:gd name="connsiteY976" fmla="*/ 85596 h 384233"/>
                <a:gd name="connsiteX977" fmla="*/ 345660 w 1695641"/>
                <a:gd name="connsiteY977" fmla="*/ 76671 h 384233"/>
                <a:gd name="connsiteX978" fmla="*/ 350391 w 1695641"/>
                <a:gd name="connsiteY978" fmla="*/ 79349 h 384233"/>
                <a:gd name="connsiteX979" fmla="*/ 360654 w 1695641"/>
                <a:gd name="connsiteY979" fmla="*/ 75868 h 384233"/>
                <a:gd name="connsiteX980" fmla="*/ 385198 w 1695641"/>
                <a:gd name="connsiteY980" fmla="*/ 70959 h 384233"/>
                <a:gd name="connsiteX981" fmla="*/ 395640 w 1695641"/>
                <a:gd name="connsiteY981" fmla="*/ 69531 h 384233"/>
                <a:gd name="connsiteX982" fmla="*/ 414828 w 1695641"/>
                <a:gd name="connsiteY982" fmla="*/ 63641 h 384233"/>
                <a:gd name="connsiteX983" fmla="*/ 422682 w 1695641"/>
                <a:gd name="connsiteY983" fmla="*/ 59090 h 384233"/>
                <a:gd name="connsiteX984" fmla="*/ 421790 w 1695641"/>
                <a:gd name="connsiteY984" fmla="*/ 53735 h 384233"/>
                <a:gd name="connsiteX985" fmla="*/ 416256 w 1695641"/>
                <a:gd name="connsiteY985" fmla="*/ 51950 h 384233"/>
                <a:gd name="connsiteX986" fmla="*/ 410990 w 1695641"/>
                <a:gd name="connsiteY986" fmla="*/ 47934 h 384233"/>
                <a:gd name="connsiteX987" fmla="*/ 412240 w 1695641"/>
                <a:gd name="connsiteY987" fmla="*/ 42400 h 384233"/>
                <a:gd name="connsiteX988" fmla="*/ 414293 w 1695641"/>
                <a:gd name="connsiteY988" fmla="*/ 37134 h 384233"/>
                <a:gd name="connsiteX989" fmla="*/ 416434 w 1695641"/>
                <a:gd name="connsiteY989" fmla="*/ 30530 h 384233"/>
                <a:gd name="connsiteX990" fmla="*/ 409741 w 1695641"/>
                <a:gd name="connsiteY990" fmla="*/ 14019 h 384233"/>
                <a:gd name="connsiteX991" fmla="*/ 411704 w 1695641"/>
                <a:gd name="connsiteY991" fmla="*/ 8396 h 384233"/>
                <a:gd name="connsiteX992" fmla="*/ 421790 w 1695641"/>
                <a:gd name="connsiteY992" fmla="*/ 6700 h 384233"/>
                <a:gd name="connsiteX993" fmla="*/ 427680 w 1695641"/>
                <a:gd name="connsiteY993" fmla="*/ 4380 h 384233"/>
                <a:gd name="connsiteX994" fmla="*/ 433303 w 1695641"/>
                <a:gd name="connsiteY994" fmla="*/ 3755 h 384233"/>
                <a:gd name="connsiteX995" fmla="*/ 439014 w 1695641"/>
                <a:gd name="connsiteY995" fmla="*/ 1614 h 384233"/>
                <a:gd name="connsiteX996" fmla="*/ 1616919 w 1695641"/>
                <a:gd name="connsiteY996" fmla="*/ 7 h 384233"/>
                <a:gd name="connsiteX997" fmla="*/ 1626380 w 1695641"/>
                <a:gd name="connsiteY997" fmla="*/ 7326 h 384233"/>
                <a:gd name="connsiteX998" fmla="*/ 1622363 w 1695641"/>
                <a:gd name="connsiteY998" fmla="*/ 18928 h 384233"/>
                <a:gd name="connsiteX999" fmla="*/ 1614599 w 1695641"/>
                <a:gd name="connsiteY999" fmla="*/ 29103 h 384233"/>
                <a:gd name="connsiteX1000" fmla="*/ 1614599 w 1695641"/>
                <a:gd name="connsiteY1000" fmla="*/ 38027 h 384233"/>
                <a:gd name="connsiteX1001" fmla="*/ 1619418 w 1695641"/>
                <a:gd name="connsiteY1001" fmla="*/ 45256 h 384233"/>
                <a:gd name="connsiteX1002" fmla="*/ 1608886 w 1695641"/>
                <a:gd name="connsiteY1002" fmla="*/ 66587 h 384233"/>
                <a:gd name="connsiteX1003" fmla="*/ 1600943 w 1695641"/>
                <a:gd name="connsiteY1003" fmla="*/ 78100 h 384233"/>
                <a:gd name="connsiteX1004" fmla="*/ 1610582 w 1695641"/>
                <a:gd name="connsiteY1004" fmla="*/ 83187 h 384233"/>
                <a:gd name="connsiteX1005" fmla="*/ 1615313 w 1695641"/>
                <a:gd name="connsiteY1005" fmla="*/ 90773 h 384233"/>
                <a:gd name="connsiteX1006" fmla="*/ 1624238 w 1695641"/>
                <a:gd name="connsiteY1006" fmla="*/ 81848 h 384233"/>
                <a:gd name="connsiteX1007" fmla="*/ 1616473 w 1695641"/>
                <a:gd name="connsiteY1007" fmla="*/ 79260 h 384233"/>
                <a:gd name="connsiteX1008" fmla="*/ 1614688 w 1695641"/>
                <a:gd name="connsiteY1008" fmla="*/ 70335 h 384233"/>
                <a:gd name="connsiteX1009" fmla="*/ 1619775 w 1695641"/>
                <a:gd name="connsiteY1009" fmla="*/ 66319 h 384233"/>
                <a:gd name="connsiteX1010" fmla="*/ 1623880 w 1695641"/>
                <a:gd name="connsiteY1010" fmla="*/ 61499 h 384233"/>
                <a:gd name="connsiteX1011" fmla="*/ 1623167 w 1695641"/>
                <a:gd name="connsiteY1011" fmla="*/ 53021 h 384233"/>
                <a:gd name="connsiteX1012" fmla="*/ 1630396 w 1695641"/>
                <a:gd name="connsiteY1012" fmla="*/ 49361 h 384233"/>
                <a:gd name="connsiteX1013" fmla="*/ 1634501 w 1695641"/>
                <a:gd name="connsiteY1013" fmla="*/ 43203 h 384233"/>
                <a:gd name="connsiteX1014" fmla="*/ 1636376 w 1695641"/>
                <a:gd name="connsiteY1014" fmla="*/ 36420 h 384233"/>
                <a:gd name="connsiteX1015" fmla="*/ 1631199 w 1695641"/>
                <a:gd name="connsiteY1015" fmla="*/ 23926 h 384233"/>
                <a:gd name="connsiteX1016" fmla="*/ 1657171 w 1695641"/>
                <a:gd name="connsiteY1016" fmla="*/ 10182 h 384233"/>
                <a:gd name="connsiteX1017" fmla="*/ 1659492 w 1695641"/>
                <a:gd name="connsiteY1017" fmla="*/ 6880 h 384233"/>
                <a:gd name="connsiteX1018" fmla="*/ 1667256 w 1695641"/>
                <a:gd name="connsiteY1018" fmla="*/ 5987 h 384233"/>
                <a:gd name="connsiteX1019" fmla="*/ 1675646 w 1695641"/>
                <a:gd name="connsiteY1019" fmla="*/ 11253 h 384233"/>
                <a:gd name="connsiteX1020" fmla="*/ 1677788 w 1695641"/>
                <a:gd name="connsiteY1020" fmla="*/ 17411 h 384233"/>
                <a:gd name="connsiteX1021" fmla="*/ 1676806 w 1695641"/>
                <a:gd name="connsiteY1021" fmla="*/ 28210 h 384233"/>
                <a:gd name="connsiteX1022" fmla="*/ 1665382 w 1695641"/>
                <a:gd name="connsiteY1022" fmla="*/ 37134 h 384233"/>
                <a:gd name="connsiteX1023" fmla="*/ 1656457 w 1695641"/>
                <a:gd name="connsiteY1023" fmla="*/ 58733 h 384233"/>
                <a:gd name="connsiteX1024" fmla="*/ 1653779 w 1695641"/>
                <a:gd name="connsiteY1024" fmla="*/ 66230 h 384233"/>
                <a:gd name="connsiteX1025" fmla="*/ 1651548 w 1695641"/>
                <a:gd name="connsiteY1025" fmla="*/ 75155 h 384233"/>
                <a:gd name="connsiteX1026" fmla="*/ 1649763 w 1695641"/>
                <a:gd name="connsiteY1026" fmla="*/ 86400 h 384233"/>
                <a:gd name="connsiteX1027" fmla="*/ 1654939 w 1695641"/>
                <a:gd name="connsiteY1027" fmla="*/ 88007 h 384233"/>
                <a:gd name="connsiteX1028" fmla="*/ 1665025 w 1695641"/>
                <a:gd name="connsiteY1028" fmla="*/ 82473 h 384233"/>
                <a:gd name="connsiteX1029" fmla="*/ 1671986 w 1695641"/>
                <a:gd name="connsiteY1029" fmla="*/ 82473 h 384233"/>
                <a:gd name="connsiteX1030" fmla="*/ 1677609 w 1695641"/>
                <a:gd name="connsiteY1030" fmla="*/ 86579 h 384233"/>
                <a:gd name="connsiteX1031" fmla="*/ 1683946 w 1695641"/>
                <a:gd name="connsiteY1031" fmla="*/ 88453 h 384233"/>
                <a:gd name="connsiteX1032" fmla="*/ 1691174 w 1695641"/>
                <a:gd name="connsiteY1032" fmla="*/ 91041 h 384233"/>
                <a:gd name="connsiteX1033" fmla="*/ 1691710 w 1695641"/>
                <a:gd name="connsiteY1033" fmla="*/ 90952 h 384233"/>
                <a:gd name="connsiteX1034" fmla="*/ 1695548 w 1695641"/>
                <a:gd name="connsiteY1034" fmla="*/ 107462 h 384233"/>
                <a:gd name="connsiteX1035" fmla="*/ 1691442 w 1695641"/>
                <a:gd name="connsiteY1035" fmla="*/ 122367 h 384233"/>
                <a:gd name="connsiteX1036" fmla="*/ 1668952 w 1695641"/>
                <a:gd name="connsiteY1036" fmla="*/ 128347 h 384233"/>
                <a:gd name="connsiteX1037" fmla="*/ 1661990 w 1695641"/>
                <a:gd name="connsiteY1037" fmla="*/ 131292 h 384233"/>
                <a:gd name="connsiteX1038" fmla="*/ 1653065 w 1695641"/>
                <a:gd name="connsiteY1038" fmla="*/ 130489 h 384233"/>
                <a:gd name="connsiteX1039" fmla="*/ 1641909 w 1695641"/>
                <a:gd name="connsiteY1039" fmla="*/ 130489 h 384233"/>
                <a:gd name="connsiteX1040" fmla="*/ 1622720 w 1695641"/>
                <a:gd name="connsiteY1040" fmla="*/ 144144 h 384233"/>
                <a:gd name="connsiteX1041" fmla="*/ 1615670 w 1695641"/>
                <a:gd name="connsiteY1041" fmla="*/ 151641 h 384233"/>
                <a:gd name="connsiteX1042" fmla="*/ 1604424 w 1695641"/>
                <a:gd name="connsiteY1042" fmla="*/ 161994 h 384233"/>
                <a:gd name="connsiteX1043" fmla="*/ 1602639 w 1695641"/>
                <a:gd name="connsiteY1043" fmla="*/ 172614 h 384233"/>
                <a:gd name="connsiteX1044" fmla="*/ 1607994 w 1695641"/>
                <a:gd name="connsiteY1044" fmla="*/ 173685 h 384233"/>
                <a:gd name="connsiteX1045" fmla="*/ 1617633 w 1695641"/>
                <a:gd name="connsiteY1045" fmla="*/ 169847 h 384233"/>
                <a:gd name="connsiteX1046" fmla="*/ 1623970 w 1695641"/>
                <a:gd name="connsiteY1046" fmla="*/ 166456 h 384233"/>
                <a:gd name="connsiteX1047" fmla="*/ 1635037 w 1695641"/>
                <a:gd name="connsiteY1047" fmla="*/ 172078 h 384233"/>
                <a:gd name="connsiteX1048" fmla="*/ 1645836 w 1695641"/>
                <a:gd name="connsiteY1048" fmla="*/ 176541 h 384233"/>
                <a:gd name="connsiteX1049" fmla="*/ 1650031 w 1695641"/>
                <a:gd name="connsiteY1049" fmla="*/ 180825 h 384233"/>
                <a:gd name="connsiteX1050" fmla="*/ 1647264 w 1695641"/>
                <a:gd name="connsiteY1050" fmla="*/ 192070 h 384233"/>
                <a:gd name="connsiteX1051" fmla="*/ 1640838 w 1695641"/>
                <a:gd name="connsiteY1051" fmla="*/ 197604 h 384233"/>
                <a:gd name="connsiteX1052" fmla="*/ 1629503 w 1695641"/>
                <a:gd name="connsiteY1052" fmla="*/ 199746 h 384233"/>
                <a:gd name="connsiteX1053" fmla="*/ 1621828 w 1695641"/>
                <a:gd name="connsiteY1053" fmla="*/ 202334 h 384233"/>
                <a:gd name="connsiteX1054" fmla="*/ 1603978 w 1695641"/>
                <a:gd name="connsiteY1054" fmla="*/ 210366 h 384233"/>
                <a:gd name="connsiteX1055" fmla="*/ 1604781 w 1695641"/>
                <a:gd name="connsiteY1055" fmla="*/ 222683 h 384233"/>
                <a:gd name="connsiteX1056" fmla="*/ 1603442 w 1695641"/>
                <a:gd name="connsiteY1056" fmla="*/ 233214 h 384233"/>
                <a:gd name="connsiteX1057" fmla="*/ 1600943 w 1695641"/>
                <a:gd name="connsiteY1057" fmla="*/ 245262 h 384233"/>
                <a:gd name="connsiteX1058" fmla="*/ 1596303 w 1695641"/>
                <a:gd name="connsiteY1058" fmla="*/ 253295 h 384233"/>
                <a:gd name="connsiteX1059" fmla="*/ 1587378 w 1695641"/>
                <a:gd name="connsiteY1059" fmla="*/ 270609 h 384233"/>
                <a:gd name="connsiteX1060" fmla="*/ 1574348 w 1695641"/>
                <a:gd name="connsiteY1060" fmla="*/ 275250 h 384233"/>
                <a:gd name="connsiteX1061" fmla="*/ 1563906 w 1695641"/>
                <a:gd name="connsiteY1061" fmla="*/ 278106 h 384233"/>
                <a:gd name="connsiteX1062" fmla="*/ 1548198 w 1695641"/>
                <a:gd name="connsiteY1062" fmla="*/ 278106 h 384233"/>
                <a:gd name="connsiteX1063" fmla="*/ 1547216 w 1695641"/>
                <a:gd name="connsiteY1063" fmla="*/ 268646 h 384233"/>
                <a:gd name="connsiteX1064" fmla="*/ 1532043 w 1695641"/>
                <a:gd name="connsiteY1064" fmla="*/ 254276 h 384233"/>
                <a:gd name="connsiteX1065" fmla="*/ 1540165 w 1695641"/>
                <a:gd name="connsiteY1065" fmla="*/ 250260 h 384233"/>
                <a:gd name="connsiteX1066" fmla="*/ 1559800 w 1695641"/>
                <a:gd name="connsiteY1066" fmla="*/ 246690 h 384233"/>
                <a:gd name="connsiteX1067" fmla="*/ 1575240 w 1695641"/>
                <a:gd name="connsiteY1067" fmla="*/ 219916 h 384233"/>
                <a:gd name="connsiteX1068" fmla="*/ 1570956 w 1695641"/>
                <a:gd name="connsiteY1068" fmla="*/ 213847 h 384233"/>
                <a:gd name="connsiteX1069" fmla="*/ 1556498 w 1695641"/>
                <a:gd name="connsiteY1069" fmla="*/ 216436 h 384233"/>
                <a:gd name="connsiteX1070" fmla="*/ 1541593 w 1695641"/>
                <a:gd name="connsiteY1070" fmla="*/ 219024 h 384233"/>
                <a:gd name="connsiteX1071" fmla="*/ 1529366 w 1695641"/>
                <a:gd name="connsiteY1071" fmla="*/ 223397 h 384233"/>
                <a:gd name="connsiteX1072" fmla="*/ 1518388 w 1695641"/>
                <a:gd name="connsiteY1072" fmla="*/ 220720 h 384233"/>
                <a:gd name="connsiteX1073" fmla="*/ 1513390 w 1695641"/>
                <a:gd name="connsiteY1073" fmla="*/ 218488 h 384233"/>
                <a:gd name="connsiteX1074" fmla="*/ 1512230 w 1695641"/>
                <a:gd name="connsiteY1074" fmla="*/ 210456 h 384233"/>
                <a:gd name="connsiteX1075" fmla="*/ 1514461 w 1695641"/>
                <a:gd name="connsiteY1075" fmla="*/ 199389 h 384233"/>
                <a:gd name="connsiteX1076" fmla="*/ 1527848 w 1695641"/>
                <a:gd name="connsiteY1076" fmla="*/ 191088 h 384233"/>
                <a:gd name="connsiteX1077" fmla="*/ 1537577 w 1695641"/>
                <a:gd name="connsiteY1077" fmla="*/ 193587 h 384233"/>
                <a:gd name="connsiteX1078" fmla="*/ 1547037 w 1695641"/>
                <a:gd name="connsiteY1078" fmla="*/ 187697 h 384233"/>
                <a:gd name="connsiteX1079" fmla="*/ 1558729 w 1695641"/>
                <a:gd name="connsiteY1079" fmla="*/ 184573 h 384233"/>
                <a:gd name="connsiteX1080" fmla="*/ 1565780 w 1695641"/>
                <a:gd name="connsiteY1080" fmla="*/ 181003 h 384233"/>
                <a:gd name="connsiteX1081" fmla="*/ 1568279 w 1695641"/>
                <a:gd name="connsiteY1081" fmla="*/ 176898 h 384233"/>
                <a:gd name="connsiteX1082" fmla="*/ 1569528 w 1695641"/>
                <a:gd name="connsiteY1082" fmla="*/ 167973 h 384233"/>
                <a:gd name="connsiteX1083" fmla="*/ 1572831 w 1695641"/>
                <a:gd name="connsiteY1083" fmla="*/ 159049 h 384233"/>
                <a:gd name="connsiteX1084" fmla="*/ 1566048 w 1695641"/>
                <a:gd name="connsiteY1084" fmla="*/ 158424 h 384233"/>
                <a:gd name="connsiteX1085" fmla="*/ 1558550 w 1695641"/>
                <a:gd name="connsiteY1085" fmla="*/ 163333 h 384233"/>
                <a:gd name="connsiteX1086" fmla="*/ 1550071 w 1695641"/>
                <a:gd name="connsiteY1086" fmla="*/ 167706 h 384233"/>
                <a:gd name="connsiteX1087" fmla="*/ 1542932 w 1695641"/>
                <a:gd name="connsiteY1087" fmla="*/ 167706 h 384233"/>
                <a:gd name="connsiteX1088" fmla="*/ 1540255 w 1695641"/>
                <a:gd name="connsiteY1088" fmla="*/ 161191 h 384233"/>
                <a:gd name="connsiteX1089" fmla="*/ 1542218 w 1695641"/>
                <a:gd name="connsiteY1089" fmla="*/ 151462 h 384233"/>
                <a:gd name="connsiteX1090" fmla="*/ 1549715 w 1695641"/>
                <a:gd name="connsiteY1090" fmla="*/ 133612 h 384233"/>
                <a:gd name="connsiteX1091" fmla="*/ 1560246 w 1695641"/>
                <a:gd name="connsiteY1091" fmla="*/ 132898 h 384233"/>
                <a:gd name="connsiteX1092" fmla="*/ 1564173 w 1695641"/>
                <a:gd name="connsiteY1092" fmla="*/ 130310 h 384233"/>
                <a:gd name="connsiteX1093" fmla="*/ 1573902 w 1695641"/>
                <a:gd name="connsiteY1093" fmla="*/ 129418 h 384233"/>
                <a:gd name="connsiteX1094" fmla="*/ 1584969 w 1695641"/>
                <a:gd name="connsiteY1094" fmla="*/ 126651 h 384233"/>
                <a:gd name="connsiteX1095" fmla="*/ 1593269 w 1695641"/>
                <a:gd name="connsiteY1095" fmla="*/ 125223 h 384233"/>
                <a:gd name="connsiteX1096" fmla="*/ 1600230 w 1695641"/>
                <a:gd name="connsiteY1096" fmla="*/ 122724 h 384233"/>
                <a:gd name="connsiteX1097" fmla="*/ 1604335 w 1695641"/>
                <a:gd name="connsiteY1097" fmla="*/ 119779 h 384233"/>
                <a:gd name="connsiteX1098" fmla="*/ 1614063 w 1695641"/>
                <a:gd name="connsiteY1098" fmla="*/ 119779 h 384233"/>
                <a:gd name="connsiteX1099" fmla="*/ 1622007 w 1695641"/>
                <a:gd name="connsiteY1099" fmla="*/ 119779 h 384233"/>
                <a:gd name="connsiteX1100" fmla="*/ 1630217 w 1695641"/>
                <a:gd name="connsiteY1100" fmla="*/ 121742 h 384233"/>
                <a:gd name="connsiteX1101" fmla="*/ 1639142 w 1695641"/>
                <a:gd name="connsiteY1101" fmla="*/ 117369 h 384233"/>
                <a:gd name="connsiteX1102" fmla="*/ 1644140 w 1695641"/>
                <a:gd name="connsiteY1102" fmla="*/ 107819 h 384233"/>
                <a:gd name="connsiteX1103" fmla="*/ 1632270 w 1695641"/>
                <a:gd name="connsiteY1103" fmla="*/ 109158 h 384233"/>
                <a:gd name="connsiteX1104" fmla="*/ 1619775 w 1695641"/>
                <a:gd name="connsiteY1104" fmla="*/ 110943 h 384233"/>
                <a:gd name="connsiteX1105" fmla="*/ 1600140 w 1695641"/>
                <a:gd name="connsiteY1105" fmla="*/ 112996 h 384233"/>
                <a:gd name="connsiteX1106" fmla="*/ 1590234 w 1695641"/>
                <a:gd name="connsiteY1106" fmla="*/ 115316 h 384233"/>
                <a:gd name="connsiteX1107" fmla="*/ 1580327 w 1695641"/>
                <a:gd name="connsiteY1107" fmla="*/ 117369 h 384233"/>
                <a:gd name="connsiteX1108" fmla="*/ 1564262 w 1695641"/>
                <a:gd name="connsiteY1108" fmla="*/ 119422 h 384233"/>
                <a:gd name="connsiteX1109" fmla="*/ 1551946 w 1695641"/>
                <a:gd name="connsiteY1109" fmla="*/ 121921 h 384233"/>
                <a:gd name="connsiteX1110" fmla="*/ 1537398 w 1695641"/>
                <a:gd name="connsiteY1110" fmla="*/ 127811 h 384233"/>
                <a:gd name="connsiteX1111" fmla="*/ 1528473 w 1695641"/>
                <a:gd name="connsiteY1111" fmla="*/ 139681 h 384233"/>
                <a:gd name="connsiteX1112" fmla="*/ 1524189 w 1695641"/>
                <a:gd name="connsiteY1112" fmla="*/ 144769 h 384233"/>
                <a:gd name="connsiteX1113" fmla="*/ 1505626 w 1695641"/>
                <a:gd name="connsiteY1113" fmla="*/ 158960 h 384233"/>
                <a:gd name="connsiteX1114" fmla="*/ 1498397 w 1695641"/>
                <a:gd name="connsiteY1114" fmla="*/ 156014 h 384233"/>
                <a:gd name="connsiteX1115" fmla="*/ 1492953 w 1695641"/>
                <a:gd name="connsiteY1115" fmla="*/ 138967 h 384233"/>
                <a:gd name="connsiteX1116" fmla="*/ 1492953 w 1695641"/>
                <a:gd name="connsiteY1116" fmla="*/ 121831 h 384233"/>
                <a:gd name="connsiteX1117" fmla="*/ 1495630 w 1695641"/>
                <a:gd name="connsiteY1117" fmla="*/ 114870 h 384233"/>
                <a:gd name="connsiteX1118" fmla="*/ 1500539 w 1695641"/>
                <a:gd name="connsiteY1118" fmla="*/ 111657 h 384233"/>
                <a:gd name="connsiteX1119" fmla="*/ 1512498 w 1695641"/>
                <a:gd name="connsiteY1119" fmla="*/ 91844 h 384233"/>
                <a:gd name="connsiteX1120" fmla="*/ 1515889 w 1695641"/>
                <a:gd name="connsiteY1120" fmla="*/ 91844 h 384233"/>
                <a:gd name="connsiteX1121" fmla="*/ 1518299 w 1695641"/>
                <a:gd name="connsiteY1121" fmla="*/ 107194 h 384233"/>
                <a:gd name="connsiteX1122" fmla="*/ 1518530 w 1695641"/>
                <a:gd name="connsiteY1122" fmla="*/ 108779 h 384233"/>
                <a:gd name="connsiteX1123" fmla="*/ 1523564 w 1695641"/>
                <a:gd name="connsiteY1123" fmla="*/ 111121 h 384233"/>
                <a:gd name="connsiteX1124" fmla="*/ 1533828 w 1695641"/>
                <a:gd name="connsiteY1124" fmla="*/ 107105 h 384233"/>
                <a:gd name="connsiteX1125" fmla="*/ 1537309 w 1695641"/>
                <a:gd name="connsiteY1125" fmla="*/ 103625 h 384233"/>
                <a:gd name="connsiteX1126" fmla="*/ 1534631 w 1695641"/>
                <a:gd name="connsiteY1126" fmla="*/ 96486 h 384233"/>
                <a:gd name="connsiteX1127" fmla="*/ 1532846 w 1695641"/>
                <a:gd name="connsiteY1127" fmla="*/ 86132 h 384233"/>
                <a:gd name="connsiteX1128" fmla="*/ 1534453 w 1695641"/>
                <a:gd name="connsiteY1128" fmla="*/ 64891 h 384233"/>
                <a:gd name="connsiteX1129" fmla="*/ 1532936 w 1695641"/>
                <a:gd name="connsiteY1129" fmla="*/ 42400 h 384233"/>
                <a:gd name="connsiteX1130" fmla="*/ 1530883 w 1695641"/>
                <a:gd name="connsiteY1130" fmla="*/ 29549 h 384233"/>
                <a:gd name="connsiteX1131" fmla="*/ 1535167 w 1695641"/>
                <a:gd name="connsiteY1131" fmla="*/ 22141 h 384233"/>
                <a:gd name="connsiteX1132" fmla="*/ 1541325 w 1695641"/>
                <a:gd name="connsiteY1132" fmla="*/ 22141 h 384233"/>
                <a:gd name="connsiteX1133" fmla="*/ 1544449 w 1695641"/>
                <a:gd name="connsiteY1133" fmla="*/ 20088 h 384233"/>
                <a:gd name="connsiteX1134" fmla="*/ 1547127 w 1695641"/>
                <a:gd name="connsiteY1134" fmla="*/ 24105 h 384233"/>
                <a:gd name="connsiteX1135" fmla="*/ 1548198 w 1695641"/>
                <a:gd name="connsiteY1135" fmla="*/ 31423 h 384233"/>
                <a:gd name="connsiteX1136" fmla="*/ 1549001 w 1695641"/>
                <a:gd name="connsiteY1136" fmla="*/ 40347 h 384233"/>
                <a:gd name="connsiteX1137" fmla="*/ 1549001 w 1695641"/>
                <a:gd name="connsiteY1137" fmla="*/ 45970 h 384233"/>
                <a:gd name="connsiteX1138" fmla="*/ 1549001 w 1695641"/>
                <a:gd name="connsiteY1138" fmla="*/ 52128 h 384233"/>
                <a:gd name="connsiteX1139" fmla="*/ 1549001 w 1695641"/>
                <a:gd name="connsiteY1139" fmla="*/ 59893 h 384233"/>
                <a:gd name="connsiteX1140" fmla="*/ 1549893 w 1695641"/>
                <a:gd name="connsiteY1140" fmla="*/ 75065 h 384233"/>
                <a:gd name="connsiteX1141" fmla="*/ 1551857 w 1695641"/>
                <a:gd name="connsiteY1141" fmla="*/ 85240 h 384233"/>
                <a:gd name="connsiteX1142" fmla="*/ 1551857 w 1695641"/>
                <a:gd name="connsiteY1142" fmla="*/ 92737 h 384233"/>
                <a:gd name="connsiteX1143" fmla="*/ 1548822 w 1695641"/>
                <a:gd name="connsiteY1143" fmla="*/ 101662 h 384233"/>
                <a:gd name="connsiteX1144" fmla="*/ 1553106 w 1695641"/>
                <a:gd name="connsiteY1144" fmla="*/ 106034 h 384233"/>
                <a:gd name="connsiteX1145" fmla="*/ 1561584 w 1695641"/>
                <a:gd name="connsiteY1145" fmla="*/ 103714 h 384233"/>
                <a:gd name="connsiteX1146" fmla="*/ 1568903 w 1695641"/>
                <a:gd name="connsiteY1146" fmla="*/ 103268 h 384233"/>
                <a:gd name="connsiteX1147" fmla="*/ 1580863 w 1695641"/>
                <a:gd name="connsiteY1147" fmla="*/ 101126 h 384233"/>
                <a:gd name="connsiteX1148" fmla="*/ 1587378 w 1695641"/>
                <a:gd name="connsiteY1148" fmla="*/ 98895 h 384233"/>
                <a:gd name="connsiteX1149" fmla="*/ 1592465 w 1695641"/>
                <a:gd name="connsiteY1149" fmla="*/ 95504 h 384233"/>
                <a:gd name="connsiteX1150" fmla="*/ 1593179 w 1695641"/>
                <a:gd name="connsiteY1150" fmla="*/ 91666 h 384233"/>
                <a:gd name="connsiteX1151" fmla="*/ 1586039 w 1695641"/>
                <a:gd name="connsiteY1151" fmla="*/ 90952 h 384233"/>
                <a:gd name="connsiteX1152" fmla="*/ 1579524 w 1695641"/>
                <a:gd name="connsiteY1152" fmla="*/ 93629 h 384233"/>
                <a:gd name="connsiteX1153" fmla="*/ 1577650 w 1695641"/>
                <a:gd name="connsiteY1153" fmla="*/ 87650 h 384233"/>
                <a:gd name="connsiteX1154" fmla="*/ 1573723 w 1695641"/>
                <a:gd name="connsiteY1154" fmla="*/ 82741 h 384233"/>
                <a:gd name="connsiteX1155" fmla="*/ 1571135 w 1695641"/>
                <a:gd name="connsiteY1155" fmla="*/ 90060 h 384233"/>
                <a:gd name="connsiteX1156" fmla="*/ 1568011 w 1695641"/>
                <a:gd name="connsiteY1156" fmla="*/ 94433 h 384233"/>
                <a:gd name="connsiteX1157" fmla="*/ 1563638 w 1695641"/>
                <a:gd name="connsiteY1157" fmla="*/ 96753 h 384233"/>
                <a:gd name="connsiteX1158" fmla="*/ 1559175 w 1695641"/>
                <a:gd name="connsiteY1158" fmla="*/ 88364 h 384233"/>
                <a:gd name="connsiteX1159" fmla="*/ 1559800 w 1695641"/>
                <a:gd name="connsiteY1159" fmla="*/ 71049 h 384233"/>
                <a:gd name="connsiteX1160" fmla="*/ 1557837 w 1695641"/>
                <a:gd name="connsiteY1160" fmla="*/ 59268 h 384233"/>
                <a:gd name="connsiteX1161" fmla="*/ 1557837 w 1695641"/>
                <a:gd name="connsiteY1161" fmla="*/ 42579 h 384233"/>
                <a:gd name="connsiteX1162" fmla="*/ 1556587 w 1695641"/>
                <a:gd name="connsiteY1162" fmla="*/ 36956 h 384233"/>
                <a:gd name="connsiteX1163" fmla="*/ 1559979 w 1695641"/>
                <a:gd name="connsiteY1163" fmla="*/ 28835 h 384233"/>
                <a:gd name="connsiteX1164" fmla="*/ 1565691 w 1695641"/>
                <a:gd name="connsiteY1164" fmla="*/ 25622 h 384233"/>
                <a:gd name="connsiteX1165" fmla="*/ 1568457 w 1695641"/>
                <a:gd name="connsiteY1165" fmla="*/ 34546 h 384233"/>
                <a:gd name="connsiteX1166" fmla="*/ 1570331 w 1695641"/>
                <a:gd name="connsiteY1166" fmla="*/ 40169 h 384233"/>
                <a:gd name="connsiteX1167" fmla="*/ 1573009 w 1695641"/>
                <a:gd name="connsiteY1167" fmla="*/ 59000 h 384233"/>
                <a:gd name="connsiteX1168" fmla="*/ 1575508 w 1695641"/>
                <a:gd name="connsiteY1168" fmla="*/ 63374 h 384233"/>
                <a:gd name="connsiteX1169" fmla="*/ 1585237 w 1695641"/>
                <a:gd name="connsiteY1169" fmla="*/ 63374 h 384233"/>
                <a:gd name="connsiteX1170" fmla="*/ 1588896 w 1695641"/>
                <a:gd name="connsiteY1170" fmla="*/ 68015 h 384233"/>
                <a:gd name="connsiteX1171" fmla="*/ 1597820 w 1695641"/>
                <a:gd name="connsiteY1171" fmla="*/ 59714 h 384233"/>
                <a:gd name="connsiteX1172" fmla="*/ 1593090 w 1695641"/>
                <a:gd name="connsiteY1172" fmla="*/ 48469 h 384233"/>
                <a:gd name="connsiteX1173" fmla="*/ 1585237 w 1695641"/>
                <a:gd name="connsiteY1173" fmla="*/ 51503 h 384233"/>
                <a:gd name="connsiteX1174" fmla="*/ 1579703 w 1695641"/>
                <a:gd name="connsiteY1174" fmla="*/ 54092 h 384233"/>
                <a:gd name="connsiteX1175" fmla="*/ 1579703 w 1695641"/>
                <a:gd name="connsiteY1175" fmla="*/ 42936 h 384233"/>
                <a:gd name="connsiteX1176" fmla="*/ 1583094 w 1695641"/>
                <a:gd name="connsiteY1176" fmla="*/ 34011 h 384233"/>
                <a:gd name="connsiteX1177" fmla="*/ 1579346 w 1695641"/>
                <a:gd name="connsiteY1177" fmla="*/ 24105 h 384233"/>
                <a:gd name="connsiteX1178" fmla="*/ 1585593 w 1695641"/>
                <a:gd name="connsiteY1178" fmla="*/ 17857 h 384233"/>
                <a:gd name="connsiteX1179" fmla="*/ 1592466 w 1695641"/>
                <a:gd name="connsiteY1179" fmla="*/ 23480 h 384233"/>
                <a:gd name="connsiteX1180" fmla="*/ 1600765 w 1695641"/>
                <a:gd name="connsiteY1180" fmla="*/ 12502 h 384233"/>
                <a:gd name="connsiteX1181" fmla="*/ 1606923 w 1695641"/>
                <a:gd name="connsiteY1181" fmla="*/ 1078 h 384233"/>
                <a:gd name="connsiteX1182" fmla="*/ 1611921 w 1695641"/>
                <a:gd name="connsiteY1182" fmla="*/ 1078 h 384233"/>
                <a:gd name="connsiteX1183" fmla="*/ 1616919 w 1695641"/>
                <a:gd name="connsiteY1183" fmla="*/ 7 h 38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</a:cxnLst>
              <a:rect l="l" t="t" r="r" b="b"/>
              <a:pathLst>
                <a:path w="1695641" h="384233">
                  <a:moveTo>
                    <a:pt x="337551" y="383456"/>
                  </a:moveTo>
                  <a:lnTo>
                    <a:pt x="338074" y="383688"/>
                  </a:lnTo>
                  <a:lnTo>
                    <a:pt x="337450" y="383510"/>
                  </a:lnTo>
                  <a:close/>
                  <a:moveTo>
                    <a:pt x="27042" y="352807"/>
                  </a:moveTo>
                  <a:lnTo>
                    <a:pt x="27132" y="370567"/>
                  </a:lnTo>
                  <a:lnTo>
                    <a:pt x="42750" y="370567"/>
                  </a:lnTo>
                  <a:cubicBezTo>
                    <a:pt x="45484" y="370803"/>
                    <a:pt x="48202" y="369971"/>
                    <a:pt x="50336" y="368247"/>
                  </a:cubicBezTo>
                  <a:cubicBezTo>
                    <a:pt x="52107" y="366307"/>
                    <a:pt x="53010" y="363728"/>
                    <a:pt x="52835" y="361107"/>
                  </a:cubicBezTo>
                  <a:cubicBezTo>
                    <a:pt x="52999" y="358734"/>
                    <a:pt x="52042" y="356421"/>
                    <a:pt x="50246" y="354859"/>
                  </a:cubicBezTo>
                  <a:cubicBezTo>
                    <a:pt x="47976" y="353295"/>
                    <a:pt x="45231" y="352569"/>
                    <a:pt x="42482" y="352807"/>
                  </a:cubicBezTo>
                  <a:close/>
                  <a:moveTo>
                    <a:pt x="27042" y="326836"/>
                  </a:moveTo>
                  <a:lnTo>
                    <a:pt x="27132" y="341562"/>
                  </a:lnTo>
                  <a:lnTo>
                    <a:pt x="41857" y="341562"/>
                  </a:lnTo>
                  <a:cubicBezTo>
                    <a:pt x="44417" y="341725"/>
                    <a:pt x="46960" y="341034"/>
                    <a:pt x="49086" y="339599"/>
                  </a:cubicBezTo>
                  <a:cubicBezTo>
                    <a:pt x="50717" y="338054"/>
                    <a:pt x="51568" y="335859"/>
                    <a:pt x="51407" y="333619"/>
                  </a:cubicBezTo>
                  <a:cubicBezTo>
                    <a:pt x="51533" y="331601"/>
                    <a:pt x="50583" y="329666"/>
                    <a:pt x="48908" y="328532"/>
                  </a:cubicBezTo>
                  <a:cubicBezTo>
                    <a:pt x="46601" y="327233"/>
                    <a:pt x="43962" y="326644"/>
                    <a:pt x="41322" y="326836"/>
                  </a:cubicBezTo>
                  <a:close/>
                  <a:moveTo>
                    <a:pt x="1530352" y="324967"/>
                  </a:moveTo>
                  <a:cubicBezTo>
                    <a:pt x="1526517" y="324361"/>
                    <a:pt x="1522450" y="325218"/>
                    <a:pt x="1519062" y="327682"/>
                  </a:cubicBezTo>
                  <a:cubicBezTo>
                    <a:pt x="1517776" y="328616"/>
                    <a:pt x="1516646" y="329746"/>
                    <a:pt x="1515712" y="331030"/>
                  </a:cubicBezTo>
                  <a:cubicBezTo>
                    <a:pt x="1512385" y="336364"/>
                    <a:pt x="1510823" y="342610"/>
                    <a:pt x="1511249" y="348880"/>
                  </a:cubicBezTo>
                  <a:cubicBezTo>
                    <a:pt x="1510937" y="354848"/>
                    <a:pt x="1512463" y="360766"/>
                    <a:pt x="1515623" y="365838"/>
                  </a:cubicBezTo>
                  <a:cubicBezTo>
                    <a:pt x="1520683" y="372640"/>
                    <a:pt x="1530299" y="374052"/>
                    <a:pt x="1537102" y="368992"/>
                  </a:cubicBezTo>
                  <a:cubicBezTo>
                    <a:pt x="1538300" y="368099"/>
                    <a:pt x="1539363" y="367037"/>
                    <a:pt x="1540255" y="365838"/>
                  </a:cubicBezTo>
                  <a:lnTo>
                    <a:pt x="1540255" y="365838"/>
                  </a:lnTo>
                  <a:cubicBezTo>
                    <a:pt x="1543483" y="360793"/>
                    <a:pt x="1545045" y="354861"/>
                    <a:pt x="1544717" y="348880"/>
                  </a:cubicBezTo>
                  <a:cubicBezTo>
                    <a:pt x="1545144" y="342610"/>
                    <a:pt x="1543582" y="336364"/>
                    <a:pt x="1540255" y="331030"/>
                  </a:cubicBezTo>
                  <a:cubicBezTo>
                    <a:pt x="1537792" y="327642"/>
                    <a:pt x="1534187" y="325573"/>
                    <a:pt x="1530352" y="324967"/>
                  </a:cubicBezTo>
                  <a:close/>
                  <a:moveTo>
                    <a:pt x="1404435" y="324962"/>
                  </a:moveTo>
                  <a:cubicBezTo>
                    <a:pt x="1400575" y="324364"/>
                    <a:pt x="1396487" y="325238"/>
                    <a:pt x="1393086" y="327727"/>
                  </a:cubicBezTo>
                  <a:cubicBezTo>
                    <a:pt x="1391822" y="328652"/>
                    <a:pt x="1390707" y="329767"/>
                    <a:pt x="1389782" y="331031"/>
                  </a:cubicBezTo>
                  <a:cubicBezTo>
                    <a:pt x="1386487" y="336375"/>
                    <a:pt x="1384956" y="342620"/>
                    <a:pt x="1385409" y="348881"/>
                  </a:cubicBezTo>
                  <a:cubicBezTo>
                    <a:pt x="1385055" y="354852"/>
                    <a:pt x="1386584" y="360783"/>
                    <a:pt x="1389782" y="365838"/>
                  </a:cubicBezTo>
                  <a:cubicBezTo>
                    <a:pt x="1394843" y="372640"/>
                    <a:pt x="1404459" y="374052"/>
                    <a:pt x="1411261" y="368991"/>
                  </a:cubicBezTo>
                  <a:cubicBezTo>
                    <a:pt x="1412460" y="368099"/>
                    <a:pt x="1413523" y="367037"/>
                    <a:pt x="1414415" y="365838"/>
                  </a:cubicBezTo>
                  <a:cubicBezTo>
                    <a:pt x="1417613" y="360783"/>
                    <a:pt x="1419142" y="354851"/>
                    <a:pt x="1418788" y="348881"/>
                  </a:cubicBezTo>
                  <a:cubicBezTo>
                    <a:pt x="1419240" y="342620"/>
                    <a:pt x="1417710" y="336375"/>
                    <a:pt x="1414415" y="331031"/>
                  </a:cubicBezTo>
                  <a:cubicBezTo>
                    <a:pt x="1411926" y="327630"/>
                    <a:pt x="1408295" y="325560"/>
                    <a:pt x="1404435" y="324962"/>
                  </a:cubicBezTo>
                  <a:close/>
                  <a:moveTo>
                    <a:pt x="939002" y="324962"/>
                  </a:moveTo>
                  <a:cubicBezTo>
                    <a:pt x="935142" y="324364"/>
                    <a:pt x="931054" y="325238"/>
                    <a:pt x="927653" y="327727"/>
                  </a:cubicBezTo>
                  <a:cubicBezTo>
                    <a:pt x="926389" y="328652"/>
                    <a:pt x="925274" y="329767"/>
                    <a:pt x="924349" y="331031"/>
                  </a:cubicBezTo>
                  <a:cubicBezTo>
                    <a:pt x="921053" y="336375"/>
                    <a:pt x="919523" y="342620"/>
                    <a:pt x="919976" y="348881"/>
                  </a:cubicBezTo>
                  <a:cubicBezTo>
                    <a:pt x="919622" y="354852"/>
                    <a:pt x="921151" y="360783"/>
                    <a:pt x="924349" y="365838"/>
                  </a:cubicBezTo>
                  <a:cubicBezTo>
                    <a:pt x="929410" y="372640"/>
                    <a:pt x="939026" y="374052"/>
                    <a:pt x="945828" y="368991"/>
                  </a:cubicBezTo>
                  <a:cubicBezTo>
                    <a:pt x="947027" y="368099"/>
                    <a:pt x="948090" y="367037"/>
                    <a:pt x="948982" y="365838"/>
                  </a:cubicBezTo>
                  <a:cubicBezTo>
                    <a:pt x="952180" y="360783"/>
                    <a:pt x="953709" y="354851"/>
                    <a:pt x="953355" y="348881"/>
                  </a:cubicBezTo>
                  <a:cubicBezTo>
                    <a:pt x="953807" y="342620"/>
                    <a:pt x="952277" y="336375"/>
                    <a:pt x="948982" y="331031"/>
                  </a:cubicBezTo>
                  <a:cubicBezTo>
                    <a:pt x="946493" y="327630"/>
                    <a:pt x="942861" y="325560"/>
                    <a:pt x="939002" y="324962"/>
                  </a:cubicBezTo>
                  <a:close/>
                  <a:moveTo>
                    <a:pt x="1636450" y="315451"/>
                  </a:moveTo>
                  <a:lnTo>
                    <a:pt x="1644036" y="315451"/>
                  </a:lnTo>
                  <a:lnTo>
                    <a:pt x="1651712" y="315451"/>
                  </a:lnTo>
                  <a:lnTo>
                    <a:pt x="1664518" y="344353"/>
                  </a:lnTo>
                  <a:lnTo>
                    <a:pt x="1664475" y="344457"/>
                  </a:lnTo>
                  <a:lnTo>
                    <a:pt x="1664564" y="344457"/>
                  </a:lnTo>
                  <a:lnTo>
                    <a:pt x="1664518" y="344353"/>
                  </a:lnTo>
                  <a:lnTo>
                    <a:pt x="1676522" y="315451"/>
                  </a:lnTo>
                  <a:lnTo>
                    <a:pt x="1683841" y="315451"/>
                  </a:lnTo>
                  <a:lnTo>
                    <a:pt x="1691070" y="315451"/>
                  </a:lnTo>
                  <a:lnTo>
                    <a:pt x="1670721" y="356951"/>
                  </a:lnTo>
                  <a:lnTo>
                    <a:pt x="1670721" y="382388"/>
                  </a:lnTo>
                  <a:lnTo>
                    <a:pt x="1664385" y="382388"/>
                  </a:lnTo>
                  <a:lnTo>
                    <a:pt x="1657870" y="382388"/>
                  </a:lnTo>
                  <a:lnTo>
                    <a:pt x="1657870" y="357219"/>
                  </a:lnTo>
                  <a:close/>
                  <a:moveTo>
                    <a:pt x="1445726" y="315451"/>
                  </a:moveTo>
                  <a:lnTo>
                    <a:pt x="1452152" y="315451"/>
                  </a:lnTo>
                  <a:lnTo>
                    <a:pt x="1458578" y="315451"/>
                  </a:lnTo>
                  <a:lnTo>
                    <a:pt x="1458578" y="370428"/>
                  </a:lnTo>
                  <a:lnTo>
                    <a:pt x="1489101" y="370428"/>
                  </a:lnTo>
                  <a:lnTo>
                    <a:pt x="1489101" y="376408"/>
                  </a:lnTo>
                  <a:lnTo>
                    <a:pt x="1489101" y="382298"/>
                  </a:lnTo>
                  <a:lnTo>
                    <a:pt x="1445726" y="382298"/>
                  </a:lnTo>
                  <a:close/>
                  <a:moveTo>
                    <a:pt x="1309711" y="315451"/>
                  </a:moveTo>
                  <a:lnTo>
                    <a:pt x="1316405" y="315451"/>
                  </a:lnTo>
                  <a:lnTo>
                    <a:pt x="1323099" y="315451"/>
                  </a:lnTo>
                  <a:lnTo>
                    <a:pt x="1347820" y="362396"/>
                  </a:lnTo>
                  <a:lnTo>
                    <a:pt x="1347820" y="315451"/>
                  </a:lnTo>
                  <a:lnTo>
                    <a:pt x="1353800" y="315451"/>
                  </a:lnTo>
                  <a:lnTo>
                    <a:pt x="1359868" y="315451"/>
                  </a:lnTo>
                  <a:lnTo>
                    <a:pt x="1359868" y="382298"/>
                  </a:lnTo>
                  <a:lnTo>
                    <a:pt x="1353442" y="382298"/>
                  </a:lnTo>
                  <a:lnTo>
                    <a:pt x="1347016" y="382298"/>
                  </a:lnTo>
                  <a:lnTo>
                    <a:pt x="1321670" y="334104"/>
                  </a:lnTo>
                  <a:lnTo>
                    <a:pt x="1321670" y="382298"/>
                  </a:lnTo>
                  <a:lnTo>
                    <a:pt x="1315691" y="382298"/>
                  </a:lnTo>
                  <a:lnTo>
                    <a:pt x="1309711" y="382298"/>
                  </a:lnTo>
                  <a:close/>
                  <a:moveTo>
                    <a:pt x="1244559" y="315451"/>
                  </a:moveTo>
                  <a:lnTo>
                    <a:pt x="1250896" y="315451"/>
                  </a:lnTo>
                  <a:lnTo>
                    <a:pt x="1257322" y="315451"/>
                  </a:lnTo>
                  <a:lnTo>
                    <a:pt x="1257322" y="340530"/>
                  </a:lnTo>
                  <a:lnTo>
                    <a:pt x="1281418" y="340530"/>
                  </a:lnTo>
                  <a:lnTo>
                    <a:pt x="1281418" y="315451"/>
                  </a:lnTo>
                  <a:lnTo>
                    <a:pt x="1287844" y="315451"/>
                  </a:lnTo>
                  <a:lnTo>
                    <a:pt x="1294270" y="315451"/>
                  </a:lnTo>
                  <a:lnTo>
                    <a:pt x="1294270" y="382298"/>
                  </a:lnTo>
                  <a:lnTo>
                    <a:pt x="1287844" y="382298"/>
                  </a:lnTo>
                  <a:lnTo>
                    <a:pt x="1281418" y="382298"/>
                  </a:lnTo>
                  <a:lnTo>
                    <a:pt x="1281418" y="352043"/>
                  </a:lnTo>
                  <a:lnTo>
                    <a:pt x="1257322" y="352043"/>
                  </a:lnTo>
                  <a:lnTo>
                    <a:pt x="1257322" y="382298"/>
                  </a:lnTo>
                  <a:lnTo>
                    <a:pt x="1250985" y="382298"/>
                  </a:lnTo>
                  <a:lnTo>
                    <a:pt x="1244559" y="382298"/>
                  </a:lnTo>
                  <a:close/>
                  <a:moveTo>
                    <a:pt x="1119075" y="315451"/>
                  </a:moveTo>
                  <a:lnTo>
                    <a:pt x="1164324" y="315451"/>
                  </a:lnTo>
                  <a:lnTo>
                    <a:pt x="1164324" y="321341"/>
                  </a:lnTo>
                  <a:lnTo>
                    <a:pt x="1164324" y="327321"/>
                  </a:lnTo>
                  <a:lnTo>
                    <a:pt x="1131927" y="327321"/>
                  </a:lnTo>
                  <a:lnTo>
                    <a:pt x="1131927" y="341512"/>
                  </a:lnTo>
                  <a:lnTo>
                    <a:pt x="1162003" y="341512"/>
                  </a:lnTo>
                  <a:lnTo>
                    <a:pt x="1162003" y="347224"/>
                  </a:lnTo>
                  <a:lnTo>
                    <a:pt x="1162003" y="353024"/>
                  </a:lnTo>
                  <a:lnTo>
                    <a:pt x="1131927" y="353024"/>
                  </a:lnTo>
                  <a:lnTo>
                    <a:pt x="1131927" y="370428"/>
                  </a:lnTo>
                  <a:lnTo>
                    <a:pt x="1165752" y="370428"/>
                  </a:lnTo>
                  <a:lnTo>
                    <a:pt x="1165752" y="376408"/>
                  </a:lnTo>
                  <a:lnTo>
                    <a:pt x="1165752" y="382298"/>
                  </a:lnTo>
                  <a:lnTo>
                    <a:pt x="1119075" y="382298"/>
                  </a:lnTo>
                  <a:close/>
                  <a:moveTo>
                    <a:pt x="1057939" y="315451"/>
                  </a:moveTo>
                  <a:lnTo>
                    <a:pt x="1108007" y="315451"/>
                  </a:lnTo>
                  <a:lnTo>
                    <a:pt x="1108007" y="321341"/>
                  </a:lnTo>
                  <a:lnTo>
                    <a:pt x="1108007" y="327321"/>
                  </a:lnTo>
                  <a:lnTo>
                    <a:pt x="1089354" y="327321"/>
                  </a:lnTo>
                  <a:lnTo>
                    <a:pt x="1089354" y="382298"/>
                  </a:lnTo>
                  <a:lnTo>
                    <a:pt x="1083017" y="382298"/>
                  </a:lnTo>
                  <a:lnTo>
                    <a:pt x="1076592" y="382298"/>
                  </a:lnTo>
                  <a:lnTo>
                    <a:pt x="1076592" y="327321"/>
                  </a:lnTo>
                  <a:lnTo>
                    <a:pt x="1057939" y="327321"/>
                  </a:lnTo>
                  <a:lnTo>
                    <a:pt x="1057939" y="321431"/>
                  </a:lnTo>
                  <a:close/>
                  <a:moveTo>
                    <a:pt x="980293" y="315451"/>
                  </a:moveTo>
                  <a:lnTo>
                    <a:pt x="1024024" y="315451"/>
                  </a:lnTo>
                  <a:lnTo>
                    <a:pt x="1024024" y="321341"/>
                  </a:lnTo>
                  <a:lnTo>
                    <a:pt x="1024024" y="327321"/>
                  </a:lnTo>
                  <a:lnTo>
                    <a:pt x="993145" y="327321"/>
                  </a:lnTo>
                  <a:lnTo>
                    <a:pt x="993145" y="342494"/>
                  </a:lnTo>
                  <a:lnTo>
                    <a:pt x="1020098" y="342494"/>
                  </a:lnTo>
                  <a:lnTo>
                    <a:pt x="1020098" y="348295"/>
                  </a:lnTo>
                  <a:lnTo>
                    <a:pt x="1020098" y="354006"/>
                  </a:lnTo>
                  <a:lnTo>
                    <a:pt x="993145" y="354006"/>
                  </a:lnTo>
                  <a:lnTo>
                    <a:pt x="993145" y="382298"/>
                  </a:lnTo>
                  <a:lnTo>
                    <a:pt x="986719" y="382298"/>
                  </a:lnTo>
                  <a:lnTo>
                    <a:pt x="980293" y="382298"/>
                  </a:lnTo>
                  <a:close/>
                  <a:moveTo>
                    <a:pt x="822323" y="315451"/>
                  </a:moveTo>
                  <a:lnTo>
                    <a:pt x="867661" y="315451"/>
                  </a:lnTo>
                  <a:lnTo>
                    <a:pt x="867661" y="321341"/>
                  </a:lnTo>
                  <a:lnTo>
                    <a:pt x="867661" y="327321"/>
                  </a:lnTo>
                  <a:lnTo>
                    <a:pt x="835175" y="327321"/>
                  </a:lnTo>
                  <a:lnTo>
                    <a:pt x="835175" y="341512"/>
                  </a:lnTo>
                  <a:lnTo>
                    <a:pt x="865251" y="341512"/>
                  </a:lnTo>
                  <a:lnTo>
                    <a:pt x="865251" y="347224"/>
                  </a:lnTo>
                  <a:lnTo>
                    <a:pt x="865251" y="353024"/>
                  </a:lnTo>
                  <a:lnTo>
                    <a:pt x="835175" y="353024"/>
                  </a:lnTo>
                  <a:lnTo>
                    <a:pt x="835175" y="370428"/>
                  </a:lnTo>
                  <a:lnTo>
                    <a:pt x="869089" y="370428"/>
                  </a:lnTo>
                  <a:lnTo>
                    <a:pt x="869089" y="376408"/>
                  </a:lnTo>
                  <a:lnTo>
                    <a:pt x="869089" y="382298"/>
                  </a:lnTo>
                  <a:lnTo>
                    <a:pt x="822323" y="382298"/>
                  </a:lnTo>
                  <a:close/>
                  <a:moveTo>
                    <a:pt x="761277" y="315451"/>
                  </a:moveTo>
                  <a:lnTo>
                    <a:pt x="811256" y="315451"/>
                  </a:lnTo>
                  <a:lnTo>
                    <a:pt x="811256" y="321341"/>
                  </a:lnTo>
                  <a:lnTo>
                    <a:pt x="811256" y="327321"/>
                  </a:lnTo>
                  <a:lnTo>
                    <a:pt x="792692" y="327321"/>
                  </a:lnTo>
                  <a:lnTo>
                    <a:pt x="792692" y="382298"/>
                  </a:lnTo>
                  <a:lnTo>
                    <a:pt x="786266" y="382298"/>
                  </a:lnTo>
                  <a:lnTo>
                    <a:pt x="779841" y="382298"/>
                  </a:lnTo>
                  <a:lnTo>
                    <a:pt x="779841" y="327321"/>
                  </a:lnTo>
                  <a:lnTo>
                    <a:pt x="761277" y="327321"/>
                  </a:lnTo>
                  <a:lnTo>
                    <a:pt x="761277" y="321431"/>
                  </a:lnTo>
                  <a:close/>
                  <a:moveTo>
                    <a:pt x="640166" y="315451"/>
                  </a:moveTo>
                  <a:lnTo>
                    <a:pt x="690145" y="315451"/>
                  </a:lnTo>
                  <a:lnTo>
                    <a:pt x="690145" y="321341"/>
                  </a:lnTo>
                  <a:lnTo>
                    <a:pt x="690145" y="327321"/>
                  </a:lnTo>
                  <a:lnTo>
                    <a:pt x="671581" y="327321"/>
                  </a:lnTo>
                  <a:lnTo>
                    <a:pt x="671581" y="382298"/>
                  </a:lnTo>
                  <a:lnTo>
                    <a:pt x="665155" y="382298"/>
                  </a:lnTo>
                  <a:lnTo>
                    <a:pt x="658730" y="382298"/>
                  </a:lnTo>
                  <a:lnTo>
                    <a:pt x="658730" y="327321"/>
                  </a:lnTo>
                  <a:lnTo>
                    <a:pt x="640166" y="327321"/>
                  </a:lnTo>
                  <a:lnTo>
                    <a:pt x="640166" y="321431"/>
                  </a:lnTo>
                  <a:close/>
                  <a:moveTo>
                    <a:pt x="617140" y="315451"/>
                  </a:moveTo>
                  <a:lnTo>
                    <a:pt x="623566" y="315451"/>
                  </a:lnTo>
                  <a:lnTo>
                    <a:pt x="629992" y="315451"/>
                  </a:lnTo>
                  <a:lnTo>
                    <a:pt x="629992" y="382298"/>
                  </a:lnTo>
                  <a:lnTo>
                    <a:pt x="623655" y="382298"/>
                  </a:lnTo>
                  <a:lnTo>
                    <a:pt x="617140" y="382298"/>
                  </a:lnTo>
                  <a:close/>
                  <a:moveTo>
                    <a:pt x="557165" y="315451"/>
                  </a:moveTo>
                  <a:lnTo>
                    <a:pt x="607144" y="315451"/>
                  </a:lnTo>
                  <a:lnTo>
                    <a:pt x="607144" y="321341"/>
                  </a:lnTo>
                  <a:lnTo>
                    <a:pt x="607144" y="327321"/>
                  </a:lnTo>
                  <a:lnTo>
                    <a:pt x="588580" y="327321"/>
                  </a:lnTo>
                  <a:lnTo>
                    <a:pt x="588580" y="382298"/>
                  </a:lnTo>
                  <a:lnTo>
                    <a:pt x="582154" y="382298"/>
                  </a:lnTo>
                  <a:lnTo>
                    <a:pt x="575729" y="382298"/>
                  </a:lnTo>
                  <a:lnTo>
                    <a:pt x="575729" y="327321"/>
                  </a:lnTo>
                  <a:lnTo>
                    <a:pt x="557165" y="327321"/>
                  </a:lnTo>
                  <a:lnTo>
                    <a:pt x="557165" y="321431"/>
                  </a:lnTo>
                  <a:close/>
                  <a:moveTo>
                    <a:pt x="435876" y="315451"/>
                  </a:moveTo>
                  <a:lnTo>
                    <a:pt x="442659" y="315451"/>
                  </a:lnTo>
                  <a:lnTo>
                    <a:pt x="449353" y="315451"/>
                  </a:lnTo>
                  <a:lnTo>
                    <a:pt x="474074" y="362396"/>
                  </a:lnTo>
                  <a:lnTo>
                    <a:pt x="474074" y="315451"/>
                  </a:lnTo>
                  <a:lnTo>
                    <a:pt x="480054" y="315451"/>
                  </a:lnTo>
                  <a:lnTo>
                    <a:pt x="486123" y="315451"/>
                  </a:lnTo>
                  <a:lnTo>
                    <a:pt x="486123" y="382298"/>
                  </a:lnTo>
                  <a:lnTo>
                    <a:pt x="479697" y="382298"/>
                  </a:lnTo>
                  <a:lnTo>
                    <a:pt x="473271" y="382298"/>
                  </a:lnTo>
                  <a:lnTo>
                    <a:pt x="447925" y="334104"/>
                  </a:lnTo>
                  <a:lnTo>
                    <a:pt x="447925" y="382298"/>
                  </a:lnTo>
                  <a:lnTo>
                    <a:pt x="441945" y="382298"/>
                  </a:lnTo>
                  <a:lnTo>
                    <a:pt x="435876" y="382298"/>
                  </a:lnTo>
                  <a:close/>
                  <a:moveTo>
                    <a:pt x="408298" y="315451"/>
                  </a:moveTo>
                  <a:lnTo>
                    <a:pt x="414635" y="315451"/>
                  </a:lnTo>
                  <a:lnTo>
                    <a:pt x="421150" y="315451"/>
                  </a:lnTo>
                  <a:lnTo>
                    <a:pt x="421150" y="382298"/>
                  </a:lnTo>
                  <a:lnTo>
                    <a:pt x="414724" y="382298"/>
                  </a:lnTo>
                  <a:lnTo>
                    <a:pt x="408298" y="382298"/>
                  </a:lnTo>
                  <a:close/>
                  <a:moveTo>
                    <a:pt x="246043" y="315451"/>
                  </a:moveTo>
                  <a:lnTo>
                    <a:pt x="252737" y="315451"/>
                  </a:lnTo>
                  <a:lnTo>
                    <a:pt x="259520" y="315451"/>
                  </a:lnTo>
                  <a:lnTo>
                    <a:pt x="284152" y="362396"/>
                  </a:lnTo>
                  <a:lnTo>
                    <a:pt x="284152" y="315451"/>
                  </a:lnTo>
                  <a:lnTo>
                    <a:pt x="290131" y="315451"/>
                  </a:lnTo>
                  <a:lnTo>
                    <a:pt x="296200" y="315451"/>
                  </a:lnTo>
                  <a:lnTo>
                    <a:pt x="296200" y="382298"/>
                  </a:lnTo>
                  <a:lnTo>
                    <a:pt x="289775" y="382298"/>
                  </a:lnTo>
                  <a:lnTo>
                    <a:pt x="283349" y="382298"/>
                  </a:lnTo>
                  <a:lnTo>
                    <a:pt x="258002" y="334104"/>
                  </a:lnTo>
                  <a:lnTo>
                    <a:pt x="258002" y="382298"/>
                  </a:lnTo>
                  <a:lnTo>
                    <a:pt x="252023" y="382298"/>
                  </a:lnTo>
                  <a:lnTo>
                    <a:pt x="246043" y="382298"/>
                  </a:lnTo>
                  <a:close/>
                  <a:moveTo>
                    <a:pt x="218377" y="315451"/>
                  </a:moveTo>
                  <a:lnTo>
                    <a:pt x="224803" y="315451"/>
                  </a:lnTo>
                  <a:lnTo>
                    <a:pt x="231229" y="315451"/>
                  </a:lnTo>
                  <a:lnTo>
                    <a:pt x="231229" y="382298"/>
                  </a:lnTo>
                  <a:lnTo>
                    <a:pt x="224803" y="382298"/>
                  </a:lnTo>
                  <a:lnTo>
                    <a:pt x="218377" y="382298"/>
                  </a:lnTo>
                  <a:close/>
                  <a:moveTo>
                    <a:pt x="140016" y="315451"/>
                  </a:moveTo>
                  <a:lnTo>
                    <a:pt x="146442" y="315451"/>
                  </a:lnTo>
                  <a:lnTo>
                    <a:pt x="152868" y="315451"/>
                  </a:lnTo>
                  <a:lnTo>
                    <a:pt x="152868" y="382298"/>
                  </a:lnTo>
                  <a:lnTo>
                    <a:pt x="146531" y="382298"/>
                  </a:lnTo>
                  <a:lnTo>
                    <a:pt x="140016" y="382298"/>
                  </a:lnTo>
                  <a:close/>
                  <a:moveTo>
                    <a:pt x="80487" y="315451"/>
                  </a:moveTo>
                  <a:lnTo>
                    <a:pt x="125736" y="315451"/>
                  </a:lnTo>
                  <a:lnTo>
                    <a:pt x="125736" y="321341"/>
                  </a:lnTo>
                  <a:lnTo>
                    <a:pt x="125736" y="327321"/>
                  </a:lnTo>
                  <a:lnTo>
                    <a:pt x="93339" y="327321"/>
                  </a:lnTo>
                  <a:lnTo>
                    <a:pt x="93339" y="341512"/>
                  </a:lnTo>
                  <a:lnTo>
                    <a:pt x="123415" y="341512"/>
                  </a:lnTo>
                  <a:lnTo>
                    <a:pt x="123415" y="347224"/>
                  </a:lnTo>
                  <a:lnTo>
                    <a:pt x="123415" y="353024"/>
                  </a:lnTo>
                  <a:lnTo>
                    <a:pt x="93339" y="353024"/>
                  </a:lnTo>
                  <a:lnTo>
                    <a:pt x="93339" y="370428"/>
                  </a:lnTo>
                  <a:lnTo>
                    <a:pt x="127164" y="370428"/>
                  </a:lnTo>
                  <a:lnTo>
                    <a:pt x="127164" y="376408"/>
                  </a:lnTo>
                  <a:lnTo>
                    <a:pt x="127164" y="382298"/>
                  </a:lnTo>
                  <a:lnTo>
                    <a:pt x="80487" y="382298"/>
                  </a:lnTo>
                  <a:close/>
                  <a:moveTo>
                    <a:pt x="190189" y="315324"/>
                  </a:moveTo>
                  <a:lnTo>
                    <a:pt x="202952" y="315324"/>
                  </a:lnTo>
                  <a:lnTo>
                    <a:pt x="202952" y="363429"/>
                  </a:lnTo>
                  <a:cubicBezTo>
                    <a:pt x="203391" y="369006"/>
                    <a:pt x="201593" y="374529"/>
                    <a:pt x="197954" y="378779"/>
                  </a:cubicBezTo>
                  <a:cubicBezTo>
                    <a:pt x="193965" y="382522"/>
                    <a:pt x="188596" y="384430"/>
                    <a:pt x="183138" y="384045"/>
                  </a:cubicBezTo>
                  <a:cubicBezTo>
                    <a:pt x="177434" y="384531"/>
                    <a:pt x="171819" y="382397"/>
                    <a:pt x="167878" y="378243"/>
                  </a:cubicBezTo>
                  <a:cubicBezTo>
                    <a:pt x="164222" y="373053"/>
                    <a:pt x="162602" y="366701"/>
                    <a:pt x="163326" y="360394"/>
                  </a:cubicBezTo>
                  <a:lnTo>
                    <a:pt x="163326" y="356914"/>
                  </a:lnTo>
                  <a:lnTo>
                    <a:pt x="175553" y="356914"/>
                  </a:lnTo>
                  <a:lnTo>
                    <a:pt x="175553" y="360930"/>
                  </a:lnTo>
                  <a:cubicBezTo>
                    <a:pt x="175263" y="364005"/>
                    <a:pt x="175850" y="367100"/>
                    <a:pt x="177248" y="369854"/>
                  </a:cubicBezTo>
                  <a:cubicBezTo>
                    <a:pt x="178479" y="371845"/>
                    <a:pt x="180717" y="372981"/>
                    <a:pt x="183049" y="372799"/>
                  </a:cubicBezTo>
                  <a:cubicBezTo>
                    <a:pt x="185103" y="373001"/>
                    <a:pt x="187128" y="372204"/>
                    <a:pt x="188493" y="370657"/>
                  </a:cubicBezTo>
                  <a:cubicBezTo>
                    <a:pt x="189773" y="368572"/>
                    <a:pt x="190366" y="366136"/>
                    <a:pt x="190189" y="363697"/>
                  </a:cubicBezTo>
                  <a:close/>
                  <a:moveTo>
                    <a:pt x="14815" y="315323"/>
                  </a:moveTo>
                  <a:lnTo>
                    <a:pt x="44891" y="315323"/>
                  </a:lnTo>
                  <a:cubicBezTo>
                    <a:pt x="49926" y="315025"/>
                    <a:pt x="54891" y="316617"/>
                    <a:pt x="58814" y="319785"/>
                  </a:cubicBezTo>
                  <a:cubicBezTo>
                    <a:pt x="62292" y="322980"/>
                    <a:pt x="64159" y="327564"/>
                    <a:pt x="63902" y="332280"/>
                  </a:cubicBezTo>
                  <a:cubicBezTo>
                    <a:pt x="64223" y="337166"/>
                    <a:pt x="62079" y="341889"/>
                    <a:pt x="58189" y="344864"/>
                  </a:cubicBezTo>
                  <a:cubicBezTo>
                    <a:pt x="57592" y="345431"/>
                    <a:pt x="56897" y="345885"/>
                    <a:pt x="56137" y="346203"/>
                  </a:cubicBezTo>
                  <a:cubicBezTo>
                    <a:pt x="57541" y="346765"/>
                    <a:pt x="58862" y="347515"/>
                    <a:pt x="60064" y="348434"/>
                  </a:cubicBezTo>
                  <a:cubicBezTo>
                    <a:pt x="64038" y="351475"/>
                    <a:pt x="66245" y="356290"/>
                    <a:pt x="65954" y="361285"/>
                  </a:cubicBezTo>
                  <a:cubicBezTo>
                    <a:pt x="66360" y="367075"/>
                    <a:pt x="64207" y="372751"/>
                    <a:pt x="60064" y="376815"/>
                  </a:cubicBezTo>
                  <a:cubicBezTo>
                    <a:pt x="55269" y="380702"/>
                    <a:pt x="49174" y="382617"/>
                    <a:pt x="43017" y="382170"/>
                  </a:cubicBezTo>
                  <a:lnTo>
                    <a:pt x="15083" y="382170"/>
                  </a:lnTo>
                  <a:close/>
                  <a:moveTo>
                    <a:pt x="700246" y="315235"/>
                  </a:moveTo>
                  <a:lnTo>
                    <a:pt x="713098" y="315235"/>
                  </a:lnTo>
                  <a:lnTo>
                    <a:pt x="713098" y="357360"/>
                  </a:lnTo>
                  <a:cubicBezTo>
                    <a:pt x="712840" y="361202"/>
                    <a:pt x="713911" y="365014"/>
                    <a:pt x="716132" y="368159"/>
                  </a:cubicBezTo>
                  <a:cubicBezTo>
                    <a:pt x="718400" y="370658"/>
                    <a:pt x="721692" y="371974"/>
                    <a:pt x="725057" y="371729"/>
                  </a:cubicBezTo>
                  <a:cubicBezTo>
                    <a:pt x="728374" y="372003"/>
                    <a:pt x="731642" y="370795"/>
                    <a:pt x="733982" y="368427"/>
                  </a:cubicBezTo>
                  <a:cubicBezTo>
                    <a:pt x="736148" y="365165"/>
                    <a:pt x="737124" y="361257"/>
                    <a:pt x="736749" y="357360"/>
                  </a:cubicBezTo>
                  <a:lnTo>
                    <a:pt x="736749" y="315235"/>
                  </a:lnTo>
                  <a:lnTo>
                    <a:pt x="749958" y="315235"/>
                  </a:lnTo>
                  <a:lnTo>
                    <a:pt x="749958" y="356914"/>
                  </a:lnTo>
                  <a:cubicBezTo>
                    <a:pt x="750641" y="364295"/>
                    <a:pt x="748575" y="371668"/>
                    <a:pt x="744156" y="377620"/>
                  </a:cubicBezTo>
                  <a:cubicBezTo>
                    <a:pt x="738981" y="382290"/>
                    <a:pt x="732089" y="384588"/>
                    <a:pt x="725146" y="383956"/>
                  </a:cubicBezTo>
                  <a:cubicBezTo>
                    <a:pt x="718247" y="384495"/>
                    <a:pt x="711440" y="382097"/>
                    <a:pt x="706404" y="377352"/>
                  </a:cubicBezTo>
                  <a:cubicBezTo>
                    <a:pt x="701929" y="371517"/>
                    <a:pt x="699739" y="364250"/>
                    <a:pt x="700246" y="356914"/>
                  </a:cubicBezTo>
                  <a:close/>
                  <a:moveTo>
                    <a:pt x="1526374" y="313761"/>
                  </a:moveTo>
                  <a:cubicBezTo>
                    <a:pt x="1533763" y="313349"/>
                    <a:pt x="1541309" y="315755"/>
                    <a:pt x="1547261" y="321079"/>
                  </a:cubicBezTo>
                  <a:cubicBezTo>
                    <a:pt x="1548062" y="321795"/>
                    <a:pt x="1548821" y="322555"/>
                    <a:pt x="1549537" y="323355"/>
                  </a:cubicBezTo>
                  <a:cubicBezTo>
                    <a:pt x="1555243" y="330769"/>
                    <a:pt x="1558093" y="339986"/>
                    <a:pt x="1557570" y="349327"/>
                  </a:cubicBezTo>
                  <a:cubicBezTo>
                    <a:pt x="1558076" y="358500"/>
                    <a:pt x="1555221" y="367544"/>
                    <a:pt x="1549537" y="374763"/>
                  </a:cubicBezTo>
                  <a:cubicBezTo>
                    <a:pt x="1538598" y="386667"/>
                    <a:pt x="1520079" y="387448"/>
                    <a:pt x="1508175" y="376508"/>
                  </a:cubicBezTo>
                  <a:cubicBezTo>
                    <a:pt x="1507569" y="375951"/>
                    <a:pt x="1506986" y="375369"/>
                    <a:pt x="1506430" y="374763"/>
                  </a:cubicBezTo>
                  <a:cubicBezTo>
                    <a:pt x="1500747" y="367544"/>
                    <a:pt x="1497891" y="358500"/>
                    <a:pt x="1498397" y="349327"/>
                  </a:cubicBezTo>
                  <a:cubicBezTo>
                    <a:pt x="1497873" y="339986"/>
                    <a:pt x="1500724" y="330769"/>
                    <a:pt x="1506430" y="323355"/>
                  </a:cubicBezTo>
                  <a:cubicBezTo>
                    <a:pt x="1511753" y="317404"/>
                    <a:pt x="1518985" y="314173"/>
                    <a:pt x="1526374" y="313761"/>
                  </a:cubicBezTo>
                  <a:close/>
                  <a:moveTo>
                    <a:pt x="1400517" y="313754"/>
                  </a:moveTo>
                  <a:cubicBezTo>
                    <a:pt x="1407929" y="313349"/>
                    <a:pt x="1415496" y="315772"/>
                    <a:pt x="1421460" y="321118"/>
                  </a:cubicBezTo>
                  <a:cubicBezTo>
                    <a:pt x="1422246" y="321823"/>
                    <a:pt x="1422992" y="322570"/>
                    <a:pt x="1423697" y="323355"/>
                  </a:cubicBezTo>
                  <a:cubicBezTo>
                    <a:pt x="1429378" y="330778"/>
                    <a:pt x="1432198" y="339997"/>
                    <a:pt x="1431641" y="349327"/>
                  </a:cubicBezTo>
                  <a:cubicBezTo>
                    <a:pt x="1432173" y="358490"/>
                    <a:pt x="1429349" y="367532"/>
                    <a:pt x="1423697" y="374763"/>
                  </a:cubicBezTo>
                  <a:cubicBezTo>
                    <a:pt x="1412711" y="386691"/>
                    <a:pt x="1394135" y="387455"/>
                    <a:pt x="1382207" y="376469"/>
                  </a:cubicBezTo>
                  <a:cubicBezTo>
                    <a:pt x="1381615" y="375924"/>
                    <a:pt x="1381046" y="375355"/>
                    <a:pt x="1380501" y="374763"/>
                  </a:cubicBezTo>
                  <a:lnTo>
                    <a:pt x="1380500" y="374763"/>
                  </a:lnTo>
                  <a:cubicBezTo>
                    <a:pt x="1374886" y="367513"/>
                    <a:pt x="1372065" y="358484"/>
                    <a:pt x="1372557" y="349327"/>
                  </a:cubicBezTo>
                  <a:cubicBezTo>
                    <a:pt x="1372047" y="340003"/>
                    <a:pt x="1374862" y="330800"/>
                    <a:pt x="1380500" y="323355"/>
                  </a:cubicBezTo>
                  <a:cubicBezTo>
                    <a:pt x="1385847" y="317391"/>
                    <a:pt x="1393104" y="314159"/>
                    <a:pt x="1400517" y="313754"/>
                  </a:cubicBezTo>
                  <a:close/>
                  <a:moveTo>
                    <a:pt x="935084" y="313754"/>
                  </a:moveTo>
                  <a:cubicBezTo>
                    <a:pt x="942496" y="313349"/>
                    <a:pt x="950063" y="315772"/>
                    <a:pt x="956027" y="321118"/>
                  </a:cubicBezTo>
                  <a:cubicBezTo>
                    <a:pt x="956813" y="321823"/>
                    <a:pt x="957559" y="322570"/>
                    <a:pt x="958264" y="323355"/>
                  </a:cubicBezTo>
                  <a:cubicBezTo>
                    <a:pt x="963945" y="330778"/>
                    <a:pt x="966765" y="339997"/>
                    <a:pt x="966208" y="349327"/>
                  </a:cubicBezTo>
                  <a:cubicBezTo>
                    <a:pt x="966740" y="358490"/>
                    <a:pt x="963916" y="367532"/>
                    <a:pt x="958264" y="374763"/>
                  </a:cubicBezTo>
                  <a:cubicBezTo>
                    <a:pt x="947278" y="386691"/>
                    <a:pt x="928702" y="387455"/>
                    <a:pt x="916774" y="376469"/>
                  </a:cubicBezTo>
                  <a:cubicBezTo>
                    <a:pt x="916182" y="375924"/>
                    <a:pt x="915613" y="375355"/>
                    <a:pt x="915068" y="374763"/>
                  </a:cubicBezTo>
                  <a:lnTo>
                    <a:pt x="915067" y="374763"/>
                  </a:lnTo>
                  <a:cubicBezTo>
                    <a:pt x="909452" y="367513"/>
                    <a:pt x="906632" y="358484"/>
                    <a:pt x="907124" y="349327"/>
                  </a:cubicBezTo>
                  <a:cubicBezTo>
                    <a:pt x="906614" y="340003"/>
                    <a:pt x="909429" y="330800"/>
                    <a:pt x="915067" y="323355"/>
                  </a:cubicBezTo>
                  <a:cubicBezTo>
                    <a:pt x="920413" y="317391"/>
                    <a:pt x="927671" y="314159"/>
                    <a:pt x="935084" y="313754"/>
                  </a:cubicBezTo>
                  <a:close/>
                  <a:moveTo>
                    <a:pt x="1598624" y="313717"/>
                  </a:moveTo>
                  <a:cubicBezTo>
                    <a:pt x="1605317" y="313413"/>
                    <a:pt x="1611889" y="315572"/>
                    <a:pt x="1617099" y="319786"/>
                  </a:cubicBezTo>
                  <a:cubicBezTo>
                    <a:pt x="1621980" y="323927"/>
                    <a:pt x="1625027" y="329829"/>
                    <a:pt x="1625578" y="336207"/>
                  </a:cubicBezTo>
                  <a:lnTo>
                    <a:pt x="1612994" y="336207"/>
                  </a:lnTo>
                  <a:cubicBezTo>
                    <a:pt x="1612548" y="333173"/>
                    <a:pt x="1610909" y="330443"/>
                    <a:pt x="1608442" y="328621"/>
                  </a:cubicBezTo>
                  <a:cubicBezTo>
                    <a:pt x="1605968" y="326472"/>
                    <a:pt x="1602795" y="325298"/>
                    <a:pt x="1599517" y="325319"/>
                  </a:cubicBezTo>
                  <a:cubicBezTo>
                    <a:pt x="1594372" y="325068"/>
                    <a:pt x="1589445" y="327415"/>
                    <a:pt x="1586397" y="331566"/>
                  </a:cubicBezTo>
                  <a:cubicBezTo>
                    <a:pt x="1580217" y="342345"/>
                    <a:pt x="1580217" y="355594"/>
                    <a:pt x="1586397" y="366373"/>
                  </a:cubicBezTo>
                  <a:cubicBezTo>
                    <a:pt x="1589591" y="370415"/>
                    <a:pt x="1594553" y="372647"/>
                    <a:pt x="1599696" y="372353"/>
                  </a:cubicBezTo>
                  <a:cubicBezTo>
                    <a:pt x="1604408" y="372523"/>
                    <a:pt x="1608846" y="370134"/>
                    <a:pt x="1611298" y="366106"/>
                  </a:cubicBezTo>
                  <a:cubicBezTo>
                    <a:pt x="1612941" y="363609"/>
                    <a:pt x="1614092" y="360823"/>
                    <a:pt x="1614689" y="357895"/>
                  </a:cubicBezTo>
                  <a:lnTo>
                    <a:pt x="1600231" y="357895"/>
                  </a:lnTo>
                  <a:lnTo>
                    <a:pt x="1600231" y="346382"/>
                  </a:lnTo>
                  <a:lnTo>
                    <a:pt x="1626024" y="346382"/>
                  </a:lnTo>
                  <a:lnTo>
                    <a:pt x="1626024" y="382081"/>
                  </a:lnTo>
                  <a:lnTo>
                    <a:pt x="1617099" y="382081"/>
                  </a:lnTo>
                  <a:lnTo>
                    <a:pt x="1615850" y="373156"/>
                  </a:lnTo>
                  <a:lnTo>
                    <a:pt x="1615671" y="374762"/>
                  </a:lnTo>
                  <a:cubicBezTo>
                    <a:pt x="1611817" y="380856"/>
                    <a:pt x="1605027" y="384454"/>
                    <a:pt x="1597821" y="384223"/>
                  </a:cubicBezTo>
                  <a:lnTo>
                    <a:pt x="1597821" y="383687"/>
                  </a:lnTo>
                  <a:cubicBezTo>
                    <a:pt x="1589696" y="384122"/>
                    <a:pt x="1581814" y="380838"/>
                    <a:pt x="1576401" y="374762"/>
                  </a:cubicBezTo>
                  <a:cubicBezTo>
                    <a:pt x="1565540" y="359348"/>
                    <a:pt x="1565540" y="338770"/>
                    <a:pt x="1576401" y="323356"/>
                  </a:cubicBezTo>
                  <a:cubicBezTo>
                    <a:pt x="1581942" y="316909"/>
                    <a:pt x="1590131" y="313358"/>
                    <a:pt x="1598624" y="313717"/>
                  </a:cubicBezTo>
                  <a:close/>
                  <a:moveTo>
                    <a:pt x="1205662" y="313538"/>
                  </a:moveTo>
                  <a:cubicBezTo>
                    <a:pt x="1212206" y="313370"/>
                    <a:pt x="1218575" y="315663"/>
                    <a:pt x="1223511" y="319964"/>
                  </a:cubicBezTo>
                  <a:cubicBezTo>
                    <a:pt x="1228575" y="324432"/>
                    <a:pt x="1231762" y="330648"/>
                    <a:pt x="1232436" y="337367"/>
                  </a:cubicBezTo>
                  <a:lnTo>
                    <a:pt x="1219584" y="337367"/>
                  </a:lnTo>
                  <a:cubicBezTo>
                    <a:pt x="1219368" y="333950"/>
                    <a:pt x="1217831" y="330749"/>
                    <a:pt x="1215300" y="328442"/>
                  </a:cubicBezTo>
                  <a:cubicBezTo>
                    <a:pt x="1212801" y="326346"/>
                    <a:pt x="1209638" y="325208"/>
                    <a:pt x="1206376" y="325229"/>
                  </a:cubicBezTo>
                  <a:cubicBezTo>
                    <a:pt x="1201775" y="325133"/>
                    <a:pt x="1197479" y="327519"/>
                    <a:pt x="1195130" y="331477"/>
                  </a:cubicBezTo>
                  <a:cubicBezTo>
                    <a:pt x="1192174" y="336718"/>
                    <a:pt x="1190781" y="342695"/>
                    <a:pt x="1191114" y="348702"/>
                  </a:cubicBezTo>
                  <a:cubicBezTo>
                    <a:pt x="1190786" y="354566"/>
                    <a:pt x="1192182" y="360400"/>
                    <a:pt x="1195130" y="365480"/>
                  </a:cubicBezTo>
                  <a:cubicBezTo>
                    <a:pt x="1199377" y="371772"/>
                    <a:pt x="1207921" y="373429"/>
                    <a:pt x="1214212" y="369182"/>
                  </a:cubicBezTo>
                  <a:cubicBezTo>
                    <a:pt x="1214751" y="368818"/>
                    <a:pt x="1215264" y="368416"/>
                    <a:pt x="1215746" y="367979"/>
                  </a:cubicBezTo>
                  <a:cubicBezTo>
                    <a:pt x="1218269" y="365409"/>
                    <a:pt x="1219789" y="362022"/>
                    <a:pt x="1220030" y="358430"/>
                  </a:cubicBezTo>
                  <a:lnTo>
                    <a:pt x="1231901" y="358787"/>
                  </a:lnTo>
                  <a:cubicBezTo>
                    <a:pt x="1231455" y="365737"/>
                    <a:pt x="1228469" y="372281"/>
                    <a:pt x="1223511" y="377172"/>
                  </a:cubicBezTo>
                  <a:cubicBezTo>
                    <a:pt x="1218688" y="381706"/>
                    <a:pt x="1212280" y="384172"/>
                    <a:pt x="1205662" y="384044"/>
                  </a:cubicBezTo>
                  <a:cubicBezTo>
                    <a:pt x="1197672" y="384371"/>
                    <a:pt x="1190008" y="380854"/>
                    <a:pt x="1185045" y="374584"/>
                  </a:cubicBezTo>
                  <a:cubicBezTo>
                    <a:pt x="1179596" y="367262"/>
                    <a:pt x="1176880" y="358263"/>
                    <a:pt x="1177370" y="349148"/>
                  </a:cubicBezTo>
                  <a:cubicBezTo>
                    <a:pt x="1176859" y="339865"/>
                    <a:pt x="1179571" y="330691"/>
                    <a:pt x="1185045" y="323177"/>
                  </a:cubicBezTo>
                  <a:cubicBezTo>
                    <a:pt x="1189961" y="316827"/>
                    <a:pt x="1197637" y="313239"/>
                    <a:pt x="1205662" y="313538"/>
                  </a:cubicBezTo>
                  <a:close/>
                  <a:moveTo>
                    <a:pt x="523890" y="313538"/>
                  </a:moveTo>
                  <a:cubicBezTo>
                    <a:pt x="530060" y="313268"/>
                    <a:pt x="536098" y="315376"/>
                    <a:pt x="540758" y="319428"/>
                  </a:cubicBezTo>
                  <a:cubicBezTo>
                    <a:pt x="545164" y="323595"/>
                    <a:pt x="547732" y="329342"/>
                    <a:pt x="547898" y="335404"/>
                  </a:cubicBezTo>
                  <a:lnTo>
                    <a:pt x="534867" y="335404"/>
                  </a:lnTo>
                  <a:cubicBezTo>
                    <a:pt x="534768" y="332433"/>
                    <a:pt x="533364" y="329658"/>
                    <a:pt x="531029" y="327817"/>
                  </a:cubicBezTo>
                  <a:cubicBezTo>
                    <a:pt x="528456" y="325908"/>
                    <a:pt x="525308" y="324932"/>
                    <a:pt x="522105" y="325051"/>
                  </a:cubicBezTo>
                  <a:cubicBezTo>
                    <a:pt x="519376" y="324860"/>
                    <a:pt x="516674" y="325687"/>
                    <a:pt x="514519" y="327371"/>
                  </a:cubicBezTo>
                  <a:cubicBezTo>
                    <a:pt x="512626" y="328989"/>
                    <a:pt x="511602" y="331401"/>
                    <a:pt x="511752" y="333886"/>
                  </a:cubicBezTo>
                  <a:cubicBezTo>
                    <a:pt x="511747" y="335850"/>
                    <a:pt x="512853" y="337647"/>
                    <a:pt x="514608" y="338527"/>
                  </a:cubicBezTo>
                  <a:cubicBezTo>
                    <a:pt x="518481" y="340299"/>
                    <a:pt x="522558" y="341588"/>
                    <a:pt x="526745" y="342365"/>
                  </a:cubicBezTo>
                  <a:cubicBezTo>
                    <a:pt x="533196" y="343499"/>
                    <a:pt x="539302" y="346094"/>
                    <a:pt x="544595" y="349951"/>
                  </a:cubicBezTo>
                  <a:cubicBezTo>
                    <a:pt x="547906" y="353655"/>
                    <a:pt x="549523" y="358571"/>
                    <a:pt x="549058" y="363517"/>
                  </a:cubicBezTo>
                  <a:cubicBezTo>
                    <a:pt x="549373" y="369321"/>
                    <a:pt x="546842" y="374915"/>
                    <a:pt x="542274" y="378510"/>
                  </a:cubicBezTo>
                  <a:cubicBezTo>
                    <a:pt x="536941" y="382434"/>
                    <a:pt x="530413" y="384390"/>
                    <a:pt x="523801" y="384044"/>
                  </a:cubicBezTo>
                  <a:cubicBezTo>
                    <a:pt x="517327" y="384352"/>
                    <a:pt x="510968" y="382254"/>
                    <a:pt x="505951" y="378153"/>
                  </a:cubicBezTo>
                  <a:cubicBezTo>
                    <a:pt x="501401" y="373800"/>
                    <a:pt x="498849" y="367761"/>
                    <a:pt x="498900" y="361464"/>
                  </a:cubicBezTo>
                  <a:lnTo>
                    <a:pt x="511306" y="361465"/>
                  </a:lnTo>
                  <a:cubicBezTo>
                    <a:pt x="511240" y="364591"/>
                    <a:pt x="512543" y="367591"/>
                    <a:pt x="514876" y="369675"/>
                  </a:cubicBezTo>
                  <a:cubicBezTo>
                    <a:pt x="517438" y="371617"/>
                    <a:pt x="520587" y="372624"/>
                    <a:pt x="523801" y="372531"/>
                  </a:cubicBezTo>
                  <a:cubicBezTo>
                    <a:pt x="527148" y="372709"/>
                    <a:pt x="530482" y="371968"/>
                    <a:pt x="533439" y="370389"/>
                  </a:cubicBezTo>
                  <a:cubicBezTo>
                    <a:pt x="535592" y="369168"/>
                    <a:pt x="536921" y="366884"/>
                    <a:pt x="536920" y="364410"/>
                  </a:cubicBezTo>
                  <a:cubicBezTo>
                    <a:pt x="537065" y="362238"/>
                    <a:pt x="536130" y="360135"/>
                    <a:pt x="534421" y="358787"/>
                  </a:cubicBezTo>
                  <a:cubicBezTo>
                    <a:pt x="531167" y="356996"/>
                    <a:pt x="527638" y="355759"/>
                    <a:pt x="523979" y="355128"/>
                  </a:cubicBezTo>
                  <a:cubicBezTo>
                    <a:pt x="517004" y="353942"/>
                    <a:pt x="510351" y="351328"/>
                    <a:pt x="504434" y="347452"/>
                  </a:cubicBezTo>
                  <a:cubicBezTo>
                    <a:pt x="500957" y="344156"/>
                    <a:pt x="499153" y="339466"/>
                    <a:pt x="499525" y="334690"/>
                  </a:cubicBezTo>
                  <a:cubicBezTo>
                    <a:pt x="499229" y="328819"/>
                    <a:pt x="501627" y="323134"/>
                    <a:pt x="506040" y="319249"/>
                  </a:cubicBezTo>
                  <a:cubicBezTo>
                    <a:pt x="511041" y="315135"/>
                    <a:pt x="517429" y="313092"/>
                    <a:pt x="523890" y="313538"/>
                  </a:cubicBezTo>
                  <a:close/>
                  <a:moveTo>
                    <a:pt x="336367" y="313293"/>
                  </a:moveTo>
                  <a:cubicBezTo>
                    <a:pt x="343627" y="312654"/>
                    <a:pt x="351114" y="314597"/>
                    <a:pt x="357351" y="319250"/>
                  </a:cubicBezTo>
                  <a:cubicBezTo>
                    <a:pt x="362264" y="323367"/>
                    <a:pt x="365317" y="329284"/>
                    <a:pt x="365830" y="335672"/>
                  </a:cubicBezTo>
                  <a:lnTo>
                    <a:pt x="352978" y="335672"/>
                  </a:lnTo>
                  <a:cubicBezTo>
                    <a:pt x="352614" y="332631"/>
                    <a:pt x="350996" y="329881"/>
                    <a:pt x="348515" y="328086"/>
                  </a:cubicBezTo>
                  <a:cubicBezTo>
                    <a:pt x="346042" y="325937"/>
                    <a:pt x="342868" y="324762"/>
                    <a:pt x="339591" y="324783"/>
                  </a:cubicBezTo>
                  <a:cubicBezTo>
                    <a:pt x="334457" y="324581"/>
                    <a:pt x="329551" y="326917"/>
                    <a:pt x="326472" y="331031"/>
                  </a:cubicBezTo>
                  <a:cubicBezTo>
                    <a:pt x="322986" y="336304"/>
                    <a:pt x="321325" y="342574"/>
                    <a:pt x="321741" y="348881"/>
                  </a:cubicBezTo>
                  <a:cubicBezTo>
                    <a:pt x="321325" y="354995"/>
                    <a:pt x="322923" y="361077"/>
                    <a:pt x="326293" y="366195"/>
                  </a:cubicBezTo>
                  <a:cubicBezTo>
                    <a:pt x="329495" y="370225"/>
                    <a:pt x="334451" y="372454"/>
                    <a:pt x="339591" y="372175"/>
                  </a:cubicBezTo>
                  <a:cubicBezTo>
                    <a:pt x="344295" y="372308"/>
                    <a:pt x="348715" y="369928"/>
                    <a:pt x="351193" y="365928"/>
                  </a:cubicBezTo>
                  <a:cubicBezTo>
                    <a:pt x="352800" y="363413"/>
                    <a:pt x="353948" y="360633"/>
                    <a:pt x="354584" y="357717"/>
                  </a:cubicBezTo>
                  <a:lnTo>
                    <a:pt x="340127" y="357717"/>
                  </a:lnTo>
                  <a:lnTo>
                    <a:pt x="340127" y="346203"/>
                  </a:lnTo>
                  <a:lnTo>
                    <a:pt x="366187" y="346203"/>
                  </a:lnTo>
                  <a:lnTo>
                    <a:pt x="366187" y="381903"/>
                  </a:lnTo>
                  <a:lnTo>
                    <a:pt x="357262" y="381903"/>
                  </a:lnTo>
                  <a:lnTo>
                    <a:pt x="356012" y="372978"/>
                  </a:lnTo>
                  <a:lnTo>
                    <a:pt x="355299" y="374049"/>
                  </a:lnTo>
                  <a:lnTo>
                    <a:pt x="337551" y="383456"/>
                  </a:lnTo>
                  <a:lnTo>
                    <a:pt x="316743" y="374228"/>
                  </a:lnTo>
                  <a:cubicBezTo>
                    <a:pt x="306039" y="358763"/>
                    <a:pt x="306039" y="338284"/>
                    <a:pt x="316743" y="322820"/>
                  </a:cubicBezTo>
                  <a:cubicBezTo>
                    <a:pt x="322074" y="317150"/>
                    <a:pt x="329107" y="313931"/>
                    <a:pt x="336367" y="313293"/>
                  </a:cubicBezTo>
                  <a:close/>
                  <a:moveTo>
                    <a:pt x="381539" y="228751"/>
                  </a:moveTo>
                  <a:lnTo>
                    <a:pt x="381449" y="228930"/>
                  </a:lnTo>
                  <a:lnTo>
                    <a:pt x="381464" y="228833"/>
                  </a:lnTo>
                  <a:close/>
                  <a:moveTo>
                    <a:pt x="350212" y="205101"/>
                  </a:moveTo>
                  <a:cubicBezTo>
                    <a:pt x="356549" y="205101"/>
                    <a:pt x="356906" y="216256"/>
                    <a:pt x="359137" y="216256"/>
                  </a:cubicBezTo>
                  <a:cubicBezTo>
                    <a:pt x="362394" y="215993"/>
                    <a:pt x="365588" y="215210"/>
                    <a:pt x="368597" y="213936"/>
                  </a:cubicBezTo>
                  <a:cubicBezTo>
                    <a:pt x="372253" y="213720"/>
                    <a:pt x="375918" y="213720"/>
                    <a:pt x="379575" y="213936"/>
                  </a:cubicBezTo>
                  <a:cubicBezTo>
                    <a:pt x="381360" y="213936"/>
                    <a:pt x="383413" y="214293"/>
                    <a:pt x="383413" y="215721"/>
                  </a:cubicBezTo>
                  <a:cubicBezTo>
                    <a:pt x="383772" y="217846"/>
                    <a:pt x="383460" y="220030"/>
                    <a:pt x="382520" y="221968"/>
                  </a:cubicBezTo>
                  <a:lnTo>
                    <a:pt x="381464" y="228833"/>
                  </a:lnTo>
                  <a:lnTo>
                    <a:pt x="376719" y="234017"/>
                  </a:lnTo>
                  <a:cubicBezTo>
                    <a:pt x="376005" y="235177"/>
                    <a:pt x="372524" y="235980"/>
                    <a:pt x="371810" y="237676"/>
                  </a:cubicBezTo>
                  <a:cubicBezTo>
                    <a:pt x="370204" y="241692"/>
                    <a:pt x="370204" y="245352"/>
                    <a:pt x="368330" y="247583"/>
                  </a:cubicBezTo>
                  <a:cubicBezTo>
                    <a:pt x="366455" y="249814"/>
                    <a:pt x="364313" y="250439"/>
                    <a:pt x="361368" y="252313"/>
                  </a:cubicBezTo>
                  <a:cubicBezTo>
                    <a:pt x="358423" y="254188"/>
                    <a:pt x="355299" y="252492"/>
                    <a:pt x="353336" y="253027"/>
                  </a:cubicBezTo>
                  <a:cubicBezTo>
                    <a:pt x="350016" y="254992"/>
                    <a:pt x="346442" y="256494"/>
                    <a:pt x="342715" y="257490"/>
                  </a:cubicBezTo>
                  <a:cubicBezTo>
                    <a:pt x="336200" y="257490"/>
                    <a:pt x="330041" y="254544"/>
                    <a:pt x="330041" y="247048"/>
                  </a:cubicBezTo>
                  <a:cubicBezTo>
                    <a:pt x="330041" y="245263"/>
                    <a:pt x="331380" y="240978"/>
                    <a:pt x="331380" y="239193"/>
                  </a:cubicBezTo>
                  <a:cubicBezTo>
                    <a:pt x="331380" y="237408"/>
                    <a:pt x="329506" y="234731"/>
                    <a:pt x="329506" y="232946"/>
                  </a:cubicBezTo>
                  <a:cubicBezTo>
                    <a:pt x="329506" y="231161"/>
                    <a:pt x="332808" y="227769"/>
                    <a:pt x="333344" y="225627"/>
                  </a:cubicBezTo>
                  <a:cubicBezTo>
                    <a:pt x="334396" y="219048"/>
                    <a:pt x="337865" y="213097"/>
                    <a:pt x="343072" y="208939"/>
                  </a:cubicBezTo>
                  <a:cubicBezTo>
                    <a:pt x="345482" y="207689"/>
                    <a:pt x="348427" y="205101"/>
                    <a:pt x="350212" y="205101"/>
                  </a:cubicBezTo>
                  <a:close/>
                  <a:moveTo>
                    <a:pt x="469269" y="183145"/>
                  </a:moveTo>
                  <a:cubicBezTo>
                    <a:pt x="471590" y="182788"/>
                    <a:pt x="472750" y="185377"/>
                    <a:pt x="476410" y="184752"/>
                  </a:cubicBezTo>
                  <a:cubicBezTo>
                    <a:pt x="477570" y="184663"/>
                    <a:pt x="481943" y="188500"/>
                    <a:pt x="483639" y="188500"/>
                  </a:cubicBezTo>
                  <a:cubicBezTo>
                    <a:pt x="485985" y="189175"/>
                    <a:pt x="488440" y="189388"/>
                    <a:pt x="490868" y="189125"/>
                  </a:cubicBezTo>
                  <a:cubicBezTo>
                    <a:pt x="493010" y="188857"/>
                    <a:pt x="496312" y="191356"/>
                    <a:pt x="498008" y="191356"/>
                  </a:cubicBezTo>
                  <a:cubicBezTo>
                    <a:pt x="500084" y="191204"/>
                    <a:pt x="502145" y="190876"/>
                    <a:pt x="504166" y="190375"/>
                  </a:cubicBezTo>
                  <a:cubicBezTo>
                    <a:pt x="507825" y="189660"/>
                    <a:pt x="516036" y="199567"/>
                    <a:pt x="518802" y="203316"/>
                  </a:cubicBezTo>
                  <a:lnTo>
                    <a:pt x="517999" y="203494"/>
                  </a:lnTo>
                  <a:cubicBezTo>
                    <a:pt x="519478" y="205225"/>
                    <a:pt x="520764" y="207110"/>
                    <a:pt x="521837" y="209117"/>
                  </a:cubicBezTo>
                  <a:cubicBezTo>
                    <a:pt x="522358" y="211529"/>
                    <a:pt x="522358" y="214024"/>
                    <a:pt x="521837" y="216435"/>
                  </a:cubicBezTo>
                  <a:cubicBezTo>
                    <a:pt x="520587" y="220363"/>
                    <a:pt x="518267" y="221434"/>
                    <a:pt x="516660" y="223219"/>
                  </a:cubicBezTo>
                  <a:cubicBezTo>
                    <a:pt x="515054" y="225004"/>
                    <a:pt x="514429" y="229288"/>
                    <a:pt x="512644" y="231430"/>
                  </a:cubicBezTo>
                  <a:cubicBezTo>
                    <a:pt x="511269" y="233437"/>
                    <a:pt x="509684" y="235292"/>
                    <a:pt x="507915" y="236963"/>
                  </a:cubicBezTo>
                  <a:cubicBezTo>
                    <a:pt x="505453" y="238652"/>
                    <a:pt x="502650" y="239780"/>
                    <a:pt x="499704" y="240265"/>
                  </a:cubicBezTo>
                  <a:cubicBezTo>
                    <a:pt x="497740" y="240265"/>
                    <a:pt x="494706" y="239730"/>
                    <a:pt x="492742" y="240265"/>
                  </a:cubicBezTo>
                  <a:cubicBezTo>
                    <a:pt x="489351" y="241158"/>
                    <a:pt x="487834" y="243746"/>
                    <a:pt x="485424" y="243746"/>
                  </a:cubicBezTo>
                  <a:cubicBezTo>
                    <a:pt x="483014" y="243746"/>
                    <a:pt x="480604" y="241515"/>
                    <a:pt x="479712" y="237677"/>
                  </a:cubicBezTo>
                  <a:cubicBezTo>
                    <a:pt x="479712" y="235714"/>
                    <a:pt x="480693" y="232054"/>
                    <a:pt x="479712" y="229645"/>
                  </a:cubicBezTo>
                  <a:cubicBezTo>
                    <a:pt x="477548" y="226158"/>
                    <a:pt x="475581" y="222553"/>
                    <a:pt x="473821" y="218845"/>
                  </a:cubicBezTo>
                  <a:cubicBezTo>
                    <a:pt x="473643" y="214472"/>
                    <a:pt x="469091" y="212330"/>
                    <a:pt x="469091" y="209474"/>
                  </a:cubicBezTo>
                  <a:cubicBezTo>
                    <a:pt x="469105" y="205810"/>
                    <a:pt x="468151" y="202209"/>
                    <a:pt x="466324" y="199032"/>
                  </a:cubicBezTo>
                  <a:cubicBezTo>
                    <a:pt x="465696" y="196898"/>
                    <a:pt x="465887" y="194607"/>
                    <a:pt x="466860" y="192606"/>
                  </a:cubicBezTo>
                  <a:cubicBezTo>
                    <a:pt x="468288" y="190642"/>
                    <a:pt x="466324" y="185377"/>
                    <a:pt x="469269" y="183145"/>
                  </a:cubicBezTo>
                  <a:close/>
                  <a:moveTo>
                    <a:pt x="443656" y="131382"/>
                  </a:moveTo>
                  <a:cubicBezTo>
                    <a:pt x="441416" y="131221"/>
                    <a:pt x="439168" y="131525"/>
                    <a:pt x="437051" y="132274"/>
                  </a:cubicBezTo>
                  <a:cubicBezTo>
                    <a:pt x="434463" y="133881"/>
                    <a:pt x="431964" y="132988"/>
                    <a:pt x="430269" y="134505"/>
                  </a:cubicBezTo>
                  <a:cubicBezTo>
                    <a:pt x="428719" y="135792"/>
                    <a:pt x="427009" y="136872"/>
                    <a:pt x="425181" y="137718"/>
                  </a:cubicBezTo>
                  <a:cubicBezTo>
                    <a:pt x="420652" y="139316"/>
                    <a:pt x="416238" y="141225"/>
                    <a:pt x="411972" y="143429"/>
                  </a:cubicBezTo>
                  <a:cubicBezTo>
                    <a:pt x="409426" y="144715"/>
                    <a:pt x="407859" y="147362"/>
                    <a:pt x="407956" y="150212"/>
                  </a:cubicBezTo>
                  <a:cubicBezTo>
                    <a:pt x="408049" y="153328"/>
                    <a:pt x="410553" y="155831"/>
                    <a:pt x="413668" y="155924"/>
                  </a:cubicBezTo>
                  <a:cubicBezTo>
                    <a:pt x="417176" y="155436"/>
                    <a:pt x="420582" y="154381"/>
                    <a:pt x="423753" y="152801"/>
                  </a:cubicBezTo>
                  <a:cubicBezTo>
                    <a:pt x="427144" y="150748"/>
                    <a:pt x="428840" y="148160"/>
                    <a:pt x="433214" y="145482"/>
                  </a:cubicBezTo>
                  <a:cubicBezTo>
                    <a:pt x="436161" y="143562"/>
                    <a:pt x="438807" y="141215"/>
                    <a:pt x="441068" y="138521"/>
                  </a:cubicBezTo>
                  <a:cubicBezTo>
                    <a:pt x="442763" y="135576"/>
                    <a:pt x="444994" y="131382"/>
                    <a:pt x="443656" y="131382"/>
                  </a:cubicBezTo>
                  <a:close/>
                  <a:moveTo>
                    <a:pt x="757186" y="117012"/>
                  </a:moveTo>
                  <a:cubicBezTo>
                    <a:pt x="753664" y="117335"/>
                    <a:pt x="750172" y="117932"/>
                    <a:pt x="746743" y="118797"/>
                  </a:cubicBezTo>
                  <a:cubicBezTo>
                    <a:pt x="745289" y="120293"/>
                    <a:pt x="744405" y="122250"/>
                    <a:pt x="744244" y="124330"/>
                  </a:cubicBezTo>
                  <a:cubicBezTo>
                    <a:pt x="743988" y="126097"/>
                    <a:pt x="744268" y="127900"/>
                    <a:pt x="745048" y="129507"/>
                  </a:cubicBezTo>
                  <a:cubicBezTo>
                    <a:pt x="747993" y="130488"/>
                    <a:pt x="752188" y="131470"/>
                    <a:pt x="753973" y="130488"/>
                  </a:cubicBezTo>
                  <a:lnTo>
                    <a:pt x="754062" y="130488"/>
                  </a:lnTo>
                  <a:cubicBezTo>
                    <a:pt x="757511" y="128113"/>
                    <a:pt x="759707" y="124311"/>
                    <a:pt x="760042" y="120135"/>
                  </a:cubicBezTo>
                  <a:cubicBezTo>
                    <a:pt x="760062" y="119979"/>
                    <a:pt x="760069" y="119821"/>
                    <a:pt x="760062" y="119664"/>
                  </a:cubicBezTo>
                  <a:cubicBezTo>
                    <a:pt x="760000" y="118137"/>
                    <a:pt x="758712" y="116950"/>
                    <a:pt x="757186" y="117012"/>
                  </a:cubicBezTo>
                  <a:close/>
                  <a:moveTo>
                    <a:pt x="788423" y="107730"/>
                  </a:moveTo>
                  <a:cubicBezTo>
                    <a:pt x="785924" y="108444"/>
                    <a:pt x="784139" y="110407"/>
                    <a:pt x="780302" y="110407"/>
                  </a:cubicBezTo>
                  <a:cubicBezTo>
                    <a:pt x="778427" y="112549"/>
                    <a:pt x="779231" y="116654"/>
                    <a:pt x="779319" y="118529"/>
                  </a:cubicBezTo>
                  <a:cubicBezTo>
                    <a:pt x="779409" y="120403"/>
                    <a:pt x="783157" y="123080"/>
                    <a:pt x="784317" y="123080"/>
                  </a:cubicBezTo>
                  <a:cubicBezTo>
                    <a:pt x="788190" y="122402"/>
                    <a:pt x="791506" y="119915"/>
                    <a:pt x="793242" y="116387"/>
                  </a:cubicBezTo>
                  <a:lnTo>
                    <a:pt x="793600" y="116387"/>
                  </a:lnTo>
                  <a:cubicBezTo>
                    <a:pt x="793827" y="114132"/>
                    <a:pt x="793827" y="111859"/>
                    <a:pt x="793600" y="109604"/>
                  </a:cubicBezTo>
                  <a:cubicBezTo>
                    <a:pt x="793242" y="107284"/>
                    <a:pt x="790922" y="107016"/>
                    <a:pt x="788423" y="107730"/>
                  </a:cubicBezTo>
                  <a:close/>
                  <a:moveTo>
                    <a:pt x="462041" y="97466"/>
                  </a:moveTo>
                  <a:cubicBezTo>
                    <a:pt x="464711" y="98128"/>
                    <a:pt x="467289" y="99117"/>
                    <a:pt x="469716" y="100412"/>
                  </a:cubicBezTo>
                  <a:cubicBezTo>
                    <a:pt x="471501" y="100412"/>
                    <a:pt x="476856" y="99252"/>
                    <a:pt x="478641" y="100412"/>
                  </a:cubicBezTo>
                  <a:cubicBezTo>
                    <a:pt x="483100" y="102721"/>
                    <a:pt x="487316" y="105471"/>
                    <a:pt x="491225" y="108623"/>
                  </a:cubicBezTo>
                  <a:cubicBezTo>
                    <a:pt x="492681" y="111998"/>
                    <a:pt x="493845" y="115491"/>
                    <a:pt x="494706" y="119065"/>
                  </a:cubicBezTo>
                  <a:cubicBezTo>
                    <a:pt x="495617" y="121695"/>
                    <a:pt x="495617" y="124556"/>
                    <a:pt x="494706" y="127187"/>
                  </a:cubicBezTo>
                  <a:cubicBezTo>
                    <a:pt x="490970" y="130589"/>
                    <a:pt x="487424" y="134193"/>
                    <a:pt x="484085" y="137985"/>
                  </a:cubicBezTo>
                  <a:lnTo>
                    <a:pt x="483728" y="137985"/>
                  </a:lnTo>
                  <a:cubicBezTo>
                    <a:pt x="482224" y="141066"/>
                    <a:pt x="480525" y="144047"/>
                    <a:pt x="478641" y="146910"/>
                  </a:cubicBezTo>
                  <a:cubicBezTo>
                    <a:pt x="472535" y="156287"/>
                    <a:pt x="466962" y="166001"/>
                    <a:pt x="461951" y="176006"/>
                  </a:cubicBezTo>
                  <a:cubicBezTo>
                    <a:pt x="459705" y="179275"/>
                    <a:pt x="457261" y="182405"/>
                    <a:pt x="454633" y="185377"/>
                  </a:cubicBezTo>
                  <a:cubicBezTo>
                    <a:pt x="453087" y="186598"/>
                    <a:pt x="450997" y="186872"/>
                    <a:pt x="449189" y="186091"/>
                  </a:cubicBezTo>
                  <a:cubicBezTo>
                    <a:pt x="447851" y="185555"/>
                    <a:pt x="444013" y="188233"/>
                    <a:pt x="444013" y="191892"/>
                  </a:cubicBezTo>
                  <a:cubicBezTo>
                    <a:pt x="443853" y="195510"/>
                    <a:pt x="444431" y="199123"/>
                    <a:pt x="445709" y="202513"/>
                  </a:cubicBezTo>
                  <a:cubicBezTo>
                    <a:pt x="446781" y="218232"/>
                    <a:pt x="446781" y="234006"/>
                    <a:pt x="445709" y="249725"/>
                  </a:cubicBezTo>
                  <a:cubicBezTo>
                    <a:pt x="444935" y="255317"/>
                    <a:pt x="441648" y="260247"/>
                    <a:pt x="436784" y="263113"/>
                  </a:cubicBezTo>
                  <a:cubicBezTo>
                    <a:pt x="434195" y="264362"/>
                    <a:pt x="430536" y="271145"/>
                    <a:pt x="427234" y="272662"/>
                  </a:cubicBezTo>
                  <a:cubicBezTo>
                    <a:pt x="423932" y="274180"/>
                    <a:pt x="420094" y="277214"/>
                    <a:pt x="418309" y="277214"/>
                  </a:cubicBezTo>
                  <a:cubicBezTo>
                    <a:pt x="416587" y="277035"/>
                    <a:pt x="415074" y="275993"/>
                    <a:pt x="414293" y="274447"/>
                  </a:cubicBezTo>
                  <a:cubicBezTo>
                    <a:pt x="413489" y="273376"/>
                    <a:pt x="410009" y="272841"/>
                    <a:pt x="408045" y="271681"/>
                  </a:cubicBezTo>
                  <a:cubicBezTo>
                    <a:pt x="406082" y="270520"/>
                    <a:pt x="405189" y="268914"/>
                    <a:pt x="403136" y="267843"/>
                  </a:cubicBezTo>
                  <a:cubicBezTo>
                    <a:pt x="400161" y="267059"/>
                    <a:pt x="397370" y="265694"/>
                    <a:pt x="394926" y="263827"/>
                  </a:cubicBezTo>
                  <a:cubicBezTo>
                    <a:pt x="392873" y="261863"/>
                    <a:pt x="392517" y="259007"/>
                    <a:pt x="390464" y="255437"/>
                  </a:cubicBezTo>
                  <a:cubicBezTo>
                    <a:pt x="387608" y="250350"/>
                    <a:pt x="378058" y="245441"/>
                    <a:pt x="377880" y="242585"/>
                  </a:cubicBezTo>
                  <a:cubicBezTo>
                    <a:pt x="377701" y="239729"/>
                    <a:pt x="385019" y="239283"/>
                    <a:pt x="385912" y="239283"/>
                  </a:cubicBezTo>
                  <a:cubicBezTo>
                    <a:pt x="391981" y="239104"/>
                    <a:pt x="396086" y="243388"/>
                    <a:pt x="397781" y="243388"/>
                  </a:cubicBezTo>
                  <a:cubicBezTo>
                    <a:pt x="403850" y="243388"/>
                    <a:pt x="406795" y="241157"/>
                    <a:pt x="407331" y="232232"/>
                  </a:cubicBezTo>
                  <a:cubicBezTo>
                    <a:pt x="407331" y="230447"/>
                    <a:pt x="407331" y="226252"/>
                    <a:pt x="407331" y="224467"/>
                  </a:cubicBezTo>
                  <a:cubicBezTo>
                    <a:pt x="406969" y="220937"/>
                    <a:pt x="406969" y="217378"/>
                    <a:pt x="407331" y="213847"/>
                  </a:cubicBezTo>
                  <a:cubicBezTo>
                    <a:pt x="407502" y="209078"/>
                    <a:pt x="408069" y="204331"/>
                    <a:pt x="409027" y="199657"/>
                  </a:cubicBezTo>
                  <a:cubicBezTo>
                    <a:pt x="409027" y="198229"/>
                    <a:pt x="407688" y="194837"/>
                    <a:pt x="406439" y="194837"/>
                  </a:cubicBezTo>
                  <a:cubicBezTo>
                    <a:pt x="403493" y="195551"/>
                    <a:pt x="400548" y="192695"/>
                    <a:pt x="398763" y="192695"/>
                  </a:cubicBezTo>
                  <a:cubicBezTo>
                    <a:pt x="396978" y="192695"/>
                    <a:pt x="394480" y="193766"/>
                    <a:pt x="392695" y="193766"/>
                  </a:cubicBezTo>
                  <a:cubicBezTo>
                    <a:pt x="389429" y="193835"/>
                    <a:pt x="386166" y="193536"/>
                    <a:pt x="382967" y="192874"/>
                  </a:cubicBezTo>
                  <a:cubicBezTo>
                    <a:pt x="381611" y="192074"/>
                    <a:pt x="380427" y="191012"/>
                    <a:pt x="379486" y="189750"/>
                  </a:cubicBezTo>
                  <a:cubicBezTo>
                    <a:pt x="378551" y="187456"/>
                    <a:pt x="377891" y="185059"/>
                    <a:pt x="377522" y="182610"/>
                  </a:cubicBezTo>
                  <a:cubicBezTo>
                    <a:pt x="377076" y="181985"/>
                    <a:pt x="376541" y="178772"/>
                    <a:pt x="375827" y="178772"/>
                  </a:cubicBezTo>
                  <a:cubicBezTo>
                    <a:pt x="375648" y="176720"/>
                    <a:pt x="374934" y="173328"/>
                    <a:pt x="374934" y="171275"/>
                  </a:cubicBezTo>
                  <a:cubicBezTo>
                    <a:pt x="374934" y="169223"/>
                    <a:pt x="373149" y="165474"/>
                    <a:pt x="372524" y="160298"/>
                  </a:cubicBezTo>
                  <a:cubicBezTo>
                    <a:pt x="371900" y="155121"/>
                    <a:pt x="370204" y="151819"/>
                    <a:pt x="370204" y="146196"/>
                  </a:cubicBezTo>
                  <a:cubicBezTo>
                    <a:pt x="369490" y="137718"/>
                    <a:pt x="369490" y="133613"/>
                    <a:pt x="369490" y="131917"/>
                  </a:cubicBezTo>
                  <a:cubicBezTo>
                    <a:pt x="370025" y="121832"/>
                    <a:pt x="376005" y="119601"/>
                    <a:pt x="378415" y="115763"/>
                  </a:cubicBezTo>
                  <a:cubicBezTo>
                    <a:pt x="381003" y="114335"/>
                    <a:pt x="383502" y="111747"/>
                    <a:pt x="386626" y="112104"/>
                  </a:cubicBezTo>
                  <a:cubicBezTo>
                    <a:pt x="389750" y="112461"/>
                    <a:pt x="390642" y="113621"/>
                    <a:pt x="393944" y="115941"/>
                  </a:cubicBezTo>
                  <a:cubicBezTo>
                    <a:pt x="395190" y="117422"/>
                    <a:pt x="396352" y="118971"/>
                    <a:pt x="397424" y="120582"/>
                  </a:cubicBezTo>
                  <a:cubicBezTo>
                    <a:pt x="402743" y="120193"/>
                    <a:pt x="407916" y="118672"/>
                    <a:pt x="412597" y="116120"/>
                  </a:cubicBezTo>
                  <a:cubicBezTo>
                    <a:pt x="414917" y="114870"/>
                    <a:pt x="419915" y="114870"/>
                    <a:pt x="423842" y="113085"/>
                  </a:cubicBezTo>
                  <a:cubicBezTo>
                    <a:pt x="426420" y="111705"/>
                    <a:pt x="429187" y="110712"/>
                    <a:pt x="432053" y="110140"/>
                  </a:cubicBezTo>
                  <a:cubicBezTo>
                    <a:pt x="433838" y="110140"/>
                    <a:pt x="434374" y="109426"/>
                    <a:pt x="438479" y="108266"/>
                  </a:cubicBezTo>
                  <a:cubicBezTo>
                    <a:pt x="441676" y="107782"/>
                    <a:pt x="444724" y="106593"/>
                    <a:pt x="447404" y="104785"/>
                  </a:cubicBezTo>
                  <a:cubicBezTo>
                    <a:pt x="449279" y="103446"/>
                    <a:pt x="450974" y="102375"/>
                    <a:pt x="452492" y="101483"/>
                  </a:cubicBezTo>
                  <a:cubicBezTo>
                    <a:pt x="453922" y="100605"/>
                    <a:pt x="455413" y="99830"/>
                    <a:pt x="456953" y="99162"/>
                  </a:cubicBezTo>
                  <a:cubicBezTo>
                    <a:pt x="458322" y="97883"/>
                    <a:pt x="460179" y="97264"/>
                    <a:pt x="462041" y="97466"/>
                  </a:cubicBezTo>
                  <a:close/>
                  <a:moveTo>
                    <a:pt x="754508" y="82830"/>
                  </a:moveTo>
                  <a:cubicBezTo>
                    <a:pt x="752366" y="84972"/>
                    <a:pt x="745583" y="82830"/>
                    <a:pt x="745583" y="88988"/>
                  </a:cubicBezTo>
                  <a:cubicBezTo>
                    <a:pt x="745672" y="92023"/>
                    <a:pt x="744423" y="96039"/>
                    <a:pt x="746565" y="97913"/>
                  </a:cubicBezTo>
                  <a:cubicBezTo>
                    <a:pt x="746565" y="97913"/>
                    <a:pt x="748261" y="101929"/>
                    <a:pt x="750402" y="100234"/>
                  </a:cubicBezTo>
                  <a:cubicBezTo>
                    <a:pt x="754687" y="97021"/>
                    <a:pt x="760042" y="95682"/>
                    <a:pt x="760577" y="90595"/>
                  </a:cubicBezTo>
                  <a:lnTo>
                    <a:pt x="761023" y="90327"/>
                  </a:lnTo>
                  <a:cubicBezTo>
                    <a:pt x="761827" y="83454"/>
                    <a:pt x="760131" y="81491"/>
                    <a:pt x="754508" y="82830"/>
                  </a:cubicBezTo>
                  <a:close/>
                  <a:moveTo>
                    <a:pt x="802702" y="69710"/>
                  </a:moveTo>
                  <a:cubicBezTo>
                    <a:pt x="795117" y="72120"/>
                    <a:pt x="782890" y="71763"/>
                    <a:pt x="782265" y="77742"/>
                  </a:cubicBezTo>
                  <a:cubicBezTo>
                    <a:pt x="781997" y="80866"/>
                    <a:pt x="781997" y="86221"/>
                    <a:pt x="785210" y="87381"/>
                  </a:cubicBezTo>
                  <a:cubicBezTo>
                    <a:pt x="788796" y="88283"/>
                    <a:pt x="792522" y="88495"/>
                    <a:pt x="796188" y="88006"/>
                  </a:cubicBezTo>
                  <a:cubicBezTo>
                    <a:pt x="799655" y="85373"/>
                    <a:pt x="802214" y="81722"/>
                    <a:pt x="803505" y="77564"/>
                  </a:cubicBezTo>
                  <a:cubicBezTo>
                    <a:pt x="803505" y="75690"/>
                    <a:pt x="803595" y="70513"/>
                    <a:pt x="802702" y="69710"/>
                  </a:cubicBezTo>
                  <a:close/>
                  <a:moveTo>
                    <a:pt x="1094368" y="67658"/>
                  </a:moveTo>
                  <a:cubicBezTo>
                    <a:pt x="1096701" y="68098"/>
                    <a:pt x="1098813" y="69326"/>
                    <a:pt x="1100348" y="71139"/>
                  </a:cubicBezTo>
                  <a:cubicBezTo>
                    <a:pt x="1103472" y="74441"/>
                    <a:pt x="1106863" y="76047"/>
                    <a:pt x="1109273" y="79438"/>
                  </a:cubicBezTo>
                  <a:cubicBezTo>
                    <a:pt x="1110654" y="81991"/>
                    <a:pt x="1111561" y="84773"/>
                    <a:pt x="1111950" y="87649"/>
                  </a:cubicBezTo>
                  <a:cubicBezTo>
                    <a:pt x="1112486" y="89613"/>
                    <a:pt x="1115430" y="92022"/>
                    <a:pt x="1115430" y="93093"/>
                  </a:cubicBezTo>
                  <a:cubicBezTo>
                    <a:pt x="1114806" y="100769"/>
                    <a:pt x="1109184" y="100590"/>
                    <a:pt x="1101597" y="105945"/>
                  </a:cubicBezTo>
                  <a:cubicBezTo>
                    <a:pt x="1097439" y="108210"/>
                    <a:pt x="1093745" y="111237"/>
                    <a:pt x="1090709" y="114870"/>
                  </a:cubicBezTo>
                  <a:cubicBezTo>
                    <a:pt x="1088320" y="117292"/>
                    <a:pt x="1085466" y="119205"/>
                    <a:pt x="1082319" y="120493"/>
                  </a:cubicBezTo>
                  <a:cubicBezTo>
                    <a:pt x="1073840" y="124152"/>
                    <a:pt x="1066254" y="123795"/>
                    <a:pt x="1065630" y="132185"/>
                  </a:cubicBezTo>
                  <a:cubicBezTo>
                    <a:pt x="1065005" y="140574"/>
                    <a:pt x="1069646" y="137183"/>
                    <a:pt x="1069646" y="146108"/>
                  </a:cubicBezTo>
                  <a:cubicBezTo>
                    <a:pt x="1069247" y="148439"/>
                    <a:pt x="1068299" y="150641"/>
                    <a:pt x="1066879" y="152533"/>
                  </a:cubicBezTo>
                  <a:cubicBezTo>
                    <a:pt x="1065557" y="154226"/>
                    <a:pt x="1064779" y="156280"/>
                    <a:pt x="1064648" y="158423"/>
                  </a:cubicBezTo>
                  <a:cubicBezTo>
                    <a:pt x="1064626" y="160617"/>
                    <a:pt x="1064041" y="162767"/>
                    <a:pt x="1062952" y="164671"/>
                  </a:cubicBezTo>
                  <a:cubicBezTo>
                    <a:pt x="1061975" y="166727"/>
                    <a:pt x="1061574" y="169010"/>
                    <a:pt x="1061792" y="171275"/>
                  </a:cubicBezTo>
                  <a:cubicBezTo>
                    <a:pt x="1061613" y="179486"/>
                    <a:pt x="1060275" y="186359"/>
                    <a:pt x="1062684" y="188411"/>
                  </a:cubicBezTo>
                  <a:cubicBezTo>
                    <a:pt x="1072955" y="187582"/>
                    <a:pt x="1083266" y="187344"/>
                    <a:pt x="1093565" y="187697"/>
                  </a:cubicBezTo>
                  <a:cubicBezTo>
                    <a:pt x="1097313" y="187697"/>
                    <a:pt x="1098831" y="185198"/>
                    <a:pt x="1101598" y="184574"/>
                  </a:cubicBezTo>
                  <a:cubicBezTo>
                    <a:pt x="1104116" y="184016"/>
                    <a:pt x="1106692" y="183746"/>
                    <a:pt x="1109273" y="183770"/>
                  </a:cubicBezTo>
                  <a:cubicBezTo>
                    <a:pt x="1112131" y="184257"/>
                    <a:pt x="1114940" y="185004"/>
                    <a:pt x="1117662" y="186002"/>
                  </a:cubicBezTo>
                  <a:cubicBezTo>
                    <a:pt x="1120517" y="187296"/>
                    <a:pt x="1123262" y="188819"/>
                    <a:pt x="1125872" y="190553"/>
                  </a:cubicBezTo>
                  <a:cubicBezTo>
                    <a:pt x="1128907" y="192695"/>
                    <a:pt x="1134351" y="193856"/>
                    <a:pt x="1136582" y="199478"/>
                  </a:cubicBezTo>
                  <a:cubicBezTo>
                    <a:pt x="1137264" y="201857"/>
                    <a:pt x="1137595" y="204322"/>
                    <a:pt x="1137564" y="206797"/>
                  </a:cubicBezTo>
                  <a:lnTo>
                    <a:pt x="1136046" y="206975"/>
                  </a:lnTo>
                  <a:cubicBezTo>
                    <a:pt x="1136051" y="207971"/>
                    <a:pt x="1136434" y="208928"/>
                    <a:pt x="1137117" y="209653"/>
                  </a:cubicBezTo>
                  <a:cubicBezTo>
                    <a:pt x="1137779" y="210848"/>
                    <a:pt x="1138030" y="212228"/>
                    <a:pt x="1137832" y="213580"/>
                  </a:cubicBezTo>
                  <a:cubicBezTo>
                    <a:pt x="1137415" y="215863"/>
                    <a:pt x="1136502" y="218026"/>
                    <a:pt x="1135154" y="219917"/>
                  </a:cubicBezTo>
                  <a:cubicBezTo>
                    <a:pt x="1133726" y="222148"/>
                    <a:pt x="1131941" y="225360"/>
                    <a:pt x="1129799" y="225360"/>
                  </a:cubicBezTo>
                  <a:cubicBezTo>
                    <a:pt x="1124087" y="225538"/>
                    <a:pt x="1121231" y="226074"/>
                    <a:pt x="1119357" y="225985"/>
                  </a:cubicBezTo>
                  <a:cubicBezTo>
                    <a:pt x="1117483" y="225895"/>
                    <a:pt x="1111950" y="224021"/>
                    <a:pt x="1108023" y="224021"/>
                  </a:cubicBezTo>
                  <a:cubicBezTo>
                    <a:pt x="1104096" y="224021"/>
                    <a:pt x="1101330" y="225092"/>
                    <a:pt x="1096421" y="225003"/>
                  </a:cubicBezTo>
                  <a:cubicBezTo>
                    <a:pt x="1091512" y="224914"/>
                    <a:pt x="1082677" y="224021"/>
                    <a:pt x="1077232" y="223397"/>
                  </a:cubicBezTo>
                  <a:cubicBezTo>
                    <a:pt x="1073752" y="222951"/>
                    <a:pt x="1062863" y="223843"/>
                    <a:pt x="1059382" y="223397"/>
                  </a:cubicBezTo>
                  <a:cubicBezTo>
                    <a:pt x="1053395" y="222836"/>
                    <a:pt x="1047355" y="223319"/>
                    <a:pt x="1041532" y="224824"/>
                  </a:cubicBezTo>
                  <a:lnTo>
                    <a:pt x="1024486" y="227234"/>
                  </a:lnTo>
                  <a:cubicBezTo>
                    <a:pt x="1018418" y="228127"/>
                    <a:pt x="1010564" y="226788"/>
                    <a:pt x="1005119" y="226788"/>
                  </a:cubicBezTo>
                  <a:cubicBezTo>
                    <a:pt x="993442" y="227877"/>
                    <a:pt x="981920" y="230241"/>
                    <a:pt x="970758" y="233839"/>
                  </a:cubicBezTo>
                  <a:cubicBezTo>
                    <a:pt x="956567" y="238747"/>
                    <a:pt x="931757" y="250261"/>
                    <a:pt x="928633" y="249904"/>
                  </a:cubicBezTo>
                  <a:cubicBezTo>
                    <a:pt x="925509" y="249547"/>
                    <a:pt x="918905" y="240711"/>
                    <a:pt x="912568" y="234731"/>
                  </a:cubicBezTo>
                  <a:cubicBezTo>
                    <a:pt x="912032" y="231781"/>
                    <a:pt x="912032" y="228757"/>
                    <a:pt x="912568" y="225806"/>
                  </a:cubicBezTo>
                  <a:cubicBezTo>
                    <a:pt x="913155" y="222152"/>
                    <a:pt x="912819" y="218408"/>
                    <a:pt x="911586" y="214919"/>
                  </a:cubicBezTo>
                  <a:cubicBezTo>
                    <a:pt x="913996" y="210724"/>
                    <a:pt x="928008" y="205547"/>
                    <a:pt x="929436" y="205190"/>
                  </a:cubicBezTo>
                  <a:cubicBezTo>
                    <a:pt x="930864" y="204833"/>
                    <a:pt x="936398" y="206975"/>
                    <a:pt x="939789" y="206172"/>
                  </a:cubicBezTo>
                  <a:cubicBezTo>
                    <a:pt x="941574" y="205726"/>
                    <a:pt x="954247" y="200549"/>
                    <a:pt x="961208" y="198050"/>
                  </a:cubicBezTo>
                  <a:cubicBezTo>
                    <a:pt x="963975" y="197158"/>
                    <a:pt x="967991" y="196979"/>
                    <a:pt x="970133" y="196355"/>
                  </a:cubicBezTo>
                  <a:cubicBezTo>
                    <a:pt x="976737" y="194302"/>
                    <a:pt x="986466" y="189393"/>
                    <a:pt x="993606" y="186537"/>
                  </a:cubicBezTo>
                  <a:cubicBezTo>
                    <a:pt x="1008868" y="180468"/>
                    <a:pt x="1009671" y="162083"/>
                    <a:pt x="1011991" y="155121"/>
                  </a:cubicBezTo>
                  <a:cubicBezTo>
                    <a:pt x="1013215" y="151744"/>
                    <a:pt x="1013849" y="148182"/>
                    <a:pt x="1013866" y="144591"/>
                  </a:cubicBezTo>
                  <a:cubicBezTo>
                    <a:pt x="1013955" y="141110"/>
                    <a:pt x="1013687" y="136915"/>
                    <a:pt x="1011991" y="136290"/>
                  </a:cubicBezTo>
                  <a:cubicBezTo>
                    <a:pt x="1008985" y="136545"/>
                    <a:pt x="1006001" y="137023"/>
                    <a:pt x="1003066" y="137718"/>
                  </a:cubicBezTo>
                  <a:cubicBezTo>
                    <a:pt x="999308" y="139010"/>
                    <a:pt x="995274" y="139287"/>
                    <a:pt x="991375" y="138522"/>
                  </a:cubicBezTo>
                  <a:cubicBezTo>
                    <a:pt x="987805" y="136826"/>
                    <a:pt x="988340" y="132631"/>
                    <a:pt x="987805" y="127901"/>
                  </a:cubicBezTo>
                  <a:cubicBezTo>
                    <a:pt x="986663" y="123101"/>
                    <a:pt x="984259" y="118696"/>
                    <a:pt x="980843" y="115138"/>
                  </a:cubicBezTo>
                  <a:cubicBezTo>
                    <a:pt x="979504" y="111888"/>
                    <a:pt x="978895" y="108385"/>
                    <a:pt x="979058" y="104874"/>
                  </a:cubicBezTo>
                  <a:cubicBezTo>
                    <a:pt x="979147" y="103000"/>
                    <a:pt x="978166" y="96842"/>
                    <a:pt x="978166" y="94968"/>
                  </a:cubicBezTo>
                  <a:cubicBezTo>
                    <a:pt x="978166" y="90059"/>
                    <a:pt x="982807" y="89702"/>
                    <a:pt x="987091" y="87560"/>
                  </a:cubicBezTo>
                  <a:cubicBezTo>
                    <a:pt x="992398" y="88487"/>
                    <a:pt x="997644" y="89739"/>
                    <a:pt x="1002799" y="91308"/>
                  </a:cubicBezTo>
                  <a:cubicBezTo>
                    <a:pt x="1015402" y="89943"/>
                    <a:pt x="1027918" y="87857"/>
                    <a:pt x="1040283" y="85061"/>
                  </a:cubicBezTo>
                  <a:cubicBezTo>
                    <a:pt x="1043050" y="84436"/>
                    <a:pt x="1046084" y="83454"/>
                    <a:pt x="1046798" y="83276"/>
                  </a:cubicBezTo>
                  <a:cubicBezTo>
                    <a:pt x="1047512" y="83097"/>
                    <a:pt x="1050100" y="81937"/>
                    <a:pt x="1051439" y="81491"/>
                  </a:cubicBezTo>
                  <a:cubicBezTo>
                    <a:pt x="1061232" y="78619"/>
                    <a:pt x="1070665" y="74636"/>
                    <a:pt x="1079553" y="69622"/>
                  </a:cubicBezTo>
                  <a:cubicBezTo>
                    <a:pt x="1082103" y="68745"/>
                    <a:pt x="1084808" y="68410"/>
                    <a:pt x="1087496" y="68640"/>
                  </a:cubicBezTo>
                  <a:cubicBezTo>
                    <a:pt x="1089804" y="68442"/>
                    <a:pt x="1092097" y="68114"/>
                    <a:pt x="1094368" y="67658"/>
                  </a:cubicBezTo>
                  <a:close/>
                  <a:moveTo>
                    <a:pt x="699531" y="57304"/>
                  </a:moveTo>
                  <a:cubicBezTo>
                    <a:pt x="703905" y="54716"/>
                    <a:pt x="706136" y="64355"/>
                    <a:pt x="707564" y="67836"/>
                  </a:cubicBezTo>
                  <a:cubicBezTo>
                    <a:pt x="708367" y="69531"/>
                    <a:pt x="705958" y="76136"/>
                    <a:pt x="705689" y="78456"/>
                  </a:cubicBezTo>
                  <a:cubicBezTo>
                    <a:pt x="705422" y="80777"/>
                    <a:pt x="702030" y="83633"/>
                    <a:pt x="702030" y="90594"/>
                  </a:cubicBezTo>
                  <a:cubicBezTo>
                    <a:pt x="702120" y="93718"/>
                    <a:pt x="699264" y="96039"/>
                    <a:pt x="695426" y="99519"/>
                  </a:cubicBezTo>
                  <a:cubicBezTo>
                    <a:pt x="691500" y="103315"/>
                    <a:pt x="687834" y="107371"/>
                    <a:pt x="684449" y="111656"/>
                  </a:cubicBezTo>
                  <a:cubicBezTo>
                    <a:pt x="682660" y="115916"/>
                    <a:pt x="682254" y="120631"/>
                    <a:pt x="683288" y="125133"/>
                  </a:cubicBezTo>
                  <a:cubicBezTo>
                    <a:pt x="683288" y="126650"/>
                    <a:pt x="681414" y="131470"/>
                    <a:pt x="684091" y="134058"/>
                  </a:cubicBezTo>
                  <a:cubicBezTo>
                    <a:pt x="686769" y="136647"/>
                    <a:pt x="689714" y="133880"/>
                    <a:pt x="691231" y="134058"/>
                  </a:cubicBezTo>
                  <a:cubicBezTo>
                    <a:pt x="692749" y="134237"/>
                    <a:pt x="691767" y="137271"/>
                    <a:pt x="693552" y="140573"/>
                  </a:cubicBezTo>
                  <a:cubicBezTo>
                    <a:pt x="696854" y="146910"/>
                    <a:pt x="697925" y="147892"/>
                    <a:pt x="697925" y="151016"/>
                  </a:cubicBezTo>
                  <a:cubicBezTo>
                    <a:pt x="697835" y="152801"/>
                    <a:pt x="697835" y="154318"/>
                    <a:pt x="696408" y="155210"/>
                  </a:cubicBezTo>
                  <a:cubicBezTo>
                    <a:pt x="688142" y="160192"/>
                    <a:pt x="681098" y="166962"/>
                    <a:pt x="675791" y="175023"/>
                  </a:cubicBezTo>
                  <a:cubicBezTo>
                    <a:pt x="675205" y="177764"/>
                    <a:pt x="675551" y="180623"/>
                    <a:pt x="676773" y="183145"/>
                  </a:cubicBezTo>
                  <a:cubicBezTo>
                    <a:pt x="678468" y="183145"/>
                    <a:pt x="682752" y="183145"/>
                    <a:pt x="684627" y="183145"/>
                  </a:cubicBezTo>
                  <a:lnTo>
                    <a:pt x="684359" y="183680"/>
                  </a:lnTo>
                  <a:cubicBezTo>
                    <a:pt x="687161" y="184454"/>
                    <a:pt x="689654" y="186075"/>
                    <a:pt x="691499" y="188321"/>
                  </a:cubicBezTo>
                  <a:cubicBezTo>
                    <a:pt x="692783" y="190686"/>
                    <a:pt x="693515" y="193310"/>
                    <a:pt x="693641" y="195997"/>
                  </a:cubicBezTo>
                  <a:cubicBezTo>
                    <a:pt x="692302" y="207332"/>
                    <a:pt x="682485" y="214382"/>
                    <a:pt x="673560" y="220094"/>
                  </a:cubicBezTo>
                  <a:cubicBezTo>
                    <a:pt x="664636" y="225806"/>
                    <a:pt x="648481" y="232054"/>
                    <a:pt x="640806" y="236426"/>
                  </a:cubicBezTo>
                  <a:cubicBezTo>
                    <a:pt x="634469" y="240085"/>
                    <a:pt x="628490" y="249189"/>
                    <a:pt x="624830" y="250706"/>
                  </a:cubicBezTo>
                  <a:cubicBezTo>
                    <a:pt x="624830" y="250706"/>
                    <a:pt x="620457" y="252134"/>
                    <a:pt x="618494" y="250706"/>
                  </a:cubicBezTo>
                  <a:cubicBezTo>
                    <a:pt x="615585" y="249656"/>
                    <a:pt x="612601" y="248820"/>
                    <a:pt x="609569" y="248207"/>
                  </a:cubicBezTo>
                  <a:cubicBezTo>
                    <a:pt x="606535" y="247225"/>
                    <a:pt x="607963" y="242941"/>
                    <a:pt x="605732" y="240353"/>
                  </a:cubicBezTo>
                  <a:cubicBezTo>
                    <a:pt x="603399" y="238081"/>
                    <a:pt x="601521" y="235385"/>
                    <a:pt x="600198" y="232411"/>
                  </a:cubicBezTo>
                  <a:cubicBezTo>
                    <a:pt x="598334" y="227827"/>
                    <a:pt x="597481" y="222895"/>
                    <a:pt x="597699" y="217952"/>
                  </a:cubicBezTo>
                  <a:cubicBezTo>
                    <a:pt x="600361" y="211650"/>
                    <a:pt x="605490" y="206714"/>
                    <a:pt x="611889" y="204297"/>
                  </a:cubicBezTo>
                  <a:cubicBezTo>
                    <a:pt x="614707" y="202459"/>
                    <a:pt x="617419" y="200462"/>
                    <a:pt x="620011" y="198317"/>
                  </a:cubicBezTo>
                  <a:cubicBezTo>
                    <a:pt x="622492" y="196941"/>
                    <a:pt x="624512" y="194860"/>
                    <a:pt x="625812" y="192337"/>
                  </a:cubicBezTo>
                  <a:cubicBezTo>
                    <a:pt x="626587" y="190485"/>
                    <a:pt x="627099" y="188532"/>
                    <a:pt x="627329" y="186536"/>
                  </a:cubicBezTo>
                  <a:cubicBezTo>
                    <a:pt x="627508" y="183502"/>
                    <a:pt x="629025" y="181271"/>
                    <a:pt x="629024" y="179039"/>
                  </a:cubicBezTo>
                  <a:cubicBezTo>
                    <a:pt x="628779" y="176816"/>
                    <a:pt x="627843" y="174725"/>
                    <a:pt x="626347" y="173060"/>
                  </a:cubicBezTo>
                  <a:cubicBezTo>
                    <a:pt x="624905" y="171595"/>
                    <a:pt x="623807" y="169826"/>
                    <a:pt x="623134" y="167884"/>
                  </a:cubicBezTo>
                  <a:cubicBezTo>
                    <a:pt x="623134" y="167795"/>
                    <a:pt x="616709" y="160387"/>
                    <a:pt x="616708" y="156728"/>
                  </a:cubicBezTo>
                  <a:cubicBezTo>
                    <a:pt x="616921" y="151088"/>
                    <a:pt x="621344" y="146513"/>
                    <a:pt x="626972" y="146107"/>
                  </a:cubicBezTo>
                  <a:cubicBezTo>
                    <a:pt x="628757" y="145393"/>
                    <a:pt x="632059" y="146107"/>
                    <a:pt x="633844" y="146107"/>
                  </a:cubicBezTo>
                  <a:cubicBezTo>
                    <a:pt x="638128" y="145750"/>
                    <a:pt x="641163" y="141644"/>
                    <a:pt x="643484" y="138164"/>
                  </a:cubicBezTo>
                  <a:cubicBezTo>
                    <a:pt x="644724" y="133376"/>
                    <a:pt x="645441" y="128469"/>
                    <a:pt x="645625" y="123527"/>
                  </a:cubicBezTo>
                  <a:cubicBezTo>
                    <a:pt x="647053" y="118529"/>
                    <a:pt x="641074" y="117725"/>
                    <a:pt x="638128" y="116565"/>
                  </a:cubicBezTo>
                  <a:cubicBezTo>
                    <a:pt x="635296" y="115136"/>
                    <a:pt x="632298" y="114057"/>
                    <a:pt x="629203" y="113352"/>
                  </a:cubicBezTo>
                  <a:cubicBezTo>
                    <a:pt x="626794" y="113174"/>
                    <a:pt x="624741" y="110318"/>
                    <a:pt x="623581" y="107195"/>
                  </a:cubicBezTo>
                  <a:cubicBezTo>
                    <a:pt x="622421" y="104071"/>
                    <a:pt x="621438" y="105053"/>
                    <a:pt x="618940" y="104071"/>
                  </a:cubicBezTo>
                  <a:cubicBezTo>
                    <a:pt x="616440" y="103089"/>
                    <a:pt x="616440" y="94611"/>
                    <a:pt x="616440" y="93629"/>
                  </a:cubicBezTo>
                  <a:cubicBezTo>
                    <a:pt x="616440" y="92647"/>
                    <a:pt x="619029" y="91576"/>
                    <a:pt x="621260" y="90594"/>
                  </a:cubicBezTo>
                  <a:cubicBezTo>
                    <a:pt x="623492" y="89613"/>
                    <a:pt x="623492" y="88006"/>
                    <a:pt x="624919" y="84972"/>
                  </a:cubicBezTo>
                  <a:cubicBezTo>
                    <a:pt x="626348" y="81937"/>
                    <a:pt x="629650" y="81223"/>
                    <a:pt x="632684" y="80420"/>
                  </a:cubicBezTo>
                  <a:cubicBezTo>
                    <a:pt x="636094" y="80219"/>
                    <a:pt x="639491" y="79831"/>
                    <a:pt x="642859" y="79260"/>
                  </a:cubicBezTo>
                  <a:cubicBezTo>
                    <a:pt x="657138" y="73459"/>
                    <a:pt x="673292" y="57483"/>
                    <a:pt x="686947" y="58197"/>
                  </a:cubicBezTo>
                  <a:cubicBezTo>
                    <a:pt x="693908" y="58643"/>
                    <a:pt x="696764" y="58822"/>
                    <a:pt x="699531" y="57304"/>
                  </a:cubicBezTo>
                  <a:close/>
                  <a:moveTo>
                    <a:pt x="1315527" y="56948"/>
                  </a:moveTo>
                  <a:cubicBezTo>
                    <a:pt x="1318829" y="57483"/>
                    <a:pt x="1327665" y="55966"/>
                    <a:pt x="1328468" y="57483"/>
                  </a:cubicBezTo>
                  <a:cubicBezTo>
                    <a:pt x="1331034" y="61243"/>
                    <a:pt x="1334628" y="64186"/>
                    <a:pt x="1338821" y="65962"/>
                  </a:cubicBezTo>
                  <a:cubicBezTo>
                    <a:pt x="1342302" y="67747"/>
                    <a:pt x="1340785" y="70157"/>
                    <a:pt x="1341231" y="73280"/>
                  </a:cubicBezTo>
                  <a:cubicBezTo>
                    <a:pt x="1341677" y="76403"/>
                    <a:pt x="1343641" y="77653"/>
                    <a:pt x="1342659" y="80330"/>
                  </a:cubicBezTo>
                  <a:cubicBezTo>
                    <a:pt x="1341677" y="83008"/>
                    <a:pt x="1339268" y="87738"/>
                    <a:pt x="1337215" y="93450"/>
                  </a:cubicBezTo>
                  <a:cubicBezTo>
                    <a:pt x="1337215" y="94699"/>
                    <a:pt x="1335608" y="101125"/>
                    <a:pt x="1337215" y="101125"/>
                  </a:cubicBezTo>
                  <a:cubicBezTo>
                    <a:pt x="1339066" y="101238"/>
                    <a:pt x="1340907" y="100769"/>
                    <a:pt x="1342481" y="99787"/>
                  </a:cubicBezTo>
                  <a:cubicBezTo>
                    <a:pt x="1343284" y="99430"/>
                    <a:pt x="1346854" y="97645"/>
                    <a:pt x="1349085" y="96841"/>
                  </a:cubicBezTo>
                  <a:cubicBezTo>
                    <a:pt x="1351765" y="96244"/>
                    <a:pt x="1354370" y="95347"/>
                    <a:pt x="1356849" y="94164"/>
                  </a:cubicBezTo>
                  <a:cubicBezTo>
                    <a:pt x="1359884" y="92022"/>
                    <a:pt x="1363899" y="87738"/>
                    <a:pt x="1365774" y="87738"/>
                  </a:cubicBezTo>
                  <a:cubicBezTo>
                    <a:pt x="1365774" y="87738"/>
                    <a:pt x="1377644" y="84257"/>
                    <a:pt x="1379697" y="87738"/>
                  </a:cubicBezTo>
                  <a:cubicBezTo>
                    <a:pt x="1381749" y="91219"/>
                    <a:pt x="1386747" y="90862"/>
                    <a:pt x="1391835" y="91665"/>
                  </a:cubicBezTo>
                  <a:cubicBezTo>
                    <a:pt x="1396922" y="92468"/>
                    <a:pt x="1400224" y="100679"/>
                    <a:pt x="1400224" y="107641"/>
                  </a:cubicBezTo>
                  <a:cubicBezTo>
                    <a:pt x="1400313" y="110497"/>
                    <a:pt x="1400135" y="111657"/>
                    <a:pt x="1397011" y="111657"/>
                  </a:cubicBezTo>
                  <a:cubicBezTo>
                    <a:pt x="1395316" y="111746"/>
                    <a:pt x="1393441" y="114602"/>
                    <a:pt x="1390318" y="116655"/>
                  </a:cubicBezTo>
                  <a:cubicBezTo>
                    <a:pt x="1385448" y="119456"/>
                    <a:pt x="1380266" y="121672"/>
                    <a:pt x="1374877" y="123259"/>
                  </a:cubicBezTo>
                  <a:cubicBezTo>
                    <a:pt x="1372162" y="125072"/>
                    <a:pt x="1369137" y="126372"/>
                    <a:pt x="1365952" y="127097"/>
                  </a:cubicBezTo>
                  <a:cubicBezTo>
                    <a:pt x="1362025" y="127633"/>
                    <a:pt x="1358545" y="127811"/>
                    <a:pt x="1355600" y="128436"/>
                  </a:cubicBezTo>
                  <a:cubicBezTo>
                    <a:pt x="1350073" y="129792"/>
                    <a:pt x="1344737" y="131830"/>
                    <a:pt x="1339714" y="134505"/>
                  </a:cubicBezTo>
                  <a:cubicBezTo>
                    <a:pt x="1337572" y="136775"/>
                    <a:pt x="1335795" y="139365"/>
                    <a:pt x="1334448" y="142180"/>
                  </a:cubicBezTo>
                  <a:cubicBezTo>
                    <a:pt x="1333207" y="146359"/>
                    <a:pt x="1333894" y="150875"/>
                    <a:pt x="1336322" y="154496"/>
                  </a:cubicBezTo>
                  <a:cubicBezTo>
                    <a:pt x="1343755" y="164620"/>
                    <a:pt x="1352590" y="173635"/>
                    <a:pt x="1362561" y="181271"/>
                  </a:cubicBezTo>
                  <a:cubicBezTo>
                    <a:pt x="1367291" y="185287"/>
                    <a:pt x="1373985" y="199121"/>
                    <a:pt x="1381928" y="203137"/>
                  </a:cubicBezTo>
                  <a:cubicBezTo>
                    <a:pt x="1389014" y="206991"/>
                    <a:pt x="1395684" y="211568"/>
                    <a:pt x="1401831" y="216791"/>
                  </a:cubicBezTo>
                  <a:cubicBezTo>
                    <a:pt x="1405455" y="218711"/>
                    <a:pt x="1409288" y="220210"/>
                    <a:pt x="1413255" y="221254"/>
                  </a:cubicBezTo>
                  <a:cubicBezTo>
                    <a:pt x="1416825" y="222771"/>
                    <a:pt x="1419948" y="226073"/>
                    <a:pt x="1422179" y="226877"/>
                  </a:cubicBezTo>
                  <a:cubicBezTo>
                    <a:pt x="1427980" y="228840"/>
                    <a:pt x="1432978" y="230625"/>
                    <a:pt x="1441903" y="234195"/>
                  </a:cubicBezTo>
                  <a:cubicBezTo>
                    <a:pt x="1444045" y="235088"/>
                    <a:pt x="1447615" y="235355"/>
                    <a:pt x="1448686" y="237319"/>
                  </a:cubicBezTo>
                  <a:lnTo>
                    <a:pt x="1447972" y="238211"/>
                  </a:lnTo>
                  <a:cubicBezTo>
                    <a:pt x="1448865" y="239907"/>
                    <a:pt x="1446008" y="241424"/>
                    <a:pt x="1445830" y="243388"/>
                  </a:cubicBezTo>
                  <a:cubicBezTo>
                    <a:pt x="1445652" y="245351"/>
                    <a:pt x="1446544" y="248654"/>
                    <a:pt x="1444849" y="250706"/>
                  </a:cubicBezTo>
                  <a:cubicBezTo>
                    <a:pt x="1442106" y="254223"/>
                    <a:pt x="1437969" y="256373"/>
                    <a:pt x="1433514" y="256597"/>
                  </a:cubicBezTo>
                  <a:cubicBezTo>
                    <a:pt x="1431639" y="256775"/>
                    <a:pt x="1430211" y="259453"/>
                    <a:pt x="1428873" y="260435"/>
                  </a:cubicBezTo>
                  <a:cubicBezTo>
                    <a:pt x="1427534" y="261416"/>
                    <a:pt x="1425570" y="261416"/>
                    <a:pt x="1424231" y="261416"/>
                  </a:cubicBezTo>
                  <a:cubicBezTo>
                    <a:pt x="1420742" y="261430"/>
                    <a:pt x="1417254" y="261221"/>
                    <a:pt x="1413790" y="260792"/>
                  </a:cubicBezTo>
                  <a:cubicBezTo>
                    <a:pt x="1410192" y="260988"/>
                    <a:pt x="1406588" y="260988"/>
                    <a:pt x="1402991" y="260792"/>
                  </a:cubicBezTo>
                  <a:cubicBezTo>
                    <a:pt x="1399756" y="260763"/>
                    <a:pt x="1396553" y="260158"/>
                    <a:pt x="1393530" y="259007"/>
                  </a:cubicBezTo>
                  <a:cubicBezTo>
                    <a:pt x="1387640" y="255615"/>
                    <a:pt x="1383178" y="258114"/>
                    <a:pt x="1378715" y="256954"/>
                  </a:cubicBezTo>
                  <a:cubicBezTo>
                    <a:pt x="1375212" y="256323"/>
                    <a:pt x="1372152" y="254207"/>
                    <a:pt x="1370326" y="251153"/>
                  </a:cubicBezTo>
                  <a:cubicBezTo>
                    <a:pt x="1367470" y="243209"/>
                    <a:pt x="1371307" y="240889"/>
                    <a:pt x="1357474" y="228215"/>
                  </a:cubicBezTo>
                  <a:cubicBezTo>
                    <a:pt x="1352255" y="222358"/>
                    <a:pt x="1347397" y="216188"/>
                    <a:pt x="1342927" y="209741"/>
                  </a:cubicBezTo>
                  <a:cubicBezTo>
                    <a:pt x="1340205" y="206163"/>
                    <a:pt x="1337222" y="202793"/>
                    <a:pt x="1334002" y="199656"/>
                  </a:cubicBezTo>
                  <a:cubicBezTo>
                    <a:pt x="1324898" y="192963"/>
                    <a:pt x="1316777" y="183681"/>
                    <a:pt x="1313742" y="181806"/>
                  </a:cubicBezTo>
                  <a:cubicBezTo>
                    <a:pt x="1312671" y="181182"/>
                    <a:pt x="1306602" y="195640"/>
                    <a:pt x="1299730" y="203048"/>
                  </a:cubicBezTo>
                  <a:cubicBezTo>
                    <a:pt x="1292858" y="210455"/>
                    <a:pt x="1287860" y="213935"/>
                    <a:pt x="1279470" y="222860"/>
                  </a:cubicBezTo>
                  <a:cubicBezTo>
                    <a:pt x="1273347" y="228287"/>
                    <a:pt x="1266306" y="232580"/>
                    <a:pt x="1258676" y="235534"/>
                  </a:cubicBezTo>
                  <a:cubicBezTo>
                    <a:pt x="1255195" y="237854"/>
                    <a:pt x="1247252" y="241424"/>
                    <a:pt x="1243236" y="243923"/>
                  </a:cubicBezTo>
                  <a:cubicBezTo>
                    <a:pt x="1239219" y="246422"/>
                    <a:pt x="1232169" y="246065"/>
                    <a:pt x="1229045" y="247583"/>
                  </a:cubicBezTo>
                  <a:cubicBezTo>
                    <a:pt x="1226572" y="248550"/>
                    <a:pt x="1223936" y="249034"/>
                    <a:pt x="1221280" y="249011"/>
                  </a:cubicBezTo>
                  <a:cubicBezTo>
                    <a:pt x="1219138" y="248654"/>
                    <a:pt x="1217621" y="245619"/>
                    <a:pt x="1216014" y="244459"/>
                  </a:cubicBezTo>
                  <a:cubicBezTo>
                    <a:pt x="1214408" y="243299"/>
                    <a:pt x="1214408" y="237497"/>
                    <a:pt x="1211998" y="236426"/>
                  </a:cubicBezTo>
                  <a:cubicBezTo>
                    <a:pt x="1209673" y="235855"/>
                    <a:pt x="1207403" y="235079"/>
                    <a:pt x="1205216" y="234106"/>
                  </a:cubicBezTo>
                  <a:cubicBezTo>
                    <a:pt x="1203787" y="232767"/>
                    <a:pt x="1204947" y="230536"/>
                    <a:pt x="1209589" y="229019"/>
                  </a:cubicBezTo>
                  <a:cubicBezTo>
                    <a:pt x="1213290" y="227763"/>
                    <a:pt x="1216692" y="225757"/>
                    <a:pt x="1219584" y="223128"/>
                  </a:cubicBezTo>
                  <a:cubicBezTo>
                    <a:pt x="1222038" y="221665"/>
                    <a:pt x="1224341" y="219960"/>
                    <a:pt x="1226457" y="218041"/>
                  </a:cubicBezTo>
                  <a:cubicBezTo>
                    <a:pt x="1227260" y="217059"/>
                    <a:pt x="1230116" y="216613"/>
                    <a:pt x="1231277" y="215899"/>
                  </a:cubicBezTo>
                  <a:cubicBezTo>
                    <a:pt x="1242604" y="206299"/>
                    <a:pt x="1253333" y="196016"/>
                    <a:pt x="1263406" y="185109"/>
                  </a:cubicBezTo>
                  <a:cubicBezTo>
                    <a:pt x="1269165" y="178903"/>
                    <a:pt x="1273411" y="171450"/>
                    <a:pt x="1275812" y="163332"/>
                  </a:cubicBezTo>
                  <a:cubicBezTo>
                    <a:pt x="1277331" y="160588"/>
                    <a:pt x="1278215" y="157538"/>
                    <a:pt x="1278400" y="154407"/>
                  </a:cubicBezTo>
                  <a:cubicBezTo>
                    <a:pt x="1278132" y="152979"/>
                    <a:pt x="1273848" y="154407"/>
                    <a:pt x="1271974" y="154407"/>
                  </a:cubicBezTo>
                  <a:cubicBezTo>
                    <a:pt x="1270100" y="154407"/>
                    <a:pt x="1268940" y="154317"/>
                    <a:pt x="1267065" y="154407"/>
                  </a:cubicBezTo>
                  <a:cubicBezTo>
                    <a:pt x="1265191" y="154496"/>
                    <a:pt x="1262603" y="156192"/>
                    <a:pt x="1260461" y="156192"/>
                  </a:cubicBezTo>
                  <a:cubicBezTo>
                    <a:pt x="1258409" y="156906"/>
                    <a:pt x="1256176" y="156906"/>
                    <a:pt x="1254124" y="156192"/>
                  </a:cubicBezTo>
                  <a:cubicBezTo>
                    <a:pt x="1250732" y="155121"/>
                    <a:pt x="1248947" y="152265"/>
                    <a:pt x="1244395" y="151640"/>
                  </a:cubicBezTo>
                  <a:cubicBezTo>
                    <a:pt x="1238254" y="149462"/>
                    <a:pt x="1233867" y="144005"/>
                    <a:pt x="1233060" y="137539"/>
                  </a:cubicBezTo>
                  <a:cubicBezTo>
                    <a:pt x="1232290" y="134229"/>
                    <a:pt x="1233467" y="130769"/>
                    <a:pt x="1236095" y="128614"/>
                  </a:cubicBezTo>
                  <a:cubicBezTo>
                    <a:pt x="1238416" y="126919"/>
                    <a:pt x="1239576" y="124509"/>
                    <a:pt x="1241451" y="123081"/>
                  </a:cubicBezTo>
                  <a:cubicBezTo>
                    <a:pt x="1243325" y="121653"/>
                    <a:pt x="1246716" y="121474"/>
                    <a:pt x="1248234" y="120493"/>
                  </a:cubicBezTo>
                  <a:cubicBezTo>
                    <a:pt x="1249751" y="119511"/>
                    <a:pt x="1251357" y="117726"/>
                    <a:pt x="1253945" y="116744"/>
                  </a:cubicBezTo>
                  <a:cubicBezTo>
                    <a:pt x="1256534" y="115762"/>
                    <a:pt x="1263138" y="116744"/>
                    <a:pt x="1267869" y="116744"/>
                  </a:cubicBezTo>
                  <a:cubicBezTo>
                    <a:pt x="1275999" y="115676"/>
                    <a:pt x="1283813" y="112909"/>
                    <a:pt x="1290805" y="108622"/>
                  </a:cubicBezTo>
                  <a:cubicBezTo>
                    <a:pt x="1290563" y="101325"/>
                    <a:pt x="1292062" y="94073"/>
                    <a:pt x="1295178" y="87470"/>
                  </a:cubicBezTo>
                  <a:cubicBezTo>
                    <a:pt x="1296233" y="83087"/>
                    <a:pt x="1296744" y="78591"/>
                    <a:pt x="1296695" y="74084"/>
                  </a:cubicBezTo>
                  <a:cubicBezTo>
                    <a:pt x="1297185" y="70239"/>
                    <a:pt x="1296974" y="66338"/>
                    <a:pt x="1296071" y="62570"/>
                  </a:cubicBezTo>
                  <a:cubicBezTo>
                    <a:pt x="1295981" y="59357"/>
                    <a:pt x="1297766" y="59000"/>
                    <a:pt x="1299641" y="58465"/>
                  </a:cubicBezTo>
                  <a:cubicBezTo>
                    <a:pt x="1305531" y="56858"/>
                    <a:pt x="1305442" y="59090"/>
                    <a:pt x="1308566" y="59179"/>
                  </a:cubicBezTo>
                  <a:cubicBezTo>
                    <a:pt x="1311689" y="59268"/>
                    <a:pt x="1312225" y="56412"/>
                    <a:pt x="1315527" y="56948"/>
                  </a:cubicBezTo>
                  <a:close/>
                  <a:moveTo>
                    <a:pt x="80146" y="54092"/>
                  </a:moveTo>
                  <a:cubicBezTo>
                    <a:pt x="81841" y="54271"/>
                    <a:pt x="83805" y="57127"/>
                    <a:pt x="86750" y="57751"/>
                  </a:cubicBezTo>
                  <a:cubicBezTo>
                    <a:pt x="89695" y="58376"/>
                    <a:pt x="93889" y="58287"/>
                    <a:pt x="97280" y="58912"/>
                  </a:cubicBezTo>
                  <a:cubicBezTo>
                    <a:pt x="99066" y="58912"/>
                    <a:pt x="106205" y="58912"/>
                    <a:pt x="107991" y="58912"/>
                  </a:cubicBezTo>
                  <a:cubicBezTo>
                    <a:pt x="110404" y="59059"/>
                    <a:pt x="112766" y="59665"/>
                    <a:pt x="114952" y="60697"/>
                  </a:cubicBezTo>
                  <a:cubicBezTo>
                    <a:pt x="116023" y="61322"/>
                    <a:pt x="119772" y="62125"/>
                    <a:pt x="121110" y="63642"/>
                  </a:cubicBezTo>
                  <a:cubicBezTo>
                    <a:pt x="124141" y="66452"/>
                    <a:pt x="126412" y="69983"/>
                    <a:pt x="127715" y="73906"/>
                  </a:cubicBezTo>
                  <a:lnTo>
                    <a:pt x="126554" y="74352"/>
                  </a:lnTo>
                  <a:cubicBezTo>
                    <a:pt x="127001" y="77565"/>
                    <a:pt x="126019" y="78636"/>
                    <a:pt x="126019" y="81135"/>
                  </a:cubicBezTo>
                  <a:cubicBezTo>
                    <a:pt x="126412" y="84575"/>
                    <a:pt x="126412" y="88048"/>
                    <a:pt x="126019" y="91488"/>
                  </a:cubicBezTo>
                  <a:cubicBezTo>
                    <a:pt x="125573" y="93273"/>
                    <a:pt x="122895" y="97646"/>
                    <a:pt x="120753" y="102734"/>
                  </a:cubicBezTo>
                  <a:cubicBezTo>
                    <a:pt x="119991" y="106563"/>
                    <a:pt x="119485" y="110438"/>
                    <a:pt x="119236" y="114335"/>
                  </a:cubicBezTo>
                  <a:cubicBezTo>
                    <a:pt x="119147" y="119779"/>
                    <a:pt x="118879" y="123796"/>
                    <a:pt x="118076" y="135398"/>
                  </a:cubicBezTo>
                  <a:cubicBezTo>
                    <a:pt x="117897" y="139325"/>
                    <a:pt x="116826" y="142984"/>
                    <a:pt x="116201" y="148250"/>
                  </a:cubicBezTo>
                  <a:cubicBezTo>
                    <a:pt x="115934" y="150213"/>
                    <a:pt x="115398" y="155747"/>
                    <a:pt x="115398" y="159138"/>
                  </a:cubicBezTo>
                  <a:cubicBezTo>
                    <a:pt x="115309" y="164226"/>
                    <a:pt x="117629" y="165208"/>
                    <a:pt x="117897" y="166546"/>
                  </a:cubicBezTo>
                  <a:cubicBezTo>
                    <a:pt x="118165" y="167885"/>
                    <a:pt x="118254" y="168153"/>
                    <a:pt x="118611" y="170830"/>
                  </a:cubicBezTo>
                  <a:cubicBezTo>
                    <a:pt x="118968" y="173508"/>
                    <a:pt x="120486" y="174757"/>
                    <a:pt x="120039" y="177524"/>
                  </a:cubicBezTo>
                  <a:cubicBezTo>
                    <a:pt x="119593" y="180290"/>
                    <a:pt x="117272" y="184931"/>
                    <a:pt x="116023" y="191892"/>
                  </a:cubicBezTo>
                  <a:cubicBezTo>
                    <a:pt x="115375" y="195057"/>
                    <a:pt x="113559" y="197861"/>
                    <a:pt x="110936" y="199746"/>
                  </a:cubicBezTo>
                  <a:cubicBezTo>
                    <a:pt x="106406" y="203538"/>
                    <a:pt x="101279" y="206553"/>
                    <a:pt x="95763" y="208671"/>
                  </a:cubicBezTo>
                  <a:cubicBezTo>
                    <a:pt x="89695" y="210635"/>
                    <a:pt x="85947" y="219024"/>
                    <a:pt x="82466" y="221255"/>
                  </a:cubicBezTo>
                  <a:cubicBezTo>
                    <a:pt x="77924" y="223641"/>
                    <a:pt x="73245" y="225757"/>
                    <a:pt x="68454" y="227592"/>
                  </a:cubicBezTo>
                  <a:cubicBezTo>
                    <a:pt x="62069" y="230345"/>
                    <a:pt x="56070" y="233915"/>
                    <a:pt x="50604" y="238213"/>
                  </a:cubicBezTo>
                  <a:cubicBezTo>
                    <a:pt x="47096" y="240096"/>
                    <a:pt x="43421" y="241650"/>
                    <a:pt x="39626" y="242854"/>
                  </a:cubicBezTo>
                  <a:cubicBezTo>
                    <a:pt x="34255" y="247413"/>
                    <a:pt x="28524" y="251531"/>
                    <a:pt x="22491" y="255170"/>
                  </a:cubicBezTo>
                  <a:cubicBezTo>
                    <a:pt x="19010" y="256687"/>
                    <a:pt x="14816" y="248744"/>
                    <a:pt x="11513" y="245263"/>
                  </a:cubicBezTo>
                  <a:cubicBezTo>
                    <a:pt x="9305" y="243271"/>
                    <a:pt x="6949" y="241451"/>
                    <a:pt x="4463" y="239820"/>
                  </a:cubicBezTo>
                  <a:cubicBezTo>
                    <a:pt x="2499" y="238213"/>
                    <a:pt x="3213" y="233661"/>
                    <a:pt x="2499" y="230895"/>
                  </a:cubicBezTo>
                  <a:cubicBezTo>
                    <a:pt x="1785" y="228128"/>
                    <a:pt x="0" y="224379"/>
                    <a:pt x="0" y="223130"/>
                  </a:cubicBezTo>
                  <a:cubicBezTo>
                    <a:pt x="185" y="220509"/>
                    <a:pt x="1848" y="218223"/>
                    <a:pt x="4284" y="217239"/>
                  </a:cubicBezTo>
                  <a:cubicBezTo>
                    <a:pt x="6248" y="216614"/>
                    <a:pt x="9014" y="217507"/>
                    <a:pt x="10889" y="216614"/>
                  </a:cubicBezTo>
                  <a:cubicBezTo>
                    <a:pt x="14472" y="214879"/>
                    <a:pt x="17904" y="212849"/>
                    <a:pt x="21152" y="210545"/>
                  </a:cubicBezTo>
                  <a:cubicBezTo>
                    <a:pt x="24569" y="208581"/>
                    <a:pt x="28274" y="207166"/>
                    <a:pt x="32129" y="206351"/>
                  </a:cubicBezTo>
                  <a:cubicBezTo>
                    <a:pt x="38706" y="203293"/>
                    <a:pt x="45059" y="199773"/>
                    <a:pt x="51139" y="195819"/>
                  </a:cubicBezTo>
                  <a:cubicBezTo>
                    <a:pt x="54263" y="194123"/>
                    <a:pt x="60064" y="191268"/>
                    <a:pt x="60064" y="186894"/>
                  </a:cubicBezTo>
                  <a:cubicBezTo>
                    <a:pt x="60309" y="180167"/>
                    <a:pt x="60130" y="173430"/>
                    <a:pt x="59529" y="166725"/>
                  </a:cubicBezTo>
                  <a:cubicBezTo>
                    <a:pt x="58547" y="164672"/>
                    <a:pt x="54798" y="163869"/>
                    <a:pt x="54799" y="163869"/>
                  </a:cubicBezTo>
                  <a:cubicBezTo>
                    <a:pt x="51901" y="164711"/>
                    <a:pt x="48891" y="165103"/>
                    <a:pt x="45874" y="165029"/>
                  </a:cubicBezTo>
                  <a:cubicBezTo>
                    <a:pt x="43004" y="165824"/>
                    <a:pt x="40200" y="166839"/>
                    <a:pt x="37484" y="168063"/>
                  </a:cubicBezTo>
                  <a:cubicBezTo>
                    <a:pt x="35788" y="168867"/>
                    <a:pt x="32754" y="169670"/>
                    <a:pt x="31147" y="168867"/>
                  </a:cubicBezTo>
                  <a:cubicBezTo>
                    <a:pt x="29324" y="168385"/>
                    <a:pt x="27816" y="167106"/>
                    <a:pt x="27042" y="165386"/>
                  </a:cubicBezTo>
                  <a:cubicBezTo>
                    <a:pt x="25876" y="162055"/>
                    <a:pt x="25243" y="158561"/>
                    <a:pt x="25168" y="155033"/>
                  </a:cubicBezTo>
                  <a:cubicBezTo>
                    <a:pt x="24100" y="152765"/>
                    <a:pt x="23493" y="150308"/>
                    <a:pt x="23383" y="147804"/>
                  </a:cubicBezTo>
                  <a:cubicBezTo>
                    <a:pt x="24201" y="142971"/>
                    <a:pt x="24470" y="138060"/>
                    <a:pt x="24187" y="133167"/>
                  </a:cubicBezTo>
                  <a:cubicBezTo>
                    <a:pt x="24187" y="127365"/>
                    <a:pt x="29005" y="125402"/>
                    <a:pt x="33111" y="124688"/>
                  </a:cubicBezTo>
                  <a:cubicBezTo>
                    <a:pt x="37216" y="123974"/>
                    <a:pt x="40875" y="120939"/>
                    <a:pt x="44981" y="120940"/>
                  </a:cubicBezTo>
                  <a:cubicBezTo>
                    <a:pt x="47969" y="121031"/>
                    <a:pt x="50960" y="120822"/>
                    <a:pt x="53906" y="120315"/>
                  </a:cubicBezTo>
                  <a:cubicBezTo>
                    <a:pt x="58137" y="119092"/>
                    <a:pt x="62165" y="117258"/>
                    <a:pt x="65866" y="114871"/>
                  </a:cubicBezTo>
                  <a:cubicBezTo>
                    <a:pt x="68186" y="111479"/>
                    <a:pt x="71667" y="109337"/>
                    <a:pt x="71667" y="103983"/>
                  </a:cubicBezTo>
                  <a:cubicBezTo>
                    <a:pt x="72202" y="93898"/>
                    <a:pt x="75326" y="89435"/>
                    <a:pt x="75326" y="80510"/>
                  </a:cubicBezTo>
                  <a:cubicBezTo>
                    <a:pt x="75727" y="74809"/>
                    <a:pt x="73529" y="69232"/>
                    <a:pt x="69346" y="65338"/>
                  </a:cubicBezTo>
                  <a:cubicBezTo>
                    <a:pt x="68499" y="64036"/>
                    <a:pt x="68499" y="62357"/>
                    <a:pt x="69346" y="61054"/>
                  </a:cubicBezTo>
                  <a:cubicBezTo>
                    <a:pt x="71825" y="59675"/>
                    <a:pt x="74081" y="57930"/>
                    <a:pt x="76040" y="55877"/>
                  </a:cubicBezTo>
                  <a:cubicBezTo>
                    <a:pt x="76950" y="54541"/>
                    <a:pt x="78547" y="53847"/>
                    <a:pt x="80146" y="54092"/>
                  </a:cubicBezTo>
                  <a:close/>
                  <a:moveTo>
                    <a:pt x="206879" y="42222"/>
                  </a:moveTo>
                  <a:cubicBezTo>
                    <a:pt x="210984" y="42400"/>
                    <a:pt x="211520" y="44720"/>
                    <a:pt x="213394" y="46059"/>
                  </a:cubicBezTo>
                  <a:cubicBezTo>
                    <a:pt x="215106" y="46839"/>
                    <a:pt x="216957" y="47264"/>
                    <a:pt x="218838" y="47308"/>
                  </a:cubicBezTo>
                  <a:cubicBezTo>
                    <a:pt x="220534" y="47576"/>
                    <a:pt x="222140" y="49986"/>
                    <a:pt x="223033" y="52038"/>
                  </a:cubicBezTo>
                  <a:cubicBezTo>
                    <a:pt x="225018" y="56145"/>
                    <a:pt x="226171" y="60604"/>
                    <a:pt x="226424" y="65158"/>
                  </a:cubicBezTo>
                  <a:cubicBezTo>
                    <a:pt x="226067" y="74886"/>
                    <a:pt x="219195" y="77028"/>
                    <a:pt x="216696" y="83008"/>
                  </a:cubicBezTo>
                  <a:cubicBezTo>
                    <a:pt x="215714" y="85897"/>
                    <a:pt x="215084" y="88893"/>
                    <a:pt x="214822" y="91933"/>
                  </a:cubicBezTo>
                  <a:cubicBezTo>
                    <a:pt x="215714" y="96842"/>
                    <a:pt x="220712" y="98181"/>
                    <a:pt x="222854" y="94700"/>
                  </a:cubicBezTo>
                  <a:cubicBezTo>
                    <a:pt x="226871" y="93808"/>
                    <a:pt x="228120" y="91487"/>
                    <a:pt x="230887" y="90148"/>
                  </a:cubicBezTo>
                  <a:cubicBezTo>
                    <a:pt x="233654" y="88810"/>
                    <a:pt x="237581" y="93272"/>
                    <a:pt x="243827" y="94700"/>
                  </a:cubicBezTo>
                  <a:cubicBezTo>
                    <a:pt x="247308" y="95503"/>
                    <a:pt x="248736" y="104160"/>
                    <a:pt x="251056" y="108177"/>
                  </a:cubicBezTo>
                  <a:cubicBezTo>
                    <a:pt x="252105" y="111280"/>
                    <a:pt x="252617" y="114540"/>
                    <a:pt x="252573" y="117815"/>
                  </a:cubicBezTo>
                  <a:cubicBezTo>
                    <a:pt x="252450" y="120293"/>
                    <a:pt x="250640" y="122362"/>
                    <a:pt x="248200" y="122813"/>
                  </a:cubicBezTo>
                  <a:cubicBezTo>
                    <a:pt x="245077" y="123527"/>
                    <a:pt x="243202" y="123973"/>
                    <a:pt x="239276" y="125133"/>
                  </a:cubicBezTo>
                  <a:cubicBezTo>
                    <a:pt x="236343" y="126399"/>
                    <a:pt x="233700" y="128252"/>
                    <a:pt x="231512" y="130577"/>
                  </a:cubicBezTo>
                  <a:cubicBezTo>
                    <a:pt x="228031" y="133076"/>
                    <a:pt x="224371" y="133612"/>
                    <a:pt x="220623" y="136646"/>
                  </a:cubicBezTo>
                  <a:cubicBezTo>
                    <a:pt x="215467" y="140568"/>
                    <a:pt x="209581" y="143420"/>
                    <a:pt x="203309" y="145036"/>
                  </a:cubicBezTo>
                  <a:cubicBezTo>
                    <a:pt x="200105" y="150958"/>
                    <a:pt x="198074" y="157443"/>
                    <a:pt x="197329" y="164135"/>
                  </a:cubicBezTo>
                  <a:cubicBezTo>
                    <a:pt x="196927" y="167122"/>
                    <a:pt x="197140" y="170159"/>
                    <a:pt x="197954" y="173060"/>
                  </a:cubicBezTo>
                  <a:cubicBezTo>
                    <a:pt x="199471" y="178415"/>
                    <a:pt x="198132" y="183502"/>
                    <a:pt x="202773" y="188857"/>
                  </a:cubicBezTo>
                  <a:cubicBezTo>
                    <a:pt x="206381" y="192262"/>
                    <a:pt x="211038" y="194339"/>
                    <a:pt x="215982" y="194747"/>
                  </a:cubicBezTo>
                  <a:cubicBezTo>
                    <a:pt x="219173" y="194803"/>
                    <a:pt x="222347" y="195222"/>
                    <a:pt x="225443" y="195997"/>
                  </a:cubicBezTo>
                  <a:cubicBezTo>
                    <a:pt x="227615" y="196718"/>
                    <a:pt x="229859" y="197197"/>
                    <a:pt x="232136" y="197425"/>
                  </a:cubicBezTo>
                  <a:cubicBezTo>
                    <a:pt x="234118" y="198766"/>
                    <a:pt x="236375" y="199651"/>
                    <a:pt x="238741" y="200013"/>
                  </a:cubicBezTo>
                  <a:cubicBezTo>
                    <a:pt x="242225" y="199869"/>
                    <a:pt x="245712" y="200230"/>
                    <a:pt x="249093" y="201084"/>
                  </a:cubicBezTo>
                  <a:lnTo>
                    <a:pt x="249539" y="201262"/>
                  </a:lnTo>
                  <a:cubicBezTo>
                    <a:pt x="254091" y="204023"/>
                    <a:pt x="256414" y="209348"/>
                    <a:pt x="255340" y="214561"/>
                  </a:cubicBezTo>
                  <a:cubicBezTo>
                    <a:pt x="253892" y="219592"/>
                    <a:pt x="252163" y="224537"/>
                    <a:pt x="250164" y="229376"/>
                  </a:cubicBezTo>
                  <a:cubicBezTo>
                    <a:pt x="248914" y="233303"/>
                    <a:pt x="248111" y="237409"/>
                    <a:pt x="245880" y="239105"/>
                  </a:cubicBezTo>
                  <a:cubicBezTo>
                    <a:pt x="243649" y="240800"/>
                    <a:pt x="237938" y="239551"/>
                    <a:pt x="234725" y="240800"/>
                  </a:cubicBezTo>
                  <a:cubicBezTo>
                    <a:pt x="231242" y="242290"/>
                    <a:pt x="227528" y="243166"/>
                    <a:pt x="223747" y="243388"/>
                  </a:cubicBezTo>
                  <a:cubicBezTo>
                    <a:pt x="221069" y="243388"/>
                    <a:pt x="217767" y="240800"/>
                    <a:pt x="216071" y="240086"/>
                  </a:cubicBezTo>
                  <a:cubicBezTo>
                    <a:pt x="212225" y="238941"/>
                    <a:pt x="208195" y="238546"/>
                    <a:pt x="204201" y="238926"/>
                  </a:cubicBezTo>
                  <a:cubicBezTo>
                    <a:pt x="200988" y="238926"/>
                    <a:pt x="192509" y="238926"/>
                    <a:pt x="192509" y="238926"/>
                  </a:cubicBezTo>
                  <a:cubicBezTo>
                    <a:pt x="190724" y="238926"/>
                    <a:pt x="186887" y="236873"/>
                    <a:pt x="182603" y="236070"/>
                  </a:cubicBezTo>
                  <a:cubicBezTo>
                    <a:pt x="178319" y="235267"/>
                    <a:pt x="171269" y="236248"/>
                    <a:pt x="168145" y="235267"/>
                  </a:cubicBezTo>
                  <a:cubicBezTo>
                    <a:pt x="165511" y="234318"/>
                    <a:pt x="163041" y="232964"/>
                    <a:pt x="160827" y="231250"/>
                  </a:cubicBezTo>
                  <a:cubicBezTo>
                    <a:pt x="158053" y="227967"/>
                    <a:pt x="155769" y="224299"/>
                    <a:pt x="154044" y="220362"/>
                  </a:cubicBezTo>
                  <a:cubicBezTo>
                    <a:pt x="153394" y="216170"/>
                    <a:pt x="153096" y="211931"/>
                    <a:pt x="153151" y="207688"/>
                  </a:cubicBezTo>
                  <a:cubicBezTo>
                    <a:pt x="152794" y="205279"/>
                    <a:pt x="150027" y="194390"/>
                    <a:pt x="150027" y="192605"/>
                  </a:cubicBezTo>
                  <a:lnTo>
                    <a:pt x="149403" y="183145"/>
                  </a:lnTo>
                  <a:cubicBezTo>
                    <a:pt x="149393" y="180133"/>
                    <a:pt x="149005" y="177135"/>
                    <a:pt x="148243" y="174221"/>
                  </a:cubicBezTo>
                  <a:cubicBezTo>
                    <a:pt x="147133" y="169636"/>
                    <a:pt x="146653" y="164922"/>
                    <a:pt x="146814" y="160209"/>
                  </a:cubicBezTo>
                  <a:cubicBezTo>
                    <a:pt x="146725" y="152890"/>
                    <a:pt x="148867" y="151730"/>
                    <a:pt x="150563" y="137628"/>
                  </a:cubicBezTo>
                  <a:cubicBezTo>
                    <a:pt x="150741" y="136200"/>
                    <a:pt x="153687" y="131916"/>
                    <a:pt x="153687" y="130577"/>
                  </a:cubicBezTo>
                  <a:cubicBezTo>
                    <a:pt x="154222" y="123616"/>
                    <a:pt x="155739" y="123705"/>
                    <a:pt x="156364" y="118975"/>
                  </a:cubicBezTo>
                  <a:cubicBezTo>
                    <a:pt x="156989" y="114246"/>
                    <a:pt x="158863" y="108534"/>
                    <a:pt x="158863" y="107106"/>
                  </a:cubicBezTo>
                  <a:cubicBezTo>
                    <a:pt x="159934" y="99876"/>
                    <a:pt x="159934" y="90505"/>
                    <a:pt x="159935" y="88631"/>
                  </a:cubicBezTo>
                  <a:cubicBezTo>
                    <a:pt x="160293" y="84775"/>
                    <a:pt x="161194" y="80990"/>
                    <a:pt x="162612" y="77385"/>
                  </a:cubicBezTo>
                  <a:cubicBezTo>
                    <a:pt x="164268" y="71523"/>
                    <a:pt x="165549" y="65561"/>
                    <a:pt x="166450" y="59535"/>
                  </a:cubicBezTo>
                  <a:cubicBezTo>
                    <a:pt x="166149" y="55456"/>
                    <a:pt x="166299" y="51355"/>
                    <a:pt x="166896" y="47308"/>
                  </a:cubicBezTo>
                  <a:cubicBezTo>
                    <a:pt x="168145" y="43025"/>
                    <a:pt x="170376" y="42311"/>
                    <a:pt x="173946" y="42311"/>
                  </a:cubicBezTo>
                  <a:cubicBezTo>
                    <a:pt x="175552" y="42222"/>
                    <a:pt x="180282" y="44096"/>
                    <a:pt x="182870" y="44185"/>
                  </a:cubicBezTo>
                  <a:cubicBezTo>
                    <a:pt x="185459" y="44274"/>
                    <a:pt x="189029" y="42490"/>
                    <a:pt x="190814" y="42490"/>
                  </a:cubicBezTo>
                  <a:cubicBezTo>
                    <a:pt x="193221" y="42817"/>
                    <a:pt x="195606" y="43294"/>
                    <a:pt x="197954" y="43917"/>
                  </a:cubicBezTo>
                  <a:cubicBezTo>
                    <a:pt x="200879" y="43118"/>
                    <a:pt x="203864" y="42551"/>
                    <a:pt x="206879" y="42222"/>
                  </a:cubicBezTo>
                  <a:close/>
                  <a:moveTo>
                    <a:pt x="815643" y="39723"/>
                  </a:moveTo>
                  <a:cubicBezTo>
                    <a:pt x="818945" y="39723"/>
                    <a:pt x="821623" y="43203"/>
                    <a:pt x="824568" y="43203"/>
                  </a:cubicBezTo>
                  <a:cubicBezTo>
                    <a:pt x="830552" y="42768"/>
                    <a:pt x="836566" y="43218"/>
                    <a:pt x="842418" y="44541"/>
                  </a:cubicBezTo>
                  <a:lnTo>
                    <a:pt x="843222" y="44988"/>
                  </a:lnTo>
                  <a:cubicBezTo>
                    <a:pt x="844293" y="45880"/>
                    <a:pt x="845007" y="51146"/>
                    <a:pt x="846256" y="52306"/>
                  </a:cubicBezTo>
                  <a:cubicBezTo>
                    <a:pt x="849746" y="55593"/>
                    <a:pt x="851933" y="60031"/>
                    <a:pt x="852414" y="64801"/>
                  </a:cubicBezTo>
                  <a:cubicBezTo>
                    <a:pt x="852147" y="68371"/>
                    <a:pt x="847416" y="74083"/>
                    <a:pt x="847416" y="75422"/>
                  </a:cubicBezTo>
                  <a:cubicBezTo>
                    <a:pt x="847680" y="78856"/>
                    <a:pt x="846869" y="82286"/>
                    <a:pt x="845096" y="85239"/>
                  </a:cubicBezTo>
                  <a:cubicBezTo>
                    <a:pt x="841506" y="90134"/>
                    <a:pt x="838511" y="95436"/>
                    <a:pt x="836171" y="101037"/>
                  </a:cubicBezTo>
                  <a:cubicBezTo>
                    <a:pt x="835189" y="102911"/>
                    <a:pt x="829120" y="107730"/>
                    <a:pt x="828138" y="109961"/>
                  </a:cubicBezTo>
                  <a:cubicBezTo>
                    <a:pt x="822069" y="123795"/>
                    <a:pt x="815286" y="133434"/>
                    <a:pt x="810288" y="147267"/>
                  </a:cubicBezTo>
                  <a:cubicBezTo>
                    <a:pt x="809485" y="149498"/>
                    <a:pt x="806005" y="154050"/>
                    <a:pt x="804309" y="153247"/>
                  </a:cubicBezTo>
                  <a:cubicBezTo>
                    <a:pt x="801982" y="152200"/>
                    <a:pt x="799318" y="152200"/>
                    <a:pt x="796991" y="153247"/>
                  </a:cubicBezTo>
                  <a:cubicBezTo>
                    <a:pt x="795831" y="154229"/>
                    <a:pt x="790922" y="154139"/>
                    <a:pt x="789315" y="155746"/>
                  </a:cubicBezTo>
                  <a:cubicBezTo>
                    <a:pt x="787709" y="157352"/>
                    <a:pt x="779498" y="156103"/>
                    <a:pt x="777892" y="159227"/>
                  </a:cubicBezTo>
                  <a:cubicBezTo>
                    <a:pt x="776731" y="162088"/>
                    <a:pt x="776731" y="165290"/>
                    <a:pt x="777892" y="168152"/>
                  </a:cubicBezTo>
                  <a:cubicBezTo>
                    <a:pt x="780480" y="171186"/>
                    <a:pt x="785746" y="168152"/>
                    <a:pt x="786816" y="166545"/>
                  </a:cubicBezTo>
                  <a:cubicBezTo>
                    <a:pt x="788535" y="164480"/>
                    <a:pt x="791092" y="163301"/>
                    <a:pt x="793778" y="163332"/>
                  </a:cubicBezTo>
                  <a:cubicBezTo>
                    <a:pt x="796873" y="164684"/>
                    <a:pt x="800104" y="165701"/>
                    <a:pt x="803416" y="166367"/>
                  </a:cubicBezTo>
                  <a:cubicBezTo>
                    <a:pt x="805615" y="166715"/>
                    <a:pt x="807238" y="168603"/>
                    <a:pt x="807254" y="170829"/>
                  </a:cubicBezTo>
                  <a:cubicBezTo>
                    <a:pt x="807310" y="174996"/>
                    <a:pt x="808158" y="179116"/>
                    <a:pt x="809753" y="182966"/>
                  </a:cubicBezTo>
                  <a:cubicBezTo>
                    <a:pt x="809826" y="184756"/>
                    <a:pt x="809290" y="186517"/>
                    <a:pt x="808236" y="187964"/>
                  </a:cubicBezTo>
                  <a:cubicBezTo>
                    <a:pt x="805533" y="190386"/>
                    <a:pt x="802535" y="192455"/>
                    <a:pt x="799311" y="194122"/>
                  </a:cubicBezTo>
                  <a:cubicBezTo>
                    <a:pt x="797169" y="195461"/>
                    <a:pt x="792350" y="195818"/>
                    <a:pt x="789315" y="197782"/>
                  </a:cubicBezTo>
                  <a:cubicBezTo>
                    <a:pt x="787473" y="199164"/>
                    <a:pt x="786332" y="201285"/>
                    <a:pt x="786192" y="203583"/>
                  </a:cubicBezTo>
                  <a:cubicBezTo>
                    <a:pt x="786192" y="207421"/>
                    <a:pt x="789137" y="207421"/>
                    <a:pt x="791011" y="207421"/>
                  </a:cubicBezTo>
                  <a:cubicBezTo>
                    <a:pt x="792886" y="207421"/>
                    <a:pt x="800649" y="204922"/>
                    <a:pt x="804309" y="204922"/>
                  </a:cubicBezTo>
                  <a:cubicBezTo>
                    <a:pt x="807639" y="205090"/>
                    <a:pt x="810975" y="205090"/>
                    <a:pt x="814305" y="204922"/>
                  </a:cubicBezTo>
                  <a:cubicBezTo>
                    <a:pt x="818289" y="203576"/>
                    <a:pt x="822427" y="202736"/>
                    <a:pt x="826621" y="202423"/>
                  </a:cubicBezTo>
                  <a:cubicBezTo>
                    <a:pt x="830548" y="203405"/>
                    <a:pt x="834921" y="199745"/>
                    <a:pt x="837420" y="202423"/>
                  </a:cubicBezTo>
                  <a:cubicBezTo>
                    <a:pt x="837420" y="207064"/>
                    <a:pt x="846345" y="209206"/>
                    <a:pt x="846345" y="216435"/>
                  </a:cubicBezTo>
                  <a:cubicBezTo>
                    <a:pt x="846345" y="226788"/>
                    <a:pt x="839473" y="238479"/>
                    <a:pt x="830548" y="239193"/>
                  </a:cubicBezTo>
                  <a:cubicBezTo>
                    <a:pt x="826799" y="239550"/>
                    <a:pt x="829388" y="236694"/>
                    <a:pt x="816179" y="236694"/>
                  </a:cubicBezTo>
                  <a:cubicBezTo>
                    <a:pt x="804398" y="236873"/>
                    <a:pt x="794313" y="237676"/>
                    <a:pt x="792439" y="237676"/>
                  </a:cubicBezTo>
                  <a:cubicBezTo>
                    <a:pt x="788111" y="237730"/>
                    <a:pt x="783785" y="237461"/>
                    <a:pt x="779498" y="236873"/>
                  </a:cubicBezTo>
                  <a:cubicBezTo>
                    <a:pt x="775694" y="236953"/>
                    <a:pt x="771903" y="237341"/>
                    <a:pt x="768163" y="238033"/>
                  </a:cubicBezTo>
                  <a:cubicBezTo>
                    <a:pt x="764006" y="239103"/>
                    <a:pt x="759767" y="239819"/>
                    <a:pt x="755490" y="240175"/>
                  </a:cubicBezTo>
                  <a:cubicBezTo>
                    <a:pt x="750187" y="240099"/>
                    <a:pt x="744928" y="241132"/>
                    <a:pt x="740050" y="243209"/>
                  </a:cubicBezTo>
                  <a:cubicBezTo>
                    <a:pt x="734793" y="244284"/>
                    <a:pt x="729440" y="244822"/>
                    <a:pt x="724074" y="244815"/>
                  </a:cubicBezTo>
                  <a:cubicBezTo>
                    <a:pt x="718794" y="247063"/>
                    <a:pt x="713289" y="248740"/>
                    <a:pt x="707652" y="249813"/>
                  </a:cubicBezTo>
                  <a:cubicBezTo>
                    <a:pt x="704618" y="250170"/>
                    <a:pt x="697568" y="249278"/>
                    <a:pt x="697300" y="244369"/>
                  </a:cubicBezTo>
                  <a:cubicBezTo>
                    <a:pt x="697032" y="239460"/>
                    <a:pt x="694355" y="236873"/>
                    <a:pt x="694980" y="230536"/>
                  </a:cubicBezTo>
                  <a:cubicBezTo>
                    <a:pt x="695515" y="228662"/>
                    <a:pt x="695515" y="225628"/>
                    <a:pt x="695514" y="224200"/>
                  </a:cubicBezTo>
                  <a:cubicBezTo>
                    <a:pt x="695531" y="221364"/>
                    <a:pt x="696806" y="218683"/>
                    <a:pt x="698995" y="216881"/>
                  </a:cubicBezTo>
                  <a:cubicBezTo>
                    <a:pt x="699620" y="216703"/>
                    <a:pt x="701048" y="213579"/>
                    <a:pt x="702833" y="213758"/>
                  </a:cubicBezTo>
                  <a:cubicBezTo>
                    <a:pt x="704618" y="213936"/>
                    <a:pt x="704975" y="216078"/>
                    <a:pt x="707652" y="216078"/>
                  </a:cubicBezTo>
                  <a:cubicBezTo>
                    <a:pt x="712524" y="215024"/>
                    <a:pt x="717256" y="213406"/>
                    <a:pt x="721754" y="211259"/>
                  </a:cubicBezTo>
                  <a:cubicBezTo>
                    <a:pt x="727548" y="208299"/>
                    <a:pt x="733508" y="205677"/>
                    <a:pt x="739604" y="203405"/>
                  </a:cubicBezTo>
                  <a:cubicBezTo>
                    <a:pt x="741924" y="200102"/>
                    <a:pt x="738086" y="198407"/>
                    <a:pt x="736658" y="198407"/>
                  </a:cubicBezTo>
                  <a:cubicBezTo>
                    <a:pt x="734185" y="199074"/>
                    <a:pt x="731549" y="198720"/>
                    <a:pt x="729340" y="197425"/>
                  </a:cubicBezTo>
                  <a:cubicBezTo>
                    <a:pt x="725681" y="196800"/>
                    <a:pt x="724163" y="195908"/>
                    <a:pt x="723181" y="194301"/>
                  </a:cubicBezTo>
                  <a:cubicBezTo>
                    <a:pt x="722200" y="192695"/>
                    <a:pt x="722913" y="190820"/>
                    <a:pt x="723181" y="188321"/>
                  </a:cubicBezTo>
                  <a:cubicBezTo>
                    <a:pt x="723449" y="185822"/>
                    <a:pt x="723627" y="183145"/>
                    <a:pt x="723985" y="181003"/>
                  </a:cubicBezTo>
                  <a:cubicBezTo>
                    <a:pt x="724342" y="178861"/>
                    <a:pt x="724609" y="175648"/>
                    <a:pt x="728001" y="175648"/>
                  </a:cubicBezTo>
                  <a:cubicBezTo>
                    <a:pt x="729875" y="175648"/>
                    <a:pt x="730321" y="176986"/>
                    <a:pt x="732106" y="176986"/>
                  </a:cubicBezTo>
                  <a:cubicBezTo>
                    <a:pt x="733891" y="176986"/>
                    <a:pt x="734694" y="176183"/>
                    <a:pt x="736480" y="176183"/>
                  </a:cubicBezTo>
                  <a:cubicBezTo>
                    <a:pt x="737898" y="176420"/>
                    <a:pt x="739346" y="176420"/>
                    <a:pt x="740764" y="176183"/>
                  </a:cubicBezTo>
                  <a:cubicBezTo>
                    <a:pt x="742345" y="175407"/>
                    <a:pt x="743675" y="174201"/>
                    <a:pt x="744602" y="172703"/>
                  </a:cubicBezTo>
                  <a:cubicBezTo>
                    <a:pt x="745404" y="169800"/>
                    <a:pt x="745737" y="166786"/>
                    <a:pt x="745583" y="163778"/>
                  </a:cubicBezTo>
                  <a:cubicBezTo>
                    <a:pt x="745226" y="161369"/>
                    <a:pt x="743084" y="161726"/>
                    <a:pt x="740317" y="163064"/>
                  </a:cubicBezTo>
                  <a:cubicBezTo>
                    <a:pt x="738138" y="163858"/>
                    <a:pt x="735899" y="164485"/>
                    <a:pt x="733623" y="164939"/>
                  </a:cubicBezTo>
                  <a:cubicBezTo>
                    <a:pt x="731596" y="165492"/>
                    <a:pt x="729541" y="165939"/>
                    <a:pt x="727465" y="166277"/>
                  </a:cubicBezTo>
                  <a:cubicBezTo>
                    <a:pt x="725773" y="166284"/>
                    <a:pt x="724089" y="166044"/>
                    <a:pt x="722467" y="165563"/>
                  </a:cubicBezTo>
                  <a:cubicBezTo>
                    <a:pt x="719968" y="164939"/>
                    <a:pt x="720593" y="163422"/>
                    <a:pt x="719968" y="161636"/>
                  </a:cubicBezTo>
                  <a:cubicBezTo>
                    <a:pt x="718959" y="159873"/>
                    <a:pt x="718293" y="157936"/>
                    <a:pt x="718005" y="155924"/>
                  </a:cubicBezTo>
                  <a:cubicBezTo>
                    <a:pt x="718362" y="150837"/>
                    <a:pt x="714256" y="148963"/>
                    <a:pt x="713543" y="147624"/>
                  </a:cubicBezTo>
                  <a:cubicBezTo>
                    <a:pt x="712198" y="144817"/>
                    <a:pt x="711352" y="141797"/>
                    <a:pt x="711043" y="138699"/>
                  </a:cubicBezTo>
                  <a:cubicBezTo>
                    <a:pt x="711043" y="132898"/>
                    <a:pt x="716488" y="128346"/>
                    <a:pt x="715863" y="124687"/>
                  </a:cubicBezTo>
                  <a:cubicBezTo>
                    <a:pt x="714242" y="117272"/>
                    <a:pt x="713464" y="109697"/>
                    <a:pt x="713542" y="102108"/>
                  </a:cubicBezTo>
                  <a:cubicBezTo>
                    <a:pt x="713810" y="100055"/>
                    <a:pt x="710686" y="96574"/>
                    <a:pt x="710686" y="92469"/>
                  </a:cubicBezTo>
                  <a:cubicBezTo>
                    <a:pt x="710819" y="89995"/>
                    <a:pt x="711207" y="87543"/>
                    <a:pt x="711846" y="85150"/>
                  </a:cubicBezTo>
                  <a:cubicBezTo>
                    <a:pt x="713127" y="81087"/>
                    <a:pt x="713965" y="76898"/>
                    <a:pt x="714346" y="72655"/>
                  </a:cubicBezTo>
                  <a:cubicBezTo>
                    <a:pt x="713810" y="67033"/>
                    <a:pt x="716666" y="59982"/>
                    <a:pt x="720504" y="59982"/>
                  </a:cubicBezTo>
                  <a:cubicBezTo>
                    <a:pt x="724342" y="59982"/>
                    <a:pt x="724252" y="64801"/>
                    <a:pt x="728447" y="64801"/>
                  </a:cubicBezTo>
                  <a:cubicBezTo>
                    <a:pt x="730972" y="64931"/>
                    <a:pt x="733503" y="64661"/>
                    <a:pt x="735944" y="63998"/>
                  </a:cubicBezTo>
                  <a:cubicBezTo>
                    <a:pt x="736837" y="63373"/>
                    <a:pt x="743709" y="61677"/>
                    <a:pt x="745762" y="60874"/>
                  </a:cubicBezTo>
                  <a:cubicBezTo>
                    <a:pt x="751741" y="58732"/>
                    <a:pt x="756025" y="56055"/>
                    <a:pt x="762540" y="54002"/>
                  </a:cubicBezTo>
                  <a:cubicBezTo>
                    <a:pt x="766914" y="52663"/>
                    <a:pt x="772358" y="53823"/>
                    <a:pt x="775839" y="52663"/>
                  </a:cubicBezTo>
                  <a:cubicBezTo>
                    <a:pt x="785478" y="49361"/>
                    <a:pt x="812341" y="39723"/>
                    <a:pt x="815643" y="39723"/>
                  </a:cubicBezTo>
                  <a:close/>
                  <a:moveTo>
                    <a:pt x="439014" y="1614"/>
                  </a:moveTo>
                  <a:cubicBezTo>
                    <a:pt x="441289" y="1698"/>
                    <a:pt x="443556" y="1936"/>
                    <a:pt x="445798" y="2328"/>
                  </a:cubicBezTo>
                  <a:cubicBezTo>
                    <a:pt x="448591" y="2507"/>
                    <a:pt x="451394" y="2507"/>
                    <a:pt x="454187" y="2328"/>
                  </a:cubicBezTo>
                  <a:cubicBezTo>
                    <a:pt x="456329" y="2328"/>
                    <a:pt x="457668" y="5094"/>
                    <a:pt x="458560" y="5808"/>
                  </a:cubicBezTo>
                  <a:cubicBezTo>
                    <a:pt x="459453" y="6522"/>
                    <a:pt x="465076" y="6790"/>
                    <a:pt x="466415" y="8217"/>
                  </a:cubicBezTo>
                  <a:cubicBezTo>
                    <a:pt x="467753" y="9645"/>
                    <a:pt x="467575" y="14197"/>
                    <a:pt x="469003" y="17142"/>
                  </a:cubicBezTo>
                  <a:cubicBezTo>
                    <a:pt x="470431" y="20088"/>
                    <a:pt x="474715" y="21605"/>
                    <a:pt x="475072" y="30530"/>
                  </a:cubicBezTo>
                  <a:cubicBezTo>
                    <a:pt x="475429" y="39455"/>
                    <a:pt x="473019" y="39633"/>
                    <a:pt x="467575" y="44275"/>
                  </a:cubicBezTo>
                  <a:cubicBezTo>
                    <a:pt x="466057" y="46238"/>
                    <a:pt x="466236" y="49362"/>
                    <a:pt x="469003" y="48826"/>
                  </a:cubicBezTo>
                  <a:cubicBezTo>
                    <a:pt x="473912" y="47844"/>
                    <a:pt x="491582" y="43917"/>
                    <a:pt x="495777" y="42579"/>
                  </a:cubicBezTo>
                  <a:cubicBezTo>
                    <a:pt x="500764" y="41016"/>
                    <a:pt x="505867" y="39852"/>
                    <a:pt x="511039" y="39098"/>
                  </a:cubicBezTo>
                  <a:cubicBezTo>
                    <a:pt x="512734" y="38919"/>
                    <a:pt x="515501" y="41329"/>
                    <a:pt x="517554" y="41865"/>
                  </a:cubicBezTo>
                  <a:cubicBezTo>
                    <a:pt x="519606" y="42400"/>
                    <a:pt x="523623" y="42222"/>
                    <a:pt x="524337" y="44096"/>
                  </a:cubicBezTo>
                  <a:cubicBezTo>
                    <a:pt x="525728" y="47651"/>
                    <a:pt x="528754" y="50312"/>
                    <a:pt x="532458" y="51236"/>
                  </a:cubicBezTo>
                  <a:lnTo>
                    <a:pt x="532280" y="51236"/>
                  </a:lnTo>
                  <a:cubicBezTo>
                    <a:pt x="534197" y="51715"/>
                    <a:pt x="535639" y="53299"/>
                    <a:pt x="535939" y="55252"/>
                  </a:cubicBezTo>
                  <a:cubicBezTo>
                    <a:pt x="535939" y="56948"/>
                    <a:pt x="535493" y="59804"/>
                    <a:pt x="535493" y="63463"/>
                  </a:cubicBezTo>
                  <a:cubicBezTo>
                    <a:pt x="534957" y="69174"/>
                    <a:pt x="525140" y="73191"/>
                    <a:pt x="520856" y="75868"/>
                  </a:cubicBezTo>
                  <a:cubicBezTo>
                    <a:pt x="519428" y="76850"/>
                    <a:pt x="518000" y="73548"/>
                    <a:pt x="513002" y="73548"/>
                  </a:cubicBezTo>
                  <a:cubicBezTo>
                    <a:pt x="511306" y="73637"/>
                    <a:pt x="501399" y="74440"/>
                    <a:pt x="499704" y="74440"/>
                  </a:cubicBezTo>
                  <a:lnTo>
                    <a:pt x="489083" y="75690"/>
                  </a:lnTo>
                  <a:cubicBezTo>
                    <a:pt x="486674" y="76225"/>
                    <a:pt x="481676" y="77921"/>
                    <a:pt x="479356" y="78635"/>
                  </a:cubicBezTo>
                  <a:cubicBezTo>
                    <a:pt x="476037" y="79570"/>
                    <a:pt x="472786" y="80734"/>
                    <a:pt x="469627" y="82116"/>
                  </a:cubicBezTo>
                  <a:cubicBezTo>
                    <a:pt x="468199" y="83008"/>
                    <a:pt x="464719" y="81402"/>
                    <a:pt x="460702" y="82116"/>
                  </a:cubicBezTo>
                  <a:cubicBezTo>
                    <a:pt x="458918" y="82473"/>
                    <a:pt x="452581" y="86310"/>
                    <a:pt x="447136" y="87827"/>
                  </a:cubicBezTo>
                  <a:cubicBezTo>
                    <a:pt x="436406" y="89705"/>
                    <a:pt x="425818" y="92329"/>
                    <a:pt x="415453" y="95681"/>
                  </a:cubicBezTo>
                  <a:cubicBezTo>
                    <a:pt x="413132" y="98002"/>
                    <a:pt x="408313" y="97020"/>
                    <a:pt x="406528" y="98002"/>
                  </a:cubicBezTo>
                  <a:cubicBezTo>
                    <a:pt x="404743" y="98984"/>
                    <a:pt x="400014" y="98984"/>
                    <a:pt x="397604" y="100233"/>
                  </a:cubicBezTo>
                  <a:cubicBezTo>
                    <a:pt x="393588" y="102286"/>
                    <a:pt x="391802" y="101126"/>
                    <a:pt x="389571" y="102286"/>
                  </a:cubicBezTo>
                  <a:cubicBezTo>
                    <a:pt x="387406" y="103093"/>
                    <a:pt x="385087" y="103398"/>
                    <a:pt x="382788" y="103178"/>
                  </a:cubicBezTo>
                  <a:cubicBezTo>
                    <a:pt x="380309" y="103673"/>
                    <a:pt x="377864" y="104328"/>
                    <a:pt x="375470" y="105142"/>
                  </a:cubicBezTo>
                  <a:cubicBezTo>
                    <a:pt x="373356" y="105630"/>
                    <a:pt x="371158" y="105630"/>
                    <a:pt x="369044" y="105142"/>
                  </a:cubicBezTo>
                  <a:cubicBezTo>
                    <a:pt x="367357" y="104892"/>
                    <a:pt x="365643" y="104892"/>
                    <a:pt x="363956" y="105142"/>
                  </a:cubicBezTo>
                  <a:cubicBezTo>
                    <a:pt x="362261" y="107373"/>
                    <a:pt x="359048" y="107373"/>
                    <a:pt x="355745" y="107373"/>
                  </a:cubicBezTo>
                  <a:cubicBezTo>
                    <a:pt x="353323" y="107845"/>
                    <a:pt x="350980" y="108656"/>
                    <a:pt x="348784" y="109783"/>
                  </a:cubicBezTo>
                  <a:cubicBezTo>
                    <a:pt x="348248" y="111390"/>
                    <a:pt x="345393" y="112817"/>
                    <a:pt x="342715" y="113264"/>
                  </a:cubicBezTo>
                  <a:cubicBezTo>
                    <a:pt x="340038" y="113710"/>
                    <a:pt x="341644" y="111568"/>
                    <a:pt x="337806" y="109783"/>
                  </a:cubicBezTo>
                  <a:cubicBezTo>
                    <a:pt x="336021" y="109248"/>
                    <a:pt x="332005" y="110765"/>
                    <a:pt x="328881" y="109248"/>
                  </a:cubicBezTo>
                  <a:cubicBezTo>
                    <a:pt x="325758" y="107730"/>
                    <a:pt x="325936" y="103357"/>
                    <a:pt x="326561" y="99698"/>
                  </a:cubicBezTo>
                  <a:cubicBezTo>
                    <a:pt x="326650" y="98894"/>
                    <a:pt x="326115" y="95503"/>
                    <a:pt x="326115" y="91844"/>
                  </a:cubicBezTo>
                  <a:cubicBezTo>
                    <a:pt x="325731" y="89613"/>
                    <a:pt x="326352" y="87327"/>
                    <a:pt x="327810" y="85596"/>
                  </a:cubicBezTo>
                  <a:cubicBezTo>
                    <a:pt x="333196" y="81606"/>
                    <a:pt x="339237" y="78586"/>
                    <a:pt x="345660" y="76671"/>
                  </a:cubicBezTo>
                  <a:cubicBezTo>
                    <a:pt x="347356" y="76314"/>
                    <a:pt x="349052" y="79349"/>
                    <a:pt x="350391" y="79349"/>
                  </a:cubicBezTo>
                  <a:cubicBezTo>
                    <a:pt x="351729" y="79349"/>
                    <a:pt x="357977" y="75868"/>
                    <a:pt x="360654" y="75868"/>
                  </a:cubicBezTo>
                  <a:cubicBezTo>
                    <a:pt x="368950" y="74869"/>
                    <a:pt x="377156" y="73229"/>
                    <a:pt x="385198" y="70959"/>
                  </a:cubicBezTo>
                  <a:cubicBezTo>
                    <a:pt x="389393" y="69531"/>
                    <a:pt x="393230" y="71495"/>
                    <a:pt x="395640" y="69531"/>
                  </a:cubicBezTo>
                  <a:cubicBezTo>
                    <a:pt x="401920" y="67209"/>
                    <a:pt x="408327" y="65242"/>
                    <a:pt x="414828" y="63641"/>
                  </a:cubicBezTo>
                  <a:cubicBezTo>
                    <a:pt x="417148" y="63106"/>
                    <a:pt x="421432" y="61946"/>
                    <a:pt x="422682" y="59090"/>
                  </a:cubicBezTo>
                  <a:cubicBezTo>
                    <a:pt x="422816" y="57259"/>
                    <a:pt x="422510" y="55423"/>
                    <a:pt x="421790" y="53735"/>
                  </a:cubicBezTo>
                  <a:cubicBezTo>
                    <a:pt x="420718" y="50968"/>
                    <a:pt x="418576" y="51950"/>
                    <a:pt x="416256" y="51950"/>
                  </a:cubicBezTo>
                  <a:cubicBezTo>
                    <a:pt x="414051" y="51336"/>
                    <a:pt x="412165" y="49898"/>
                    <a:pt x="410990" y="47934"/>
                  </a:cubicBezTo>
                  <a:cubicBezTo>
                    <a:pt x="410879" y="46008"/>
                    <a:pt x="411312" y="44090"/>
                    <a:pt x="412240" y="42400"/>
                  </a:cubicBezTo>
                  <a:cubicBezTo>
                    <a:pt x="412954" y="40437"/>
                    <a:pt x="413400" y="39633"/>
                    <a:pt x="414293" y="37134"/>
                  </a:cubicBezTo>
                  <a:cubicBezTo>
                    <a:pt x="415124" y="34973"/>
                    <a:pt x="415839" y="32768"/>
                    <a:pt x="416434" y="30530"/>
                  </a:cubicBezTo>
                  <a:cubicBezTo>
                    <a:pt x="417595" y="26871"/>
                    <a:pt x="410633" y="16786"/>
                    <a:pt x="409741" y="14019"/>
                  </a:cubicBezTo>
                  <a:cubicBezTo>
                    <a:pt x="409310" y="11926"/>
                    <a:pt x="410065" y="9766"/>
                    <a:pt x="411704" y="8396"/>
                  </a:cubicBezTo>
                  <a:cubicBezTo>
                    <a:pt x="414739" y="5272"/>
                    <a:pt x="418219" y="6700"/>
                    <a:pt x="421790" y="6700"/>
                  </a:cubicBezTo>
                  <a:cubicBezTo>
                    <a:pt x="423891" y="6335"/>
                    <a:pt x="425894" y="5545"/>
                    <a:pt x="427680" y="4380"/>
                  </a:cubicBezTo>
                  <a:cubicBezTo>
                    <a:pt x="428840" y="3755"/>
                    <a:pt x="430715" y="4648"/>
                    <a:pt x="433303" y="3755"/>
                  </a:cubicBezTo>
                  <a:cubicBezTo>
                    <a:pt x="435891" y="2863"/>
                    <a:pt x="435891" y="1614"/>
                    <a:pt x="439014" y="1614"/>
                  </a:cubicBezTo>
                  <a:close/>
                  <a:moveTo>
                    <a:pt x="1616919" y="7"/>
                  </a:moveTo>
                  <a:cubicBezTo>
                    <a:pt x="1621024" y="275"/>
                    <a:pt x="1623970" y="4113"/>
                    <a:pt x="1626380" y="7326"/>
                  </a:cubicBezTo>
                  <a:cubicBezTo>
                    <a:pt x="1628789" y="10539"/>
                    <a:pt x="1625487" y="16162"/>
                    <a:pt x="1622363" y="18928"/>
                  </a:cubicBezTo>
                  <a:cubicBezTo>
                    <a:pt x="1619035" y="21684"/>
                    <a:pt x="1616379" y="25164"/>
                    <a:pt x="1614599" y="29103"/>
                  </a:cubicBezTo>
                  <a:cubicBezTo>
                    <a:pt x="1614063" y="30263"/>
                    <a:pt x="1614063" y="37580"/>
                    <a:pt x="1614599" y="38027"/>
                  </a:cubicBezTo>
                  <a:cubicBezTo>
                    <a:pt x="1615134" y="38473"/>
                    <a:pt x="1619150" y="41240"/>
                    <a:pt x="1619418" y="45256"/>
                  </a:cubicBezTo>
                  <a:cubicBezTo>
                    <a:pt x="1619686" y="49272"/>
                    <a:pt x="1615848" y="52396"/>
                    <a:pt x="1608886" y="66587"/>
                  </a:cubicBezTo>
                  <a:cubicBezTo>
                    <a:pt x="1609154" y="66765"/>
                    <a:pt x="1602639" y="75690"/>
                    <a:pt x="1600943" y="78100"/>
                  </a:cubicBezTo>
                  <a:cubicBezTo>
                    <a:pt x="1599248" y="80510"/>
                    <a:pt x="1605227" y="84615"/>
                    <a:pt x="1610582" y="83187"/>
                  </a:cubicBezTo>
                  <a:cubicBezTo>
                    <a:pt x="1613438" y="82384"/>
                    <a:pt x="1608886" y="90773"/>
                    <a:pt x="1615313" y="90773"/>
                  </a:cubicBezTo>
                  <a:cubicBezTo>
                    <a:pt x="1620221" y="90773"/>
                    <a:pt x="1626112" y="86400"/>
                    <a:pt x="1624238" y="81848"/>
                  </a:cubicBezTo>
                  <a:cubicBezTo>
                    <a:pt x="1622631" y="80331"/>
                    <a:pt x="1619507" y="81848"/>
                    <a:pt x="1616473" y="79260"/>
                  </a:cubicBezTo>
                  <a:cubicBezTo>
                    <a:pt x="1613438" y="76672"/>
                    <a:pt x="1613528" y="70335"/>
                    <a:pt x="1614688" y="70335"/>
                  </a:cubicBezTo>
                  <a:cubicBezTo>
                    <a:pt x="1616747" y="69534"/>
                    <a:pt x="1618519" y="68136"/>
                    <a:pt x="1619775" y="66319"/>
                  </a:cubicBezTo>
                  <a:cubicBezTo>
                    <a:pt x="1620757" y="65337"/>
                    <a:pt x="1623880" y="63106"/>
                    <a:pt x="1623880" y="61499"/>
                  </a:cubicBezTo>
                  <a:cubicBezTo>
                    <a:pt x="1623880" y="59893"/>
                    <a:pt x="1619240" y="58733"/>
                    <a:pt x="1623167" y="53021"/>
                  </a:cubicBezTo>
                  <a:cubicBezTo>
                    <a:pt x="1625666" y="49361"/>
                    <a:pt x="1628789" y="49718"/>
                    <a:pt x="1630396" y="49361"/>
                  </a:cubicBezTo>
                  <a:cubicBezTo>
                    <a:pt x="1632002" y="49004"/>
                    <a:pt x="1633609" y="45167"/>
                    <a:pt x="1634501" y="43203"/>
                  </a:cubicBezTo>
                  <a:cubicBezTo>
                    <a:pt x="1635521" y="41071"/>
                    <a:pt x="1636155" y="38774"/>
                    <a:pt x="1636376" y="36420"/>
                  </a:cubicBezTo>
                  <a:cubicBezTo>
                    <a:pt x="1636465" y="30799"/>
                    <a:pt x="1630128" y="28299"/>
                    <a:pt x="1631199" y="23926"/>
                  </a:cubicBezTo>
                  <a:cubicBezTo>
                    <a:pt x="1633430" y="15090"/>
                    <a:pt x="1654940" y="11699"/>
                    <a:pt x="1657171" y="10182"/>
                  </a:cubicBezTo>
                  <a:cubicBezTo>
                    <a:pt x="1657795" y="9736"/>
                    <a:pt x="1658331" y="7772"/>
                    <a:pt x="1659492" y="6880"/>
                  </a:cubicBezTo>
                  <a:cubicBezTo>
                    <a:pt x="1661723" y="5188"/>
                    <a:pt x="1664699" y="4846"/>
                    <a:pt x="1667256" y="5987"/>
                  </a:cubicBezTo>
                  <a:cubicBezTo>
                    <a:pt x="1670221" y="7457"/>
                    <a:pt x="1673031" y="9221"/>
                    <a:pt x="1675646" y="11253"/>
                  </a:cubicBezTo>
                  <a:cubicBezTo>
                    <a:pt x="1677350" y="12815"/>
                    <a:pt x="1678155" y="15128"/>
                    <a:pt x="1677788" y="17411"/>
                  </a:cubicBezTo>
                  <a:cubicBezTo>
                    <a:pt x="1677430" y="20088"/>
                    <a:pt x="1676003" y="27586"/>
                    <a:pt x="1676806" y="28210"/>
                  </a:cubicBezTo>
                  <a:cubicBezTo>
                    <a:pt x="1677609" y="28835"/>
                    <a:pt x="1669220" y="33386"/>
                    <a:pt x="1665382" y="37134"/>
                  </a:cubicBezTo>
                  <a:cubicBezTo>
                    <a:pt x="1660510" y="43395"/>
                    <a:pt x="1657427" y="50860"/>
                    <a:pt x="1656457" y="58733"/>
                  </a:cubicBezTo>
                  <a:cubicBezTo>
                    <a:pt x="1656278" y="59447"/>
                    <a:pt x="1654047" y="64802"/>
                    <a:pt x="1653779" y="66230"/>
                  </a:cubicBezTo>
                  <a:cubicBezTo>
                    <a:pt x="1653511" y="67658"/>
                    <a:pt x="1652530" y="71674"/>
                    <a:pt x="1651548" y="75155"/>
                  </a:cubicBezTo>
                  <a:cubicBezTo>
                    <a:pt x="1650325" y="78776"/>
                    <a:pt x="1649722" y="82578"/>
                    <a:pt x="1649763" y="86400"/>
                  </a:cubicBezTo>
                  <a:cubicBezTo>
                    <a:pt x="1650031" y="88631"/>
                    <a:pt x="1653065" y="88007"/>
                    <a:pt x="1654939" y="88007"/>
                  </a:cubicBezTo>
                  <a:cubicBezTo>
                    <a:pt x="1658751" y="87138"/>
                    <a:pt x="1662244" y="85221"/>
                    <a:pt x="1665025" y="82473"/>
                  </a:cubicBezTo>
                  <a:cubicBezTo>
                    <a:pt x="1667329" y="82085"/>
                    <a:pt x="1669682" y="82085"/>
                    <a:pt x="1671986" y="82473"/>
                  </a:cubicBezTo>
                  <a:cubicBezTo>
                    <a:pt x="1673771" y="83009"/>
                    <a:pt x="1675645" y="85954"/>
                    <a:pt x="1677609" y="86579"/>
                  </a:cubicBezTo>
                  <a:cubicBezTo>
                    <a:pt x="1679572" y="87203"/>
                    <a:pt x="1682339" y="87382"/>
                    <a:pt x="1683946" y="88453"/>
                  </a:cubicBezTo>
                  <a:cubicBezTo>
                    <a:pt x="1685552" y="89524"/>
                    <a:pt x="1689032" y="88453"/>
                    <a:pt x="1691174" y="91041"/>
                  </a:cubicBezTo>
                  <a:lnTo>
                    <a:pt x="1691710" y="90952"/>
                  </a:lnTo>
                  <a:cubicBezTo>
                    <a:pt x="1694680" y="95921"/>
                    <a:pt x="1696022" y="101693"/>
                    <a:pt x="1695548" y="107462"/>
                  </a:cubicBezTo>
                  <a:cubicBezTo>
                    <a:pt x="1695402" y="112689"/>
                    <a:pt x="1693994" y="117803"/>
                    <a:pt x="1691442" y="122367"/>
                  </a:cubicBezTo>
                  <a:cubicBezTo>
                    <a:pt x="1684679" y="126488"/>
                    <a:pt x="1676868" y="128564"/>
                    <a:pt x="1668952" y="128347"/>
                  </a:cubicBezTo>
                  <a:cubicBezTo>
                    <a:pt x="1666327" y="128340"/>
                    <a:pt x="1663813" y="129403"/>
                    <a:pt x="1661990" y="131292"/>
                  </a:cubicBezTo>
                  <a:cubicBezTo>
                    <a:pt x="1659028" y="132230"/>
                    <a:pt x="1655812" y="131941"/>
                    <a:pt x="1653065" y="130489"/>
                  </a:cubicBezTo>
                  <a:cubicBezTo>
                    <a:pt x="1649401" y="129592"/>
                    <a:pt x="1645574" y="129592"/>
                    <a:pt x="1641909" y="130489"/>
                  </a:cubicBezTo>
                  <a:cubicBezTo>
                    <a:pt x="1634094" y="132617"/>
                    <a:pt x="1627291" y="137457"/>
                    <a:pt x="1622720" y="144144"/>
                  </a:cubicBezTo>
                  <a:cubicBezTo>
                    <a:pt x="1621023" y="147185"/>
                    <a:pt x="1618601" y="149760"/>
                    <a:pt x="1615670" y="151641"/>
                  </a:cubicBezTo>
                  <a:cubicBezTo>
                    <a:pt x="1611417" y="154501"/>
                    <a:pt x="1607626" y="157993"/>
                    <a:pt x="1604424" y="161994"/>
                  </a:cubicBezTo>
                  <a:cubicBezTo>
                    <a:pt x="1602518" y="165184"/>
                    <a:pt x="1601881" y="168975"/>
                    <a:pt x="1602639" y="172614"/>
                  </a:cubicBezTo>
                  <a:cubicBezTo>
                    <a:pt x="1602996" y="173685"/>
                    <a:pt x="1605406" y="174309"/>
                    <a:pt x="1607994" y="173685"/>
                  </a:cubicBezTo>
                  <a:cubicBezTo>
                    <a:pt x="1611137" y="172237"/>
                    <a:pt x="1614355" y="170956"/>
                    <a:pt x="1617633" y="169847"/>
                  </a:cubicBezTo>
                  <a:cubicBezTo>
                    <a:pt x="1620221" y="169490"/>
                    <a:pt x="1621828" y="166278"/>
                    <a:pt x="1623970" y="166456"/>
                  </a:cubicBezTo>
                  <a:cubicBezTo>
                    <a:pt x="1626112" y="166635"/>
                    <a:pt x="1628968" y="170650"/>
                    <a:pt x="1635037" y="172078"/>
                  </a:cubicBezTo>
                  <a:cubicBezTo>
                    <a:pt x="1636911" y="172614"/>
                    <a:pt x="1640392" y="174845"/>
                    <a:pt x="1645836" y="176541"/>
                  </a:cubicBezTo>
                  <a:cubicBezTo>
                    <a:pt x="1646550" y="176719"/>
                    <a:pt x="1650834" y="177612"/>
                    <a:pt x="1650031" y="180825"/>
                  </a:cubicBezTo>
                  <a:cubicBezTo>
                    <a:pt x="1649891" y="184724"/>
                    <a:pt x="1648950" y="188552"/>
                    <a:pt x="1647264" y="192070"/>
                  </a:cubicBezTo>
                  <a:cubicBezTo>
                    <a:pt x="1645390" y="194301"/>
                    <a:pt x="1643159" y="197068"/>
                    <a:pt x="1640838" y="197604"/>
                  </a:cubicBezTo>
                  <a:cubicBezTo>
                    <a:pt x="1636643" y="198407"/>
                    <a:pt x="1634144" y="198496"/>
                    <a:pt x="1629503" y="199746"/>
                  </a:cubicBezTo>
                  <a:cubicBezTo>
                    <a:pt x="1627183" y="200371"/>
                    <a:pt x="1625487" y="201709"/>
                    <a:pt x="1621828" y="202334"/>
                  </a:cubicBezTo>
                  <a:cubicBezTo>
                    <a:pt x="1618169" y="202959"/>
                    <a:pt x="1603978" y="205636"/>
                    <a:pt x="1603978" y="210366"/>
                  </a:cubicBezTo>
                  <a:cubicBezTo>
                    <a:pt x="1604463" y="214455"/>
                    <a:pt x="1604731" y="218566"/>
                    <a:pt x="1604781" y="222683"/>
                  </a:cubicBezTo>
                  <a:cubicBezTo>
                    <a:pt x="1604577" y="226220"/>
                    <a:pt x="1604129" y="229738"/>
                    <a:pt x="1603442" y="233214"/>
                  </a:cubicBezTo>
                  <a:cubicBezTo>
                    <a:pt x="1601919" y="237055"/>
                    <a:pt x="1601073" y="241132"/>
                    <a:pt x="1600943" y="245262"/>
                  </a:cubicBezTo>
                  <a:cubicBezTo>
                    <a:pt x="1601211" y="249011"/>
                    <a:pt x="1596839" y="252581"/>
                    <a:pt x="1596303" y="253295"/>
                  </a:cubicBezTo>
                  <a:cubicBezTo>
                    <a:pt x="1593447" y="259453"/>
                    <a:pt x="1593894" y="268557"/>
                    <a:pt x="1587378" y="270609"/>
                  </a:cubicBezTo>
                  <a:cubicBezTo>
                    <a:pt x="1583140" y="272438"/>
                    <a:pt x="1578787" y="273989"/>
                    <a:pt x="1574348" y="275250"/>
                  </a:cubicBezTo>
                  <a:cubicBezTo>
                    <a:pt x="1570753" y="275722"/>
                    <a:pt x="1567240" y="276683"/>
                    <a:pt x="1563906" y="278106"/>
                  </a:cubicBezTo>
                  <a:cubicBezTo>
                    <a:pt x="1558776" y="279598"/>
                    <a:pt x="1553327" y="279598"/>
                    <a:pt x="1548198" y="278106"/>
                  </a:cubicBezTo>
                  <a:cubicBezTo>
                    <a:pt x="1546323" y="276589"/>
                    <a:pt x="1547216" y="271591"/>
                    <a:pt x="1547216" y="268646"/>
                  </a:cubicBezTo>
                  <a:cubicBezTo>
                    <a:pt x="1547127" y="263201"/>
                    <a:pt x="1533382" y="257489"/>
                    <a:pt x="1532043" y="254276"/>
                  </a:cubicBezTo>
                  <a:cubicBezTo>
                    <a:pt x="1530704" y="251063"/>
                    <a:pt x="1535435" y="251153"/>
                    <a:pt x="1540165" y="250260"/>
                  </a:cubicBezTo>
                  <a:cubicBezTo>
                    <a:pt x="1548287" y="248832"/>
                    <a:pt x="1555962" y="247940"/>
                    <a:pt x="1559800" y="246690"/>
                  </a:cubicBezTo>
                  <a:cubicBezTo>
                    <a:pt x="1567833" y="243745"/>
                    <a:pt x="1571224" y="227324"/>
                    <a:pt x="1575240" y="219916"/>
                  </a:cubicBezTo>
                  <a:cubicBezTo>
                    <a:pt x="1576490" y="217596"/>
                    <a:pt x="1576133" y="213847"/>
                    <a:pt x="1570956" y="213847"/>
                  </a:cubicBezTo>
                  <a:cubicBezTo>
                    <a:pt x="1566068" y="214260"/>
                    <a:pt x="1561227" y="215127"/>
                    <a:pt x="1556498" y="216436"/>
                  </a:cubicBezTo>
                  <a:cubicBezTo>
                    <a:pt x="1551612" y="217718"/>
                    <a:pt x="1546626" y="218584"/>
                    <a:pt x="1541593" y="219024"/>
                  </a:cubicBezTo>
                  <a:cubicBezTo>
                    <a:pt x="1538291" y="219202"/>
                    <a:pt x="1531329" y="223397"/>
                    <a:pt x="1529366" y="223397"/>
                  </a:cubicBezTo>
                  <a:cubicBezTo>
                    <a:pt x="1525796" y="223486"/>
                    <a:pt x="1522672" y="224914"/>
                    <a:pt x="1518388" y="220720"/>
                  </a:cubicBezTo>
                  <a:cubicBezTo>
                    <a:pt x="1516809" y="219796"/>
                    <a:pt x="1515133" y="219047"/>
                    <a:pt x="1513390" y="218488"/>
                  </a:cubicBezTo>
                  <a:cubicBezTo>
                    <a:pt x="1510981" y="217239"/>
                    <a:pt x="1512230" y="212330"/>
                    <a:pt x="1512230" y="210456"/>
                  </a:cubicBezTo>
                  <a:cubicBezTo>
                    <a:pt x="1512492" y="206685"/>
                    <a:pt x="1513241" y="202966"/>
                    <a:pt x="1514461" y="199389"/>
                  </a:cubicBezTo>
                  <a:cubicBezTo>
                    <a:pt x="1517569" y="194875"/>
                    <a:pt x="1522423" y="191866"/>
                    <a:pt x="1527848" y="191088"/>
                  </a:cubicBezTo>
                  <a:cubicBezTo>
                    <a:pt x="1529723" y="191088"/>
                    <a:pt x="1535614" y="193587"/>
                    <a:pt x="1537577" y="193587"/>
                  </a:cubicBezTo>
                  <a:cubicBezTo>
                    <a:pt x="1539540" y="193587"/>
                    <a:pt x="1543914" y="189393"/>
                    <a:pt x="1547037" y="187697"/>
                  </a:cubicBezTo>
                  <a:cubicBezTo>
                    <a:pt x="1550831" y="186303"/>
                    <a:pt x="1554745" y="185257"/>
                    <a:pt x="1558729" y="184573"/>
                  </a:cubicBezTo>
                  <a:cubicBezTo>
                    <a:pt x="1561265" y="183794"/>
                    <a:pt x="1563649" y="182586"/>
                    <a:pt x="1565780" y="181003"/>
                  </a:cubicBezTo>
                  <a:cubicBezTo>
                    <a:pt x="1567743" y="179843"/>
                    <a:pt x="1567565" y="178861"/>
                    <a:pt x="1568279" y="176898"/>
                  </a:cubicBezTo>
                  <a:cubicBezTo>
                    <a:pt x="1568993" y="174934"/>
                    <a:pt x="1568636" y="169847"/>
                    <a:pt x="1569528" y="167973"/>
                  </a:cubicBezTo>
                  <a:cubicBezTo>
                    <a:pt x="1570964" y="165133"/>
                    <a:pt x="1572072" y="162139"/>
                    <a:pt x="1572831" y="159049"/>
                  </a:cubicBezTo>
                  <a:cubicBezTo>
                    <a:pt x="1573277" y="156550"/>
                    <a:pt x="1567922" y="158424"/>
                    <a:pt x="1566048" y="158424"/>
                  </a:cubicBezTo>
                  <a:cubicBezTo>
                    <a:pt x="1563096" y="159236"/>
                    <a:pt x="1560475" y="160953"/>
                    <a:pt x="1558550" y="163333"/>
                  </a:cubicBezTo>
                  <a:cubicBezTo>
                    <a:pt x="1556144" y="165490"/>
                    <a:pt x="1553225" y="166996"/>
                    <a:pt x="1550071" y="167706"/>
                  </a:cubicBezTo>
                  <a:cubicBezTo>
                    <a:pt x="1547760" y="168508"/>
                    <a:pt x="1545244" y="168508"/>
                    <a:pt x="1542932" y="167706"/>
                  </a:cubicBezTo>
                  <a:cubicBezTo>
                    <a:pt x="1540254" y="166278"/>
                    <a:pt x="1540254" y="164404"/>
                    <a:pt x="1540255" y="161191"/>
                  </a:cubicBezTo>
                  <a:cubicBezTo>
                    <a:pt x="1539977" y="157827"/>
                    <a:pt x="1540657" y="154455"/>
                    <a:pt x="1542218" y="151462"/>
                  </a:cubicBezTo>
                  <a:cubicBezTo>
                    <a:pt x="1543824" y="149588"/>
                    <a:pt x="1543200" y="139592"/>
                    <a:pt x="1549715" y="133612"/>
                  </a:cubicBezTo>
                  <a:cubicBezTo>
                    <a:pt x="1551857" y="131738"/>
                    <a:pt x="1557837" y="134326"/>
                    <a:pt x="1560246" y="132898"/>
                  </a:cubicBezTo>
                  <a:cubicBezTo>
                    <a:pt x="1561510" y="131970"/>
                    <a:pt x="1562821" y="131107"/>
                    <a:pt x="1564173" y="130310"/>
                  </a:cubicBezTo>
                  <a:cubicBezTo>
                    <a:pt x="1566315" y="129418"/>
                    <a:pt x="1571314" y="130042"/>
                    <a:pt x="1573902" y="129418"/>
                  </a:cubicBezTo>
                  <a:cubicBezTo>
                    <a:pt x="1577653" y="128771"/>
                    <a:pt x="1581353" y="127846"/>
                    <a:pt x="1584969" y="126651"/>
                  </a:cubicBezTo>
                  <a:cubicBezTo>
                    <a:pt x="1586308" y="126205"/>
                    <a:pt x="1591662" y="126205"/>
                    <a:pt x="1593269" y="125223"/>
                  </a:cubicBezTo>
                  <a:cubicBezTo>
                    <a:pt x="1594875" y="124241"/>
                    <a:pt x="1594340" y="124509"/>
                    <a:pt x="1600230" y="122724"/>
                  </a:cubicBezTo>
                  <a:cubicBezTo>
                    <a:pt x="1599694" y="122546"/>
                    <a:pt x="1602639" y="120760"/>
                    <a:pt x="1604335" y="119779"/>
                  </a:cubicBezTo>
                  <a:cubicBezTo>
                    <a:pt x="1607560" y="119288"/>
                    <a:pt x="1610839" y="119288"/>
                    <a:pt x="1614063" y="119779"/>
                  </a:cubicBezTo>
                  <a:cubicBezTo>
                    <a:pt x="1617009" y="120403"/>
                    <a:pt x="1620578" y="119779"/>
                    <a:pt x="1622007" y="119779"/>
                  </a:cubicBezTo>
                  <a:cubicBezTo>
                    <a:pt x="1624610" y="120901"/>
                    <a:pt x="1627388" y="121565"/>
                    <a:pt x="1630217" y="121742"/>
                  </a:cubicBezTo>
                  <a:cubicBezTo>
                    <a:pt x="1632092" y="121653"/>
                    <a:pt x="1637179" y="117369"/>
                    <a:pt x="1639142" y="117369"/>
                  </a:cubicBezTo>
                  <a:cubicBezTo>
                    <a:pt x="1642760" y="115665"/>
                    <a:pt x="1644802" y="111763"/>
                    <a:pt x="1644140" y="107819"/>
                  </a:cubicBezTo>
                  <a:cubicBezTo>
                    <a:pt x="1640140" y="107702"/>
                    <a:pt x="1636144" y="108153"/>
                    <a:pt x="1632270" y="109158"/>
                  </a:cubicBezTo>
                  <a:cubicBezTo>
                    <a:pt x="1629593" y="110229"/>
                    <a:pt x="1621560" y="110050"/>
                    <a:pt x="1619775" y="110943"/>
                  </a:cubicBezTo>
                  <a:cubicBezTo>
                    <a:pt x="1613474" y="113125"/>
                    <a:pt x="1606756" y="113827"/>
                    <a:pt x="1600140" y="112996"/>
                  </a:cubicBezTo>
                  <a:cubicBezTo>
                    <a:pt x="1596725" y="113165"/>
                    <a:pt x="1593369" y="113951"/>
                    <a:pt x="1590234" y="115316"/>
                  </a:cubicBezTo>
                  <a:cubicBezTo>
                    <a:pt x="1587006" y="116321"/>
                    <a:pt x="1583688" y="117009"/>
                    <a:pt x="1580327" y="117369"/>
                  </a:cubicBezTo>
                  <a:cubicBezTo>
                    <a:pt x="1574941" y="117780"/>
                    <a:pt x="1569579" y="118465"/>
                    <a:pt x="1564262" y="119422"/>
                  </a:cubicBezTo>
                  <a:cubicBezTo>
                    <a:pt x="1561496" y="120047"/>
                    <a:pt x="1555605" y="120939"/>
                    <a:pt x="1551946" y="121921"/>
                  </a:cubicBezTo>
                  <a:cubicBezTo>
                    <a:pt x="1546839" y="123178"/>
                    <a:pt x="1541940" y="125161"/>
                    <a:pt x="1537398" y="127811"/>
                  </a:cubicBezTo>
                  <a:cubicBezTo>
                    <a:pt x="1533856" y="131307"/>
                    <a:pt x="1530849" y="135307"/>
                    <a:pt x="1528473" y="139681"/>
                  </a:cubicBezTo>
                  <a:cubicBezTo>
                    <a:pt x="1527210" y="141509"/>
                    <a:pt x="1525776" y="143213"/>
                    <a:pt x="1524189" y="144769"/>
                  </a:cubicBezTo>
                  <a:cubicBezTo>
                    <a:pt x="1516960" y="150035"/>
                    <a:pt x="1512498" y="157710"/>
                    <a:pt x="1505626" y="158960"/>
                  </a:cubicBezTo>
                  <a:cubicBezTo>
                    <a:pt x="1502822" y="159825"/>
                    <a:pt x="1499797" y="158592"/>
                    <a:pt x="1498397" y="156014"/>
                  </a:cubicBezTo>
                  <a:cubicBezTo>
                    <a:pt x="1495300" y="150824"/>
                    <a:pt x="1493437" y="144992"/>
                    <a:pt x="1492953" y="138967"/>
                  </a:cubicBezTo>
                  <a:cubicBezTo>
                    <a:pt x="1492953" y="133523"/>
                    <a:pt x="1496076" y="132185"/>
                    <a:pt x="1492953" y="121831"/>
                  </a:cubicBezTo>
                  <a:cubicBezTo>
                    <a:pt x="1492487" y="119195"/>
                    <a:pt x="1493517" y="116516"/>
                    <a:pt x="1495630" y="114870"/>
                  </a:cubicBezTo>
                  <a:cubicBezTo>
                    <a:pt x="1497446" y="114103"/>
                    <a:pt x="1499109" y="113014"/>
                    <a:pt x="1500539" y="111657"/>
                  </a:cubicBezTo>
                  <a:cubicBezTo>
                    <a:pt x="1504881" y="105275"/>
                    <a:pt x="1508873" y="98660"/>
                    <a:pt x="1512498" y="91844"/>
                  </a:cubicBezTo>
                  <a:cubicBezTo>
                    <a:pt x="1512498" y="91844"/>
                    <a:pt x="1514461" y="90684"/>
                    <a:pt x="1515889" y="91844"/>
                  </a:cubicBezTo>
                  <a:cubicBezTo>
                    <a:pt x="1517444" y="96814"/>
                    <a:pt x="1518256" y="101988"/>
                    <a:pt x="1518299" y="107194"/>
                  </a:cubicBezTo>
                  <a:cubicBezTo>
                    <a:pt x="1518267" y="107733"/>
                    <a:pt x="1518345" y="108272"/>
                    <a:pt x="1518530" y="108779"/>
                  </a:cubicBezTo>
                  <a:cubicBezTo>
                    <a:pt x="1519273" y="110816"/>
                    <a:pt x="1521527" y="111865"/>
                    <a:pt x="1523564" y="111121"/>
                  </a:cubicBezTo>
                  <a:cubicBezTo>
                    <a:pt x="1527188" y="110367"/>
                    <a:pt x="1530657" y="109009"/>
                    <a:pt x="1533828" y="107105"/>
                  </a:cubicBezTo>
                  <a:cubicBezTo>
                    <a:pt x="1534453" y="106659"/>
                    <a:pt x="1537309" y="105410"/>
                    <a:pt x="1537309" y="103625"/>
                  </a:cubicBezTo>
                  <a:cubicBezTo>
                    <a:pt x="1536694" y="101150"/>
                    <a:pt x="1535795" y="98754"/>
                    <a:pt x="1534631" y="96486"/>
                  </a:cubicBezTo>
                  <a:cubicBezTo>
                    <a:pt x="1533677" y="93106"/>
                    <a:pt x="1533080" y="89636"/>
                    <a:pt x="1532846" y="86132"/>
                  </a:cubicBezTo>
                  <a:cubicBezTo>
                    <a:pt x="1532846" y="84258"/>
                    <a:pt x="1533650" y="73191"/>
                    <a:pt x="1534453" y="64891"/>
                  </a:cubicBezTo>
                  <a:cubicBezTo>
                    <a:pt x="1534989" y="60250"/>
                    <a:pt x="1532936" y="54716"/>
                    <a:pt x="1532936" y="42400"/>
                  </a:cubicBezTo>
                  <a:cubicBezTo>
                    <a:pt x="1533136" y="38021"/>
                    <a:pt x="1532437" y="33648"/>
                    <a:pt x="1530883" y="29549"/>
                  </a:cubicBezTo>
                  <a:cubicBezTo>
                    <a:pt x="1528652" y="28210"/>
                    <a:pt x="1531687" y="22944"/>
                    <a:pt x="1535167" y="22141"/>
                  </a:cubicBezTo>
                  <a:cubicBezTo>
                    <a:pt x="1537216" y="21964"/>
                    <a:pt x="1539277" y="21964"/>
                    <a:pt x="1541325" y="22141"/>
                  </a:cubicBezTo>
                  <a:cubicBezTo>
                    <a:pt x="1542664" y="22052"/>
                    <a:pt x="1542485" y="19285"/>
                    <a:pt x="1544449" y="20088"/>
                  </a:cubicBezTo>
                  <a:cubicBezTo>
                    <a:pt x="1546412" y="20892"/>
                    <a:pt x="1546056" y="21249"/>
                    <a:pt x="1547127" y="24105"/>
                  </a:cubicBezTo>
                  <a:cubicBezTo>
                    <a:pt x="1548198" y="26961"/>
                    <a:pt x="1547394" y="28478"/>
                    <a:pt x="1548198" y="31423"/>
                  </a:cubicBezTo>
                  <a:cubicBezTo>
                    <a:pt x="1549001" y="34368"/>
                    <a:pt x="1547751" y="38651"/>
                    <a:pt x="1549001" y="40347"/>
                  </a:cubicBezTo>
                  <a:cubicBezTo>
                    <a:pt x="1549781" y="42141"/>
                    <a:pt x="1549781" y="44177"/>
                    <a:pt x="1549001" y="45970"/>
                  </a:cubicBezTo>
                  <a:cubicBezTo>
                    <a:pt x="1548629" y="48006"/>
                    <a:pt x="1548629" y="50092"/>
                    <a:pt x="1549001" y="52128"/>
                  </a:cubicBezTo>
                  <a:cubicBezTo>
                    <a:pt x="1549715" y="54449"/>
                    <a:pt x="1548733" y="56858"/>
                    <a:pt x="1549001" y="59893"/>
                  </a:cubicBezTo>
                  <a:cubicBezTo>
                    <a:pt x="1549269" y="62927"/>
                    <a:pt x="1549893" y="72923"/>
                    <a:pt x="1549893" y="75065"/>
                  </a:cubicBezTo>
                  <a:cubicBezTo>
                    <a:pt x="1549893" y="77207"/>
                    <a:pt x="1552392" y="80599"/>
                    <a:pt x="1551857" y="85240"/>
                  </a:cubicBezTo>
                  <a:cubicBezTo>
                    <a:pt x="1551857" y="87114"/>
                    <a:pt x="1551857" y="90952"/>
                    <a:pt x="1551857" y="92737"/>
                  </a:cubicBezTo>
                  <a:cubicBezTo>
                    <a:pt x="1551321" y="96575"/>
                    <a:pt x="1548019" y="99520"/>
                    <a:pt x="1548822" y="101662"/>
                  </a:cubicBezTo>
                  <a:cubicBezTo>
                    <a:pt x="1549600" y="103639"/>
                    <a:pt x="1551146" y="105216"/>
                    <a:pt x="1553106" y="106034"/>
                  </a:cubicBezTo>
                  <a:cubicBezTo>
                    <a:pt x="1555516" y="106570"/>
                    <a:pt x="1559621" y="103714"/>
                    <a:pt x="1561584" y="103714"/>
                  </a:cubicBezTo>
                  <a:cubicBezTo>
                    <a:pt x="1564032" y="103777"/>
                    <a:pt x="1566481" y="103628"/>
                    <a:pt x="1568903" y="103268"/>
                  </a:cubicBezTo>
                  <a:cubicBezTo>
                    <a:pt x="1572798" y="102113"/>
                    <a:pt x="1576809" y="101395"/>
                    <a:pt x="1580863" y="101126"/>
                  </a:cubicBezTo>
                  <a:cubicBezTo>
                    <a:pt x="1582648" y="101037"/>
                    <a:pt x="1585772" y="98895"/>
                    <a:pt x="1587378" y="98895"/>
                  </a:cubicBezTo>
                  <a:cubicBezTo>
                    <a:pt x="1589266" y="98083"/>
                    <a:pt x="1590990" y="96934"/>
                    <a:pt x="1592465" y="95504"/>
                  </a:cubicBezTo>
                  <a:cubicBezTo>
                    <a:pt x="1593542" y="94532"/>
                    <a:pt x="1593834" y="92960"/>
                    <a:pt x="1593179" y="91666"/>
                  </a:cubicBezTo>
                  <a:cubicBezTo>
                    <a:pt x="1591930" y="88542"/>
                    <a:pt x="1589342" y="89792"/>
                    <a:pt x="1586039" y="90952"/>
                  </a:cubicBezTo>
                  <a:cubicBezTo>
                    <a:pt x="1584254" y="91666"/>
                    <a:pt x="1580685" y="94790"/>
                    <a:pt x="1579524" y="93629"/>
                  </a:cubicBezTo>
                  <a:cubicBezTo>
                    <a:pt x="1577479" y="92395"/>
                    <a:pt x="1576675" y="89830"/>
                    <a:pt x="1577650" y="87650"/>
                  </a:cubicBezTo>
                  <a:cubicBezTo>
                    <a:pt x="1578096" y="85686"/>
                    <a:pt x="1576312" y="81938"/>
                    <a:pt x="1573723" y="82741"/>
                  </a:cubicBezTo>
                  <a:cubicBezTo>
                    <a:pt x="1571135" y="83544"/>
                    <a:pt x="1570956" y="87293"/>
                    <a:pt x="1571135" y="90060"/>
                  </a:cubicBezTo>
                  <a:cubicBezTo>
                    <a:pt x="1571314" y="92826"/>
                    <a:pt x="1569260" y="93451"/>
                    <a:pt x="1568011" y="94433"/>
                  </a:cubicBezTo>
                  <a:cubicBezTo>
                    <a:pt x="1566762" y="95414"/>
                    <a:pt x="1565601" y="97556"/>
                    <a:pt x="1563638" y="96753"/>
                  </a:cubicBezTo>
                  <a:cubicBezTo>
                    <a:pt x="1560661" y="95046"/>
                    <a:pt x="1558927" y="91786"/>
                    <a:pt x="1559175" y="88364"/>
                  </a:cubicBezTo>
                  <a:cubicBezTo>
                    <a:pt x="1559086" y="86489"/>
                    <a:pt x="1559800" y="72834"/>
                    <a:pt x="1559800" y="71049"/>
                  </a:cubicBezTo>
                  <a:cubicBezTo>
                    <a:pt x="1560157" y="67390"/>
                    <a:pt x="1557837" y="62392"/>
                    <a:pt x="1557837" y="59268"/>
                  </a:cubicBezTo>
                  <a:cubicBezTo>
                    <a:pt x="1558130" y="53709"/>
                    <a:pt x="1558130" y="48139"/>
                    <a:pt x="1557837" y="42579"/>
                  </a:cubicBezTo>
                  <a:cubicBezTo>
                    <a:pt x="1557530" y="40682"/>
                    <a:pt x="1557114" y="38804"/>
                    <a:pt x="1556587" y="36956"/>
                  </a:cubicBezTo>
                  <a:cubicBezTo>
                    <a:pt x="1556852" y="33964"/>
                    <a:pt x="1558037" y="31126"/>
                    <a:pt x="1559979" y="28835"/>
                  </a:cubicBezTo>
                  <a:cubicBezTo>
                    <a:pt x="1561439" y="27117"/>
                    <a:pt x="1563465" y="25978"/>
                    <a:pt x="1565691" y="25622"/>
                  </a:cubicBezTo>
                  <a:cubicBezTo>
                    <a:pt x="1567833" y="25176"/>
                    <a:pt x="1568458" y="30709"/>
                    <a:pt x="1568457" y="34546"/>
                  </a:cubicBezTo>
                  <a:cubicBezTo>
                    <a:pt x="1568376" y="36586"/>
                    <a:pt x="1569042" y="38585"/>
                    <a:pt x="1570331" y="40169"/>
                  </a:cubicBezTo>
                  <a:cubicBezTo>
                    <a:pt x="1572019" y="46307"/>
                    <a:pt x="1572919" y="52635"/>
                    <a:pt x="1573009" y="59000"/>
                  </a:cubicBezTo>
                  <a:cubicBezTo>
                    <a:pt x="1572920" y="62481"/>
                    <a:pt x="1573455" y="62035"/>
                    <a:pt x="1575508" y="63374"/>
                  </a:cubicBezTo>
                  <a:cubicBezTo>
                    <a:pt x="1577561" y="64712"/>
                    <a:pt x="1583719" y="62124"/>
                    <a:pt x="1585237" y="63374"/>
                  </a:cubicBezTo>
                  <a:cubicBezTo>
                    <a:pt x="1586754" y="64623"/>
                    <a:pt x="1587468" y="68015"/>
                    <a:pt x="1588896" y="68015"/>
                  </a:cubicBezTo>
                  <a:cubicBezTo>
                    <a:pt x="1593447" y="68639"/>
                    <a:pt x="1596571" y="61499"/>
                    <a:pt x="1597820" y="59714"/>
                  </a:cubicBezTo>
                  <a:cubicBezTo>
                    <a:pt x="1601122" y="55073"/>
                    <a:pt x="1594072" y="48648"/>
                    <a:pt x="1593090" y="48469"/>
                  </a:cubicBezTo>
                  <a:cubicBezTo>
                    <a:pt x="1592108" y="48290"/>
                    <a:pt x="1589252" y="50879"/>
                    <a:pt x="1585237" y="51503"/>
                  </a:cubicBezTo>
                  <a:cubicBezTo>
                    <a:pt x="1581220" y="52128"/>
                    <a:pt x="1582916" y="54984"/>
                    <a:pt x="1579703" y="54092"/>
                  </a:cubicBezTo>
                  <a:cubicBezTo>
                    <a:pt x="1576490" y="53199"/>
                    <a:pt x="1577918" y="46148"/>
                    <a:pt x="1579703" y="42936"/>
                  </a:cubicBezTo>
                  <a:cubicBezTo>
                    <a:pt x="1581521" y="40271"/>
                    <a:pt x="1582683" y="37212"/>
                    <a:pt x="1583094" y="34011"/>
                  </a:cubicBezTo>
                  <a:cubicBezTo>
                    <a:pt x="1582737" y="30174"/>
                    <a:pt x="1579346" y="25533"/>
                    <a:pt x="1579346" y="24105"/>
                  </a:cubicBezTo>
                  <a:cubicBezTo>
                    <a:pt x="1579346" y="22677"/>
                    <a:pt x="1583719" y="17946"/>
                    <a:pt x="1585593" y="17857"/>
                  </a:cubicBezTo>
                  <a:cubicBezTo>
                    <a:pt x="1587468" y="17768"/>
                    <a:pt x="1590681" y="23480"/>
                    <a:pt x="1592466" y="23480"/>
                  </a:cubicBezTo>
                  <a:cubicBezTo>
                    <a:pt x="1594250" y="23480"/>
                    <a:pt x="1598713" y="16518"/>
                    <a:pt x="1600765" y="12502"/>
                  </a:cubicBezTo>
                  <a:cubicBezTo>
                    <a:pt x="1602104" y="10003"/>
                    <a:pt x="1602907" y="2863"/>
                    <a:pt x="1606923" y="1078"/>
                  </a:cubicBezTo>
                  <a:cubicBezTo>
                    <a:pt x="1608530" y="1078"/>
                    <a:pt x="1610761" y="1881"/>
                    <a:pt x="1611921" y="1078"/>
                  </a:cubicBezTo>
                  <a:cubicBezTo>
                    <a:pt x="1613472" y="309"/>
                    <a:pt x="1615190" y="-59"/>
                    <a:pt x="1616919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21" name="组合 120"/>
            <p:cNvGrpSpPr>
              <a:grpSpLocks noChangeAspect="1"/>
            </p:cNvGrpSpPr>
            <p:nvPr userDrawn="1"/>
          </p:nvGrpSpPr>
          <p:grpSpPr>
            <a:xfrm>
              <a:off x="468000" y="514800"/>
              <a:ext cx="507600" cy="507600"/>
              <a:chOff x="2216986" y="864164"/>
              <a:chExt cx="5847244" cy="5847244"/>
            </a:xfrm>
          </p:grpSpPr>
          <p:sp>
            <p:nvSpPr>
              <p:cNvPr id="122" name="任意多边形: 形状 121"/>
              <p:cNvSpPr/>
              <p:nvPr userDrawn="1"/>
            </p:nvSpPr>
            <p:spPr>
              <a:xfrm>
                <a:off x="2953301" y="1600488"/>
                <a:ext cx="4374605" cy="4374605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4 h 404050"/>
                  <a:gd name="connsiteX4" fmla="*/ -365 w 404050"/>
                  <a:gd name="connsiteY4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4"/>
                      <a:pt x="201660" y="403914"/>
                    </a:cubicBezTo>
                    <a:cubicBezTo>
                      <a:pt x="90107" y="403862"/>
                      <a:pt x="-312" y="31344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/>
              <p:cNvSpPr/>
              <p:nvPr/>
            </p:nvSpPr>
            <p:spPr>
              <a:xfrm>
                <a:off x="4296171" y="5162025"/>
                <a:ext cx="1689209" cy="788797"/>
              </a:xfrm>
              <a:custGeom>
                <a:avLst/>
                <a:gdLst>
                  <a:gd name="connsiteX0" fmla="*/ 884371 w 1689209"/>
                  <a:gd name="connsiteY0" fmla="*/ 777495 h 788797"/>
                  <a:gd name="connsiteX1" fmla="*/ 884308 w 1689209"/>
                  <a:gd name="connsiteY1" fmla="*/ 777576 h 788797"/>
                  <a:gd name="connsiteX2" fmla="*/ 881730 w 1689209"/>
                  <a:gd name="connsiteY2" fmla="*/ 778607 h 788797"/>
                  <a:gd name="connsiteX3" fmla="*/ 1398399 w 1689209"/>
                  <a:gd name="connsiteY3" fmla="*/ 610508 h 788797"/>
                  <a:gd name="connsiteX4" fmla="*/ 1409735 w 1689209"/>
                  <a:gd name="connsiteY4" fmla="*/ 635258 h 788797"/>
                  <a:gd name="connsiteX5" fmla="*/ 1398399 w 1689209"/>
                  <a:gd name="connsiteY5" fmla="*/ 709509 h 788797"/>
                  <a:gd name="connsiteX6" fmla="*/ 1391177 w 1689209"/>
                  <a:gd name="connsiteY6" fmla="*/ 639383 h 788797"/>
                  <a:gd name="connsiteX7" fmla="*/ 1398399 w 1689209"/>
                  <a:gd name="connsiteY7" fmla="*/ 610508 h 788797"/>
                  <a:gd name="connsiteX8" fmla="*/ 900298 w 1689209"/>
                  <a:gd name="connsiteY8" fmla="*/ 610508 h 788797"/>
                  <a:gd name="connsiteX9" fmla="*/ 912673 w 1689209"/>
                  <a:gd name="connsiteY9" fmla="*/ 635258 h 788797"/>
                  <a:gd name="connsiteX10" fmla="*/ 900298 w 1689209"/>
                  <a:gd name="connsiteY10" fmla="*/ 709509 h 788797"/>
                  <a:gd name="connsiteX11" fmla="*/ 893076 w 1689209"/>
                  <a:gd name="connsiteY11" fmla="*/ 639383 h 788797"/>
                  <a:gd name="connsiteX12" fmla="*/ 900298 w 1689209"/>
                  <a:gd name="connsiteY12" fmla="*/ 610508 h 788797"/>
                  <a:gd name="connsiteX13" fmla="*/ 1312802 w 1689209"/>
                  <a:gd name="connsiteY13" fmla="*/ 607412 h 788797"/>
                  <a:gd name="connsiteX14" fmla="*/ 1323120 w 1689209"/>
                  <a:gd name="connsiteY14" fmla="*/ 635259 h 788797"/>
                  <a:gd name="connsiteX15" fmla="*/ 1314860 w 1689209"/>
                  <a:gd name="connsiteY15" fmla="*/ 708481 h 788797"/>
                  <a:gd name="connsiteX16" fmla="*/ 1300427 w 1689209"/>
                  <a:gd name="connsiteY16" fmla="*/ 638344 h 788797"/>
                  <a:gd name="connsiteX17" fmla="*/ 1312802 w 1689209"/>
                  <a:gd name="connsiteY17" fmla="*/ 607412 h 788797"/>
                  <a:gd name="connsiteX18" fmla="*/ 818826 w 1689209"/>
                  <a:gd name="connsiteY18" fmla="*/ 607412 h 788797"/>
                  <a:gd name="connsiteX19" fmla="*/ 829144 w 1689209"/>
                  <a:gd name="connsiteY19" fmla="*/ 635259 h 788797"/>
                  <a:gd name="connsiteX20" fmla="*/ 819866 w 1689209"/>
                  <a:gd name="connsiteY20" fmla="*/ 709510 h 788797"/>
                  <a:gd name="connsiteX21" fmla="*/ 805422 w 1689209"/>
                  <a:gd name="connsiteY21" fmla="*/ 638344 h 788797"/>
                  <a:gd name="connsiteX22" fmla="*/ 818826 w 1689209"/>
                  <a:gd name="connsiteY22" fmla="*/ 607412 h 788797"/>
                  <a:gd name="connsiteX23" fmla="*/ 320211 w 1689209"/>
                  <a:gd name="connsiteY23" fmla="*/ 606386 h 788797"/>
                  <a:gd name="connsiteX24" fmla="*/ 327946 w 1689209"/>
                  <a:gd name="connsiteY24" fmla="*/ 609480 h 788797"/>
                  <a:gd name="connsiteX25" fmla="*/ 327946 w 1689209"/>
                  <a:gd name="connsiteY25" fmla="*/ 705385 h 788797"/>
                  <a:gd name="connsiteX26" fmla="*/ 310418 w 1689209"/>
                  <a:gd name="connsiteY26" fmla="*/ 705385 h 788797"/>
                  <a:gd name="connsiteX27" fmla="*/ 310418 w 1689209"/>
                  <a:gd name="connsiteY27" fmla="*/ 608452 h 788797"/>
                  <a:gd name="connsiteX28" fmla="*/ 312475 w 1689209"/>
                  <a:gd name="connsiteY28" fmla="*/ 609480 h 788797"/>
                  <a:gd name="connsiteX29" fmla="*/ 320211 w 1689209"/>
                  <a:gd name="connsiteY29" fmla="*/ 606386 h 788797"/>
                  <a:gd name="connsiteX30" fmla="*/ 397044 w 1689209"/>
                  <a:gd name="connsiteY30" fmla="*/ 601229 h 788797"/>
                  <a:gd name="connsiteX31" fmla="*/ 405294 w 1689209"/>
                  <a:gd name="connsiteY31" fmla="*/ 635258 h 788797"/>
                  <a:gd name="connsiteX32" fmla="*/ 397044 w 1689209"/>
                  <a:gd name="connsiteY32" fmla="*/ 704356 h 788797"/>
                  <a:gd name="connsiteX33" fmla="*/ 387765 w 1689209"/>
                  <a:gd name="connsiteY33" fmla="*/ 635258 h 788797"/>
                  <a:gd name="connsiteX34" fmla="*/ 397044 w 1689209"/>
                  <a:gd name="connsiteY34" fmla="*/ 601229 h 788797"/>
                  <a:gd name="connsiteX35" fmla="*/ 362834 w 1689209"/>
                  <a:gd name="connsiteY35" fmla="*/ 586035 h 788797"/>
                  <a:gd name="connsiteX36" fmla="*/ 369196 w 1689209"/>
                  <a:gd name="connsiteY36" fmla="*/ 591951 h 788797"/>
                  <a:gd name="connsiteX37" fmla="*/ 369196 w 1689209"/>
                  <a:gd name="connsiteY37" fmla="*/ 711577 h 788797"/>
                  <a:gd name="connsiteX38" fmla="*/ 348571 w 1689209"/>
                  <a:gd name="connsiteY38" fmla="*/ 711577 h 788797"/>
                  <a:gd name="connsiteX39" fmla="*/ 348571 w 1689209"/>
                  <a:gd name="connsiteY39" fmla="*/ 595036 h 788797"/>
                  <a:gd name="connsiteX40" fmla="*/ 348571 w 1689209"/>
                  <a:gd name="connsiteY40" fmla="*/ 591951 h 788797"/>
                  <a:gd name="connsiteX41" fmla="*/ 354158 w 1689209"/>
                  <a:gd name="connsiteY41" fmla="*/ 586364 h 788797"/>
                  <a:gd name="connsiteX42" fmla="*/ 362834 w 1689209"/>
                  <a:gd name="connsiteY42" fmla="*/ 586035 h 788797"/>
                  <a:gd name="connsiteX43" fmla="*/ 1360234 w 1689209"/>
                  <a:gd name="connsiteY43" fmla="*/ 585758 h 788797"/>
                  <a:gd name="connsiteX44" fmla="*/ 1371581 w 1689209"/>
                  <a:gd name="connsiteY44" fmla="*/ 630105 h 788797"/>
                  <a:gd name="connsiteX45" fmla="*/ 1359206 w 1689209"/>
                  <a:gd name="connsiteY45" fmla="*/ 715692 h 788797"/>
                  <a:gd name="connsiteX46" fmla="*/ 1346831 w 1689209"/>
                  <a:gd name="connsiteY46" fmla="*/ 629066 h 788797"/>
                  <a:gd name="connsiteX47" fmla="*/ 1360234 w 1689209"/>
                  <a:gd name="connsiteY47" fmla="*/ 585758 h 788797"/>
                  <a:gd name="connsiteX48" fmla="*/ 863173 w 1689209"/>
                  <a:gd name="connsiteY48" fmla="*/ 585758 h 788797"/>
                  <a:gd name="connsiteX49" fmla="*/ 873481 w 1689209"/>
                  <a:gd name="connsiteY49" fmla="*/ 630105 h 788797"/>
                  <a:gd name="connsiteX50" fmla="*/ 861105 w 1689209"/>
                  <a:gd name="connsiteY50" fmla="*/ 715692 h 788797"/>
                  <a:gd name="connsiteX51" fmla="*/ 848730 w 1689209"/>
                  <a:gd name="connsiteY51" fmla="*/ 629066 h 788797"/>
                  <a:gd name="connsiteX52" fmla="*/ 863173 w 1689209"/>
                  <a:gd name="connsiteY52" fmla="*/ 585758 h 788797"/>
                  <a:gd name="connsiteX53" fmla="*/ 651698 w 1689209"/>
                  <a:gd name="connsiteY53" fmla="*/ 575844 h 788797"/>
                  <a:gd name="connsiteX54" fmla="*/ 788738 w 1689209"/>
                  <a:gd name="connsiteY54" fmla="*/ 678111 h 788797"/>
                  <a:gd name="connsiteX55" fmla="*/ 797172 w 1689209"/>
                  <a:gd name="connsiteY55" fmla="*/ 744567 h 788797"/>
                  <a:gd name="connsiteX56" fmla="*/ 914731 w 1689209"/>
                  <a:gd name="connsiteY56" fmla="*/ 744567 h 788797"/>
                  <a:gd name="connsiteX57" fmla="*/ 959078 w 1689209"/>
                  <a:gd name="connsiteY57" fmla="*/ 641440 h 788797"/>
                  <a:gd name="connsiteX58" fmla="*/ 1084886 w 1689209"/>
                  <a:gd name="connsiteY58" fmla="*/ 590911 h 788797"/>
                  <a:gd name="connsiteX59" fmla="*/ 1260206 w 1689209"/>
                  <a:gd name="connsiteY59" fmla="*/ 637315 h 788797"/>
                  <a:gd name="connsiteX60" fmla="*/ 1294234 w 1689209"/>
                  <a:gd name="connsiteY60" fmla="*/ 750760 h 788797"/>
                  <a:gd name="connsiteX61" fmla="*/ 1412832 w 1689209"/>
                  <a:gd name="connsiteY61" fmla="*/ 750760 h 788797"/>
                  <a:gd name="connsiteX62" fmla="*/ 1480890 w 1689209"/>
                  <a:gd name="connsiteY62" fmla="*/ 614633 h 788797"/>
                  <a:gd name="connsiteX63" fmla="*/ 1603612 w 1689209"/>
                  <a:gd name="connsiteY63" fmla="*/ 586786 h 788797"/>
                  <a:gd name="connsiteX64" fmla="*/ 1603612 w 1689209"/>
                  <a:gd name="connsiteY64" fmla="*/ 630105 h 788797"/>
                  <a:gd name="connsiteX65" fmla="*/ 1481929 w 1689209"/>
                  <a:gd name="connsiteY65" fmla="*/ 647633 h 788797"/>
                  <a:gd name="connsiteX66" fmla="*/ 1431400 w 1689209"/>
                  <a:gd name="connsiteY66" fmla="*/ 750760 h 788797"/>
                  <a:gd name="connsiteX67" fmla="*/ 1426236 w 1689209"/>
                  <a:gd name="connsiteY67" fmla="*/ 766231 h 788797"/>
                  <a:gd name="connsiteX68" fmla="*/ 1362303 w 1689209"/>
                  <a:gd name="connsiteY68" fmla="*/ 778607 h 788797"/>
                  <a:gd name="connsiteX69" fmla="*/ 1363633 w 1689209"/>
                  <a:gd name="connsiteY69" fmla="*/ 776539 h 788797"/>
                  <a:gd name="connsiteX70" fmla="*/ 1363672 w 1689209"/>
                  <a:gd name="connsiteY70" fmla="*/ 776479 h 788797"/>
                  <a:gd name="connsiteX71" fmla="*/ 1394264 w 1689209"/>
                  <a:gd name="connsiteY71" fmla="*/ 763135 h 788797"/>
                  <a:gd name="connsiteX72" fmla="*/ 1331360 w 1689209"/>
                  <a:gd name="connsiteY72" fmla="*/ 776539 h 788797"/>
                  <a:gd name="connsiteX73" fmla="*/ 1309706 w 1689209"/>
                  <a:gd name="connsiteY73" fmla="*/ 776539 h 788797"/>
                  <a:gd name="connsiteX74" fmla="*/ 1327235 w 1689209"/>
                  <a:gd name="connsiteY74" fmla="*/ 771385 h 788797"/>
                  <a:gd name="connsiteX75" fmla="*/ 1224109 w 1689209"/>
                  <a:gd name="connsiteY75" fmla="*/ 771385 h 788797"/>
                  <a:gd name="connsiteX76" fmla="*/ 1166358 w 1689209"/>
                  <a:gd name="connsiteY76" fmla="*/ 638355 h 788797"/>
                  <a:gd name="connsiteX77" fmla="*/ 1015800 w 1689209"/>
                  <a:gd name="connsiteY77" fmla="*/ 631133 h 788797"/>
                  <a:gd name="connsiteX78" fmla="*/ 940520 w 1689209"/>
                  <a:gd name="connsiteY78" fmla="*/ 746635 h 788797"/>
                  <a:gd name="connsiteX79" fmla="*/ 933299 w 1689209"/>
                  <a:gd name="connsiteY79" fmla="*/ 764164 h 788797"/>
                  <a:gd name="connsiteX80" fmla="*/ 931231 w 1689209"/>
                  <a:gd name="connsiteY80" fmla="*/ 741481 h 788797"/>
                  <a:gd name="connsiteX81" fmla="*/ 931231 w 1689209"/>
                  <a:gd name="connsiteY81" fmla="*/ 786857 h 788797"/>
                  <a:gd name="connsiteX82" fmla="*/ 877605 w 1689209"/>
                  <a:gd name="connsiteY82" fmla="*/ 786857 h 788797"/>
                  <a:gd name="connsiteX83" fmla="*/ 900298 w 1689209"/>
                  <a:gd name="connsiteY83" fmla="*/ 778607 h 788797"/>
                  <a:gd name="connsiteX84" fmla="*/ 889082 w 1689209"/>
                  <a:gd name="connsiteY84" fmla="*/ 775513 h 788797"/>
                  <a:gd name="connsiteX85" fmla="*/ 884371 w 1689209"/>
                  <a:gd name="connsiteY85" fmla="*/ 777495 h 788797"/>
                  <a:gd name="connsiteX86" fmla="*/ 889980 w 1689209"/>
                  <a:gd name="connsiteY86" fmla="*/ 770357 h 788797"/>
                  <a:gd name="connsiteX87" fmla="*/ 860077 w 1689209"/>
                  <a:gd name="connsiteY87" fmla="*/ 770357 h 788797"/>
                  <a:gd name="connsiteX88" fmla="*/ 871423 w 1689209"/>
                  <a:gd name="connsiteY88" fmla="*/ 763135 h 788797"/>
                  <a:gd name="connsiteX89" fmla="*/ 820894 w 1689209"/>
                  <a:gd name="connsiteY89" fmla="*/ 763135 h 788797"/>
                  <a:gd name="connsiteX90" fmla="*/ 831201 w 1689209"/>
                  <a:gd name="connsiteY90" fmla="*/ 754885 h 788797"/>
                  <a:gd name="connsiteX91" fmla="*/ 728075 w 1689209"/>
                  <a:gd name="connsiteY91" fmla="*/ 754885 h 788797"/>
                  <a:gd name="connsiteX92" fmla="*/ 670325 w 1689209"/>
                  <a:gd name="connsiteY92" fmla="*/ 621854 h 788797"/>
                  <a:gd name="connsiteX93" fmla="*/ 519755 w 1689209"/>
                  <a:gd name="connsiteY93" fmla="*/ 614633 h 788797"/>
                  <a:gd name="connsiteX94" fmla="*/ 444476 w 1689209"/>
                  <a:gd name="connsiteY94" fmla="*/ 730134 h 788797"/>
                  <a:gd name="connsiteX95" fmla="*/ 431072 w 1689209"/>
                  <a:gd name="connsiteY95" fmla="*/ 730134 h 788797"/>
                  <a:gd name="connsiteX96" fmla="*/ 465101 w 1689209"/>
                  <a:gd name="connsiteY96" fmla="*/ 635258 h 788797"/>
                  <a:gd name="connsiteX97" fmla="*/ 590920 w 1689209"/>
                  <a:gd name="connsiteY97" fmla="*/ 584729 h 788797"/>
                  <a:gd name="connsiteX98" fmla="*/ 651698 w 1689209"/>
                  <a:gd name="connsiteY98" fmla="*/ 575844 h 788797"/>
                  <a:gd name="connsiteX99" fmla="*/ 70137 w 1689209"/>
                  <a:gd name="connsiteY99" fmla="*/ 573383 h 788797"/>
                  <a:gd name="connsiteX100" fmla="*/ 199042 w 1689209"/>
                  <a:gd name="connsiteY100" fmla="*/ 596065 h 788797"/>
                  <a:gd name="connsiteX101" fmla="*/ 281543 w 1689209"/>
                  <a:gd name="connsiteY101" fmla="*/ 723942 h 788797"/>
                  <a:gd name="connsiteX102" fmla="*/ 310418 w 1689209"/>
                  <a:gd name="connsiteY102" fmla="*/ 723942 h 788797"/>
                  <a:gd name="connsiteX103" fmla="*/ 321765 w 1689209"/>
                  <a:gd name="connsiteY103" fmla="*/ 738374 h 788797"/>
                  <a:gd name="connsiteX104" fmla="*/ 424891 w 1689209"/>
                  <a:gd name="connsiteY104" fmla="*/ 738374 h 788797"/>
                  <a:gd name="connsiteX105" fmla="*/ 424891 w 1689209"/>
                  <a:gd name="connsiteY105" fmla="*/ 776539 h 788797"/>
                  <a:gd name="connsiteX106" fmla="*/ 330015 w 1689209"/>
                  <a:gd name="connsiteY106" fmla="*/ 776539 h 788797"/>
                  <a:gd name="connsiteX107" fmla="*/ 383630 w 1689209"/>
                  <a:gd name="connsiteY107" fmla="*/ 770346 h 788797"/>
                  <a:gd name="connsiteX108" fmla="*/ 325890 w 1689209"/>
                  <a:gd name="connsiteY108" fmla="*/ 770346 h 788797"/>
                  <a:gd name="connsiteX109" fmla="*/ 344447 w 1689209"/>
                  <a:gd name="connsiteY109" fmla="*/ 764164 h 788797"/>
                  <a:gd name="connsiteX110" fmla="*/ 286697 w 1689209"/>
                  <a:gd name="connsiteY110" fmla="*/ 764164 h 788797"/>
                  <a:gd name="connsiteX111" fmla="*/ 286697 w 1689209"/>
                  <a:gd name="connsiteY111" fmla="*/ 740442 h 788797"/>
                  <a:gd name="connsiteX112" fmla="*/ 218639 w 1689209"/>
                  <a:gd name="connsiteY112" fmla="*/ 740442 h 788797"/>
                  <a:gd name="connsiteX113" fmla="*/ 165013 w 1689209"/>
                  <a:gd name="connsiteY113" fmla="*/ 619787 h 788797"/>
                  <a:gd name="connsiteX114" fmla="*/ 82512 w 1689209"/>
                  <a:gd name="connsiteY114" fmla="*/ 589883 h 788797"/>
                  <a:gd name="connsiteX115" fmla="*/ 68069 w 1689209"/>
                  <a:gd name="connsiteY115" fmla="*/ 576469 h 788797"/>
                  <a:gd name="connsiteX116" fmla="*/ 833341 w 1689209"/>
                  <a:gd name="connsiteY116" fmla="*/ 5257 h 788797"/>
                  <a:gd name="connsiteX117" fmla="*/ 854912 w 1689209"/>
                  <a:gd name="connsiteY117" fmla="*/ 31973 h 788797"/>
                  <a:gd name="connsiteX118" fmla="*/ 878634 w 1689209"/>
                  <a:gd name="connsiteY118" fmla="*/ 54666 h 788797"/>
                  <a:gd name="connsiteX119" fmla="*/ 872452 w 1689209"/>
                  <a:gd name="connsiteY119" fmla="*/ 61877 h 788797"/>
                  <a:gd name="connsiteX120" fmla="*/ 872441 w 1689209"/>
                  <a:gd name="connsiteY120" fmla="*/ 243379 h 788797"/>
                  <a:gd name="connsiteX121" fmla="*/ 964231 w 1689209"/>
                  <a:gd name="connsiteY121" fmla="*/ 258850 h 788797"/>
                  <a:gd name="connsiteX122" fmla="*/ 1035385 w 1689209"/>
                  <a:gd name="connsiteY122" fmla="*/ 302169 h 788797"/>
                  <a:gd name="connsiteX123" fmla="*/ 1103454 w 1689209"/>
                  <a:gd name="connsiteY123" fmla="*/ 321755 h 788797"/>
                  <a:gd name="connsiteX124" fmla="*/ 1138511 w 1689209"/>
                  <a:gd name="connsiteY124" fmla="*/ 355784 h 788797"/>
                  <a:gd name="connsiteX125" fmla="*/ 1177704 w 1689209"/>
                  <a:gd name="connsiteY125" fmla="*/ 355784 h 788797"/>
                  <a:gd name="connsiteX126" fmla="*/ 1233387 w 1689209"/>
                  <a:gd name="connsiteY126" fmla="*/ 397034 h 788797"/>
                  <a:gd name="connsiteX127" fmla="*/ 1275677 w 1689209"/>
                  <a:gd name="connsiteY127" fmla="*/ 423852 h 788797"/>
                  <a:gd name="connsiteX128" fmla="*/ 1296291 w 1689209"/>
                  <a:gd name="connsiteY128" fmla="*/ 449631 h 788797"/>
                  <a:gd name="connsiteX129" fmla="*/ 1335484 w 1689209"/>
                  <a:gd name="connsiteY129" fmla="*/ 466132 h 788797"/>
                  <a:gd name="connsiteX130" fmla="*/ 1380860 w 1689209"/>
                  <a:gd name="connsiteY130" fmla="*/ 471285 h 788797"/>
                  <a:gd name="connsiteX131" fmla="*/ 1438610 w 1689209"/>
                  <a:gd name="connsiteY131" fmla="*/ 495007 h 788797"/>
                  <a:gd name="connsiteX132" fmla="*/ 1524208 w 1689209"/>
                  <a:gd name="connsiteY132" fmla="*/ 542450 h 788797"/>
                  <a:gd name="connsiteX133" fmla="*/ 1689209 w 1689209"/>
                  <a:gd name="connsiteY133" fmla="*/ 569258 h 788797"/>
                  <a:gd name="connsiteX134" fmla="*/ 0 w 1689209"/>
                  <a:gd name="connsiteY134" fmla="*/ 569258 h 788797"/>
                  <a:gd name="connsiteX135" fmla="*/ 206252 w 1689209"/>
                  <a:gd name="connsiteY135" fmla="*/ 545536 h 788797"/>
                  <a:gd name="connsiteX136" fmla="*/ 294946 w 1689209"/>
                  <a:gd name="connsiteY136" fmla="*/ 498103 h 788797"/>
                  <a:gd name="connsiteX137" fmla="*/ 342379 w 1689209"/>
                  <a:gd name="connsiteY137" fmla="*/ 452728 h 788797"/>
                  <a:gd name="connsiteX138" fmla="*/ 389822 w 1689209"/>
                  <a:gd name="connsiteY138" fmla="*/ 429006 h 788797"/>
                  <a:gd name="connsiteX139" fmla="*/ 432101 w 1689209"/>
                  <a:gd name="connsiteY139" fmla="*/ 405295 h 788797"/>
                  <a:gd name="connsiteX140" fmla="*/ 469226 w 1689209"/>
                  <a:gd name="connsiteY140" fmla="*/ 357852 h 788797"/>
                  <a:gd name="connsiteX141" fmla="*/ 523880 w 1689209"/>
                  <a:gd name="connsiteY141" fmla="*/ 337226 h 788797"/>
                  <a:gd name="connsiteX142" fmla="*/ 577506 w 1689209"/>
                  <a:gd name="connsiteY142" fmla="*/ 300101 h 788797"/>
                  <a:gd name="connsiteX143" fmla="*/ 645574 w 1689209"/>
                  <a:gd name="connsiteY143" fmla="*/ 281533 h 788797"/>
                  <a:gd name="connsiteX144" fmla="*/ 706411 w 1689209"/>
                  <a:gd name="connsiteY144" fmla="*/ 244407 h 788797"/>
                  <a:gd name="connsiteX145" fmla="*/ 802326 w 1689209"/>
                  <a:gd name="connsiteY145" fmla="*/ 239254 h 788797"/>
                  <a:gd name="connsiteX146" fmla="*/ 802326 w 1689209"/>
                  <a:gd name="connsiteY146" fmla="*/ 59819 h 788797"/>
                  <a:gd name="connsiteX147" fmla="*/ 794076 w 1689209"/>
                  <a:gd name="connsiteY147" fmla="*/ 51569 h 788797"/>
                  <a:gd name="connsiteX148" fmla="*/ 816758 w 1689209"/>
                  <a:gd name="connsiteY148" fmla="*/ 26819 h 788797"/>
                  <a:gd name="connsiteX149" fmla="*/ 837383 w 1689209"/>
                  <a:gd name="connsiteY149" fmla="*/ 0 h 788797"/>
                  <a:gd name="connsiteX150" fmla="*/ 833341 w 1689209"/>
                  <a:gd name="connsiteY150" fmla="*/ 5257 h 788797"/>
                  <a:gd name="connsiteX151" fmla="*/ 833258 w 1689209"/>
                  <a:gd name="connsiteY151" fmla="*/ 5154 h 78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</a:cxnLst>
                <a:rect l="l" t="t" r="r" b="b"/>
                <a:pathLst>
                  <a:path w="1689209" h="788797">
                    <a:moveTo>
                      <a:pt x="884371" y="777495"/>
                    </a:moveTo>
                    <a:lnTo>
                      <a:pt x="884308" y="777576"/>
                    </a:lnTo>
                    <a:cubicBezTo>
                      <a:pt x="881987" y="778607"/>
                      <a:pt x="880182" y="778607"/>
                      <a:pt x="881730" y="778607"/>
                    </a:cubicBezTo>
                    <a:close/>
                    <a:moveTo>
                      <a:pt x="1398399" y="610508"/>
                    </a:moveTo>
                    <a:cubicBezTo>
                      <a:pt x="1409735" y="610508"/>
                      <a:pt x="1411803" y="620826"/>
                      <a:pt x="1409735" y="635258"/>
                    </a:cubicBezTo>
                    <a:cubicBezTo>
                      <a:pt x="1407678" y="649701"/>
                      <a:pt x="1405610" y="709509"/>
                      <a:pt x="1398399" y="709509"/>
                    </a:cubicBezTo>
                    <a:cubicBezTo>
                      <a:pt x="1391177" y="709509"/>
                      <a:pt x="1391177" y="661037"/>
                      <a:pt x="1391177" y="639383"/>
                    </a:cubicBezTo>
                    <a:cubicBezTo>
                      <a:pt x="1391177" y="617729"/>
                      <a:pt x="1391177" y="610508"/>
                      <a:pt x="1398399" y="610508"/>
                    </a:cubicBezTo>
                    <a:close/>
                    <a:moveTo>
                      <a:pt x="900298" y="610508"/>
                    </a:moveTo>
                    <a:cubicBezTo>
                      <a:pt x="912673" y="610508"/>
                      <a:pt x="914731" y="620826"/>
                      <a:pt x="912673" y="635258"/>
                    </a:cubicBezTo>
                    <a:cubicBezTo>
                      <a:pt x="910605" y="649701"/>
                      <a:pt x="907520" y="709509"/>
                      <a:pt x="900298" y="709509"/>
                    </a:cubicBezTo>
                    <a:cubicBezTo>
                      <a:pt x="893076" y="709509"/>
                      <a:pt x="893076" y="661037"/>
                      <a:pt x="893076" y="639383"/>
                    </a:cubicBezTo>
                    <a:cubicBezTo>
                      <a:pt x="893076" y="617729"/>
                      <a:pt x="893076" y="610508"/>
                      <a:pt x="900298" y="610508"/>
                    </a:cubicBezTo>
                    <a:close/>
                    <a:moveTo>
                      <a:pt x="1312802" y="607412"/>
                    </a:moveTo>
                    <a:cubicBezTo>
                      <a:pt x="1323120" y="607412"/>
                      <a:pt x="1323120" y="621855"/>
                      <a:pt x="1323120" y="635259"/>
                    </a:cubicBezTo>
                    <a:cubicBezTo>
                      <a:pt x="1323120" y="648662"/>
                      <a:pt x="1329303" y="708481"/>
                      <a:pt x="1314860" y="708481"/>
                    </a:cubicBezTo>
                    <a:cubicBezTo>
                      <a:pt x="1300427" y="708481"/>
                      <a:pt x="1300427" y="660009"/>
                      <a:pt x="1300427" y="638344"/>
                    </a:cubicBezTo>
                    <a:cubicBezTo>
                      <a:pt x="1300427" y="616690"/>
                      <a:pt x="1300427" y="607412"/>
                      <a:pt x="1312802" y="607412"/>
                    </a:cubicBezTo>
                    <a:close/>
                    <a:moveTo>
                      <a:pt x="818826" y="607412"/>
                    </a:moveTo>
                    <a:cubicBezTo>
                      <a:pt x="829144" y="607412"/>
                      <a:pt x="829144" y="621855"/>
                      <a:pt x="829144" y="635259"/>
                    </a:cubicBezTo>
                    <a:cubicBezTo>
                      <a:pt x="829144" y="648662"/>
                      <a:pt x="828116" y="709510"/>
                      <a:pt x="819866" y="709510"/>
                    </a:cubicBezTo>
                    <a:cubicBezTo>
                      <a:pt x="811615" y="709510"/>
                      <a:pt x="805422" y="660009"/>
                      <a:pt x="805422" y="638344"/>
                    </a:cubicBezTo>
                    <a:cubicBezTo>
                      <a:pt x="805422" y="616690"/>
                      <a:pt x="805422" y="607412"/>
                      <a:pt x="818826" y="607412"/>
                    </a:cubicBezTo>
                    <a:close/>
                    <a:moveTo>
                      <a:pt x="320211" y="606386"/>
                    </a:moveTo>
                    <a:cubicBezTo>
                      <a:pt x="324078" y="605355"/>
                      <a:pt x="327946" y="605355"/>
                      <a:pt x="327946" y="609480"/>
                    </a:cubicBezTo>
                    <a:cubicBezTo>
                      <a:pt x="330003" y="641409"/>
                      <a:pt x="330003" y="673445"/>
                      <a:pt x="327946" y="705385"/>
                    </a:cubicBezTo>
                    <a:cubicBezTo>
                      <a:pt x="327946" y="712606"/>
                      <a:pt x="310418" y="715692"/>
                      <a:pt x="310418" y="705385"/>
                    </a:cubicBezTo>
                    <a:cubicBezTo>
                      <a:pt x="308339" y="673110"/>
                      <a:pt x="308339" y="640726"/>
                      <a:pt x="310418" y="608452"/>
                    </a:cubicBezTo>
                    <a:lnTo>
                      <a:pt x="312475" y="609480"/>
                    </a:lnTo>
                    <a:cubicBezTo>
                      <a:pt x="312475" y="609480"/>
                      <a:pt x="316343" y="607418"/>
                      <a:pt x="320211" y="606386"/>
                    </a:cubicBezTo>
                    <a:close/>
                    <a:moveTo>
                      <a:pt x="397044" y="601229"/>
                    </a:moveTo>
                    <a:cubicBezTo>
                      <a:pt x="405294" y="600190"/>
                      <a:pt x="405294" y="627008"/>
                      <a:pt x="405294" y="635258"/>
                    </a:cubicBezTo>
                    <a:cubicBezTo>
                      <a:pt x="405294" y="643508"/>
                      <a:pt x="406322" y="704356"/>
                      <a:pt x="397044" y="704356"/>
                    </a:cubicBezTo>
                    <a:cubicBezTo>
                      <a:pt x="387765" y="704356"/>
                      <a:pt x="387765" y="651758"/>
                      <a:pt x="387765" y="635258"/>
                    </a:cubicBezTo>
                    <a:cubicBezTo>
                      <a:pt x="387765" y="618758"/>
                      <a:pt x="386725" y="601229"/>
                      <a:pt x="397044" y="601229"/>
                    </a:cubicBezTo>
                    <a:close/>
                    <a:moveTo>
                      <a:pt x="362834" y="586035"/>
                    </a:moveTo>
                    <a:cubicBezTo>
                      <a:pt x="365556" y="587046"/>
                      <a:pt x="367892" y="589098"/>
                      <a:pt x="369196" y="591951"/>
                    </a:cubicBezTo>
                    <a:cubicBezTo>
                      <a:pt x="371275" y="631794"/>
                      <a:pt x="371275" y="671723"/>
                      <a:pt x="369196" y="711577"/>
                    </a:cubicBezTo>
                    <a:cubicBezTo>
                      <a:pt x="369196" y="717759"/>
                      <a:pt x="348571" y="716730"/>
                      <a:pt x="348571" y="711577"/>
                    </a:cubicBezTo>
                    <a:cubicBezTo>
                      <a:pt x="344901" y="672817"/>
                      <a:pt x="344901" y="633797"/>
                      <a:pt x="348571" y="595036"/>
                    </a:cubicBezTo>
                    <a:lnTo>
                      <a:pt x="348571" y="591951"/>
                    </a:lnTo>
                    <a:cubicBezTo>
                      <a:pt x="349708" y="589471"/>
                      <a:pt x="351690" y="587490"/>
                      <a:pt x="354158" y="586364"/>
                    </a:cubicBezTo>
                    <a:cubicBezTo>
                      <a:pt x="357006" y="585054"/>
                      <a:pt x="360113" y="585024"/>
                      <a:pt x="362834" y="586035"/>
                    </a:cubicBezTo>
                    <a:close/>
                    <a:moveTo>
                      <a:pt x="1360234" y="585758"/>
                    </a:moveTo>
                    <a:cubicBezTo>
                      <a:pt x="1371581" y="585758"/>
                      <a:pt x="1371581" y="607412"/>
                      <a:pt x="1371581" y="630105"/>
                    </a:cubicBezTo>
                    <a:cubicBezTo>
                      <a:pt x="1371581" y="652787"/>
                      <a:pt x="1371581" y="715692"/>
                      <a:pt x="1359206" y="715692"/>
                    </a:cubicBezTo>
                    <a:cubicBezTo>
                      <a:pt x="1346831" y="715692"/>
                      <a:pt x="1346831" y="649691"/>
                      <a:pt x="1346831" y="629066"/>
                    </a:cubicBezTo>
                    <a:cubicBezTo>
                      <a:pt x="1346831" y="608451"/>
                      <a:pt x="1342706" y="585758"/>
                      <a:pt x="1360234" y="585758"/>
                    </a:cubicBezTo>
                    <a:close/>
                    <a:moveTo>
                      <a:pt x="863173" y="585758"/>
                    </a:moveTo>
                    <a:cubicBezTo>
                      <a:pt x="878645" y="585758"/>
                      <a:pt x="873481" y="607412"/>
                      <a:pt x="873481" y="630105"/>
                    </a:cubicBezTo>
                    <a:cubicBezTo>
                      <a:pt x="873481" y="652787"/>
                      <a:pt x="873481" y="715692"/>
                      <a:pt x="861105" y="715692"/>
                    </a:cubicBezTo>
                    <a:cubicBezTo>
                      <a:pt x="848730" y="715692"/>
                      <a:pt x="848730" y="649691"/>
                      <a:pt x="848730" y="629066"/>
                    </a:cubicBezTo>
                    <a:cubicBezTo>
                      <a:pt x="848730" y="608451"/>
                      <a:pt x="845644" y="585758"/>
                      <a:pt x="863173" y="585758"/>
                    </a:cubicBezTo>
                    <a:close/>
                    <a:moveTo>
                      <a:pt x="651698" y="575844"/>
                    </a:moveTo>
                    <a:cubicBezTo>
                      <a:pt x="711885" y="579205"/>
                      <a:pt x="767114" y="617803"/>
                      <a:pt x="788738" y="678111"/>
                    </a:cubicBezTo>
                    <a:cubicBezTo>
                      <a:pt x="796371" y="699386"/>
                      <a:pt x="799251" y="722068"/>
                      <a:pt x="797172" y="744567"/>
                    </a:cubicBezTo>
                    <a:lnTo>
                      <a:pt x="914731" y="744567"/>
                    </a:lnTo>
                    <a:cubicBezTo>
                      <a:pt x="924215" y="708156"/>
                      <a:pt x="939167" y="673380"/>
                      <a:pt x="959078" y="641440"/>
                    </a:cubicBezTo>
                    <a:cubicBezTo>
                      <a:pt x="992273" y="608007"/>
                      <a:pt x="1037789" y="589720"/>
                      <a:pt x="1084886" y="590911"/>
                    </a:cubicBezTo>
                    <a:cubicBezTo>
                      <a:pt x="1147216" y="581708"/>
                      <a:pt x="1210597" y="598490"/>
                      <a:pt x="1260206" y="637315"/>
                    </a:cubicBezTo>
                    <a:cubicBezTo>
                      <a:pt x="1281773" y="671279"/>
                      <a:pt x="1293552" y="710538"/>
                      <a:pt x="1294234" y="750760"/>
                    </a:cubicBezTo>
                    <a:lnTo>
                      <a:pt x="1412832" y="750760"/>
                    </a:lnTo>
                    <a:cubicBezTo>
                      <a:pt x="1424189" y="700555"/>
                      <a:pt x="1447543" y="653848"/>
                      <a:pt x="1480890" y="614633"/>
                    </a:cubicBezTo>
                    <a:cubicBezTo>
                      <a:pt x="1517907" y="592795"/>
                      <a:pt x="1560803" y="583062"/>
                      <a:pt x="1603612" y="586786"/>
                    </a:cubicBezTo>
                    <a:lnTo>
                      <a:pt x="1603612" y="630105"/>
                    </a:lnTo>
                    <a:cubicBezTo>
                      <a:pt x="1562221" y="625665"/>
                      <a:pt x="1520386" y="631685"/>
                      <a:pt x="1481929" y="647633"/>
                    </a:cubicBezTo>
                    <a:cubicBezTo>
                      <a:pt x="1455208" y="676227"/>
                      <a:pt x="1437626" y="712129"/>
                      <a:pt x="1431400" y="750760"/>
                    </a:cubicBezTo>
                    <a:cubicBezTo>
                      <a:pt x="1431389" y="763135"/>
                      <a:pt x="1438611" y="760038"/>
                      <a:pt x="1426236" y="766231"/>
                    </a:cubicBezTo>
                    <a:cubicBezTo>
                      <a:pt x="1405632" y="773421"/>
                      <a:pt x="1384097" y="777589"/>
                      <a:pt x="1362303" y="778607"/>
                    </a:cubicBezTo>
                    <a:lnTo>
                      <a:pt x="1363633" y="776539"/>
                    </a:lnTo>
                    <a:lnTo>
                      <a:pt x="1363672" y="776479"/>
                    </a:lnTo>
                    <a:cubicBezTo>
                      <a:pt x="1371259" y="772609"/>
                      <a:pt x="1393492" y="764678"/>
                      <a:pt x="1394264" y="763135"/>
                    </a:cubicBezTo>
                    <a:cubicBezTo>
                      <a:pt x="1395303" y="761067"/>
                      <a:pt x="1338581" y="776539"/>
                      <a:pt x="1331360" y="776539"/>
                    </a:cubicBezTo>
                    <a:lnTo>
                      <a:pt x="1309706" y="776539"/>
                    </a:lnTo>
                    <a:lnTo>
                      <a:pt x="1327235" y="771385"/>
                    </a:lnTo>
                    <a:lnTo>
                      <a:pt x="1224109" y="771385"/>
                    </a:lnTo>
                    <a:cubicBezTo>
                      <a:pt x="1224109" y="771385"/>
                      <a:pt x="1229262" y="662066"/>
                      <a:pt x="1166358" y="638355"/>
                    </a:cubicBezTo>
                    <a:cubicBezTo>
                      <a:pt x="1118536" y="618520"/>
                      <a:pt x="1065300" y="615965"/>
                      <a:pt x="1015800" y="631133"/>
                    </a:cubicBezTo>
                    <a:cubicBezTo>
                      <a:pt x="962174" y="649690"/>
                      <a:pt x="948760" y="741481"/>
                      <a:pt x="940520" y="746635"/>
                    </a:cubicBezTo>
                    <a:cubicBezTo>
                      <a:pt x="937500" y="752211"/>
                      <a:pt x="935074" y="758079"/>
                      <a:pt x="933299" y="764164"/>
                    </a:cubicBezTo>
                    <a:lnTo>
                      <a:pt x="931231" y="741481"/>
                    </a:lnTo>
                    <a:cubicBezTo>
                      <a:pt x="926813" y="756282"/>
                      <a:pt x="926813" y="772046"/>
                      <a:pt x="931231" y="786857"/>
                    </a:cubicBezTo>
                    <a:cubicBezTo>
                      <a:pt x="913453" y="789444"/>
                      <a:pt x="895383" y="789444"/>
                      <a:pt x="877605" y="786857"/>
                    </a:cubicBezTo>
                    <a:cubicBezTo>
                      <a:pt x="870384" y="786857"/>
                      <a:pt x="908549" y="786857"/>
                      <a:pt x="900298" y="778607"/>
                    </a:cubicBezTo>
                    <a:cubicBezTo>
                      <a:pt x="896173" y="774482"/>
                      <a:pt x="892305" y="774482"/>
                      <a:pt x="889082" y="775513"/>
                    </a:cubicBezTo>
                    <a:lnTo>
                      <a:pt x="884371" y="777495"/>
                    </a:lnTo>
                    <a:lnTo>
                      <a:pt x="889980" y="770357"/>
                    </a:lnTo>
                    <a:cubicBezTo>
                      <a:pt x="891009" y="762106"/>
                      <a:pt x="864202" y="770357"/>
                      <a:pt x="860077" y="770357"/>
                    </a:cubicBezTo>
                    <a:cubicBezTo>
                      <a:pt x="855952" y="770357"/>
                      <a:pt x="871423" y="763135"/>
                      <a:pt x="871423" y="763135"/>
                    </a:cubicBezTo>
                    <a:lnTo>
                      <a:pt x="820894" y="763135"/>
                    </a:lnTo>
                    <a:lnTo>
                      <a:pt x="831201" y="754885"/>
                    </a:lnTo>
                    <a:lnTo>
                      <a:pt x="728075" y="754885"/>
                    </a:lnTo>
                    <a:cubicBezTo>
                      <a:pt x="728075" y="754885"/>
                      <a:pt x="734268" y="645565"/>
                      <a:pt x="670325" y="621854"/>
                    </a:cubicBezTo>
                    <a:cubicBezTo>
                      <a:pt x="622513" y="601933"/>
                      <a:pt x="569245" y="599378"/>
                      <a:pt x="519755" y="614633"/>
                    </a:cubicBezTo>
                    <a:cubicBezTo>
                      <a:pt x="466130" y="633190"/>
                      <a:pt x="452726" y="724981"/>
                      <a:pt x="444476" y="730134"/>
                    </a:cubicBezTo>
                    <a:cubicBezTo>
                      <a:pt x="436226" y="735288"/>
                      <a:pt x="431072" y="730134"/>
                      <a:pt x="431072" y="730134"/>
                    </a:cubicBezTo>
                    <a:cubicBezTo>
                      <a:pt x="435869" y="696528"/>
                      <a:pt x="447454" y="664253"/>
                      <a:pt x="465101" y="635258"/>
                    </a:cubicBezTo>
                    <a:cubicBezTo>
                      <a:pt x="498091" y="601500"/>
                      <a:pt x="543748" y="583159"/>
                      <a:pt x="590920" y="584729"/>
                    </a:cubicBezTo>
                    <a:cubicBezTo>
                      <a:pt x="611023" y="577518"/>
                      <a:pt x="631636" y="574723"/>
                      <a:pt x="651698" y="575844"/>
                    </a:cubicBezTo>
                    <a:close/>
                    <a:moveTo>
                      <a:pt x="70137" y="573383"/>
                    </a:moveTo>
                    <a:cubicBezTo>
                      <a:pt x="114214" y="571943"/>
                      <a:pt x="158106" y="579663"/>
                      <a:pt x="199042" y="596065"/>
                    </a:cubicBezTo>
                    <a:cubicBezTo>
                      <a:pt x="260918" y="620816"/>
                      <a:pt x="281543" y="723942"/>
                      <a:pt x="281543" y="723942"/>
                    </a:cubicBezTo>
                    <a:lnTo>
                      <a:pt x="310418" y="723942"/>
                    </a:lnTo>
                    <a:cubicBezTo>
                      <a:pt x="321765" y="724971"/>
                      <a:pt x="321765" y="738374"/>
                      <a:pt x="321765" y="738374"/>
                    </a:cubicBezTo>
                    <a:lnTo>
                      <a:pt x="424891" y="738374"/>
                    </a:lnTo>
                    <a:cubicBezTo>
                      <a:pt x="424891" y="738374"/>
                      <a:pt x="433141" y="769318"/>
                      <a:pt x="424891" y="776539"/>
                    </a:cubicBezTo>
                    <a:cubicBezTo>
                      <a:pt x="393363" y="780101"/>
                      <a:pt x="361532" y="780101"/>
                      <a:pt x="330015" y="776539"/>
                    </a:cubicBezTo>
                    <a:cubicBezTo>
                      <a:pt x="315572" y="776539"/>
                      <a:pt x="379515" y="770346"/>
                      <a:pt x="383630" y="770346"/>
                    </a:cubicBezTo>
                    <a:cubicBezTo>
                      <a:pt x="387766" y="770346"/>
                      <a:pt x="342390" y="771386"/>
                      <a:pt x="325890" y="770346"/>
                    </a:cubicBezTo>
                    <a:cubicBezTo>
                      <a:pt x="309379" y="769318"/>
                      <a:pt x="344447" y="764164"/>
                      <a:pt x="344447" y="764164"/>
                    </a:cubicBezTo>
                    <a:lnTo>
                      <a:pt x="286697" y="764164"/>
                    </a:lnTo>
                    <a:lnTo>
                      <a:pt x="286697" y="740442"/>
                    </a:lnTo>
                    <a:lnTo>
                      <a:pt x="218639" y="740442"/>
                    </a:lnTo>
                    <a:cubicBezTo>
                      <a:pt x="218639" y="740442"/>
                      <a:pt x="211417" y="647634"/>
                      <a:pt x="165013" y="619787"/>
                    </a:cubicBezTo>
                    <a:cubicBezTo>
                      <a:pt x="139115" y="605842"/>
                      <a:pt x="111323" y="595773"/>
                      <a:pt x="82512" y="589883"/>
                    </a:cubicBezTo>
                    <a:cubicBezTo>
                      <a:pt x="75107" y="589450"/>
                      <a:pt x="69044" y="583820"/>
                      <a:pt x="68069" y="576469"/>
                    </a:cubicBezTo>
                    <a:close/>
                    <a:moveTo>
                      <a:pt x="833341" y="5257"/>
                    </a:moveTo>
                    <a:lnTo>
                      <a:pt x="854912" y="31973"/>
                    </a:lnTo>
                    <a:cubicBezTo>
                      <a:pt x="864201" y="41251"/>
                      <a:pt x="877605" y="47444"/>
                      <a:pt x="878634" y="54666"/>
                    </a:cubicBezTo>
                    <a:cubicBezTo>
                      <a:pt x="879662" y="61877"/>
                      <a:pt x="872452" y="61877"/>
                      <a:pt x="872452" y="61877"/>
                    </a:cubicBezTo>
                    <a:lnTo>
                      <a:pt x="872441" y="243379"/>
                    </a:lnTo>
                    <a:cubicBezTo>
                      <a:pt x="903785" y="242047"/>
                      <a:pt x="935063" y="247320"/>
                      <a:pt x="964231" y="258850"/>
                    </a:cubicBezTo>
                    <a:cubicBezTo>
                      <a:pt x="985885" y="276379"/>
                      <a:pt x="1026107" y="289794"/>
                      <a:pt x="1035385" y="302169"/>
                    </a:cubicBezTo>
                    <a:cubicBezTo>
                      <a:pt x="1044664" y="314533"/>
                      <a:pt x="1085914" y="317630"/>
                      <a:pt x="1103454" y="321755"/>
                    </a:cubicBezTo>
                    <a:cubicBezTo>
                      <a:pt x="1120982" y="325880"/>
                      <a:pt x="1129232" y="355784"/>
                      <a:pt x="1138511" y="355784"/>
                    </a:cubicBezTo>
                    <a:cubicBezTo>
                      <a:pt x="1147790" y="355784"/>
                      <a:pt x="1163261" y="350630"/>
                      <a:pt x="1177704" y="355784"/>
                    </a:cubicBezTo>
                    <a:cubicBezTo>
                      <a:pt x="1192137" y="360948"/>
                      <a:pt x="1217915" y="388784"/>
                      <a:pt x="1233387" y="397034"/>
                    </a:cubicBezTo>
                    <a:cubicBezTo>
                      <a:pt x="1248859" y="405295"/>
                      <a:pt x="1268455" y="407352"/>
                      <a:pt x="1275677" y="423852"/>
                    </a:cubicBezTo>
                    <a:cubicBezTo>
                      <a:pt x="1282887" y="440353"/>
                      <a:pt x="1278762" y="449631"/>
                      <a:pt x="1296291" y="449631"/>
                    </a:cubicBezTo>
                    <a:cubicBezTo>
                      <a:pt x="1311178" y="448960"/>
                      <a:pt x="1325567" y="455023"/>
                      <a:pt x="1335484" y="466132"/>
                    </a:cubicBezTo>
                    <a:cubicBezTo>
                      <a:pt x="1342706" y="471285"/>
                      <a:pt x="1372610" y="469228"/>
                      <a:pt x="1380860" y="471285"/>
                    </a:cubicBezTo>
                    <a:cubicBezTo>
                      <a:pt x="1389110" y="473353"/>
                      <a:pt x="1420042" y="488825"/>
                      <a:pt x="1438610" y="495007"/>
                    </a:cubicBezTo>
                    <a:cubicBezTo>
                      <a:pt x="1468850" y="507512"/>
                      <a:pt x="1497563" y="523427"/>
                      <a:pt x="1524208" y="542450"/>
                    </a:cubicBezTo>
                    <a:cubicBezTo>
                      <a:pt x="1579966" y="545774"/>
                      <a:pt x="1635248" y="554761"/>
                      <a:pt x="1689209" y="569258"/>
                    </a:cubicBezTo>
                    <a:lnTo>
                      <a:pt x="0" y="569258"/>
                    </a:lnTo>
                    <a:cubicBezTo>
                      <a:pt x="0" y="569258"/>
                      <a:pt x="59819" y="557911"/>
                      <a:pt x="206252" y="545536"/>
                    </a:cubicBezTo>
                    <a:cubicBezTo>
                      <a:pt x="232172" y="523698"/>
                      <a:pt x="262390" y="507534"/>
                      <a:pt x="294946" y="498103"/>
                    </a:cubicBezTo>
                    <a:cubicBezTo>
                      <a:pt x="305253" y="497075"/>
                      <a:pt x="338254" y="458910"/>
                      <a:pt x="342379" y="452728"/>
                    </a:cubicBezTo>
                    <a:cubicBezTo>
                      <a:pt x="346504" y="446535"/>
                      <a:pt x="382600" y="452728"/>
                      <a:pt x="389822" y="429006"/>
                    </a:cubicBezTo>
                    <a:cubicBezTo>
                      <a:pt x="397033" y="405295"/>
                      <a:pt x="419726" y="409409"/>
                      <a:pt x="432101" y="405295"/>
                    </a:cubicBezTo>
                    <a:cubicBezTo>
                      <a:pt x="444476" y="401159"/>
                      <a:pt x="459948" y="363005"/>
                      <a:pt x="469226" y="357852"/>
                    </a:cubicBezTo>
                    <a:cubicBezTo>
                      <a:pt x="478505" y="352698"/>
                      <a:pt x="504284" y="344448"/>
                      <a:pt x="523880" y="337226"/>
                    </a:cubicBezTo>
                    <a:cubicBezTo>
                      <a:pt x="543477" y="330005"/>
                      <a:pt x="563074" y="300101"/>
                      <a:pt x="577506" y="300101"/>
                    </a:cubicBezTo>
                    <a:cubicBezTo>
                      <a:pt x="601206" y="298531"/>
                      <a:pt x="624354" y="292219"/>
                      <a:pt x="645574" y="281533"/>
                    </a:cubicBezTo>
                    <a:cubicBezTo>
                      <a:pt x="665160" y="268129"/>
                      <a:pt x="687853" y="255754"/>
                      <a:pt x="706411" y="244407"/>
                    </a:cubicBezTo>
                    <a:cubicBezTo>
                      <a:pt x="737949" y="237933"/>
                      <a:pt x="770278" y="236201"/>
                      <a:pt x="802326" y="239254"/>
                    </a:cubicBezTo>
                    <a:lnTo>
                      <a:pt x="802326" y="59819"/>
                    </a:lnTo>
                    <a:lnTo>
                      <a:pt x="794076" y="51569"/>
                    </a:lnTo>
                    <a:cubicBezTo>
                      <a:pt x="789951" y="48473"/>
                      <a:pt x="806451" y="38166"/>
                      <a:pt x="816758" y="26819"/>
                    </a:cubicBezTo>
                    <a:close/>
                    <a:moveTo>
                      <a:pt x="837383" y="0"/>
                    </a:moveTo>
                    <a:lnTo>
                      <a:pt x="833341" y="5257"/>
                    </a:lnTo>
                    <a:lnTo>
                      <a:pt x="833258" y="5154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2252210" y="898783"/>
                <a:ext cx="5775066" cy="5775066"/>
              </a:xfrm>
              <a:custGeom>
                <a:avLst/>
                <a:gdLst>
                  <a:gd name="connsiteX0" fmla="*/ 680730 w 1362920"/>
                  <a:gd name="connsiteY0" fmla="*/ 165255 h 1362920"/>
                  <a:gd name="connsiteX1" fmla="*/ 164524 w 1362920"/>
                  <a:gd name="connsiteY1" fmla="*/ 681460 h 1362920"/>
                  <a:gd name="connsiteX2" fmla="*/ 680730 w 1362920"/>
                  <a:gd name="connsiteY2" fmla="*/ 1197665 h 1362920"/>
                  <a:gd name="connsiteX3" fmla="*/ 1196935 w 1362920"/>
                  <a:gd name="connsiteY3" fmla="*/ 681460 h 1362920"/>
                  <a:gd name="connsiteX4" fmla="*/ 680730 w 1362920"/>
                  <a:gd name="connsiteY4" fmla="*/ 165255 h 1362920"/>
                  <a:gd name="connsiteX5" fmla="*/ 681460 w 1362920"/>
                  <a:gd name="connsiteY5" fmla="*/ 0 h 1362920"/>
                  <a:gd name="connsiteX6" fmla="*/ 1362920 w 1362920"/>
                  <a:gd name="connsiteY6" fmla="*/ 681460 h 1362920"/>
                  <a:gd name="connsiteX7" fmla="*/ 681460 w 1362920"/>
                  <a:gd name="connsiteY7" fmla="*/ 1362920 h 1362920"/>
                  <a:gd name="connsiteX8" fmla="*/ 0 w 1362920"/>
                  <a:gd name="connsiteY8" fmla="*/ 681460 h 1362920"/>
                  <a:gd name="connsiteX9" fmla="*/ 681460 w 1362920"/>
                  <a:gd name="connsiteY9" fmla="*/ 0 h 136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2920" h="1362920">
                    <a:moveTo>
                      <a:pt x="680730" y="165255"/>
                    </a:moveTo>
                    <a:cubicBezTo>
                      <a:pt x="395638" y="165255"/>
                      <a:pt x="164524" y="396368"/>
                      <a:pt x="164524" y="681460"/>
                    </a:cubicBezTo>
                    <a:cubicBezTo>
                      <a:pt x="164660" y="966497"/>
                      <a:pt x="395694" y="1197532"/>
                      <a:pt x="680730" y="1197665"/>
                    </a:cubicBezTo>
                    <a:cubicBezTo>
                      <a:pt x="965823" y="1197665"/>
                      <a:pt x="1196935" y="966554"/>
                      <a:pt x="1196935" y="681460"/>
                    </a:cubicBezTo>
                    <a:cubicBezTo>
                      <a:pt x="1196935" y="396368"/>
                      <a:pt x="965823" y="165255"/>
                      <a:pt x="680730" y="165255"/>
                    </a:cubicBezTo>
                    <a:close/>
                    <a:moveTo>
                      <a:pt x="681460" y="0"/>
                    </a:moveTo>
                    <a:cubicBezTo>
                      <a:pt x="1057819" y="0"/>
                      <a:pt x="1362920" y="305101"/>
                      <a:pt x="1362920" y="681460"/>
                    </a:cubicBezTo>
                    <a:cubicBezTo>
                      <a:pt x="1362920" y="1057819"/>
                      <a:pt x="1057819" y="1362920"/>
                      <a:pt x="681460" y="1362920"/>
                    </a:cubicBezTo>
                    <a:cubicBezTo>
                      <a:pt x="305101" y="1362920"/>
                      <a:pt x="0" y="1057819"/>
                      <a:pt x="0" y="681460"/>
                    </a:cubicBezTo>
                    <a:cubicBezTo>
                      <a:pt x="0" y="305101"/>
                      <a:pt x="305101" y="0"/>
                      <a:pt x="681460" y="0"/>
                    </a:cubicBezTo>
                    <a:close/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2216986" y="864164"/>
                <a:ext cx="5847244" cy="5847244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269669 w 540067"/>
                  <a:gd name="connsiteY4" fmla="*/ 539932 h 540067"/>
                  <a:gd name="connsiteX5" fmla="*/ 269669 w 540067"/>
                  <a:gd name="connsiteY5" fmla="*/ 7198 h 540067"/>
                  <a:gd name="connsiteX6" fmla="*/ 6779 w 540067"/>
                  <a:gd name="connsiteY6" fmla="*/ 269898 h 540067"/>
                  <a:gd name="connsiteX7" fmla="*/ 269478 w 540067"/>
                  <a:gd name="connsiteY7" fmla="*/ 532788 h 540067"/>
                  <a:gd name="connsiteX8" fmla="*/ 532368 w 540067"/>
                  <a:gd name="connsiteY8" fmla="*/ 270089 h 540067"/>
                  <a:gd name="connsiteX9" fmla="*/ 532368 w 540067"/>
                  <a:gd name="connsiteY9" fmla="*/ 269898 h 540067"/>
                  <a:gd name="connsiteX10" fmla="*/ 269573 w 540067"/>
                  <a:gd name="connsiteY10" fmla="*/ 7199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4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545" y="418968"/>
                      <a:pt x="418739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46"/>
                      <a:pt x="6831" y="124760"/>
                      <a:pt x="6779" y="269898"/>
                    </a:cubicBezTo>
                    <a:cubicBezTo>
                      <a:pt x="6726" y="415036"/>
                      <a:pt x="124341" y="532735"/>
                      <a:pt x="269478" y="532788"/>
                    </a:cubicBezTo>
                    <a:cubicBezTo>
                      <a:pt x="414616" y="532841"/>
                      <a:pt x="532316" y="415226"/>
                      <a:pt x="532368" y="270089"/>
                    </a:cubicBezTo>
                    <a:cubicBezTo>
                      <a:pt x="532368" y="270025"/>
                      <a:pt x="532368" y="269962"/>
                      <a:pt x="532368" y="269898"/>
                    </a:cubicBezTo>
                    <a:cubicBezTo>
                      <a:pt x="532211" y="124841"/>
                      <a:pt x="414630" y="7304"/>
                      <a:pt x="269573" y="7199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2925454" y="1572645"/>
                <a:ext cx="4430295" cy="4430295"/>
              </a:xfrm>
              <a:custGeom>
                <a:avLst/>
                <a:gdLst>
                  <a:gd name="connsiteX0" fmla="*/ 204232 w 409194"/>
                  <a:gd name="connsiteY0" fmla="*/ 409058 h 409194"/>
                  <a:gd name="connsiteX1" fmla="*/ -365 w 409194"/>
                  <a:gd name="connsiteY1" fmla="*/ 204461 h 409194"/>
                  <a:gd name="connsiteX2" fmla="*/ 204232 w 409194"/>
                  <a:gd name="connsiteY2" fmla="*/ -136 h 409194"/>
                  <a:gd name="connsiteX3" fmla="*/ 408829 w 409194"/>
                  <a:gd name="connsiteY3" fmla="*/ 204461 h 409194"/>
                  <a:gd name="connsiteX4" fmla="*/ 204232 w 409194"/>
                  <a:gd name="connsiteY4" fmla="*/ 409058 h 409194"/>
                  <a:gd name="connsiteX5" fmla="*/ 204232 w 409194"/>
                  <a:gd name="connsiteY5" fmla="*/ 5008 h 409194"/>
                  <a:gd name="connsiteX6" fmla="*/ 4779 w 409194"/>
                  <a:gd name="connsiteY6" fmla="*/ 204461 h 409194"/>
                  <a:gd name="connsiteX7" fmla="*/ 204232 w 409194"/>
                  <a:gd name="connsiteY7" fmla="*/ 403915 h 409194"/>
                  <a:gd name="connsiteX8" fmla="*/ 403686 w 409194"/>
                  <a:gd name="connsiteY8" fmla="*/ 204461 h 409194"/>
                  <a:gd name="connsiteX9" fmla="*/ 204232 w 409194"/>
                  <a:gd name="connsiteY9" fmla="*/ 5008 h 4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194" h="409194">
                    <a:moveTo>
                      <a:pt x="204232" y="409058"/>
                    </a:moveTo>
                    <a:cubicBezTo>
                      <a:pt x="91236" y="409058"/>
                      <a:pt x="-365" y="317457"/>
                      <a:pt x="-365" y="204461"/>
                    </a:cubicBezTo>
                    <a:cubicBezTo>
                      <a:pt x="-365" y="91465"/>
                      <a:pt x="91236" y="-136"/>
                      <a:pt x="204232" y="-136"/>
                    </a:cubicBezTo>
                    <a:cubicBezTo>
                      <a:pt x="317228" y="-136"/>
                      <a:pt x="408829" y="91465"/>
                      <a:pt x="408829" y="204461"/>
                    </a:cubicBezTo>
                    <a:cubicBezTo>
                      <a:pt x="408672" y="317392"/>
                      <a:pt x="317163" y="408901"/>
                      <a:pt x="204232" y="409058"/>
                    </a:cubicBezTo>
                    <a:moveTo>
                      <a:pt x="204232" y="5008"/>
                    </a:moveTo>
                    <a:cubicBezTo>
                      <a:pt x="94077" y="5008"/>
                      <a:pt x="4779" y="94306"/>
                      <a:pt x="4779" y="204461"/>
                    </a:cubicBezTo>
                    <a:cubicBezTo>
                      <a:pt x="4779" y="314616"/>
                      <a:pt x="94077" y="403915"/>
                      <a:pt x="204232" y="403915"/>
                    </a:cubicBezTo>
                    <a:cubicBezTo>
                      <a:pt x="314387" y="403915"/>
                      <a:pt x="403686" y="314616"/>
                      <a:pt x="403686" y="204461"/>
                    </a:cubicBezTo>
                    <a:cubicBezTo>
                      <a:pt x="403372" y="94436"/>
                      <a:pt x="314257" y="5322"/>
                      <a:pt x="204232" y="500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4803560" y="5511495"/>
                <a:ext cx="663105" cy="184906"/>
              </a:xfrm>
              <a:custGeom>
                <a:avLst/>
                <a:gdLst>
                  <a:gd name="connsiteX0" fmla="*/ 430891 w 663105"/>
                  <a:gd name="connsiteY0" fmla="*/ 41814 h 184906"/>
                  <a:gd name="connsiteX1" fmla="*/ 364890 w 663105"/>
                  <a:gd name="connsiteY1" fmla="*/ 121216 h 184906"/>
                  <a:gd name="connsiteX2" fmla="*/ 431919 w 663105"/>
                  <a:gd name="connsiteY2" fmla="*/ 121216 h 184906"/>
                  <a:gd name="connsiteX3" fmla="*/ 431919 w 663105"/>
                  <a:gd name="connsiteY3" fmla="*/ 41814 h 184906"/>
                  <a:gd name="connsiteX4" fmla="*/ 591939 w 663105"/>
                  <a:gd name="connsiteY4" fmla="*/ 25910 h 184906"/>
                  <a:gd name="connsiteX5" fmla="*/ 548632 w 663105"/>
                  <a:gd name="connsiteY5" fmla="*/ 96035 h 184906"/>
                  <a:gd name="connsiteX6" fmla="*/ 591939 w 663105"/>
                  <a:gd name="connsiteY6" fmla="*/ 165132 h 184906"/>
                  <a:gd name="connsiteX7" fmla="*/ 635257 w 663105"/>
                  <a:gd name="connsiteY7" fmla="*/ 96035 h 184906"/>
                  <a:gd name="connsiteX8" fmla="*/ 591939 w 663105"/>
                  <a:gd name="connsiteY8" fmla="*/ 25910 h 184906"/>
                  <a:gd name="connsiteX9" fmla="*/ 226833 w 663105"/>
                  <a:gd name="connsiteY9" fmla="*/ 20253 h 184906"/>
                  <a:gd name="connsiteX10" fmla="*/ 196296 w 663105"/>
                  <a:gd name="connsiteY10" fmla="*/ 31255 h 184906"/>
                  <a:gd name="connsiteX11" fmla="*/ 184471 w 663105"/>
                  <a:gd name="connsiteY11" fmla="*/ 59635 h 184906"/>
                  <a:gd name="connsiteX12" fmla="*/ 196296 w 663105"/>
                  <a:gd name="connsiteY12" fmla="*/ 88078 h 184906"/>
                  <a:gd name="connsiteX13" fmla="*/ 226833 w 663105"/>
                  <a:gd name="connsiteY13" fmla="*/ 99142 h 184906"/>
                  <a:gd name="connsiteX14" fmla="*/ 257369 w 663105"/>
                  <a:gd name="connsiteY14" fmla="*/ 88015 h 184906"/>
                  <a:gd name="connsiteX15" fmla="*/ 269194 w 663105"/>
                  <a:gd name="connsiteY15" fmla="*/ 59635 h 184906"/>
                  <a:gd name="connsiteX16" fmla="*/ 257369 w 663105"/>
                  <a:gd name="connsiteY16" fmla="*/ 31255 h 184906"/>
                  <a:gd name="connsiteX17" fmla="*/ 226833 w 663105"/>
                  <a:gd name="connsiteY17" fmla="*/ 20253 h 184906"/>
                  <a:gd name="connsiteX18" fmla="*/ 436041 w 663105"/>
                  <a:gd name="connsiteY18" fmla="*/ 7784 h 184906"/>
                  <a:gd name="connsiteX19" fmla="*/ 457695 w 663105"/>
                  <a:gd name="connsiteY19" fmla="*/ 7784 h 184906"/>
                  <a:gd name="connsiteX20" fmla="*/ 457695 w 663105"/>
                  <a:gd name="connsiteY20" fmla="*/ 121227 h 184906"/>
                  <a:gd name="connsiteX21" fmla="*/ 488638 w 663105"/>
                  <a:gd name="connsiteY21" fmla="*/ 121227 h 184906"/>
                  <a:gd name="connsiteX22" fmla="*/ 488638 w 663105"/>
                  <a:gd name="connsiteY22" fmla="*/ 139785 h 184906"/>
                  <a:gd name="connsiteX23" fmla="*/ 457695 w 663105"/>
                  <a:gd name="connsiteY23" fmla="*/ 139785 h 184906"/>
                  <a:gd name="connsiteX24" fmla="*/ 457695 w 663105"/>
                  <a:gd name="connsiteY24" fmla="*/ 182063 h 184906"/>
                  <a:gd name="connsiteX25" fmla="*/ 431916 w 663105"/>
                  <a:gd name="connsiteY25" fmla="*/ 182063 h 184906"/>
                  <a:gd name="connsiteX26" fmla="*/ 431916 w 663105"/>
                  <a:gd name="connsiteY26" fmla="*/ 139785 h 184906"/>
                  <a:gd name="connsiteX27" fmla="*/ 341166 w 663105"/>
                  <a:gd name="connsiteY27" fmla="*/ 139785 h 184906"/>
                  <a:gd name="connsiteX28" fmla="*/ 341166 w 663105"/>
                  <a:gd name="connsiteY28" fmla="*/ 118131 h 184906"/>
                  <a:gd name="connsiteX29" fmla="*/ 591940 w 663105"/>
                  <a:gd name="connsiteY29" fmla="*/ 6311 h 184906"/>
                  <a:gd name="connsiteX30" fmla="*/ 663105 w 663105"/>
                  <a:gd name="connsiteY30" fmla="*/ 96034 h 184906"/>
                  <a:gd name="connsiteX31" fmla="*/ 591940 w 663105"/>
                  <a:gd name="connsiteY31" fmla="*/ 184718 h 184906"/>
                  <a:gd name="connsiteX32" fmla="*/ 520785 w 663105"/>
                  <a:gd name="connsiteY32" fmla="*/ 96034 h 184906"/>
                  <a:gd name="connsiteX33" fmla="*/ 591940 w 663105"/>
                  <a:gd name="connsiteY33" fmla="*/ 6311 h 184906"/>
                  <a:gd name="connsiteX34" fmla="*/ 55695 w 663105"/>
                  <a:gd name="connsiteY34" fmla="*/ 6311 h 184906"/>
                  <a:gd name="connsiteX35" fmla="*/ 76309 w 663105"/>
                  <a:gd name="connsiteY35" fmla="*/ 6311 h 184906"/>
                  <a:gd name="connsiteX36" fmla="*/ 76309 w 663105"/>
                  <a:gd name="connsiteY36" fmla="*/ 180591 h 184906"/>
                  <a:gd name="connsiteX37" fmla="*/ 48473 w 663105"/>
                  <a:gd name="connsiteY37" fmla="*/ 180591 h 184906"/>
                  <a:gd name="connsiteX38" fmla="*/ 48473 w 663105"/>
                  <a:gd name="connsiteY38" fmla="*/ 56840 h 184906"/>
                  <a:gd name="connsiteX39" fmla="*/ 0 w 663105"/>
                  <a:gd name="connsiteY39" fmla="*/ 56840 h 184906"/>
                  <a:gd name="connsiteX40" fmla="*/ 0 w 663105"/>
                  <a:gd name="connsiteY40" fmla="*/ 39312 h 184906"/>
                  <a:gd name="connsiteX41" fmla="*/ 55695 w 663105"/>
                  <a:gd name="connsiteY41" fmla="*/ 6311 h 184906"/>
                  <a:gd name="connsiteX42" fmla="*/ 228329 w 663105"/>
                  <a:gd name="connsiteY42" fmla="*/ 0 h 184906"/>
                  <a:gd name="connsiteX43" fmla="*/ 281842 w 663105"/>
                  <a:gd name="connsiteY43" fmla="*/ 20567 h 184906"/>
                  <a:gd name="connsiteX44" fmla="*/ 300627 w 663105"/>
                  <a:gd name="connsiteY44" fmla="*/ 79013 h 184906"/>
                  <a:gd name="connsiteX45" fmla="*/ 280271 w 663105"/>
                  <a:gd name="connsiteY45" fmla="*/ 157402 h 184906"/>
                  <a:gd name="connsiteX46" fmla="*/ 222492 w 663105"/>
                  <a:gd name="connsiteY46" fmla="*/ 184906 h 184906"/>
                  <a:gd name="connsiteX47" fmla="*/ 176912 w 663105"/>
                  <a:gd name="connsiteY47" fmla="*/ 172092 h 184906"/>
                  <a:gd name="connsiteX48" fmla="*/ 158725 w 663105"/>
                  <a:gd name="connsiteY48" fmla="*/ 136773 h 184906"/>
                  <a:gd name="connsiteX49" fmla="*/ 184772 w 663105"/>
                  <a:gd name="connsiteY49" fmla="*/ 136773 h 184906"/>
                  <a:gd name="connsiteX50" fmla="*/ 196223 w 663105"/>
                  <a:gd name="connsiteY50" fmla="*/ 158214 h 184906"/>
                  <a:gd name="connsiteX51" fmla="*/ 222492 w 663105"/>
                  <a:gd name="connsiteY51" fmla="*/ 165778 h 184906"/>
                  <a:gd name="connsiteX52" fmla="*/ 259913 w 663105"/>
                  <a:gd name="connsiteY52" fmla="*/ 143150 h 184906"/>
                  <a:gd name="connsiteX53" fmla="*/ 272337 w 663105"/>
                  <a:gd name="connsiteY53" fmla="*/ 98768 h 184906"/>
                  <a:gd name="connsiteX54" fmla="*/ 222492 w 663105"/>
                  <a:gd name="connsiteY54" fmla="*/ 119396 h 184906"/>
                  <a:gd name="connsiteX55" fmla="*/ 174218 w 663105"/>
                  <a:gd name="connsiteY55" fmla="*/ 102955 h 184906"/>
                  <a:gd name="connsiteX56" fmla="*/ 155882 w 663105"/>
                  <a:gd name="connsiteY56" fmla="*/ 59635 h 184906"/>
                  <a:gd name="connsiteX57" fmla="*/ 175790 w 663105"/>
                  <a:gd name="connsiteY57" fmla="*/ 16378 h 184906"/>
                  <a:gd name="connsiteX58" fmla="*/ 228329 w 663105"/>
                  <a:gd name="connsiteY58" fmla="*/ 0 h 1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63105" h="184906">
                    <a:moveTo>
                      <a:pt x="430891" y="41814"/>
                    </a:moveTo>
                    <a:lnTo>
                      <a:pt x="364890" y="121216"/>
                    </a:lnTo>
                    <a:lnTo>
                      <a:pt x="431919" y="121216"/>
                    </a:lnTo>
                    <a:lnTo>
                      <a:pt x="431919" y="41814"/>
                    </a:lnTo>
                    <a:close/>
                    <a:moveTo>
                      <a:pt x="591939" y="25910"/>
                    </a:moveTo>
                    <a:cubicBezTo>
                      <a:pt x="562036" y="25910"/>
                      <a:pt x="548632" y="52728"/>
                      <a:pt x="548632" y="96035"/>
                    </a:cubicBezTo>
                    <a:cubicBezTo>
                      <a:pt x="548632" y="139353"/>
                      <a:pt x="562036" y="165132"/>
                      <a:pt x="591939" y="165132"/>
                    </a:cubicBezTo>
                    <a:cubicBezTo>
                      <a:pt x="621854" y="165132"/>
                      <a:pt x="635257" y="139353"/>
                      <a:pt x="635257" y="96035"/>
                    </a:cubicBezTo>
                    <a:cubicBezTo>
                      <a:pt x="635257" y="52728"/>
                      <a:pt x="621854" y="25910"/>
                      <a:pt x="591939" y="25910"/>
                    </a:cubicBezTo>
                    <a:close/>
                    <a:moveTo>
                      <a:pt x="226833" y="20253"/>
                    </a:moveTo>
                    <a:cubicBezTo>
                      <a:pt x="214358" y="20253"/>
                      <a:pt x="204180" y="23921"/>
                      <a:pt x="196296" y="31255"/>
                    </a:cubicBezTo>
                    <a:cubicBezTo>
                      <a:pt x="188414" y="38591"/>
                      <a:pt x="184471" y="48050"/>
                      <a:pt x="184471" y="59635"/>
                    </a:cubicBezTo>
                    <a:cubicBezTo>
                      <a:pt x="184471" y="71221"/>
                      <a:pt x="188414" y="80701"/>
                      <a:pt x="196296" y="88078"/>
                    </a:cubicBezTo>
                    <a:cubicBezTo>
                      <a:pt x="204180" y="95454"/>
                      <a:pt x="214358" y="99142"/>
                      <a:pt x="226833" y="99142"/>
                    </a:cubicBezTo>
                    <a:cubicBezTo>
                      <a:pt x="239307" y="99142"/>
                      <a:pt x="249485" y="95433"/>
                      <a:pt x="257369" y="88015"/>
                    </a:cubicBezTo>
                    <a:cubicBezTo>
                      <a:pt x="265251" y="80681"/>
                      <a:pt x="269194" y="71221"/>
                      <a:pt x="269194" y="59635"/>
                    </a:cubicBezTo>
                    <a:cubicBezTo>
                      <a:pt x="269194" y="48050"/>
                      <a:pt x="265251" y="38591"/>
                      <a:pt x="257369" y="31255"/>
                    </a:cubicBezTo>
                    <a:cubicBezTo>
                      <a:pt x="249485" y="23921"/>
                      <a:pt x="239307" y="20253"/>
                      <a:pt x="226833" y="20253"/>
                    </a:cubicBezTo>
                    <a:close/>
                    <a:moveTo>
                      <a:pt x="436041" y="7784"/>
                    </a:moveTo>
                    <a:lnTo>
                      <a:pt x="457695" y="7784"/>
                    </a:lnTo>
                    <a:lnTo>
                      <a:pt x="457695" y="121227"/>
                    </a:lnTo>
                    <a:lnTo>
                      <a:pt x="488638" y="121227"/>
                    </a:lnTo>
                    <a:lnTo>
                      <a:pt x="488638" y="139785"/>
                    </a:lnTo>
                    <a:lnTo>
                      <a:pt x="457695" y="139785"/>
                    </a:lnTo>
                    <a:lnTo>
                      <a:pt x="457695" y="182063"/>
                    </a:lnTo>
                    <a:lnTo>
                      <a:pt x="431916" y="182063"/>
                    </a:lnTo>
                    <a:lnTo>
                      <a:pt x="431916" y="139785"/>
                    </a:lnTo>
                    <a:lnTo>
                      <a:pt x="341166" y="139785"/>
                    </a:lnTo>
                    <a:lnTo>
                      <a:pt x="341166" y="118131"/>
                    </a:lnTo>
                    <a:close/>
                    <a:moveTo>
                      <a:pt x="591940" y="6311"/>
                    </a:moveTo>
                    <a:cubicBezTo>
                      <a:pt x="651759" y="6311"/>
                      <a:pt x="663105" y="59938"/>
                      <a:pt x="663105" y="96034"/>
                    </a:cubicBezTo>
                    <a:cubicBezTo>
                      <a:pt x="663105" y="132131"/>
                      <a:pt x="651759" y="184718"/>
                      <a:pt x="591940" y="184718"/>
                    </a:cubicBezTo>
                    <a:cubicBezTo>
                      <a:pt x="532132" y="184718"/>
                      <a:pt x="520785" y="132131"/>
                      <a:pt x="520785" y="96034"/>
                    </a:cubicBezTo>
                    <a:cubicBezTo>
                      <a:pt x="520785" y="59938"/>
                      <a:pt x="532132" y="6311"/>
                      <a:pt x="591940" y="6311"/>
                    </a:cubicBezTo>
                    <a:close/>
                    <a:moveTo>
                      <a:pt x="55695" y="6311"/>
                    </a:moveTo>
                    <a:lnTo>
                      <a:pt x="76309" y="6311"/>
                    </a:lnTo>
                    <a:lnTo>
                      <a:pt x="76309" y="180591"/>
                    </a:lnTo>
                    <a:lnTo>
                      <a:pt x="48473" y="180591"/>
                    </a:lnTo>
                    <a:lnTo>
                      <a:pt x="48473" y="56840"/>
                    </a:lnTo>
                    <a:lnTo>
                      <a:pt x="0" y="56840"/>
                    </a:lnTo>
                    <a:lnTo>
                      <a:pt x="0" y="39312"/>
                    </a:lnTo>
                    <a:cubicBezTo>
                      <a:pt x="33001" y="37244"/>
                      <a:pt x="47434" y="35187"/>
                      <a:pt x="55695" y="6311"/>
                    </a:cubicBezTo>
                    <a:close/>
                    <a:moveTo>
                      <a:pt x="228329" y="0"/>
                    </a:moveTo>
                    <a:cubicBezTo>
                      <a:pt x="251480" y="0"/>
                      <a:pt x="269319" y="6855"/>
                      <a:pt x="281842" y="20567"/>
                    </a:cubicBezTo>
                    <a:cubicBezTo>
                      <a:pt x="294366" y="34277"/>
                      <a:pt x="300627" y="53759"/>
                      <a:pt x="300627" y="79013"/>
                    </a:cubicBezTo>
                    <a:cubicBezTo>
                      <a:pt x="300627" y="112936"/>
                      <a:pt x="293842" y="139066"/>
                      <a:pt x="280271" y="157402"/>
                    </a:cubicBezTo>
                    <a:cubicBezTo>
                      <a:pt x="266698" y="175739"/>
                      <a:pt x="247440" y="184906"/>
                      <a:pt x="222492" y="184906"/>
                    </a:cubicBezTo>
                    <a:cubicBezTo>
                      <a:pt x="203432" y="184906"/>
                      <a:pt x="188238" y="180635"/>
                      <a:pt x="176912" y="172092"/>
                    </a:cubicBezTo>
                    <a:cubicBezTo>
                      <a:pt x="165586" y="163549"/>
                      <a:pt x="159524" y="151776"/>
                      <a:pt x="158725" y="136773"/>
                    </a:cubicBezTo>
                    <a:lnTo>
                      <a:pt x="184772" y="136773"/>
                    </a:lnTo>
                    <a:cubicBezTo>
                      <a:pt x="185869" y="146025"/>
                      <a:pt x="189685" y="153172"/>
                      <a:pt x="196223" y="158214"/>
                    </a:cubicBezTo>
                    <a:cubicBezTo>
                      <a:pt x="202759" y="163257"/>
                      <a:pt x="211514" y="165778"/>
                      <a:pt x="222492" y="165778"/>
                    </a:cubicBezTo>
                    <a:cubicBezTo>
                      <a:pt x="238658" y="165778"/>
                      <a:pt x="251132" y="158236"/>
                      <a:pt x="259913" y="143150"/>
                    </a:cubicBezTo>
                    <a:cubicBezTo>
                      <a:pt x="266300" y="131898"/>
                      <a:pt x="270441" y="117104"/>
                      <a:pt x="272337" y="98768"/>
                    </a:cubicBezTo>
                    <a:cubicBezTo>
                      <a:pt x="258965" y="112520"/>
                      <a:pt x="242349" y="119396"/>
                      <a:pt x="222492" y="119396"/>
                    </a:cubicBezTo>
                    <a:cubicBezTo>
                      <a:pt x="202533" y="119396"/>
                      <a:pt x="186443" y="113915"/>
                      <a:pt x="174218" y="102955"/>
                    </a:cubicBezTo>
                    <a:cubicBezTo>
                      <a:pt x="161995" y="91995"/>
                      <a:pt x="155882" y="77555"/>
                      <a:pt x="155882" y="59635"/>
                    </a:cubicBezTo>
                    <a:cubicBezTo>
                      <a:pt x="155882" y="41715"/>
                      <a:pt x="162518" y="27296"/>
                      <a:pt x="175790" y="16378"/>
                    </a:cubicBezTo>
                    <a:cubicBezTo>
                      <a:pt x="189062" y="5459"/>
                      <a:pt x="206575" y="0"/>
                      <a:pt x="228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3373025" y="4211641"/>
                <a:ext cx="3537217" cy="893065"/>
              </a:xfrm>
              <a:custGeom>
                <a:avLst/>
                <a:gdLst>
                  <a:gd name="connsiteX0" fmla="*/ 162894 w 326707"/>
                  <a:gd name="connsiteY0" fmla="*/ 82351 h 82486"/>
                  <a:gd name="connsiteX1" fmla="*/ 135176 w 326707"/>
                  <a:gd name="connsiteY1" fmla="*/ 76350 h 82486"/>
                  <a:gd name="connsiteX2" fmla="*/ 143177 w 326707"/>
                  <a:gd name="connsiteY2" fmla="*/ 44536 h 82486"/>
                  <a:gd name="connsiteX3" fmla="*/ 19352 w 326707"/>
                  <a:gd name="connsiteY3" fmla="*/ 21771 h 82486"/>
                  <a:gd name="connsiteX4" fmla="*/ -365 w 326707"/>
                  <a:gd name="connsiteY4" fmla="*/ -136 h 82486"/>
                  <a:gd name="connsiteX5" fmla="*/ 30877 w 326707"/>
                  <a:gd name="connsiteY5" fmla="*/ 4817 h 82486"/>
                  <a:gd name="connsiteX6" fmla="*/ 133842 w 326707"/>
                  <a:gd name="connsiteY6" fmla="*/ 5674 h 82486"/>
                  <a:gd name="connsiteX7" fmla="*/ 162989 w 326707"/>
                  <a:gd name="connsiteY7" fmla="*/ 5674 h 82486"/>
                  <a:gd name="connsiteX8" fmla="*/ 192135 w 326707"/>
                  <a:gd name="connsiteY8" fmla="*/ 5674 h 82486"/>
                  <a:gd name="connsiteX9" fmla="*/ 295100 w 326707"/>
                  <a:gd name="connsiteY9" fmla="*/ 4817 h 82486"/>
                  <a:gd name="connsiteX10" fmla="*/ 326342 w 326707"/>
                  <a:gd name="connsiteY10" fmla="*/ -136 h 82486"/>
                  <a:gd name="connsiteX11" fmla="*/ 306721 w 326707"/>
                  <a:gd name="connsiteY11" fmla="*/ 21771 h 82486"/>
                  <a:gd name="connsiteX12" fmla="*/ 182896 w 326707"/>
                  <a:gd name="connsiteY12" fmla="*/ 44536 h 82486"/>
                  <a:gd name="connsiteX13" fmla="*/ 190897 w 326707"/>
                  <a:gd name="connsiteY13" fmla="*/ 76350 h 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6707" h="82486">
                    <a:moveTo>
                      <a:pt x="162894" y="82351"/>
                    </a:moveTo>
                    <a:lnTo>
                      <a:pt x="135176" y="76350"/>
                    </a:lnTo>
                    <a:lnTo>
                      <a:pt x="143177" y="44536"/>
                    </a:lnTo>
                    <a:cubicBezTo>
                      <a:pt x="101245" y="41102"/>
                      <a:pt x="59763" y="33475"/>
                      <a:pt x="19352" y="21771"/>
                    </a:cubicBezTo>
                    <a:cubicBezTo>
                      <a:pt x="11564" y="15662"/>
                      <a:pt x="4893" y="8250"/>
                      <a:pt x="-365" y="-136"/>
                    </a:cubicBezTo>
                    <a:cubicBezTo>
                      <a:pt x="9900" y="2347"/>
                      <a:pt x="20347" y="4003"/>
                      <a:pt x="30877" y="4817"/>
                    </a:cubicBezTo>
                    <a:cubicBezTo>
                      <a:pt x="58785" y="5865"/>
                      <a:pt x="102410" y="2245"/>
                      <a:pt x="133842" y="5674"/>
                    </a:cubicBezTo>
                    <a:lnTo>
                      <a:pt x="162989" y="5674"/>
                    </a:lnTo>
                    <a:lnTo>
                      <a:pt x="192135" y="5674"/>
                    </a:lnTo>
                    <a:cubicBezTo>
                      <a:pt x="223568" y="2245"/>
                      <a:pt x="267288" y="5674"/>
                      <a:pt x="295100" y="4817"/>
                    </a:cubicBezTo>
                    <a:cubicBezTo>
                      <a:pt x="305630" y="4003"/>
                      <a:pt x="316077" y="2347"/>
                      <a:pt x="326342" y="-136"/>
                    </a:cubicBezTo>
                    <a:cubicBezTo>
                      <a:pt x="321105" y="8236"/>
                      <a:pt x="314468" y="15647"/>
                      <a:pt x="306721" y="21771"/>
                    </a:cubicBezTo>
                    <a:cubicBezTo>
                      <a:pt x="266307" y="33462"/>
                      <a:pt x="224826" y="41088"/>
                      <a:pt x="182896" y="44536"/>
                    </a:cubicBezTo>
                    <a:lnTo>
                      <a:pt x="190897" y="7635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3518431" y="3788820"/>
                <a:ext cx="3246401" cy="902357"/>
              </a:xfrm>
              <a:custGeom>
                <a:avLst/>
                <a:gdLst>
                  <a:gd name="connsiteX0" fmla="*/ 149463 w 299846"/>
                  <a:gd name="connsiteY0" fmla="*/ 6151 h 83344"/>
                  <a:gd name="connsiteX1" fmla="*/ 191564 w 299846"/>
                  <a:gd name="connsiteY1" fmla="*/ 6151 h 83344"/>
                  <a:gd name="connsiteX2" fmla="*/ 277289 w 299846"/>
                  <a:gd name="connsiteY2" fmla="*/ 2722 h 83344"/>
                  <a:gd name="connsiteX3" fmla="*/ 299482 w 299846"/>
                  <a:gd name="connsiteY3" fmla="*/ -135 h 83344"/>
                  <a:gd name="connsiteX4" fmla="*/ 279289 w 299846"/>
                  <a:gd name="connsiteY4" fmla="*/ 21391 h 83344"/>
                  <a:gd name="connsiteX5" fmla="*/ 254619 w 299846"/>
                  <a:gd name="connsiteY5" fmla="*/ 32631 h 83344"/>
                  <a:gd name="connsiteX6" fmla="*/ 195278 w 299846"/>
                  <a:gd name="connsiteY6" fmla="*/ 45871 h 83344"/>
                  <a:gd name="connsiteX7" fmla="*/ 168799 w 299846"/>
                  <a:gd name="connsiteY7" fmla="*/ 48823 h 83344"/>
                  <a:gd name="connsiteX8" fmla="*/ 176229 w 299846"/>
                  <a:gd name="connsiteY8" fmla="*/ 78636 h 83344"/>
                  <a:gd name="connsiteX9" fmla="*/ 149558 w 299846"/>
                  <a:gd name="connsiteY9" fmla="*/ 83208 h 83344"/>
                  <a:gd name="connsiteX10" fmla="*/ 122889 w 299846"/>
                  <a:gd name="connsiteY10" fmla="*/ 78636 h 83344"/>
                  <a:gd name="connsiteX11" fmla="*/ 130318 w 299846"/>
                  <a:gd name="connsiteY11" fmla="*/ 48823 h 83344"/>
                  <a:gd name="connsiteX12" fmla="*/ 103839 w 299846"/>
                  <a:gd name="connsiteY12" fmla="*/ 45870 h 83344"/>
                  <a:gd name="connsiteX13" fmla="*/ 44498 w 299846"/>
                  <a:gd name="connsiteY13" fmla="*/ 32630 h 83344"/>
                  <a:gd name="connsiteX14" fmla="*/ 19828 w 299846"/>
                  <a:gd name="connsiteY14" fmla="*/ 21391 h 83344"/>
                  <a:gd name="connsiteX15" fmla="*/ -365 w 299846"/>
                  <a:gd name="connsiteY15" fmla="*/ -136 h 83344"/>
                  <a:gd name="connsiteX16" fmla="*/ 21828 w 299846"/>
                  <a:gd name="connsiteY16" fmla="*/ 2721 h 83344"/>
                  <a:gd name="connsiteX17" fmla="*/ 107553 w 299846"/>
                  <a:gd name="connsiteY17" fmla="*/ 6150 h 83344"/>
                  <a:gd name="connsiteX18" fmla="*/ 149654 w 299846"/>
                  <a:gd name="connsiteY18" fmla="*/ 6151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846" h="83344">
                    <a:moveTo>
                      <a:pt x="149463" y="6151"/>
                    </a:moveTo>
                    <a:cubicBezTo>
                      <a:pt x="170323" y="6151"/>
                      <a:pt x="191659" y="6151"/>
                      <a:pt x="191564" y="6151"/>
                    </a:cubicBezTo>
                    <a:cubicBezTo>
                      <a:pt x="219999" y="2694"/>
                      <a:pt x="248668" y="1547"/>
                      <a:pt x="277289" y="2722"/>
                    </a:cubicBezTo>
                    <a:cubicBezTo>
                      <a:pt x="284757" y="2441"/>
                      <a:pt x="292185" y="1485"/>
                      <a:pt x="299482" y="-135"/>
                    </a:cubicBezTo>
                    <a:cubicBezTo>
                      <a:pt x="294242" y="8306"/>
                      <a:pt x="287378" y="15623"/>
                      <a:pt x="279289" y="21391"/>
                    </a:cubicBezTo>
                    <a:cubicBezTo>
                      <a:pt x="271430" y="25890"/>
                      <a:pt x="263171" y="29653"/>
                      <a:pt x="254619" y="32631"/>
                    </a:cubicBezTo>
                    <a:cubicBezTo>
                      <a:pt x="235136" y="38283"/>
                      <a:pt x="215317" y="42705"/>
                      <a:pt x="195278" y="45871"/>
                    </a:cubicBezTo>
                    <a:cubicBezTo>
                      <a:pt x="185754" y="47013"/>
                      <a:pt x="176800" y="48156"/>
                      <a:pt x="168799" y="48823"/>
                    </a:cubicBezTo>
                    <a:lnTo>
                      <a:pt x="176229" y="78636"/>
                    </a:lnTo>
                    <a:lnTo>
                      <a:pt x="149558" y="83208"/>
                    </a:lnTo>
                    <a:lnTo>
                      <a:pt x="122889" y="78636"/>
                    </a:lnTo>
                    <a:lnTo>
                      <a:pt x="130318" y="48823"/>
                    </a:lnTo>
                    <a:cubicBezTo>
                      <a:pt x="122317" y="48156"/>
                      <a:pt x="113078" y="47013"/>
                      <a:pt x="103839" y="45870"/>
                    </a:cubicBezTo>
                    <a:cubicBezTo>
                      <a:pt x="83800" y="42705"/>
                      <a:pt x="63981" y="38283"/>
                      <a:pt x="44498" y="32630"/>
                    </a:cubicBezTo>
                    <a:cubicBezTo>
                      <a:pt x="35946" y="29652"/>
                      <a:pt x="27687" y="25889"/>
                      <a:pt x="19828" y="21391"/>
                    </a:cubicBezTo>
                    <a:cubicBezTo>
                      <a:pt x="11739" y="15622"/>
                      <a:pt x="4875" y="8305"/>
                      <a:pt x="-365" y="-136"/>
                    </a:cubicBezTo>
                    <a:cubicBezTo>
                      <a:pt x="6931" y="1484"/>
                      <a:pt x="14359" y="2441"/>
                      <a:pt x="21828" y="2721"/>
                    </a:cubicBezTo>
                    <a:cubicBezTo>
                      <a:pt x="50449" y="1547"/>
                      <a:pt x="79118" y="2694"/>
                      <a:pt x="107553" y="6150"/>
                    </a:cubicBezTo>
                    <a:cubicBezTo>
                      <a:pt x="107553" y="6151"/>
                      <a:pt x="128794" y="6151"/>
                      <a:pt x="149654" y="6151"/>
                    </a:cubicBezTo>
                  </a:path>
                </a:pathLst>
              </a:custGeom>
              <a:solidFill>
                <a:srgbClr val="13A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3703032" y="3358787"/>
                <a:ext cx="2883406" cy="928137"/>
              </a:xfrm>
              <a:custGeom>
                <a:avLst/>
                <a:gdLst>
                  <a:gd name="connsiteX0" fmla="*/ 132699 w 266319"/>
                  <a:gd name="connsiteY0" fmla="*/ 85589 h 85725"/>
                  <a:gd name="connsiteX1" fmla="*/ 132223 w 266319"/>
                  <a:gd name="connsiteY1" fmla="*/ 85589 h 85725"/>
                  <a:gd name="connsiteX2" fmla="*/ 107077 w 266319"/>
                  <a:gd name="connsiteY2" fmla="*/ 82637 h 85725"/>
                  <a:gd name="connsiteX3" fmla="*/ 113840 w 266319"/>
                  <a:gd name="connsiteY3" fmla="*/ 54062 h 85725"/>
                  <a:gd name="connsiteX4" fmla="*/ 91551 w 266319"/>
                  <a:gd name="connsiteY4" fmla="*/ 52728 h 85725"/>
                  <a:gd name="connsiteX5" fmla="*/ 43355 w 266319"/>
                  <a:gd name="connsiteY5" fmla="*/ 38536 h 85725"/>
                  <a:gd name="connsiteX6" fmla="*/ 18685 w 266319"/>
                  <a:gd name="connsiteY6" fmla="*/ 22629 h 85725"/>
                  <a:gd name="connsiteX7" fmla="*/ -365 w 266319"/>
                  <a:gd name="connsiteY7" fmla="*/ -136 h 85725"/>
                  <a:gd name="connsiteX8" fmla="*/ 21352 w 266319"/>
                  <a:gd name="connsiteY8" fmla="*/ 2627 h 85725"/>
                  <a:gd name="connsiteX9" fmla="*/ 91456 w 266319"/>
                  <a:gd name="connsiteY9" fmla="*/ 6818 h 85725"/>
                  <a:gd name="connsiteX10" fmla="*/ 132794 w 266319"/>
                  <a:gd name="connsiteY10" fmla="*/ 6818 h 85725"/>
                  <a:gd name="connsiteX11" fmla="*/ 174133 w 266319"/>
                  <a:gd name="connsiteY11" fmla="*/ 6818 h 85725"/>
                  <a:gd name="connsiteX12" fmla="*/ 244237 w 266319"/>
                  <a:gd name="connsiteY12" fmla="*/ 2627 h 85725"/>
                  <a:gd name="connsiteX13" fmla="*/ 265954 w 266319"/>
                  <a:gd name="connsiteY13" fmla="*/ -136 h 85725"/>
                  <a:gd name="connsiteX14" fmla="*/ 246904 w 266319"/>
                  <a:gd name="connsiteY14" fmla="*/ 22629 h 85725"/>
                  <a:gd name="connsiteX15" fmla="*/ 222234 w 266319"/>
                  <a:gd name="connsiteY15" fmla="*/ 38536 h 85725"/>
                  <a:gd name="connsiteX16" fmla="*/ 174038 w 266319"/>
                  <a:gd name="connsiteY16" fmla="*/ 52728 h 85725"/>
                  <a:gd name="connsiteX17" fmla="*/ 151654 w 266319"/>
                  <a:gd name="connsiteY17" fmla="*/ 54062 h 85725"/>
                  <a:gd name="connsiteX18" fmla="*/ 158417 w 266319"/>
                  <a:gd name="connsiteY18" fmla="*/ 8263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6319" h="85725">
                    <a:moveTo>
                      <a:pt x="132699" y="85589"/>
                    </a:moveTo>
                    <a:lnTo>
                      <a:pt x="132223" y="85589"/>
                    </a:lnTo>
                    <a:lnTo>
                      <a:pt x="107077" y="82637"/>
                    </a:lnTo>
                    <a:lnTo>
                      <a:pt x="113840" y="54062"/>
                    </a:lnTo>
                    <a:cubicBezTo>
                      <a:pt x="106384" y="54659"/>
                      <a:pt x="98882" y="54210"/>
                      <a:pt x="91551" y="52728"/>
                    </a:cubicBezTo>
                    <a:cubicBezTo>
                      <a:pt x="74928" y="50153"/>
                      <a:pt x="58721" y="45380"/>
                      <a:pt x="43355" y="38536"/>
                    </a:cubicBezTo>
                    <a:cubicBezTo>
                      <a:pt x="34466" y="34344"/>
                      <a:pt x="26171" y="28996"/>
                      <a:pt x="18685" y="22629"/>
                    </a:cubicBezTo>
                    <a:cubicBezTo>
                      <a:pt x="11003" y="16263"/>
                      <a:pt x="4548" y="8548"/>
                      <a:pt x="-365" y="-136"/>
                    </a:cubicBezTo>
                    <a:cubicBezTo>
                      <a:pt x="-365" y="-136"/>
                      <a:pt x="14684" y="2246"/>
                      <a:pt x="21352" y="2627"/>
                    </a:cubicBezTo>
                    <a:cubicBezTo>
                      <a:pt x="34020" y="3198"/>
                      <a:pt x="58404" y="4055"/>
                      <a:pt x="91456" y="6818"/>
                    </a:cubicBezTo>
                    <a:cubicBezTo>
                      <a:pt x="91456" y="6818"/>
                      <a:pt x="112411" y="6818"/>
                      <a:pt x="132794" y="6818"/>
                    </a:cubicBezTo>
                    <a:cubicBezTo>
                      <a:pt x="153178" y="6818"/>
                      <a:pt x="173942" y="6818"/>
                      <a:pt x="174133" y="6818"/>
                    </a:cubicBezTo>
                    <a:cubicBezTo>
                      <a:pt x="207185" y="4055"/>
                      <a:pt x="231283" y="3198"/>
                      <a:pt x="244237" y="2627"/>
                    </a:cubicBezTo>
                    <a:cubicBezTo>
                      <a:pt x="250904" y="2627"/>
                      <a:pt x="266049" y="55"/>
                      <a:pt x="265954" y="-136"/>
                    </a:cubicBezTo>
                    <a:cubicBezTo>
                      <a:pt x="261024" y="8536"/>
                      <a:pt x="254571" y="16248"/>
                      <a:pt x="246904" y="22629"/>
                    </a:cubicBezTo>
                    <a:cubicBezTo>
                      <a:pt x="239402" y="28975"/>
                      <a:pt x="231110" y="34322"/>
                      <a:pt x="222234" y="38536"/>
                    </a:cubicBezTo>
                    <a:cubicBezTo>
                      <a:pt x="206859" y="45355"/>
                      <a:pt x="190655" y="50127"/>
                      <a:pt x="174038" y="52728"/>
                    </a:cubicBezTo>
                    <a:cubicBezTo>
                      <a:pt x="166675" y="54209"/>
                      <a:pt x="159141" y="54658"/>
                      <a:pt x="151654" y="54062"/>
                    </a:cubicBezTo>
                    <a:lnTo>
                      <a:pt x="158417" y="82637"/>
                    </a:lnTo>
                    <a:close/>
                  </a:path>
                </a:pathLst>
              </a:custGeom>
              <a:solidFill>
                <a:srgbClr val="89C9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3872159" y="2875128"/>
                <a:ext cx="2534835" cy="962162"/>
              </a:xfrm>
              <a:custGeom>
                <a:avLst/>
                <a:gdLst>
                  <a:gd name="connsiteX0" fmla="*/ 116793 w 234124"/>
                  <a:gd name="connsiteY0" fmla="*/ 88732 h 88868"/>
                  <a:gd name="connsiteX1" fmla="*/ 92790 w 234124"/>
                  <a:gd name="connsiteY1" fmla="*/ 87208 h 88868"/>
                  <a:gd name="connsiteX2" fmla="*/ 99076 w 234124"/>
                  <a:gd name="connsiteY2" fmla="*/ 61300 h 88868"/>
                  <a:gd name="connsiteX3" fmla="*/ 82407 w 234124"/>
                  <a:gd name="connsiteY3" fmla="*/ 61300 h 88868"/>
                  <a:gd name="connsiteX4" fmla="*/ 47736 w 234124"/>
                  <a:gd name="connsiteY4" fmla="*/ 50251 h 88868"/>
                  <a:gd name="connsiteX5" fmla="*/ 15351 w 234124"/>
                  <a:gd name="connsiteY5" fmla="*/ 24534 h 88868"/>
                  <a:gd name="connsiteX6" fmla="*/ -365 w 234124"/>
                  <a:gd name="connsiteY6" fmla="*/ -136 h 88868"/>
                  <a:gd name="connsiteX7" fmla="*/ 12684 w 234124"/>
                  <a:gd name="connsiteY7" fmla="*/ 2817 h 88868"/>
                  <a:gd name="connsiteX8" fmla="*/ 88884 w 234124"/>
                  <a:gd name="connsiteY8" fmla="*/ 12342 h 88868"/>
                  <a:gd name="connsiteX9" fmla="*/ 144510 w 234124"/>
                  <a:gd name="connsiteY9" fmla="*/ 12342 h 88868"/>
                  <a:gd name="connsiteX10" fmla="*/ 220710 w 234124"/>
                  <a:gd name="connsiteY10" fmla="*/ 2817 h 88868"/>
                  <a:gd name="connsiteX11" fmla="*/ 233759 w 234124"/>
                  <a:gd name="connsiteY11" fmla="*/ -136 h 88868"/>
                  <a:gd name="connsiteX12" fmla="*/ 218043 w 234124"/>
                  <a:gd name="connsiteY12" fmla="*/ 24534 h 88868"/>
                  <a:gd name="connsiteX13" fmla="*/ 185753 w 234124"/>
                  <a:gd name="connsiteY13" fmla="*/ 50252 h 88868"/>
                  <a:gd name="connsiteX14" fmla="*/ 150892 w 234124"/>
                  <a:gd name="connsiteY14" fmla="*/ 62063 h 88868"/>
                  <a:gd name="connsiteX15" fmla="*/ 134318 w 234124"/>
                  <a:gd name="connsiteY15" fmla="*/ 62063 h 88868"/>
                  <a:gd name="connsiteX16" fmla="*/ 140510 w 234124"/>
                  <a:gd name="connsiteY16" fmla="*/ 87971 h 8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124" h="88868">
                    <a:moveTo>
                      <a:pt x="116793" y="88732"/>
                    </a:moveTo>
                    <a:lnTo>
                      <a:pt x="92790" y="87208"/>
                    </a:lnTo>
                    <a:lnTo>
                      <a:pt x="99076" y="61300"/>
                    </a:lnTo>
                    <a:cubicBezTo>
                      <a:pt x="93620" y="62791"/>
                      <a:pt x="87864" y="62791"/>
                      <a:pt x="82407" y="61300"/>
                    </a:cubicBezTo>
                    <a:cubicBezTo>
                      <a:pt x="70332" y="59502"/>
                      <a:pt x="58625" y="55771"/>
                      <a:pt x="47736" y="50251"/>
                    </a:cubicBezTo>
                    <a:cubicBezTo>
                      <a:pt x="35340" y="43915"/>
                      <a:pt x="24330" y="35173"/>
                      <a:pt x="15351" y="24534"/>
                    </a:cubicBezTo>
                    <a:cubicBezTo>
                      <a:pt x="8934" y="17123"/>
                      <a:pt x="3639" y="8812"/>
                      <a:pt x="-365" y="-136"/>
                    </a:cubicBezTo>
                    <a:cubicBezTo>
                      <a:pt x="3925" y="1097"/>
                      <a:pt x="8282" y="2082"/>
                      <a:pt x="12684" y="2817"/>
                    </a:cubicBezTo>
                    <a:cubicBezTo>
                      <a:pt x="37809" y="7902"/>
                      <a:pt x="63281" y="11086"/>
                      <a:pt x="88884" y="12342"/>
                    </a:cubicBezTo>
                    <a:lnTo>
                      <a:pt x="144510" y="12342"/>
                    </a:lnTo>
                    <a:cubicBezTo>
                      <a:pt x="170114" y="11086"/>
                      <a:pt x="195586" y="7902"/>
                      <a:pt x="220710" y="2817"/>
                    </a:cubicBezTo>
                    <a:cubicBezTo>
                      <a:pt x="225113" y="2083"/>
                      <a:pt x="229470" y="1097"/>
                      <a:pt x="233759" y="-136"/>
                    </a:cubicBezTo>
                    <a:cubicBezTo>
                      <a:pt x="229756" y="8812"/>
                      <a:pt x="224460" y="17124"/>
                      <a:pt x="218043" y="24534"/>
                    </a:cubicBezTo>
                    <a:cubicBezTo>
                      <a:pt x="209092" y="35163"/>
                      <a:pt x="198116" y="43905"/>
                      <a:pt x="185753" y="50252"/>
                    </a:cubicBezTo>
                    <a:cubicBezTo>
                      <a:pt x="174841" y="56032"/>
                      <a:pt x="163070" y="60020"/>
                      <a:pt x="150892" y="62063"/>
                    </a:cubicBezTo>
                    <a:cubicBezTo>
                      <a:pt x="145468" y="63555"/>
                      <a:pt x="139742" y="63555"/>
                      <a:pt x="134318" y="62063"/>
                    </a:cubicBezTo>
                    <a:lnTo>
                      <a:pt x="140510" y="87971"/>
                    </a:lnTo>
                    <a:close/>
                  </a:path>
                </a:pathLst>
              </a:custGeom>
              <a:solidFill>
                <a:srgbClr val="CAE5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4050561" y="2168719"/>
                <a:ext cx="2183167" cy="1215848"/>
              </a:xfrm>
              <a:custGeom>
                <a:avLst/>
                <a:gdLst>
                  <a:gd name="connsiteX0" fmla="*/ 78597 w 201643"/>
                  <a:gd name="connsiteY0" fmla="*/ 112164 h 112299"/>
                  <a:gd name="connsiteX1" fmla="*/ 84217 w 201643"/>
                  <a:gd name="connsiteY1" fmla="*/ 89113 h 112299"/>
                  <a:gd name="connsiteX2" fmla="*/ 69072 w 201643"/>
                  <a:gd name="connsiteY2" fmla="*/ 89685 h 112299"/>
                  <a:gd name="connsiteX3" fmla="*/ 56118 w 201643"/>
                  <a:gd name="connsiteY3" fmla="*/ 78731 h 112299"/>
                  <a:gd name="connsiteX4" fmla="*/ 37068 w 201643"/>
                  <a:gd name="connsiteY4" fmla="*/ 73397 h 112299"/>
                  <a:gd name="connsiteX5" fmla="*/ 28972 w 201643"/>
                  <a:gd name="connsiteY5" fmla="*/ 57014 h 112299"/>
                  <a:gd name="connsiteX6" fmla="*/ 7636 w 201643"/>
                  <a:gd name="connsiteY6" fmla="*/ 43679 h 112299"/>
                  <a:gd name="connsiteX7" fmla="*/ -365 w 201643"/>
                  <a:gd name="connsiteY7" fmla="*/ 21105 h 112299"/>
                  <a:gd name="connsiteX8" fmla="*/ 87837 w 201643"/>
                  <a:gd name="connsiteY8" fmla="*/ 34154 h 112299"/>
                  <a:gd name="connsiteX9" fmla="*/ 92599 w 201643"/>
                  <a:gd name="connsiteY9" fmla="*/ 9961 h 112299"/>
                  <a:gd name="connsiteX10" fmla="*/ 100409 w 201643"/>
                  <a:gd name="connsiteY10" fmla="*/ -136 h 112299"/>
                  <a:gd name="connsiteX11" fmla="*/ 100409 w 201643"/>
                  <a:gd name="connsiteY11" fmla="*/ -136 h 112299"/>
                  <a:gd name="connsiteX12" fmla="*/ 108220 w 201643"/>
                  <a:gd name="connsiteY12" fmla="*/ 9961 h 112299"/>
                  <a:gd name="connsiteX13" fmla="*/ 112982 w 201643"/>
                  <a:gd name="connsiteY13" fmla="*/ 34154 h 112299"/>
                  <a:gd name="connsiteX14" fmla="*/ 201279 w 201643"/>
                  <a:gd name="connsiteY14" fmla="*/ 21105 h 112299"/>
                  <a:gd name="connsiteX15" fmla="*/ 193278 w 201643"/>
                  <a:gd name="connsiteY15" fmla="*/ 43679 h 112299"/>
                  <a:gd name="connsiteX16" fmla="*/ 171942 w 201643"/>
                  <a:gd name="connsiteY16" fmla="*/ 57014 h 112299"/>
                  <a:gd name="connsiteX17" fmla="*/ 163751 w 201643"/>
                  <a:gd name="connsiteY17" fmla="*/ 73397 h 112299"/>
                  <a:gd name="connsiteX18" fmla="*/ 144701 w 201643"/>
                  <a:gd name="connsiteY18" fmla="*/ 78731 h 112299"/>
                  <a:gd name="connsiteX19" fmla="*/ 131651 w 201643"/>
                  <a:gd name="connsiteY19" fmla="*/ 89685 h 112299"/>
                  <a:gd name="connsiteX20" fmla="*/ 116507 w 201643"/>
                  <a:gd name="connsiteY20" fmla="*/ 89113 h 112299"/>
                  <a:gd name="connsiteX21" fmla="*/ 122126 w 201643"/>
                  <a:gd name="connsiteY21" fmla="*/ 112164 h 1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643" h="112299">
                    <a:moveTo>
                      <a:pt x="78597" y="112164"/>
                    </a:moveTo>
                    <a:lnTo>
                      <a:pt x="84217" y="89113"/>
                    </a:lnTo>
                    <a:cubicBezTo>
                      <a:pt x="79371" y="90976"/>
                      <a:pt x="74044" y="91177"/>
                      <a:pt x="69072" y="89685"/>
                    </a:cubicBezTo>
                    <a:cubicBezTo>
                      <a:pt x="63385" y="88055"/>
                      <a:pt x="58670" y="84068"/>
                      <a:pt x="56118" y="78731"/>
                    </a:cubicBezTo>
                    <a:cubicBezTo>
                      <a:pt x="49336" y="79278"/>
                      <a:pt x="42581" y="77387"/>
                      <a:pt x="37068" y="73397"/>
                    </a:cubicBezTo>
                    <a:cubicBezTo>
                      <a:pt x="32448" y="69117"/>
                      <a:pt x="29565" y="63285"/>
                      <a:pt x="28972" y="57014"/>
                    </a:cubicBezTo>
                    <a:cubicBezTo>
                      <a:pt x="20600" y="55005"/>
                      <a:pt x="13110" y="50324"/>
                      <a:pt x="7636" y="43679"/>
                    </a:cubicBezTo>
                    <a:cubicBezTo>
                      <a:pt x="2458" y="37295"/>
                      <a:pt x="-368" y="29325"/>
                      <a:pt x="-365" y="21105"/>
                    </a:cubicBezTo>
                    <a:cubicBezTo>
                      <a:pt x="28175" y="30029"/>
                      <a:pt x="57935" y="34432"/>
                      <a:pt x="87837" y="34154"/>
                    </a:cubicBezTo>
                    <a:lnTo>
                      <a:pt x="92599" y="9961"/>
                    </a:lnTo>
                    <a:cubicBezTo>
                      <a:pt x="93075" y="7389"/>
                      <a:pt x="94218" y="-136"/>
                      <a:pt x="100409" y="-136"/>
                    </a:cubicBezTo>
                    <a:lnTo>
                      <a:pt x="100409" y="-136"/>
                    </a:lnTo>
                    <a:cubicBezTo>
                      <a:pt x="106600" y="-136"/>
                      <a:pt x="107744" y="7389"/>
                      <a:pt x="108220" y="9961"/>
                    </a:cubicBezTo>
                    <a:lnTo>
                      <a:pt x="112982" y="34154"/>
                    </a:lnTo>
                    <a:cubicBezTo>
                      <a:pt x="142914" y="34422"/>
                      <a:pt x="172704" y="30019"/>
                      <a:pt x="201279" y="21105"/>
                    </a:cubicBezTo>
                    <a:cubicBezTo>
                      <a:pt x="201236" y="29317"/>
                      <a:pt x="198416" y="37273"/>
                      <a:pt x="193278" y="43679"/>
                    </a:cubicBezTo>
                    <a:cubicBezTo>
                      <a:pt x="187790" y="50308"/>
                      <a:pt x="180306" y="54986"/>
                      <a:pt x="171942" y="57014"/>
                    </a:cubicBezTo>
                    <a:cubicBezTo>
                      <a:pt x="171289" y="63288"/>
                      <a:pt x="168378" y="69110"/>
                      <a:pt x="163751" y="73397"/>
                    </a:cubicBezTo>
                    <a:cubicBezTo>
                      <a:pt x="158238" y="77387"/>
                      <a:pt x="151483" y="79278"/>
                      <a:pt x="144701" y="78731"/>
                    </a:cubicBezTo>
                    <a:cubicBezTo>
                      <a:pt x="142098" y="84066"/>
                      <a:pt x="137356" y="88046"/>
                      <a:pt x="131651" y="89685"/>
                    </a:cubicBezTo>
                    <a:cubicBezTo>
                      <a:pt x="126679" y="91177"/>
                      <a:pt x="121352" y="90976"/>
                      <a:pt x="116507" y="89113"/>
                    </a:cubicBezTo>
                    <a:lnTo>
                      <a:pt x="122126" y="112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030967" y="2154274"/>
                <a:ext cx="2216175" cy="1248848"/>
              </a:xfrm>
              <a:custGeom>
                <a:avLst/>
                <a:gdLst>
                  <a:gd name="connsiteX0" fmla="*/ 126032 w 204692"/>
                  <a:gd name="connsiteY0" fmla="*/ 115212 h 115347"/>
                  <a:gd name="connsiteX1" fmla="*/ 78407 w 204692"/>
                  <a:gd name="connsiteY1" fmla="*/ 115212 h 115347"/>
                  <a:gd name="connsiteX2" fmla="*/ 83932 w 204692"/>
                  <a:gd name="connsiteY2" fmla="*/ 93019 h 115347"/>
                  <a:gd name="connsiteX3" fmla="*/ 77740 w 204692"/>
                  <a:gd name="connsiteY3" fmla="*/ 93685 h 115347"/>
                  <a:gd name="connsiteX4" fmla="*/ 70597 w 204692"/>
                  <a:gd name="connsiteY4" fmla="*/ 92638 h 115347"/>
                  <a:gd name="connsiteX5" fmla="*/ 57071 w 204692"/>
                  <a:gd name="connsiteY5" fmla="*/ 81874 h 115347"/>
                  <a:gd name="connsiteX6" fmla="*/ 55737 w 204692"/>
                  <a:gd name="connsiteY6" fmla="*/ 81874 h 115347"/>
                  <a:gd name="connsiteX7" fmla="*/ 37735 w 204692"/>
                  <a:gd name="connsiteY7" fmla="*/ 76064 h 115347"/>
                  <a:gd name="connsiteX8" fmla="*/ 29067 w 204692"/>
                  <a:gd name="connsiteY8" fmla="*/ 59777 h 115347"/>
                  <a:gd name="connsiteX9" fmla="*/ 8017 w 204692"/>
                  <a:gd name="connsiteY9" fmla="*/ 46156 h 115347"/>
                  <a:gd name="connsiteX10" fmla="*/ -365 w 204692"/>
                  <a:gd name="connsiteY10" fmla="*/ 22439 h 115347"/>
                  <a:gd name="connsiteX11" fmla="*/ -365 w 204692"/>
                  <a:gd name="connsiteY11" fmla="*/ 20057 h 115347"/>
                  <a:gd name="connsiteX12" fmla="*/ 1826 w 204692"/>
                  <a:gd name="connsiteY12" fmla="*/ 20819 h 115347"/>
                  <a:gd name="connsiteX13" fmla="*/ 88027 w 204692"/>
                  <a:gd name="connsiteY13" fmla="*/ 33773 h 115347"/>
                  <a:gd name="connsiteX14" fmla="*/ 88027 w 204692"/>
                  <a:gd name="connsiteY14" fmla="*/ 33773 h 115347"/>
                  <a:gd name="connsiteX15" fmla="*/ 92409 w 204692"/>
                  <a:gd name="connsiteY15" fmla="*/ 10913 h 115347"/>
                  <a:gd name="connsiteX16" fmla="*/ 92409 w 204692"/>
                  <a:gd name="connsiteY16" fmla="*/ 10913 h 115347"/>
                  <a:gd name="connsiteX17" fmla="*/ 101934 w 204692"/>
                  <a:gd name="connsiteY17" fmla="*/ -136 h 115347"/>
                  <a:gd name="connsiteX18" fmla="*/ 101934 w 204692"/>
                  <a:gd name="connsiteY18" fmla="*/ -136 h 115347"/>
                  <a:gd name="connsiteX19" fmla="*/ 111459 w 204692"/>
                  <a:gd name="connsiteY19" fmla="*/ 10913 h 115347"/>
                  <a:gd name="connsiteX20" fmla="*/ 111459 w 204692"/>
                  <a:gd name="connsiteY20" fmla="*/ 10913 h 115347"/>
                  <a:gd name="connsiteX21" fmla="*/ 115935 w 204692"/>
                  <a:gd name="connsiteY21" fmla="*/ 33773 h 115347"/>
                  <a:gd name="connsiteX22" fmla="*/ 115935 w 204692"/>
                  <a:gd name="connsiteY22" fmla="*/ 33773 h 115347"/>
                  <a:gd name="connsiteX23" fmla="*/ 202137 w 204692"/>
                  <a:gd name="connsiteY23" fmla="*/ 20819 h 115347"/>
                  <a:gd name="connsiteX24" fmla="*/ 204327 w 204692"/>
                  <a:gd name="connsiteY24" fmla="*/ 20057 h 115347"/>
                  <a:gd name="connsiteX25" fmla="*/ 204327 w 204692"/>
                  <a:gd name="connsiteY25" fmla="*/ 22438 h 115347"/>
                  <a:gd name="connsiteX26" fmla="*/ 196041 w 204692"/>
                  <a:gd name="connsiteY26" fmla="*/ 46155 h 115347"/>
                  <a:gd name="connsiteX27" fmla="*/ 174895 w 204692"/>
                  <a:gd name="connsiteY27" fmla="*/ 59776 h 115347"/>
                  <a:gd name="connsiteX28" fmla="*/ 166227 w 204692"/>
                  <a:gd name="connsiteY28" fmla="*/ 76064 h 115347"/>
                  <a:gd name="connsiteX29" fmla="*/ 147177 w 204692"/>
                  <a:gd name="connsiteY29" fmla="*/ 81874 h 115347"/>
                  <a:gd name="connsiteX30" fmla="*/ 133747 w 204692"/>
                  <a:gd name="connsiteY30" fmla="*/ 92637 h 115347"/>
                  <a:gd name="connsiteX31" fmla="*/ 126603 w 204692"/>
                  <a:gd name="connsiteY31" fmla="*/ 93685 h 115347"/>
                  <a:gd name="connsiteX32" fmla="*/ 120412 w 204692"/>
                  <a:gd name="connsiteY32" fmla="*/ 93018 h 115347"/>
                  <a:gd name="connsiteX33" fmla="*/ 82598 w 204692"/>
                  <a:gd name="connsiteY33" fmla="*/ 111783 h 115347"/>
                  <a:gd name="connsiteX34" fmla="*/ 121651 w 204692"/>
                  <a:gd name="connsiteY34" fmla="*/ 111783 h 115347"/>
                  <a:gd name="connsiteX35" fmla="*/ 115745 w 204692"/>
                  <a:gd name="connsiteY35" fmla="*/ 87589 h 115347"/>
                  <a:gd name="connsiteX36" fmla="*/ 118888 w 204692"/>
                  <a:gd name="connsiteY36" fmla="*/ 88923 h 115347"/>
                  <a:gd name="connsiteX37" fmla="*/ 126794 w 204692"/>
                  <a:gd name="connsiteY37" fmla="*/ 90352 h 115347"/>
                  <a:gd name="connsiteX38" fmla="*/ 132890 w 204692"/>
                  <a:gd name="connsiteY38" fmla="*/ 89399 h 115347"/>
                  <a:gd name="connsiteX39" fmla="*/ 144796 w 204692"/>
                  <a:gd name="connsiteY39" fmla="*/ 79874 h 115347"/>
                  <a:gd name="connsiteX40" fmla="*/ 145273 w 204692"/>
                  <a:gd name="connsiteY40" fmla="*/ 78636 h 115347"/>
                  <a:gd name="connsiteX41" fmla="*/ 148702 w 204692"/>
                  <a:gd name="connsiteY41" fmla="*/ 78636 h 115347"/>
                  <a:gd name="connsiteX42" fmla="*/ 164513 w 204692"/>
                  <a:gd name="connsiteY42" fmla="*/ 73683 h 115347"/>
                  <a:gd name="connsiteX43" fmla="*/ 172133 w 204692"/>
                  <a:gd name="connsiteY43" fmla="*/ 58443 h 115347"/>
                  <a:gd name="connsiteX44" fmla="*/ 172133 w 204692"/>
                  <a:gd name="connsiteY44" fmla="*/ 57205 h 115347"/>
                  <a:gd name="connsiteX45" fmla="*/ 173371 w 204692"/>
                  <a:gd name="connsiteY45" fmla="*/ 57205 h 115347"/>
                  <a:gd name="connsiteX46" fmla="*/ 193755 w 204692"/>
                  <a:gd name="connsiteY46" fmla="*/ 44441 h 115347"/>
                  <a:gd name="connsiteX47" fmla="*/ 201280 w 204692"/>
                  <a:gd name="connsiteY47" fmla="*/ 25391 h 115347"/>
                  <a:gd name="connsiteX48" fmla="*/ 116317 w 204692"/>
                  <a:gd name="connsiteY48" fmla="*/ 37774 h 115347"/>
                  <a:gd name="connsiteX49" fmla="*/ 113364 w 204692"/>
                  <a:gd name="connsiteY49" fmla="*/ 37774 h 115347"/>
                  <a:gd name="connsiteX50" fmla="*/ 113364 w 204692"/>
                  <a:gd name="connsiteY50" fmla="*/ 36345 h 115347"/>
                  <a:gd name="connsiteX51" fmla="*/ 108696 w 204692"/>
                  <a:gd name="connsiteY51" fmla="*/ 12151 h 115347"/>
                  <a:gd name="connsiteX52" fmla="*/ 108696 w 204692"/>
                  <a:gd name="connsiteY52" fmla="*/ 12151 h 115347"/>
                  <a:gd name="connsiteX53" fmla="*/ 102601 w 204692"/>
                  <a:gd name="connsiteY53" fmla="*/ 3865 h 115347"/>
                  <a:gd name="connsiteX54" fmla="*/ 102601 w 204692"/>
                  <a:gd name="connsiteY54" fmla="*/ 3865 h 115347"/>
                  <a:gd name="connsiteX55" fmla="*/ 96504 w 204692"/>
                  <a:gd name="connsiteY55" fmla="*/ 12151 h 115347"/>
                  <a:gd name="connsiteX56" fmla="*/ 96504 w 204692"/>
                  <a:gd name="connsiteY56" fmla="*/ 12151 h 115347"/>
                  <a:gd name="connsiteX57" fmla="*/ 91837 w 204692"/>
                  <a:gd name="connsiteY57" fmla="*/ 36345 h 115347"/>
                  <a:gd name="connsiteX58" fmla="*/ 91837 w 204692"/>
                  <a:gd name="connsiteY58" fmla="*/ 37774 h 115347"/>
                  <a:gd name="connsiteX59" fmla="*/ 88885 w 204692"/>
                  <a:gd name="connsiteY59" fmla="*/ 37774 h 115347"/>
                  <a:gd name="connsiteX60" fmla="*/ 3921 w 204692"/>
                  <a:gd name="connsiteY60" fmla="*/ 25391 h 115347"/>
                  <a:gd name="connsiteX61" fmla="*/ 11541 w 204692"/>
                  <a:gd name="connsiteY61" fmla="*/ 44441 h 115347"/>
                  <a:gd name="connsiteX62" fmla="*/ 31830 w 204692"/>
                  <a:gd name="connsiteY62" fmla="*/ 57205 h 115347"/>
                  <a:gd name="connsiteX63" fmla="*/ 33068 w 204692"/>
                  <a:gd name="connsiteY63" fmla="*/ 57205 h 115347"/>
                  <a:gd name="connsiteX64" fmla="*/ 33068 w 204692"/>
                  <a:gd name="connsiteY64" fmla="*/ 58443 h 115347"/>
                  <a:gd name="connsiteX65" fmla="*/ 40688 w 204692"/>
                  <a:gd name="connsiteY65" fmla="*/ 73683 h 115347"/>
                  <a:gd name="connsiteX66" fmla="*/ 56500 w 204692"/>
                  <a:gd name="connsiteY66" fmla="*/ 78636 h 115347"/>
                  <a:gd name="connsiteX67" fmla="*/ 59928 w 204692"/>
                  <a:gd name="connsiteY67" fmla="*/ 78636 h 115347"/>
                  <a:gd name="connsiteX68" fmla="*/ 60405 w 204692"/>
                  <a:gd name="connsiteY68" fmla="*/ 79874 h 115347"/>
                  <a:gd name="connsiteX69" fmla="*/ 72406 w 204692"/>
                  <a:gd name="connsiteY69" fmla="*/ 89399 h 115347"/>
                  <a:gd name="connsiteX70" fmla="*/ 78503 w 204692"/>
                  <a:gd name="connsiteY70" fmla="*/ 90352 h 115347"/>
                  <a:gd name="connsiteX71" fmla="*/ 86313 w 204692"/>
                  <a:gd name="connsiteY71" fmla="*/ 88923 h 115347"/>
                  <a:gd name="connsiteX72" fmla="*/ 89456 w 204692"/>
                  <a:gd name="connsiteY72" fmla="*/ 87685 h 1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04692" h="115347">
                    <a:moveTo>
                      <a:pt x="126032" y="115212"/>
                    </a:moveTo>
                    <a:lnTo>
                      <a:pt x="78407" y="115212"/>
                    </a:lnTo>
                    <a:lnTo>
                      <a:pt x="83932" y="93019"/>
                    </a:lnTo>
                    <a:cubicBezTo>
                      <a:pt x="81899" y="93471"/>
                      <a:pt x="79823" y="93695"/>
                      <a:pt x="77740" y="93685"/>
                    </a:cubicBezTo>
                    <a:cubicBezTo>
                      <a:pt x="75321" y="93686"/>
                      <a:pt x="72914" y="93333"/>
                      <a:pt x="70597" y="92638"/>
                    </a:cubicBezTo>
                    <a:cubicBezTo>
                      <a:pt x="64863" y="90940"/>
                      <a:pt x="60013" y="87081"/>
                      <a:pt x="57071" y="81874"/>
                    </a:cubicBezTo>
                    <a:lnTo>
                      <a:pt x="55737" y="81874"/>
                    </a:lnTo>
                    <a:cubicBezTo>
                      <a:pt x="49259" y="81986"/>
                      <a:pt x="42926" y="79942"/>
                      <a:pt x="37735" y="76064"/>
                    </a:cubicBezTo>
                    <a:cubicBezTo>
                      <a:pt x="33007" y="71834"/>
                      <a:pt x="29935" y="66061"/>
                      <a:pt x="29067" y="59777"/>
                    </a:cubicBezTo>
                    <a:cubicBezTo>
                      <a:pt x="20837" y="57463"/>
                      <a:pt x="13500" y="52715"/>
                      <a:pt x="8017" y="46156"/>
                    </a:cubicBezTo>
                    <a:cubicBezTo>
                      <a:pt x="2619" y="39427"/>
                      <a:pt x="-337" y="31065"/>
                      <a:pt x="-365" y="22439"/>
                    </a:cubicBezTo>
                    <a:lnTo>
                      <a:pt x="-365" y="20057"/>
                    </a:lnTo>
                    <a:lnTo>
                      <a:pt x="1826" y="20819"/>
                    </a:lnTo>
                    <a:cubicBezTo>
                      <a:pt x="29712" y="29590"/>
                      <a:pt x="58795" y="33961"/>
                      <a:pt x="88027" y="33773"/>
                    </a:cubicBezTo>
                    <a:lnTo>
                      <a:pt x="88027" y="33773"/>
                    </a:lnTo>
                    <a:cubicBezTo>
                      <a:pt x="88980" y="28915"/>
                      <a:pt x="92123" y="12532"/>
                      <a:pt x="92409" y="10913"/>
                    </a:cubicBezTo>
                    <a:lnTo>
                      <a:pt x="92409" y="10913"/>
                    </a:lnTo>
                    <a:cubicBezTo>
                      <a:pt x="92980" y="7960"/>
                      <a:pt x="94600" y="-136"/>
                      <a:pt x="101934" y="-136"/>
                    </a:cubicBezTo>
                    <a:lnTo>
                      <a:pt x="101934" y="-136"/>
                    </a:lnTo>
                    <a:cubicBezTo>
                      <a:pt x="109268" y="-136"/>
                      <a:pt x="110792" y="7960"/>
                      <a:pt x="111459" y="10913"/>
                    </a:cubicBezTo>
                    <a:lnTo>
                      <a:pt x="111459" y="10913"/>
                    </a:lnTo>
                    <a:cubicBezTo>
                      <a:pt x="111459" y="12532"/>
                      <a:pt x="114983" y="28915"/>
                      <a:pt x="115935" y="33773"/>
                    </a:cubicBezTo>
                    <a:lnTo>
                      <a:pt x="115935" y="33773"/>
                    </a:lnTo>
                    <a:cubicBezTo>
                      <a:pt x="145168" y="33961"/>
                      <a:pt x="174251" y="29590"/>
                      <a:pt x="202137" y="20819"/>
                    </a:cubicBezTo>
                    <a:lnTo>
                      <a:pt x="204327" y="20057"/>
                    </a:lnTo>
                    <a:lnTo>
                      <a:pt x="204327" y="22438"/>
                    </a:lnTo>
                    <a:cubicBezTo>
                      <a:pt x="204326" y="31053"/>
                      <a:pt x="201405" y="39414"/>
                      <a:pt x="196041" y="46155"/>
                    </a:cubicBezTo>
                    <a:cubicBezTo>
                      <a:pt x="190529" y="52726"/>
                      <a:pt x="183157" y="57474"/>
                      <a:pt x="174895" y="59776"/>
                    </a:cubicBezTo>
                    <a:cubicBezTo>
                      <a:pt x="174028" y="66061"/>
                      <a:pt x="170956" y="71833"/>
                      <a:pt x="166227" y="76064"/>
                    </a:cubicBezTo>
                    <a:cubicBezTo>
                      <a:pt x="160724" y="80113"/>
                      <a:pt x="154004" y="82163"/>
                      <a:pt x="147177" y="81874"/>
                    </a:cubicBezTo>
                    <a:cubicBezTo>
                      <a:pt x="144258" y="87061"/>
                      <a:pt x="139446" y="90918"/>
                      <a:pt x="133747" y="92637"/>
                    </a:cubicBezTo>
                    <a:cubicBezTo>
                      <a:pt x="131428" y="93324"/>
                      <a:pt x="129022" y="93677"/>
                      <a:pt x="126603" y="93685"/>
                    </a:cubicBezTo>
                    <a:cubicBezTo>
                      <a:pt x="124521" y="93699"/>
                      <a:pt x="122444" y="93475"/>
                      <a:pt x="120412" y="93018"/>
                    </a:cubicBezTo>
                    <a:close/>
                    <a:moveTo>
                      <a:pt x="82598" y="111783"/>
                    </a:moveTo>
                    <a:lnTo>
                      <a:pt x="121651" y="111783"/>
                    </a:lnTo>
                    <a:lnTo>
                      <a:pt x="115745" y="87589"/>
                    </a:lnTo>
                    <a:lnTo>
                      <a:pt x="118888" y="88923"/>
                    </a:lnTo>
                    <a:cubicBezTo>
                      <a:pt x="121417" y="89866"/>
                      <a:pt x="124095" y="90350"/>
                      <a:pt x="126794" y="90352"/>
                    </a:cubicBezTo>
                    <a:cubicBezTo>
                      <a:pt x="128861" y="90330"/>
                      <a:pt x="130915" y="90009"/>
                      <a:pt x="132890" y="89399"/>
                    </a:cubicBezTo>
                    <a:cubicBezTo>
                      <a:pt x="138012" y="88020"/>
                      <a:pt x="142327" y="84568"/>
                      <a:pt x="144796" y="79874"/>
                    </a:cubicBezTo>
                    <a:lnTo>
                      <a:pt x="145273" y="78636"/>
                    </a:lnTo>
                    <a:lnTo>
                      <a:pt x="148702" y="78636"/>
                    </a:lnTo>
                    <a:cubicBezTo>
                      <a:pt x="154379" y="78811"/>
                      <a:pt x="159950" y="77066"/>
                      <a:pt x="164513" y="73683"/>
                    </a:cubicBezTo>
                    <a:cubicBezTo>
                      <a:pt x="168817" y="69695"/>
                      <a:pt x="171525" y="64279"/>
                      <a:pt x="172133" y="58443"/>
                    </a:cubicBezTo>
                    <a:lnTo>
                      <a:pt x="172133" y="57205"/>
                    </a:lnTo>
                    <a:lnTo>
                      <a:pt x="173371" y="57205"/>
                    </a:lnTo>
                    <a:cubicBezTo>
                      <a:pt x="181350" y="55225"/>
                      <a:pt x="188489" y="50754"/>
                      <a:pt x="193755" y="44441"/>
                    </a:cubicBezTo>
                    <a:cubicBezTo>
                      <a:pt x="198109" y="38985"/>
                      <a:pt x="200730" y="32350"/>
                      <a:pt x="201280" y="25391"/>
                    </a:cubicBezTo>
                    <a:cubicBezTo>
                      <a:pt x="173736" y="33738"/>
                      <a:pt x="145097" y="37911"/>
                      <a:pt x="116317" y="37774"/>
                    </a:cubicBezTo>
                    <a:lnTo>
                      <a:pt x="113364" y="37774"/>
                    </a:lnTo>
                    <a:lnTo>
                      <a:pt x="113364" y="36345"/>
                    </a:lnTo>
                    <a:lnTo>
                      <a:pt x="108696" y="12151"/>
                    </a:lnTo>
                    <a:lnTo>
                      <a:pt x="108696" y="12151"/>
                    </a:lnTo>
                    <a:cubicBezTo>
                      <a:pt x="107935" y="8056"/>
                      <a:pt x="106601" y="3865"/>
                      <a:pt x="102601" y="3865"/>
                    </a:cubicBezTo>
                    <a:lnTo>
                      <a:pt x="102601" y="3865"/>
                    </a:lnTo>
                    <a:cubicBezTo>
                      <a:pt x="98695" y="3865"/>
                      <a:pt x="97362" y="8056"/>
                      <a:pt x="96504" y="12151"/>
                    </a:cubicBezTo>
                    <a:lnTo>
                      <a:pt x="96504" y="12151"/>
                    </a:lnTo>
                    <a:lnTo>
                      <a:pt x="91837" y="36345"/>
                    </a:lnTo>
                    <a:lnTo>
                      <a:pt x="91837" y="37774"/>
                    </a:lnTo>
                    <a:lnTo>
                      <a:pt x="88885" y="37774"/>
                    </a:lnTo>
                    <a:cubicBezTo>
                      <a:pt x="60105" y="37901"/>
                      <a:pt x="31468" y="33728"/>
                      <a:pt x="3921" y="25391"/>
                    </a:cubicBezTo>
                    <a:cubicBezTo>
                      <a:pt x="4470" y="32367"/>
                      <a:pt x="7127" y="39012"/>
                      <a:pt x="11541" y="44441"/>
                    </a:cubicBezTo>
                    <a:cubicBezTo>
                      <a:pt x="16755" y="50768"/>
                      <a:pt x="23870" y="55244"/>
                      <a:pt x="31830" y="57205"/>
                    </a:cubicBezTo>
                    <a:lnTo>
                      <a:pt x="33068" y="57205"/>
                    </a:lnTo>
                    <a:lnTo>
                      <a:pt x="33068" y="58443"/>
                    </a:lnTo>
                    <a:cubicBezTo>
                      <a:pt x="33726" y="64264"/>
                      <a:pt x="36425" y="69664"/>
                      <a:pt x="40688" y="73683"/>
                    </a:cubicBezTo>
                    <a:cubicBezTo>
                      <a:pt x="45255" y="77059"/>
                      <a:pt x="50823" y="78803"/>
                      <a:pt x="56500" y="78636"/>
                    </a:cubicBezTo>
                    <a:lnTo>
                      <a:pt x="59928" y="78636"/>
                    </a:lnTo>
                    <a:lnTo>
                      <a:pt x="60405" y="79874"/>
                    </a:lnTo>
                    <a:cubicBezTo>
                      <a:pt x="62896" y="84589"/>
                      <a:pt x="67249" y="88044"/>
                      <a:pt x="72406" y="89399"/>
                    </a:cubicBezTo>
                    <a:cubicBezTo>
                      <a:pt x="74380" y="90016"/>
                      <a:pt x="76435" y="90336"/>
                      <a:pt x="78503" y="90352"/>
                    </a:cubicBezTo>
                    <a:cubicBezTo>
                      <a:pt x="81172" y="90357"/>
                      <a:pt x="83819" y="89873"/>
                      <a:pt x="86313" y="88923"/>
                    </a:cubicBezTo>
                    <a:lnTo>
                      <a:pt x="89456" y="87685"/>
                    </a:lnTo>
                    <a:close/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089901" y="1768141"/>
                <a:ext cx="765536" cy="591631"/>
              </a:xfrm>
              <a:custGeom>
                <a:avLst/>
                <a:gdLst>
                  <a:gd name="connsiteX0" fmla="*/ 235474 w 765536"/>
                  <a:gd name="connsiteY0" fmla="*/ 492940 h 591631"/>
                  <a:gd name="connsiteX1" fmla="*/ 238582 w 765536"/>
                  <a:gd name="connsiteY1" fmla="*/ 497458 h 591631"/>
                  <a:gd name="connsiteX2" fmla="*/ 235474 w 765536"/>
                  <a:gd name="connsiteY2" fmla="*/ 498104 h 591631"/>
                  <a:gd name="connsiteX3" fmla="*/ 294255 w 765536"/>
                  <a:gd name="connsiteY3" fmla="*/ 485883 h 591631"/>
                  <a:gd name="connsiteX4" fmla="*/ 353043 w 765536"/>
                  <a:gd name="connsiteY4" fmla="*/ 498104 h 591631"/>
                  <a:gd name="connsiteX5" fmla="*/ 467503 w 765536"/>
                  <a:gd name="connsiteY5" fmla="*/ 580604 h 591631"/>
                  <a:gd name="connsiteX6" fmla="*/ 332418 w 765536"/>
                  <a:gd name="connsiteY6" fmla="*/ 580604 h 591631"/>
                  <a:gd name="connsiteX7" fmla="*/ 273540 w 765536"/>
                  <a:gd name="connsiteY7" fmla="*/ 548278 h 591631"/>
                  <a:gd name="connsiteX8" fmla="*/ 238582 w 765536"/>
                  <a:gd name="connsiteY8" fmla="*/ 497458 h 591631"/>
                  <a:gd name="connsiteX9" fmla="*/ 454621 w 765536"/>
                  <a:gd name="connsiteY9" fmla="*/ 406943 h 591631"/>
                  <a:gd name="connsiteX10" fmla="*/ 519074 w 765536"/>
                  <a:gd name="connsiteY10" fmla="*/ 417670 h 591631"/>
                  <a:gd name="connsiteX11" fmla="*/ 636644 w 765536"/>
                  <a:gd name="connsiteY11" fmla="*/ 492952 h 591631"/>
                  <a:gd name="connsiteX12" fmla="*/ 497420 w 765536"/>
                  <a:gd name="connsiteY12" fmla="*/ 501202 h 591631"/>
                  <a:gd name="connsiteX13" fmla="*/ 394293 w 765536"/>
                  <a:gd name="connsiteY13" fmla="*/ 424881 h 591631"/>
                  <a:gd name="connsiteX14" fmla="*/ 390168 w 765536"/>
                  <a:gd name="connsiteY14" fmla="*/ 417670 h 591631"/>
                  <a:gd name="connsiteX15" fmla="*/ 454621 w 765536"/>
                  <a:gd name="connsiteY15" fmla="*/ 406943 h 591631"/>
                  <a:gd name="connsiteX16" fmla="*/ 644882 w 765536"/>
                  <a:gd name="connsiteY16" fmla="*/ 279479 h 591631"/>
                  <a:gd name="connsiteX17" fmla="*/ 765536 w 765536"/>
                  <a:gd name="connsiteY17" fmla="*/ 295979 h 591631"/>
                  <a:gd name="connsiteX18" fmla="*/ 651075 w 765536"/>
                  <a:gd name="connsiteY18" fmla="*/ 359921 h 591631"/>
                  <a:gd name="connsiteX19" fmla="*/ 529380 w 765536"/>
                  <a:gd name="connsiteY19" fmla="*/ 321757 h 591631"/>
                  <a:gd name="connsiteX20" fmla="*/ 644882 w 765536"/>
                  <a:gd name="connsiteY20" fmla="*/ 279479 h 591631"/>
                  <a:gd name="connsiteX21" fmla="*/ 725324 w 765536"/>
                  <a:gd name="connsiteY21" fmla="*/ 0 h 591631"/>
                  <a:gd name="connsiteX22" fmla="*/ 702642 w 765536"/>
                  <a:gd name="connsiteY22" fmla="*/ 135098 h 591631"/>
                  <a:gd name="connsiteX23" fmla="*/ 672700 w 765536"/>
                  <a:gd name="connsiteY23" fmla="*/ 184089 h 591631"/>
                  <a:gd name="connsiteX24" fmla="*/ 622477 w 765536"/>
                  <a:gd name="connsiteY24" fmla="*/ 211255 h 591631"/>
                  <a:gd name="connsiteX25" fmla="*/ 600535 w 765536"/>
                  <a:gd name="connsiteY25" fmla="*/ 244409 h 591631"/>
                  <a:gd name="connsiteX26" fmla="*/ 24068 w 765536"/>
                  <a:gd name="connsiteY26" fmla="*/ 558942 h 591631"/>
                  <a:gd name="connsiteX27" fmla="*/ 520 w 765536"/>
                  <a:gd name="connsiteY27" fmla="*/ 544336 h 591631"/>
                  <a:gd name="connsiteX28" fmla="*/ 15136 w 765536"/>
                  <a:gd name="connsiteY28" fmla="*/ 520788 h 591631"/>
                  <a:gd name="connsiteX29" fmla="*/ 22000 w 765536"/>
                  <a:gd name="connsiteY29" fmla="*/ 520788 h 591631"/>
                  <a:gd name="connsiteX30" fmla="*/ 79751 w 765536"/>
                  <a:gd name="connsiteY30" fmla="*/ 507384 h 591631"/>
                  <a:gd name="connsiteX31" fmla="*/ 222404 w 765536"/>
                  <a:gd name="connsiteY31" fmla="*/ 459271 h 591631"/>
                  <a:gd name="connsiteX32" fmla="*/ 224223 w 765536"/>
                  <a:gd name="connsiteY32" fmla="*/ 458380 h 591631"/>
                  <a:gd name="connsiteX33" fmla="*/ 200027 w 765536"/>
                  <a:gd name="connsiteY33" fmla="*/ 401188 h 591631"/>
                  <a:gd name="connsiteX34" fmla="*/ 196289 w 765536"/>
                  <a:gd name="connsiteY34" fmla="*/ 334133 h 591631"/>
                  <a:gd name="connsiteX35" fmla="*/ 267444 w 765536"/>
                  <a:gd name="connsiteY35" fmla="*/ 210381 h 591631"/>
                  <a:gd name="connsiteX36" fmla="*/ 290126 w 765536"/>
                  <a:gd name="connsiteY36" fmla="*/ 349604 h 591631"/>
                  <a:gd name="connsiteX37" fmla="*/ 258160 w 765536"/>
                  <a:gd name="connsiteY37" fmla="*/ 427978 h 591631"/>
                  <a:gd name="connsiteX38" fmla="*/ 237560 w 765536"/>
                  <a:gd name="connsiteY38" fmla="*/ 451839 h 591631"/>
                  <a:gd name="connsiteX39" fmla="*/ 357006 w 765536"/>
                  <a:gd name="connsiteY39" fmla="*/ 393266 h 591631"/>
                  <a:gd name="connsiteX40" fmla="*/ 374979 w 765536"/>
                  <a:gd name="connsiteY40" fmla="*/ 381329 h 591631"/>
                  <a:gd name="connsiteX41" fmla="*/ 351341 w 765536"/>
                  <a:gd name="connsiteY41" fmla="*/ 323131 h 591631"/>
                  <a:gd name="connsiteX42" fmla="*/ 346848 w 765536"/>
                  <a:gd name="connsiteY42" fmla="*/ 255756 h 591631"/>
                  <a:gd name="connsiteX43" fmla="*/ 411818 w 765536"/>
                  <a:gd name="connsiteY43" fmla="*/ 128907 h 591631"/>
                  <a:gd name="connsiteX44" fmla="*/ 435529 w 765536"/>
                  <a:gd name="connsiteY44" fmla="*/ 269160 h 591631"/>
                  <a:gd name="connsiteX45" fmla="*/ 416846 w 765536"/>
                  <a:gd name="connsiteY45" fmla="*/ 332829 h 591631"/>
                  <a:gd name="connsiteX46" fmla="*/ 385216 w 765536"/>
                  <a:gd name="connsiteY46" fmla="*/ 374530 h 591631"/>
                  <a:gd name="connsiteX47" fmla="*/ 481888 w 765536"/>
                  <a:gd name="connsiteY47" fmla="*/ 310325 h 591631"/>
                  <a:gd name="connsiteX48" fmla="*/ 506039 w 765536"/>
                  <a:gd name="connsiteY48" fmla="*/ 289276 h 591631"/>
                  <a:gd name="connsiteX49" fmla="*/ 484391 w 765536"/>
                  <a:gd name="connsiteY49" fmla="*/ 235880 h 591631"/>
                  <a:gd name="connsiteX50" fmla="*/ 479881 w 765536"/>
                  <a:gd name="connsiteY50" fmla="*/ 171186 h 591631"/>
                  <a:gd name="connsiteX51" fmla="*/ 540727 w 765536"/>
                  <a:gd name="connsiteY51" fmla="*/ 50530 h 591631"/>
                  <a:gd name="connsiteX52" fmla="*/ 563420 w 765536"/>
                  <a:gd name="connsiteY52" fmla="*/ 184590 h 591631"/>
                  <a:gd name="connsiteX53" fmla="*/ 546019 w 765536"/>
                  <a:gd name="connsiteY53" fmla="*/ 245158 h 591631"/>
                  <a:gd name="connsiteX54" fmla="*/ 527169 w 765536"/>
                  <a:gd name="connsiteY54" fmla="*/ 270860 h 591631"/>
                  <a:gd name="connsiteX55" fmla="*/ 595382 w 765536"/>
                  <a:gd name="connsiteY55" fmla="*/ 211408 h 591631"/>
                  <a:gd name="connsiteX56" fmla="*/ 619656 w 765536"/>
                  <a:gd name="connsiteY56" fmla="*/ 180334 h 591631"/>
                  <a:gd name="connsiteX57" fmla="*/ 617073 w 765536"/>
                  <a:gd name="connsiteY57" fmla="*/ 148754 h 591631"/>
                  <a:gd name="connsiteX58" fmla="*/ 635602 w 765536"/>
                  <a:gd name="connsiteY58" fmla="*/ 88684 h 591631"/>
                  <a:gd name="connsiteX59" fmla="*/ 725324 w 765536"/>
                  <a:gd name="connsiteY59" fmla="*/ 0 h 5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65536" h="591631">
                    <a:moveTo>
                      <a:pt x="235474" y="492940"/>
                    </a:moveTo>
                    <a:lnTo>
                      <a:pt x="238582" y="497458"/>
                    </a:lnTo>
                    <a:lnTo>
                      <a:pt x="235474" y="498104"/>
                    </a:lnTo>
                    <a:close/>
                    <a:moveTo>
                      <a:pt x="294255" y="485883"/>
                    </a:moveTo>
                    <a:cubicBezTo>
                      <a:pt x="314272" y="485883"/>
                      <a:pt x="334291" y="489957"/>
                      <a:pt x="353043" y="498104"/>
                    </a:cubicBezTo>
                    <a:cubicBezTo>
                      <a:pt x="395646" y="518827"/>
                      <a:pt x="434373" y="546727"/>
                      <a:pt x="467503" y="580604"/>
                    </a:cubicBezTo>
                    <a:cubicBezTo>
                      <a:pt x="423677" y="595307"/>
                      <a:pt x="376244" y="595307"/>
                      <a:pt x="332418" y="580604"/>
                    </a:cubicBezTo>
                    <a:cubicBezTo>
                      <a:pt x="310234" y="574487"/>
                      <a:pt x="290153" y="563300"/>
                      <a:pt x="273540" y="548278"/>
                    </a:cubicBezTo>
                    <a:lnTo>
                      <a:pt x="238582" y="497458"/>
                    </a:lnTo>
                    <a:close/>
                    <a:moveTo>
                      <a:pt x="454621" y="406943"/>
                    </a:moveTo>
                    <a:cubicBezTo>
                      <a:pt x="476402" y="406943"/>
                      <a:pt x="498183" y="410519"/>
                      <a:pt x="519074" y="417670"/>
                    </a:cubicBezTo>
                    <a:cubicBezTo>
                      <a:pt x="563757" y="432915"/>
                      <a:pt x="604098" y="458749"/>
                      <a:pt x="636644" y="492952"/>
                    </a:cubicBezTo>
                    <a:cubicBezTo>
                      <a:pt x="590998" y="503291"/>
                      <a:pt x="543965" y="506085"/>
                      <a:pt x="497420" y="501202"/>
                    </a:cubicBezTo>
                    <a:cubicBezTo>
                      <a:pt x="454860" y="489249"/>
                      <a:pt x="418167" y="462094"/>
                      <a:pt x="394293" y="424881"/>
                    </a:cubicBezTo>
                    <a:lnTo>
                      <a:pt x="390168" y="417670"/>
                    </a:lnTo>
                    <a:cubicBezTo>
                      <a:pt x="411059" y="410519"/>
                      <a:pt x="432840" y="406943"/>
                      <a:pt x="454621" y="406943"/>
                    </a:cubicBezTo>
                    <a:close/>
                    <a:moveTo>
                      <a:pt x="644882" y="279479"/>
                    </a:moveTo>
                    <a:cubicBezTo>
                      <a:pt x="685537" y="281092"/>
                      <a:pt x="725943" y="286624"/>
                      <a:pt x="765536" y="295979"/>
                    </a:cubicBezTo>
                    <a:cubicBezTo>
                      <a:pt x="734398" y="327950"/>
                      <a:pt x="694620" y="350167"/>
                      <a:pt x="651075" y="359921"/>
                    </a:cubicBezTo>
                    <a:cubicBezTo>
                      <a:pt x="607345" y="361448"/>
                      <a:pt x="564405" y="347990"/>
                      <a:pt x="529380" y="321757"/>
                    </a:cubicBezTo>
                    <a:cubicBezTo>
                      <a:pt x="561699" y="294495"/>
                      <a:pt x="602603" y="279522"/>
                      <a:pt x="644882" y="279479"/>
                    </a:cubicBezTo>
                    <a:close/>
                    <a:moveTo>
                      <a:pt x="725324" y="0"/>
                    </a:moveTo>
                    <a:cubicBezTo>
                      <a:pt x="724642" y="45917"/>
                      <a:pt x="716988" y="91477"/>
                      <a:pt x="702642" y="135098"/>
                    </a:cubicBezTo>
                    <a:cubicBezTo>
                      <a:pt x="697061" y="154116"/>
                      <a:pt x="686594" y="170908"/>
                      <a:pt x="672700" y="184089"/>
                    </a:cubicBezTo>
                    <a:lnTo>
                      <a:pt x="622477" y="211255"/>
                    </a:lnTo>
                    <a:lnTo>
                      <a:pt x="600535" y="244409"/>
                    </a:lnTo>
                    <a:cubicBezTo>
                      <a:pt x="445321" y="406077"/>
                      <a:pt x="244006" y="515916"/>
                      <a:pt x="24068" y="558942"/>
                    </a:cubicBezTo>
                    <a:cubicBezTo>
                      <a:pt x="13523" y="561411"/>
                      <a:pt x="2988" y="554871"/>
                      <a:pt x="520" y="544336"/>
                    </a:cubicBezTo>
                    <a:cubicBezTo>
                      <a:pt x="-1949" y="533802"/>
                      <a:pt x="4601" y="523256"/>
                      <a:pt x="15136" y="520788"/>
                    </a:cubicBezTo>
                    <a:lnTo>
                      <a:pt x="22000" y="520788"/>
                    </a:lnTo>
                    <a:lnTo>
                      <a:pt x="79751" y="507384"/>
                    </a:lnTo>
                    <a:cubicBezTo>
                      <a:pt x="128458" y="494435"/>
                      <a:pt x="176102" y="478344"/>
                      <a:pt x="222404" y="459271"/>
                    </a:cubicBezTo>
                    <a:lnTo>
                      <a:pt x="224223" y="458380"/>
                    </a:lnTo>
                    <a:lnTo>
                      <a:pt x="200027" y="401188"/>
                    </a:lnTo>
                    <a:cubicBezTo>
                      <a:pt x="194968" y="379378"/>
                      <a:pt x="193647" y="356702"/>
                      <a:pt x="196289" y="334133"/>
                    </a:cubicBezTo>
                    <a:cubicBezTo>
                      <a:pt x="206986" y="286657"/>
                      <a:pt x="231791" y="243512"/>
                      <a:pt x="267444" y="210381"/>
                    </a:cubicBezTo>
                    <a:cubicBezTo>
                      <a:pt x="280534" y="255714"/>
                      <a:pt x="288156" y="302453"/>
                      <a:pt x="290126" y="349604"/>
                    </a:cubicBezTo>
                    <a:cubicBezTo>
                      <a:pt x="290126" y="378480"/>
                      <a:pt x="274143" y="406838"/>
                      <a:pt x="258160" y="427978"/>
                    </a:cubicBezTo>
                    <a:lnTo>
                      <a:pt x="237560" y="451839"/>
                    </a:lnTo>
                    <a:lnTo>
                      <a:pt x="357006" y="393266"/>
                    </a:lnTo>
                    <a:lnTo>
                      <a:pt x="374979" y="381329"/>
                    </a:lnTo>
                    <a:lnTo>
                      <a:pt x="351341" y="323131"/>
                    </a:lnTo>
                    <a:cubicBezTo>
                      <a:pt x="346293" y="301194"/>
                      <a:pt x="344731" y="278455"/>
                      <a:pt x="346848" y="255756"/>
                    </a:cubicBezTo>
                    <a:cubicBezTo>
                      <a:pt x="355596" y="208020"/>
                      <a:pt x="378191" y="163911"/>
                      <a:pt x="411818" y="128907"/>
                    </a:cubicBezTo>
                    <a:cubicBezTo>
                      <a:pt x="424897" y="174630"/>
                      <a:pt x="432854" y="221673"/>
                      <a:pt x="435529" y="269160"/>
                    </a:cubicBezTo>
                    <a:cubicBezTo>
                      <a:pt x="433201" y="291529"/>
                      <a:pt x="426808" y="313080"/>
                      <a:pt x="416846" y="332829"/>
                    </a:cubicBezTo>
                    <a:lnTo>
                      <a:pt x="385216" y="374530"/>
                    </a:lnTo>
                    <a:lnTo>
                      <a:pt x="481888" y="310325"/>
                    </a:lnTo>
                    <a:lnTo>
                      <a:pt x="506039" y="289276"/>
                    </a:lnTo>
                    <a:lnTo>
                      <a:pt x="484391" y="235880"/>
                    </a:lnTo>
                    <a:cubicBezTo>
                      <a:pt x="479518" y="214819"/>
                      <a:pt x="477953" y="192991"/>
                      <a:pt x="479881" y="171186"/>
                    </a:cubicBezTo>
                    <a:cubicBezTo>
                      <a:pt x="488629" y="126124"/>
                      <a:pt x="509698" y="84365"/>
                      <a:pt x="540727" y="50530"/>
                    </a:cubicBezTo>
                    <a:cubicBezTo>
                      <a:pt x="553189" y="94250"/>
                      <a:pt x="560800" y="139214"/>
                      <a:pt x="563420" y="184590"/>
                    </a:cubicBezTo>
                    <a:cubicBezTo>
                      <a:pt x="561217" y="205816"/>
                      <a:pt x="555273" y="226301"/>
                      <a:pt x="546019" y="245158"/>
                    </a:cubicBezTo>
                    <a:lnTo>
                      <a:pt x="527169" y="270860"/>
                    </a:lnTo>
                    <a:lnTo>
                      <a:pt x="595382" y="211408"/>
                    </a:lnTo>
                    <a:lnTo>
                      <a:pt x="619656" y="180334"/>
                    </a:lnTo>
                    <a:lnTo>
                      <a:pt x="617073" y="148754"/>
                    </a:lnTo>
                    <a:cubicBezTo>
                      <a:pt x="619348" y="127920"/>
                      <a:pt x="625565" y="107517"/>
                      <a:pt x="635602" y="88684"/>
                    </a:cubicBezTo>
                    <a:cubicBezTo>
                      <a:pt x="655512" y="50486"/>
                      <a:pt x="686889" y="19467"/>
                      <a:pt x="725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2452782" y="1084415"/>
                <a:ext cx="5372199" cy="5390836"/>
              </a:xfrm>
              <a:custGeom>
                <a:avLst/>
                <a:gdLst>
                  <a:gd name="connsiteX0" fmla="*/ 3137621 w 5372199"/>
                  <a:gd name="connsiteY0" fmla="*/ 5098566 h 5390836"/>
                  <a:gd name="connsiteX1" fmla="*/ 3090189 w 5372199"/>
                  <a:gd name="connsiteY1" fmla="*/ 5135680 h 5390836"/>
                  <a:gd name="connsiteX2" fmla="*/ 3090189 w 5372199"/>
                  <a:gd name="connsiteY2" fmla="*/ 5214053 h 5390836"/>
                  <a:gd name="connsiteX3" fmla="*/ 3123189 w 5372199"/>
                  <a:gd name="connsiteY3" fmla="*/ 5282125 h 5390836"/>
                  <a:gd name="connsiteX4" fmla="*/ 3179909 w 5372199"/>
                  <a:gd name="connsiteY4" fmla="*/ 5298625 h 5390836"/>
                  <a:gd name="connsiteX5" fmla="*/ 3227342 w 5372199"/>
                  <a:gd name="connsiteY5" fmla="*/ 5262527 h 5390836"/>
                  <a:gd name="connsiteX6" fmla="*/ 3223219 w 5372199"/>
                  <a:gd name="connsiteY6" fmla="*/ 5262527 h 5390836"/>
                  <a:gd name="connsiteX7" fmla="*/ 3228384 w 5372199"/>
                  <a:gd name="connsiteY7" fmla="*/ 5186218 h 5390836"/>
                  <a:gd name="connsiteX8" fmla="*/ 3195371 w 5372199"/>
                  <a:gd name="connsiteY8" fmla="*/ 5115066 h 5390836"/>
                  <a:gd name="connsiteX9" fmla="*/ 3137621 w 5372199"/>
                  <a:gd name="connsiteY9" fmla="*/ 5098566 h 5390836"/>
                  <a:gd name="connsiteX10" fmla="*/ 2793012 w 5372199"/>
                  <a:gd name="connsiteY10" fmla="*/ 5095901 h 5390836"/>
                  <a:gd name="connsiteX11" fmla="*/ 2794038 w 5372199"/>
                  <a:gd name="connsiteY11" fmla="*/ 5121680 h 5390836"/>
                  <a:gd name="connsiteX12" fmla="*/ 2794038 w 5372199"/>
                  <a:gd name="connsiteY12" fmla="*/ 5147468 h 5390836"/>
                  <a:gd name="connsiteX13" fmla="*/ 2652759 w 5372199"/>
                  <a:gd name="connsiteY13" fmla="*/ 5150557 h 5390836"/>
                  <a:gd name="connsiteX14" fmla="*/ 2654818 w 5372199"/>
                  <a:gd name="connsiteY14" fmla="*/ 5212430 h 5390836"/>
                  <a:gd name="connsiteX15" fmla="*/ 2785788 w 5372199"/>
                  <a:gd name="connsiteY15" fmla="*/ 5210375 h 5390836"/>
                  <a:gd name="connsiteX16" fmla="*/ 2785788 w 5372199"/>
                  <a:gd name="connsiteY16" fmla="*/ 5235125 h 5390836"/>
                  <a:gd name="connsiteX17" fmla="*/ 2785788 w 5372199"/>
                  <a:gd name="connsiteY17" fmla="*/ 5259875 h 5390836"/>
                  <a:gd name="connsiteX18" fmla="*/ 2654818 w 5372199"/>
                  <a:gd name="connsiteY18" fmla="*/ 5261930 h 5390836"/>
                  <a:gd name="connsiteX19" fmla="*/ 2656886 w 5372199"/>
                  <a:gd name="connsiteY19" fmla="*/ 5338252 h 5390836"/>
                  <a:gd name="connsiteX20" fmla="*/ 2803317 w 5372199"/>
                  <a:gd name="connsiteY20" fmla="*/ 5335154 h 5390836"/>
                  <a:gd name="connsiteX21" fmla="*/ 2804347 w 5372199"/>
                  <a:gd name="connsiteY21" fmla="*/ 5360934 h 5390836"/>
                  <a:gd name="connsiteX22" fmla="*/ 2804347 w 5372199"/>
                  <a:gd name="connsiteY22" fmla="*/ 5386722 h 5390836"/>
                  <a:gd name="connsiteX23" fmla="*/ 2601191 w 5372199"/>
                  <a:gd name="connsiteY23" fmla="*/ 5390836 h 5390836"/>
                  <a:gd name="connsiteX24" fmla="*/ 2597068 w 5372199"/>
                  <a:gd name="connsiteY24" fmla="*/ 5100028 h 5390836"/>
                  <a:gd name="connsiteX25" fmla="*/ 2311412 w 5372199"/>
                  <a:gd name="connsiteY25" fmla="*/ 5073218 h 5390836"/>
                  <a:gd name="connsiteX26" fmla="*/ 2527979 w 5372199"/>
                  <a:gd name="connsiteY26" fmla="*/ 5100036 h 5390836"/>
                  <a:gd name="connsiteX27" fmla="*/ 2524886 w 5372199"/>
                  <a:gd name="connsiteY27" fmla="*/ 5124786 h 5390836"/>
                  <a:gd name="connsiteX28" fmla="*/ 2521789 w 5372199"/>
                  <a:gd name="connsiteY28" fmla="*/ 5150566 h 5390836"/>
                  <a:gd name="connsiteX29" fmla="*/ 2441357 w 5372199"/>
                  <a:gd name="connsiteY29" fmla="*/ 5141286 h 5390836"/>
                  <a:gd name="connsiteX30" fmla="*/ 2412480 w 5372199"/>
                  <a:gd name="connsiteY30" fmla="*/ 5378472 h 5390836"/>
                  <a:gd name="connsiteX31" fmla="*/ 2384632 w 5372199"/>
                  <a:gd name="connsiteY31" fmla="*/ 5375374 h 5390836"/>
                  <a:gd name="connsiteX32" fmla="*/ 2356798 w 5372199"/>
                  <a:gd name="connsiteY32" fmla="*/ 5372277 h 5390836"/>
                  <a:gd name="connsiteX33" fmla="*/ 2385662 w 5372199"/>
                  <a:gd name="connsiteY33" fmla="*/ 5134066 h 5390836"/>
                  <a:gd name="connsiteX34" fmla="*/ 2305230 w 5372199"/>
                  <a:gd name="connsiteY34" fmla="*/ 5124786 h 5390836"/>
                  <a:gd name="connsiteX35" fmla="*/ 2308328 w 5372199"/>
                  <a:gd name="connsiteY35" fmla="*/ 5098998 h 5390836"/>
                  <a:gd name="connsiteX36" fmla="*/ 3178501 w 5372199"/>
                  <a:gd name="connsiteY36" fmla="*/ 5049077 h 5390836"/>
                  <a:gd name="connsiteX37" fmla="*/ 3227342 w 5372199"/>
                  <a:gd name="connsiteY37" fmla="*/ 5072774 h 5390836"/>
                  <a:gd name="connsiteX38" fmla="*/ 3283036 w 5372199"/>
                  <a:gd name="connsiteY38" fmla="*/ 5175900 h 5390836"/>
                  <a:gd name="connsiteX39" fmla="*/ 3270659 w 5372199"/>
                  <a:gd name="connsiteY39" fmla="*/ 5291404 h 5390836"/>
                  <a:gd name="connsiteX40" fmla="*/ 3094478 w 5372199"/>
                  <a:gd name="connsiteY40" fmla="*/ 5332188 h 5390836"/>
                  <a:gd name="connsiteX41" fmla="*/ 3086062 w 5372199"/>
                  <a:gd name="connsiteY41" fmla="*/ 5326472 h 5390836"/>
                  <a:gd name="connsiteX42" fmla="*/ 3082978 w 5372199"/>
                  <a:gd name="connsiteY42" fmla="*/ 5329557 h 5390836"/>
                  <a:gd name="connsiteX43" fmla="*/ 3027283 w 5372199"/>
                  <a:gd name="connsiteY43" fmla="*/ 5226430 h 5390836"/>
                  <a:gd name="connsiteX44" fmla="*/ 3040690 w 5372199"/>
                  <a:gd name="connsiteY44" fmla="*/ 5108871 h 5390836"/>
                  <a:gd name="connsiteX45" fmla="*/ 3124219 w 5372199"/>
                  <a:gd name="connsiteY45" fmla="*/ 5050083 h 5390836"/>
                  <a:gd name="connsiteX46" fmla="*/ 3178501 w 5372199"/>
                  <a:gd name="connsiteY46" fmla="*/ 5049077 h 5390836"/>
                  <a:gd name="connsiteX47" fmla="*/ 2038303 w 5372199"/>
                  <a:gd name="connsiteY47" fmla="*/ 5009871 h 5390836"/>
                  <a:gd name="connsiteX48" fmla="*/ 2065121 w 5372199"/>
                  <a:gd name="connsiteY48" fmla="*/ 5017092 h 5390836"/>
                  <a:gd name="connsiteX49" fmla="*/ 2092960 w 5372199"/>
                  <a:gd name="connsiteY49" fmla="*/ 5023274 h 5390836"/>
                  <a:gd name="connsiteX50" fmla="*/ 2048621 w 5372199"/>
                  <a:gd name="connsiteY50" fmla="*/ 5201688 h 5390836"/>
                  <a:gd name="connsiteX51" fmla="*/ 2048621 w 5372199"/>
                  <a:gd name="connsiteY51" fmla="*/ 5250150 h 5390836"/>
                  <a:gd name="connsiteX52" fmla="*/ 2082650 w 5372199"/>
                  <a:gd name="connsiteY52" fmla="*/ 5274900 h 5390836"/>
                  <a:gd name="connsiteX53" fmla="*/ 2124930 w 5372199"/>
                  <a:gd name="connsiteY53" fmla="*/ 5274900 h 5390836"/>
                  <a:gd name="connsiteX54" fmla="*/ 2148650 w 5372199"/>
                  <a:gd name="connsiteY54" fmla="*/ 5230565 h 5390836"/>
                  <a:gd name="connsiteX55" fmla="*/ 2192989 w 5372199"/>
                  <a:gd name="connsiteY55" fmla="*/ 5053189 h 5390836"/>
                  <a:gd name="connsiteX56" fmla="*/ 2219807 w 5372199"/>
                  <a:gd name="connsiteY56" fmla="*/ 5059371 h 5390836"/>
                  <a:gd name="connsiteX57" fmla="*/ 2247654 w 5372199"/>
                  <a:gd name="connsiteY57" fmla="*/ 5066591 h 5390836"/>
                  <a:gd name="connsiteX58" fmla="*/ 2200209 w 5372199"/>
                  <a:gd name="connsiteY58" fmla="*/ 5237773 h 5390836"/>
                  <a:gd name="connsiteX59" fmla="*/ 2153807 w 5372199"/>
                  <a:gd name="connsiteY59" fmla="*/ 5319247 h 5390836"/>
                  <a:gd name="connsiteX60" fmla="*/ 2067180 w 5372199"/>
                  <a:gd name="connsiteY60" fmla="*/ 5326468 h 5390836"/>
                  <a:gd name="connsiteX61" fmla="*/ 1994985 w 5372199"/>
                  <a:gd name="connsiteY61" fmla="*/ 5279023 h 5390836"/>
                  <a:gd name="connsiteX62" fmla="*/ 1994985 w 5372199"/>
                  <a:gd name="connsiteY62" fmla="*/ 5186218 h 5390836"/>
                  <a:gd name="connsiteX63" fmla="*/ 3514900 w 5372199"/>
                  <a:gd name="connsiteY63" fmla="*/ 4952554 h 5390836"/>
                  <a:gd name="connsiteX64" fmla="*/ 3523150 w 5372199"/>
                  <a:gd name="connsiteY64" fmla="*/ 4977304 h 5390836"/>
                  <a:gd name="connsiteX65" fmla="*/ 3531400 w 5372199"/>
                  <a:gd name="connsiteY65" fmla="*/ 5002053 h 5390836"/>
                  <a:gd name="connsiteX66" fmla="*/ 3403523 w 5372199"/>
                  <a:gd name="connsiteY66" fmla="*/ 5043303 h 5390836"/>
                  <a:gd name="connsiteX67" fmla="*/ 3424146 w 5372199"/>
                  <a:gd name="connsiteY67" fmla="*/ 5106210 h 5390836"/>
                  <a:gd name="connsiteX68" fmla="*/ 3535523 w 5372199"/>
                  <a:gd name="connsiteY68" fmla="*/ 5070125 h 5390836"/>
                  <a:gd name="connsiteX69" fmla="*/ 3542743 w 5372199"/>
                  <a:gd name="connsiteY69" fmla="*/ 5093833 h 5390836"/>
                  <a:gd name="connsiteX70" fmla="*/ 3550993 w 5372199"/>
                  <a:gd name="connsiteY70" fmla="*/ 5117557 h 5390836"/>
                  <a:gd name="connsiteX71" fmla="*/ 3439621 w 5372199"/>
                  <a:gd name="connsiteY71" fmla="*/ 5153655 h 5390836"/>
                  <a:gd name="connsiteX72" fmla="*/ 3477773 w 5372199"/>
                  <a:gd name="connsiteY72" fmla="*/ 5271222 h 5390836"/>
                  <a:gd name="connsiteX73" fmla="*/ 3450955 w 5372199"/>
                  <a:gd name="connsiteY73" fmla="*/ 5279459 h 5390836"/>
                  <a:gd name="connsiteX74" fmla="*/ 3424146 w 5372199"/>
                  <a:gd name="connsiteY74" fmla="*/ 5288752 h 5390836"/>
                  <a:gd name="connsiteX75" fmla="*/ 3334426 w 5372199"/>
                  <a:gd name="connsiteY75" fmla="*/ 5012371 h 5390836"/>
                  <a:gd name="connsiteX76" fmla="*/ 1772071 w 5372199"/>
                  <a:gd name="connsiteY76" fmla="*/ 4919562 h 5390836"/>
                  <a:gd name="connsiteX77" fmla="*/ 1978320 w 5372199"/>
                  <a:gd name="connsiteY77" fmla="*/ 4990719 h 5390836"/>
                  <a:gd name="connsiteX78" fmla="*/ 1970070 w 5372199"/>
                  <a:gd name="connsiteY78" fmla="*/ 5014439 h 5390836"/>
                  <a:gd name="connsiteX79" fmla="*/ 1960782 w 5372199"/>
                  <a:gd name="connsiteY79" fmla="*/ 5039189 h 5390836"/>
                  <a:gd name="connsiteX80" fmla="*/ 1884473 w 5372199"/>
                  <a:gd name="connsiteY80" fmla="*/ 5013409 h 5390836"/>
                  <a:gd name="connsiteX81" fmla="*/ 1807130 w 5372199"/>
                  <a:gd name="connsiteY81" fmla="*/ 5239260 h 5390836"/>
                  <a:gd name="connsiteX82" fmla="*/ 1780321 w 5372199"/>
                  <a:gd name="connsiteY82" fmla="*/ 5229968 h 5390836"/>
                  <a:gd name="connsiteX83" fmla="*/ 1753503 w 5372199"/>
                  <a:gd name="connsiteY83" fmla="*/ 5220693 h 5390836"/>
                  <a:gd name="connsiteX84" fmla="*/ 1831880 w 5372199"/>
                  <a:gd name="connsiteY84" fmla="*/ 4994842 h 5390836"/>
                  <a:gd name="connsiteX85" fmla="*/ 1755571 w 5372199"/>
                  <a:gd name="connsiteY85" fmla="*/ 4969062 h 5390836"/>
                  <a:gd name="connsiteX86" fmla="*/ 1763821 w 5372199"/>
                  <a:gd name="connsiteY86" fmla="*/ 4944312 h 5390836"/>
                  <a:gd name="connsiteX87" fmla="*/ 1666876 w 5372199"/>
                  <a:gd name="connsiteY87" fmla="*/ 4867995 h 5390836"/>
                  <a:gd name="connsiteX88" fmla="*/ 1691626 w 5372199"/>
                  <a:gd name="connsiteY88" fmla="*/ 4879342 h 5390836"/>
                  <a:gd name="connsiteX89" fmla="*/ 1717406 w 5372199"/>
                  <a:gd name="connsiteY89" fmla="*/ 4891715 h 5390836"/>
                  <a:gd name="connsiteX90" fmla="*/ 1594694 w 5372199"/>
                  <a:gd name="connsiteY90" fmla="*/ 5154680 h 5390836"/>
                  <a:gd name="connsiteX91" fmla="*/ 1568906 w 5372199"/>
                  <a:gd name="connsiteY91" fmla="*/ 5143345 h 5390836"/>
                  <a:gd name="connsiteX92" fmla="*/ 1543127 w 5372199"/>
                  <a:gd name="connsiteY92" fmla="*/ 5130968 h 5390836"/>
                  <a:gd name="connsiteX93" fmla="*/ 3872751 w 5372199"/>
                  <a:gd name="connsiteY93" fmla="*/ 4780342 h 5390836"/>
                  <a:gd name="connsiteX94" fmla="*/ 3884085 w 5372199"/>
                  <a:gd name="connsiteY94" fmla="*/ 4803037 h 5390836"/>
                  <a:gd name="connsiteX95" fmla="*/ 3896462 w 5372199"/>
                  <a:gd name="connsiteY95" fmla="*/ 4825719 h 5390836"/>
                  <a:gd name="connsiteX96" fmla="*/ 3825306 w 5372199"/>
                  <a:gd name="connsiteY96" fmla="*/ 4863872 h 5390836"/>
                  <a:gd name="connsiteX97" fmla="*/ 3937712 w 5372199"/>
                  <a:gd name="connsiteY97" fmla="*/ 5075278 h 5390836"/>
                  <a:gd name="connsiteX98" fmla="*/ 3912962 w 5372199"/>
                  <a:gd name="connsiteY98" fmla="*/ 5088689 h 5390836"/>
                  <a:gd name="connsiteX99" fmla="*/ 3888212 w 5372199"/>
                  <a:gd name="connsiteY99" fmla="*/ 5102096 h 5390836"/>
                  <a:gd name="connsiteX100" fmla="*/ 3775806 w 5372199"/>
                  <a:gd name="connsiteY100" fmla="*/ 4890689 h 5390836"/>
                  <a:gd name="connsiteX101" fmla="*/ 3704649 w 5372199"/>
                  <a:gd name="connsiteY101" fmla="*/ 4927816 h 5390836"/>
                  <a:gd name="connsiteX102" fmla="*/ 3692277 w 5372199"/>
                  <a:gd name="connsiteY102" fmla="*/ 4905122 h 5390836"/>
                  <a:gd name="connsiteX103" fmla="*/ 3680929 w 5372199"/>
                  <a:gd name="connsiteY103" fmla="*/ 4882439 h 5390836"/>
                  <a:gd name="connsiteX104" fmla="*/ 1417309 w 5372199"/>
                  <a:gd name="connsiteY104" fmla="*/ 4732898 h 5390836"/>
                  <a:gd name="connsiteX105" fmla="*/ 1607059 w 5372199"/>
                  <a:gd name="connsiteY105" fmla="*/ 4839122 h 5390836"/>
                  <a:gd name="connsiteX106" fmla="*/ 1594682 w 5372199"/>
                  <a:gd name="connsiteY106" fmla="*/ 4861804 h 5390836"/>
                  <a:gd name="connsiteX107" fmla="*/ 1582309 w 5372199"/>
                  <a:gd name="connsiteY107" fmla="*/ 4883456 h 5390836"/>
                  <a:gd name="connsiteX108" fmla="*/ 1512182 w 5372199"/>
                  <a:gd name="connsiteY108" fmla="*/ 4844274 h 5390836"/>
                  <a:gd name="connsiteX109" fmla="*/ 1395653 w 5372199"/>
                  <a:gd name="connsiteY109" fmla="*/ 5053625 h 5390836"/>
                  <a:gd name="connsiteX110" fmla="*/ 1370903 w 5372199"/>
                  <a:gd name="connsiteY110" fmla="*/ 5040210 h 5390836"/>
                  <a:gd name="connsiteX111" fmla="*/ 1347182 w 5372199"/>
                  <a:gd name="connsiteY111" fmla="*/ 5026808 h 5390836"/>
                  <a:gd name="connsiteX112" fmla="*/ 1462682 w 5372199"/>
                  <a:gd name="connsiteY112" fmla="*/ 4817457 h 5390836"/>
                  <a:gd name="connsiteX113" fmla="*/ 1392555 w 5372199"/>
                  <a:gd name="connsiteY113" fmla="*/ 4778274 h 5390836"/>
                  <a:gd name="connsiteX114" fmla="*/ 1404932 w 5372199"/>
                  <a:gd name="connsiteY114" fmla="*/ 4755592 h 5390836"/>
                  <a:gd name="connsiteX115" fmla="*/ 4097559 w 5372199"/>
                  <a:gd name="connsiteY115" fmla="*/ 4639059 h 5390836"/>
                  <a:gd name="connsiteX116" fmla="*/ 4110962 w 5372199"/>
                  <a:gd name="connsiteY116" fmla="*/ 4660711 h 5390836"/>
                  <a:gd name="connsiteX117" fmla="*/ 4125402 w 5372199"/>
                  <a:gd name="connsiteY117" fmla="*/ 4682368 h 5390836"/>
                  <a:gd name="connsiteX118" fmla="*/ 4006805 w 5372199"/>
                  <a:gd name="connsiteY118" fmla="*/ 4759715 h 5390836"/>
                  <a:gd name="connsiteX119" fmla="*/ 4040835 w 5372199"/>
                  <a:gd name="connsiteY119" fmla="*/ 4811283 h 5390836"/>
                  <a:gd name="connsiteX120" fmla="*/ 4150152 w 5372199"/>
                  <a:gd name="connsiteY120" fmla="*/ 4740118 h 5390836"/>
                  <a:gd name="connsiteX121" fmla="*/ 4164589 w 5372199"/>
                  <a:gd name="connsiteY121" fmla="*/ 4760741 h 5390836"/>
                  <a:gd name="connsiteX122" fmla="*/ 4177991 w 5372199"/>
                  <a:gd name="connsiteY122" fmla="*/ 4782406 h 5390836"/>
                  <a:gd name="connsiteX123" fmla="*/ 4067652 w 5372199"/>
                  <a:gd name="connsiteY123" fmla="*/ 4853562 h 5390836"/>
                  <a:gd name="connsiteX124" fmla="*/ 4108902 w 5372199"/>
                  <a:gd name="connsiteY124" fmla="*/ 4916465 h 5390836"/>
                  <a:gd name="connsiteX125" fmla="*/ 4232656 w 5372199"/>
                  <a:gd name="connsiteY125" fmla="*/ 4837062 h 5390836"/>
                  <a:gd name="connsiteX126" fmla="*/ 4247088 w 5372199"/>
                  <a:gd name="connsiteY126" fmla="*/ 4858715 h 5390836"/>
                  <a:gd name="connsiteX127" fmla="*/ 4261529 w 5372199"/>
                  <a:gd name="connsiteY127" fmla="*/ 4880367 h 5390836"/>
                  <a:gd name="connsiteX128" fmla="*/ 4090335 w 5372199"/>
                  <a:gd name="connsiteY128" fmla="*/ 4990714 h 5390836"/>
                  <a:gd name="connsiteX129" fmla="*/ 3932555 w 5372199"/>
                  <a:gd name="connsiteY129" fmla="*/ 4746308 h 5390836"/>
                  <a:gd name="connsiteX130" fmla="*/ 1204009 w 5372199"/>
                  <a:gd name="connsiteY130" fmla="*/ 4608716 h 5390836"/>
                  <a:gd name="connsiteX131" fmla="*/ 1280327 w 5372199"/>
                  <a:gd name="connsiteY131" fmla="*/ 4633466 h 5390836"/>
                  <a:gd name="connsiteX132" fmla="*/ 1323636 w 5372199"/>
                  <a:gd name="connsiteY132" fmla="*/ 4697398 h 5390836"/>
                  <a:gd name="connsiteX133" fmla="*/ 1308174 w 5372199"/>
                  <a:gd name="connsiteY133" fmla="*/ 4771647 h 5390836"/>
                  <a:gd name="connsiteX134" fmla="*/ 1268992 w 5372199"/>
                  <a:gd name="connsiteY134" fmla="*/ 4739686 h 5390836"/>
                  <a:gd name="connsiteX135" fmla="*/ 1274144 w 5372199"/>
                  <a:gd name="connsiteY135" fmla="*/ 4703593 h 5390836"/>
                  <a:gd name="connsiteX136" fmla="*/ 1249395 w 5372199"/>
                  <a:gd name="connsiteY136" fmla="*/ 4670588 h 5390836"/>
                  <a:gd name="connsiteX137" fmla="*/ 1216395 w 5372199"/>
                  <a:gd name="connsiteY137" fmla="*/ 4659245 h 5390836"/>
                  <a:gd name="connsiteX138" fmla="*/ 1189577 w 5372199"/>
                  <a:gd name="connsiteY138" fmla="*/ 4674715 h 5390836"/>
                  <a:gd name="connsiteX139" fmla="*/ 1189577 w 5372199"/>
                  <a:gd name="connsiteY139" fmla="*/ 4698436 h 5390836"/>
                  <a:gd name="connsiteX140" fmla="*/ 1221547 w 5372199"/>
                  <a:gd name="connsiteY140" fmla="*/ 4742775 h 5390836"/>
                  <a:gd name="connsiteX141" fmla="*/ 1265894 w 5372199"/>
                  <a:gd name="connsiteY141" fmla="*/ 4815995 h 5390836"/>
                  <a:gd name="connsiteX142" fmla="*/ 1247327 w 5372199"/>
                  <a:gd name="connsiteY142" fmla="*/ 4874774 h 5390836"/>
                  <a:gd name="connsiteX143" fmla="*/ 1184424 w 5372199"/>
                  <a:gd name="connsiteY143" fmla="*/ 4909842 h 5390836"/>
                  <a:gd name="connsiteX144" fmla="*/ 1106048 w 5372199"/>
                  <a:gd name="connsiteY144" fmla="*/ 4881999 h 5390836"/>
                  <a:gd name="connsiteX145" fmla="*/ 1056548 w 5372199"/>
                  <a:gd name="connsiteY145" fmla="*/ 4814965 h 5390836"/>
                  <a:gd name="connsiteX146" fmla="*/ 1074073 w 5372199"/>
                  <a:gd name="connsiteY146" fmla="*/ 4738660 h 5390836"/>
                  <a:gd name="connsiteX147" fmla="*/ 1118420 w 5372199"/>
                  <a:gd name="connsiteY147" fmla="*/ 4769592 h 5390836"/>
                  <a:gd name="connsiteX148" fmla="*/ 1109145 w 5372199"/>
                  <a:gd name="connsiteY148" fmla="*/ 4807745 h 5390836"/>
                  <a:gd name="connsiteX149" fmla="*/ 1134920 w 5372199"/>
                  <a:gd name="connsiteY149" fmla="*/ 4841774 h 5390836"/>
                  <a:gd name="connsiteX150" fmla="*/ 1174115 w 5372199"/>
                  <a:gd name="connsiteY150" fmla="*/ 4859312 h 5390836"/>
                  <a:gd name="connsiteX151" fmla="*/ 1201954 w 5372199"/>
                  <a:gd name="connsiteY151" fmla="*/ 4846940 h 5390836"/>
                  <a:gd name="connsiteX152" fmla="*/ 1201954 w 5372199"/>
                  <a:gd name="connsiteY152" fmla="*/ 4821160 h 5390836"/>
                  <a:gd name="connsiteX153" fmla="*/ 1175145 w 5372199"/>
                  <a:gd name="connsiteY153" fmla="*/ 4780940 h 5390836"/>
                  <a:gd name="connsiteX154" fmla="*/ 1125645 w 5372199"/>
                  <a:gd name="connsiteY154" fmla="*/ 4703593 h 5390836"/>
                  <a:gd name="connsiteX155" fmla="*/ 1141102 w 5372199"/>
                  <a:gd name="connsiteY155" fmla="*/ 4646868 h 5390836"/>
                  <a:gd name="connsiteX156" fmla="*/ 1204009 w 5372199"/>
                  <a:gd name="connsiteY156" fmla="*/ 4608716 h 5390836"/>
                  <a:gd name="connsiteX157" fmla="*/ 4318414 w 5372199"/>
                  <a:gd name="connsiteY157" fmla="*/ 4479809 h 5390836"/>
                  <a:gd name="connsiteX158" fmla="*/ 4394732 w 5372199"/>
                  <a:gd name="connsiteY158" fmla="*/ 4513839 h 5390836"/>
                  <a:gd name="connsiteX159" fmla="*/ 4352444 w 5372199"/>
                  <a:gd name="connsiteY159" fmla="*/ 4549936 h 5390836"/>
                  <a:gd name="connsiteX160" fmla="*/ 4314287 w 5372199"/>
                  <a:gd name="connsiteY160" fmla="*/ 4533436 h 5390836"/>
                  <a:gd name="connsiteX161" fmla="*/ 4274067 w 5372199"/>
                  <a:gd name="connsiteY161" fmla="*/ 4548894 h 5390836"/>
                  <a:gd name="connsiteX162" fmla="*/ 4253440 w 5372199"/>
                  <a:gd name="connsiteY162" fmla="*/ 4600466 h 5390836"/>
                  <a:gd name="connsiteX163" fmla="*/ 4288508 w 5372199"/>
                  <a:gd name="connsiteY163" fmla="*/ 4669563 h 5390836"/>
                  <a:gd name="connsiteX164" fmla="*/ 4349347 w 5372199"/>
                  <a:gd name="connsiteY164" fmla="*/ 4714936 h 5390836"/>
                  <a:gd name="connsiteX165" fmla="*/ 4402974 w 5372199"/>
                  <a:gd name="connsiteY165" fmla="*/ 4703593 h 5390836"/>
                  <a:gd name="connsiteX166" fmla="*/ 4424626 w 5372199"/>
                  <a:gd name="connsiteY166" fmla="*/ 4665436 h 5390836"/>
                  <a:gd name="connsiteX167" fmla="*/ 4412262 w 5372199"/>
                  <a:gd name="connsiteY167" fmla="*/ 4621089 h 5390836"/>
                  <a:gd name="connsiteX168" fmla="*/ 4454541 w 5372199"/>
                  <a:gd name="connsiteY168" fmla="*/ 4581898 h 5390836"/>
                  <a:gd name="connsiteX169" fmla="*/ 4478261 w 5372199"/>
                  <a:gd name="connsiteY169" fmla="*/ 4667495 h 5390836"/>
                  <a:gd name="connsiteX170" fmla="*/ 4344389 w 5372199"/>
                  <a:gd name="connsiteY170" fmla="*/ 4770936 h 5390836"/>
                  <a:gd name="connsiteX171" fmla="*/ 4342135 w 5372199"/>
                  <a:gd name="connsiteY171" fmla="*/ 4770622 h 5390836"/>
                  <a:gd name="connsiteX172" fmla="*/ 4245203 w 5372199"/>
                  <a:gd name="connsiteY172" fmla="*/ 4706686 h 5390836"/>
                  <a:gd name="connsiteX173" fmla="*/ 4197758 w 5372199"/>
                  <a:gd name="connsiteY173" fmla="*/ 4598398 h 5390836"/>
                  <a:gd name="connsiteX174" fmla="*/ 4239008 w 5372199"/>
                  <a:gd name="connsiteY174" fmla="*/ 4508686 h 5390836"/>
                  <a:gd name="connsiteX175" fmla="*/ 4318414 w 5372199"/>
                  <a:gd name="connsiteY175" fmla="*/ 4479809 h 5390836"/>
                  <a:gd name="connsiteX176" fmla="*/ 976955 w 5372199"/>
                  <a:gd name="connsiteY176" fmla="*/ 4384335 h 5390836"/>
                  <a:gd name="connsiteX177" fmla="*/ 998607 w 5372199"/>
                  <a:gd name="connsiteY177" fmla="*/ 4403932 h 5390836"/>
                  <a:gd name="connsiteX178" fmla="*/ 1019243 w 5372199"/>
                  <a:gd name="connsiteY178" fmla="*/ 4424560 h 5390836"/>
                  <a:gd name="connsiteX179" fmla="*/ 958400 w 5372199"/>
                  <a:gd name="connsiteY179" fmla="*/ 4647309 h 5390836"/>
                  <a:gd name="connsiteX180" fmla="*/ 1097611 w 5372199"/>
                  <a:gd name="connsiteY180" fmla="*/ 4497780 h 5390836"/>
                  <a:gd name="connsiteX181" fmla="*/ 1117204 w 5372199"/>
                  <a:gd name="connsiteY181" fmla="*/ 4515309 h 5390836"/>
                  <a:gd name="connsiteX182" fmla="*/ 1135772 w 5372199"/>
                  <a:gd name="connsiteY182" fmla="*/ 4532839 h 5390836"/>
                  <a:gd name="connsiteX183" fmla="*/ 937773 w 5372199"/>
                  <a:gd name="connsiteY183" fmla="*/ 4746313 h 5390836"/>
                  <a:gd name="connsiteX184" fmla="*/ 917146 w 5372199"/>
                  <a:gd name="connsiteY184" fmla="*/ 4726715 h 5390836"/>
                  <a:gd name="connsiteX185" fmla="*/ 897552 w 5372199"/>
                  <a:gd name="connsiteY185" fmla="*/ 4708148 h 5390836"/>
                  <a:gd name="connsiteX186" fmla="*/ 959425 w 5372199"/>
                  <a:gd name="connsiteY186" fmla="*/ 4479212 h 5390836"/>
                  <a:gd name="connsiteX187" fmla="*/ 816078 w 5372199"/>
                  <a:gd name="connsiteY187" fmla="*/ 4632868 h 5390836"/>
                  <a:gd name="connsiteX188" fmla="*/ 797523 w 5372199"/>
                  <a:gd name="connsiteY188" fmla="*/ 4615339 h 5390836"/>
                  <a:gd name="connsiteX189" fmla="*/ 777926 w 5372199"/>
                  <a:gd name="connsiteY189" fmla="*/ 4596771 h 5390836"/>
                  <a:gd name="connsiteX190" fmla="*/ 883108 w 5372199"/>
                  <a:gd name="connsiteY190" fmla="*/ 4280170 h 5390836"/>
                  <a:gd name="connsiteX191" fmla="*/ 901675 w 5372199"/>
                  <a:gd name="connsiteY191" fmla="*/ 4301823 h 5390836"/>
                  <a:gd name="connsiteX192" fmla="*/ 920235 w 5372199"/>
                  <a:gd name="connsiteY192" fmla="*/ 4322450 h 5390836"/>
                  <a:gd name="connsiteX193" fmla="*/ 703676 w 5372199"/>
                  <a:gd name="connsiteY193" fmla="*/ 4516326 h 5390836"/>
                  <a:gd name="connsiteX194" fmla="*/ 685104 w 5372199"/>
                  <a:gd name="connsiteY194" fmla="*/ 4495703 h 5390836"/>
                  <a:gd name="connsiteX195" fmla="*/ 666549 w 5372199"/>
                  <a:gd name="connsiteY195" fmla="*/ 4475076 h 5390836"/>
                  <a:gd name="connsiteX196" fmla="*/ 4535842 w 5372199"/>
                  <a:gd name="connsiteY196" fmla="*/ 4224488 h 5390836"/>
                  <a:gd name="connsiteX197" fmla="*/ 4751379 w 5372199"/>
                  <a:gd name="connsiteY197" fmla="*/ 4419394 h 5390836"/>
                  <a:gd name="connsiteX198" fmla="*/ 4732811 w 5372199"/>
                  <a:gd name="connsiteY198" fmla="*/ 4440030 h 5390836"/>
                  <a:gd name="connsiteX199" fmla="*/ 4714244 w 5372199"/>
                  <a:gd name="connsiteY199" fmla="*/ 4460644 h 5390836"/>
                  <a:gd name="connsiteX200" fmla="*/ 4616282 w 5372199"/>
                  <a:gd name="connsiteY200" fmla="*/ 4372992 h 5390836"/>
                  <a:gd name="connsiteX201" fmla="*/ 4546160 w 5372199"/>
                  <a:gd name="connsiteY201" fmla="*/ 4450339 h 5390836"/>
                  <a:gd name="connsiteX202" fmla="*/ 4644121 w 5372199"/>
                  <a:gd name="connsiteY202" fmla="*/ 4539021 h 5390836"/>
                  <a:gd name="connsiteX203" fmla="*/ 4625562 w 5372199"/>
                  <a:gd name="connsiteY203" fmla="*/ 4559648 h 5390836"/>
                  <a:gd name="connsiteX204" fmla="*/ 4606994 w 5372199"/>
                  <a:gd name="connsiteY204" fmla="*/ 4580271 h 5390836"/>
                  <a:gd name="connsiteX205" fmla="*/ 4390435 w 5372199"/>
                  <a:gd name="connsiteY205" fmla="*/ 4385365 h 5390836"/>
                  <a:gd name="connsiteX206" fmla="*/ 4409003 w 5372199"/>
                  <a:gd name="connsiteY206" fmla="*/ 4364742 h 5390836"/>
                  <a:gd name="connsiteX207" fmla="*/ 4428588 w 5372199"/>
                  <a:gd name="connsiteY207" fmla="*/ 4344115 h 5390836"/>
                  <a:gd name="connsiteX208" fmla="*/ 4509033 w 5372199"/>
                  <a:gd name="connsiteY208" fmla="*/ 4417339 h 5390836"/>
                  <a:gd name="connsiteX209" fmla="*/ 4579159 w 5372199"/>
                  <a:gd name="connsiteY209" fmla="*/ 4338962 h 5390836"/>
                  <a:gd name="connsiteX210" fmla="*/ 4497685 w 5372199"/>
                  <a:gd name="connsiteY210" fmla="*/ 4265738 h 5390836"/>
                  <a:gd name="connsiteX211" fmla="*/ 4517282 w 5372199"/>
                  <a:gd name="connsiteY211" fmla="*/ 4245115 h 5390836"/>
                  <a:gd name="connsiteX212" fmla="*/ 4714244 w 5372199"/>
                  <a:gd name="connsiteY212" fmla="*/ 3980082 h 5390836"/>
                  <a:gd name="connsiteX213" fmla="*/ 4952468 w 5372199"/>
                  <a:gd name="connsiteY213" fmla="*/ 4147141 h 5390836"/>
                  <a:gd name="connsiteX214" fmla="*/ 4936997 w 5372199"/>
                  <a:gd name="connsiteY214" fmla="*/ 4169836 h 5390836"/>
                  <a:gd name="connsiteX215" fmla="*/ 4920497 w 5372199"/>
                  <a:gd name="connsiteY215" fmla="*/ 4193556 h 5390836"/>
                  <a:gd name="connsiteX216" fmla="*/ 4685371 w 5372199"/>
                  <a:gd name="connsiteY216" fmla="*/ 4162611 h 5390836"/>
                  <a:gd name="connsiteX217" fmla="*/ 4857595 w 5372199"/>
                  <a:gd name="connsiteY217" fmla="*/ 4283280 h 5390836"/>
                  <a:gd name="connsiteX218" fmla="*/ 4843150 w 5372199"/>
                  <a:gd name="connsiteY218" fmla="*/ 4304933 h 5390836"/>
                  <a:gd name="connsiteX219" fmla="*/ 4827688 w 5372199"/>
                  <a:gd name="connsiteY219" fmla="*/ 4326585 h 5390836"/>
                  <a:gd name="connsiteX220" fmla="*/ 4589464 w 5372199"/>
                  <a:gd name="connsiteY220" fmla="*/ 4159526 h 5390836"/>
                  <a:gd name="connsiteX221" fmla="*/ 4605964 w 5372199"/>
                  <a:gd name="connsiteY221" fmla="*/ 4135806 h 5390836"/>
                  <a:gd name="connsiteX222" fmla="*/ 4622464 w 5372199"/>
                  <a:gd name="connsiteY222" fmla="*/ 4111056 h 5390836"/>
                  <a:gd name="connsiteX223" fmla="*/ 4852438 w 5372199"/>
                  <a:gd name="connsiteY223" fmla="*/ 4140959 h 5390836"/>
                  <a:gd name="connsiteX224" fmla="*/ 4684341 w 5372199"/>
                  <a:gd name="connsiteY224" fmla="*/ 4023400 h 5390836"/>
                  <a:gd name="connsiteX225" fmla="*/ 4699812 w 5372199"/>
                  <a:gd name="connsiteY225" fmla="*/ 4001735 h 5390836"/>
                  <a:gd name="connsiteX226" fmla="*/ 597638 w 5372199"/>
                  <a:gd name="connsiteY226" fmla="*/ 3950764 h 5390836"/>
                  <a:gd name="connsiteX227" fmla="*/ 685290 w 5372199"/>
                  <a:gd name="connsiteY227" fmla="*/ 4008514 h 5390836"/>
                  <a:gd name="connsiteX228" fmla="*/ 706947 w 5372199"/>
                  <a:gd name="connsiteY228" fmla="*/ 4089984 h 5390836"/>
                  <a:gd name="connsiteX229" fmla="*/ 666723 w 5372199"/>
                  <a:gd name="connsiteY229" fmla="*/ 4160111 h 5390836"/>
                  <a:gd name="connsiteX230" fmla="*/ 636820 w 5372199"/>
                  <a:gd name="connsiteY230" fmla="*/ 4113709 h 5390836"/>
                  <a:gd name="connsiteX231" fmla="*/ 653320 w 5372199"/>
                  <a:gd name="connsiteY231" fmla="*/ 4078637 h 5390836"/>
                  <a:gd name="connsiteX232" fmla="*/ 645083 w 5372199"/>
                  <a:gd name="connsiteY232" fmla="*/ 4038417 h 5390836"/>
                  <a:gd name="connsiteX233" fmla="*/ 590418 w 5372199"/>
                  <a:gd name="connsiteY233" fmla="*/ 4005417 h 5390836"/>
                  <a:gd name="connsiteX234" fmla="*/ 516164 w 5372199"/>
                  <a:gd name="connsiteY234" fmla="*/ 4030167 h 5390836"/>
                  <a:gd name="connsiteX235" fmla="*/ 463579 w 5372199"/>
                  <a:gd name="connsiteY235" fmla="*/ 4087917 h 5390836"/>
                  <a:gd name="connsiteX236" fmla="*/ 472859 w 5372199"/>
                  <a:gd name="connsiteY236" fmla="*/ 4149793 h 5390836"/>
                  <a:gd name="connsiteX237" fmla="*/ 523388 w 5372199"/>
                  <a:gd name="connsiteY237" fmla="*/ 4177641 h 5390836"/>
                  <a:gd name="connsiteX238" fmla="*/ 561537 w 5372199"/>
                  <a:gd name="connsiteY238" fmla="*/ 4170421 h 5390836"/>
                  <a:gd name="connsiteX239" fmla="*/ 561541 w 5372199"/>
                  <a:gd name="connsiteY239" fmla="*/ 4170429 h 5390836"/>
                  <a:gd name="connsiteX240" fmla="*/ 561541 w 5372199"/>
                  <a:gd name="connsiteY240" fmla="*/ 4170416 h 5390836"/>
                  <a:gd name="connsiteX241" fmla="*/ 561537 w 5372199"/>
                  <a:gd name="connsiteY241" fmla="*/ 4170421 h 5390836"/>
                  <a:gd name="connsiteX242" fmla="*/ 527511 w 5372199"/>
                  <a:gd name="connsiteY242" fmla="*/ 4117832 h 5390836"/>
                  <a:gd name="connsiteX243" fmla="*/ 569791 w 5372199"/>
                  <a:gd name="connsiteY243" fmla="*/ 4089984 h 5390836"/>
                  <a:gd name="connsiteX244" fmla="*/ 630638 w 5372199"/>
                  <a:gd name="connsiteY244" fmla="*/ 4183831 h 5390836"/>
                  <a:gd name="connsiteX245" fmla="*/ 498638 w 5372199"/>
                  <a:gd name="connsiteY245" fmla="*/ 4269420 h 5390836"/>
                  <a:gd name="connsiteX246" fmla="*/ 478011 w 5372199"/>
                  <a:gd name="connsiteY246" fmla="*/ 4238488 h 5390836"/>
                  <a:gd name="connsiteX247" fmla="*/ 506888 w 5372199"/>
                  <a:gd name="connsiteY247" fmla="*/ 4212709 h 5390836"/>
                  <a:gd name="connsiteX248" fmla="*/ 501732 w 5372199"/>
                  <a:gd name="connsiteY248" fmla="*/ 4212709 h 5390836"/>
                  <a:gd name="connsiteX249" fmla="*/ 425414 w 5372199"/>
                  <a:gd name="connsiteY249" fmla="*/ 4171459 h 5390836"/>
                  <a:gd name="connsiteX250" fmla="*/ 425414 w 5372199"/>
                  <a:gd name="connsiteY250" fmla="*/ 4174543 h 5390836"/>
                  <a:gd name="connsiteX251" fmla="*/ 408914 w 5372199"/>
                  <a:gd name="connsiteY251" fmla="*/ 4071417 h 5390836"/>
                  <a:gd name="connsiteX252" fmla="*/ 597638 w 5372199"/>
                  <a:gd name="connsiteY252" fmla="*/ 3950764 h 5390836"/>
                  <a:gd name="connsiteX253" fmla="*/ 4896947 w 5372199"/>
                  <a:gd name="connsiteY253" fmla="*/ 3786790 h 5390836"/>
                  <a:gd name="connsiteX254" fmla="*/ 4848489 w 5372199"/>
                  <a:gd name="connsiteY254" fmla="*/ 3820820 h 5390836"/>
                  <a:gd name="connsiteX255" fmla="*/ 4848489 w 5372199"/>
                  <a:gd name="connsiteY255" fmla="*/ 3880625 h 5390836"/>
                  <a:gd name="connsiteX256" fmla="*/ 4906239 w 5372199"/>
                  <a:gd name="connsiteY256" fmla="*/ 3933222 h 5390836"/>
                  <a:gd name="connsiteX257" fmla="*/ 4980489 w 5372199"/>
                  <a:gd name="connsiteY257" fmla="*/ 3950764 h 5390836"/>
                  <a:gd name="connsiteX258" fmla="*/ 5028950 w 5372199"/>
                  <a:gd name="connsiteY258" fmla="*/ 3916722 h 5390836"/>
                  <a:gd name="connsiteX259" fmla="*/ 5028950 w 5372199"/>
                  <a:gd name="connsiteY259" fmla="*/ 3856917 h 5390836"/>
                  <a:gd name="connsiteX260" fmla="*/ 4973268 w 5372199"/>
                  <a:gd name="connsiteY260" fmla="*/ 3805345 h 5390836"/>
                  <a:gd name="connsiteX261" fmla="*/ 4896947 w 5372199"/>
                  <a:gd name="connsiteY261" fmla="*/ 3786790 h 5390836"/>
                  <a:gd name="connsiteX262" fmla="*/ 4883544 w 5372199"/>
                  <a:gd name="connsiteY262" fmla="*/ 3732138 h 5390836"/>
                  <a:gd name="connsiteX263" fmla="*/ 5000073 w 5372199"/>
                  <a:gd name="connsiteY263" fmla="*/ 3754820 h 5390836"/>
                  <a:gd name="connsiteX264" fmla="*/ 5081548 w 5372199"/>
                  <a:gd name="connsiteY264" fmla="*/ 3837320 h 5390836"/>
                  <a:gd name="connsiteX265" fmla="*/ 5073298 w 5372199"/>
                  <a:gd name="connsiteY265" fmla="*/ 3940447 h 5390836"/>
                  <a:gd name="connsiteX266" fmla="*/ 4992866 w 5372199"/>
                  <a:gd name="connsiteY266" fmla="*/ 4004387 h 5390836"/>
                  <a:gd name="connsiteX267" fmla="*/ 4992853 w 5372199"/>
                  <a:gd name="connsiteY267" fmla="*/ 4002319 h 5390836"/>
                  <a:gd name="connsiteX268" fmla="*/ 4795892 w 5372199"/>
                  <a:gd name="connsiteY268" fmla="*/ 3899193 h 5390836"/>
                  <a:gd name="connsiteX269" fmla="*/ 4802074 w 5372199"/>
                  <a:gd name="connsiteY269" fmla="*/ 3796070 h 5390836"/>
                  <a:gd name="connsiteX270" fmla="*/ 4883544 w 5372199"/>
                  <a:gd name="connsiteY270" fmla="*/ 3732138 h 5390836"/>
                  <a:gd name="connsiteX271" fmla="*/ 484020 w 5372199"/>
                  <a:gd name="connsiteY271" fmla="*/ 3640799 h 5390836"/>
                  <a:gd name="connsiteX272" fmla="*/ 496393 w 5372199"/>
                  <a:gd name="connsiteY272" fmla="*/ 3667609 h 5390836"/>
                  <a:gd name="connsiteX273" fmla="*/ 508770 w 5372199"/>
                  <a:gd name="connsiteY273" fmla="*/ 3693397 h 5390836"/>
                  <a:gd name="connsiteX274" fmla="*/ 368516 w 5372199"/>
                  <a:gd name="connsiteY274" fmla="*/ 3877985 h 5390836"/>
                  <a:gd name="connsiteX275" fmla="*/ 554147 w 5372199"/>
                  <a:gd name="connsiteY275" fmla="*/ 3791358 h 5390836"/>
                  <a:gd name="connsiteX276" fmla="*/ 564464 w 5372199"/>
                  <a:gd name="connsiteY276" fmla="*/ 3815083 h 5390836"/>
                  <a:gd name="connsiteX277" fmla="*/ 575799 w 5372199"/>
                  <a:gd name="connsiteY277" fmla="*/ 3838803 h 5390836"/>
                  <a:gd name="connsiteX278" fmla="*/ 311796 w 5372199"/>
                  <a:gd name="connsiteY278" fmla="*/ 3961527 h 5390836"/>
                  <a:gd name="connsiteX279" fmla="*/ 300448 w 5372199"/>
                  <a:gd name="connsiteY279" fmla="*/ 3936777 h 5390836"/>
                  <a:gd name="connsiteX280" fmla="*/ 289114 w 5372199"/>
                  <a:gd name="connsiteY280" fmla="*/ 3910985 h 5390836"/>
                  <a:gd name="connsiteX281" fmla="*/ 432461 w 5372199"/>
                  <a:gd name="connsiteY281" fmla="*/ 3722274 h 5390836"/>
                  <a:gd name="connsiteX282" fmla="*/ 241669 w 5372199"/>
                  <a:gd name="connsiteY282" fmla="*/ 3810956 h 5390836"/>
                  <a:gd name="connsiteX283" fmla="*/ 231364 w 5372199"/>
                  <a:gd name="connsiteY283" fmla="*/ 3787235 h 5390836"/>
                  <a:gd name="connsiteX284" fmla="*/ 220016 w 5372199"/>
                  <a:gd name="connsiteY284" fmla="*/ 3763511 h 5390836"/>
                  <a:gd name="connsiteX285" fmla="*/ 5190696 w 5372199"/>
                  <a:gd name="connsiteY285" fmla="*/ 3522202 h 5390836"/>
                  <a:gd name="connsiteX286" fmla="*/ 5214407 w 5372199"/>
                  <a:gd name="connsiteY286" fmla="*/ 3530452 h 5390836"/>
                  <a:gd name="connsiteX287" fmla="*/ 5238128 w 5372199"/>
                  <a:gd name="connsiteY287" fmla="*/ 3540770 h 5390836"/>
                  <a:gd name="connsiteX288" fmla="*/ 5171098 w 5372199"/>
                  <a:gd name="connsiteY288" fmla="*/ 3717108 h 5390836"/>
                  <a:gd name="connsiteX289" fmla="*/ 4898845 w 5372199"/>
                  <a:gd name="connsiteY289" fmla="*/ 3612952 h 5390836"/>
                  <a:gd name="connsiteX290" fmla="*/ 4909150 w 5372199"/>
                  <a:gd name="connsiteY290" fmla="*/ 3586134 h 5390836"/>
                  <a:gd name="connsiteX291" fmla="*/ 4919468 w 5372199"/>
                  <a:gd name="connsiteY291" fmla="*/ 3560359 h 5390836"/>
                  <a:gd name="connsiteX292" fmla="*/ 5142225 w 5372199"/>
                  <a:gd name="connsiteY292" fmla="*/ 3645956 h 5390836"/>
                  <a:gd name="connsiteX293" fmla="*/ 432461 w 5372199"/>
                  <a:gd name="connsiteY293" fmla="*/ 3510855 h 5390836"/>
                  <a:gd name="connsiteX294" fmla="*/ 442766 w 5372199"/>
                  <a:gd name="connsiteY294" fmla="*/ 3537673 h 5390836"/>
                  <a:gd name="connsiteX295" fmla="*/ 453083 w 5372199"/>
                  <a:gd name="connsiteY295" fmla="*/ 3563452 h 5390836"/>
                  <a:gd name="connsiteX296" fmla="*/ 180834 w 5372199"/>
                  <a:gd name="connsiteY296" fmla="*/ 3667609 h 5390836"/>
                  <a:gd name="connsiteX297" fmla="*/ 170517 w 5372199"/>
                  <a:gd name="connsiteY297" fmla="*/ 3641829 h 5390836"/>
                  <a:gd name="connsiteX298" fmla="*/ 161237 w 5372199"/>
                  <a:gd name="connsiteY298" fmla="*/ 3616037 h 5390836"/>
                  <a:gd name="connsiteX299" fmla="*/ 175851 w 5372199"/>
                  <a:gd name="connsiteY299" fmla="*/ 3314478 h 5390836"/>
                  <a:gd name="connsiteX300" fmla="*/ 189254 w 5372199"/>
                  <a:gd name="connsiteY300" fmla="*/ 3366046 h 5390836"/>
                  <a:gd name="connsiteX301" fmla="*/ 172754 w 5372199"/>
                  <a:gd name="connsiteY301" fmla="*/ 3371198 h 5390836"/>
                  <a:gd name="connsiteX302" fmla="*/ 136656 w 5372199"/>
                  <a:gd name="connsiteY302" fmla="*/ 3387698 h 5390836"/>
                  <a:gd name="connsiteX303" fmla="*/ 130474 w 5372199"/>
                  <a:gd name="connsiteY303" fmla="*/ 3415546 h 5390836"/>
                  <a:gd name="connsiteX304" fmla="*/ 145936 w 5372199"/>
                  <a:gd name="connsiteY304" fmla="*/ 3436169 h 5390836"/>
                  <a:gd name="connsiteX305" fmla="*/ 176881 w 5372199"/>
                  <a:gd name="connsiteY305" fmla="*/ 3436169 h 5390836"/>
                  <a:gd name="connsiteX306" fmla="*/ 383130 w 5372199"/>
                  <a:gd name="connsiteY306" fmla="*/ 3378410 h 5390836"/>
                  <a:gd name="connsiteX307" fmla="*/ 390342 w 5372199"/>
                  <a:gd name="connsiteY307" fmla="*/ 3405228 h 5390836"/>
                  <a:gd name="connsiteX308" fmla="*/ 397562 w 5372199"/>
                  <a:gd name="connsiteY308" fmla="*/ 3432046 h 5390836"/>
                  <a:gd name="connsiteX309" fmla="*/ 191313 w 5372199"/>
                  <a:gd name="connsiteY309" fmla="*/ 3485668 h 5390836"/>
                  <a:gd name="connsiteX310" fmla="*/ 121186 w 5372199"/>
                  <a:gd name="connsiteY310" fmla="*/ 3485668 h 5390836"/>
                  <a:gd name="connsiteX311" fmla="*/ 83034 w 5372199"/>
                  <a:gd name="connsiteY311" fmla="*/ 3428948 h 5390836"/>
                  <a:gd name="connsiteX312" fmla="*/ 89224 w 5372199"/>
                  <a:gd name="connsiteY312" fmla="*/ 3358821 h 5390836"/>
                  <a:gd name="connsiteX313" fmla="*/ 159351 w 5372199"/>
                  <a:gd name="connsiteY313" fmla="*/ 3319631 h 5390836"/>
                  <a:gd name="connsiteX314" fmla="*/ 5138274 w 5372199"/>
                  <a:gd name="connsiteY314" fmla="*/ 3210244 h 5390836"/>
                  <a:gd name="connsiteX315" fmla="*/ 5099086 w 5372199"/>
                  <a:gd name="connsiteY315" fmla="*/ 3216504 h 5390836"/>
                  <a:gd name="connsiteX316" fmla="*/ 5059891 w 5372199"/>
                  <a:gd name="connsiteY316" fmla="*/ 3261881 h 5390836"/>
                  <a:gd name="connsiteX317" fmla="*/ 5073306 w 5372199"/>
                  <a:gd name="connsiteY317" fmla="*/ 3320669 h 5390836"/>
                  <a:gd name="connsiteX318" fmla="*/ 5142395 w 5372199"/>
                  <a:gd name="connsiteY318" fmla="*/ 3357783 h 5390836"/>
                  <a:gd name="connsiteX319" fmla="*/ 5218712 w 5372199"/>
                  <a:gd name="connsiteY319" fmla="*/ 3357783 h 5390836"/>
                  <a:gd name="connsiteX320" fmla="*/ 5257895 w 5372199"/>
                  <a:gd name="connsiteY320" fmla="*/ 3312406 h 5390836"/>
                  <a:gd name="connsiteX321" fmla="*/ 5244492 w 5372199"/>
                  <a:gd name="connsiteY321" fmla="*/ 3253631 h 5390836"/>
                  <a:gd name="connsiteX322" fmla="*/ 5244492 w 5372199"/>
                  <a:gd name="connsiteY322" fmla="*/ 3252601 h 5390836"/>
                  <a:gd name="connsiteX323" fmla="*/ 5177463 w 5372199"/>
                  <a:gd name="connsiteY323" fmla="*/ 3216504 h 5390836"/>
                  <a:gd name="connsiteX324" fmla="*/ 5138274 w 5372199"/>
                  <a:gd name="connsiteY324" fmla="*/ 3210244 h 5390836"/>
                  <a:gd name="connsiteX325" fmla="*/ 5126906 w 5372199"/>
                  <a:gd name="connsiteY325" fmla="*/ 3154598 h 5390836"/>
                  <a:gd name="connsiteX326" fmla="*/ 5186742 w 5372199"/>
                  <a:gd name="connsiteY326" fmla="*/ 3161852 h 5390836"/>
                  <a:gd name="connsiteX327" fmla="*/ 5289865 w 5372199"/>
                  <a:gd name="connsiteY327" fmla="*/ 3222699 h 5390836"/>
                  <a:gd name="connsiteX328" fmla="*/ 5249797 w 5372199"/>
                  <a:gd name="connsiteY328" fmla="*/ 3402033 h 5390836"/>
                  <a:gd name="connsiteX329" fmla="*/ 5244492 w 5372199"/>
                  <a:gd name="connsiteY329" fmla="*/ 3405228 h 5390836"/>
                  <a:gd name="connsiteX330" fmla="*/ 5240365 w 5372199"/>
                  <a:gd name="connsiteY330" fmla="*/ 3407296 h 5390836"/>
                  <a:gd name="connsiteX331" fmla="*/ 5022768 w 5372199"/>
                  <a:gd name="connsiteY331" fmla="*/ 3352631 h 5390836"/>
                  <a:gd name="connsiteX332" fmla="*/ 5004209 w 5372199"/>
                  <a:gd name="connsiteY332" fmla="*/ 3249504 h 5390836"/>
                  <a:gd name="connsiteX333" fmla="*/ 5068141 w 5372199"/>
                  <a:gd name="connsiteY333" fmla="*/ 3168042 h 5390836"/>
                  <a:gd name="connsiteX334" fmla="*/ 5126906 w 5372199"/>
                  <a:gd name="connsiteY334" fmla="*/ 3154598 h 5390836"/>
                  <a:gd name="connsiteX335" fmla="*/ 332419 w 5372199"/>
                  <a:gd name="connsiteY335" fmla="*/ 3145784 h 5390836"/>
                  <a:gd name="connsiteX336" fmla="*/ 337575 w 5372199"/>
                  <a:gd name="connsiteY336" fmla="*/ 3173631 h 5390836"/>
                  <a:gd name="connsiteX337" fmla="*/ 342736 w 5372199"/>
                  <a:gd name="connsiteY337" fmla="*/ 3201479 h 5390836"/>
                  <a:gd name="connsiteX338" fmla="*/ 57080 w 5372199"/>
                  <a:gd name="connsiteY338" fmla="*/ 3256135 h 5390836"/>
                  <a:gd name="connsiteX339" fmla="*/ 51915 w 5372199"/>
                  <a:gd name="connsiteY339" fmla="*/ 3229313 h 5390836"/>
                  <a:gd name="connsiteX340" fmla="*/ 46763 w 5372199"/>
                  <a:gd name="connsiteY340" fmla="*/ 3201479 h 5390836"/>
                  <a:gd name="connsiteX341" fmla="*/ 298393 w 5372199"/>
                  <a:gd name="connsiteY341" fmla="*/ 2871475 h 5390836"/>
                  <a:gd name="connsiteX342" fmla="*/ 322114 w 5372199"/>
                  <a:gd name="connsiteY342" fmla="*/ 3066382 h 5390836"/>
                  <a:gd name="connsiteX343" fmla="*/ 296334 w 5372199"/>
                  <a:gd name="connsiteY343" fmla="*/ 3069479 h 5390836"/>
                  <a:gd name="connsiteX344" fmla="*/ 270554 w 5372199"/>
                  <a:gd name="connsiteY344" fmla="*/ 3072576 h 5390836"/>
                  <a:gd name="connsiteX345" fmla="*/ 253016 w 5372199"/>
                  <a:gd name="connsiteY345" fmla="*/ 2933352 h 5390836"/>
                  <a:gd name="connsiteX346" fmla="*/ 192169 w 5372199"/>
                  <a:gd name="connsiteY346" fmla="*/ 2940573 h 5390836"/>
                  <a:gd name="connsiteX347" fmla="*/ 207639 w 5372199"/>
                  <a:gd name="connsiteY347" fmla="*/ 3070509 h 5390836"/>
                  <a:gd name="connsiteX348" fmla="*/ 183932 w 5372199"/>
                  <a:gd name="connsiteY348" fmla="*/ 3073606 h 5390836"/>
                  <a:gd name="connsiteX349" fmla="*/ 158139 w 5372199"/>
                  <a:gd name="connsiteY349" fmla="*/ 3076699 h 5390836"/>
                  <a:gd name="connsiteX350" fmla="*/ 142669 w 5372199"/>
                  <a:gd name="connsiteY350" fmla="*/ 2946755 h 5390836"/>
                  <a:gd name="connsiteX351" fmla="*/ 67390 w 5372199"/>
                  <a:gd name="connsiteY351" fmla="*/ 2956047 h 5390836"/>
                  <a:gd name="connsiteX352" fmla="*/ 84919 w 5372199"/>
                  <a:gd name="connsiteY352" fmla="*/ 3102479 h 5390836"/>
                  <a:gd name="connsiteX353" fmla="*/ 60178 w 5372199"/>
                  <a:gd name="connsiteY353" fmla="*/ 3105576 h 5390836"/>
                  <a:gd name="connsiteX354" fmla="*/ 34390 w 5372199"/>
                  <a:gd name="connsiteY354" fmla="*/ 3108674 h 5390836"/>
                  <a:gd name="connsiteX355" fmla="*/ 8610 w 5372199"/>
                  <a:gd name="connsiteY355" fmla="*/ 2906535 h 5390836"/>
                  <a:gd name="connsiteX356" fmla="*/ 5165090 w 5372199"/>
                  <a:gd name="connsiteY356" fmla="*/ 2814306 h 5390836"/>
                  <a:gd name="connsiteX357" fmla="*/ 5159933 w 5372199"/>
                  <a:gd name="connsiteY357" fmla="*/ 2870001 h 5390836"/>
                  <a:gd name="connsiteX358" fmla="*/ 5124865 w 5372199"/>
                  <a:gd name="connsiteY358" fmla="*/ 2886501 h 5390836"/>
                  <a:gd name="connsiteX359" fmla="*/ 5107340 w 5372199"/>
                  <a:gd name="connsiteY359" fmla="*/ 2924653 h 5390836"/>
                  <a:gd name="connsiteX360" fmla="*/ 5130022 w 5372199"/>
                  <a:gd name="connsiteY360" fmla="*/ 2983433 h 5390836"/>
                  <a:gd name="connsiteX361" fmla="*/ 5203242 w 5372199"/>
                  <a:gd name="connsiteY361" fmla="*/ 3010250 h 5390836"/>
                  <a:gd name="connsiteX362" fmla="*/ 5280589 w 5372199"/>
                  <a:gd name="connsiteY362" fmla="*/ 2997878 h 5390836"/>
                  <a:gd name="connsiteX363" fmla="*/ 5311521 w 5372199"/>
                  <a:gd name="connsiteY363" fmla="*/ 2942183 h 5390836"/>
                  <a:gd name="connsiteX364" fmla="*/ 5311534 w 5372199"/>
                  <a:gd name="connsiteY364" fmla="*/ 2942183 h 5390836"/>
                  <a:gd name="connsiteX365" fmla="*/ 5288839 w 5372199"/>
                  <a:gd name="connsiteY365" fmla="*/ 2889598 h 5390836"/>
                  <a:gd name="connsiteX366" fmla="*/ 5254810 w 5372199"/>
                  <a:gd name="connsiteY366" fmla="*/ 2872056 h 5390836"/>
                  <a:gd name="connsiteX367" fmla="*/ 5254810 w 5372199"/>
                  <a:gd name="connsiteY367" fmla="*/ 2933933 h 5390836"/>
                  <a:gd name="connsiteX368" fmla="*/ 5204272 w 5372199"/>
                  <a:gd name="connsiteY368" fmla="*/ 2933933 h 5390836"/>
                  <a:gd name="connsiteX369" fmla="*/ 5214590 w 5372199"/>
                  <a:gd name="connsiteY369" fmla="*/ 2822556 h 5390836"/>
                  <a:gd name="connsiteX370" fmla="*/ 5370309 w 5372199"/>
                  <a:gd name="connsiteY370" fmla="*/ 2835971 h 5390836"/>
                  <a:gd name="connsiteX371" fmla="*/ 5370309 w 5372199"/>
                  <a:gd name="connsiteY371" fmla="*/ 2873098 h 5390836"/>
                  <a:gd name="connsiteX372" fmla="*/ 5337310 w 5372199"/>
                  <a:gd name="connsiteY372" fmla="*/ 2873098 h 5390836"/>
                  <a:gd name="connsiteX373" fmla="*/ 5371339 w 5372199"/>
                  <a:gd name="connsiteY373" fmla="*/ 2952501 h 5390836"/>
                  <a:gd name="connsiteX374" fmla="*/ 5362059 w 5372199"/>
                  <a:gd name="connsiteY374" fmla="*/ 2957653 h 5390836"/>
                  <a:gd name="connsiteX375" fmla="*/ 5312560 w 5372199"/>
                  <a:gd name="connsiteY375" fmla="*/ 3046335 h 5390836"/>
                  <a:gd name="connsiteX376" fmla="*/ 5199115 w 5372199"/>
                  <a:gd name="connsiteY376" fmla="*/ 3071085 h 5390836"/>
                  <a:gd name="connsiteX377" fmla="*/ 5089810 w 5372199"/>
                  <a:gd name="connsiteY377" fmla="*/ 3025712 h 5390836"/>
                  <a:gd name="connsiteX378" fmla="*/ 5056806 w 5372199"/>
                  <a:gd name="connsiteY378" fmla="*/ 2922585 h 5390836"/>
                  <a:gd name="connsiteX379" fmla="*/ 5089810 w 5372199"/>
                  <a:gd name="connsiteY379" fmla="*/ 2845251 h 5390836"/>
                  <a:gd name="connsiteX380" fmla="*/ 5165090 w 5372199"/>
                  <a:gd name="connsiteY380" fmla="*/ 2814306 h 5390836"/>
                  <a:gd name="connsiteX381" fmla="*/ 176868 w 5372199"/>
                  <a:gd name="connsiteY381" fmla="*/ 2618374 h 5390836"/>
                  <a:gd name="connsiteX382" fmla="*/ 176868 w 5372199"/>
                  <a:gd name="connsiteY382" fmla="*/ 2682319 h 5390836"/>
                  <a:gd name="connsiteX383" fmla="*/ 184089 w 5372199"/>
                  <a:gd name="connsiteY383" fmla="*/ 2713251 h 5390836"/>
                  <a:gd name="connsiteX384" fmla="*/ 209868 w 5372199"/>
                  <a:gd name="connsiteY384" fmla="*/ 2724599 h 5390836"/>
                  <a:gd name="connsiteX385" fmla="*/ 232550 w 5372199"/>
                  <a:gd name="connsiteY385" fmla="*/ 2714281 h 5390836"/>
                  <a:gd name="connsiteX386" fmla="*/ 240800 w 5372199"/>
                  <a:gd name="connsiteY386" fmla="*/ 2681281 h 5390836"/>
                  <a:gd name="connsiteX387" fmla="*/ 240813 w 5372199"/>
                  <a:gd name="connsiteY387" fmla="*/ 2619413 h 5390836"/>
                  <a:gd name="connsiteX388" fmla="*/ 50021 w 5372199"/>
                  <a:gd name="connsiteY388" fmla="*/ 2618374 h 5390836"/>
                  <a:gd name="connsiteX389" fmla="*/ 50021 w 5372199"/>
                  <a:gd name="connsiteY389" fmla="*/ 2686442 h 5390836"/>
                  <a:gd name="connsiteX390" fmla="*/ 59309 w 5372199"/>
                  <a:gd name="connsiteY390" fmla="*/ 2719446 h 5390836"/>
                  <a:gd name="connsiteX391" fmla="*/ 90241 w 5372199"/>
                  <a:gd name="connsiteY391" fmla="*/ 2730781 h 5390836"/>
                  <a:gd name="connsiteX392" fmla="*/ 118089 w 5372199"/>
                  <a:gd name="connsiteY392" fmla="*/ 2719446 h 5390836"/>
                  <a:gd name="connsiteX393" fmla="*/ 127368 w 5372199"/>
                  <a:gd name="connsiteY393" fmla="*/ 2686442 h 5390836"/>
                  <a:gd name="connsiteX394" fmla="*/ 127368 w 5372199"/>
                  <a:gd name="connsiteY394" fmla="*/ 2619413 h 5390836"/>
                  <a:gd name="connsiteX395" fmla="*/ 521 w 5372199"/>
                  <a:gd name="connsiteY395" fmla="*/ 2563722 h 5390836"/>
                  <a:gd name="connsiteX396" fmla="*/ 291342 w 5372199"/>
                  <a:gd name="connsiteY396" fmla="*/ 2568875 h 5390836"/>
                  <a:gd name="connsiteX397" fmla="*/ 291342 w 5372199"/>
                  <a:gd name="connsiteY397" fmla="*/ 2595692 h 5390836"/>
                  <a:gd name="connsiteX398" fmla="*/ 291342 w 5372199"/>
                  <a:gd name="connsiteY398" fmla="*/ 2698819 h 5390836"/>
                  <a:gd name="connsiteX399" fmla="*/ 270715 w 5372199"/>
                  <a:gd name="connsiteY399" fmla="*/ 2758628 h 5390836"/>
                  <a:gd name="connsiteX400" fmla="*/ 216050 w 5372199"/>
                  <a:gd name="connsiteY400" fmla="*/ 2779251 h 5390836"/>
                  <a:gd name="connsiteX401" fmla="*/ 161398 w 5372199"/>
                  <a:gd name="connsiteY401" fmla="*/ 2754501 h 5390836"/>
                  <a:gd name="connsiteX402" fmla="*/ 156245 w 5372199"/>
                  <a:gd name="connsiteY402" fmla="*/ 2745222 h 5390836"/>
                  <a:gd name="connsiteX403" fmla="*/ 145928 w 5372199"/>
                  <a:gd name="connsiteY403" fmla="*/ 2761721 h 5390836"/>
                  <a:gd name="connsiteX404" fmla="*/ 90241 w 5372199"/>
                  <a:gd name="connsiteY404" fmla="*/ 2786476 h 5390836"/>
                  <a:gd name="connsiteX405" fmla="*/ 22174 w 5372199"/>
                  <a:gd name="connsiteY405" fmla="*/ 2759654 h 5390836"/>
                  <a:gd name="connsiteX406" fmla="*/ 521 w 5372199"/>
                  <a:gd name="connsiteY406" fmla="*/ 2685404 h 5390836"/>
                  <a:gd name="connsiteX407" fmla="*/ 521 w 5372199"/>
                  <a:gd name="connsiteY407" fmla="*/ 2590540 h 5390836"/>
                  <a:gd name="connsiteX408" fmla="*/ 5076221 w 5372199"/>
                  <a:gd name="connsiteY408" fmla="*/ 2512595 h 5390836"/>
                  <a:gd name="connsiteX409" fmla="*/ 5259793 w 5372199"/>
                  <a:gd name="connsiteY409" fmla="*/ 2594069 h 5390836"/>
                  <a:gd name="connsiteX410" fmla="*/ 5370131 w 5372199"/>
                  <a:gd name="connsiteY410" fmla="*/ 2589942 h 5390836"/>
                  <a:gd name="connsiteX411" fmla="*/ 5371170 w 5372199"/>
                  <a:gd name="connsiteY411" fmla="*/ 2618819 h 5390836"/>
                  <a:gd name="connsiteX412" fmla="*/ 5372199 w 5372199"/>
                  <a:gd name="connsiteY412" fmla="*/ 2646654 h 5390836"/>
                  <a:gd name="connsiteX413" fmla="*/ 5262878 w 5372199"/>
                  <a:gd name="connsiteY413" fmla="*/ 2649751 h 5390836"/>
                  <a:gd name="connsiteX414" fmla="*/ 5084471 w 5372199"/>
                  <a:gd name="connsiteY414" fmla="*/ 2749781 h 5390836"/>
                  <a:gd name="connsiteX415" fmla="*/ 5083442 w 5372199"/>
                  <a:gd name="connsiteY415" fmla="*/ 2716781 h 5390836"/>
                  <a:gd name="connsiteX416" fmla="*/ 5082416 w 5372199"/>
                  <a:gd name="connsiteY416" fmla="*/ 2683781 h 5390836"/>
                  <a:gd name="connsiteX417" fmla="*/ 5206166 w 5372199"/>
                  <a:gd name="connsiteY417" fmla="*/ 2622942 h 5390836"/>
                  <a:gd name="connsiteX418" fmla="*/ 5207196 w 5372199"/>
                  <a:gd name="connsiteY418" fmla="*/ 2622942 h 5390836"/>
                  <a:gd name="connsiteX419" fmla="*/ 5078289 w 5372199"/>
                  <a:gd name="connsiteY419" fmla="*/ 2575502 h 5390836"/>
                  <a:gd name="connsiteX420" fmla="*/ 5077251 w 5372199"/>
                  <a:gd name="connsiteY420" fmla="*/ 2543527 h 5390836"/>
                  <a:gd name="connsiteX421" fmla="*/ 605887 w 5372199"/>
                  <a:gd name="connsiteY421" fmla="*/ 985886 h 5390836"/>
                  <a:gd name="connsiteX422" fmla="*/ 605887 w 5372199"/>
                  <a:gd name="connsiteY422" fmla="*/ 994136 h 5390836"/>
                  <a:gd name="connsiteX423" fmla="*/ 605887 w 5372199"/>
                  <a:gd name="connsiteY423" fmla="*/ 998261 h 5390836"/>
                  <a:gd name="connsiteX424" fmla="*/ 601762 w 5372199"/>
                  <a:gd name="connsiteY424" fmla="*/ 998261 h 5390836"/>
                  <a:gd name="connsiteX425" fmla="*/ 667763 w 5372199"/>
                  <a:gd name="connsiteY425" fmla="*/ 958039 h 5390836"/>
                  <a:gd name="connsiteX426" fmla="*/ 690446 w 5372199"/>
                  <a:gd name="connsiteY426" fmla="*/ 958039 h 5390836"/>
                  <a:gd name="connsiteX427" fmla="*/ 699735 w 5372199"/>
                  <a:gd name="connsiteY427" fmla="*/ 967329 h 5390836"/>
                  <a:gd name="connsiteX428" fmla="*/ 713139 w 5372199"/>
                  <a:gd name="connsiteY428" fmla="*/ 981761 h 5390836"/>
                  <a:gd name="connsiteX429" fmla="*/ 721389 w 5372199"/>
                  <a:gd name="connsiteY429" fmla="*/ 1003414 h 5390836"/>
                  <a:gd name="connsiteX430" fmla="*/ 735821 w 5372199"/>
                  <a:gd name="connsiteY430" fmla="*/ 1020943 h 5390836"/>
                  <a:gd name="connsiteX431" fmla="*/ 763668 w 5372199"/>
                  <a:gd name="connsiteY431" fmla="*/ 1049818 h 5390836"/>
                  <a:gd name="connsiteX432" fmla="*/ 779140 w 5372199"/>
                  <a:gd name="connsiteY432" fmla="*/ 1068386 h 5390836"/>
                  <a:gd name="connsiteX433" fmla="*/ 793572 w 5372199"/>
                  <a:gd name="connsiteY433" fmla="*/ 1083858 h 5390836"/>
                  <a:gd name="connsiteX434" fmla="*/ 806987 w 5372199"/>
                  <a:gd name="connsiteY434" fmla="*/ 1090040 h 5390836"/>
                  <a:gd name="connsiteX435" fmla="*/ 813169 w 5372199"/>
                  <a:gd name="connsiteY435" fmla="*/ 1090040 h 5390836"/>
                  <a:gd name="connsiteX436" fmla="*/ 824515 w 5372199"/>
                  <a:gd name="connsiteY436" fmla="*/ 1097261 h 5390836"/>
                  <a:gd name="connsiteX437" fmla="*/ 838948 w 5372199"/>
                  <a:gd name="connsiteY437" fmla="*/ 1120983 h 5390836"/>
                  <a:gd name="connsiteX438" fmla="*/ 844112 w 5372199"/>
                  <a:gd name="connsiteY438" fmla="*/ 1138512 h 5390836"/>
                  <a:gd name="connsiteX439" fmla="*/ 836890 w 5372199"/>
                  <a:gd name="connsiteY439" fmla="*/ 1171512 h 5390836"/>
                  <a:gd name="connsiteX440" fmla="*/ 836890 w 5372199"/>
                  <a:gd name="connsiteY440" fmla="*/ 1206570 h 5390836"/>
                  <a:gd name="connsiteX441" fmla="*/ 827612 w 5372199"/>
                  <a:gd name="connsiteY441" fmla="*/ 1233388 h 5390836"/>
                  <a:gd name="connsiteX442" fmla="*/ 819362 w 5372199"/>
                  <a:gd name="connsiteY442" fmla="*/ 1272570 h 5390836"/>
                  <a:gd name="connsiteX443" fmla="*/ 811112 w 5372199"/>
                  <a:gd name="connsiteY443" fmla="*/ 1294235 h 5390836"/>
                  <a:gd name="connsiteX444" fmla="*/ 811112 w 5372199"/>
                  <a:gd name="connsiteY444" fmla="*/ 1333418 h 5390836"/>
                  <a:gd name="connsiteX445" fmla="*/ 782236 w 5372199"/>
                  <a:gd name="connsiteY445" fmla="*/ 1333418 h 5390836"/>
                  <a:gd name="connsiteX446" fmla="*/ 765736 w 5372199"/>
                  <a:gd name="connsiteY446" fmla="*/ 1333418 h 5390836"/>
                  <a:gd name="connsiteX447" fmla="*/ 751293 w 5372199"/>
                  <a:gd name="connsiteY447" fmla="*/ 1325168 h 5390836"/>
                  <a:gd name="connsiteX448" fmla="*/ 736861 w 5372199"/>
                  <a:gd name="connsiteY448" fmla="*/ 1317946 h 5390836"/>
                  <a:gd name="connsiteX449" fmla="*/ 736861 w 5372199"/>
                  <a:gd name="connsiteY449" fmla="*/ 1304542 h 5390836"/>
                  <a:gd name="connsiteX450" fmla="*/ 744071 w 5372199"/>
                  <a:gd name="connsiteY450" fmla="*/ 1294235 h 5390836"/>
                  <a:gd name="connsiteX451" fmla="*/ 749225 w 5372199"/>
                  <a:gd name="connsiteY451" fmla="*/ 1272570 h 5390836"/>
                  <a:gd name="connsiteX452" fmla="*/ 757475 w 5372199"/>
                  <a:gd name="connsiteY452" fmla="*/ 1251945 h 5390836"/>
                  <a:gd name="connsiteX453" fmla="*/ 767793 w 5372199"/>
                  <a:gd name="connsiteY453" fmla="*/ 1211723 h 5390836"/>
                  <a:gd name="connsiteX454" fmla="*/ 767793 w 5372199"/>
                  <a:gd name="connsiteY454" fmla="*/ 1188012 h 5390836"/>
                  <a:gd name="connsiteX455" fmla="*/ 738918 w 5372199"/>
                  <a:gd name="connsiteY455" fmla="*/ 1163262 h 5390836"/>
                  <a:gd name="connsiteX456" fmla="*/ 728610 w 5372199"/>
                  <a:gd name="connsiteY456" fmla="*/ 1163262 h 5390836"/>
                  <a:gd name="connsiteX457" fmla="*/ 719321 w 5372199"/>
                  <a:gd name="connsiteY457" fmla="*/ 1177705 h 5390836"/>
                  <a:gd name="connsiteX458" fmla="*/ 712110 w 5372199"/>
                  <a:gd name="connsiteY458" fmla="*/ 1193166 h 5390836"/>
                  <a:gd name="connsiteX459" fmla="*/ 704889 w 5372199"/>
                  <a:gd name="connsiteY459" fmla="*/ 1203484 h 5390836"/>
                  <a:gd name="connsiteX460" fmla="*/ 695610 w 5372199"/>
                  <a:gd name="connsiteY460" fmla="*/ 1203484 h 5390836"/>
                  <a:gd name="connsiteX461" fmla="*/ 678070 w 5372199"/>
                  <a:gd name="connsiteY461" fmla="*/ 1192138 h 5390836"/>
                  <a:gd name="connsiteX462" fmla="*/ 665695 w 5372199"/>
                  <a:gd name="connsiteY462" fmla="*/ 1185945 h 5390836"/>
                  <a:gd name="connsiteX463" fmla="*/ 647138 w 5372199"/>
                  <a:gd name="connsiteY463" fmla="*/ 1165319 h 5390836"/>
                  <a:gd name="connsiteX464" fmla="*/ 647138 w 5372199"/>
                  <a:gd name="connsiteY464" fmla="*/ 1142637 h 5390836"/>
                  <a:gd name="connsiteX465" fmla="*/ 657445 w 5372199"/>
                  <a:gd name="connsiteY465" fmla="*/ 1120983 h 5390836"/>
                  <a:gd name="connsiteX466" fmla="*/ 667763 w 5372199"/>
                  <a:gd name="connsiteY466" fmla="*/ 1108608 h 5390836"/>
                  <a:gd name="connsiteX467" fmla="*/ 676013 w 5372199"/>
                  <a:gd name="connsiteY467" fmla="*/ 1084886 h 5390836"/>
                  <a:gd name="connsiteX468" fmla="*/ 667763 w 5372199"/>
                  <a:gd name="connsiteY468" fmla="*/ 1063233 h 5390836"/>
                  <a:gd name="connsiteX469" fmla="*/ 639916 w 5372199"/>
                  <a:gd name="connsiteY469" fmla="*/ 1027136 h 5390836"/>
                  <a:gd name="connsiteX470" fmla="*/ 612080 w 5372199"/>
                  <a:gd name="connsiteY470" fmla="*/ 1015789 h 5390836"/>
                  <a:gd name="connsiteX471" fmla="*/ 605887 w 5372199"/>
                  <a:gd name="connsiteY471" fmla="*/ 1010636 h 5390836"/>
                  <a:gd name="connsiteX472" fmla="*/ 605887 w 5372199"/>
                  <a:gd name="connsiteY472" fmla="*/ 998261 h 5390836"/>
                  <a:gd name="connsiteX473" fmla="*/ 607303 w 5372199"/>
                  <a:gd name="connsiteY473" fmla="*/ 998261 h 5390836"/>
                  <a:gd name="connsiteX474" fmla="*/ 615166 w 5372199"/>
                  <a:gd name="connsiteY474" fmla="*/ 998261 h 5390836"/>
                  <a:gd name="connsiteX475" fmla="*/ 630638 w 5372199"/>
                  <a:gd name="connsiteY475" fmla="*/ 984858 h 5390836"/>
                  <a:gd name="connsiteX476" fmla="*/ 644041 w 5372199"/>
                  <a:gd name="connsiteY476" fmla="*/ 970415 h 5390836"/>
                  <a:gd name="connsiteX477" fmla="*/ 655388 w 5372199"/>
                  <a:gd name="connsiteY477" fmla="*/ 963193 h 5390836"/>
                  <a:gd name="connsiteX478" fmla="*/ 667763 w 5372199"/>
                  <a:gd name="connsiteY478" fmla="*/ 958039 h 5390836"/>
                  <a:gd name="connsiteX479" fmla="*/ 4670338 w 5372199"/>
                  <a:gd name="connsiteY479" fmla="*/ 809159 h 5390836"/>
                  <a:gd name="connsiteX480" fmla="*/ 4680391 w 5372199"/>
                  <a:gd name="connsiteY480" fmla="*/ 812634 h 5390836"/>
                  <a:gd name="connsiteX481" fmla="*/ 4688641 w 5372199"/>
                  <a:gd name="connsiteY481" fmla="*/ 820884 h 5390836"/>
                  <a:gd name="connsiteX482" fmla="*/ 4695863 w 5372199"/>
                  <a:gd name="connsiteY482" fmla="*/ 820884 h 5390836"/>
                  <a:gd name="connsiteX483" fmla="*/ 4695863 w 5372199"/>
                  <a:gd name="connsiteY483" fmla="*/ 830174 h 5390836"/>
                  <a:gd name="connsiteX484" fmla="*/ 4687613 w 5372199"/>
                  <a:gd name="connsiteY484" fmla="*/ 841510 h 5390836"/>
                  <a:gd name="connsiteX485" fmla="*/ 4675238 w 5372199"/>
                  <a:gd name="connsiteY485" fmla="*/ 853885 h 5390836"/>
                  <a:gd name="connsiteX486" fmla="*/ 4668016 w 5372199"/>
                  <a:gd name="connsiteY486" fmla="*/ 861106 h 5390836"/>
                  <a:gd name="connsiteX487" fmla="*/ 4658737 w 5372199"/>
                  <a:gd name="connsiteY487" fmla="*/ 868328 h 5390836"/>
                  <a:gd name="connsiteX488" fmla="*/ 4647391 w 5372199"/>
                  <a:gd name="connsiteY488" fmla="*/ 878635 h 5390836"/>
                  <a:gd name="connsiteX489" fmla="*/ 4627794 w 5372199"/>
                  <a:gd name="connsiteY489" fmla="*/ 899260 h 5390836"/>
                  <a:gd name="connsiteX490" fmla="*/ 4616459 w 5372199"/>
                  <a:gd name="connsiteY490" fmla="*/ 914732 h 5390836"/>
                  <a:gd name="connsiteX491" fmla="*/ 4606141 w 5372199"/>
                  <a:gd name="connsiteY491" fmla="*/ 924011 h 5390836"/>
                  <a:gd name="connsiteX492" fmla="*/ 4589640 w 5372199"/>
                  <a:gd name="connsiteY492" fmla="*/ 932261 h 5390836"/>
                  <a:gd name="connsiteX493" fmla="*/ 4589640 w 5372199"/>
                  <a:gd name="connsiteY493" fmla="*/ 943608 h 5390836"/>
                  <a:gd name="connsiteX494" fmla="*/ 4604083 w 5372199"/>
                  <a:gd name="connsiteY494" fmla="*/ 951858 h 5390836"/>
                  <a:gd name="connsiteX495" fmla="*/ 4614391 w 5372199"/>
                  <a:gd name="connsiteY495" fmla="*/ 962176 h 5390836"/>
                  <a:gd name="connsiteX496" fmla="*/ 4632959 w 5372199"/>
                  <a:gd name="connsiteY496" fmla="*/ 975579 h 5390836"/>
                  <a:gd name="connsiteX497" fmla="*/ 4644294 w 5372199"/>
                  <a:gd name="connsiteY497" fmla="*/ 981762 h 5390836"/>
                  <a:gd name="connsiteX498" fmla="*/ 4655641 w 5372199"/>
                  <a:gd name="connsiteY498" fmla="*/ 981762 h 5390836"/>
                  <a:gd name="connsiteX499" fmla="*/ 4661834 w 5372199"/>
                  <a:gd name="connsiteY499" fmla="*/ 981762 h 5390836"/>
                  <a:gd name="connsiteX500" fmla="*/ 4653584 w 5372199"/>
                  <a:gd name="connsiteY500" fmla="*/ 970426 h 5390836"/>
                  <a:gd name="connsiteX501" fmla="*/ 4641209 w 5372199"/>
                  <a:gd name="connsiteY501" fmla="*/ 965261 h 5390836"/>
                  <a:gd name="connsiteX502" fmla="*/ 4647391 w 5372199"/>
                  <a:gd name="connsiteY502" fmla="*/ 954954 h 5390836"/>
                  <a:gd name="connsiteX503" fmla="*/ 4647391 w 5372199"/>
                  <a:gd name="connsiteY503" fmla="*/ 942579 h 5390836"/>
                  <a:gd name="connsiteX504" fmla="*/ 4633987 w 5372199"/>
                  <a:gd name="connsiteY504" fmla="*/ 948761 h 5390836"/>
                  <a:gd name="connsiteX505" fmla="*/ 4625250 w 5372199"/>
                  <a:gd name="connsiteY505" fmla="*/ 949313 h 5390836"/>
                  <a:gd name="connsiteX506" fmla="*/ 4624709 w 5372199"/>
                  <a:gd name="connsiteY506" fmla="*/ 948761 h 5390836"/>
                  <a:gd name="connsiteX507" fmla="*/ 4615419 w 5372199"/>
                  <a:gd name="connsiteY507" fmla="*/ 948761 h 5390836"/>
                  <a:gd name="connsiteX508" fmla="*/ 4621612 w 5372199"/>
                  <a:gd name="connsiteY508" fmla="*/ 932261 h 5390836"/>
                  <a:gd name="connsiteX509" fmla="*/ 4646362 w 5372199"/>
                  <a:gd name="connsiteY509" fmla="*/ 910607 h 5390836"/>
                  <a:gd name="connsiteX510" fmla="*/ 4659766 w 5372199"/>
                  <a:gd name="connsiteY510" fmla="*/ 893078 h 5390836"/>
                  <a:gd name="connsiteX511" fmla="*/ 4682459 w 5372199"/>
                  <a:gd name="connsiteY511" fmla="*/ 870385 h 5390836"/>
                  <a:gd name="connsiteX512" fmla="*/ 4688641 w 5372199"/>
                  <a:gd name="connsiteY512" fmla="*/ 862146 h 5390836"/>
                  <a:gd name="connsiteX513" fmla="*/ 4705141 w 5372199"/>
                  <a:gd name="connsiteY513" fmla="*/ 855953 h 5390836"/>
                  <a:gd name="connsiteX514" fmla="*/ 4716488 w 5372199"/>
                  <a:gd name="connsiteY514" fmla="*/ 855953 h 5390836"/>
                  <a:gd name="connsiteX515" fmla="*/ 4707209 w 5372199"/>
                  <a:gd name="connsiteY515" fmla="*/ 871424 h 5390836"/>
                  <a:gd name="connsiteX516" fmla="*/ 4702056 w 5372199"/>
                  <a:gd name="connsiteY516" fmla="*/ 881732 h 5390836"/>
                  <a:gd name="connsiteX517" fmla="*/ 4679363 w 5372199"/>
                  <a:gd name="connsiteY517" fmla="*/ 909579 h 5390836"/>
                  <a:gd name="connsiteX518" fmla="*/ 4679363 w 5372199"/>
                  <a:gd name="connsiteY518" fmla="*/ 918857 h 5390836"/>
                  <a:gd name="connsiteX519" fmla="*/ 4691738 w 5372199"/>
                  <a:gd name="connsiteY519" fmla="*/ 932261 h 5390836"/>
                  <a:gd name="connsiteX520" fmla="*/ 4691738 w 5372199"/>
                  <a:gd name="connsiteY520" fmla="*/ 943608 h 5390836"/>
                  <a:gd name="connsiteX521" fmla="*/ 4714420 w 5372199"/>
                  <a:gd name="connsiteY521" fmla="*/ 943608 h 5390836"/>
                  <a:gd name="connsiteX522" fmla="*/ 4723709 w 5372199"/>
                  <a:gd name="connsiteY522" fmla="*/ 922982 h 5390836"/>
                  <a:gd name="connsiteX523" fmla="*/ 4709266 w 5372199"/>
                  <a:gd name="connsiteY523" fmla="*/ 915761 h 5390836"/>
                  <a:gd name="connsiteX524" fmla="*/ 4698959 w 5372199"/>
                  <a:gd name="connsiteY524" fmla="*/ 915761 h 5390836"/>
                  <a:gd name="connsiteX525" fmla="*/ 4714420 w 5372199"/>
                  <a:gd name="connsiteY525" fmla="*/ 901328 h 5390836"/>
                  <a:gd name="connsiteX526" fmla="*/ 4731959 w 5372199"/>
                  <a:gd name="connsiteY526" fmla="*/ 893078 h 5390836"/>
                  <a:gd name="connsiteX527" fmla="*/ 4740209 w 5372199"/>
                  <a:gd name="connsiteY527" fmla="*/ 875549 h 5390836"/>
                  <a:gd name="connsiteX528" fmla="*/ 4757738 w 5372199"/>
                  <a:gd name="connsiteY528" fmla="*/ 875549 h 5390836"/>
                  <a:gd name="connsiteX529" fmla="*/ 4757738 w 5372199"/>
                  <a:gd name="connsiteY529" fmla="*/ 893078 h 5390836"/>
                  <a:gd name="connsiteX530" fmla="*/ 4783517 w 5372199"/>
                  <a:gd name="connsiteY530" fmla="*/ 893078 h 5390836"/>
                  <a:gd name="connsiteX531" fmla="*/ 4807239 w 5372199"/>
                  <a:gd name="connsiteY531" fmla="*/ 886885 h 5390836"/>
                  <a:gd name="connsiteX532" fmla="*/ 4814460 w 5372199"/>
                  <a:gd name="connsiteY532" fmla="*/ 893078 h 5390836"/>
                  <a:gd name="connsiteX533" fmla="*/ 4822710 w 5372199"/>
                  <a:gd name="connsiteY533" fmla="*/ 899260 h 5390836"/>
                  <a:gd name="connsiteX534" fmla="*/ 4815489 w 5372199"/>
                  <a:gd name="connsiteY534" fmla="*/ 903386 h 5390836"/>
                  <a:gd name="connsiteX535" fmla="*/ 4815489 w 5372199"/>
                  <a:gd name="connsiteY535" fmla="*/ 926079 h 5390836"/>
                  <a:gd name="connsiteX536" fmla="*/ 4793835 w 5372199"/>
                  <a:gd name="connsiteY536" fmla="*/ 935357 h 5390836"/>
                  <a:gd name="connsiteX537" fmla="*/ 4770113 w 5372199"/>
                  <a:gd name="connsiteY537" fmla="*/ 935357 h 5390836"/>
                  <a:gd name="connsiteX538" fmla="*/ 4756710 w 5372199"/>
                  <a:gd name="connsiteY538" fmla="*/ 946704 h 5390836"/>
                  <a:gd name="connsiteX539" fmla="*/ 4756710 w 5372199"/>
                  <a:gd name="connsiteY539" fmla="*/ 963204 h 5390836"/>
                  <a:gd name="connsiteX540" fmla="*/ 4713391 w 5372199"/>
                  <a:gd name="connsiteY540" fmla="*/ 976608 h 5390836"/>
                  <a:gd name="connsiteX541" fmla="*/ 4686584 w 5372199"/>
                  <a:gd name="connsiteY541" fmla="*/ 976608 h 5390836"/>
                  <a:gd name="connsiteX542" fmla="*/ 4692766 w 5372199"/>
                  <a:gd name="connsiteY542" fmla="*/ 997233 h 5390836"/>
                  <a:gd name="connsiteX543" fmla="*/ 4687613 w 5372199"/>
                  <a:gd name="connsiteY543" fmla="*/ 1013733 h 5390836"/>
                  <a:gd name="connsiteX544" fmla="*/ 4711334 w 5372199"/>
                  <a:gd name="connsiteY544" fmla="*/ 1013733 h 5390836"/>
                  <a:gd name="connsiteX545" fmla="*/ 4705141 w 5372199"/>
                  <a:gd name="connsiteY545" fmla="*/ 999301 h 5390836"/>
                  <a:gd name="connsiteX546" fmla="*/ 4714420 w 5372199"/>
                  <a:gd name="connsiteY546" fmla="*/ 985887 h 5390836"/>
                  <a:gd name="connsiteX547" fmla="*/ 4726795 w 5372199"/>
                  <a:gd name="connsiteY547" fmla="*/ 985887 h 5390836"/>
                  <a:gd name="connsiteX548" fmla="*/ 4739181 w 5372199"/>
                  <a:gd name="connsiteY548" fmla="*/ 985887 h 5390836"/>
                  <a:gd name="connsiteX549" fmla="*/ 4749488 w 5372199"/>
                  <a:gd name="connsiteY549" fmla="*/ 974551 h 5390836"/>
                  <a:gd name="connsiteX550" fmla="*/ 4763920 w 5372199"/>
                  <a:gd name="connsiteY550" fmla="*/ 979704 h 5390836"/>
                  <a:gd name="connsiteX551" fmla="*/ 4778363 w 5372199"/>
                  <a:gd name="connsiteY551" fmla="*/ 979704 h 5390836"/>
                  <a:gd name="connsiteX552" fmla="*/ 4789710 w 5372199"/>
                  <a:gd name="connsiteY552" fmla="*/ 973511 h 5390836"/>
                  <a:gd name="connsiteX553" fmla="*/ 4800017 w 5372199"/>
                  <a:gd name="connsiteY553" fmla="*/ 949800 h 5390836"/>
                  <a:gd name="connsiteX554" fmla="*/ 4852614 w 5372199"/>
                  <a:gd name="connsiteY554" fmla="*/ 968358 h 5390836"/>
                  <a:gd name="connsiteX555" fmla="*/ 4860864 w 5372199"/>
                  <a:gd name="connsiteY555" fmla="*/ 968358 h 5390836"/>
                  <a:gd name="connsiteX556" fmla="*/ 4872210 w 5372199"/>
                  <a:gd name="connsiteY556" fmla="*/ 977637 h 5390836"/>
                  <a:gd name="connsiteX557" fmla="*/ 4872210 w 5372199"/>
                  <a:gd name="connsiteY557" fmla="*/ 996205 h 5390836"/>
                  <a:gd name="connsiteX558" fmla="*/ 4866017 w 5372199"/>
                  <a:gd name="connsiteY558" fmla="*/ 1006512 h 5390836"/>
                  <a:gd name="connsiteX559" fmla="*/ 4850546 w 5372199"/>
                  <a:gd name="connsiteY559" fmla="*/ 1019926 h 5390836"/>
                  <a:gd name="connsiteX560" fmla="*/ 4822710 w 5372199"/>
                  <a:gd name="connsiteY560" fmla="*/ 1019926 h 5390836"/>
                  <a:gd name="connsiteX561" fmla="*/ 4781460 w 5372199"/>
                  <a:gd name="connsiteY561" fmla="*/ 1035387 h 5390836"/>
                  <a:gd name="connsiteX562" fmla="*/ 4767017 w 5372199"/>
                  <a:gd name="connsiteY562" fmla="*/ 1041580 h 5390836"/>
                  <a:gd name="connsiteX563" fmla="*/ 4752585 w 5372199"/>
                  <a:gd name="connsiteY563" fmla="*/ 1049830 h 5390836"/>
                  <a:gd name="connsiteX564" fmla="*/ 4734016 w 5372199"/>
                  <a:gd name="connsiteY564" fmla="*/ 1062205 h 5390836"/>
                  <a:gd name="connsiteX565" fmla="*/ 4739181 w 5372199"/>
                  <a:gd name="connsiteY565" fmla="*/ 1071484 h 5390836"/>
                  <a:gd name="connsiteX566" fmla="*/ 4759806 w 5372199"/>
                  <a:gd name="connsiteY566" fmla="*/ 1077677 h 5390836"/>
                  <a:gd name="connsiteX567" fmla="*/ 4769085 w 5372199"/>
                  <a:gd name="connsiteY567" fmla="*/ 1086956 h 5390836"/>
                  <a:gd name="connsiteX568" fmla="*/ 4769085 w 5372199"/>
                  <a:gd name="connsiteY568" fmla="*/ 1100359 h 5390836"/>
                  <a:gd name="connsiteX569" fmla="*/ 4775267 w 5372199"/>
                  <a:gd name="connsiteY569" fmla="*/ 1111706 h 5390836"/>
                  <a:gd name="connsiteX570" fmla="*/ 4775267 w 5372199"/>
                  <a:gd name="connsiteY570" fmla="*/ 1125110 h 5390836"/>
                  <a:gd name="connsiteX571" fmla="*/ 4757738 w 5372199"/>
                  <a:gd name="connsiteY571" fmla="*/ 1151928 h 5390836"/>
                  <a:gd name="connsiteX572" fmla="*/ 4731959 w 5372199"/>
                  <a:gd name="connsiteY572" fmla="*/ 1165332 h 5390836"/>
                  <a:gd name="connsiteX573" fmla="*/ 4694834 w 5372199"/>
                  <a:gd name="connsiteY573" fmla="*/ 1141610 h 5390836"/>
                  <a:gd name="connsiteX574" fmla="*/ 4681430 w 5372199"/>
                  <a:gd name="connsiteY574" fmla="*/ 1135428 h 5390836"/>
                  <a:gd name="connsiteX575" fmla="*/ 4671112 w 5372199"/>
                  <a:gd name="connsiteY575" fmla="*/ 1123053 h 5390836"/>
                  <a:gd name="connsiteX576" fmla="*/ 4656669 w 5372199"/>
                  <a:gd name="connsiteY576" fmla="*/ 1107581 h 5390836"/>
                  <a:gd name="connsiteX577" fmla="*/ 4612333 w 5372199"/>
                  <a:gd name="connsiteY577" fmla="*/ 1098302 h 5390836"/>
                  <a:gd name="connsiteX578" fmla="*/ 4592737 w 5372199"/>
                  <a:gd name="connsiteY578" fmla="*/ 1098302 h 5390836"/>
                  <a:gd name="connsiteX579" fmla="*/ 4567987 w 5372199"/>
                  <a:gd name="connsiteY579" fmla="*/ 1098302 h 5390836"/>
                  <a:gd name="connsiteX580" fmla="*/ 4550458 w 5372199"/>
                  <a:gd name="connsiteY580" fmla="*/ 1109638 h 5390836"/>
                  <a:gd name="connsiteX581" fmla="*/ 4550458 w 5372199"/>
                  <a:gd name="connsiteY581" fmla="*/ 1118928 h 5390836"/>
                  <a:gd name="connsiteX582" fmla="*/ 4569015 w 5372199"/>
                  <a:gd name="connsiteY582" fmla="*/ 1127178 h 5390836"/>
                  <a:gd name="connsiteX583" fmla="*/ 4581390 w 5372199"/>
                  <a:gd name="connsiteY583" fmla="*/ 1127178 h 5390836"/>
                  <a:gd name="connsiteX584" fmla="*/ 4587583 w 5372199"/>
                  <a:gd name="connsiteY584" fmla="*/ 1149860 h 5390836"/>
                  <a:gd name="connsiteX585" fmla="*/ 4595833 w 5372199"/>
                  <a:gd name="connsiteY585" fmla="*/ 1170485 h 5390836"/>
                  <a:gd name="connsiteX586" fmla="*/ 4595833 w 5372199"/>
                  <a:gd name="connsiteY586" fmla="*/ 1181832 h 5390836"/>
                  <a:gd name="connsiteX587" fmla="*/ 4577265 w 5372199"/>
                  <a:gd name="connsiteY587" fmla="*/ 1192139 h 5390836"/>
                  <a:gd name="connsiteX588" fmla="*/ 4560765 w 5372199"/>
                  <a:gd name="connsiteY588" fmla="*/ 1192139 h 5390836"/>
                  <a:gd name="connsiteX589" fmla="*/ 4543237 w 5372199"/>
                  <a:gd name="connsiteY589" fmla="*/ 1178736 h 5390836"/>
                  <a:gd name="connsiteX590" fmla="*/ 4529833 w 5372199"/>
                  <a:gd name="connsiteY590" fmla="*/ 1171514 h 5390836"/>
                  <a:gd name="connsiteX591" fmla="*/ 4495793 w 5372199"/>
                  <a:gd name="connsiteY591" fmla="*/ 1157082 h 5390836"/>
                  <a:gd name="connsiteX592" fmla="*/ 4480332 w 5372199"/>
                  <a:gd name="connsiteY592" fmla="*/ 1174611 h 5390836"/>
                  <a:gd name="connsiteX593" fmla="*/ 4463832 w 5372199"/>
                  <a:gd name="connsiteY593" fmla="*/ 1185957 h 5390836"/>
                  <a:gd name="connsiteX594" fmla="*/ 4443207 w 5372199"/>
                  <a:gd name="connsiteY594" fmla="*/ 1198332 h 5390836"/>
                  <a:gd name="connsiteX595" fmla="*/ 4426707 w 5372199"/>
                  <a:gd name="connsiteY595" fmla="*/ 1198332 h 5390836"/>
                  <a:gd name="connsiteX596" fmla="*/ 4390610 w 5372199"/>
                  <a:gd name="connsiteY596" fmla="*/ 1208640 h 5390836"/>
                  <a:gd name="connsiteX597" fmla="*/ 4367928 w 5372199"/>
                  <a:gd name="connsiteY597" fmla="*/ 1196264 h 5390836"/>
                  <a:gd name="connsiteX598" fmla="*/ 4350389 w 5372199"/>
                  <a:gd name="connsiteY598" fmla="*/ 1184929 h 5390836"/>
                  <a:gd name="connsiteX599" fmla="*/ 4329763 w 5372199"/>
                  <a:gd name="connsiteY599" fmla="*/ 1163275 h 5390836"/>
                  <a:gd name="connsiteX600" fmla="*/ 4342139 w 5372199"/>
                  <a:gd name="connsiteY600" fmla="*/ 1149860 h 5390836"/>
                  <a:gd name="connsiteX601" fmla="*/ 4342139 w 5372199"/>
                  <a:gd name="connsiteY601" fmla="*/ 1110678 h 5390836"/>
                  <a:gd name="connsiteX602" fmla="*/ 4358639 w 5372199"/>
                  <a:gd name="connsiteY602" fmla="*/ 1116860 h 5390836"/>
                  <a:gd name="connsiteX603" fmla="*/ 4388553 w 5372199"/>
                  <a:gd name="connsiteY603" fmla="*/ 1138514 h 5390836"/>
                  <a:gd name="connsiteX604" fmla="*/ 4445264 w 5372199"/>
                  <a:gd name="connsiteY604" fmla="*/ 1126138 h 5390836"/>
                  <a:gd name="connsiteX605" fmla="*/ 4445264 w 5372199"/>
                  <a:gd name="connsiteY605" fmla="*/ 1112735 h 5390836"/>
                  <a:gd name="connsiteX606" fmla="*/ 4422582 w 5372199"/>
                  <a:gd name="connsiteY606" fmla="*/ 1095206 h 5390836"/>
                  <a:gd name="connsiteX607" fmla="*/ 4399889 w 5372199"/>
                  <a:gd name="connsiteY607" fmla="*/ 1078706 h 5390836"/>
                  <a:gd name="connsiteX608" fmla="*/ 4378235 w 5372199"/>
                  <a:gd name="connsiteY608" fmla="*/ 1067359 h 5390836"/>
                  <a:gd name="connsiteX609" fmla="*/ 4367928 w 5372199"/>
                  <a:gd name="connsiteY609" fmla="*/ 1048802 h 5390836"/>
                  <a:gd name="connsiteX610" fmla="*/ 4367928 w 5372199"/>
                  <a:gd name="connsiteY610" fmla="*/ 1038484 h 5390836"/>
                  <a:gd name="connsiteX611" fmla="*/ 4378235 w 5372199"/>
                  <a:gd name="connsiteY611" fmla="*/ 1026108 h 5390836"/>
                  <a:gd name="connsiteX612" fmla="*/ 4395764 w 5372199"/>
                  <a:gd name="connsiteY612" fmla="*/ 1015790 h 5390836"/>
                  <a:gd name="connsiteX613" fmla="*/ 4424639 w 5372199"/>
                  <a:gd name="connsiteY613" fmla="*/ 1023012 h 5390836"/>
                  <a:gd name="connsiteX614" fmla="*/ 4433929 w 5372199"/>
                  <a:gd name="connsiteY614" fmla="*/ 1039512 h 5390836"/>
                  <a:gd name="connsiteX615" fmla="*/ 4454543 w 5372199"/>
                  <a:gd name="connsiteY615" fmla="*/ 1045705 h 5390836"/>
                  <a:gd name="connsiteX616" fmla="*/ 4474140 w 5372199"/>
                  <a:gd name="connsiteY616" fmla="*/ 1057041 h 5390836"/>
                  <a:gd name="connsiteX617" fmla="*/ 4488583 w 5372199"/>
                  <a:gd name="connsiteY617" fmla="*/ 1062205 h 5390836"/>
                  <a:gd name="connsiteX618" fmla="*/ 4496833 w 5372199"/>
                  <a:gd name="connsiteY618" fmla="*/ 1062205 h 5390836"/>
                  <a:gd name="connsiteX619" fmla="*/ 4510236 w 5372199"/>
                  <a:gd name="connsiteY619" fmla="*/ 1052927 h 5390836"/>
                  <a:gd name="connsiteX620" fmla="*/ 4526736 w 5372199"/>
                  <a:gd name="connsiteY620" fmla="*/ 1045705 h 5390836"/>
                  <a:gd name="connsiteX621" fmla="*/ 4518486 w 5372199"/>
                  <a:gd name="connsiteY621" fmla="*/ 1035387 h 5390836"/>
                  <a:gd name="connsiteX622" fmla="*/ 4501986 w 5372199"/>
                  <a:gd name="connsiteY622" fmla="*/ 1035387 h 5390836"/>
                  <a:gd name="connsiteX623" fmla="*/ 4485486 w 5372199"/>
                  <a:gd name="connsiteY623" fmla="*/ 1030234 h 5390836"/>
                  <a:gd name="connsiteX624" fmla="*/ 4476207 w 5372199"/>
                  <a:gd name="connsiteY624" fmla="*/ 1019926 h 5390836"/>
                  <a:gd name="connsiteX625" fmla="*/ 4476207 w 5372199"/>
                  <a:gd name="connsiteY625" fmla="*/ 1007551 h 5390836"/>
                  <a:gd name="connsiteX626" fmla="*/ 4492708 w 5372199"/>
                  <a:gd name="connsiteY626" fmla="*/ 998262 h 5390836"/>
                  <a:gd name="connsiteX627" fmla="*/ 4526736 w 5372199"/>
                  <a:gd name="connsiteY627" fmla="*/ 984858 h 5390836"/>
                  <a:gd name="connsiteX628" fmla="*/ 4541169 w 5372199"/>
                  <a:gd name="connsiteY628" fmla="*/ 999301 h 5390836"/>
                  <a:gd name="connsiteX629" fmla="*/ 4550458 w 5372199"/>
                  <a:gd name="connsiteY629" fmla="*/ 999301 h 5390836"/>
                  <a:gd name="connsiteX630" fmla="*/ 4563862 w 5372199"/>
                  <a:gd name="connsiteY630" fmla="*/ 1011676 h 5390836"/>
                  <a:gd name="connsiteX631" fmla="*/ 4582419 w 5372199"/>
                  <a:gd name="connsiteY631" fmla="*/ 1023012 h 5390836"/>
                  <a:gd name="connsiteX632" fmla="*/ 4594805 w 5372199"/>
                  <a:gd name="connsiteY632" fmla="*/ 1032291 h 5390836"/>
                  <a:gd name="connsiteX633" fmla="*/ 4607180 w 5372199"/>
                  <a:gd name="connsiteY633" fmla="*/ 1039512 h 5390836"/>
                  <a:gd name="connsiteX634" fmla="*/ 4616459 w 5372199"/>
                  <a:gd name="connsiteY634" fmla="*/ 1039512 h 5390836"/>
                  <a:gd name="connsiteX635" fmla="*/ 4628834 w 5372199"/>
                  <a:gd name="connsiteY635" fmla="*/ 1052927 h 5390836"/>
                  <a:gd name="connsiteX636" fmla="*/ 4640169 w 5372199"/>
                  <a:gd name="connsiteY636" fmla="*/ 1063234 h 5390836"/>
                  <a:gd name="connsiteX637" fmla="*/ 4647391 w 5372199"/>
                  <a:gd name="connsiteY637" fmla="*/ 1076638 h 5390836"/>
                  <a:gd name="connsiteX638" fmla="*/ 4665959 w 5372199"/>
                  <a:gd name="connsiteY638" fmla="*/ 1083859 h 5390836"/>
                  <a:gd name="connsiteX639" fmla="*/ 4685545 w 5372199"/>
                  <a:gd name="connsiteY639" fmla="*/ 1078706 h 5390836"/>
                  <a:gd name="connsiteX640" fmla="*/ 4668016 w 5372199"/>
                  <a:gd name="connsiteY640" fmla="*/ 1064263 h 5390836"/>
                  <a:gd name="connsiteX641" fmla="*/ 4649459 w 5372199"/>
                  <a:gd name="connsiteY641" fmla="*/ 1048802 h 5390836"/>
                  <a:gd name="connsiteX642" fmla="*/ 4620584 w 5372199"/>
                  <a:gd name="connsiteY642" fmla="*/ 1024051 h 5390836"/>
                  <a:gd name="connsiteX643" fmla="*/ 4605112 w 5372199"/>
                  <a:gd name="connsiteY643" fmla="*/ 1013733 h 5390836"/>
                  <a:gd name="connsiteX644" fmla="*/ 4589640 w 5372199"/>
                  <a:gd name="connsiteY644" fmla="*/ 1002387 h 5390836"/>
                  <a:gd name="connsiteX645" fmla="*/ 4565930 w 5372199"/>
                  <a:gd name="connsiteY645" fmla="*/ 982801 h 5390836"/>
                  <a:gd name="connsiteX646" fmla="*/ 4519515 w 5372199"/>
                  <a:gd name="connsiteY646" fmla="*/ 955983 h 5390836"/>
                  <a:gd name="connsiteX647" fmla="*/ 4496833 w 5372199"/>
                  <a:gd name="connsiteY647" fmla="*/ 955983 h 5390836"/>
                  <a:gd name="connsiteX648" fmla="*/ 4453514 w 5372199"/>
                  <a:gd name="connsiteY648" fmla="*/ 947732 h 5390836"/>
                  <a:gd name="connsiteX649" fmla="*/ 4448361 w 5372199"/>
                  <a:gd name="connsiteY649" fmla="*/ 934329 h 5390836"/>
                  <a:gd name="connsiteX650" fmla="*/ 4464861 w 5372199"/>
                  <a:gd name="connsiteY650" fmla="*/ 904425 h 5390836"/>
                  <a:gd name="connsiteX651" fmla="*/ 4488583 w 5372199"/>
                  <a:gd name="connsiteY651" fmla="*/ 882760 h 5390836"/>
                  <a:gd name="connsiteX652" fmla="*/ 4501986 w 5372199"/>
                  <a:gd name="connsiteY652" fmla="*/ 882760 h 5390836"/>
                  <a:gd name="connsiteX653" fmla="*/ 4512304 w 5372199"/>
                  <a:gd name="connsiteY653" fmla="*/ 882760 h 5390836"/>
                  <a:gd name="connsiteX654" fmla="*/ 4555612 w 5372199"/>
                  <a:gd name="connsiteY654" fmla="*/ 873482 h 5390836"/>
                  <a:gd name="connsiteX655" fmla="*/ 4560765 w 5372199"/>
                  <a:gd name="connsiteY655" fmla="*/ 873482 h 5390836"/>
                  <a:gd name="connsiteX656" fmla="*/ 4542208 w 5372199"/>
                  <a:gd name="connsiteY656" fmla="*/ 897203 h 5390836"/>
                  <a:gd name="connsiteX657" fmla="*/ 4541472 w 5372199"/>
                  <a:gd name="connsiteY657" fmla="*/ 908853 h 5390836"/>
                  <a:gd name="connsiteX658" fmla="*/ 4542208 w 5372199"/>
                  <a:gd name="connsiteY658" fmla="*/ 909579 h 5390836"/>
                  <a:gd name="connsiteX659" fmla="*/ 4561805 w 5372199"/>
                  <a:gd name="connsiteY659" fmla="*/ 917829 h 5390836"/>
                  <a:gd name="connsiteX660" fmla="*/ 4571083 w 5372199"/>
                  <a:gd name="connsiteY660" fmla="*/ 917829 h 5390836"/>
                  <a:gd name="connsiteX661" fmla="*/ 4577265 w 5372199"/>
                  <a:gd name="connsiteY661" fmla="*/ 904425 h 5390836"/>
                  <a:gd name="connsiteX662" fmla="*/ 4589640 w 5372199"/>
                  <a:gd name="connsiteY662" fmla="*/ 888953 h 5390836"/>
                  <a:gd name="connsiteX663" fmla="*/ 4620584 w 5372199"/>
                  <a:gd name="connsiteY663" fmla="*/ 863174 h 5390836"/>
                  <a:gd name="connsiteX664" fmla="*/ 4649459 w 5372199"/>
                  <a:gd name="connsiteY664" fmla="*/ 832231 h 5390836"/>
                  <a:gd name="connsiteX665" fmla="*/ 4664930 w 5372199"/>
                  <a:gd name="connsiteY665" fmla="*/ 812634 h 5390836"/>
                  <a:gd name="connsiteX666" fmla="*/ 4670338 w 5372199"/>
                  <a:gd name="connsiteY666" fmla="*/ 809159 h 5390836"/>
                  <a:gd name="connsiteX667" fmla="*/ 770888 w 5372199"/>
                  <a:gd name="connsiteY667" fmla="*/ 804383 h 5390836"/>
                  <a:gd name="connsiteX668" fmla="*/ 782234 w 5372199"/>
                  <a:gd name="connsiteY668" fmla="*/ 804383 h 5390836"/>
                  <a:gd name="connsiteX669" fmla="*/ 804917 w 5372199"/>
                  <a:gd name="connsiteY669" fmla="*/ 816759 h 5390836"/>
                  <a:gd name="connsiteX670" fmla="*/ 817292 w 5372199"/>
                  <a:gd name="connsiteY670" fmla="*/ 853884 h 5390836"/>
                  <a:gd name="connsiteX671" fmla="*/ 827610 w 5372199"/>
                  <a:gd name="connsiteY671" fmla="*/ 868327 h 5390836"/>
                  <a:gd name="connsiteX672" fmla="*/ 842042 w 5372199"/>
                  <a:gd name="connsiteY672" fmla="*/ 861105 h 5390836"/>
                  <a:gd name="connsiteX673" fmla="*/ 842042 w 5372199"/>
                  <a:gd name="connsiteY673" fmla="*/ 843576 h 5390836"/>
                  <a:gd name="connsiteX674" fmla="*/ 864735 w 5372199"/>
                  <a:gd name="connsiteY674" fmla="*/ 832230 h 5390836"/>
                  <a:gd name="connsiteX675" fmla="*/ 893610 w 5372199"/>
                  <a:gd name="connsiteY675" fmla="*/ 839441 h 5390836"/>
                  <a:gd name="connsiteX676" fmla="*/ 909071 w 5372199"/>
                  <a:gd name="connsiteY676" fmla="*/ 849759 h 5390836"/>
                  <a:gd name="connsiteX677" fmla="*/ 909071 w 5372199"/>
                  <a:gd name="connsiteY677" fmla="*/ 862134 h 5390836"/>
                  <a:gd name="connsiteX678" fmla="*/ 899793 w 5372199"/>
                  <a:gd name="connsiteY678" fmla="*/ 877606 h 5390836"/>
                  <a:gd name="connsiteX679" fmla="*/ 899793 w 5372199"/>
                  <a:gd name="connsiteY679" fmla="*/ 895134 h 5390836"/>
                  <a:gd name="connsiteX680" fmla="*/ 899793 w 5372199"/>
                  <a:gd name="connsiteY680" fmla="*/ 918856 h 5390836"/>
                  <a:gd name="connsiteX681" fmla="*/ 888457 w 5372199"/>
                  <a:gd name="connsiteY681" fmla="*/ 952885 h 5390836"/>
                  <a:gd name="connsiteX682" fmla="*/ 907014 w 5372199"/>
                  <a:gd name="connsiteY682" fmla="*/ 985885 h 5390836"/>
                  <a:gd name="connsiteX683" fmla="*/ 920418 w 5372199"/>
                  <a:gd name="connsiteY683" fmla="*/ 997232 h 5390836"/>
                  <a:gd name="connsiteX684" fmla="*/ 949293 w 5372199"/>
                  <a:gd name="connsiteY684" fmla="*/ 1010636 h 5390836"/>
                  <a:gd name="connsiteX685" fmla="*/ 974043 w 5372199"/>
                  <a:gd name="connsiteY685" fmla="*/ 1000318 h 5390836"/>
                  <a:gd name="connsiteX686" fmla="*/ 988486 w 5372199"/>
                  <a:gd name="connsiteY686" fmla="*/ 988982 h 5390836"/>
                  <a:gd name="connsiteX687" fmla="*/ 998794 w 5372199"/>
                  <a:gd name="connsiteY687" fmla="*/ 981760 h 5390836"/>
                  <a:gd name="connsiteX688" fmla="*/ 1011169 w 5372199"/>
                  <a:gd name="connsiteY688" fmla="*/ 975578 h 5390836"/>
                  <a:gd name="connsiteX689" fmla="*/ 1025612 w 5372199"/>
                  <a:gd name="connsiteY689" fmla="*/ 962164 h 5390836"/>
                  <a:gd name="connsiteX690" fmla="*/ 1051391 w 5372199"/>
                  <a:gd name="connsiteY690" fmla="*/ 971442 h 5390836"/>
                  <a:gd name="connsiteX691" fmla="*/ 1065834 w 5372199"/>
                  <a:gd name="connsiteY691" fmla="*/ 998260 h 5390836"/>
                  <a:gd name="connsiteX692" fmla="*/ 1073044 w 5372199"/>
                  <a:gd name="connsiteY692" fmla="*/ 1016828 h 5390836"/>
                  <a:gd name="connsiteX693" fmla="*/ 1061698 w 5372199"/>
                  <a:gd name="connsiteY693" fmla="*/ 1034357 h 5390836"/>
                  <a:gd name="connsiteX694" fmla="*/ 1051391 w 5372199"/>
                  <a:gd name="connsiteY694" fmla="*/ 1052914 h 5390836"/>
                  <a:gd name="connsiteX695" fmla="*/ 1035919 w 5372199"/>
                  <a:gd name="connsiteY695" fmla="*/ 1059107 h 5390836"/>
                  <a:gd name="connsiteX696" fmla="*/ 1019419 w 5372199"/>
                  <a:gd name="connsiteY696" fmla="*/ 1074568 h 5390836"/>
                  <a:gd name="connsiteX697" fmla="*/ 1003947 w 5372199"/>
                  <a:gd name="connsiteY697" fmla="*/ 1090039 h 5390836"/>
                  <a:gd name="connsiteX698" fmla="*/ 987447 w 5372199"/>
                  <a:gd name="connsiteY698" fmla="*/ 1100357 h 5390836"/>
                  <a:gd name="connsiteX699" fmla="*/ 967861 w 5372199"/>
                  <a:gd name="connsiteY699" fmla="*/ 1118915 h 5390836"/>
                  <a:gd name="connsiteX700" fmla="*/ 952390 w 5372199"/>
                  <a:gd name="connsiteY700" fmla="*/ 1124079 h 5390836"/>
                  <a:gd name="connsiteX701" fmla="*/ 928668 w 5372199"/>
                  <a:gd name="connsiteY701" fmla="*/ 1124079 h 5390836"/>
                  <a:gd name="connsiteX702" fmla="*/ 910111 w 5372199"/>
                  <a:gd name="connsiteY702" fmla="*/ 1108607 h 5390836"/>
                  <a:gd name="connsiteX703" fmla="*/ 885360 w 5372199"/>
                  <a:gd name="connsiteY703" fmla="*/ 1093136 h 5390836"/>
                  <a:gd name="connsiteX704" fmla="*/ 870917 w 5372199"/>
                  <a:gd name="connsiteY704" fmla="*/ 1081789 h 5390836"/>
                  <a:gd name="connsiteX705" fmla="*/ 856485 w 5372199"/>
                  <a:gd name="connsiteY705" fmla="*/ 1071482 h 5390836"/>
                  <a:gd name="connsiteX706" fmla="*/ 835849 w 5372199"/>
                  <a:gd name="connsiteY706" fmla="*/ 1056010 h 5390836"/>
                  <a:gd name="connsiteX707" fmla="*/ 809042 w 5372199"/>
                  <a:gd name="connsiteY707" fmla="*/ 1020953 h 5390836"/>
                  <a:gd name="connsiteX708" fmla="*/ 803888 w 5372199"/>
                  <a:gd name="connsiteY708" fmla="*/ 1007539 h 5390836"/>
                  <a:gd name="connsiteX709" fmla="*/ 790484 w 5372199"/>
                  <a:gd name="connsiteY709" fmla="*/ 988982 h 5390836"/>
                  <a:gd name="connsiteX710" fmla="*/ 778109 w 5372199"/>
                  <a:gd name="connsiteY710" fmla="*/ 970414 h 5390836"/>
                  <a:gd name="connsiteX711" fmla="*/ 753359 w 5372199"/>
                  <a:gd name="connsiteY711" fmla="*/ 944635 h 5390836"/>
                  <a:gd name="connsiteX712" fmla="*/ 740984 w 5372199"/>
                  <a:gd name="connsiteY712" fmla="*/ 927106 h 5390836"/>
                  <a:gd name="connsiteX713" fmla="*/ 721387 w 5372199"/>
                  <a:gd name="connsiteY713" fmla="*/ 898231 h 5390836"/>
                  <a:gd name="connsiteX714" fmla="*/ 704887 w 5372199"/>
                  <a:gd name="connsiteY714" fmla="*/ 881731 h 5390836"/>
                  <a:gd name="connsiteX715" fmla="*/ 704887 w 5372199"/>
                  <a:gd name="connsiteY715" fmla="*/ 865230 h 5390836"/>
                  <a:gd name="connsiteX716" fmla="*/ 719319 w 5372199"/>
                  <a:gd name="connsiteY716" fmla="*/ 854912 h 5390836"/>
                  <a:gd name="connsiteX717" fmla="*/ 727580 w 5372199"/>
                  <a:gd name="connsiteY717" fmla="*/ 841508 h 5390836"/>
                  <a:gd name="connsiteX718" fmla="*/ 738916 w 5372199"/>
                  <a:gd name="connsiteY718" fmla="*/ 833259 h 5390836"/>
                  <a:gd name="connsiteX719" fmla="*/ 748194 w 5372199"/>
                  <a:gd name="connsiteY719" fmla="*/ 818815 h 5390836"/>
                  <a:gd name="connsiteX720" fmla="*/ 748194 w 5372199"/>
                  <a:gd name="connsiteY720" fmla="*/ 810576 h 5390836"/>
                  <a:gd name="connsiteX721" fmla="*/ 761609 w 5372199"/>
                  <a:gd name="connsiteY721" fmla="*/ 810576 h 5390836"/>
                  <a:gd name="connsiteX722" fmla="*/ 770888 w 5372199"/>
                  <a:gd name="connsiteY722" fmla="*/ 804383 h 5390836"/>
                  <a:gd name="connsiteX723" fmla="*/ 1449455 w 5372199"/>
                  <a:gd name="connsiteY723" fmla="*/ 662074 h 5390836"/>
                  <a:gd name="connsiteX724" fmla="*/ 1457705 w 5372199"/>
                  <a:gd name="connsiteY724" fmla="*/ 662074 h 5390836"/>
                  <a:gd name="connsiteX725" fmla="*/ 1457705 w 5372199"/>
                  <a:gd name="connsiteY725" fmla="*/ 673421 h 5390836"/>
                  <a:gd name="connsiteX726" fmla="*/ 1462859 w 5372199"/>
                  <a:gd name="connsiteY726" fmla="*/ 685795 h 5390836"/>
                  <a:gd name="connsiteX727" fmla="*/ 1462859 w 5372199"/>
                  <a:gd name="connsiteY727" fmla="*/ 698171 h 5390836"/>
                  <a:gd name="connsiteX728" fmla="*/ 1457705 w 5372199"/>
                  <a:gd name="connsiteY728" fmla="*/ 709517 h 5390836"/>
                  <a:gd name="connsiteX729" fmla="*/ 1457705 w 5372199"/>
                  <a:gd name="connsiteY729" fmla="*/ 729114 h 5390836"/>
                  <a:gd name="connsiteX730" fmla="*/ 1451512 w 5372199"/>
                  <a:gd name="connsiteY730" fmla="*/ 743546 h 5390836"/>
                  <a:gd name="connsiteX731" fmla="*/ 1439137 w 5372199"/>
                  <a:gd name="connsiteY731" fmla="*/ 752825 h 5390836"/>
                  <a:gd name="connsiteX732" fmla="*/ 1425733 w 5372199"/>
                  <a:gd name="connsiteY732" fmla="*/ 770353 h 5390836"/>
                  <a:gd name="connsiteX733" fmla="*/ 1396619 w 5372199"/>
                  <a:gd name="connsiteY733" fmla="*/ 772182 h 5390836"/>
                  <a:gd name="connsiteX734" fmla="*/ 1394800 w 5372199"/>
                  <a:gd name="connsiteY734" fmla="*/ 770353 h 5390836"/>
                  <a:gd name="connsiteX735" fmla="*/ 1389646 w 5372199"/>
                  <a:gd name="connsiteY735" fmla="*/ 755921 h 5390836"/>
                  <a:gd name="connsiteX736" fmla="*/ 1380357 w 5372199"/>
                  <a:gd name="connsiteY736" fmla="*/ 747671 h 5390836"/>
                  <a:gd name="connsiteX737" fmla="*/ 1380357 w 5372199"/>
                  <a:gd name="connsiteY737" fmla="*/ 732199 h 5390836"/>
                  <a:gd name="connsiteX738" fmla="*/ 1380357 w 5372199"/>
                  <a:gd name="connsiteY738" fmla="*/ 696103 h 5390836"/>
                  <a:gd name="connsiteX739" fmla="*/ 1387578 w 5372199"/>
                  <a:gd name="connsiteY739" fmla="*/ 682699 h 5390836"/>
                  <a:gd name="connsiteX740" fmla="*/ 1392732 w 5372199"/>
                  <a:gd name="connsiteY740" fmla="*/ 676517 h 5390836"/>
                  <a:gd name="connsiteX741" fmla="*/ 1418511 w 5372199"/>
                  <a:gd name="connsiteY741" fmla="*/ 685795 h 5390836"/>
                  <a:gd name="connsiteX742" fmla="*/ 1431926 w 5372199"/>
                  <a:gd name="connsiteY742" fmla="*/ 672392 h 5390836"/>
                  <a:gd name="connsiteX743" fmla="*/ 1646166 w 5372199"/>
                  <a:gd name="connsiteY743" fmla="*/ 509318 h 5390836"/>
                  <a:gd name="connsiteX744" fmla="*/ 1664986 w 5372199"/>
                  <a:gd name="connsiteY744" fmla="*/ 516660 h 5390836"/>
                  <a:gd name="connsiteX745" fmla="*/ 1677361 w 5372199"/>
                  <a:gd name="connsiteY745" fmla="*/ 521825 h 5390836"/>
                  <a:gd name="connsiteX746" fmla="*/ 1683554 w 5372199"/>
                  <a:gd name="connsiteY746" fmla="*/ 534200 h 5390836"/>
                  <a:gd name="connsiteX747" fmla="*/ 1683554 w 5372199"/>
                  <a:gd name="connsiteY747" fmla="*/ 550701 h 5390836"/>
                  <a:gd name="connsiteX748" fmla="*/ 1683554 w 5372199"/>
                  <a:gd name="connsiteY748" fmla="*/ 568229 h 5390836"/>
                  <a:gd name="connsiteX749" fmla="*/ 1683554 w 5372199"/>
                  <a:gd name="connsiteY749" fmla="*/ 581633 h 5390836"/>
                  <a:gd name="connsiteX750" fmla="*/ 1674265 w 5372199"/>
                  <a:gd name="connsiteY750" fmla="*/ 595036 h 5390836"/>
                  <a:gd name="connsiteX751" fmla="*/ 1662929 w 5372199"/>
                  <a:gd name="connsiteY751" fmla="*/ 602258 h 5390836"/>
                  <a:gd name="connsiteX752" fmla="*/ 1654678 w 5372199"/>
                  <a:gd name="connsiteY752" fmla="*/ 614633 h 5390836"/>
                  <a:gd name="connsiteX753" fmla="*/ 1639206 w 5372199"/>
                  <a:gd name="connsiteY753" fmla="*/ 614633 h 5390836"/>
                  <a:gd name="connsiteX754" fmla="*/ 1630956 w 5372199"/>
                  <a:gd name="connsiteY754" fmla="*/ 602258 h 5390836"/>
                  <a:gd name="connsiteX755" fmla="*/ 1610331 w 5372199"/>
                  <a:gd name="connsiteY755" fmla="*/ 589883 h 5390836"/>
                  <a:gd name="connsiteX756" fmla="*/ 1593830 w 5372199"/>
                  <a:gd name="connsiteY756" fmla="*/ 579576 h 5390836"/>
                  <a:gd name="connsiteX757" fmla="*/ 1579387 w 5372199"/>
                  <a:gd name="connsiteY757" fmla="*/ 565133 h 5390836"/>
                  <a:gd name="connsiteX758" fmla="*/ 1573204 w 5372199"/>
                  <a:gd name="connsiteY758" fmla="*/ 553797 h 5390836"/>
                  <a:gd name="connsiteX759" fmla="*/ 1568051 w 5372199"/>
                  <a:gd name="connsiteY759" fmla="*/ 536257 h 5390836"/>
                  <a:gd name="connsiteX760" fmla="*/ 1564954 w 5372199"/>
                  <a:gd name="connsiteY760" fmla="*/ 523882 h 5390836"/>
                  <a:gd name="connsiteX761" fmla="*/ 1578358 w 5372199"/>
                  <a:gd name="connsiteY761" fmla="*/ 523882 h 5390836"/>
                  <a:gd name="connsiteX762" fmla="*/ 1593830 w 5372199"/>
                  <a:gd name="connsiteY762" fmla="*/ 523882 h 5390836"/>
                  <a:gd name="connsiteX763" fmla="*/ 1606205 w 5372199"/>
                  <a:gd name="connsiteY763" fmla="*/ 517700 h 5390836"/>
                  <a:gd name="connsiteX764" fmla="*/ 1619609 w 5372199"/>
                  <a:gd name="connsiteY764" fmla="*/ 517700 h 5390836"/>
                  <a:gd name="connsiteX765" fmla="*/ 1628888 w 5372199"/>
                  <a:gd name="connsiteY765" fmla="*/ 510479 h 5390836"/>
                  <a:gd name="connsiteX766" fmla="*/ 1646166 w 5372199"/>
                  <a:gd name="connsiteY766" fmla="*/ 509318 h 5390836"/>
                  <a:gd name="connsiteX767" fmla="*/ 1473177 w 5372199"/>
                  <a:gd name="connsiteY767" fmla="*/ 465101 h 5390836"/>
                  <a:gd name="connsiteX768" fmla="*/ 1463898 w 5372199"/>
                  <a:gd name="connsiteY768" fmla="*/ 472322 h 5390836"/>
                  <a:gd name="connsiteX769" fmla="*/ 1460802 w 5372199"/>
                  <a:gd name="connsiteY769" fmla="*/ 476447 h 5390836"/>
                  <a:gd name="connsiteX770" fmla="*/ 1451512 w 5372199"/>
                  <a:gd name="connsiteY770" fmla="*/ 486753 h 5390836"/>
                  <a:gd name="connsiteX771" fmla="*/ 1446358 w 5372199"/>
                  <a:gd name="connsiteY771" fmla="*/ 497071 h 5390836"/>
                  <a:gd name="connsiteX772" fmla="*/ 1430897 w 5372199"/>
                  <a:gd name="connsiteY772" fmla="*/ 519754 h 5390836"/>
                  <a:gd name="connsiteX773" fmla="*/ 1430897 w 5372199"/>
                  <a:gd name="connsiteY773" fmla="*/ 534197 h 5390836"/>
                  <a:gd name="connsiteX774" fmla="*/ 1445330 w 5372199"/>
                  <a:gd name="connsiteY774" fmla="*/ 534197 h 5390836"/>
                  <a:gd name="connsiteX775" fmla="*/ 1458734 w 5372199"/>
                  <a:gd name="connsiteY775" fmla="*/ 518725 h 5390836"/>
                  <a:gd name="connsiteX776" fmla="*/ 1466984 w 5372199"/>
                  <a:gd name="connsiteY776" fmla="*/ 498100 h 5390836"/>
                  <a:gd name="connsiteX777" fmla="*/ 1473177 w 5372199"/>
                  <a:gd name="connsiteY777" fmla="*/ 478503 h 5390836"/>
                  <a:gd name="connsiteX778" fmla="*/ 1473177 w 5372199"/>
                  <a:gd name="connsiteY778" fmla="*/ 465101 h 5390836"/>
                  <a:gd name="connsiteX779" fmla="*/ 1498954 w 5372199"/>
                  <a:gd name="connsiteY779" fmla="*/ 383631 h 5390836"/>
                  <a:gd name="connsiteX780" fmla="*/ 1527830 w 5372199"/>
                  <a:gd name="connsiteY780" fmla="*/ 383631 h 5390836"/>
                  <a:gd name="connsiteX781" fmla="*/ 1543291 w 5372199"/>
                  <a:gd name="connsiteY781" fmla="*/ 398073 h 5390836"/>
                  <a:gd name="connsiteX782" fmla="*/ 1551541 w 5372199"/>
                  <a:gd name="connsiteY782" fmla="*/ 410449 h 5390836"/>
                  <a:gd name="connsiteX783" fmla="*/ 1545359 w 5372199"/>
                  <a:gd name="connsiteY783" fmla="*/ 438295 h 5390836"/>
                  <a:gd name="connsiteX784" fmla="*/ 1545359 w 5372199"/>
                  <a:gd name="connsiteY784" fmla="*/ 456852 h 5390836"/>
                  <a:gd name="connsiteX785" fmla="*/ 1545359 w 5372199"/>
                  <a:gd name="connsiteY785" fmla="*/ 520796 h 5390836"/>
                  <a:gd name="connsiteX786" fmla="*/ 1545359 w 5372199"/>
                  <a:gd name="connsiteY786" fmla="*/ 543478 h 5390836"/>
                  <a:gd name="connsiteX787" fmla="*/ 1538137 w 5372199"/>
                  <a:gd name="connsiteY787" fmla="*/ 549671 h 5390836"/>
                  <a:gd name="connsiteX788" fmla="*/ 1538137 w 5372199"/>
                  <a:gd name="connsiteY788" fmla="*/ 564104 h 5390836"/>
                  <a:gd name="connsiteX789" fmla="*/ 1551552 w 5372199"/>
                  <a:gd name="connsiteY789" fmla="*/ 579576 h 5390836"/>
                  <a:gd name="connsiteX790" fmla="*/ 1596927 w 5372199"/>
                  <a:gd name="connsiteY790" fmla="*/ 656923 h 5390836"/>
                  <a:gd name="connsiteX791" fmla="*/ 1596927 w 5372199"/>
                  <a:gd name="connsiteY791" fmla="*/ 686827 h 5390836"/>
                  <a:gd name="connsiteX792" fmla="*/ 1590734 w 5372199"/>
                  <a:gd name="connsiteY792" fmla="*/ 711577 h 5390836"/>
                  <a:gd name="connsiteX793" fmla="*/ 1580427 w 5372199"/>
                  <a:gd name="connsiteY793" fmla="*/ 728078 h 5390836"/>
                  <a:gd name="connsiteX794" fmla="*/ 1571138 w 5372199"/>
                  <a:gd name="connsiteY794" fmla="*/ 728078 h 5390836"/>
                  <a:gd name="connsiteX795" fmla="*/ 1558762 w 5372199"/>
                  <a:gd name="connsiteY795" fmla="*/ 728078 h 5390836"/>
                  <a:gd name="connsiteX796" fmla="*/ 1547427 w 5372199"/>
                  <a:gd name="connsiteY796" fmla="*/ 728078 h 5390836"/>
                  <a:gd name="connsiteX797" fmla="*/ 1529887 w 5372199"/>
                  <a:gd name="connsiteY797" fmla="*/ 728078 h 5390836"/>
                  <a:gd name="connsiteX798" fmla="*/ 1514415 w 5372199"/>
                  <a:gd name="connsiteY798" fmla="*/ 718798 h 5390836"/>
                  <a:gd name="connsiteX799" fmla="*/ 1481415 w 5372199"/>
                  <a:gd name="connsiteY799" fmla="*/ 710548 h 5390836"/>
                  <a:gd name="connsiteX800" fmla="*/ 1490704 w 5372199"/>
                  <a:gd name="connsiteY800" fmla="*/ 697135 h 5390836"/>
                  <a:gd name="connsiteX801" fmla="*/ 1506176 w 5372199"/>
                  <a:gd name="connsiteY801" fmla="*/ 688884 h 5390836"/>
                  <a:gd name="connsiteX802" fmla="*/ 1506176 w 5372199"/>
                  <a:gd name="connsiteY802" fmla="*/ 661048 h 5390836"/>
                  <a:gd name="connsiteX803" fmla="*/ 1498954 w 5372199"/>
                  <a:gd name="connsiteY803" fmla="*/ 648674 h 5390836"/>
                  <a:gd name="connsiteX804" fmla="*/ 1488636 w 5372199"/>
                  <a:gd name="connsiteY804" fmla="*/ 631133 h 5390836"/>
                  <a:gd name="connsiteX805" fmla="*/ 1477300 w 5372199"/>
                  <a:gd name="connsiteY805" fmla="*/ 606383 h 5390836"/>
                  <a:gd name="connsiteX806" fmla="*/ 1469050 w 5372199"/>
                  <a:gd name="connsiteY806" fmla="*/ 601230 h 5390836"/>
                  <a:gd name="connsiteX807" fmla="*/ 1454607 w 5372199"/>
                  <a:gd name="connsiteY807" fmla="*/ 601230 h 5390836"/>
                  <a:gd name="connsiteX808" fmla="*/ 1445328 w 5372199"/>
                  <a:gd name="connsiteY808" fmla="*/ 608451 h 5390836"/>
                  <a:gd name="connsiteX809" fmla="*/ 1428828 w 5372199"/>
                  <a:gd name="connsiteY809" fmla="*/ 616702 h 5390836"/>
                  <a:gd name="connsiteX810" fmla="*/ 1420578 w 5372199"/>
                  <a:gd name="connsiteY810" fmla="*/ 616702 h 5390836"/>
                  <a:gd name="connsiteX811" fmla="*/ 1410260 w 5372199"/>
                  <a:gd name="connsiteY811" fmla="*/ 607411 h 5390836"/>
                  <a:gd name="connsiteX812" fmla="*/ 1404078 w 5372199"/>
                  <a:gd name="connsiteY812" fmla="*/ 607411 h 5390836"/>
                  <a:gd name="connsiteX813" fmla="*/ 1394799 w 5372199"/>
                  <a:gd name="connsiteY813" fmla="*/ 596076 h 5390836"/>
                  <a:gd name="connsiteX814" fmla="*/ 1380356 w 5372199"/>
                  <a:gd name="connsiteY814" fmla="*/ 580605 h 5390836"/>
                  <a:gd name="connsiteX815" fmla="*/ 1362827 w 5372199"/>
                  <a:gd name="connsiteY815" fmla="*/ 559979 h 5390836"/>
                  <a:gd name="connsiteX816" fmla="*/ 1347355 w 5372199"/>
                  <a:gd name="connsiteY816" fmla="*/ 537296 h 5390836"/>
                  <a:gd name="connsiteX817" fmla="*/ 1347355 w 5372199"/>
                  <a:gd name="connsiteY817" fmla="*/ 502228 h 5390836"/>
                  <a:gd name="connsiteX818" fmla="*/ 1357673 w 5372199"/>
                  <a:gd name="connsiteY818" fmla="*/ 488825 h 5390836"/>
                  <a:gd name="connsiteX819" fmla="*/ 1373134 w 5372199"/>
                  <a:gd name="connsiteY819" fmla="*/ 488825 h 5390836"/>
                  <a:gd name="connsiteX820" fmla="*/ 1383452 w 5372199"/>
                  <a:gd name="connsiteY820" fmla="*/ 488825 h 5390836"/>
                  <a:gd name="connsiteX821" fmla="*/ 1404078 w 5372199"/>
                  <a:gd name="connsiteY821" fmla="*/ 467171 h 5390836"/>
                  <a:gd name="connsiteX822" fmla="*/ 1418510 w 5372199"/>
                  <a:gd name="connsiteY822" fmla="*/ 450670 h 5390836"/>
                  <a:gd name="connsiteX823" fmla="*/ 1428828 w 5372199"/>
                  <a:gd name="connsiteY823" fmla="*/ 438295 h 5390836"/>
                  <a:gd name="connsiteX824" fmla="*/ 1438107 w 5372199"/>
                  <a:gd name="connsiteY824" fmla="*/ 429006 h 5390836"/>
                  <a:gd name="connsiteX825" fmla="*/ 1448425 w 5372199"/>
                  <a:gd name="connsiteY825" fmla="*/ 414573 h 5390836"/>
                  <a:gd name="connsiteX826" fmla="*/ 1448425 w 5372199"/>
                  <a:gd name="connsiteY826" fmla="*/ 404255 h 5390836"/>
                  <a:gd name="connsiteX827" fmla="*/ 1453579 w 5372199"/>
                  <a:gd name="connsiteY827" fmla="*/ 396005 h 5390836"/>
                  <a:gd name="connsiteX828" fmla="*/ 1459761 w 5372199"/>
                  <a:gd name="connsiteY828" fmla="*/ 388795 h 5390836"/>
                  <a:gd name="connsiteX829" fmla="*/ 1469050 w 5372199"/>
                  <a:gd name="connsiteY829" fmla="*/ 391881 h 5390836"/>
                  <a:gd name="connsiteX830" fmla="*/ 1484511 w 5372199"/>
                  <a:gd name="connsiteY830" fmla="*/ 391881 h 5390836"/>
                  <a:gd name="connsiteX831" fmla="*/ 1498954 w 5372199"/>
                  <a:gd name="connsiteY831" fmla="*/ 383631 h 5390836"/>
                  <a:gd name="connsiteX832" fmla="*/ 4049260 w 5372199"/>
                  <a:gd name="connsiteY832" fmla="*/ 354753 h 5390836"/>
                  <a:gd name="connsiteX833" fmla="*/ 4069885 w 5372199"/>
                  <a:gd name="connsiteY833" fmla="*/ 368156 h 5390836"/>
                  <a:gd name="connsiteX834" fmla="*/ 4079164 w 5372199"/>
                  <a:gd name="connsiteY834" fmla="*/ 390849 h 5390836"/>
                  <a:gd name="connsiteX835" fmla="*/ 4079164 w 5372199"/>
                  <a:gd name="connsiteY835" fmla="*/ 405282 h 5390836"/>
                  <a:gd name="connsiteX836" fmla="*/ 4074010 w 5372199"/>
                  <a:gd name="connsiteY836" fmla="*/ 418685 h 5390836"/>
                  <a:gd name="connsiteX837" fmla="*/ 4053385 w 5372199"/>
                  <a:gd name="connsiteY837" fmla="*/ 435196 h 5390836"/>
                  <a:gd name="connsiteX838" fmla="*/ 4045135 w 5372199"/>
                  <a:gd name="connsiteY838" fmla="*/ 447561 h 5390836"/>
                  <a:gd name="connsiteX839" fmla="*/ 4055442 w 5372199"/>
                  <a:gd name="connsiteY839" fmla="*/ 447561 h 5390836"/>
                  <a:gd name="connsiteX840" fmla="*/ 4068856 w 5372199"/>
                  <a:gd name="connsiteY840" fmla="*/ 447561 h 5390836"/>
                  <a:gd name="connsiteX841" fmla="*/ 4084317 w 5372199"/>
                  <a:gd name="connsiteY841" fmla="*/ 447561 h 5390836"/>
                  <a:gd name="connsiteX842" fmla="*/ 4105971 w 5372199"/>
                  <a:gd name="connsiteY842" fmla="*/ 447561 h 5390836"/>
                  <a:gd name="connsiteX843" fmla="*/ 4128664 w 5372199"/>
                  <a:gd name="connsiteY843" fmla="*/ 460975 h 5390836"/>
                  <a:gd name="connsiteX844" fmla="*/ 4145164 w 5372199"/>
                  <a:gd name="connsiteY844" fmla="*/ 478504 h 5390836"/>
                  <a:gd name="connsiteX845" fmla="*/ 4145164 w 5372199"/>
                  <a:gd name="connsiteY845" fmla="*/ 512533 h 5390836"/>
                  <a:gd name="connsiteX846" fmla="*/ 4135886 w 5372199"/>
                  <a:gd name="connsiteY846" fmla="*/ 512533 h 5390836"/>
                  <a:gd name="connsiteX847" fmla="*/ 4120414 w 5372199"/>
                  <a:gd name="connsiteY847" fmla="*/ 512533 h 5390836"/>
                  <a:gd name="connsiteX848" fmla="*/ 4088442 w 5372199"/>
                  <a:gd name="connsiteY848" fmla="*/ 512533 h 5390836"/>
                  <a:gd name="connsiteX849" fmla="*/ 4069885 w 5372199"/>
                  <a:gd name="connsiteY849" fmla="*/ 512533 h 5390836"/>
                  <a:gd name="connsiteX850" fmla="*/ 4052356 w 5372199"/>
                  <a:gd name="connsiteY850" fmla="*/ 504283 h 5390836"/>
                  <a:gd name="connsiteX851" fmla="*/ 4020384 w 5372199"/>
                  <a:gd name="connsiteY851" fmla="*/ 499129 h 5390836"/>
                  <a:gd name="connsiteX852" fmla="*/ 4004913 w 5372199"/>
                  <a:gd name="connsiteY852" fmla="*/ 507379 h 5390836"/>
                  <a:gd name="connsiteX853" fmla="*/ 3995634 w 5372199"/>
                  <a:gd name="connsiteY853" fmla="*/ 529033 h 5390836"/>
                  <a:gd name="connsiteX854" fmla="*/ 4013163 w 5372199"/>
                  <a:gd name="connsiteY854" fmla="*/ 598130 h 5390836"/>
                  <a:gd name="connsiteX855" fmla="*/ 4024509 w 5372199"/>
                  <a:gd name="connsiteY855" fmla="*/ 651756 h 5390836"/>
                  <a:gd name="connsiteX856" fmla="*/ 4044106 w 5372199"/>
                  <a:gd name="connsiteY856" fmla="*/ 693006 h 5390836"/>
                  <a:gd name="connsiteX857" fmla="*/ 4058538 w 5372199"/>
                  <a:gd name="connsiteY857" fmla="*/ 711564 h 5390836"/>
                  <a:gd name="connsiteX858" fmla="*/ 4067817 w 5372199"/>
                  <a:gd name="connsiteY858" fmla="*/ 729103 h 5390836"/>
                  <a:gd name="connsiteX859" fmla="*/ 4092567 w 5372199"/>
                  <a:gd name="connsiteY859" fmla="*/ 760036 h 5390836"/>
                  <a:gd name="connsiteX860" fmla="*/ 4100817 w 5372199"/>
                  <a:gd name="connsiteY860" fmla="*/ 771382 h 5390836"/>
                  <a:gd name="connsiteX861" fmla="*/ 4092567 w 5372199"/>
                  <a:gd name="connsiteY861" fmla="*/ 777564 h 5390836"/>
                  <a:gd name="connsiteX862" fmla="*/ 4084317 w 5372199"/>
                  <a:gd name="connsiteY862" fmla="*/ 788911 h 5390836"/>
                  <a:gd name="connsiteX863" fmla="*/ 4059567 w 5372199"/>
                  <a:gd name="connsiteY863" fmla="*/ 788911 h 5390836"/>
                  <a:gd name="connsiteX864" fmla="*/ 4049260 w 5372199"/>
                  <a:gd name="connsiteY864" fmla="*/ 788911 h 5390836"/>
                  <a:gd name="connsiteX865" fmla="*/ 4039981 w 5372199"/>
                  <a:gd name="connsiteY865" fmla="*/ 788911 h 5390836"/>
                  <a:gd name="connsiteX866" fmla="*/ 4023481 w 5372199"/>
                  <a:gd name="connsiteY866" fmla="*/ 777564 h 5390836"/>
                  <a:gd name="connsiteX867" fmla="*/ 4005941 w 5372199"/>
                  <a:gd name="connsiteY867" fmla="*/ 768286 h 5390836"/>
                  <a:gd name="connsiteX868" fmla="*/ 3991509 w 5372199"/>
                  <a:gd name="connsiteY868" fmla="*/ 755910 h 5390836"/>
                  <a:gd name="connsiteX869" fmla="*/ 3969855 w 5372199"/>
                  <a:gd name="connsiteY869" fmla="*/ 738382 h 5390836"/>
                  <a:gd name="connsiteX870" fmla="*/ 3961605 w 5372199"/>
                  <a:gd name="connsiteY870" fmla="*/ 720853 h 5390836"/>
                  <a:gd name="connsiteX871" fmla="*/ 3961605 w 5372199"/>
                  <a:gd name="connsiteY871" fmla="*/ 671352 h 5390836"/>
                  <a:gd name="connsiteX872" fmla="*/ 3955412 w 5372199"/>
                  <a:gd name="connsiteY872" fmla="*/ 627006 h 5390836"/>
                  <a:gd name="connsiteX873" fmla="*/ 3949230 w 5372199"/>
                  <a:gd name="connsiteY873" fmla="*/ 601227 h 5390836"/>
                  <a:gd name="connsiteX874" fmla="*/ 3933758 w 5372199"/>
                  <a:gd name="connsiteY874" fmla="*/ 553783 h 5390836"/>
                  <a:gd name="connsiteX875" fmla="*/ 3890440 w 5372199"/>
                  <a:gd name="connsiteY875" fmla="*/ 575437 h 5390836"/>
                  <a:gd name="connsiteX876" fmla="*/ 3837843 w 5372199"/>
                  <a:gd name="connsiteY876" fmla="*/ 587812 h 5390836"/>
                  <a:gd name="connsiteX877" fmla="*/ 3791439 w 5372199"/>
                  <a:gd name="connsiteY877" fmla="*/ 587812 h 5390836"/>
                  <a:gd name="connsiteX878" fmla="*/ 3758439 w 5372199"/>
                  <a:gd name="connsiteY878" fmla="*/ 587812 h 5390836"/>
                  <a:gd name="connsiteX879" fmla="*/ 3731631 w 5372199"/>
                  <a:gd name="connsiteY879" fmla="*/ 579562 h 5390836"/>
                  <a:gd name="connsiteX880" fmla="*/ 3718228 w 5372199"/>
                  <a:gd name="connsiteY880" fmla="*/ 579562 h 5390836"/>
                  <a:gd name="connsiteX881" fmla="*/ 3718228 w 5372199"/>
                  <a:gd name="connsiteY881" fmla="*/ 567198 h 5390836"/>
                  <a:gd name="connsiteX882" fmla="*/ 3718228 w 5372199"/>
                  <a:gd name="connsiteY882" fmla="*/ 549658 h 5390836"/>
                  <a:gd name="connsiteX883" fmla="*/ 3709977 w 5372199"/>
                  <a:gd name="connsiteY883" fmla="*/ 539351 h 5390836"/>
                  <a:gd name="connsiteX884" fmla="*/ 3721313 w 5372199"/>
                  <a:gd name="connsiteY884" fmla="*/ 539351 h 5390836"/>
                  <a:gd name="connsiteX885" fmla="*/ 3744006 w 5372199"/>
                  <a:gd name="connsiteY885" fmla="*/ 539351 h 5390836"/>
                  <a:gd name="connsiteX886" fmla="*/ 3759478 w 5372199"/>
                  <a:gd name="connsiteY886" fmla="*/ 539351 h 5390836"/>
                  <a:gd name="connsiteX887" fmla="*/ 3769785 w 5372199"/>
                  <a:gd name="connsiteY887" fmla="*/ 539351 h 5390836"/>
                  <a:gd name="connsiteX888" fmla="*/ 3851258 w 5372199"/>
                  <a:gd name="connsiteY888" fmla="*/ 519754 h 5390836"/>
                  <a:gd name="connsiteX889" fmla="*/ 3892508 w 5372199"/>
                  <a:gd name="connsiteY889" fmla="*/ 495004 h 5390836"/>
                  <a:gd name="connsiteX890" fmla="*/ 3905912 w 5372199"/>
                  <a:gd name="connsiteY890" fmla="*/ 482629 h 5390836"/>
                  <a:gd name="connsiteX891" fmla="*/ 3894565 w 5372199"/>
                  <a:gd name="connsiteY891" fmla="*/ 477476 h 5390836"/>
                  <a:gd name="connsiteX892" fmla="*/ 3886315 w 5372199"/>
                  <a:gd name="connsiteY892" fmla="*/ 477476 h 5390836"/>
                  <a:gd name="connsiteX893" fmla="*/ 3873940 w 5372199"/>
                  <a:gd name="connsiteY893" fmla="*/ 477476 h 5390836"/>
                  <a:gd name="connsiteX894" fmla="*/ 3863633 w 5372199"/>
                  <a:gd name="connsiteY894" fmla="*/ 471282 h 5390836"/>
                  <a:gd name="connsiteX895" fmla="*/ 3852286 w 5372199"/>
                  <a:gd name="connsiteY895" fmla="*/ 454782 h 5390836"/>
                  <a:gd name="connsiteX896" fmla="*/ 3847132 w 5372199"/>
                  <a:gd name="connsiteY896" fmla="*/ 420753 h 5390836"/>
                  <a:gd name="connsiteX897" fmla="*/ 3860536 w 5372199"/>
                  <a:gd name="connsiteY897" fmla="*/ 409418 h 5390836"/>
                  <a:gd name="connsiteX898" fmla="*/ 3873951 w 5372199"/>
                  <a:gd name="connsiteY898" fmla="*/ 409418 h 5390836"/>
                  <a:gd name="connsiteX899" fmla="*/ 3887354 w 5372199"/>
                  <a:gd name="connsiteY899" fmla="*/ 409407 h 5390836"/>
                  <a:gd name="connsiteX900" fmla="*/ 3900758 w 5372199"/>
                  <a:gd name="connsiteY900" fmla="*/ 409407 h 5390836"/>
                  <a:gd name="connsiteX901" fmla="*/ 3923440 w 5372199"/>
                  <a:gd name="connsiteY901" fmla="*/ 422821 h 5390836"/>
                  <a:gd name="connsiteX902" fmla="*/ 3968816 w 5372199"/>
                  <a:gd name="connsiteY902" fmla="*/ 431061 h 5390836"/>
                  <a:gd name="connsiteX903" fmla="*/ 3995634 w 5372199"/>
                  <a:gd name="connsiteY903" fmla="*/ 401157 h 5390836"/>
                  <a:gd name="connsiteX904" fmla="*/ 4011106 w 5372199"/>
                  <a:gd name="connsiteY904" fmla="*/ 380532 h 5390836"/>
                  <a:gd name="connsiteX905" fmla="*/ 4020384 w 5372199"/>
                  <a:gd name="connsiteY905" fmla="*/ 360935 h 5390836"/>
                  <a:gd name="connsiteX906" fmla="*/ 4030692 w 5372199"/>
                  <a:gd name="connsiteY906" fmla="*/ 360946 h 5390836"/>
                  <a:gd name="connsiteX907" fmla="*/ 4045135 w 5372199"/>
                  <a:gd name="connsiteY907" fmla="*/ 371253 h 5390836"/>
                  <a:gd name="connsiteX908" fmla="*/ 4058538 w 5372199"/>
                  <a:gd name="connsiteY908" fmla="*/ 371253 h 5390836"/>
                  <a:gd name="connsiteX909" fmla="*/ 1383200 w 5372199"/>
                  <a:gd name="connsiteY909" fmla="*/ 242484 h 5390836"/>
                  <a:gd name="connsiteX910" fmla="*/ 1389646 w 5372199"/>
                  <a:gd name="connsiteY910" fmla="*/ 244417 h 5390836"/>
                  <a:gd name="connsiteX911" fmla="*/ 1403049 w 5372199"/>
                  <a:gd name="connsiteY911" fmla="*/ 256792 h 5390836"/>
                  <a:gd name="connsiteX912" fmla="*/ 1425742 w 5372199"/>
                  <a:gd name="connsiteY912" fmla="*/ 272253 h 5390836"/>
                  <a:gd name="connsiteX913" fmla="*/ 1425742 w 5372199"/>
                  <a:gd name="connsiteY913" fmla="*/ 302168 h 5390836"/>
                  <a:gd name="connsiteX914" fmla="*/ 1432953 w 5372199"/>
                  <a:gd name="connsiteY914" fmla="*/ 308350 h 5390836"/>
                  <a:gd name="connsiteX915" fmla="*/ 1470078 w 5372199"/>
                  <a:gd name="connsiteY915" fmla="*/ 272253 h 5390836"/>
                  <a:gd name="connsiteX916" fmla="*/ 1491732 w 5372199"/>
                  <a:gd name="connsiteY916" fmla="*/ 251628 h 5390836"/>
                  <a:gd name="connsiteX917" fmla="*/ 1505146 w 5372199"/>
                  <a:gd name="connsiteY917" fmla="*/ 251628 h 5390836"/>
                  <a:gd name="connsiteX918" fmla="*/ 1517522 w 5372199"/>
                  <a:gd name="connsiteY918" fmla="*/ 251628 h 5390836"/>
                  <a:gd name="connsiteX919" fmla="*/ 1538147 w 5372199"/>
                  <a:gd name="connsiteY919" fmla="*/ 251628 h 5390836"/>
                  <a:gd name="connsiteX920" fmla="*/ 1547425 w 5372199"/>
                  <a:gd name="connsiteY920" fmla="*/ 251628 h 5390836"/>
                  <a:gd name="connsiteX921" fmla="*/ 1555675 w 5372199"/>
                  <a:gd name="connsiteY921" fmla="*/ 266071 h 5390836"/>
                  <a:gd name="connsiteX922" fmla="*/ 1543300 w 5372199"/>
                  <a:gd name="connsiteY922" fmla="*/ 300100 h 5390836"/>
                  <a:gd name="connsiteX923" fmla="*/ 1528868 w 5372199"/>
                  <a:gd name="connsiteY923" fmla="*/ 300100 h 5390836"/>
                  <a:gd name="connsiteX924" fmla="*/ 1507204 w 5372199"/>
                  <a:gd name="connsiteY924" fmla="*/ 314543 h 5390836"/>
                  <a:gd name="connsiteX925" fmla="*/ 1491732 w 5372199"/>
                  <a:gd name="connsiteY925" fmla="*/ 326918 h 5390836"/>
                  <a:gd name="connsiteX926" fmla="*/ 1478328 w 5372199"/>
                  <a:gd name="connsiteY926" fmla="*/ 341350 h 5390836"/>
                  <a:gd name="connsiteX927" fmla="*/ 1465953 w 5372199"/>
                  <a:gd name="connsiteY927" fmla="*/ 356822 h 5390836"/>
                  <a:gd name="connsiteX928" fmla="*/ 1450493 w 5372199"/>
                  <a:gd name="connsiteY928" fmla="*/ 365072 h 5390836"/>
                  <a:gd name="connsiteX929" fmla="*/ 1433982 w 5372199"/>
                  <a:gd name="connsiteY929" fmla="*/ 387754 h 5390836"/>
                  <a:gd name="connsiteX930" fmla="*/ 1390674 w 5372199"/>
                  <a:gd name="connsiteY930" fmla="*/ 431072 h 5390836"/>
                  <a:gd name="connsiteX931" fmla="*/ 1378299 w 5372199"/>
                  <a:gd name="connsiteY931" fmla="*/ 443448 h 5390836"/>
                  <a:gd name="connsiteX932" fmla="*/ 1366953 w 5372199"/>
                  <a:gd name="connsiteY932" fmla="*/ 455823 h 5390836"/>
                  <a:gd name="connsiteX933" fmla="*/ 1355617 w 5372199"/>
                  <a:gd name="connsiteY933" fmla="*/ 466130 h 5390836"/>
                  <a:gd name="connsiteX934" fmla="*/ 1345299 w 5372199"/>
                  <a:gd name="connsiteY934" fmla="*/ 474391 h 5390836"/>
                  <a:gd name="connsiteX935" fmla="*/ 1336020 w 5372199"/>
                  <a:gd name="connsiteY935" fmla="*/ 484698 h 5390836"/>
                  <a:gd name="connsiteX936" fmla="*/ 1325702 w 5372199"/>
                  <a:gd name="connsiteY936" fmla="*/ 491920 h 5390836"/>
                  <a:gd name="connsiteX937" fmla="*/ 1317452 w 5372199"/>
                  <a:gd name="connsiteY937" fmla="*/ 497073 h 5390836"/>
                  <a:gd name="connsiteX938" fmla="*/ 1306117 w 5372199"/>
                  <a:gd name="connsiteY938" fmla="*/ 508420 h 5390836"/>
                  <a:gd name="connsiteX939" fmla="*/ 1296827 w 5372199"/>
                  <a:gd name="connsiteY939" fmla="*/ 519756 h 5390836"/>
                  <a:gd name="connsiteX940" fmla="*/ 1290645 w 5372199"/>
                  <a:gd name="connsiteY940" fmla="*/ 531102 h 5390836"/>
                  <a:gd name="connsiteX941" fmla="*/ 1279299 w 5372199"/>
                  <a:gd name="connsiteY941" fmla="*/ 531102 h 5390836"/>
                  <a:gd name="connsiteX942" fmla="*/ 1263827 w 5372199"/>
                  <a:gd name="connsiteY942" fmla="*/ 539352 h 5390836"/>
                  <a:gd name="connsiteX943" fmla="*/ 1251452 w 5372199"/>
                  <a:gd name="connsiteY943" fmla="*/ 525949 h 5390836"/>
                  <a:gd name="connsiteX944" fmla="*/ 1242173 w 5372199"/>
                  <a:gd name="connsiteY944" fmla="*/ 513574 h 5390836"/>
                  <a:gd name="connsiteX945" fmla="*/ 1242173 w 5372199"/>
                  <a:gd name="connsiteY945" fmla="*/ 501198 h 5390836"/>
                  <a:gd name="connsiteX946" fmla="*/ 1262798 w 5372199"/>
                  <a:gd name="connsiteY946" fmla="*/ 469227 h 5390836"/>
                  <a:gd name="connsiteX947" fmla="*/ 1273106 w 5372199"/>
                  <a:gd name="connsiteY947" fmla="*/ 469227 h 5390836"/>
                  <a:gd name="connsiteX948" fmla="*/ 1286520 w 5372199"/>
                  <a:gd name="connsiteY948" fmla="*/ 453755 h 5390836"/>
                  <a:gd name="connsiteX949" fmla="*/ 1321577 w 5372199"/>
                  <a:gd name="connsiteY949" fmla="*/ 421794 h 5390836"/>
                  <a:gd name="connsiteX950" fmla="*/ 1337049 w 5372199"/>
                  <a:gd name="connsiteY950" fmla="*/ 408380 h 5390836"/>
                  <a:gd name="connsiteX951" fmla="*/ 1362828 w 5372199"/>
                  <a:gd name="connsiteY951" fmla="*/ 380543 h 5390836"/>
                  <a:gd name="connsiteX952" fmla="*/ 1371078 w 5372199"/>
                  <a:gd name="connsiteY952" fmla="*/ 365072 h 5390836"/>
                  <a:gd name="connsiteX953" fmla="*/ 1363867 w 5372199"/>
                  <a:gd name="connsiteY953" fmla="*/ 357851 h 5390836"/>
                  <a:gd name="connsiteX954" fmla="*/ 1353549 w 5372199"/>
                  <a:gd name="connsiteY954" fmla="*/ 357851 h 5390836"/>
                  <a:gd name="connsiteX955" fmla="*/ 1341174 w 5372199"/>
                  <a:gd name="connsiteY955" fmla="*/ 357851 h 5390836"/>
                  <a:gd name="connsiteX956" fmla="*/ 1341174 w 5372199"/>
                  <a:gd name="connsiteY956" fmla="*/ 347543 h 5390836"/>
                  <a:gd name="connsiteX957" fmla="*/ 1341174 w 5372199"/>
                  <a:gd name="connsiteY957" fmla="*/ 337225 h 5390836"/>
                  <a:gd name="connsiteX958" fmla="*/ 1341174 w 5372199"/>
                  <a:gd name="connsiteY958" fmla="*/ 323822 h 5390836"/>
                  <a:gd name="connsiteX959" fmla="*/ 1313327 w 5372199"/>
                  <a:gd name="connsiteY959" fmla="*/ 304225 h 5390836"/>
                  <a:gd name="connsiteX960" fmla="*/ 1313327 w 5372199"/>
                  <a:gd name="connsiteY960" fmla="*/ 292878 h 5390836"/>
                  <a:gd name="connsiteX961" fmla="*/ 1328799 w 5372199"/>
                  <a:gd name="connsiteY961" fmla="*/ 280503 h 5390836"/>
                  <a:gd name="connsiteX962" fmla="*/ 1336020 w 5372199"/>
                  <a:gd name="connsiteY962" fmla="*/ 270196 h 5390836"/>
                  <a:gd name="connsiteX963" fmla="*/ 1344270 w 5372199"/>
                  <a:gd name="connsiteY963" fmla="*/ 264003 h 5390836"/>
                  <a:gd name="connsiteX964" fmla="*/ 1351492 w 5372199"/>
                  <a:gd name="connsiteY964" fmla="*/ 254724 h 5390836"/>
                  <a:gd name="connsiteX965" fmla="*/ 1339117 w 5372199"/>
                  <a:gd name="connsiteY965" fmla="*/ 257821 h 5390836"/>
                  <a:gd name="connsiteX966" fmla="*/ 1350453 w 5372199"/>
                  <a:gd name="connsiteY966" fmla="*/ 252667 h 5390836"/>
                  <a:gd name="connsiteX967" fmla="*/ 1363867 w 5372199"/>
                  <a:gd name="connsiteY967" fmla="*/ 244417 h 5390836"/>
                  <a:gd name="connsiteX968" fmla="*/ 1375203 w 5372199"/>
                  <a:gd name="connsiteY968" fmla="*/ 244417 h 5390836"/>
                  <a:gd name="connsiteX969" fmla="*/ 1383200 w 5372199"/>
                  <a:gd name="connsiteY969" fmla="*/ 242484 h 5390836"/>
                  <a:gd name="connsiteX970" fmla="*/ 2319836 w 5372199"/>
                  <a:gd name="connsiteY970" fmla="*/ 154694 h 5390836"/>
                  <a:gd name="connsiteX971" fmla="*/ 2301267 w 5372199"/>
                  <a:gd name="connsiteY971" fmla="*/ 159847 h 5390836"/>
                  <a:gd name="connsiteX972" fmla="*/ 2301267 w 5372199"/>
                  <a:gd name="connsiteY972" fmla="*/ 171193 h 5390836"/>
                  <a:gd name="connsiteX973" fmla="*/ 2301267 w 5372199"/>
                  <a:gd name="connsiteY973" fmla="*/ 180472 h 5390836"/>
                  <a:gd name="connsiteX974" fmla="*/ 2318808 w 5372199"/>
                  <a:gd name="connsiteY974" fmla="*/ 180472 h 5390836"/>
                  <a:gd name="connsiteX975" fmla="*/ 2327047 w 5372199"/>
                  <a:gd name="connsiteY975" fmla="*/ 158819 h 5390836"/>
                  <a:gd name="connsiteX976" fmla="*/ 2320865 w 5372199"/>
                  <a:gd name="connsiteY976" fmla="*/ 158819 h 5390836"/>
                  <a:gd name="connsiteX977" fmla="*/ 2375531 w 5372199"/>
                  <a:gd name="connsiteY977" fmla="*/ 130974 h 5390836"/>
                  <a:gd name="connsiteX978" fmla="*/ 2361089 w 5372199"/>
                  <a:gd name="connsiteY978" fmla="*/ 138195 h 5390836"/>
                  <a:gd name="connsiteX979" fmla="*/ 2361089 w 5372199"/>
                  <a:gd name="connsiteY979" fmla="*/ 153665 h 5390836"/>
                  <a:gd name="connsiteX980" fmla="*/ 2371407 w 5372199"/>
                  <a:gd name="connsiteY980" fmla="*/ 160876 h 5390836"/>
                  <a:gd name="connsiteX981" fmla="*/ 2386877 w 5372199"/>
                  <a:gd name="connsiteY981" fmla="*/ 146444 h 5390836"/>
                  <a:gd name="connsiteX982" fmla="*/ 2386877 w 5372199"/>
                  <a:gd name="connsiteY982" fmla="*/ 133031 h 5390836"/>
                  <a:gd name="connsiteX983" fmla="*/ 2376560 w 5372199"/>
                  <a:gd name="connsiteY983" fmla="*/ 133031 h 5390836"/>
                  <a:gd name="connsiteX984" fmla="*/ 2306432 w 5372199"/>
                  <a:gd name="connsiteY984" fmla="*/ 95915 h 5390836"/>
                  <a:gd name="connsiteX985" fmla="*/ 2310546 w 5372199"/>
                  <a:gd name="connsiteY985" fmla="*/ 100039 h 5390836"/>
                  <a:gd name="connsiteX986" fmla="*/ 2296113 w 5372199"/>
                  <a:gd name="connsiteY986" fmla="*/ 113442 h 5390836"/>
                  <a:gd name="connsiteX987" fmla="*/ 2296113 w 5372199"/>
                  <a:gd name="connsiteY987" fmla="*/ 128913 h 5390836"/>
                  <a:gd name="connsiteX988" fmla="*/ 2304364 w 5372199"/>
                  <a:gd name="connsiteY988" fmla="*/ 128913 h 5390836"/>
                  <a:gd name="connsiteX989" fmla="*/ 2320865 w 5372199"/>
                  <a:gd name="connsiteY989" fmla="*/ 108289 h 5390836"/>
                  <a:gd name="connsiteX990" fmla="*/ 2306432 w 5372199"/>
                  <a:gd name="connsiteY990" fmla="*/ 95915 h 5390836"/>
                  <a:gd name="connsiteX991" fmla="*/ 3341817 w 5372199"/>
                  <a:gd name="connsiteY991" fmla="*/ 93847 h 5390836"/>
                  <a:gd name="connsiteX992" fmla="*/ 3351096 w 5372199"/>
                  <a:gd name="connsiteY992" fmla="*/ 103125 h 5390836"/>
                  <a:gd name="connsiteX993" fmla="*/ 3363471 w 5372199"/>
                  <a:gd name="connsiteY993" fmla="*/ 121693 h 5390836"/>
                  <a:gd name="connsiteX994" fmla="*/ 3363471 w 5372199"/>
                  <a:gd name="connsiteY994" fmla="*/ 138193 h 5390836"/>
                  <a:gd name="connsiteX995" fmla="*/ 3363482 w 5372199"/>
                  <a:gd name="connsiteY995" fmla="*/ 150569 h 5390836"/>
                  <a:gd name="connsiteX996" fmla="*/ 3332539 w 5372199"/>
                  <a:gd name="connsiteY996" fmla="*/ 167069 h 5390836"/>
                  <a:gd name="connsiteX997" fmla="*/ 3307789 w 5372199"/>
                  <a:gd name="connsiteY997" fmla="*/ 179444 h 5390836"/>
                  <a:gd name="connsiteX998" fmla="*/ 3290260 w 5372199"/>
                  <a:gd name="connsiteY998" fmla="*/ 185626 h 5390836"/>
                  <a:gd name="connsiteX999" fmla="*/ 3254163 w 5372199"/>
                  <a:gd name="connsiteY999" fmla="*/ 200069 h 5390836"/>
                  <a:gd name="connsiteX1000" fmla="*/ 3254163 w 5372199"/>
                  <a:gd name="connsiteY1000" fmla="*/ 226877 h 5390836"/>
                  <a:gd name="connsiteX1001" fmla="*/ 3245913 w 5372199"/>
                  <a:gd name="connsiteY1001" fmla="*/ 238223 h 5390836"/>
                  <a:gd name="connsiteX1002" fmla="*/ 3238692 w 5372199"/>
                  <a:gd name="connsiteY1002" fmla="*/ 247502 h 5390836"/>
                  <a:gd name="connsiteX1003" fmla="*/ 3232510 w 5372199"/>
                  <a:gd name="connsiteY1003" fmla="*/ 257820 h 5390836"/>
                  <a:gd name="connsiteX1004" fmla="*/ 3227356 w 5372199"/>
                  <a:gd name="connsiteY1004" fmla="*/ 270195 h 5390836"/>
                  <a:gd name="connsiteX1005" fmla="*/ 3221163 w 5372199"/>
                  <a:gd name="connsiteY1005" fmla="*/ 302156 h 5390836"/>
                  <a:gd name="connsiteX1006" fmla="*/ 3278913 w 5372199"/>
                  <a:gd name="connsiteY1006" fmla="*/ 314531 h 5390836"/>
                  <a:gd name="connsiteX1007" fmla="*/ 3294385 w 5372199"/>
                  <a:gd name="connsiteY1007" fmla="*/ 314531 h 5390836"/>
                  <a:gd name="connsiteX1008" fmla="*/ 3309846 w 5372199"/>
                  <a:gd name="connsiteY1008" fmla="*/ 314531 h 5390836"/>
                  <a:gd name="connsiteX1009" fmla="*/ 3323260 w 5372199"/>
                  <a:gd name="connsiteY1009" fmla="*/ 322792 h 5390836"/>
                  <a:gd name="connsiteX1010" fmla="*/ 3336664 w 5372199"/>
                  <a:gd name="connsiteY1010" fmla="*/ 335156 h 5390836"/>
                  <a:gd name="connsiteX1011" fmla="*/ 3352135 w 5372199"/>
                  <a:gd name="connsiteY1011" fmla="*/ 355792 h 5390836"/>
                  <a:gd name="connsiteX1012" fmla="*/ 3352135 w 5372199"/>
                  <a:gd name="connsiteY1012" fmla="*/ 369196 h 5390836"/>
                  <a:gd name="connsiteX1013" fmla="*/ 3352135 w 5372199"/>
                  <a:gd name="connsiteY1013" fmla="*/ 374349 h 5390836"/>
                  <a:gd name="connsiteX1014" fmla="*/ 3352135 w 5372199"/>
                  <a:gd name="connsiteY1014" fmla="*/ 382599 h 5390836"/>
                  <a:gd name="connsiteX1015" fmla="*/ 3344914 w 5372199"/>
                  <a:gd name="connsiteY1015" fmla="*/ 392907 h 5390836"/>
                  <a:gd name="connsiteX1016" fmla="*/ 3332539 w 5372199"/>
                  <a:gd name="connsiteY1016" fmla="*/ 400128 h 5390836"/>
                  <a:gd name="connsiteX1017" fmla="*/ 3312942 w 5372199"/>
                  <a:gd name="connsiteY1017" fmla="*/ 400128 h 5390836"/>
                  <a:gd name="connsiteX1018" fmla="*/ 3292317 w 5372199"/>
                  <a:gd name="connsiteY1018" fmla="*/ 390849 h 5390836"/>
                  <a:gd name="connsiteX1019" fmla="*/ 3270663 w 5372199"/>
                  <a:gd name="connsiteY1019" fmla="*/ 390849 h 5390836"/>
                  <a:gd name="connsiteX1020" fmla="*/ 3236635 w 5372199"/>
                  <a:gd name="connsiteY1020" fmla="*/ 378474 h 5390836"/>
                  <a:gd name="connsiteX1021" fmla="*/ 3203634 w 5372199"/>
                  <a:gd name="connsiteY1021" fmla="*/ 371253 h 5390836"/>
                  <a:gd name="connsiteX1022" fmla="*/ 3170634 w 5372199"/>
                  <a:gd name="connsiteY1022" fmla="*/ 365070 h 5390836"/>
                  <a:gd name="connsiteX1023" fmla="*/ 3138662 w 5372199"/>
                  <a:gd name="connsiteY1023" fmla="*/ 365070 h 5390836"/>
                  <a:gd name="connsiteX1024" fmla="*/ 3102566 w 5372199"/>
                  <a:gd name="connsiteY1024" fmla="*/ 355781 h 5390836"/>
                  <a:gd name="connsiteX1025" fmla="*/ 3036565 w 5372199"/>
                  <a:gd name="connsiteY1025" fmla="*/ 355781 h 5390836"/>
                  <a:gd name="connsiteX1026" fmla="*/ 2952008 w 5372199"/>
                  <a:gd name="connsiteY1026" fmla="*/ 366099 h 5390836"/>
                  <a:gd name="connsiteX1027" fmla="*/ 2929314 w 5372199"/>
                  <a:gd name="connsiteY1027" fmla="*/ 331031 h 5390836"/>
                  <a:gd name="connsiteX1028" fmla="*/ 2929314 w 5372199"/>
                  <a:gd name="connsiteY1028" fmla="*/ 314531 h 5390836"/>
                  <a:gd name="connsiteX1029" fmla="*/ 2929314 w 5372199"/>
                  <a:gd name="connsiteY1029" fmla="*/ 293906 h 5390836"/>
                  <a:gd name="connsiteX1030" fmla="*/ 2965411 w 5372199"/>
                  <a:gd name="connsiteY1030" fmla="*/ 283598 h 5390836"/>
                  <a:gd name="connsiteX1031" fmla="*/ 2983968 w 5372199"/>
                  <a:gd name="connsiteY1031" fmla="*/ 290820 h 5390836"/>
                  <a:gd name="connsiteX1032" fmla="*/ 3027287 w 5372199"/>
                  <a:gd name="connsiteY1032" fmla="*/ 290820 h 5390836"/>
                  <a:gd name="connsiteX1033" fmla="*/ 3043787 w 5372199"/>
                  <a:gd name="connsiteY1033" fmla="*/ 290820 h 5390836"/>
                  <a:gd name="connsiteX1034" fmla="*/ 3092259 w 5372199"/>
                  <a:gd name="connsiteY1034" fmla="*/ 283598 h 5390836"/>
                  <a:gd name="connsiteX1035" fmla="*/ 3139691 w 5372199"/>
                  <a:gd name="connsiteY1035" fmla="*/ 234098 h 5390836"/>
                  <a:gd name="connsiteX1036" fmla="*/ 3147941 w 5372199"/>
                  <a:gd name="connsiteY1036" fmla="*/ 216569 h 5390836"/>
                  <a:gd name="connsiteX1037" fmla="*/ 3147941 w 5372199"/>
                  <a:gd name="connsiteY1037" fmla="*/ 200069 h 5390836"/>
                  <a:gd name="connsiteX1038" fmla="*/ 3130412 w 5372199"/>
                  <a:gd name="connsiteY1038" fmla="*/ 200069 h 5390836"/>
                  <a:gd name="connsiteX1039" fmla="*/ 3108759 w 5372199"/>
                  <a:gd name="connsiteY1039" fmla="*/ 200069 h 5390836"/>
                  <a:gd name="connsiteX1040" fmla="*/ 3108759 w 5372199"/>
                  <a:gd name="connsiteY1040" fmla="*/ 178405 h 5390836"/>
                  <a:gd name="connsiteX1041" fmla="*/ 3101537 w 5372199"/>
                  <a:gd name="connsiteY1041" fmla="*/ 151597 h 5390836"/>
                  <a:gd name="connsiteX1042" fmla="*/ 3101537 w 5372199"/>
                  <a:gd name="connsiteY1042" fmla="*/ 132001 h 5390836"/>
                  <a:gd name="connsiteX1043" fmla="*/ 3101537 w 5372199"/>
                  <a:gd name="connsiteY1043" fmla="*/ 113443 h 5390836"/>
                  <a:gd name="connsiteX1044" fmla="*/ 3121134 w 5372199"/>
                  <a:gd name="connsiteY1044" fmla="*/ 104154 h 5390836"/>
                  <a:gd name="connsiteX1045" fmla="*/ 3147941 w 5372199"/>
                  <a:gd name="connsiteY1045" fmla="*/ 117569 h 5390836"/>
                  <a:gd name="connsiteX1046" fmla="*/ 3220134 w 5372199"/>
                  <a:gd name="connsiteY1046" fmla="*/ 123750 h 5390836"/>
                  <a:gd name="connsiteX1047" fmla="*/ 3259317 w 5372199"/>
                  <a:gd name="connsiteY1047" fmla="*/ 123750 h 5390836"/>
                  <a:gd name="connsiteX1048" fmla="*/ 3316039 w 5372199"/>
                  <a:gd name="connsiteY1048" fmla="*/ 114472 h 5390836"/>
                  <a:gd name="connsiteX1049" fmla="*/ 3331510 w 5372199"/>
                  <a:gd name="connsiteY1049" fmla="*/ 114472 h 5390836"/>
                  <a:gd name="connsiteX1050" fmla="*/ 3343885 w 5372199"/>
                  <a:gd name="connsiteY1050" fmla="*/ 114472 h 5390836"/>
                  <a:gd name="connsiteX1051" fmla="*/ 2198081 w 5372199"/>
                  <a:gd name="connsiteY1051" fmla="*/ 79112 h 5390836"/>
                  <a:gd name="connsiteX1052" fmla="*/ 2212588 w 5372199"/>
                  <a:gd name="connsiteY1052" fmla="*/ 96946 h 5390836"/>
                  <a:gd name="connsiteX1053" fmla="*/ 2218770 w 5372199"/>
                  <a:gd name="connsiteY1053" fmla="*/ 79417 h 5390836"/>
                  <a:gd name="connsiteX1054" fmla="*/ 2218770 w 5372199"/>
                  <a:gd name="connsiteY1054" fmla="*/ 100042 h 5390836"/>
                  <a:gd name="connsiteX1055" fmla="*/ 2218770 w 5372199"/>
                  <a:gd name="connsiteY1055" fmla="*/ 123764 h 5390836"/>
                  <a:gd name="connsiteX1056" fmla="*/ 2208463 w 5372199"/>
                  <a:gd name="connsiteY1056" fmla="*/ 142321 h 5390836"/>
                  <a:gd name="connsiteX1057" fmla="*/ 2191952 w 5372199"/>
                  <a:gd name="connsiteY1057" fmla="*/ 168100 h 5390836"/>
                  <a:gd name="connsiteX1058" fmla="*/ 2191952 w 5372199"/>
                  <a:gd name="connsiteY1058" fmla="*/ 192850 h 5390836"/>
                  <a:gd name="connsiteX1059" fmla="*/ 2191952 w 5372199"/>
                  <a:gd name="connsiteY1059" fmla="*/ 210379 h 5390836"/>
                  <a:gd name="connsiteX1060" fmla="*/ 2205367 w 5372199"/>
                  <a:gd name="connsiteY1060" fmla="*/ 210379 h 5390836"/>
                  <a:gd name="connsiteX1061" fmla="*/ 2211549 w 5372199"/>
                  <a:gd name="connsiteY1061" fmla="*/ 221725 h 5390836"/>
                  <a:gd name="connsiteX1062" fmla="*/ 2221867 w 5372199"/>
                  <a:gd name="connsiteY1062" fmla="*/ 240293 h 5390836"/>
                  <a:gd name="connsiteX1063" fmla="*/ 2221867 w 5372199"/>
                  <a:gd name="connsiteY1063" fmla="*/ 248543 h 5390836"/>
                  <a:gd name="connsiteX1064" fmla="*/ 2186798 w 5372199"/>
                  <a:gd name="connsiteY1064" fmla="*/ 291851 h 5390836"/>
                  <a:gd name="connsiteX1065" fmla="*/ 2186798 w 5372199"/>
                  <a:gd name="connsiteY1065" fmla="*/ 306293 h 5390836"/>
                  <a:gd name="connsiteX1066" fmla="*/ 2202270 w 5372199"/>
                  <a:gd name="connsiteY1066" fmla="*/ 306293 h 5390836"/>
                  <a:gd name="connsiteX1067" fmla="*/ 2216713 w 5372199"/>
                  <a:gd name="connsiteY1067" fmla="*/ 313515 h 5390836"/>
                  <a:gd name="connsiteX1068" fmla="*/ 2222895 w 5372199"/>
                  <a:gd name="connsiteY1068" fmla="*/ 326919 h 5390836"/>
                  <a:gd name="connsiteX1069" fmla="*/ 2190923 w 5372199"/>
                  <a:gd name="connsiteY1069" fmla="*/ 377448 h 5390836"/>
                  <a:gd name="connsiteX1070" fmla="*/ 2134201 w 5372199"/>
                  <a:gd name="connsiteY1070" fmla="*/ 416630 h 5390836"/>
                  <a:gd name="connsiteX1071" fmla="*/ 2107393 w 5372199"/>
                  <a:gd name="connsiteY1071" fmla="*/ 447573 h 5390836"/>
                  <a:gd name="connsiteX1072" fmla="*/ 2096047 w 5372199"/>
                  <a:gd name="connsiteY1072" fmla="*/ 447573 h 5390836"/>
                  <a:gd name="connsiteX1073" fmla="*/ 2078518 w 5372199"/>
                  <a:gd name="connsiteY1073" fmla="*/ 447573 h 5390836"/>
                  <a:gd name="connsiteX1074" fmla="*/ 2069239 w 5372199"/>
                  <a:gd name="connsiteY1074" fmla="*/ 434169 h 5390836"/>
                  <a:gd name="connsiteX1075" fmla="*/ 2056864 w 5372199"/>
                  <a:gd name="connsiteY1075" fmla="*/ 420765 h 5390836"/>
                  <a:gd name="connsiteX1076" fmla="*/ 2047585 w 5372199"/>
                  <a:gd name="connsiteY1076" fmla="*/ 393948 h 5390836"/>
                  <a:gd name="connsiteX1077" fmla="*/ 2071296 w 5372199"/>
                  <a:gd name="connsiteY1077" fmla="*/ 365072 h 5390836"/>
                  <a:gd name="connsiteX1078" fmla="*/ 2084700 w 5372199"/>
                  <a:gd name="connsiteY1078" fmla="*/ 351669 h 5390836"/>
                  <a:gd name="connsiteX1079" fmla="*/ 2093989 w 5372199"/>
                  <a:gd name="connsiteY1079" fmla="*/ 338265 h 5390836"/>
                  <a:gd name="connsiteX1080" fmla="*/ 2093989 w 5372199"/>
                  <a:gd name="connsiteY1080" fmla="*/ 326919 h 5390836"/>
                  <a:gd name="connsiteX1081" fmla="*/ 2093989 w 5372199"/>
                  <a:gd name="connsiteY1081" fmla="*/ 312475 h 5390836"/>
                  <a:gd name="connsiteX1082" fmla="*/ 2087796 w 5372199"/>
                  <a:gd name="connsiteY1082" fmla="*/ 302169 h 5390836"/>
                  <a:gd name="connsiteX1083" fmla="*/ 2080575 w 5372199"/>
                  <a:gd name="connsiteY1083" fmla="*/ 292890 h 5390836"/>
                  <a:gd name="connsiteX1084" fmla="*/ 2065114 w 5372199"/>
                  <a:gd name="connsiteY1084" fmla="*/ 274322 h 5390836"/>
                  <a:gd name="connsiteX1085" fmla="*/ 2081614 w 5372199"/>
                  <a:gd name="connsiteY1085" fmla="*/ 251639 h 5390836"/>
                  <a:gd name="connsiteX1086" fmla="*/ 2095018 w 5372199"/>
                  <a:gd name="connsiteY1086" fmla="*/ 251639 h 5390836"/>
                  <a:gd name="connsiteX1087" fmla="*/ 2110490 w 5372199"/>
                  <a:gd name="connsiteY1087" fmla="*/ 234100 h 5390836"/>
                  <a:gd name="connsiteX1088" fmla="*/ 2110490 w 5372199"/>
                  <a:gd name="connsiteY1088" fmla="*/ 206264 h 5390836"/>
                  <a:gd name="connsiteX1089" fmla="*/ 2093989 w 5372199"/>
                  <a:gd name="connsiteY1089" fmla="*/ 194918 h 5390836"/>
                  <a:gd name="connsiteX1090" fmla="*/ 2076461 w 5372199"/>
                  <a:gd name="connsiteY1090" fmla="*/ 194918 h 5390836"/>
                  <a:gd name="connsiteX1091" fmla="*/ 2065114 w 5372199"/>
                  <a:gd name="connsiteY1091" fmla="*/ 184599 h 5390836"/>
                  <a:gd name="connsiteX1092" fmla="*/ 2054796 w 5372199"/>
                  <a:gd name="connsiteY1092" fmla="*/ 184599 h 5390836"/>
                  <a:gd name="connsiteX1093" fmla="*/ 2047585 w 5372199"/>
                  <a:gd name="connsiteY1093" fmla="*/ 166043 h 5390836"/>
                  <a:gd name="connsiteX1094" fmla="*/ 2055824 w 5372199"/>
                  <a:gd name="connsiteY1094" fmla="*/ 158821 h 5390836"/>
                  <a:gd name="connsiteX1095" fmla="*/ 2060989 w 5372199"/>
                  <a:gd name="connsiteY1095" fmla="*/ 147475 h 5390836"/>
                  <a:gd name="connsiteX1096" fmla="*/ 2074393 w 5372199"/>
                  <a:gd name="connsiteY1096" fmla="*/ 136139 h 5390836"/>
                  <a:gd name="connsiteX1097" fmla="*/ 2093989 w 5372199"/>
                  <a:gd name="connsiteY1097" fmla="*/ 136139 h 5390836"/>
                  <a:gd name="connsiteX1098" fmla="*/ 2171337 w 5372199"/>
                  <a:gd name="connsiteY1098" fmla="*/ 84571 h 5390836"/>
                  <a:gd name="connsiteX1099" fmla="*/ 2194020 w 5372199"/>
                  <a:gd name="connsiteY1099" fmla="*/ 79417 h 5390836"/>
                  <a:gd name="connsiteX1100" fmla="*/ 2198081 w 5372199"/>
                  <a:gd name="connsiteY1100" fmla="*/ 79112 h 5390836"/>
                  <a:gd name="connsiteX1101" fmla="*/ 2394088 w 5372199"/>
                  <a:gd name="connsiteY1101" fmla="*/ 55695 h 5390836"/>
                  <a:gd name="connsiteX1102" fmla="*/ 2356963 w 5372199"/>
                  <a:gd name="connsiteY1102" fmla="*/ 76320 h 5390836"/>
                  <a:gd name="connsiteX1103" fmla="*/ 2365213 w 5372199"/>
                  <a:gd name="connsiteY1103" fmla="*/ 93860 h 5390836"/>
                  <a:gd name="connsiteX1104" fmla="*/ 2385838 w 5372199"/>
                  <a:gd name="connsiteY1104" fmla="*/ 93860 h 5390836"/>
                  <a:gd name="connsiteX1105" fmla="*/ 2397185 w 5372199"/>
                  <a:gd name="connsiteY1105" fmla="*/ 73224 h 5390836"/>
                  <a:gd name="connsiteX1106" fmla="*/ 2397185 w 5372199"/>
                  <a:gd name="connsiteY1106" fmla="*/ 57763 h 5390836"/>
                  <a:gd name="connsiteX1107" fmla="*/ 2409561 w 5372199"/>
                  <a:gd name="connsiteY1107" fmla="*/ 1039 h 5390836"/>
                  <a:gd name="connsiteX1108" fmla="*/ 2427090 w 5372199"/>
                  <a:gd name="connsiteY1108" fmla="*/ 1039 h 5390836"/>
                  <a:gd name="connsiteX1109" fmla="*/ 2461119 w 5372199"/>
                  <a:gd name="connsiteY1109" fmla="*/ 1039 h 5390836"/>
                  <a:gd name="connsiteX1110" fmla="*/ 2469369 w 5372199"/>
                  <a:gd name="connsiteY1110" fmla="*/ 14443 h 5390836"/>
                  <a:gd name="connsiteX1111" fmla="*/ 2483812 w 5372199"/>
                  <a:gd name="connsiteY1111" fmla="*/ 36096 h 5390836"/>
                  <a:gd name="connsiteX1112" fmla="*/ 2477630 w 5372199"/>
                  <a:gd name="connsiteY1112" fmla="*/ 57761 h 5390836"/>
                  <a:gd name="connsiteX1113" fmla="*/ 2477630 w 5372199"/>
                  <a:gd name="connsiteY1113" fmla="*/ 76318 h 5390836"/>
                  <a:gd name="connsiteX1114" fmla="*/ 2466283 w 5372199"/>
                  <a:gd name="connsiteY1114" fmla="*/ 108290 h 5390836"/>
                  <a:gd name="connsiteX1115" fmla="*/ 2452879 w 5372199"/>
                  <a:gd name="connsiteY1115" fmla="*/ 127886 h 5390836"/>
                  <a:gd name="connsiteX1116" fmla="*/ 2429158 w 5372199"/>
                  <a:gd name="connsiteY1116" fmla="*/ 203165 h 5390836"/>
                  <a:gd name="connsiteX1117" fmla="*/ 2419868 w 5372199"/>
                  <a:gd name="connsiteY1117" fmla="*/ 215541 h 5390836"/>
                  <a:gd name="connsiteX1118" fmla="*/ 2406464 w 5372199"/>
                  <a:gd name="connsiteY1118" fmla="*/ 215541 h 5390836"/>
                  <a:gd name="connsiteX1119" fmla="*/ 2392032 w 5372199"/>
                  <a:gd name="connsiteY1119" fmla="*/ 222762 h 5390836"/>
                  <a:gd name="connsiteX1120" fmla="*/ 2372435 w 5372199"/>
                  <a:gd name="connsiteY1120" fmla="*/ 232041 h 5390836"/>
                  <a:gd name="connsiteX1121" fmla="*/ 2372435 w 5372199"/>
                  <a:gd name="connsiteY1121" fmla="*/ 248541 h 5390836"/>
                  <a:gd name="connsiteX1122" fmla="*/ 2387907 w 5372199"/>
                  <a:gd name="connsiteY1122" fmla="*/ 243387 h 5390836"/>
                  <a:gd name="connsiteX1123" fmla="*/ 2400282 w 5372199"/>
                  <a:gd name="connsiteY1123" fmla="*/ 235137 h 5390836"/>
                  <a:gd name="connsiteX1124" fmla="*/ 2418840 w 5372199"/>
                  <a:gd name="connsiteY1124" fmla="*/ 235137 h 5390836"/>
                  <a:gd name="connsiteX1125" fmla="*/ 2427090 w 5372199"/>
                  <a:gd name="connsiteY1125" fmla="*/ 242348 h 5390836"/>
                  <a:gd name="connsiteX1126" fmla="*/ 2435340 w 5372199"/>
                  <a:gd name="connsiteY1126" fmla="*/ 265041 h 5390836"/>
                  <a:gd name="connsiteX1127" fmla="*/ 2435340 w 5372199"/>
                  <a:gd name="connsiteY1127" fmla="*/ 274319 h 5390836"/>
                  <a:gd name="connsiteX1128" fmla="*/ 2419868 w 5372199"/>
                  <a:gd name="connsiteY1128" fmla="*/ 288763 h 5390836"/>
                  <a:gd name="connsiteX1129" fmla="*/ 2402339 w 5372199"/>
                  <a:gd name="connsiteY1129" fmla="*/ 298041 h 5390836"/>
                  <a:gd name="connsiteX1130" fmla="*/ 2402339 w 5372199"/>
                  <a:gd name="connsiteY1130" fmla="*/ 309377 h 5390836"/>
                  <a:gd name="connsiteX1131" fmla="*/ 2412657 w 5372199"/>
                  <a:gd name="connsiteY1131" fmla="*/ 315570 h 5390836"/>
                  <a:gd name="connsiteX1132" fmla="*/ 2436368 w 5372199"/>
                  <a:gd name="connsiteY1132" fmla="*/ 307320 h 5390836"/>
                  <a:gd name="connsiteX1133" fmla="*/ 2455965 w 5372199"/>
                  <a:gd name="connsiteY1133" fmla="*/ 307320 h 5390836"/>
                  <a:gd name="connsiteX1134" fmla="*/ 2477630 w 5372199"/>
                  <a:gd name="connsiteY1134" fmla="*/ 300098 h 5390836"/>
                  <a:gd name="connsiteX1135" fmla="*/ 2498244 w 5372199"/>
                  <a:gd name="connsiteY1135" fmla="*/ 300098 h 5390836"/>
                  <a:gd name="connsiteX1136" fmla="*/ 2517841 w 5372199"/>
                  <a:gd name="connsiteY1136" fmla="*/ 323820 h 5390836"/>
                  <a:gd name="connsiteX1137" fmla="*/ 2494119 w 5372199"/>
                  <a:gd name="connsiteY1137" fmla="*/ 370224 h 5390836"/>
                  <a:gd name="connsiteX1138" fmla="*/ 2467312 w 5372199"/>
                  <a:gd name="connsiteY1138" fmla="*/ 370224 h 5390836"/>
                  <a:gd name="connsiteX1139" fmla="*/ 2422965 w 5372199"/>
                  <a:gd name="connsiteY1139" fmla="*/ 377445 h 5390836"/>
                  <a:gd name="connsiteX1140" fmla="*/ 2398214 w 5372199"/>
                  <a:gd name="connsiteY1140" fmla="*/ 377445 h 5390836"/>
                  <a:gd name="connsiteX1141" fmla="*/ 2377589 w 5372199"/>
                  <a:gd name="connsiteY1141" fmla="*/ 382599 h 5390836"/>
                  <a:gd name="connsiteX1142" fmla="*/ 2353878 w 5372199"/>
                  <a:gd name="connsiteY1142" fmla="*/ 389820 h 5390836"/>
                  <a:gd name="connsiteX1143" fmla="*/ 2326031 w 5372199"/>
                  <a:gd name="connsiteY1143" fmla="*/ 400138 h 5390836"/>
                  <a:gd name="connsiteX1144" fmla="*/ 2296127 w 5372199"/>
                  <a:gd name="connsiteY1144" fmla="*/ 407360 h 5390836"/>
                  <a:gd name="connsiteX1145" fmla="*/ 2266212 w 5372199"/>
                  <a:gd name="connsiteY1145" fmla="*/ 420763 h 5390836"/>
                  <a:gd name="connsiteX1146" fmla="*/ 2245587 w 5372199"/>
                  <a:gd name="connsiteY1146" fmla="*/ 413542 h 5390836"/>
                  <a:gd name="connsiteX1147" fmla="*/ 2237348 w 5372199"/>
                  <a:gd name="connsiteY1147" fmla="*/ 387752 h 5390836"/>
                  <a:gd name="connsiteX1148" fmla="*/ 2237337 w 5372199"/>
                  <a:gd name="connsiteY1148" fmla="*/ 379513 h 5390836"/>
                  <a:gd name="connsiteX1149" fmla="*/ 2237337 w 5372199"/>
                  <a:gd name="connsiteY1149" fmla="*/ 364042 h 5390836"/>
                  <a:gd name="connsiteX1150" fmla="*/ 2243530 w 5372199"/>
                  <a:gd name="connsiteY1150" fmla="*/ 357849 h 5390836"/>
                  <a:gd name="connsiteX1151" fmla="*/ 2253837 w 5372199"/>
                  <a:gd name="connsiteY1151" fmla="*/ 357849 h 5390836"/>
                  <a:gd name="connsiteX1152" fmla="*/ 2278588 w 5372199"/>
                  <a:gd name="connsiteY1152" fmla="*/ 344445 h 5390836"/>
                  <a:gd name="connsiteX1153" fmla="*/ 2310560 w 5372199"/>
                  <a:gd name="connsiteY1153" fmla="*/ 324848 h 5390836"/>
                  <a:gd name="connsiteX1154" fmla="*/ 2303338 w 5372199"/>
                  <a:gd name="connsiteY1154" fmla="*/ 316609 h 5390836"/>
                  <a:gd name="connsiteX1155" fmla="*/ 2289934 w 5372199"/>
                  <a:gd name="connsiteY1155" fmla="*/ 316609 h 5390836"/>
                  <a:gd name="connsiteX1156" fmla="*/ 2277559 w 5372199"/>
                  <a:gd name="connsiteY1156" fmla="*/ 316609 h 5390836"/>
                  <a:gd name="connsiteX1157" fmla="*/ 2277559 w 5372199"/>
                  <a:gd name="connsiteY1157" fmla="*/ 305263 h 5390836"/>
                  <a:gd name="connsiteX1158" fmla="*/ 2277559 w 5372199"/>
                  <a:gd name="connsiteY1158" fmla="*/ 291848 h 5390836"/>
                  <a:gd name="connsiteX1159" fmla="*/ 2283752 w 5372199"/>
                  <a:gd name="connsiteY1159" fmla="*/ 280512 h 5390836"/>
                  <a:gd name="connsiteX1160" fmla="*/ 2291991 w 5372199"/>
                  <a:gd name="connsiteY1160" fmla="*/ 280512 h 5390836"/>
                  <a:gd name="connsiteX1161" fmla="*/ 2300252 w 5372199"/>
                  <a:gd name="connsiteY1161" fmla="*/ 280512 h 5390836"/>
                  <a:gd name="connsiteX1162" fmla="*/ 2307463 w 5372199"/>
                  <a:gd name="connsiteY1162" fmla="*/ 280512 h 5390836"/>
                  <a:gd name="connsiteX1163" fmla="*/ 2313656 w 5372199"/>
                  <a:gd name="connsiteY1163" fmla="*/ 273291 h 5390836"/>
                  <a:gd name="connsiteX1164" fmla="*/ 2313656 w 5372199"/>
                  <a:gd name="connsiteY1164" fmla="*/ 256791 h 5390836"/>
                  <a:gd name="connsiteX1165" fmla="*/ 2303338 w 5372199"/>
                  <a:gd name="connsiteY1165" fmla="*/ 256791 h 5390836"/>
                  <a:gd name="connsiteX1166" fmla="*/ 2290963 w 5372199"/>
                  <a:gd name="connsiteY1166" fmla="*/ 261944 h 5390836"/>
                  <a:gd name="connsiteX1167" fmla="*/ 2280656 w 5372199"/>
                  <a:gd name="connsiteY1167" fmla="*/ 261944 h 5390836"/>
                  <a:gd name="connsiteX1168" fmla="*/ 2270338 w 5372199"/>
                  <a:gd name="connsiteY1168" fmla="*/ 261944 h 5390836"/>
                  <a:gd name="connsiteX1169" fmla="*/ 2265184 w 5372199"/>
                  <a:gd name="connsiteY1169" fmla="*/ 255751 h 5390836"/>
                  <a:gd name="connsiteX1170" fmla="*/ 2260030 w 5372199"/>
                  <a:gd name="connsiteY1170" fmla="*/ 245444 h 5390836"/>
                  <a:gd name="connsiteX1171" fmla="*/ 2248684 w 5372199"/>
                  <a:gd name="connsiteY1171" fmla="*/ 231012 h 5390836"/>
                  <a:gd name="connsiteX1172" fmla="*/ 2242502 w 5372199"/>
                  <a:gd name="connsiteY1172" fmla="*/ 213473 h 5390836"/>
                  <a:gd name="connsiteX1173" fmla="*/ 2247655 w 5372199"/>
                  <a:gd name="connsiteY1173" fmla="*/ 186665 h 5390836"/>
                  <a:gd name="connsiteX1174" fmla="*/ 2237337 w 5372199"/>
                  <a:gd name="connsiteY1174" fmla="*/ 144386 h 5390836"/>
                  <a:gd name="connsiteX1175" fmla="*/ 2229086 w 5372199"/>
                  <a:gd name="connsiteY1175" fmla="*/ 126847 h 5390836"/>
                  <a:gd name="connsiteX1176" fmla="*/ 2229086 w 5372199"/>
                  <a:gd name="connsiteY1176" fmla="*/ 113443 h 5390836"/>
                  <a:gd name="connsiteX1177" fmla="*/ 2229086 w 5372199"/>
                  <a:gd name="connsiteY1177" fmla="*/ 88693 h 5390836"/>
                  <a:gd name="connsiteX1178" fmla="*/ 2228058 w 5372199"/>
                  <a:gd name="connsiteY1178" fmla="*/ 86636 h 5390836"/>
                  <a:gd name="connsiteX1179" fmla="*/ 2236309 w 5372199"/>
                  <a:gd name="connsiteY1179" fmla="*/ 61886 h 5390836"/>
                  <a:gd name="connsiteX1180" fmla="*/ 2251780 w 5372199"/>
                  <a:gd name="connsiteY1180" fmla="*/ 68068 h 5390836"/>
                  <a:gd name="connsiteX1181" fmla="*/ 2266223 w 5372199"/>
                  <a:gd name="connsiteY1181" fmla="*/ 68068 h 5390836"/>
                  <a:gd name="connsiteX1182" fmla="*/ 2283752 w 5372199"/>
                  <a:gd name="connsiteY1182" fmla="*/ 59818 h 5390836"/>
                  <a:gd name="connsiteX1183" fmla="*/ 2313656 w 5372199"/>
                  <a:gd name="connsiteY1183" fmla="*/ 42289 h 5390836"/>
                  <a:gd name="connsiteX1184" fmla="*/ 2337367 w 5372199"/>
                  <a:gd name="connsiteY1184" fmla="*/ 36096 h 5390836"/>
                  <a:gd name="connsiteX1185" fmla="*/ 2409561 w 5372199"/>
                  <a:gd name="connsiteY1185" fmla="*/ 1039 h 53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</a:cxnLst>
                <a:rect l="l" t="t" r="r" b="b"/>
                <a:pathLst>
                  <a:path w="5372199" h="5390836">
                    <a:moveTo>
                      <a:pt x="3137621" y="5098566"/>
                    </a:moveTo>
                    <a:cubicBezTo>
                      <a:pt x="3116367" y="5101693"/>
                      <a:pt x="3098342" y="5115799"/>
                      <a:pt x="3090189" y="5135680"/>
                    </a:cubicBezTo>
                    <a:cubicBezTo>
                      <a:pt x="3082122" y="5161189"/>
                      <a:pt x="3082122" y="5188557"/>
                      <a:pt x="3090189" y="5214053"/>
                    </a:cubicBezTo>
                    <a:cubicBezTo>
                      <a:pt x="3092906" y="5239900"/>
                      <a:pt x="3104588" y="5263976"/>
                      <a:pt x="3123189" y="5282125"/>
                    </a:cubicBezTo>
                    <a:cubicBezTo>
                      <a:pt x="3137977" y="5297044"/>
                      <a:pt x="3159427" y="5303290"/>
                      <a:pt x="3179909" y="5298625"/>
                    </a:cubicBezTo>
                    <a:cubicBezTo>
                      <a:pt x="3200859" y="5295506"/>
                      <a:pt x="3218757" y="5281887"/>
                      <a:pt x="3227342" y="5262527"/>
                    </a:cubicBezTo>
                    <a:lnTo>
                      <a:pt x="3223219" y="5262527"/>
                    </a:lnTo>
                    <a:cubicBezTo>
                      <a:pt x="3233028" y="5238286"/>
                      <a:pt x="3234837" y="5211553"/>
                      <a:pt x="3228384" y="5186218"/>
                    </a:cubicBezTo>
                    <a:cubicBezTo>
                      <a:pt x="3224659" y="5159756"/>
                      <a:pt x="3213172" y="5134998"/>
                      <a:pt x="3195371" y="5115066"/>
                    </a:cubicBezTo>
                    <a:cubicBezTo>
                      <a:pt x="3180159" y="5100134"/>
                      <a:pt x="3158431" y="5093918"/>
                      <a:pt x="3137621" y="5098566"/>
                    </a:cubicBezTo>
                    <a:close/>
                    <a:moveTo>
                      <a:pt x="2793012" y="5095901"/>
                    </a:moveTo>
                    <a:lnTo>
                      <a:pt x="2794038" y="5121680"/>
                    </a:lnTo>
                    <a:lnTo>
                      <a:pt x="2794038" y="5147468"/>
                    </a:lnTo>
                    <a:lnTo>
                      <a:pt x="2652759" y="5150557"/>
                    </a:lnTo>
                    <a:lnTo>
                      <a:pt x="2654818" y="5212430"/>
                    </a:lnTo>
                    <a:lnTo>
                      <a:pt x="2785788" y="5210375"/>
                    </a:lnTo>
                    <a:lnTo>
                      <a:pt x="2785788" y="5235125"/>
                    </a:lnTo>
                    <a:lnTo>
                      <a:pt x="2785788" y="5259875"/>
                    </a:lnTo>
                    <a:lnTo>
                      <a:pt x="2654818" y="5261930"/>
                    </a:lnTo>
                    <a:lnTo>
                      <a:pt x="2656886" y="5338252"/>
                    </a:lnTo>
                    <a:lnTo>
                      <a:pt x="2803317" y="5335154"/>
                    </a:lnTo>
                    <a:lnTo>
                      <a:pt x="2804347" y="5360934"/>
                    </a:lnTo>
                    <a:lnTo>
                      <a:pt x="2804347" y="5386722"/>
                    </a:lnTo>
                    <a:lnTo>
                      <a:pt x="2601191" y="5390836"/>
                    </a:lnTo>
                    <a:lnTo>
                      <a:pt x="2597068" y="5100028"/>
                    </a:lnTo>
                    <a:close/>
                    <a:moveTo>
                      <a:pt x="2311412" y="5073218"/>
                    </a:moveTo>
                    <a:lnTo>
                      <a:pt x="2527979" y="5100036"/>
                    </a:lnTo>
                    <a:lnTo>
                      <a:pt x="2524886" y="5124786"/>
                    </a:lnTo>
                    <a:lnTo>
                      <a:pt x="2521789" y="5150566"/>
                    </a:lnTo>
                    <a:lnTo>
                      <a:pt x="2441357" y="5141286"/>
                    </a:lnTo>
                    <a:lnTo>
                      <a:pt x="2412480" y="5378472"/>
                    </a:lnTo>
                    <a:lnTo>
                      <a:pt x="2384632" y="5375374"/>
                    </a:lnTo>
                    <a:lnTo>
                      <a:pt x="2356798" y="5372277"/>
                    </a:lnTo>
                    <a:lnTo>
                      <a:pt x="2385662" y="5134066"/>
                    </a:lnTo>
                    <a:lnTo>
                      <a:pt x="2305230" y="5124786"/>
                    </a:lnTo>
                    <a:lnTo>
                      <a:pt x="2308328" y="5098998"/>
                    </a:lnTo>
                    <a:close/>
                    <a:moveTo>
                      <a:pt x="3178501" y="5049077"/>
                    </a:moveTo>
                    <a:cubicBezTo>
                      <a:pt x="3196181" y="5052967"/>
                      <a:pt x="3212954" y="5060973"/>
                      <a:pt x="3227342" y="5072774"/>
                    </a:cubicBezTo>
                    <a:cubicBezTo>
                      <a:pt x="3257680" y="5099354"/>
                      <a:pt x="3277452" y="5135960"/>
                      <a:pt x="3283036" y="5175900"/>
                    </a:cubicBezTo>
                    <a:cubicBezTo>
                      <a:pt x="3293053" y="5214629"/>
                      <a:pt x="3288655" y="5255671"/>
                      <a:pt x="3270659" y="5291404"/>
                    </a:cubicBezTo>
                    <a:cubicBezTo>
                      <a:pt x="3233278" y="5351319"/>
                      <a:pt x="3154393" y="5369582"/>
                      <a:pt x="3094478" y="5332188"/>
                    </a:cubicBezTo>
                    <a:cubicBezTo>
                      <a:pt x="3091596" y="5330391"/>
                      <a:pt x="3088791" y="5328485"/>
                      <a:pt x="3086062" y="5326472"/>
                    </a:cubicBezTo>
                    <a:lnTo>
                      <a:pt x="3082978" y="5329557"/>
                    </a:lnTo>
                    <a:cubicBezTo>
                      <a:pt x="3052338" y="5303214"/>
                      <a:pt x="3032503" y="5266502"/>
                      <a:pt x="3027283" y="5226430"/>
                    </a:cubicBezTo>
                    <a:cubicBezTo>
                      <a:pt x="3017995" y="5186879"/>
                      <a:pt x="3022736" y="5145316"/>
                      <a:pt x="3040690" y="5108871"/>
                    </a:cubicBezTo>
                    <a:cubicBezTo>
                      <a:pt x="3057762" y="5077244"/>
                      <a:pt x="3088694" y="5055485"/>
                      <a:pt x="3124219" y="5050083"/>
                    </a:cubicBezTo>
                    <a:cubicBezTo>
                      <a:pt x="3142234" y="5045416"/>
                      <a:pt x="3160821" y="5045188"/>
                      <a:pt x="3178501" y="5049077"/>
                    </a:cubicBezTo>
                    <a:close/>
                    <a:moveTo>
                      <a:pt x="2038303" y="5009871"/>
                    </a:moveTo>
                    <a:lnTo>
                      <a:pt x="2065121" y="5017092"/>
                    </a:lnTo>
                    <a:lnTo>
                      <a:pt x="2092960" y="5023274"/>
                    </a:lnTo>
                    <a:lnTo>
                      <a:pt x="2048621" y="5201688"/>
                    </a:lnTo>
                    <a:cubicBezTo>
                      <a:pt x="2042765" y="5217311"/>
                      <a:pt x="2042765" y="5234527"/>
                      <a:pt x="2048621" y="5250150"/>
                    </a:cubicBezTo>
                    <a:cubicBezTo>
                      <a:pt x="2055604" y="5263154"/>
                      <a:pt x="2068133" y="5272269"/>
                      <a:pt x="2082650" y="5274900"/>
                    </a:cubicBezTo>
                    <a:cubicBezTo>
                      <a:pt x="2096066" y="5281082"/>
                      <a:pt x="2111515" y="5281082"/>
                      <a:pt x="2124930" y="5274900"/>
                    </a:cubicBezTo>
                    <a:cubicBezTo>
                      <a:pt x="2137748" y="5263337"/>
                      <a:pt x="2146142" y="5247650"/>
                      <a:pt x="2148650" y="5230565"/>
                    </a:cubicBezTo>
                    <a:lnTo>
                      <a:pt x="2192989" y="5053189"/>
                    </a:lnTo>
                    <a:lnTo>
                      <a:pt x="2219807" y="5059371"/>
                    </a:lnTo>
                    <a:lnTo>
                      <a:pt x="2247654" y="5066591"/>
                    </a:lnTo>
                    <a:lnTo>
                      <a:pt x="2200209" y="5237773"/>
                    </a:lnTo>
                    <a:cubicBezTo>
                      <a:pt x="2195425" y="5269756"/>
                      <a:pt x="2178870" y="5298815"/>
                      <a:pt x="2153807" y="5319247"/>
                    </a:cubicBezTo>
                    <a:cubicBezTo>
                      <a:pt x="2127400" y="5334294"/>
                      <a:pt x="2095710" y="5336938"/>
                      <a:pt x="2067180" y="5326468"/>
                    </a:cubicBezTo>
                    <a:cubicBezTo>
                      <a:pt x="2037328" y="5321976"/>
                      <a:pt x="2010956" y="5304641"/>
                      <a:pt x="1994985" y="5279023"/>
                    </a:cubicBezTo>
                    <a:cubicBezTo>
                      <a:pt x="1983261" y="5249209"/>
                      <a:pt x="1983261" y="5216044"/>
                      <a:pt x="1994985" y="5186218"/>
                    </a:cubicBezTo>
                    <a:close/>
                    <a:moveTo>
                      <a:pt x="3514900" y="4952554"/>
                    </a:moveTo>
                    <a:lnTo>
                      <a:pt x="3523150" y="4977304"/>
                    </a:lnTo>
                    <a:lnTo>
                      <a:pt x="3531400" y="5002053"/>
                    </a:lnTo>
                    <a:lnTo>
                      <a:pt x="3403523" y="5043303"/>
                    </a:lnTo>
                    <a:lnTo>
                      <a:pt x="3424146" y="5106210"/>
                    </a:lnTo>
                    <a:lnTo>
                      <a:pt x="3535523" y="5070125"/>
                    </a:lnTo>
                    <a:lnTo>
                      <a:pt x="3542743" y="5093833"/>
                    </a:lnTo>
                    <a:lnTo>
                      <a:pt x="3550993" y="5117557"/>
                    </a:lnTo>
                    <a:lnTo>
                      <a:pt x="3439621" y="5153655"/>
                    </a:lnTo>
                    <a:lnTo>
                      <a:pt x="3477773" y="5271222"/>
                    </a:lnTo>
                    <a:lnTo>
                      <a:pt x="3450955" y="5279459"/>
                    </a:lnTo>
                    <a:lnTo>
                      <a:pt x="3424146" y="5288752"/>
                    </a:lnTo>
                    <a:lnTo>
                      <a:pt x="3334426" y="5012371"/>
                    </a:lnTo>
                    <a:close/>
                    <a:moveTo>
                      <a:pt x="1772071" y="4919562"/>
                    </a:moveTo>
                    <a:lnTo>
                      <a:pt x="1978320" y="4990719"/>
                    </a:lnTo>
                    <a:lnTo>
                      <a:pt x="1970070" y="5014439"/>
                    </a:lnTo>
                    <a:lnTo>
                      <a:pt x="1960782" y="5039189"/>
                    </a:lnTo>
                    <a:lnTo>
                      <a:pt x="1884473" y="5013409"/>
                    </a:lnTo>
                    <a:lnTo>
                      <a:pt x="1807130" y="5239260"/>
                    </a:lnTo>
                    <a:lnTo>
                      <a:pt x="1780321" y="5229968"/>
                    </a:lnTo>
                    <a:lnTo>
                      <a:pt x="1753503" y="5220693"/>
                    </a:lnTo>
                    <a:lnTo>
                      <a:pt x="1831880" y="4994842"/>
                    </a:lnTo>
                    <a:lnTo>
                      <a:pt x="1755571" y="4969062"/>
                    </a:lnTo>
                    <a:lnTo>
                      <a:pt x="1763821" y="4944312"/>
                    </a:lnTo>
                    <a:close/>
                    <a:moveTo>
                      <a:pt x="1666876" y="4867995"/>
                    </a:moveTo>
                    <a:lnTo>
                      <a:pt x="1691626" y="4879342"/>
                    </a:lnTo>
                    <a:lnTo>
                      <a:pt x="1717406" y="4891715"/>
                    </a:lnTo>
                    <a:lnTo>
                      <a:pt x="1594694" y="5154680"/>
                    </a:lnTo>
                    <a:lnTo>
                      <a:pt x="1568906" y="5143345"/>
                    </a:lnTo>
                    <a:lnTo>
                      <a:pt x="1543127" y="5130968"/>
                    </a:lnTo>
                    <a:close/>
                    <a:moveTo>
                      <a:pt x="3872751" y="4780342"/>
                    </a:moveTo>
                    <a:lnTo>
                      <a:pt x="3884085" y="4803037"/>
                    </a:lnTo>
                    <a:lnTo>
                      <a:pt x="3896462" y="4825719"/>
                    </a:lnTo>
                    <a:lnTo>
                      <a:pt x="3825306" y="4863872"/>
                    </a:lnTo>
                    <a:lnTo>
                      <a:pt x="3937712" y="5075278"/>
                    </a:lnTo>
                    <a:lnTo>
                      <a:pt x="3912962" y="5088689"/>
                    </a:lnTo>
                    <a:lnTo>
                      <a:pt x="3888212" y="5102096"/>
                    </a:lnTo>
                    <a:lnTo>
                      <a:pt x="3775806" y="4890689"/>
                    </a:lnTo>
                    <a:lnTo>
                      <a:pt x="3704649" y="4927816"/>
                    </a:lnTo>
                    <a:lnTo>
                      <a:pt x="3692277" y="4905122"/>
                    </a:lnTo>
                    <a:lnTo>
                      <a:pt x="3680929" y="4882439"/>
                    </a:lnTo>
                    <a:close/>
                    <a:moveTo>
                      <a:pt x="1417309" y="4732898"/>
                    </a:moveTo>
                    <a:lnTo>
                      <a:pt x="1607059" y="4839122"/>
                    </a:lnTo>
                    <a:lnTo>
                      <a:pt x="1594682" y="4861804"/>
                    </a:lnTo>
                    <a:lnTo>
                      <a:pt x="1582309" y="4883456"/>
                    </a:lnTo>
                    <a:lnTo>
                      <a:pt x="1512182" y="4844274"/>
                    </a:lnTo>
                    <a:lnTo>
                      <a:pt x="1395653" y="5053625"/>
                    </a:lnTo>
                    <a:lnTo>
                      <a:pt x="1370903" y="5040210"/>
                    </a:lnTo>
                    <a:lnTo>
                      <a:pt x="1347182" y="5026808"/>
                    </a:lnTo>
                    <a:lnTo>
                      <a:pt x="1462682" y="4817457"/>
                    </a:lnTo>
                    <a:lnTo>
                      <a:pt x="1392555" y="4778274"/>
                    </a:lnTo>
                    <a:lnTo>
                      <a:pt x="1404932" y="4755592"/>
                    </a:lnTo>
                    <a:close/>
                    <a:moveTo>
                      <a:pt x="4097559" y="4639059"/>
                    </a:moveTo>
                    <a:lnTo>
                      <a:pt x="4110962" y="4660711"/>
                    </a:lnTo>
                    <a:lnTo>
                      <a:pt x="4125402" y="4682368"/>
                    </a:lnTo>
                    <a:lnTo>
                      <a:pt x="4006805" y="4759715"/>
                    </a:lnTo>
                    <a:lnTo>
                      <a:pt x="4040835" y="4811283"/>
                    </a:lnTo>
                    <a:lnTo>
                      <a:pt x="4150152" y="4740118"/>
                    </a:lnTo>
                    <a:lnTo>
                      <a:pt x="4164589" y="4760741"/>
                    </a:lnTo>
                    <a:lnTo>
                      <a:pt x="4177991" y="4782406"/>
                    </a:lnTo>
                    <a:lnTo>
                      <a:pt x="4067652" y="4853562"/>
                    </a:lnTo>
                    <a:lnTo>
                      <a:pt x="4108902" y="4916465"/>
                    </a:lnTo>
                    <a:lnTo>
                      <a:pt x="4232656" y="4837062"/>
                    </a:lnTo>
                    <a:lnTo>
                      <a:pt x="4247088" y="4858715"/>
                    </a:lnTo>
                    <a:lnTo>
                      <a:pt x="4261529" y="4880367"/>
                    </a:lnTo>
                    <a:lnTo>
                      <a:pt x="4090335" y="4990714"/>
                    </a:lnTo>
                    <a:lnTo>
                      <a:pt x="3932555" y="4746308"/>
                    </a:lnTo>
                    <a:close/>
                    <a:moveTo>
                      <a:pt x="1204009" y="4608716"/>
                    </a:moveTo>
                    <a:cubicBezTo>
                      <a:pt x="1231598" y="4607576"/>
                      <a:pt x="1258666" y="4616360"/>
                      <a:pt x="1280327" y="4633466"/>
                    </a:cubicBezTo>
                    <a:cubicBezTo>
                      <a:pt x="1302500" y="4648364"/>
                      <a:pt x="1318026" y="4671283"/>
                      <a:pt x="1323636" y="4697398"/>
                    </a:cubicBezTo>
                    <a:cubicBezTo>
                      <a:pt x="1328106" y="4723220"/>
                      <a:pt x="1322576" y="4749766"/>
                      <a:pt x="1308174" y="4771647"/>
                    </a:cubicBezTo>
                    <a:lnTo>
                      <a:pt x="1268992" y="4739686"/>
                    </a:lnTo>
                    <a:cubicBezTo>
                      <a:pt x="1276225" y="4729109"/>
                      <a:pt x="1278132" y="4715770"/>
                      <a:pt x="1274144" y="4703593"/>
                    </a:cubicBezTo>
                    <a:cubicBezTo>
                      <a:pt x="1270238" y="4689915"/>
                      <a:pt x="1261424" y="4678169"/>
                      <a:pt x="1249395" y="4670588"/>
                    </a:cubicBezTo>
                    <a:cubicBezTo>
                      <a:pt x="1240407" y="4662457"/>
                      <a:pt x="1228479" y="4658355"/>
                      <a:pt x="1216395" y="4659245"/>
                    </a:cubicBezTo>
                    <a:cubicBezTo>
                      <a:pt x="1205534" y="4659957"/>
                      <a:pt x="1195640" y="4665673"/>
                      <a:pt x="1189577" y="4674715"/>
                    </a:cubicBezTo>
                    <a:cubicBezTo>
                      <a:pt x="1184865" y="4681915"/>
                      <a:pt x="1184865" y="4691228"/>
                      <a:pt x="1189577" y="4698436"/>
                    </a:cubicBezTo>
                    <a:cubicBezTo>
                      <a:pt x="1198229" y="4714567"/>
                      <a:pt x="1208979" y="4729478"/>
                      <a:pt x="1221547" y="4742775"/>
                    </a:cubicBezTo>
                    <a:cubicBezTo>
                      <a:pt x="1242259" y="4763063"/>
                      <a:pt x="1257505" y="4788245"/>
                      <a:pt x="1265894" y="4815995"/>
                    </a:cubicBezTo>
                    <a:cubicBezTo>
                      <a:pt x="1267878" y="4837291"/>
                      <a:pt x="1261187" y="4858482"/>
                      <a:pt x="1247327" y="4874774"/>
                    </a:cubicBezTo>
                    <a:cubicBezTo>
                      <a:pt x="1233297" y="4895973"/>
                      <a:pt x="1209835" y="4909054"/>
                      <a:pt x="1184424" y="4909842"/>
                    </a:cubicBezTo>
                    <a:cubicBezTo>
                      <a:pt x="1155734" y="4910719"/>
                      <a:pt x="1127768" y="4900783"/>
                      <a:pt x="1106048" y="4881999"/>
                    </a:cubicBezTo>
                    <a:cubicBezTo>
                      <a:pt x="1081501" y="4866906"/>
                      <a:pt x="1063755" y="4842867"/>
                      <a:pt x="1056548" y="4814965"/>
                    </a:cubicBezTo>
                    <a:cubicBezTo>
                      <a:pt x="1051404" y="4788202"/>
                      <a:pt x="1057768" y="4760495"/>
                      <a:pt x="1074073" y="4738660"/>
                    </a:cubicBezTo>
                    <a:lnTo>
                      <a:pt x="1118420" y="4769592"/>
                    </a:lnTo>
                    <a:cubicBezTo>
                      <a:pt x="1110204" y="4780482"/>
                      <a:pt x="1106836" y="4794300"/>
                      <a:pt x="1109145" y="4807745"/>
                    </a:cubicBezTo>
                    <a:cubicBezTo>
                      <a:pt x="1113721" y="4821635"/>
                      <a:pt x="1122797" y="4833601"/>
                      <a:pt x="1134920" y="4841774"/>
                    </a:cubicBezTo>
                    <a:cubicBezTo>
                      <a:pt x="1146280" y="4850859"/>
                      <a:pt x="1159772" y="4856889"/>
                      <a:pt x="1174115" y="4859312"/>
                    </a:cubicBezTo>
                    <a:cubicBezTo>
                      <a:pt x="1184857" y="4859973"/>
                      <a:pt x="1195251" y="4855351"/>
                      <a:pt x="1201954" y="4846940"/>
                    </a:cubicBezTo>
                    <a:cubicBezTo>
                      <a:pt x="1206174" y="4838863"/>
                      <a:pt x="1206174" y="4829228"/>
                      <a:pt x="1201954" y="4821160"/>
                    </a:cubicBezTo>
                    <a:cubicBezTo>
                      <a:pt x="1195488" y="4806253"/>
                      <a:pt x="1186403" y="4792630"/>
                      <a:pt x="1175145" y="4780940"/>
                    </a:cubicBezTo>
                    <a:cubicBezTo>
                      <a:pt x="1153467" y="4758851"/>
                      <a:pt x="1136611" y="4732520"/>
                      <a:pt x="1125645" y="4703593"/>
                    </a:cubicBezTo>
                    <a:cubicBezTo>
                      <a:pt x="1122094" y="4683321"/>
                      <a:pt x="1127768" y="4662533"/>
                      <a:pt x="1141102" y="4646868"/>
                    </a:cubicBezTo>
                    <a:cubicBezTo>
                      <a:pt x="1155158" y="4625216"/>
                      <a:pt x="1178327" y="4611161"/>
                      <a:pt x="1204009" y="4608716"/>
                    </a:cubicBezTo>
                    <a:close/>
                    <a:moveTo>
                      <a:pt x="4318414" y="4479809"/>
                    </a:moveTo>
                    <a:cubicBezTo>
                      <a:pt x="4347236" y="4481131"/>
                      <a:pt x="4374486" y="4493280"/>
                      <a:pt x="4394732" y="4513839"/>
                    </a:cubicBezTo>
                    <a:lnTo>
                      <a:pt x="4352444" y="4549936"/>
                    </a:lnTo>
                    <a:cubicBezTo>
                      <a:pt x="4342224" y="4539890"/>
                      <a:pt x="4328614" y="4534000"/>
                      <a:pt x="4314287" y="4533436"/>
                    </a:cubicBezTo>
                    <a:cubicBezTo>
                      <a:pt x="4299465" y="4533597"/>
                      <a:pt x="4285198" y="4539085"/>
                      <a:pt x="4274067" y="4548894"/>
                    </a:cubicBezTo>
                    <a:cubicBezTo>
                      <a:pt x="4258508" y="4561186"/>
                      <a:pt x="4250648" y="4580826"/>
                      <a:pt x="4253440" y="4600466"/>
                    </a:cubicBezTo>
                    <a:cubicBezTo>
                      <a:pt x="4258521" y="4626296"/>
                      <a:pt x="4270656" y="4650216"/>
                      <a:pt x="4288508" y="4669563"/>
                    </a:cubicBezTo>
                    <a:cubicBezTo>
                      <a:pt x="4303906" y="4690317"/>
                      <a:pt x="4325063" y="4706093"/>
                      <a:pt x="4349347" y="4714936"/>
                    </a:cubicBezTo>
                    <a:cubicBezTo>
                      <a:pt x="4367991" y="4720609"/>
                      <a:pt x="4388236" y="4716334"/>
                      <a:pt x="4402974" y="4703593"/>
                    </a:cubicBezTo>
                    <a:cubicBezTo>
                      <a:pt x="4414851" y="4694139"/>
                      <a:pt x="4422613" y="4680474"/>
                      <a:pt x="4424626" y="4665436"/>
                    </a:cubicBezTo>
                    <a:cubicBezTo>
                      <a:pt x="4425384" y="4649707"/>
                      <a:pt x="4421041" y="4634156"/>
                      <a:pt x="4412262" y="4621089"/>
                    </a:cubicBezTo>
                    <a:lnTo>
                      <a:pt x="4454541" y="4581898"/>
                    </a:lnTo>
                    <a:cubicBezTo>
                      <a:pt x="4472859" y="4606474"/>
                      <a:pt x="4481316" y="4637004"/>
                      <a:pt x="4478261" y="4667495"/>
                    </a:cubicBezTo>
                    <a:cubicBezTo>
                      <a:pt x="4469859" y="4733029"/>
                      <a:pt x="4409923" y="4779334"/>
                      <a:pt x="4344389" y="4770936"/>
                    </a:cubicBezTo>
                    <a:cubicBezTo>
                      <a:pt x="4343639" y="4770838"/>
                      <a:pt x="4342880" y="4770728"/>
                      <a:pt x="4342135" y="4770622"/>
                    </a:cubicBezTo>
                    <a:cubicBezTo>
                      <a:pt x="4303364" y="4761253"/>
                      <a:pt x="4269076" y="4738639"/>
                      <a:pt x="4245203" y="4706686"/>
                    </a:cubicBezTo>
                    <a:cubicBezTo>
                      <a:pt x="4217258" y="4677215"/>
                      <a:pt x="4200474" y="4638923"/>
                      <a:pt x="4197758" y="4598398"/>
                    </a:cubicBezTo>
                    <a:cubicBezTo>
                      <a:pt x="4196449" y="4563631"/>
                      <a:pt x="4211771" y="4530318"/>
                      <a:pt x="4239008" y="4508686"/>
                    </a:cubicBezTo>
                    <a:cubicBezTo>
                      <a:pt x="4260771" y="4489186"/>
                      <a:pt x="4289215" y="4478848"/>
                      <a:pt x="4318414" y="4479809"/>
                    </a:cubicBezTo>
                    <a:close/>
                    <a:moveTo>
                      <a:pt x="976955" y="4384335"/>
                    </a:moveTo>
                    <a:lnTo>
                      <a:pt x="998607" y="4403932"/>
                    </a:lnTo>
                    <a:lnTo>
                      <a:pt x="1019243" y="4424560"/>
                    </a:lnTo>
                    <a:lnTo>
                      <a:pt x="958400" y="4647309"/>
                    </a:lnTo>
                    <a:lnTo>
                      <a:pt x="1097611" y="4497780"/>
                    </a:lnTo>
                    <a:lnTo>
                      <a:pt x="1117204" y="4515309"/>
                    </a:lnTo>
                    <a:lnTo>
                      <a:pt x="1135772" y="4532839"/>
                    </a:lnTo>
                    <a:lnTo>
                      <a:pt x="937773" y="4746313"/>
                    </a:lnTo>
                    <a:lnTo>
                      <a:pt x="917146" y="4726715"/>
                    </a:lnTo>
                    <a:lnTo>
                      <a:pt x="897552" y="4708148"/>
                    </a:lnTo>
                    <a:lnTo>
                      <a:pt x="959425" y="4479212"/>
                    </a:lnTo>
                    <a:lnTo>
                      <a:pt x="816078" y="4632868"/>
                    </a:lnTo>
                    <a:lnTo>
                      <a:pt x="797523" y="4615339"/>
                    </a:lnTo>
                    <a:lnTo>
                      <a:pt x="777926" y="4596771"/>
                    </a:lnTo>
                    <a:close/>
                    <a:moveTo>
                      <a:pt x="883108" y="4280170"/>
                    </a:moveTo>
                    <a:lnTo>
                      <a:pt x="901675" y="4301823"/>
                    </a:lnTo>
                    <a:lnTo>
                      <a:pt x="920235" y="4322450"/>
                    </a:lnTo>
                    <a:lnTo>
                      <a:pt x="703676" y="4516326"/>
                    </a:lnTo>
                    <a:lnTo>
                      <a:pt x="685104" y="4495703"/>
                    </a:lnTo>
                    <a:lnTo>
                      <a:pt x="666549" y="4475076"/>
                    </a:lnTo>
                    <a:close/>
                    <a:moveTo>
                      <a:pt x="4535842" y="4224488"/>
                    </a:moveTo>
                    <a:lnTo>
                      <a:pt x="4751379" y="4419394"/>
                    </a:lnTo>
                    <a:lnTo>
                      <a:pt x="4732811" y="4440030"/>
                    </a:lnTo>
                    <a:lnTo>
                      <a:pt x="4714244" y="4460644"/>
                    </a:lnTo>
                    <a:lnTo>
                      <a:pt x="4616282" y="4372992"/>
                    </a:lnTo>
                    <a:lnTo>
                      <a:pt x="4546160" y="4450339"/>
                    </a:lnTo>
                    <a:lnTo>
                      <a:pt x="4644121" y="4539021"/>
                    </a:lnTo>
                    <a:lnTo>
                      <a:pt x="4625562" y="4559648"/>
                    </a:lnTo>
                    <a:lnTo>
                      <a:pt x="4606994" y="4580271"/>
                    </a:lnTo>
                    <a:lnTo>
                      <a:pt x="4390435" y="4385365"/>
                    </a:lnTo>
                    <a:lnTo>
                      <a:pt x="4409003" y="4364742"/>
                    </a:lnTo>
                    <a:lnTo>
                      <a:pt x="4428588" y="4344115"/>
                    </a:lnTo>
                    <a:lnTo>
                      <a:pt x="4509033" y="4417339"/>
                    </a:lnTo>
                    <a:lnTo>
                      <a:pt x="4579159" y="4338962"/>
                    </a:lnTo>
                    <a:lnTo>
                      <a:pt x="4497685" y="4265738"/>
                    </a:lnTo>
                    <a:lnTo>
                      <a:pt x="4517282" y="4245115"/>
                    </a:lnTo>
                    <a:close/>
                    <a:moveTo>
                      <a:pt x="4714244" y="3980082"/>
                    </a:moveTo>
                    <a:lnTo>
                      <a:pt x="4952468" y="4147141"/>
                    </a:lnTo>
                    <a:lnTo>
                      <a:pt x="4936997" y="4169836"/>
                    </a:lnTo>
                    <a:lnTo>
                      <a:pt x="4920497" y="4193556"/>
                    </a:lnTo>
                    <a:lnTo>
                      <a:pt x="4685371" y="4162611"/>
                    </a:lnTo>
                    <a:lnTo>
                      <a:pt x="4857595" y="4283280"/>
                    </a:lnTo>
                    <a:lnTo>
                      <a:pt x="4843150" y="4304933"/>
                    </a:lnTo>
                    <a:lnTo>
                      <a:pt x="4827688" y="4326585"/>
                    </a:lnTo>
                    <a:lnTo>
                      <a:pt x="4589464" y="4159526"/>
                    </a:lnTo>
                    <a:lnTo>
                      <a:pt x="4605964" y="4135806"/>
                    </a:lnTo>
                    <a:lnTo>
                      <a:pt x="4622464" y="4111056"/>
                    </a:lnTo>
                    <a:lnTo>
                      <a:pt x="4852438" y="4140959"/>
                    </a:lnTo>
                    <a:lnTo>
                      <a:pt x="4684341" y="4023400"/>
                    </a:lnTo>
                    <a:lnTo>
                      <a:pt x="4699812" y="4001735"/>
                    </a:lnTo>
                    <a:close/>
                    <a:moveTo>
                      <a:pt x="597638" y="3950764"/>
                    </a:moveTo>
                    <a:cubicBezTo>
                      <a:pt x="634299" y="3955171"/>
                      <a:pt x="666769" y="3976565"/>
                      <a:pt x="685290" y="4008514"/>
                    </a:cubicBezTo>
                    <a:cubicBezTo>
                      <a:pt x="701824" y="4032298"/>
                      <a:pt x="709489" y="4061133"/>
                      <a:pt x="706947" y="4089984"/>
                    </a:cubicBezTo>
                    <a:cubicBezTo>
                      <a:pt x="703642" y="4117853"/>
                      <a:pt x="689112" y="4143179"/>
                      <a:pt x="666723" y="4160111"/>
                    </a:cubicBezTo>
                    <a:lnTo>
                      <a:pt x="636820" y="4113709"/>
                    </a:lnTo>
                    <a:cubicBezTo>
                      <a:pt x="646858" y="4104743"/>
                      <a:pt x="652824" y="4092086"/>
                      <a:pt x="653320" y="4078637"/>
                    </a:cubicBezTo>
                    <a:cubicBezTo>
                      <a:pt x="655312" y="4064684"/>
                      <a:pt x="652401" y="4050467"/>
                      <a:pt x="645083" y="4038417"/>
                    </a:cubicBezTo>
                    <a:cubicBezTo>
                      <a:pt x="633333" y="4019158"/>
                      <a:pt x="612935" y="4006836"/>
                      <a:pt x="590418" y="4005417"/>
                    </a:cubicBezTo>
                    <a:cubicBezTo>
                      <a:pt x="563672" y="4005633"/>
                      <a:pt x="537689" y="4014294"/>
                      <a:pt x="516164" y="4030167"/>
                    </a:cubicBezTo>
                    <a:cubicBezTo>
                      <a:pt x="492672" y="4042984"/>
                      <a:pt x="474155" y="4063332"/>
                      <a:pt x="463579" y="4087917"/>
                    </a:cubicBezTo>
                    <a:cubicBezTo>
                      <a:pt x="456444" y="4108823"/>
                      <a:pt x="459910" y="4131895"/>
                      <a:pt x="472859" y="4149793"/>
                    </a:cubicBezTo>
                    <a:cubicBezTo>
                      <a:pt x="483524" y="4167429"/>
                      <a:pt x="502782" y="4178039"/>
                      <a:pt x="523388" y="4177641"/>
                    </a:cubicBezTo>
                    <a:lnTo>
                      <a:pt x="561537" y="4170421"/>
                    </a:lnTo>
                    <a:lnTo>
                      <a:pt x="561541" y="4170429"/>
                    </a:lnTo>
                    <a:lnTo>
                      <a:pt x="561541" y="4170416"/>
                    </a:lnTo>
                    <a:lnTo>
                      <a:pt x="561537" y="4170421"/>
                    </a:lnTo>
                    <a:lnTo>
                      <a:pt x="527511" y="4117832"/>
                    </a:lnTo>
                    <a:lnTo>
                      <a:pt x="569791" y="4089984"/>
                    </a:lnTo>
                    <a:lnTo>
                      <a:pt x="630638" y="4183831"/>
                    </a:lnTo>
                    <a:lnTo>
                      <a:pt x="498638" y="4269420"/>
                    </a:lnTo>
                    <a:lnTo>
                      <a:pt x="478011" y="4238488"/>
                    </a:lnTo>
                    <a:lnTo>
                      <a:pt x="506888" y="4212709"/>
                    </a:lnTo>
                    <a:lnTo>
                      <a:pt x="501732" y="4212709"/>
                    </a:lnTo>
                    <a:cubicBezTo>
                      <a:pt x="470791" y="4213391"/>
                      <a:pt x="441787" y="4197713"/>
                      <a:pt x="425414" y="4171459"/>
                    </a:cubicBezTo>
                    <a:lnTo>
                      <a:pt x="425414" y="4174543"/>
                    </a:lnTo>
                    <a:cubicBezTo>
                      <a:pt x="403478" y="4144899"/>
                      <a:pt x="397321" y="4106433"/>
                      <a:pt x="408914" y="4071417"/>
                    </a:cubicBezTo>
                    <a:cubicBezTo>
                      <a:pt x="439867" y="3995252"/>
                      <a:pt x="515507" y="3946900"/>
                      <a:pt x="597638" y="3950764"/>
                    </a:cubicBezTo>
                    <a:close/>
                    <a:moveTo>
                      <a:pt x="4896947" y="3786790"/>
                    </a:moveTo>
                    <a:cubicBezTo>
                      <a:pt x="4875921" y="3788782"/>
                      <a:pt x="4857493" y="3801710"/>
                      <a:pt x="4848489" y="3820820"/>
                    </a:cubicBezTo>
                    <a:cubicBezTo>
                      <a:pt x="4837582" y="3839269"/>
                      <a:pt x="4837582" y="3862188"/>
                      <a:pt x="4848489" y="3880625"/>
                    </a:cubicBezTo>
                    <a:cubicBezTo>
                      <a:pt x="4861425" y="3904036"/>
                      <a:pt x="4881726" y="3922515"/>
                      <a:pt x="4906239" y="3933222"/>
                    </a:cubicBezTo>
                    <a:cubicBezTo>
                      <a:pt x="4928574" y="3946616"/>
                      <a:pt x="4954514" y="3952735"/>
                      <a:pt x="4980489" y="3950764"/>
                    </a:cubicBezTo>
                    <a:cubicBezTo>
                      <a:pt x="5001234" y="3948036"/>
                      <a:pt x="5019344" y="3935324"/>
                      <a:pt x="5028950" y="3916722"/>
                    </a:cubicBezTo>
                    <a:cubicBezTo>
                      <a:pt x="5039226" y="3898112"/>
                      <a:pt x="5039226" y="3875527"/>
                      <a:pt x="5028950" y="3856917"/>
                    </a:cubicBezTo>
                    <a:cubicBezTo>
                      <a:pt x="5016544" y="3834091"/>
                      <a:pt x="4996980" y="3815981"/>
                      <a:pt x="4973268" y="3805345"/>
                    </a:cubicBezTo>
                    <a:cubicBezTo>
                      <a:pt x="4950455" y="3791176"/>
                      <a:pt x="4923722" y="3784680"/>
                      <a:pt x="4896947" y="3786790"/>
                    </a:cubicBezTo>
                    <a:close/>
                    <a:moveTo>
                      <a:pt x="4883544" y="3732138"/>
                    </a:moveTo>
                    <a:cubicBezTo>
                      <a:pt x="4923853" y="3725553"/>
                      <a:pt x="4965179" y="3733596"/>
                      <a:pt x="5000073" y="3754820"/>
                    </a:cubicBezTo>
                    <a:cubicBezTo>
                      <a:pt x="5036268" y="3771634"/>
                      <a:pt x="5065188" y="3800917"/>
                      <a:pt x="5081548" y="3837320"/>
                    </a:cubicBezTo>
                    <a:cubicBezTo>
                      <a:pt x="5095048" y="3871099"/>
                      <a:pt x="5091997" y="3909243"/>
                      <a:pt x="5073298" y="3940447"/>
                    </a:cubicBezTo>
                    <a:cubicBezTo>
                      <a:pt x="5057586" y="3972870"/>
                      <a:pt x="5027997" y="3996396"/>
                      <a:pt x="4992866" y="4004387"/>
                    </a:cubicBezTo>
                    <a:lnTo>
                      <a:pt x="4992853" y="4002319"/>
                    </a:lnTo>
                    <a:cubicBezTo>
                      <a:pt x="4912332" y="4011243"/>
                      <a:pt x="4834434" y="3970455"/>
                      <a:pt x="4795892" y="3899193"/>
                    </a:cubicBezTo>
                    <a:cubicBezTo>
                      <a:pt x="4781608" y="3865760"/>
                      <a:pt x="4783892" y="3827553"/>
                      <a:pt x="4802074" y="3796070"/>
                    </a:cubicBezTo>
                    <a:cubicBezTo>
                      <a:pt x="4817879" y="3763295"/>
                      <a:pt x="4847955" y="3739693"/>
                      <a:pt x="4883544" y="3732138"/>
                    </a:cubicBezTo>
                    <a:close/>
                    <a:moveTo>
                      <a:pt x="484020" y="3640799"/>
                    </a:moveTo>
                    <a:lnTo>
                      <a:pt x="496393" y="3667609"/>
                    </a:lnTo>
                    <a:lnTo>
                      <a:pt x="508770" y="3693397"/>
                    </a:lnTo>
                    <a:lnTo>
                      <a:pt x="368516" y="3877985"/>
                    </a:lnTo>
                    <a:lnTo>
                      <a:pt x="554147" y="3791358"/>
                    </a:lnTo>
                    <a:lnTo>
                      <a:pt x="564464" y="3815083"/>
                    </a:lnTo>
                    <a:lnTo>
                      <a:pt x="575799" y="3838803"/>
                    </a:lnTo>
                    <a:lnTo>
                      <a:pt x="311796" y="3961527"/>
                    </a:lnTo>
                    <a:lnTo>
                      <a:pt x="300448" y="3936777"/>
                    </a:lnTo>
                    <a:lnTo>
                      <a:pt x="289114" y="3910985"/>
                    </a:lnTo>
                    <a:lnTo>
                      <a:pt x="432461" y="3722274"/>
                    </a:lnTo>
                    <a:lnTo>
                      <a:pt x="241669" y="3810956"/>
                    </a:lnTo>
                    <a:lnTo>
                      <a:pt x="231364" y="3787235"/>
                    </a:lnTo>
                    <a:lnTo>
                      <a:pt x="220016" y="3763511"/>
                    </a:lnTo>
                    <a:close/>
                    <a:moveTo>
                      <a:pt x="5190696" y="3522202"/>
                    </a:moveTo>
                    <a:lnTo>
                      <a:pt x="5214407" y="3530452"/>
                    </a:lnTo>
                    <a:lnTo>
                      <a:pt x="5238128" y="3540770"/>
                    </a:lnTo>
                    <a:lnTo>
                      <a:pt x="5171098" y="3717108"/>
                    </a:lnTo>
                    <a:lnTo>
                      <a:pt x="4898845" y="3612952"/>
                    </a:lnTo>
                    <a:lnTo>
                      <a:pt x="4909150" y="3586134"/>
                    </a:lnTo>
                    <a:lnTo>
                      <a:pt x="4919468" y="3560359"/>
                    </a:lnTo>
                    <a:lnTo>
                      <a:pt x="5142225" y="3645956"/>
                    </a:lnTo>
                    <a:close/>
                    <a:moveTo>
                      <a:pt x="432461" y="3510855"/>
                    </a:moveTo>
                    <a:lnTo>
                      <a:pt x="442766" y="3537673"/>
                    </a:lnTo>
                    <a:lnTo>
                      <a:pt x="453083" y="3563452"/>
                    </a:lnTo>
                    <a:lnTo>
                      <a:pt x="180834" y="3667609"/>
                    </a:lnTo>
                    <a:lnTo>
                      <a:pt x="170517" y="3641829"/>
                    </a:lnTo>
                    <a:lnTo>
                      <a:pt x="161237" y="3616037"/>
                    </a:lnTo>
                    <a:close/>
                    <a:moveTo>
                      <a:pt x="175851" y="3314478"/>
                    </a:moveTo>
                    <a:lnTo>
                      <a:pt x="189254" y="3366046"/>
                    </a:lnTo>
                    <a:lnTo>
                      <a:pt x="172754" y="3371198"/>
                    </a:lnTo>
                    <a:cubicBezTo>
                      <a:pt x="159428" y="3373266"/>
                      <a:pt x="146945" y="3378982"/>
                      <a:pt x="136656" y="3387698"/>
                    </a:cubicBezTo>
                    <a:cubicBezTo>
                      <a:pt x="129428" y="3395016"/>
                      <a:pt x="127012" y="3405842"/>
                      <a:pt x="130474" y="3415546"/>
                    </a:cubicBezTo>
                    <a:cubicBezTo>
                      <a:pt x="132250" y="3424402"/>
                      <a:pt x="137936" y="3431978"/>
                      <a:pt x="145936" y="3436169"/>
                    </a:cubicBezTo>
                    <a:cubicBezTo>
                      <a:pt x="155932" y="3439796"/>
                      <a:pt x="166885" y="3439796"/>
                      <a:pt x="176881" y="3436169"/>
                    </a:cubicBezTo>
                    <a:lnTo>
                      <a:pt x="383130" y="3378410"/>
                    </a:lnTo>
                    <a:lnTo>
                      <a:pt x="390342" y="3405228"/>
                    </a:lnTo>
                    <a:lnTo>
                      <a:pt x="397562" y="3432046"/>
                    </a:lnTo>
                    <a:lnTo>
                      <a:pt x="191313" y="3485668"/>
                    </a:lnTo>
                    <a:cubicBezTo>
                      <a:pt x="168911" y="3495177"/>
                      <a:pt x="143597" y="3495177"/>
                      <a:pt x="121186" y="3485668"/>
                    </a:cubicBezTo>
                    <a:cubicBezTo>
                      <a:pt x="101059" y="3472969"/>
                      <a:pt x="87203" y="3452376"/>
                      <a:pt x="83034" y="3428948"/>
                    </a:cubicBezTo>
                    <a:cubicBezTo>
                      <a:pt x="74220" y="3405864"/>
                      <a:pt x="76491" y="3380012"/>
                      <a:pt x="89224" y="3358821"/>
                    </a:cubicBezTo>
                    <a:cubicBezTo>
                      <a:pt x="106907" y="3337495"/>
                      <a:pt x="131906" y="3323516"/>
                      <a:pt x="159351" y="3319631"/>
                    </a:cubicBezTo>
                    <a:close/>
                    <a:moveTo>
                      <a:pt x="5138274" y="3210244"/>
                    </a:moveTo>
                    <a:cubicBezTo>
                      <a:pt x="5125043" y="3210244"/>
                      <a:pt x="5111813" y="3212330"/>
                      <a:pt x="5099086" y="3216504"/>
                    </a:cubicBezTo>
                    <a:cubicBezTo>
                      <a:pt x="5079077" y="3223868"/>
                      <a:pt x="5064268" y="3241017"/>
                      <a:pt x="5059891" y="3261881"/>
                    </a:cubicBezTo>
                    <a:cubicBezTo>
                      <a:pt x="5054264" y="3282483"/>
                      <a:pt x="5059298" y="3304538"/>
                      <a:pt x="5073306" y="3320669"/>
                    </a:cubicBezTo>
                    <a:cubicBezTo>
                      <a:pt x="5092234" y="3339495"/>
                      <a:pt x="5116247" y="3352402"/>
                      <a:pt x="5142395" y="3357783"/>
                    </a:cubicBezTo>
                    <a:cubicBezTo>
                      <a:pt x="5167221" y="3365686"/>
                      <a:pt x="5193886" y="3365686"/>
                      <a:pt x="5218712" y="3357783"/>
                    </a:cubicBezTo>
                    <a:cubicBezTo>
                      <a:pt x="5238386" y="3349957"/>
                      <a:pt x="5253013" y="3333021"/>
                      <a:pt x="5257895" y="3312406"/>
                    </a:cubicBezTo>
                    <a:cubicBezTo>
                      <a:pt x="5263526" y="3291805"/>
                      <a:pt x="5258500" y="3269762"/>
                      <a:pt x="5244492" y="3253631"/>
                    </a:cubicBezTo>
                    <a:lnTo>
                      <a:pt x="5244492" y="3252601"/>
                    </a:lnTo>
                    <a:cubicBezTo>
                      <a:pt x="5226539" y="3233775"/>
                      <a:pt x="5203068" y="3221127"/>
                      <a:pt x="5177463" y="3216504"/>
                    </a:cubicBezTo>
                    <a:cubicBezTo>
                      <a:pt x="5164736" y="3212330"/>
                      <a:pt x="5151505" y="3210244"/>
                      <a:pt x="5138274" y="3210244"/>
                    </a:cubicBezTo>
                    <a:close/>
                    <a:moveTo>
                      <a:pt x="5126906" y="3154598"/>
                    </a:moveTo>
                    <a:cubicBezTo>
                      <a:pt x="5146974" y="3153550"/>
                      <a:pt x="5167221" y="3155951"/>
                      <a:pt x="5186742" y="3161852"/>
                    </a:cubicBezTo>
                    <a:cubicBezTo>
                      <a:pt x="5227289" y="3169148"/>
                      <a:pt x="5263869" y="3190737"/>
                      <a:pt x="5289865" y="3222699"/>
                    </a:cubicBezTo>
                    <a:cubicBezTo>
                      <a:pt x="5328322" y="3283283"/>
                      <a:pt x="5310382" y="3363576"/>
                      <a:pt x="5249797" y="3402033"/>
                    </a:cubicBezTo>
                    <a:cubicBezTo>
                      <a:pt x="5248051" y="3403135"/>
                      <a:pt x="5246289" y="3404207"/>
                      <a:pt x="5244492" y="3405228"/>
                    </a:cubicBezTo>
                    <a:lnTo>
                      <a:pt x="5240365" y="3407296"/>
                    </a:lnTo>
                    <a:cubicBezTo>
                      <a:pt x="5163484" y="3435283"/>
                      <a:pt x="5077302" y="3413639"/>
                      <a:pt x="5022768" y="3352631"/>
                    </a:cubicBezTo>
                    <a:cubicBezTo>
                      <a:pt x="5000455" y="3323203"/>
                      <a:pt x="4993544" y="3284877"/>
                      <a:pt x="5004209" y="3249504"/>
                    </a:cubicBezTo>
                    <a:cubicBezTo>
                      <a:pt x="5012188" y="3214123"/>
                      <a:pt x="5035675" y="3184199"/>
                      <a:pt x="5068141" y="3168042"/>
                    </a:cubicBezTo>
                    <a:cubicBezTo>
                      <a:pt x="5086948" y="3160144"/>
                      <a:pt x="5106838" y="3155646"/>
                      <a:pt x="5126906" y="3154598"/>
                    </a:cubicBezTo>
                    <a:close/>
                    <a:moveTo>
                      <a:pt x="332419" y="3145784"/>
                    </a:moveTo>
                    <a:lnTo>
                      <a:pt x="337575" y="3173631"/>
                    </a:lnTo>
                    <a:lnTo>
                      <a:pt x="342736" y="3201479"/>
                    </a:lnTo>
                    <a:lnTo>
                      <a:pt x="57080" y="3256135"/>
                    </a:lnTo>
                    <a:lnTo>
                      <a:pt x="51915" y="3229313"/>
                    </a:lnTo>
                    <a:lnTo>
                      <a:pt x="46763" y="3201479"/>
                    </a:lnTo>
                    <a:close/>
                    <a:moveTo>
                      <a:pt x="298393" y="2871475"/>
                    </a:moveTo>
                    <a:lnTo>
                      <a:pt x="322114" y="3066382"/>
                    </a:lnTo>
                    <a:lnTo>
                      <a:pt x="296334" y="3069479"/>
                    </a:lnTo>
                    <a:lnTo>
                      <a:pt x="270554" y="3072576"/>
                    </a:lnTo>
                    <a:lnTo>
                      <a:pt x="253016" y="2933352"/>
                    </a:lnTo>
                    <a:lnTo>
                      <a:pt x="192169" y="2940573"/>
                    </a:lnTo>
                    <a:lnTo>
                      <a:pt x="207639" y="3070509"/>
                    </a:lnTo>
                    <a:lnTo>
                      <a:pt x="183932" y="3073606"/>
                    </a:lnTo>
                    <a:lnTo>
                      <a:pt x="158139" y="3076699"/>
                    </a:lnTo>
                    <a:lnTo>
                      <a:pt x="142669" y="2946755"/>
                    </a:lnTo>
                    <a:lnTo>
                      <a:pt x="67390" y="2956047"/>
                    </a:lnTo>
                    <a:lnTo>
                      <a:pt x="84919" y="3102479"/>
                    </a:lnTo>
                    <a:lnTo>
                      <a:pt x="60178" y="3105576"/>
                    </a:lnTo>
                    <a:lnTo>
                      <a:pt x="34390" y="3108674"/>
                    </a:lnTo>
                    <a:lnTo>
                      <a:pt x="8610" y="2906535"/>
                    </a:lnTo>
                    <a:close/>
                    <a:moveTo>
                      <a:pt x="5165090" y="2814306"/>
                    </a:moveTo>
                    <a:lnTo>
                      <a:pt x="5159933" y="2870001"/>
                    </a:lnTo>
                    <a:cubicBezTo>
                      <a:pt x="5146649" y="2871128"/>
                      <a:pt x="5134200" y="2876984"/>
                      <a:pt x="5124865" y="2886501"/>
                    </a:cubicBezTo>
                    <a:cubicBezTo>
                      <a:pt x="5114755" y="2896785"/>
                      <a:pt x="5108552" y="2910285"/>
                      <a:pt x="5107340" y="2924653"/>
                    </a:cubicBezTo>
                    <a:cubicBezTo>
                      <a:pt x="5104459" y="2946827"/>
                      <a:pt x="5112988" y="2968945"/>
                      <a:pt x="5130022" y="2983433"/>
                    </a:cubicBezTo>
                    <a:cubicBezTo>
                      <a:pt x="5150581" y="3000594"/>
                      <a:pt x="5176467" y="3010068"/>
                      <a:pt x="5203242" y="3010250"/>
                    </a:cubicBezTo>
                    <a:cubicBezTo>
                      <a:pt x="5229683" y="3014538"/>
                      <a:pt x="5256801" y="3010195"/>
                      <a:pt x="5280589" y="2997878"/>
                    </a:cubicBezTo>
                    <a:cubicBezTo>
                      <a:pt x="5298852" y="2985000"/>
                      <a:pt x="5310255" y="2964496"/>
                      <a:pt x="5311521" y="2942183"/>
                    </a:cubicBezTo>
                    <a:lnTo>
                      <a:pt x="5311534" y="2942183"/>
                    </a:lnTo>
                    <a:cubicBezTo>
                      <a:pt x="5313394" y="2921937"/>
                      <a:pt x="5304852" y="2902124"/>
                      <a:pt x="5288839" y="2889598"/>
                    </a:cubicBezTo>
                    <a:cubicBezTo>
                      <a:pt x="5278695" y="2881683"/>
                      <a:pt x="5267140" y="2875725"/>
                      <a:pt x="5254810" y="2872056"/>
                    </a:cubicBezTo>
                    <a:lnTo>
                      <a:pt x="5254810" y="2933933"/>
                    </a:lnTo>
                    <a:lnTo>
                      <a:pt x="5204272" y="2933933"/>
                    </a:lnTo>
                    <a:lnTo>
                      <a:pt x="5214590" y="2822556"/>
                    </a:lnTo>
                    <a:lnTo>
                      <a:pt x="5370309" y="2835971"/>
                    </a:lnTo>
                    <a:lnTo>
                      <a:pt x="5370309" y="2873098"/>
                    </a:lnTo>
                    <a:lnTo>
                      <a:pt x="5337310" y="2873098"/>
                    </a:lnTo>
                    <a:cubicBezTo>
                      <a:pt x="5362157" y="2891471"/>
                      <a:pt x="5375161" y="2921827"/>
                      <a:pt x="5371339" y="2952501"/>
                    </a:cubicBezTo>
                    <a:lnTo>
                      <a:pt x="5362059" y="2957653"/>
                    </a:lnTo>
                    <a:cubicBezTo>
                      <a:pt x="5360623" y="2993416"/>
                      <a:pt x="5342237" y="3026339"/>
                      <a:pt x="5312560" y="3046335"/>
                    </a:cubicBezTo>
                    <a:cubicBezTo>
                      <a:pt x="5278996" y="3068064"/>
                      <a:pt x="5238678" y="3076856"/>
                      <a:pt x="5199115" y="3071085"/>
                    </a:cubicBezTo>
                    <a:cubicBezTo>
                      <a:pt x="5158463" y="3069356"/>
                      <a:pt x="5119734" y="3053276"/>
                      <a:pt x="5089810" y="3025712"/>
                    </a:cubicBezTo>
                    <a:cubicBezTo>
                      <a:pt x="5062840" y="2998653"/>
                      <a:pt x="5050552" y="2960276"/>
                      <a:pt x="5056806" y="2922585"/>
                    </a:cubicBezTo>
                    <a:cubicBezTo>
                      <a:pt x="5058268" y="2893700"/>
                      <a:pt x="5069963" y="2866285"/>
                      <a:pt x="5089810" y="2845251"/>
                    </a:cubicBezTo>
                    <a:cubicBezTo>
                      <a:pt x="5109603" y="2825048"/>
                      <a:pt x="5136819" y="2813861"/>
                      <a:pt x="5165090" y="2814306"/>
                    </a:cubicBezTo>
                    <a:close/>
                    <a:moveTo>
                      <a:pt x="176868" y="2618374"/>
                    </a:moveTo>
                    <a:lnTo>
                      <a:pt x="176868" y="2682319"/>
                    </a:lnTo>
                    <a:cubicBezTo>
                      <a:pt x="175377" y="2693167"/>
                      <a:pt x="177940" y="2704188"/>
                      <a:pt x="184089" y="2713251"/>
                    </a:cubicBezTo>
                    <a:cubicBezTo>
                      <a:pt x="190466" y="2720819"/>
                      <a:pt x="199983" y="2725010"/>
                      <a:pt x="209868" y="2724599"/>
                    </a:cubicBezTo>
                    <a:cubicBezTo>
                      <a:pt x="218703" y="2725281"/>
                      <a:pt x="227266" y="2721391"/>
                      <a:pt x="232550" y="2714281"/>
                    </a:cubicBezTo>
                    <a:cubicBezTo>
                      <a:pt x="238097" y="2704167"/>
                      <a:pt x="240944" y="2692811"/>
                      <a:pt x="240800" y="2681281"/>
                    </a:cubicBezTo>
                    <a:lnTo>
                      <a:pt x="240813" y="2619413"/>
                    </a:lnTo>
                    <a:close/>
                    <a:moveTo>
                      <a:pt x="50021" y="2618374"/>
                    </a:moveTo>
                    <a:lnTo>
                      <a:pt x="50021" y="2686442"/>
                    </a:lnTo>
                    <a:cubicBezTo>
                      <a:pt x="49352" y="2698171"/>
                      <a:pt x="52619" y="2709785"/>
                      <a:pt x="59309" y="2719446"/>
                    </a:cubicBezTo>
                    <a:cubicBezTo>
                      <a:pt x="67886" y="2726883"/>
                      <a:pt x="78885" y="2730921"/>
                      <a:pt x="90241" y="2730781"/>
                    </a:cubicBezTo>
                    <a:cubicBezTo>
                      <a:pt x="100758" y="2731374"/>
                      <a:pt x="110979" y="2727217"/>
                      <a:pt x="118089" y="2719446"/>
                    </a:cubicBezTo>
                    <a:cubicBezTo>
                      <a:pt x="124932" y="2709861"/>
                      <a:pt x="128212" y="2698192"/>
                      <a:pt x="127368" y="2686442"/>
                    </a:cubicBezTo>
                    <a:lnTo>
                      <a:pt x="127368" y="2619413"/>
                    </a:lnTo>
                    <a:close/>
                    <a:moveTo>
                      <a:pt x="521" y="2563722"/>
                    </a:moveTo>
                    <a:lnTo>
                      <a:pt x="291342" y="2568875"/>
                    </a:lnTo>
                    <a:lnTo>
                      <a:pt x="291342" y="2595692"/>
                    </a:lnTo>
                    <a:lnTo>
                      <a:pt x="291342" y="2698819"/>
                    </a:lnTo>
                    <a:cubicBezTo>
                      <a:pt x="292465" y="2720667"/>
                      <a:pt x="285071" y="2742116"/>
                      <a:pt x="270715" y="2758628"/>
                    </a:cubicBezTo>
                    <a:cubicBezTo>
                      <a:pt x="256694" y="2773632"/>
                      <a:pt x="236491" y="2781255"/>
                      <a:pt x="216050" y="2779251"/>
                    </a:cubicBezTo>
                    <a:cubicBezTo>
                      <a:pt x="194898" y="2780421"/>
                      <a:pt x="174487" y="2771175"/>
                      <a:pt x="161398" y="2754501"/>
                    </a:cubicBezTo>
                    <a:cubicBezTo>
                      <a:pt x="159296" y="2751645"/>
                      <a:pt x="157563" y="2748527"/>
                      <a:pt x="156245" y="2745222"/>
                    </a:cubicBezTo>
                    <a:cubicBezTo>
                      <a:pt x="153419" y="2751090"/>
                      <a:pt x="149966" y="2756624"/>
                      <a:pt x="145928" y="2761721"/>
                    </a:cubicBezTo>
                    <a:cubicBezTo>
                      <a:pt x="132512" y="2778569"/>
                      <a:pt x="111733" y="2787806"/>
                      <a:pt x="90241" y="2786476"/>
                    </a:cubicBezTo>
                    <a:cubicBezTo>
                      <a:pt x="64780" y="2787611"/>
                      <a:pt x="40030" y="2777865"/>
                      <a:pt x="22174" y="2759654"/>
                    </a:cubicBezTo>
                    <a:cubicBezTo>
                      <a:pt x="5598" y="2738650"/>
                      <a:pt x="-2165" y="2712027"/>
                      <a:pt x="521" y="2685404"/>
                    </a:cubicBezTo>
                    <a:lnTo>
                      <a:pt x="521" y="2590540"/>
                    </a:lnTo>
                    <a:close/>
                    <a:moveTo>
                      <a:pt x="5076221" y="2512595"/>
                    </a:moveTo>
                    <a:lnTo>
                      <a:pt x="5259793" y="2594069"/>
                    </a:lnTo>
                    <a:lnTo>
                      <a:pt x="5370131" y="2589942"/>
                    </a:lnTo>
                    <a:lnTo>
                      <a:pt x="5371170" y="2618819"/>
                    </a:lnTo>
                    <a:lnTo>
                      <a:pt x="5372199" y="2646654"/>
                    </a:lnTo>
                    <a:lnTo>
                      <a:pt x="5262878" y="2649751"/>
                    </a:lnTo>
                    <a:lnTo>
                      <a:pt x="5084471" y="2749781"/>
                    </a:lnTo>
                    <a:lnTo>
                      <a:pt x="5083442" y="2716781"/>
                    </a:lnTo>
                    <a:lnTo>
                      <a:pt x="5082416" y="2683781"/>
                    </a:lnTo>
                    <a:lnTo>
                      <a:pt x="5206166" y="2622942"/>
                    </a:lnTo>
                    <a:lnTo>
                      <a:pt x="5207196" y="2622942"/>
                    </a:lnTo>
                    <a:lnTo>
                      <a:pt x="5078289" y="2575502"/>
                    </a:lnTo>
                    <a:lnTo>
                      <a:pt x="5077251" y="2543527"/>
                    </a:lnTo>
                    <a:close/>
                    <a:moveTo>
                      <a:pt x="605887" y="985886"/>
                    </a:moveTo>
                    <a:cubicBezTo>
                      <a:pt x="604415" y="988441"/>
                      <a:pt x="604415" y="991581"/>
                      <a:pt x="605887" y="994136"/>
                    </a:cubicBezTo>
                    <a:lnTo>
                      <a:pt x="605887" y="998261"/>
                    </a:lnTo>
                    <a:lnTo>
                      <a:pt x="601762" y="998261"/>
                    </a:lnTo>
                    <a:close/>
                    <a:moveTo>
                      <a:pt x="667763" y="958039"/>
                    </a:moveTo>
                    <a:cubicBezTo>
                      <a:pt x="671888" y="958039"/>
                      <a:pt x="685292" y="958039"/>
                      <a:pt x="690446" y="958039"/>
                    </a:cubicBezTo>
                    <a:lnTo>
                      <a:pt x="699735" y="967329"/>
                    </a:lnTo>
                    <a:cubicBezTo>
                      <a:pt x="704705" y="971638"/>
                      <a:pt x="709198" y="976478"/>
                      <a:pt x="713139" y="981761"/>
                    </a:cubicBezTo>
                    <a:cubicBezTo>
                      <a:pt x="713139" y="981761"/>
                      <a:pt x="713139" y="994136"/>
                      <a:pt x="721389" y="1003414"/>
                    </a:cubicBezTo>
                    <a:lnTo>
                      <a:pt x="735821" y="1020943"/>
                    </a:lnTo>
                    <a:lnTo>
                      <a:pt x="763668" y="1049818"/>
                    </a:lnTo>
                    <a:cubicBezTo>
                      <a:pt x="769276" y="1055621"/>
                      <a:pt x="774452" y="1061825"/>
                      <a:pt x="779140" y="1068386"/>
                    </a:cubicBezTo>
                    <a:lnTo>
                      <a:pt x="793572" y="1083858"/>
                    </a:lnTo>
                    <a:cubicBezTo>
                      <a:pt x="799765" y="1090040"/>
                      <a:pt x="804919" y="1083858"/>
                      <a:pt x="806987" y="1090040"/>
                    </a:cubicBezTo>
                    <a:lnTo>
                      <a:pt x="813169" y="1090040"/>
                    </a:lnTo>
                    <a:cubicBezTo>
                      <a:pt x="813169" y="1090040"/>
                      <a:pt x="822447" y="1090040"/>
                      <a:pt x="824515" y="1097261"/>
                    </a:cubicBezTo>
                    <a:cubicBezTo>
                      <a:pt x="826572" y="1104483"/>
                      <a:pt x="831737" y="1110665"/>
                      <a:pt x="838948" y="1120983"/>
                    </a:cubicBezTo>
                    <a:cubicBezTo>
                      <a:pt x="842672" y="1126039"/>
                      <a:pt x="844491" y="1132243"/>
                      <a:pt x="844112" y="1138512"/>
                    </a:cubicBezTo>
                    <a:cubicBezTo>
                      <a:pt x="843527" y="1149837"/>
                      <a:pt x="841091" y="1160989"/>
                      <a:pt x="836890" y="1171512"/>
                    </a:cubicBezTo>
                    <a:cubicBezTo>
                      <a:pt x="831737" y="1182859"/>
                      <a:pt x="836890" y="1198320"/>
                      <a:pt x="836890" y="1206570"/>
                    </a:cubicBezTo>
                    <a:cubicBezTo>
                      <a:pt x="834877" y="1215848"/>
                      <a:pt x="831758" y="1224856"/>
                      <a:pt x="827612" y="1233388"/>
                    </a:cubicBezTo>
                    <a:cubicBezTo>
                      <a:pt x="823389" y="1246099"/>
                      <a:pt x="820618" y="1259243"/>
                      <a:pt x="819362" y="1272570"/>
                    </a:cubicBezTo>
                    <a:cubicBezTo>
                      <a:pt x="819362" y="1279792"/>
                      <a:pt x="813169" y="1287014"/>
                      <a:pt x="811112" y="1294235"/>
                    </a:cubicBezTo>
                    <a:cubicBezTo>
                      <a:pt x="812238" y="1307271"/>
                      <a:pt x="812238" y="1320382"/>
                      <a:pt x="811112" y="1333418"/>
                    </a:cubicBezTo>
                    <a:cubicBezTo>
                      <a:pt x="811112" y="1340639"/>
                      <a:pt x="791515" y="1333418"/>
                      <a:pt x="782236" y="1333418"/>
                    </a:cubicBezTo>
                    <a:lnTo>
                      <a:pt x="765736" y="1333418"/>
                    </a:lnTo>
                    <a:cubicBezTo>
                      <a:pt x="765736" y="1333418"/>
                      <a:pt x="755418" y="1327235"/>
                      <a:pt x="751293" y="1325168"/>
                    </a:cubicBezTo>
                    <a:lnTo>
                      <a:pt x="736861" y="1317946"/>
                    </a:lnTo>
                    <a:cubicBezTo>
                      <a:pt x="733937" y="1313962"/>
                      <a:pt x="733937" y="1308537"/>
                      <a:pt x="736861" y="1304542"/>
                    </a:cubicBezTo>
                    <a:cubicBezTo>
                      <a:pt x="736861" y="1304542"/>
                      <a:pt x="743043" y="1298360"/>
                      <a:pt x="744071" y="1294235"/>
                    </a:cubicBezTo>
                    <a:cubicBezTo>
                      <a:pt x="746388" y="1287165"/>
                      <a:pt x="748121" y="1279922"/>
                      <a:pt x="749225" y="1272570"/>
                    </a:cubicBezTo>
                    <a:cubicBezTo>
                      <a:pt x="750589" y="1265219"/>
                      <a:pt x="753393" y="1258214"/>
                      <a:pt x="757475" y="1251945"/>
                    </a:cubicBezTo>
                    <a:cubicBezTo>
                      <a:pt x="761633" y="1238736"/>
                      <a:pt x="765076" y="1225311"/>
                      <a:pt x="767793" y="1211723"/>
                    </a:cubicBezTo>
                    <a:cubicBezTo>
                      <a:pt x="767793" y="1205541"/>
                      <a:pt x="772958" y="1194195"/>
                      <a:pt x="767793" y="1188012"/>
                    </a:cubicBezTo>
                    <a:cubicBezTo>
                      <a:pt x="758807" y="1179048"/>
                      <a:pt x="749149" y="1170776"/>
                      <a:pt x="738918" y="1163262"/>
                    </a:cubicBezTo>
                    <a:cubicBezTo>
                      <a:pt x="735540" y="1162342"/>
                      <a:pt x="731978" y="1162342"/>
                      <a:pt x="728610" y="1163262"/>
                    </a:cubicBezTo>
                    <a:cubicBezTo>
                      <a:pt x="726510" y="1168643"/>
                      <a:pt x="723349" y="1173559"/>
                      <a:pt x="719321" y="1177705"/>
                    </a:cubicBezTo>
                    <a:cubicBezTo>
                      <a:pt x="719321" y="1177694"/>
                      <a:pt x="719321" y="1189041"/>
                      <a:pt x="712110" y="1193166"/>
                    </a:cubicBezTo>
                    <a:cubicBezTo>
                      <a:pt x="704889" y="1197291"/>
                      <a:pt x="712110" y="1202456"/>
                      <a:pt x="704889" y="1203484"/>
                    </a:cubicBezTo>
                    <a:cubicBezTo>
                      <a:pt x="701890" y="1204588"/>
                      <a:pt x="698609" y="1204588"/>
                      <a:pt x="695610" y="1203484"/>
                    </a:cubicBezTo>
                    <a:cubicBezTo>
                      <a:pt x="687360" y="1203484"/>
                      <a:pt x="684263" y="1196263"/>
                      <a:pt x="678070" y="1192138"/>
                    </a:cubicBezTo>
                    <a:cubicBezTo>
                      <a:pt x="671888" y="1188012"/>
                      <a:pt x="670860" y="1192138"/>
                      <a:pt x="665695" y="1185945"/>
                    </a:cubicBezTo>
                    <a:cubicBezTo>
                      <a:pt x="660336" y="1178377"/>
                      <a:pt x="654100" y="1171458"/>
                      <a:pt x="647138" y="1165319"/>
                    </a:cubicBezTo>
                    <a:cubicBezTo>
                      <a:pt x="637859" y="1158109"/>
                      <a:pt x="647138" y="1147791"/>
                      <a:pt x="647138" y="1142637"/>
                    </a:cubicBezTo>
                    <a:cubicBezTo>
                      <a:pt x="647138" y="1137483"/>
                      <a:pt x="652292" y="1127165"/>
                      <a:pt x="657445" y="1120983"/>
                    </a:cubicBezTo>
                    <a:cubicBezTo>
                      <a:pt x="661473" y="1117389"/>
                      <a:pt x="664959" y="1113220"/>
                      <a:pt x="667763" y="1108608"/>
                    </a:cubicBezTo>
                    <a:cubicBezTo>
                      <a:pt x="671574" y="1101105"/>
                      <a:pt x="674346" y="1093126"/>
                      <a:pt x="676013" y="1084886"/>
                    </a:cubicBezTo>
                    <a:cubicBezTo>
                      <a:pt x="676013" y="1077665"/>
                      <a:pt x="676013" y="1070454"/>
                      <a:pt x="667763" y="1063233"/>
                    </a:cubicBezTo>
                    <a:cubicBezTo>
                      <a:pt x="659513" y="1056011"/>
                      <a:pt x="652292" y="1039511"/>
                      <a:pt x="639916" y="1027136"/>
                    </a:cubicBezTo>
                    <a:cubicBezTo>
                      <a:pt x="632511" y="1019806"/>
                      <a:pt x="622496" y="1015724"/>
                      <a:pt x="612080" y="1015789"/>
                    </a:cubicBezTo>
                    <a:cubicBezTo>
                      <a:pt x="609255" y="1015269"/>
                      <a:pt x="606916" y="1013310"/>
                      <a:pt x="605887" y="1010636"/>
                    </a:cubicBezTo>
                    <a:lnTo>
                      <a:pt x="605887" y="998261"/>
                    </a:lnTo>
                    <a:lnTo>
                      <a:pt x="607303" y="998261"/>
                    </a:lnTo>
                    <a:cubicBezTo>
                      <a:pt x="610267" y="998261"/>
                      <a:pt x="613618" y="998261"/>
                      <a:pt x="615166" y="998261"/>
                    </a:cubicBezTo>
                    <a:cubicBezTo>
                      <a:pt x="620569" y="994093"/>
                      <a:pt x="625733" y="989610"/>
                      <a:pt x="630638" y="984858"/>
                    </a:cubicBezTo>
                    <a:cubicBezTo>
                      <a:pt x="635358" y="980289"/>
                      <a:pt x="639830" y="975460"/>
                      <a:pt x="644041" y="970415"/>
                    </a:cubicBezTo>
                    <a:cubicBezTo>
                      <a:pt x="647051" y="966961"/>
                      <a:pt x="650992" y="964460"/>
                      <a:pt x="655388" y="963193"/>
                    </a:cubicBezTo>
                    <a:cubicBezTo>
                      <a:pt x="655388" y="963193"/>
                      <a:pt x="663638" y="958039"/>
                      <a:pt x="667763" y="958039"/>
                    </a:cubicBezTo>
                    <a:close/>
                    <a:moveTo>
                      <a:pt x="4670338" y="809159"/>
                    </a:moveTo>
                    <a:cubicBezTo>
                      <a:pt x="4673689" y="808515"/>
                      <a:pt x="4677814" y="809029"/>
                      <a:pt x="4680391" y="812634"/>
                    </a:cubicBezTo>
                    <a:cubicBezTo>
                      <a:pt x="4685545" y="819856"/>
                      <a:pt x="4686584" y="818827"/>
                      <a:pt x="4688641" y="820884"/>
                    </a:cubicBezTo>
                    <a:cubicBezTo>
                      <a:pt x="4690709" y="822952"/>
                      <a:pt x="4694834" y="820884"/>
                      <a:pt x="4695863" y="820884"/>
                    </a:cubicBezTo>
                    <a:cubicBezTo>
                      <a:pt x="4697768" y="823689"/>
                      <a:pt x="4697768" y="827370"/>
                      <a:pt x="4695863" y="830174"/>
                    </a:cubicBezTo>
                    <a:cubicBezTo>
                      <a:pt x="4695863" y="835327"/>
                      <a:pt x="4689670" y="836356"/>
                      <a:pt x="4687613" y="841510"/>
                    </a:cubicBezTo>
                    <a:cubicBezTo>
                      <a:pt x="4685545" y="846674"/>
                      <a:pt x="4676266" y="849760"/>
                      <a:pt x="4675238" y="853885"/>
                    </a:cubicBezTo>
                    <a:cubicBezTo>
                      <a:pt x="4674209" y="858021"/>
                      <a:pt x="4675238" y="861106"/>
                      <a:pt x="4668016" y="861106"/>
                    </a:cubicBezTo>
                    <a:cubicBezTo>
                      <a:pt x="4660794" y="861106"/>
                      <a:pt x="4660794" y="867299"/>
                      <a:pt x="4658737" y="868328"/>
                    </a:cubicBezTo>
                    <a:cubicBezTo>
                      <a:pt x="4655197" y="872020"/>
                      <a:pt x="4651408" y="875463"/>
                      <a:pt x="4647391" y="878635"/>
                    </a:cubicBezTo>
                    <a:lnTo>
                      <a:pt x="4627794" y="899260"/>
                    </a:lnTo>
                    <a:cubicBezTo>
                      <a:pt x="4627794" y="899260"/>
                      <a:pt x="4627794" y="909579"/>
                      <a:pt x="4616459" y="914732"/>
                    </a:cubicBezTo>
                    <a:lnTo>
                      <a:pt x="4606141" y="924011"/>
                    </a:lnTo>
                    <a:cubicBezTo>
                      <a:pt x="4599958" y="929164"/>
                      <a:pt x="4591708" y="924011"/>
                      <a:pt x="4589640" y="932261"/>
                    </a:cubicBezTo>
                    <a:cubicBezTo>
                      <a:pt x="4588092" y="935888"/>
                      <a:pt x="4588092" y="939981"/>
                      <a:pt x="4589640" y="943608"/>
                    </a:cubicBezTo>
                    <a:cubicBezTo>
                      <a:pt x="4589640" y="943608"/>
                      <a:pt x="4600987" y="949800"/>
                      <a:pt x="4604083" y="951858"/>
                    </a:cubicBezTo>
                    <a:cubicBezTo>
                      <a:pt x="4606985" y="955799"/>
                      <a:pt x="4610460" y="959274"/>
                      <a:pt x="4614391" y="962176"/>
                    </a:cubicBezTo>
                    <a:lnTo>
                      <a:pt x="4632959" y="975579"/>
                    </a:lnTo>
                    <a:lnTo>
                      <a:pt x="4644294" y="981762"/>
                    </a:lnTo>
                    <a:lnTo>
                      <a:pt x="4655641" y="981762"/>
                    </a:lnTo>
                    <a:cubicBezTo>
                      <a:pt x="4657601" y="982693"/>
                      <a:pt x="4659874" y="982693"/>
                      <a:pt x="4661834" y="981762"/>
                    </a:cubicBezTo>
                    <a:cubicBezTo>
                      <a:pt x="4661834" y="975579"/>
                      <a:pt x="4661834" y="973511"/>
                      <a:pt x="4653584" y="970426"/>
                    </a:cubicBezTo>
                    <a:cubicBezTo>
                      <a:pt x="4645334" y="967329"/>
                      <a:pt x="4641209" y="970426"/>
                      <a:pt x="4641209" y="965261"/>
                    </a:cubicBezTo>
                    <a:cubicBezTo>
                      <a:pt x="4641209" y="960108"/>
                      <a:pt x="4641209" y="957011"/>
                      <a:pt x="4647391" y="954954"/>
                    </a:cubicBezTo>
                    <a:cubicBezTo>
                      <a:pt x="4653584" y="952886"/>
                      <a:pt x="4654612" y="945675"/>
                      <a:pt x="4647391" y="942579"/>
                    </a:cubicBezTo>
                    <a:cubicBezTo>
                      <a:pt x="4640180" y="939482"/>
                      <a:pt x="4637084" y="942579"/>
                      <a:pt x="4633987" y="948761"/>
                    </a:cubicBezTo>
                    <a:cubicBezTo>
                      <a:pt x="4631724" y="951327"/>
                      <a:pt x="4627816" y="951576"/>
                      <a:pt x="4625250" y="949313"/>
                    </a:cubicBezTo>
                    <a:cubicBezTo>
                      <a:pt x="4625055" y="949140"/>
                      <a:pt x="4624871" y="948956"/>
                      <a:pt x="4624709" y="948761"/>
                    </a:cubicBezTo>
                    <a:cubicBezTo>
                      <a:pt x="4624709" y="948761"/>
                      <a:pt x="4616459" y="948761"/>
                      <a:pt x="4615419" y="948761"/>
                    </a:cubicBezTo>
                    <a:cubicBezTo>
                      <a:pt x="4613503" y="942503"/>
                      <a:pt x="4616036" y="935726"/>
                      <a:pt x="4621612" y="932261"/>
                    </a:cubicBezTo>
                    <a:cubicBezTo>
                      <a:pt x="4629375" y="924509"/>
                      <a:pt x="4637647" y="917266"/>
                      <a:pt x="4646362" y="910607"/>
                    </a:cubicBezTo>
                    <a:cubicBezTo>
                      <a:pt x="4651516" y="910607"/>
                      <a:pt x="4655641" y="896175"/>
                      <a:pt x="4659766" y="893078"/>
                    </a:cubicBezTo>
                    <a:cubicBezTo>
                      <a:pt x="4667854" y="886062"/>
                      <a:pt x="4675443" y="878484"/>
                      <a:pt x="4682459" y="870385"/>
                    </a:cubicBezTo>
                    <a:cubicBezTo>
                      <a:pt x="4684689" y="867776"/>
                      <a:pt x="4686757" y="865015"/>
                      <a:pt x="4688641" y="862146"/>
                    </a:cubicBezTo>
                    <a:cubicBezTo>
                      <a:pt x="4693199" y="858129"/>
                      <a:pt x="4699067" y="855920"/>
                      <a:pt x="4705141" y="855953"/>
                    </a:cubicBezTo>
                    <a:cubicBezTo>
                      <a:pt x="4708855" y="854946"/>
                      <a:pt x="4712774" y="854946"/>
                      <a:pt x="4716488" y="855953"/>
                    </a:cubicBezTo>
                    <a:cubicBezTo>
                      <a:pt x="4716488" y="855953"/>
                      <a:pt x="4716488" y="866260"/>
                      <a:pt x="4707209" y="871424"/>
                    </a:cubicBezTo>
                    <a:cubicBezTo>
                      <a:pt x="4704134" y="873990"/>
                      <a:pt x="4702261" y="877726"/>
                      <a:pt x="4702056" y="881732"/>
                    </a:cubicBezTo>
                    <a:cubicBezTo>
                      <a:pt x="4695440" y="891747"/>
                      <a:pt x="4687840" y="901079"/>
                      <a:pt x="4679363" y="909579"/>
                    </a:cubicBezTo>
                    <a:cubicBezTo>
                      <a:pt x="4674209" y="909579"/>
                      <a:pt x="4679363" y="914732"/>
                      <a:pt x="4679363" y="918857"/>
                    </a:cubicBezTo>
                    <a:cubicBezTo>
                      <a:pt x="4679363" y="922982"/>
                      <a:pt x="4690709" y="927107"/>
                      <a:pt x="4691738" y="932261"/>
                    </a:cubicBezTo>
                    <a:cubicBezTo>
                      <a:pt x="4692766" y="937425"/>
                      <a:pt x="4691738" y="941550"/>
                      <a:pt x="4691738" y="943608"/>
                    </a:cubicBezTo>
                    <a:cubicBezTo>
                      <a:pt x="4691738" y="945675"/>
                      <a:pt x="4710306" y="943608"/>
                      <a:pt x="4714420" y="943608"/>
                    </a:cubicBezTo>
                    <a:cubicBezTo>
                      <a:pt x="4718545" y="943608"/>
                      <a:pt x="4725766" y="926079"/>
                      <a:pt x="4723709" y="922982"/>
                    </a:cubicBezTo>
                    <a:cubicBezTo>
                      <a:pt x="4721641" y="919886"/>
                      <a:pt x="4714420" y="922982"/>
                      <a:pt x="4709266" y="915761"/>
                    </a:cubicBezTo>
                    <a:cubicBezTo>
                      <a:pt x="4704113" y="908550"/>
                      <a:pt x="4701016" y="915761"/>
                      <a:pt x="4698959" y="915761"/>
                    </a:cubicBezTo>
                    <a:cubicBezTo>
                      <a:pt x="4696891" y="915761"/>
                      <a:pt x="4707209" y="902357"/>
                      <a:pt x="4714420" y="901328"/>
                    </a:cubicBezTo>
                    <a:cubicBezTo>
                      <a:pt x="4720862" y="900083"/>
                      <a:pt x="4726892" y="897247"/>
                      <a:pt x="4731959" y="893078"/>
                    </a:cubicBezTo>
                    <a:cubicBezTo>
                      <a:pt x="4737113" y="887925"/>
                      <a:pt x="4738142" y="877606"/>
                      <a:pt x="4740209" y="875549"/>
                    </a:cubicBezTo>
                    <a:cubicBezTo>
                      <a:pt x="4745872" y="873492"/>
                      <a:pt x="4752076" y="873492"/>
                      <a:pt x="4757738" y="875549"/>
                    </a:cubicBezTo>
                    <a:cubicBezTo>
                      <a:pt x="4757738" y="875549"/>
                      <a:pt x="4757738" y="888953"/>
                      <a:pt x="4757738" y="893078"/>
                    </a:cubicBezTo>
                    <a:cubicBezTo>
                      <a:pt x="4766183" y="895309"/>
                      <a:pt x="4775072" y="895309"/>
                      <a:pt x="4783517" y="893078"/>
                    </a:cubicBezTo>
                    <a:cubicBezTo>
                      <a:pt x="4788670" y="893078"/>
                      <a:pt x="4800017" y="883800"/>
                      <a:pt x="4807239" y="886885"/>
                    </a:cubicBezTo>
                    <a:cubicBezTo>
                      <a:pt x="4814460" y="889982"/>
                      <a:pt x="4807239" y="893078"/>
                      <a:pt x="4814460" y="893078"/>
                    </a:cubicBezTo>
                    <a:lnTo>
                      <a:pt x="4822710" y="899260"/>
                    </a:lnTo>
                    <a:lnTo>
                      <a:pt x="4815489" y="903386"/>
                    </a:lnTo>
                    <a:cubicBezTo>
                      <a:pt x="4818000" y="910748"/>
                      <a:pt x="4818000" y="918716"/>
                      <a:pt x="4815489" y="926079"/>
                    </a:cubicBezTo>
                    <a:cubicBezTo>
                      <a:pt x="4815489" y="933300"/>
                      <a:pt x="4802085" y="936386"/>
                      <a:pt x="4793835" y="935357"/>
                    </a:cubicBezTo>
                    <a:cubicBezTo>
                      <a:pt x="4786018" y="933625"/>
                      <a:pt x="4777919" y="933625"/>
                      <a:pt x="4770113" y="935357"/>
                    </a:cubicBezTo>
                    <a:cubicBezTo>
                      <a:pt x="4770113" y="935357"/>
                      <a:pt x="4756710" y="943608"/>
                      <a:pt x="4756710" y="946704"/>
                    </a:cubicBezTo>
                    <a:cubicBezTo>
                      <a:pt x="4758442" y="952063"/>
                      <a:pt x="4758442" y="957845"/>
                      <a:pt x="4756710" y="963204"/>
                    </a:cubicBezTo>
                    <a:cubicBezTo>
                      <a:pt x="4751556" y="968358"/>
                      <a:pt x="4741238" y="963204"/>
                      <a:pt x="4713391" y="976608"/>
                    </a:cubicBezTo>
                    <a:lnTo>
                      <a:pt x="4686584" y="976608"/>
                    </a:lnTo>
                    <a:cubicBezTo>
                      <a:pt x="4681430" y="976608"/>
                      <a:pt x="4686584" y="991051"/>
                      <a:pt x="4692766" y="997233"/>
                    </a:cubicBezTo>
                    <a:cubicBezTo>
                      <a:pt x="4698959" y="1003415"/>
                      <a:pt x="4679363" y="1004455"/>
                      <a:pt x="4687613" y="1013733"/>
                    </a:cubicBezTo>
                    <a:cubicBezTo>
                      <a:pt x="4695863" y="1023012"/>
                      <a:pt x="4707209" y="1021983"/>
                      <a:pt x="4711334" y="1013733"/>
                    </a:cubicBezTo>
                    <a:cubicBezTo>
                      <a:pt x="4715459" y="1005483"/>
                      <a:pt x="4705141" y="1003415"/>
                      <a:pt x="4705141" y="999301"/>
                    </a:cubicBezTo>
                    <a:cubicBezTo>
                      <a:pt x="4705141" y="995176"/>
                      <a:pt x="4712363" y="984858"/>
                      <a:pt x="4714420" y="985887"/>
                    </a:cubicBezTo>
                    <a:cubicBezTo>
                      <a:pt x="4718426" y="987305"/>
                      <a:pt x="4722800" y="987305"/>
                      <a:pt x="4726795" y="985887"/>
                    </a:cubicBezTo>
                    <a:cubicBezTo>
                      <a:pt x="4726806" y="985887"/>
                      <a:pt x="4735045" y="985887"/>
                      <a:pt x="4739181" y="985887"/>
                    </a:cubicBezTo>
                    <a:cubicBezTo>
                      <a:pt x="4743306" y="985887"/>
                      <a:pt x="4739181" y="976608"/>
                      <a:pt x="4749488" y="974551"/>
                    </a:cubicBezTo>
                    <a:cubicBezTo>
                      <a:pt x="4759795" y="972483"/>
                      <a:pt x="4760835" y="974551"/>
                      <a:pt x="4763920" y="979704"/>
                    </a:cubicBezTo>
                    <a:cubicBezTo>
                      <a:pt x="4767017" y="984858"/>
                      <a:pt x="4774238" y="979704"/>
                      <a:pt x="4778363" y="979704"/>
                    </a:cubicBezTo>
                    <a:lnTo>
                      <a:pt x="4789710" y="973511"/>
                    </a:lnTo>
                    <a:cubicBezTo>
                      <a:pt x="4797960" y="966301"/>
                      <a:pt x="4789710" y="953926"/>
                      <a:pt x="4800017" y="949800"/>
                    </a:cubicBezTo>
                    <a:cubicBezTo>
                      <a:pt x="4810335" y="945675"/>
                      <a:pt x="4847460" y="967329"/>
                      <a:pt x="4852614" y="968358"/>
                    </a:cubicBezTo>
                    <a:cubicBezTo>
                      <a:pt x="4857767" y="969386"/>
                      <a:pt x="4857767" y="968358"/>
                      <a:pt x="4860864" y="968358"/>
                    </a:cubicBezTo>
                    <a:cubicBezTo>
                      <a:pt x="4866050" y="969159"/>
                      <a:pt x="4870392" y="972710"/>
                      <a:pt x="4872210" y="977637"/>
                    </a:cubicBezTo>
                    <a:cubicBezTo>
                      <a:pt x="4872633" y="983819"/>
                      <a:pt x="4872633" y="990023"/>
                      <a:pt x="4872210" y="996205"/>
                    </a:cubicBezTo>
                    <a:cubicBezTo>
                      <a:pt x="4872286" y="1000535"/>
                      <a:pt x="4869883" y="1004541"/>
                      <a:pt x="4866017" y="1006512"/>
                    </a:cubicBezTo>
                    <a:cubicBezTo>
                      <a:pt x="4866017" y="1006512"/>
                      <a:pt x="4850546" y="1013733"/>
                      <a:pt x="4850546" y="1019926"/>
                    </a:cubicBezTo>
                    <a:cubicBezTo>
                      <a:pt x="4850546" y="1026108"/>
                      <a:pt x="4833017" y="1019926"/>
                      <a:pt x="4822710" y="1019926"/>
                    </a:cubicBezTo>
                    <a:cubicBezTo>
                      <a:pt x="4807747" y="1020966"/>
                      <a:pt x="4793413" y="1026347"/>
                      <a:pt x="4781460" y="1035387"/>
                    </a:cubicBezTo>
                    <a:lnTo>
                      <a:pt x="4767017" y="1041580"/>
                    </a:lnTo>
                    <a:lnTo>
                      <a:pt x="4752585" y="1049830"/>
                    </a:lnTo>
                    <a:cubicBezTo>
                      <a:pt x="4745515" y="1052450"/>
                      <a:pt x="4739159" y="1056695"/>
                      <a:pt x="4734016" y="1062205"/>
                    </a:cubicBezTo>
                    <a:cubicBezTo>
                      <a:pt x="4734016" y="1062205"/>
                      <a:pt x="4734016" y="1068388"/>
                      <a:pt x="4739181" y="1071484"/>
                    </a:cubicBezTo>
                    <a:cubicBezTo>
                      <a:pt x="4745363" y="1075382"/>
                      <a:pt x="4752487" y="1077526"/>
                      <a:pt x="4759806" y="1077677"/>
                    </a:cubicBezTo>
                    <a:lnTo>
                      <a:pt x="4769085" y="1086956"/>
                    </a:lnTo>
                    <a:cubicBezTo>
                      <a:pt x="4769085" y="1086956"/>
                      <a:pt x="4769085" y="1097263"/>
                      <a:pt x="4769085" y="1100359"/>
                    </a:cubicBezTo>
                    <a:cubicBezTo>
                      <a:pt x="4769085" y="1103456"/>
                      <a:pt x="4774238" y="1100359"/>
                      <a:pt x="4775267" y="1111706"/>
                    </a:cubicBezTo>
                    <a:cubicBezTo>
                      <a:pt x="4776295" y="1123053"/>
                      <a:pt x="4781460" y="1118928"/>
                      <a:pt x="4775267" y="1125110"/>
                    </a:cubicBezTo>
                    <a:cubicBezTo>
                      <a:pt x="4772300" y="1135623"/>
                      <a:pt x="4766183" y="1144988"/>
                      <a:pt x="4757738" y="1151928"/>
                    </a:cubicBezTo>
                    <a:cubicBezTo>
                      <a:pt x="4750073" y="1157980"/>
                      <a:pt x="4741325" y="1162528"/>
                      <a:pt x="4731959" y="1165332"/>
                    </a:cubicBezTo>
                    <a:cubicBezTo>
                      <a:pt x="4717700" y="1160850"/>
                      <a:pt x="4704892" y="1152664"/>
                      <a:pt x="4694834" y="1141610"/>
                    </a:cubicBezTo>
                    <a:cubicBezTo>
                      <a:pt x="4691175" y="1138113"/>
                      <a:pt x="4686465" y="1135937"/>
                      <a:pt x="4681430" y="1135428"/>
                    </a:cubicBezTo>
                    <a:cubicBezTo>
                      <a:pt x="4681430" y="1135417"/>
                      <a:pt x="4672141" y="1127178"/>
                      <a:pt x="4671112" y="1123053"/>
                    </a:cubicBezTo>
                    <a:cubicBezTo>
                      <a:pt x="4667767" y="1116697"/>
                      <a:pt x="4662787" y="1111349"/>
                      <a:pt x="4656669" y="1107581"/>
                    </a:cubicBezTo>
                    <a:cubicBezTo>
                      <a:pt x="4643385" y="1099515"/>
                      <a:pt x="4627740" y="1096234"/>
                      <a:pt x="4612333" y="1098302"/>
                    </a:cubicBezTo>
                    <a:cubicBezTo>
                      <a:pt x="4605892" y="1099829"/>
                      <a:pt x="4599179" y="1099829"/>
                      <a:pt x="4592737" y="1098302"/>
                    </a:cubicBezTo>
                    <a:cubicBezTo>
                      <a:pt x="4584519" y="1097198"/>
                      <a:pt x="4576193" y="1097198"/>
                      <a:pt x="4567987" y="1098302"/>
                    </a:cubicBezTo>
                    <a:cubicBezTo>
                      <a:pt x="4561003" y="1099937"/>
                      <a:pt x="4554810" y="1103943"/>
                      <a:pt x="4550458" y="1109638"/>
                    </a:cubicBezTo>
                    <a:cubicBezTo>
                      <a:pt x="4550458" y="1109638"/>
                      <a:pt x="4550458" y="1115831"/>
                      <a:pt x="4550458" y="1118928"/>
                    </a:cubicBezTo>
                    <a:cubicBezTo>
                      <a:pt x="4556922" y="1120996"/>
                      <a:pt x="4563147" y="1123767"/>
                      <a:pt x="4569015" y="1127178"/>
                    </a:cubicBezTo>
                    <a:cubicBezTo>
                      <a:pt x="4569015" y="1127178"/>
                      <a:pt x="4579333" y="1127178"/>
                      <a:pt x="4581390" y="1127178"/>
                    </a:cubicBezTo>
                    <a:cubicBezTo>
                      <a:pt x="4583458" y="1127178"/>
                      <a:pt x="4581390" y="1139553"/>
                      <a:pt x="4587583" y="1149860"/>
                    </a:cubicBezTo>
                    <a:cubicBezTo>
                      <a:pt x="4593765" y="1160178"/>
                      <a:pt x="4587583" y="1161207"/>
                      <a:pt x="4595833" y="1170485"/>
                    </a:cubicBezTo>
                    <a:cubicBezTo>
                      <a:pt x="4604083" y="1179764"/>
                      <a:pt x="4600987" y="1178736"/>
                      <a:pt x="4595833" y="1181832"/>
                    </a:cubicBezTo>
                    <a:cubicBezTo>
                      <a:pt x="4590680" y="1184929"/>
                      <a:pt x="4583458" y="1192139"/>
                      <a:pt x="4577265" y="1192139"/>
                    </a:cubicBezTo>
                    <a:cubicBezTo>
                      <a:pt x="4571874" y="1193688"/>
                      <a:pt x="4566157" y="1193688"/>
                      <a:pt x="4560765" y="1192139"/>
                    </a:cubicBezTo>
                    <a:cubicBezTo>
                      <a:pt x="4555308" y="1187191"/>
                      <a:pt x="4549451" y="1182698"/>
                      <a:pt x="4543237" y="1178736"/>
                    </a:cubicBezTo>
                    <a:lnTo>
                      <a:pt x="4529833" y="1171514"/>
                    </a:lnTo>
                    <a:cubicBezTo>
                      <a:pt x="4524668" y="1171514"/>
                      <a:pt x="4503015" y="1151928"/>
                      <a:pt x="4495793" y="1157082"/>
                    </a:cubicBezTo>
                    <a:cubicBezTo>
                      <a:pt x="4490975" y="1163210"/>
                      <a:pt x="4485811" y="1169067"/>
                      <a:pt x="4480332" y="1174611"/>
                    </a:cubicBezTo>
                    <a:cubicBezTo>
                      <a:pt x="4480332" y="1174611"/>
                      <a:pt x="4470015" y="1182861"/>
                      <a:pt x="4463832" y="1185957"/>
                    </a:cubicBezTo>
                    <a:cubicBezTo>
                      <a:pt x="4456394" y="1189075"/>
                      <a:pt x="4449454" y="1193244"/>
                      <a:pt x="4443207" y="1198332"/>
                    </a:cubicBezTo>
                    <a:cubicBezTo>
                      <a:pt x="4443207" y="1203486"/>
                      <a:pt x="4427736" y="1198332"/>
                      <a:pt x="4426707" y="1198332"/>
                    </a:cubicBezTo>
                    <a:cubicBezTo>
                      <a:pt x="4425668" y="1198332"/>
                      <a:pt x="4401957" y="1214833"/>
                      <a:pt x="4390610" y="1208640"/>
                    </a:cubicBezTo>
                    <a:cubicBezTo>
                      <a:pt x="4379264" y="1202457"/>
                      <a:pt x="4373082" y="1200389"/>
                      <a:pt x="4367928" y="1196264"/>
                    </a:cubicBezTo>
                    <a:cubicBezTo>
                      <a:pt x="4362439" y="1191966"/>
                      <a:pt x="4356571" y="1188166"/>
                      <a:pt x="4350389" y="1184929"/>
                    </a:cubicBezTo>
                    <a:cubicBezTo>
                      <a:pt x="4341532" y="1179905"/>
                      <a:pt x="4334354" y="1172369"/>
                      <a:pt x="4329763" y="1163275"/>
                    </a:cubicBezTo>
                    <a:cubicBezTo>
                      <a:pt x="4329763" y="1163264"/>
                      <a:pt x="4338014" y="1153985"/>
                      <a:pt x="4342139" y="1149860"/>
                    </a:cubicBezTo>
                    <a:cubicBezTo>
                      <a:pt x="4346264" y="1145735"/>
                      <a:pt x="4342139" y="1114803"/>
                      <a:pt x="4342139" y="1110678"/>
                    </a:cubicBezTo>
                    <a:cubicBezTo>
                      <a:pt x="4342139" y="1106542"/>
                      <a:pt x="4351417" y="1110678"/>
                      <a:pt x="4358639" y="1116860"/>
                    </a:cubicBezTo>
                    <a:cubicBezTo>
                      <a:pt x="4368188" y="1124655"/>
                      <a:pt x="4378170" y="1131877"/>
                      <a:pt x="4388553" y="1138514"/>
                    </a:cubicBezTo>
                    <a:cubicBezTo>
                      <a:pt x="4402985" y="1146764"/>
                      <a:pt x="4429804" y="1130263"/>
                      <a:pt x="4445264" y="1126138"/>
                    </a:cubicBezTo>
                    <a:cubicBezTo>
                      <a:pt x="4460736" y="1122013"/>
                      <a:pt x="4454543" y="1119956"/>
                      <a:pt x="4445264" y="1112735"/>
                    </a:cubicBezTo>
                    <a:cubicBezTo>
                      <a:pt x="4438249" y="1106217"/>
                      <a:pt x="4430659" y="1100349"/>
                      <a:pt x="4422582" y="1095206"/>
                    </a:cubicBezTo>
                    <a:lnTo>
                      <a:pt x="4399889" y="1078706"/>
                    </a:lnTo>
                    <a:cubicBezTo>
                      <a:pt x="4399889" y="1073552"/>
                      <a:pt x="4380292" y="1069427"/>
                      <a:pt x="4378235" y="1067359"/>
                    </a:cubicBezTo>
                    <a:cubicBezTo>
                      <a:pt x="4376167" y="1065302"/>
                      <a:pt x="4366889" y="1060137"/>
                      <a:pt x="4367928" y="1048802"/>
                    </a:cubicBezTo>
                    <a:cubicBezTo>
                      <a:pt x="4368957" y="1037455"/>
                      <a:pt x="4367928" y="1041580"/>
                      <a:pt x="4367928" y="1038484"/>
                    </a:cubicBezTo>
                    <a:cubicBezTo>
                      <a:pt x="4367928" y="1035387"/>
                      <a:pt x="4375139" y="1029205"/>
                      <a:pt x="4378235" y="1026108"/>
                    </a:cubicBezTo>
                    <a:cubicBezTo>
                      <a:pt x="4383497" y="1021767"/>
                      <a:pt x="4389419" y="1018291"/>
                      <a:pt x="4395764" y="1015790"/>
                    </a:cubicBezTo>
                    <a:cubicBezTo>
                      <a:pt x="4405984" y="1013939"/>
                      <a:pt x="4416508" y="1016570"/>
                      <a:pt x="4424639" y="1023012"/>
                    </a:cubicBezTo>
                    <a:cubicBezTo>
                      <a:pt x="4424639" y="1023012"/>
                      <a:pt x="4431861" y="1037455"/>
                      <a:pt x="4433929" y="1039512"/>
                    </a:cubicBezTo>
                    <a:cubicBezTo>
                      <a:pt x="4435986" y="1041580"/>
                      <a:pt x="4448361" y="1039512"/>
                      <a:pt x="4454543" y="1045705"/>
                    </a:cubicBezTo>
                    <a:cubicBezTo>
                      <a:pt x="4461418" y="1048867"/>
                      <a:pt x="4467979" y="1052667"/>
                      <a:pt x="4474140" y="1057041"/>
                    </a:cubicBezTo>
                    <a:cubicBezTo>
                      <a:pt x="4478427" y="1059986"/>
                      <a:pt x="4483396" y="1061762"/>
                      <a:pt x="4488583" y="1062205"/>
                    </a:cubicBezTo>
                    <a:cubicBezTo>
                      <a:pt x="4491062" y="1063927"/>
                      <a:pt x="4494353" y="1063927"/>
                      <a:pt x="4496833" y="1062205"/>
                    </a:cubicBezTo>
                    <a:cubicBezTo>
                      <a:pt x="4496833" y="1062205"/>
                      <a:pt x="4507140" y="1053955"/>
                      <a:pt x="4510236" y="1052927"/>
                    </a:cubicBezTo>
                    <a:lnTo>
                      <a:pt x="4526736" y="1045705"/>
                    </a:lnTo>
                    <a:cubicBezTo>
                      <a:pt x="4526736" y="1045705"/>
                      <a:pt x="4526736" y="1038484"/>
                      <a:pt x="4518486" y="1035387"/>
                    </a:cubicBezTo>
                    <a:cubicBezTo>
                      <a:pt x="4513084" y="1033947"/>
                      <a:pt x="4507389" y="1033947"/>
                      <a:pt x="4501986" y="1035387"/>
                    </a:cubicBezTo>
                    <a:cubicBezTo>
                      <a:pt x="4496172" y="1034922"/>
                      <a:pt x="4490531" y="1033157"/>
                      <a:pt x="4485486" y="1030234"/>
                    </a:cubicBezTo>
                    <a:cubicBezTo>
                      <a:pt x="4481394" y="1027852"/>
                      <a:pt x="4478145" y="1024246"/>
                      <a:pt x="4476207" y="1019926"/>
                    </a:cubicBezTo>
                    <a:cubicBezTo>
                      <a:pt x="4476207" y="1013733"/>
                      <a:pt x="4476207" y="1011676"/>
                      <a:pt x="4476207" y="1007551"/>
                    </a:cubicBezTo>
                    <a:cubicBezTo>
                      <a:pt x="4480549" y="1002744"/>
                      <a:pt x="4486341" y="999485"/>
                      <a:pt x="4492708" y="998262"/>
                    </a:cubicBezTo>
                    <a:cubicBezTo>
                      <a:pt x="4492708" y="998262"/>
                      <a:pt x="4510236" y="983830"/>
                      <a:pt x="4526736" y="984858"/>
                    </a:cubicBezTo>
                    <a:cubicBezTo>
                      <a:pt x="4543237" y="985887"/>
                      <a:pt x="4536015" y="997233"/>
                      <a:pt x="4541169" y="999301"/>
                    </a:cubicBezTo>
                    <a:lnTo>
                      <a:pt x="4550458" y="999301"/>
                    </a:lnTo>
                    <a:lnTo>
                      <a:pt x="4563862" y="1011676"/>
                    </a:lnTo>
                    <a:cubicBezTo>
                      <a:pt x="4569762" y="1015910"/>
                      <a:pt x="4575966" y="1019699"/>
                      <a:pt x="4582419" y="1023012"/>
                    </a:cubicBezTo>
                    <a:cubicBezTo>
                      <a:pt x="4582419" y="1023012"/>
                      <a:pt x="4589640" y="1031262"/>
                      <a:pt x="4594805" y="1032291"/>
                    </a:cubicBezTo>
                    <a:lnTo>
                      <a:pt x="4607180" y="1039512"/>
                    </a:lnTo>
                    <a:cubicBezTo>
                      <a:pt x="4607180" y="1039512"/>
                      <a:pt x="4613362" y="1039512"/>
                      <a:pt x="4616459" y="1039512"/>
                    </a:cubicBezTo>
                    <a:cubicBezTo>
                      <a:pt x="4619555" y="1039512"/>
                      <a:pt x="4626766" y="1049830"/>
                      <a:pt x="4628834" y="1052927"/>
                    </a:cubicBezTo>
                    <a:cubicBezTo>
                      <a:pt x="4632818" y="1056121"/>
                      <a:pt x="4636607" y="1059564"/>
                      <a:pt x="4640169" y="1063234"/>
                    </a:cubicBezTo>
                    <a:cubicBezTo>
                      <a:pt x="4641534" y="1068193"/>
                      <a:pt x="4644002" y="1072773"/>
                      <a:pt x="4647391" y="1076638"/>
                    </a:cubicBezTo>
                    <a:cubicBezTo>
                      <a:pt x="4647391" y="1076638"/>
                      <a:pt x="4662862" y="1081802"/>
                      <a:pt x="4665959" y="1083859"/>
                    </a:cubicBezTo>
                    <a:cubicBezTo>
                      <a:pt x="4669055" y="1085927"/>
                      <a:pt x="4683488" y="1083859"/>
                      <a:pt x="4685545" y="1078706"/>
                    </a:cubicBezTo>
                    <a:cubicBezTo>
                      <a:pt x="4680553" y="1072946"/>
                      <a:pt x="4674631" y="1068063"/>
                      <a:pt x="4668016" y="1064263"/>
                    </a:cubicBezTo>
                    <a:cubicBezTo>
                      <a:pt x="4662862" y="1064273"/>
                      <a:pt x="4652555" y="1049830"/>
                      <a:pt x="4649459" y="1048802"/>
                    </a:cubicBezTo>
                    <a:cubicBezTo>
                      <a:pt x="4638101" y="1042814"/>
                      <a:pt x="4628227" y="1034359"/>
                      <a:pt x="4620584" y="1024051"/>
                    </a:cubicBezTo>
                    <a:cubicBezTo>
                      <a:pt x="4616383" y="1019352"/>
                      <a:pt x="4611067" y="1015801"/>
                      <a:pt x="4605112" y="1013733"/>
                    </a:cubicBezTo>
                    <a:cubicBezTo>
                      <a:pt x="4599493" y="1010637"/>
                      <a:pt x="4594285" y="1006826"/>
                      <a:pt x="4589640" y="1002387"/>
                    </a:cubicBezTo>
                    <a:lnTo>
                      <a:pt x="4565930" y="982801"/>
                    </a:lnTo>
                    <a:cubicBezTo>
                      <a:pt x="4551746" y="971790"/>
                      <a:pt x="4536134" y="962760"/>
                      <a:pt x="4519515" y="955983"/>
                    </a:cubicBezTo>
                    <a:lnTo>
                      <a:pt x="4496833" y="955983"/>
                    </a:lnTo>
                    <a:cubicBezTo>
                      <a:pt x="4479293" y="955983"/>
                      <a:pt x="4463832" y="955983"/>
                      <a:pt x="4453514" y="947732"/>
                    </a:cubicBezTo>
                    <a:cubicBezTo>
                      <a:pt x="4448458" y="945394"/>
                      <a:pt x="4446174" y="939461"/>
                      <a:pt x="4448361" y="934329"/>
                    </a:cubicBezTo>
                    <a:cubicBezTo>
                      <a:pt x="4451652" y="923296"/>
                      <a:pt x="4457282" y="913097"/>
                      <a:pt x="4464861" y="904425"/>
                    </a:cubicBezTo>
                    <a:cubicBezTo>
                      <a:pt x="4472082" y="897203"/>
                      <a:pt x="4478265" y="904425"/>
                      <a:pt x="4488583" y="882760"/>
                    </a:cubicBezTo>
                    <a:cubicBezTo>
                      <a:pt x="4492729" y="880367"/>
                      <a:pt x="4497840" y="880367"/>
                      <a:pt x="4501986" y="882760"/>
                    </a:cubicBezTo>
                    <a:cubicBezTo>
                      <a:pt x="4505375" y="883637"/>
                      <a:pt x="4508915" y="883637"/>
                      <a:pt x="4512304" y="882760"/>
                    </a:cubicBezTo>
                    <a:cubicBezTo>
                      <a:pt x="4525708" y="882760"/>
                      <a:pt x="4539111" y="876578"/>
                      <a:pt x="4555612" y="873482"/>
                    </a:cubicBezTo>
                    <a:cubicBezTo>
                      <a:pt x="4555612" y="873482"/>
                      <a:pt x="4555612" y="873482"/>
                      <a:pt x="4560765" y="873482"/>
                    </a:cubicBezTo>
                    <a:cubicBezTo>
                      <a:pt x="4555373" y="881981"/>
                      <a:pt x="4549159" y="889928"/>
                      <a:pt x="4542208" y="897203"/>
                    </a:cubicBezTo>
                    <a:cubicBezTo>
                      <a:pt x="4538787" y="900224"/>
                      <a:pt x="4538462" y="905432"/>
                      <a:pt x="4541472" y="908853"/>
                    </a:cubicBezTo>
                    <a:cubicBezTo>
                      <a:pt x="4541699" y="909102"/>
                      <a:pt x="4541948" y="909351"/>
                      <a:pt x="4542208" y="909579"/>
                    </a:cubicBezTo>
                    <a:cubicBezTo>
                      <a:pt x="4548390" y="913097"/>
                      <a:pt x="4554962" y="915858"/>
                      <a:pt x="4561805" y="917829"/>
                    </a:cubicBezTo>
                    <a:cubicBezTo>
                      <a:pt x="4564674" y="919485"/>
                      <a:pt x="4568214" y="919485"/>
                      <a:pt x="4571083" y="917829"/>
                    </a:cubicBezTo>
                    <a:cubicBezTo>
                      <a:pt x="4571083" y="917829"/>
                      <a:pt x="4571083" y="907511"/>
                      <a:pt x="4577265" y="904425"/>
                    </a:cubicBezTo>
                    <a:cubicBezTo>
                      <a:pt x="4580286" y="898470"/>
                      <a:pt x="4584498" y="893197"/>
                      <a:pt x="4589640" y="888953"/>
                    </a:cubicBezTo>
                    <a:cubicBezTo>
                      <a:pt x="4599320" y="879620"/>
                      <a:pt x="4609659" y="871002"/>
                      <a:pt x="4620584" y="863174"/>
                    </a:cubicBezTo>
                    <a:cubicBezTo>
                      <a:pt x="4628834" y="858021"/>
                      <a:pt x="4631919" y="847703"/>
                      <a:pt x="4649459" y="832231"/>
                    </a:cubicBezTo>
                    <a:cubicBezTo>
                      <a:pt x="4666987" y="816759"/>
                      <a:pt x="4665959" y="814702"/>
                      <a:pt x="4664930" y="812634"/>
                    </a:cubicBezTo>
                    <a:cubicBezTo>
                      <a:pt x="4664411" y="811606"/>
                      <a:pt x="4666987" y="809803"/>
                      <a:pt x="4670338" y="809159"/>
                    </a:cubicBezTo>
                    <a:close/>
                    <a:moveTo>
                      <a:pt x="770888" y="804383"/>
                    </a:moveTo>
                    <a:cubicBezTo>
                      <a:pt x="770888" y="804383"/>
                      <a:pt x="778109" y="804383"/>
                      <a:pt x="782234" y="804383"/>
                    </a:cubicBezTo>
                    <a:cubicBezTo>
                      <a:pt x="790419" y="807242"/>
                      <a:pt x="798085" y="811420"/>
                      <a:pt x="804917" y="816759"/>
                    </a:cubicBezTo>
                    <a:cubicBezTo>
                      <a:pt x="818320" y="830162"/>
                      <a:pt x="812138" y="842537"/>
                      <a:pt x="817292" y="853884"/>
                    </a:cubicBezTo>
                    <a:cubicBezTo>
                      <a:pt x="820172" y="859070"/>
                      <a:pt x="823636" y="863920"/>
                      <a:pt x="827610" y="868327"/>
                    </a:cubicBezTo>
                    <a:cubicBezTo>
                      <a:pt x="835860" y="873481"/>
                      <a:pt x="844110" y="868316"/>
                      <a:pt x="842042" y="861105"/>
                    </a:cubicBezTo>
                    <a:cubicBezTo>
                      <a:pt x="843265" y="855324"/>
                      <a:pt x="843265" y="849358"/>
                      <a:pt x="842042" y="843576"/>
                    </a:cubicBezTo>
                    <a:cubicBezTo>
                      <a:pt x="842042" y="843576"/>
                      <a:pt x="855446" y="843576"/>
                      <a:pt x="864735" y="832230"/>
                    </a:cubicBezTo>
                    <a:cubicBezTo>
                      <a:pt x="874014" y="820884"/>
                      <a:pt x="884321" y="832230"/>
                      <a:pt x="893610" y="839441"/>
                    </a:cubicBezTo>
                    <a:cubicBezTo>
                      <a:pt x="899143" y="842278"/>
                      <a:pt x="904340" y="845731"/>
                      <a:pt x="909071" y="849759"/>
                    </a:cubicBezTo>
                    <a:cubicBezTo>
                      <a:pt x="909071" y="849759"/>
                      <a:pt x="909071" y="858009"/>
                      <a:pt x="909071" y="862134"/>
                    </a:cubicBezTo>
                    <a:lnTo>
                      <a:pt x="899793" y="877606"/>
                    </a:lnTo>
                    <a:cubicBezTo>
                      <a:pt x="899793" y="883788"/>
                      <a:pt x="899793" y="889981"/>
                      <a:pt x="899793" y="895134"/>
                    </a:cubicBezTo>
                    <a:cubicBezTo>
                      <a:pt x="899208" y="903027"/>
                      <a:pt x="899208" y="910963"/>
                      <a:pt x="899793" y="918856"/>
                    </a:cubicBezTo>
                    <a:cubicBezTo>
                      <a:pt x="898212" y="930820"/>
                      <a:pt x="894357" y="942372"/>
                      <a:pt x="888457" y="952885"/>
                    </a:cubicBezTo>
                    <a:cubicBezTo>
                      <a:pt x="892549" y="964935"/>
                      <a:pt x="898840" y="976119"/>
                      <a:pt x="907014" y="985885"/>
                    </a:cubicBezTo>
                    <a:cubicBezTo>
                      <a:pt x="910836" y="990368"/>
                      <a:pt x="915372" y="994201"/>
                      <a:pt x="920418" y="997232"/>
                    </a:cubicBezTo>
                    <a:cubicBezTo>
                      <a:pt x="929696" y="1002386"/>
                      <a:pt x="935889" y="1010636"/>
                      <a:pt x="949293" y="1010636"/>
                    </a:cubicBezTo>
                    <a:cubicBezTo>
                      <a:pt x="958604" y="1010733"/>
                      <a:pt x="967558" y="1007009"/>
                      <a:pt x="974043" y="1000318"/>
                    </a:cubicBezTo>
                    <a:cubicBezTo>
                      <a:pt x="978266" y="995846"/>
                      <a:pt x="983138" y="992024"/>
                      <a:pt x="988486" y="988982"/>
                    </a:cubicBezTo>
                    <a:cubicBezTo>
                      <a:pt x="988486" y="988982"/>
                      <a:pt x="997765" y="981760"/>
                      <a:pt x="998794" y="981760"/>
                    </a:cubicBezTo>
                    <a:cubicBezTo>
                      <a:pt x="1003287" y="980537"/>
                      <a:pt x="1007498" y="978436"/>
                      <a:pt x="1011169" y="975578"/>
                    </a:cubicBezTo>
                    <a:cubicBezTo>
                      <a:pt x="1015489" y="970598"/>
                      <a:pt x="1020328" y="966105"/>
                      <a:pt x="1025612" y="962164"/>
                    </a:cubicBezTo>
                    <a:cubicBezTo>
                      <a:pt x="1035302" y="959479"/>
                      <a:pt x="1045631" y="963203"/>
                      <a:pt x="1051391" y="971442"/>
                    </a:cubicBezTo>
                    <a:cubicBezTo>
                      <a:pt x="1057021" y="979919"/>
                      <a:pt x="1061860" y="988895"/>
                      <a:pt x="1065834" y="998260"/>
                    </a:cubicBezTo>
                    <a:cubicBezTo>
                      <a:pt x="1070446" y="1003349"/>
                      <a:pt x="1073012" y="1009964"/>
                      <a:pt x="1073044" y="1016828"/>
                    </a:cubicBezTo>
                    <a:cubicBezTo>
                      <a:pt x="1073044" y="1021981"/>
                      <a:pt x="1063766" y="1028164"/>
                      <a:pt x="1061698" y="1034357"/>
                    </a:cubicBezTo>
                    <a:cubicBezTo>
                      <a:pt x="1059424" y="1041123"/>
                      <a:pt x="1055927" y="1047403"/>
                      <a:pt x="1051391" y="1052914"/>
                    </a:cubicBezTo>
                    <a:cubicBezTo>
                      <a:pt x="1046551" y="1055686"/>
                      <a:pt x="1041343" y="1057775"/>
                      <a:pt x="1035919" y="1059107"/>
                    </a:cubicBezTo>
                    <a:cubicBezTo>
                      <a:pt x="1029509" y="1063189"/>
                      <a:pt x="1023901" y="1068429"/>
                      <a:pt x="1019419" y="1074568"/>
                    </a:cubicBezTo>
                    <a:lnTo>
                      <a:pt x="1003947" y="1090039"/>
                    </a:lnTo>
                    <a:lnTo>
                      <a:pt x="987447" y="1100357"/>
                    </a:lnTo>
                    <a:cubicBezTo>
                      <a:pt x="981265" y="1105511"/>
                      <a:pt x="973015" y="1115829"/>
                      <a:pt x="967861" y="1118915"/>
                    </a:cubicBezTo>
                    <a:cubicBezTo>
                      <a:pt x="962989" y="1121405"/>
                      <a:pt x="957770" y="1123137"/>
                      <a:pt x="952390" y="1124079"/>
                    </a:cubicBezTo>
                    <a:cubicBezTo>
                      <a:pt x="944508" y="1124989"/>
                      <a:pt x="936550" y="1124989"/>
                      <a:pt x="928668" y="1124079"/>
                    </a:cubicBezTo>
                    <a:cubicBezTo>
                      <a:pt x="922107" y="1119380"/>
                      <a:pt x="915903" y="1114216"/>
                      <a:pt x="910111" y="1108607"/>
                    </a:cubicBezTo>
                    <a:lnTo>
                      <a:pt x="885360" y="1093136"/>
                    </a:lnTo>
                    <a:lnTo>
                      <a:pt x="870917" y="1081789"/>
                    </a:lnTo>
                    <a:cubicBezTo>
                      <a:pt x="866543" y="1077783"/>
                      <a:pt x="861693" y="1074319"/>
                      <a:pt x="856485" y="1071482"/>
                    </a:cubicBezTo>
                    <a:cubicBezTo>
                      <a:pt x="848885" y="1067357"/>
                      <a:pt x="841944" y="1062149"/>
                      <a:pt x="835849" y="1056010"/>
                    </a:cubicBezTo>
                    <a:cubicBezTo>
                      <a:pt x="825542" y="1046732"/>
                      <a:pt x="826570" y="1041578"/>
                      <a:pt x="809042" y="1020953"/>
                    </a:cubicBezTo>
                    <a:lnTo>
                      <a:pt x="803888" y="1007539"/>
                    </a:lnTo>
                    <a:cubicBezTo>
                      <a:pt x="794609" y="998260"/>
                      <a:pt x="797695" y="997232"/>
                      <a:pt x="790484" y="988982"/>
                    </a:cubicBezTo>
                    <a:lnTo>
                      <a:pt x="778109" y="970414"/>
                    </a:lnTo>
                    <a:lnTo>
                      <a:pt x="753359" y="944635"/>
                    </a:lnTo>
                    <a:cubicBezTo>
                      <a:pt x="748422" y="939406"/>
                      <a:pt x="744264" y="933505"/>
                      <a:pt x="740984" y="927106"/>
                    </a:cubicBezTo>
                    <a:cubicBezTo>
                      <a:pt x="735202" y="916994"/>
                      <a:pt x="728652" y="907336"/>
                      <a:pt x="721387" y="898231"/>
                    </a:cubicBezTo>
                    <a:cubicBezTo>
                      <a:pt x="715367" y="893272"/>
                      <a:pt x="709846" y="887750"/>
                      <a:pt x="704887" y="881731"/>
                    </a:cubicBezTo>
                    <a:cubicBezTo>
                      <a:pt x="700686" y="877032"/>
                      <a:pt x="700686" y="869930"/>
                      <a:pt x="704887" y="865230"/>
                    </a:cubicBezTo>
                    <a:cubicBezTo>
                      <a:pt x="704887" y="865230"/>
                      <a:pt x="715194" y="859037"/>
                      <a:pt x="719319" y="854912"/>
                    </a:cubicBezTo>
                    <a:cubicBezTo>
                      <a:pt x="723444" y="850787"/>
                      <a:pt x="725512" y="843576"/>
                      <a:pt x="727580" y="841508"/>
                    </a:cubicBezTo>
                    <a:cubicBezTo>
                      <a:pt x="729637" y="839441"/>
                      <a:pt x="735819" y="841508"/>
                      <a:pt x="738916" y="833259"/>
                    </a:cubicBezTo>
                    <a:cubicBezTo>
                      <a:pt x="741742" y="828278"/>
                      <a:pt x="744838" y="823460"/>
                      <a:pt x="748194" y="818815"/>
                    </a:cubicBezTo>
                    <a:lnTo>
                      <a:pt x="748194" y="810576"/>
                    </a:lnTo>
                    <a:cubicBezTo>
                      <a:pt x="753359" y="805412"/>
                      <a:pt x="757484" y="810576"/>
                      <a:pt x="761609" y="810576"/>
                    </a:cubicBezTo>
                    <a:cubicBezTo>
                      <a:pt x="764922" y="808877"/>
                      <a:pt x="768040" y="806798"/>
                      <a:pt x="770888" y="804383"/>
                    </a:cubicBezTo>
                    <a:close/>
                    <a:moveTo>
                      <a:pt x="1449455" y="662074"/>
                    </a:moveTo>
                    <a:cubicBezTo>
                      <a:pt x="1449455" y="662074"/>
                      <a:pt x="1455637" y="662074"/>
                      <a:pt x="1457705" y="662074"/>
                    </a:cubicBezTo>
                    <a:cubicBezTo>
                      <a:pt x="1459762" y="662074"/>
                      <a:pt x="1457705" y="673421"/>
                      <a:pt x="1457705" y="673421"/>
                    </a:cubicBezTo>
                    <a:cubicBezTo>
                      <a:pt x="1457705" y="673421"/>
                      <a:pt x="1463888" y="682699"/>
                      <a:pt x="1462859" y="685795"/>
                    </a:cubicBezTo>
                    <a:cubicBezTo>
                      <a:pt x="1461830" y="688892"/>
                      <a:pt x="1462859" y="693017"/>
                      <a:pt x="1462859" y="698171"/>
                    </a:cubicBezTo>
                    <a:cubicBezTo>
                      <a:pt x="1462859" y="703324"/>
                      <a:pt x="1457705" y="706421"/>
                      <a:pt x="1457705" y="709517"/>
                    </a:cubicBezTo>
                    <a:cubicBezTo>
                      <a:pt x="1457705" y="712603"/>
                      <a:pt x="1462859" y="721892"/>
                      <a:pt x="1457705" y="729114"/>
                    </a:cubicBezTo>
                    <a:cubicBezTo>
                      <a:pt x="1456146" y="734127"/>
                      <a:pt x="1454078" y="738966"/>
                      <a:pt x="1451512" y="743546"/>
                    </a:cubicBezTo>
                    <a:cubicBezTo>
                      <a:pt x="1451512" y="748699"/>
                      <a:pt x="1441205" y="749728"/>
                      <a:pt x="1439137" y="752825"/>
                    </a:cubicBezTo>
                    <a:cubicBezTo>
                      <a:pt x="1437080" y="755921"/>
                      <a:pt x="1430887" y="767268"/>
                      <a:pt x="1425733" y="770353"/>
                    </a:cubicBezTo>
                    <a:cubicBezTo>
                      <a:pt x="1418197" y="778906"/>
                      <a:pt x="1405161" y="779718"/>
                      <a:pt x="1396619" y="772182"/>
                    </a:cubicBezTo>
                    <a:cubicBezTo>
                      <a:pt x="1395980" y="771609"/>
                      <a:pt x="1395363" y="771002"/>
                      <a:pt x="1394800" y="770353"/>
                    </a:cubicBezTo>
                    <a:cubicBezTo>
                      <a:pt x="1393544" y="765394"/>
                      <a:pt x="1391812" y="760555"/>
                      <a:pt x="1389646" y="755921"/>
                    </a:cubicBezTo>
                    <a:cubicBezTo>
                      <a:pt x="1386301" y="753463"/>
                      <a:pt x="1383193" y="750702"/>
                      <a:pt x="1380357" y="747671"/>
                    </a:cubicBezTo>
                    <a:cubicBezTo>
                      <a:pt x="1380357" y="747671"/>
                      <a:pt x="1380357" y="736324"/>
                      <a:pt x="1380357" y="732199"/>
                    </a:cubicBezTo>
                    <a:cubicBezTo>
                      <a:pt x="1375712" y="720626"/>
                      <a:pt x="1375712" y="707688"/>
                      <a:pt x="1380357" y="696103"/>
                    </a:cubicBezTo>
                    <a:cubicBezTo>
                      <a:pt x="1382089" y="691306"/>
                      <a:pt x="1384525" y="686792"/>
                      <a:pt x="1387578" y="682699"/>
                    </a:cubicBezTo>
                    <a:lnTo>
                      <a:pt x="1392732" y="676517"/>
                    </a:lnTo>
                    <a:cubicBezTo>
                      <a:pt x="1404079" y="670325"/>
                      <a:pt x="1415415" y="687853"/>
                      <a:pt x="1418511" y="685795"/>
                    </a:cubicBezTo>
                    <a:cubicBezTo>
                      <a:pt x="1423730" y="682136"/>
                      <a:pt x="1428266" y="677600"/>
                      <a:pt x="1431926" y="672392"/>
                    </a:cubicBezTo>
                    <a:close/>
                    <a:moveTo>
                      <a:pt x="1646166" y="509318"/>
                    </a:moveTo>
                    <a:cubicBezTo>
                      <a:pt x="1653642" y="510735"/>
                      <a:pt x="1661375" y="513570"/>
                      <a:pt x="1664986" y="516660"/>
                    </a:cubicBezTo>
                    <a:lnTo>
                      <a:pt x="1677361" y="521825"/>
                    </a:lnTo>
                    <a:cubicBezTo>
                      <a:pt x="1680035" y="525614"/>
                      <a:pt x="1682114" y="529794"/>
                      <a:pt x="1683554" y="534200"/>
                    </a:cubicBezTo>
                    <a:cubicBezTo>
                      <a:pt x="1683554" y="542450"/>
                      <a:pt x="1683554" y="544507"/>
                      <a:pt x="1683554" y="550701"/>
                    </a:cubicBezTo>
                    <a:cubicBezTo>
                      <a:pt x="1683099" y="556536"/>
                      <a:pt x="1683099" y="562393"/>
                      <a:pt x="1683554" y="568229"/>
                    </a:cubicBezTo>
                    <a:cubicBezTo>
                      <a:pt x="1683814" y="572701"/>
                      <a:pt x="1683814" y="577172"/>
                      <a:pt x="1683554" y="581633"/>
                    </a:cubicBezTo>
                    <a:cubicBezTo>
                      <a:pt x="1683554" y="586797"/>
                      <a:pt x="1678400" y="589883"/>
                      <a:pt x="1674265" y="595036"/>
                    </a:cubicBezTo>
                    <a:cubicBezTo>
                      <a:pt x="1670139" y="600201"/>
                      <a:pt x="1664986" y="595036"/>
                      <a:pt x="1662929" y="602258"/>
                    </a:cubicBezTo>
                    <a:cubicBezTo>
                      <a:pt x="1660861" y="609480"/>
                      <a:pt x="1656735" y="613605"/>
                      <a:pt x="1654678" y="614633"/>
                    </a:cubicBezTo>
                    <a:cubicBezTo>
                      <a:pt x="1650044" y="617914"/>
                      <a:pt x="1643840" y="617914"/>
                      <a:pt x="1639206" y="614633"/>
                    </a:cubicBezTo>
                    <a:cubicBezTo>
                      <a:pt x="1639206" y="614633"/>
                      <a:pt x="1639206" y="605355"/>
                      <a:pt x="1630956" y="602258"/>
                    </a:cubicBezTo>
                    <a:cubicBezTo>
                      <a:pt x="1622706" y="599173"/>
                      <a:pt x="1612388" y="592980"/>
                      <a:pt x="1610331" y="589883"/>
                    </a:cubicBezTo>
                    <a:cubicBezTo>
                      <a:pt x="1608263" y="586797"/>
                      <a:pt x="1596927" y="583701"/>
                      <a:pt x="1593830" y="579576"/>
                    </a:cubicBezTo>
                    <a:cubicBezTo>
                      <a:pt x="1590235" y="573675"/>
                      <a:pt x="1585288" y="568727"/>
                      <a:pt x="1579387" y="565133"/>
                    </a:cubicBezTo>
                    <a:cubicBezTo>
                      <a:pt x="1575662" y="562534"/>
                      <a:pt x="1573367" y="558333"/>
                      <a:pt x="1573204" y="553797"/>
                    </a:cubicBezTo>
                    <a:cubicBezTo>
                      <a:pt x="1573204" y="553797"/>
                      <a:pt x="1565983" y="542450"/>
                      <a:pt x="1568051" y="536257"/>
                    </a:cubicBezTo>
                    <a:lnTo>
                      <a:pt x="1564954" y="523882"/>
                    </a:lnTo>
                    <a:cubicBezTo>
                      <a:pt x="1564954" y="523882"/>
                      <a:pt x="1573204" y="523882"/>
                      <a:pt x="1578358" y="523882"/>
                    </a:cubicBezTo>
                    <a:lnTo>
                      <a:pt x="1593830" y="523882"/>
                    </a:lnTo>
                    <a:lnTo>
                      <a:pt x="1606205" y="517700"/>
                    </a:lnTo>
                    <a:cubicBezTo>
                      <a:pt x="1606205" y="517700"/>
                      <a:pt x="1617552" y="517700"/>
                      <a:pt x="1619609" y="517700"/>
                    </a:cubicBezTo>
                    <a:lnTo>
                      <a:pt x="1628888" y="510479"/>
                    </a:lnTo>
                    <a:cubicBezTo>
                      <a:pt x="1631470" y="507902"/>
                      <a:pt x="1638689" y="507902"/>
                      <a:pt x="1646166" y="509318"/>
                    </a:cubicBezTo>
                    <a:close/>
                    <a:moveTo>
                      <a:pt x="1473177" y="465101"/>
                    </a:moveTo>
                    <a:cubicBezTo>
                      <a:pt x="1469572" y="466757"/>
                      <a:pt x="1466388" y="469225"/>
                      <a:pt x="1463898" y="472322"/>
                    </a:cubicBezTo>
                    <a:lnTo>
                      <a:pt x="1460802" y="476447"/>
                    </a:lnTo>
                    <a:cubicBezTo>
                      <a:pt x="1457705" y="481601"/>
                      <a:pt x="1451523" y="486753"/>
                      <a:pt x="1451512" y="486753"/>
                    </a:cubicBezTo>
                    <a:cubicBezTo>
                      <a:pt x="1450667" y="490564"/>
                      <a:pt x="1448903" y="494105"/>
                      <a:pt x="1446358" y="497071"/>
                    </a:cubicBezTo>
                    <a:cubicBezTo>
                      <a:pt x="1440750" y="504304"/>
                      <a:pt x="1435574" y="511883"/>
                      <a:pt x="1430897" y="519754"/>
                    </a:cubicBezTo>
                    <a:cubicBezTo>
                      <a:pt x="1427800" y="524074"/>
                      <a:pt x="1427800" y="529877"/>
                      <a:pt x="1430897" y="534197"/>
                    </a:cubicBezTo>
                    <a:cubicBezTo>
                      <a:pt x="1434903" y="538128"/>
                      <a:pt x="1441324" y="538128"/>
                      <a:pt x="1445330" y="534197"/>
                    </a:cubicBezTo>
                    <a:cubicBezTo>
                      <a:pt x="1450851" y="530050"/>
                      <a:pt x="1455421" y="524777"/>
                      <a:pt x="1458734" y="518725"/>
                    </a:cubicBezTo>
                    <a:cubicBezTo>
                      <a:pt x="1461841" y="512002"/>
                      <a:pt x="1464602" y="505116"/>
                      <a:pt x="1466984" y="498100"/>
                    </a:cubicBezTo>
                    <a:cubicBezTo>
                      <a:pt x="1469875" y="491864"/>
                      <a:pt x="1471954" y="485282"/>
                      <a:pt x="1473177" y="478503"/>
                    </a:cubicBezTo>
                    <a:cubicBezTo>
                      <a:pt x="1473177" y="472322"/>
                      <a:pt x="1473177" y="465101"/>
                      <a:pt x="1473177" y="465101"/>
                    </a:cubicBezTo>
                    <a:close/>
                    <a:moveTo>
                      <a:pt x="1498954" y="383631"/>
                    </a:moveTo>
                    <a:cubicBezTo>
                      <a:pt x="1508569" y="383078"/>
                      <a:pt x="1518205" y="383078"/>
                      <a:pt x="1527830" y="383631"/>
                    </a:cubicBezTo>
                    <a:cubicBezTo>
                      <a:pt x="1532983" y="383631"/>
                      <a:pt x="1540205" y="396005"/>
                      <a:pt x="1543291" y="398073"/>
                    </a:cubicBezTo>
                    <a:cubicBezTo>
                      <a:pt x="1547654" y="400866"/>
                      <a:pt x="1550642" y="405349"/>
                      <a:pt x="1551541" y="410449"/>
                    </a:cubicBezTo>
                    <a:cubicBezTo>
                      <a:pt x="1551552" y="423852"/>
                      <a:pt x="1545359" y="432102"/>
                      <a:pt x="1545359" y="438295"/>
                    </a:cubicBezTo>
                    <a:cubicBezTo>
                      <a:pt x="1545922" y="444466"/>
                      <a:pt x="1545922" y="450681"/>
                      <a:pt x="1545359" y="456852"/>
                    </a:cubicBezTo>
                    <a:cubicBezTo>
                      <a:pt x="1545359" y="478506"/>
                      <a:pt x="1545359" y="499132"/>
                      <a:pt x="1545359" y="520796"/>
                    </a:cubicBezTo>
                    <a:cubicBezTo>
                      <a:pt x="1545359" y="526978"/>
                      <a:pt x="1545359" y="535229"/>
                      <a:pt x="1545359" y="543478"/>
                    </a:cubicBezTo>
                    <a:cubicBezTo>
                      <a:pt x="1544276" y="546716"/>
                      <a:pt x="1541504" y="549087"/>
                      <a:pt x="1538137" y="549671"/>
                    </a:cubicBezTo>
                    <a:cubicBezTo>
                      <a:pt x="1538137" y="549671"/>
                      <a:pt x="1531955" y="557922"/>
                      <a:pt x="1538137" y="564104"/>
                    </a:cubicBezTo>
                    <a:cubicBezTo>
                      <a:pt x="1541234" y="570307"/>
                      <a:pt x="1545846" y="575623"/>
                      <a:pt x="1551552" y="579576"/>
                    </a:cubicBezTo>
                    <a:cubicBezTo>
                      <a:pt x="1568767" y="604067"/>
                      <a:pt x="1583946" y="629942"/>
                      <a:pt x="1596927" y="656923"/>
                    </a:cubicBezTo>
                    <a:cubicBezTo>
                      <a:pt x="1601702" y="666320"/>
                      <a:pt x="1601702" y="677429"/>
                      <a:pt x="1596927" y="686827"/>
                    </a:cubicBezTo>
                    <a:cubicBezTo>
                      <a:pt x="1596927" y="691980"/>
                      <a:pt x="1596927" y="704355"/>
                      <a:pt x="1590734" y="711577"/>
                    </a:cubicBezTo>
                    <a:cubicBezTo>
                      <a:pt x="1584552" y="718798"/>
                      <a:pt x="1583513" y="726010"/>
                      <a:pt x="1580427" y="728078"/>
                    </a:cubicBezTo>
                    <a:cubicBezTo>
                      <a:pt x="1577504" y="729550"/>
                      <a:pt x="1574061" y="729550"/>
                      <a:pt x="1571138" y="728078"/>
                    </a:cubicBezTo>
                    <a:cubicBezTo>
                      <a:pt x="1571138" y="728078"/>
                      <a:pt x="1561859" y="728078"/>
                      <a:pt x="1558762" y="728078"/>
                    </a:cubicBezTo>
                    <a:lnTo>
                      <a:pt x="1547427" y="728078"/>
                    </a:lnTo>
                    <a:cubicBezTo>
                      <a:pt x="1541623" y="729138"/>
                      <a:pt x="1535690" y="729138"/>
                      <a:pt x="1529887" y="728078"/>
                    </a:cubicBezTo>
                    <a:cubicBezTo>
                      <a:pt x="1524733" y="728078"/>
                      <a:pt x="1520608" y="721885"/>
                      <a:pt x="1514415" y="718798"/>
                    </a:cubicBezTo>
                    <a:cubicBezTo>
                      <a:pt x="1503697" y="715043"/>
                      <a:pt x="1492653" y="712282"/>
                      <a:pt x="1481415" y="710548"/>
                    </a:cubicBezTo>
                    <a:cubicBezTo>
                      <a:pt x="1481425" y="705384"/>
                      <a:pt x="1489676" y="698173"/>
                      <a:pt x="1490704" y="697135"/>
                    </a:cubicBezTo>
                    <a:cubicBezTo>
                      <a:pt x="1495371" y="693551"/>
                      <a:pt x="1500600" y="690769"/>
                      <a:pt x="1506176" y="688884"/>
                    </a:cubicBezTo>
                    <a:cubicBezTo>
                      <a:pt x="1516483" y="682702"/>
                      <a:pt x="1518551" y="676509"/>
                      <a:pt x="1506176" y="661048"/>
                    </a:cubicBezTo>
                    <a:cubicBezTo>
                      <a:pt x="1504151" y="656706"/>
                      <a:pt x="1501737" y="652560"/>
                      <a:pt x="1498954" y="648674"/>
                    </a:cubicBezTo>
                    <a:cubicBezTo>
                      <a:pt x="1498954" y="648662"/>
                      <a:pt x="1491733" y="637327"/>
                      <a:pt x="1488636" y="631133"/>
                    </a:cubicBezTo>
                    <a:cubicBezTo>
                      <a:pt x="1485540" y="624952"/>
                      <a:pt x="1481425" y="616702"/>
                      <a:pt x="1477300" y="606383"/>
                    </a:cubicBezTo>
                    <a:cubicBezTo>
                      <a:pt x="1473175" y="596076"/>
                      <a:pt x="1471107" y="600202"/>
                      <a:pt x="1469050" y="601230"/>
                    </a:cubicBezTo>
                    <a:cubicBezTo>
                      <a:pt x="1466982" y="602258"/>
                      <a:pt x="1458732" y="601230"/>
                      <a:pt x="1454607" y="601230"/>
                    </a:cubicBezTo>
                    <a:cubicBezTo>
                      <a:pt x="1450482" y="601230"/>
                      <a:pt x="1448425" y="607411"/>
                      <a:pt x="1445328" y="608451"/>
                    </a:cubicBezTo>
                    <a:cubicBezTo>
                      <a:pt x="1440283" y="612025"/>
                      <a:pt x="1434718" y="614806"/>
                      <a:pt x="1428828" y="616702"/>
                    </a:cubicBezTo>
                    <a:cubicBezTo>
                      <a:pt x="1426143" y="617568"/>
                      <a:pt x="1423263" y="617568"/>
                      <a:pt x="1420578" y="616702"/>
                    </a:cubicBezTo>
                    <a:cubicBezTo>
                      <a:pt x="1415424" y="616702"/>
                      <a:pt x="1414385" y="616702"/>
                      <a:pt x="1410260" y="607411"/>
                    </a:cubicBezTo>
                    <a:lnTo>
                      <a:pt x="1404078" y="607411"/>
                    </a:lnTo>
                    <a:lnTo>
                      <a:pt x="1394799" y="596076"/>
                    </a:lnTo>
                    <a:lnTo>
                      <a:pt x="1380356" y="580605"/>
                    </a:lnTo>
                    <a:cubicBezTo>
                      <a:pt x="1373968" y="574217"/>
                      <a:pt x="1368100" y="567319"/>
                      <a:pt x="1362827" y="559979"/>
                    </a:cubicBezTo>
                    <a:lnTo>
                      <a:pt x="1347355" y="537296"/>
                    </a:lnTo>
                    <a:cubicBezTo>
                      <a:pt x="1338076" y="520796"/>
                      <a:pt x="1347355" y="511507"/>
                      <a:pt x="1347355" y="502228"/>
                    </a:cubicBezTo>
                    <a:lnTo>
                      <a:pt x="1357673" y="488825"/>
                    </a:lnTo>
                    <a:cubicBezTo>
                      <a:pt x="1357673" y="488825"/>
                      <a:pt x="1365924" y="488825"/>
                      <a:pt x="1373134" y="488825"/>
                    </a:cubicBezTo>
                    <a:cubicBezTo>
                      <a:pt x="1380356" y="488825"/>
                      <a:pt x="1381384" y="488825"/>
                      <a:pt x="1383452" y="488825"/>
                    </a:cubicBezTo>
                    <a:cubicBezTo>
                      <a:pt x="1391573" y="482903"/>
                      <a:pt x="1398556" y="475561"/>
                      <a:pt x="1404078" y="467171"/>
                    </a:cubicBezTo>
                    <a:cubicBezTo>
                      <a:pt x="1404078" y="462007"/>
                      <a:pt x="1414385" y="457881"/>
                      <a:pt x="1418510" y="450670"/>
                    </a:cubicBezTo>
                    <a:cubicBezTo>
                      <a:pt x="1421477" y="446167"/>
                      <a:pt x="1424930" y="442009"/>
                      <a:pt x="1428828" y="438295"/>
                    </a:cubicBezTo>
                    <a:lnTo>
                      <a:pt x="1438107" y="429006"/>
                    </a:lnTo>
                    <a:cubicBezTo>
                      <a:pt x="1442665" y="425098"/>
                      <a:pt x="1446195" y="420149"/>
                      <a:pt x="1448425" y="414573"/>
                    </a:cubicBezTo>
                    <a:lnTo>
                      <a:pt x="1448425" y="404255"/>
                    </a:lnTo>
                    <a:cubicBezTo>
                      <a:pt x="1449908" y="401364"/>
                      <a:pt x="1451630" y="398605"/>
                      <a:pt x="1453579" y="396005"/>
                    </a:cubicBezTo>
                    <a:cubicBezTo>
                      <a:pt x="1453579" y="396005"/>
                      <a:pt x="1453579" y="396005"/>
                      <a:pt x="1459761" y="388795"/>
                    </a:cubicBezTo>
                    <a:lnTo>
                      <a:pt x="1469050" y="391881"/>
                    </a:lnTo>
                    <a:cubicBezTo>
                      <a:pt x="1474171" y="391090"/>
                      <a:pt x="1479390" y="391090"/>
                      <a:pt x="1484511" y="391881"/>
                    </a:cubicBezTo>
                    <a:cubicBezTo>
                      <a:pt x="1484511" y="391881"/>
                      <a:pt x="1494829" y="383631"/>
                      <a:pt x="1498954" y="383631"/>
                    </a:cubicBezTo>
                    <a:close/>
                    <a:moveTo>
                      <a:pt x="4049260" y="354753"/>
                    </a:moveTo>
                    <a:cubicBezTo>
                      <a:pt x="4049260" y="354753"/>
                      <a:pt x="4069885" y="364031"/>
                      <a:pt x="4069885" y="368156"/>
                    </a:cubicBezTo>
                    <a:cubicBezTo>
                      <a:pt x="4070318" y="376558"/>
                      <a:pt x="4073588" y="384548"/>
                      <a:pt x="4079164" y="390849"/>
                    </a:cubicBezTo>
                    <a:cubicBezTo>
                      <a:pt x="4079164" y="398060"/>
                      <a:pt x="4079164" y="399100"/>
                      <a:pt x="4079164" y="405282"/>
                    </a:cubicBezTo>
                    <a:cubicBezTo>
                      <a:pt x="4079164" y="411475"/>
                      <a:pt x="4079164" y="415600"/>
                      <a:pt x="4074010" y="418685"/>
                    </a:cubicBezTo>
                    <a:lnTo>
                      <a:pt x="4053385" y="435196"/>
                    </a:lnTo>
                    <a:cubicBezTo>
                      <a:pt x="4053385" y="435196"/>
                      <a:pt x="4043067" y="445504"/>
                      <a:pt x="4045135" y="447561"/>
                    </a:cubicBezTo>
                    <a:cubicBezTo>
                      <a:pt x="4048545" y="448167"/>
                      <a:pt x="4052031" y="448167"/>
                      <a:pt x="4055442" y="447561"/>
                    </a:cubicBezTo>
                    <a:lnTo>
                      <a:pt x="4068856" y="447561"/>
                    </a:lnTo>
                    <a:lnTo>
                      <a:pt x="4084317" y="447561"/>
                    </a:lnTo>
                    <a:cubicBezTo>
                      <a:pt x="4091539" y="447561"/>
                      <a:pt x="4102885" y="447561"/>
                      <a:pt x="4105971" y="447561"/>
                    </a:cubicBezTo>
                    <a:cubicBezTo>
                      <a:pt x="4109068" y="447561"/>
                      <a:pt x="4128664" y="454782"/>
                      <a:pt x="4128664" y="460975"/>
                    </a:cubicBezTo>
                    <a:cubicBezTo>
                      <a:pt x="4128664" y="467157"/>
                      <a:pt x="4135886" y="471282"/>
                      <a:pt x="4145164" y="478504"/>
                    </a:cubicBezTo>
                    <a:cubicBezTo>
                      <a:pt x="4154443" y="485725"/>
                      <a:pt x="4145164" y="501186"/>
                      <a:pt x="4145164" y="512533"/>
                    </a:cubicBezTo>
                    <a:cubicBezTo>
                      <a:pt x="4145164" y="523879"/>
                      <a:pt x="4145164" y="519754"/>
                      <a:pt x="4135886" y="512533"/>
                    </a:cubicBezTo>
                    <a:cubicBezTo>
                      <a:pt x="4126607" y="505311"/>
                      <a:pt x="4127636" y="512533"/>
                      <a:pt x="4120414" y="512533"/>
                    </a:cubicBezTo>
                    <a:cubicBezTo>
                      <a:pt x="4109804" y="513886"/>
                      <a:pt x="4099063" y="513886"/>
                      <a:pt x="4088442" y="512533"/>
                    </a:cubicBezTo>
                    <a:cubicBezTo>
                      <a:pt x="4082271" y="513042"/>
                      <a:pt x="4076067" y="513042"/>
                      <a:pt x="4069885" y="512533"/>
                    </a:cubicBezTo>
                    <a:lnTo>
                      <a:pt x="4052356" y="504283"/>
                    </a:lnTo>
                    <a:cubicBezTo>
                      <a:pt x="4041887" y="501565"/>
                      <a:pt x="4031179" y="499833"/>
                      <a:pt x="4020384" y="499129"/>
                    </a:cubicBezTo>
                    <a:cubicBezTo>
                      <a:pt x="4014830" y="501056"/>
                      <a:pt x="4009612" y="503839"/>
                      <a:pt x="4004913" y="507379"/>
                    </a:cubicBezTo>
                    <a:cubicBezTo>
                      <a:pt x="3997691" y="507379"/>
                      <a:pt x="3995634" y="524908"/>
                      <a:pt x="3995634" y="529033"/>
                    </a:cubicBezTo>
                    <a:cubicBezTo>
                      <a:pt x="3998341" y="552755"/>
                      <a:pt x="4004242" y="576000"/>
                      <a:pt x="4013163" y="598130"/>
                    </a:cubicBezTo>
                    <a:cubicBezTo>
                      <a:pt x="4013163" y="608437"/>
                      <a:pt x="4013163" y="638352"/>
                      <a:pt x="4024509" y="651756"/>
                    </a:cubicBezTo>
                    <a:cubicBezTo>
                      <a:pt x="4032337" y="664856"/>
                      <a:pt x="4038898" y="678661"/>
                      <a:pt x="4044106" y="693006"/>
                    </a:cubicBezTo>
                    <a:cubicBezTo>
                      <a:pt x="4044095" y="700228"/>
                      <a:pt x="4055442" y="706410"/>
                      <a:pt x="4058538" y="711564"/>
                    </a:cubicBezTo>
                    <a:cubicBezTo>
                      <a:pt x="4061635" y="716728"/>
                      <a:pt x="4064731" y="726007"/>
                      <a:pt x="4067817" y="729103"/>
                    </a:cubicBezTo>
                    <a:cubicBezTo>
                      <a:pt x="4076641" y="738945"/>
                      <a:pt x="4084902" y="749273"/>
                      <a:pt x="4092567" y="760036"/>
                    </a:cubicBezTo>
                    <a:cubicBezTo>
                      <a:pt x="4092567" y="760036"/>
                      <a:pt x="4100817" y="767257"/>
                      <a:pt x="4100817" y="771382"/>
                    </a:cubicBezTo>
                    <a:cubicBezTo>
                      <a:pt x="4100817" y="775507"/>
                      <a:pt x="4094635" y="771382"/>
                      <a:pt x="4092567" y="777564"/>
                    </a:cubicBezTo>
                    <a:cubicBezTo>
                      <a:pt x="4090510" y="783757"/>
                      <a:pt x="4092567" y="786854"/>
                      <a:pt x="4084317" y="788911"/>
                    </a:cubicBezTo>
                    <a:cubicBezTo>
                      <a:pt x="4076359" y="792018"/>
                      <a:pt x="4067525" y="792018"/>
                      <a:pt x="4059567" y="788911"/>
                    </a:cubicBezTo>
                    <a:cubicBezTo>
                      <a:pt x="4059567" y="788911"/>
                      <a:pt x="4052356" y="788911"/>
                      <a:pt x="4049260" y="788911"/>
                    </a:cubicBezTo>
                    <a:cubicBezTo>
                      <a:pt x="4046196" y="789496"/>
                      <a:pt x="4043045" y="789496"/>
                      <a:pt x="4039981" y="788911"/>
                    </a:cubicBezTo>
                    <a:lnTo>
                      <a:pt x="4023481" y="777564"/>
                    </a:lnTo>
                    <a:cubicBezTo>
                      <a:pt x="4017234" y="775280"/>
                      <a:pt x="4011344" y="772162"/>
                      <a:pt x="4005941" y="768286"/>
                    </a:cubicBezTo>
                    <a:cubicBezTo>
                      <a:pt x="4005941" y="768286"/>
                      <a:pt x="3994606" y="761075"/>
                      <a:pt x="3991509" y="755910"/>
                    </a:cubicBezTo>
                    <a:cubicBezTo>
                      <a:pt x="3988413" y="750757"/>
                      <a:pt x="3976037" y="744575"/>
                      <a:pt x="3969855" y="738382"/>
                    </a:cubicBezTo>
                    <a:cubicBezTo>
                      <a:pt x="3964734" y="733975"/>
                      <a:pt x="3961735" y="727598"/>
                      <a:pt x="3961605" y="720853"/>
                    </a:cubicBezTo>
                    <a:cubicBezTo>
                      <a:pt x="3961605" y="705381"/>
                      <a:pt x="3972941" y="705381"/>
                      <a:pt x="3961605" y="671352"/>
                    </a:cubicBezTo>
                    <a:cubicBezTo>
                      <a:pt x="3958595" y="656715"/>
                      <a:pt x="3956527" y="641903"/>
                      <a:pt x="3955412" y="627006"/>
                    </a:cubicBezTo>
                    <a:cubicBezTo>
                      <a:pt x="3954373" y="618192"/>
                      <a:pt x="3952294" y="609542"/>
                      <a:pt x="3949230" y="601227"/>
                    </a:cubicBezTo>
                    <a:cubicBezTo>
                      <a:pt x="3940969" y="582658"/>
                      <a:pt x="3936855" y="558937"/>
                      <a:pt x="3933758" y="553783"/>
                    </a:cubicBezTo>
                    <a:cubicBezTo>
                      <a:pt x="3930662" y="548630"/>
                      <a:pt x="3906940" y="570283"/>
                      <a:pt x="3890440" y="575437"/>
                    </a:cubicBezTo>
                    <a:cubicBezTo>
                      <a:pt x="3873940" y="580602"/>
                      <a:pt x="3860536" y="580602"/>
                      <a:pt x="3837843" y="587812"/>
                    </a:cubicBezTo>
                    <a:cubicBezTo>
                      <a:pt x="3822469" y="590227"/>
                      <a:pt x="3806813" y="590227"/>
                      <a:pt x="3791439" y="587812"/>
                    </a:cubicBezTo>
                    <a:lnTo>
                      <a:pt x="3758439" y="587812"/>
                    </a:lnTo>
                    <a:cubicBezTo>
                      <a:pt x="3749160" y="587812"/>
                      <a:pt x="3738853" y="580602"/>
                      <a:pt x="3731631" y="579562"/>
                    </a:cubicBezTo>
                    <a:lnTo>
                      <a:pt x="3718228" y="579562"/>
                    </a:lnTo>
                    <a:cubicBezTo>
                      <a:pt x="3718228" y="579562"/>
                      <a:pt x="3718228" y="571312"/>
                      <a:pt x="3718228" y="567198"/>
                    </a:cubicBezTo>
                    <a:cubicBezTo>
                      <a:pt x="3718228" y="563062"/>
                      <a:pt x="3718228" y="553783"/>
                      <a:pt x="3718228" y="549658"/>
                    </a:cubicBezTo>
                    <a:cubicBezTo>
                      <a:pt x="3718228" y="545533"/>
                      <a:pt x="3711006" y="542437"/>
                      <a:pt x="3709977" y="539351"/>
                    </a:cubicBezTo>
                    <a:cubicBezTo>
                      <a:pt x="3708938" y="536254"/>
                      <a:pt x="3709977" y="533158"/>
                      <a:pt x="3721313" y="539351"/>
                    </a:cubicBezTo>
                    <a:cubicBezTo>
                      <a:pt x="3728805" y="540899"/>
                      <a:pt x="3736525" y="540899"/>
                      <a:pt x="3744006" y="539351"/>
                    </a:cubicBezTo>
                    <a:cubicBezTo>
                      <a:pt x="3749127" y="540174"/>
                      <a:pt x="3754346" y="540174"/>
                      <a:pt x="3759478" y="539351"/>
                    </a:cubicBezTo>
                    <a:cubicBezTo>
                      <a:pt x="3759478" y="539351"/>
                      <a:pt x="3766689" y="539351"/>
                      <a:pt x="3769785" y="539351"/>
                    </a:cubicBezTo>
                    <a:cubicBezTo>
                      <a:pt x="3797329" y="534544"/>
                      <a:pt x="3824537" y="527994"/>
                      <a:pt x="3851258" y="519754"/>
                    </a:cubicBezTo>
                    <a:cubicBezTo>
                      <a:pt x="3866762" y="514871"/>
                      <a:pt x="3880902" y="506394"/>
                      <a:pt x="3892508" y="495004"/>
                    </a:cubicBezTo>
                    <a:cubicBezTo>
                      <a:pt x="3897911" y="492027"/>
                      <a:pt x="3902512" y="487772"/>
                      <a:pt x="3905912" y="482629"/>
                    </a:cubicBezTo>
                    <a:cubicBezTo>
                      <a:pt x="3905912" y="482629"/>
                      <a:pt x="3897662" y="482629"/>
                      <a:pt x="3894565" y="477476"/>
                    </a:cubicBezTo>
                    <a:lnTo>
                      <a:pt x="3886315" y="477476"/>
                    </a:lnTo>
                    <a:lnTo>
                      <a:pt x="3873940" y="477476"/>
                    </a:lnTo>
                    <a:cubicBezTo>
                      <a:pt x="3869717" y="477151"/>
                      <a:pt x="3865895" y="474866"/>
                      <a:pt x="3863633" y="471282"/>
                    </a:cubicBezTo>
                    <a:cubicBezTo>
                      <a:pt x="3863633" y="466129"/>
                      <a:pt x="3863633" y="459936"/>
                      <a:pt x="3852286" y="454782"/>
                    </a:cubicBezTo>
                    <a:cubicBezTo>
                      <a:pt x="3843830" y="445536"/>
                      <a:pt x="3841795" y="432089"/>
                      <a:pt x="3847132" y="420753"/>
                    </a:cubicBezTo>
                    <a:cubicBezTo>
                      <a:pt x="3849049" y="414712"/>
                      <a:pt x="3854257" y="410305"/>
                      <a:pt x="3860536" y="409418"/>
                    </a:cubicBezTo>
                    <a:cubicBezTo>
                      <a:pt x="3864975" y="410143"/>
                      <a:pt x="3869501" y="410143"/>
                      <a:pt x="3873951" y="409418"/>
                    </a:cubicBezTo>
                    <a:cubicBezTo>
                      <a:pt x="3873940" y="409407"/>
                      <a:pt x="3882190" y="409407"/>
                      <a:pt x="3887354" y="409407"/>
                    </a:cubicBezTo>
                    <a:cubicBezTo>
                      <a:pt x="3891750" y="408357"/>
                      <a:pt x="3896352" y="408357"/>
                      <a:pt x="3900758" y="409407"/>
                    </a:cubicBezTo>
                    <a:cubicBezTo>
                      <a:pt x="3900758" y="409407"/>
                      <a:pt x="3915190" y="418685"/>
                      <a:pt x="3923440" y="422821"/>
                    </a:cubicBezTo>
                    <a:cubicBezTo>
                      <a:pt x="3937829" y="428700"/>
                      <a:pt x="3953290" y="431515"/>
                      <a:pt x="3968816" y="431061"/>
                    </a:cubicBezTo>
                    <a:cubicBezTo>
                      <a:pt x="3974836" y="418826"/>
                      <a:pt x="3984114" y="408476"/>
                      <a:pt x="3995634" y="401157"/>
                    </a:cubicBezTo>
                    <a:cubicBezTo>
                      <a:pt x="4001275" y="394660"/>
                      <a:pt x="4006450" y="387775"/>
                      <a:pt x="4011106" y="380532"/>
                    </a:cubicBezTo>
                    <a:cubicBezTo>
                      <a:pt x="4015664" y="374804"/>
                      <a:pt x="4018847" y="368102"/>
                      <a:pt x="4020384" y="360935"/>
                    </a:cubicBezTo>
                    <a:cubicBezTo>
                      <a:pt x="4020384" y="355781"/>
                      <a:pt x="4026567" y="360946"/>
                      <a:pt x="4030692" y="360946"/>
                    </a:cubicBezTo>
                    <a:cubicBezTo>
                      <a:pt x="4034817" y="360946"/>
                      <a:pt x="4041010" y="369185"/>
                      <a:pt x="4045135" y="371253"/>
                    </a:cubicBezTo>
                    <a:cubicBezTo>
                      <a:pt x="4049260" y="373310"/>
                      <a:pt x="4055442" y="371253"/>
                      <a:pt x="4058538" y="371253"/>
                    </a:cubicBezTo>
                    <a:close/>
                    <a:moveTo>
                      <a:pt x="1383200" y="242484"/>
                    </a:moveTo>
                    <a:cubicBezTo>
                      <a:pt x="1385778" y="241841"/>
                      <a:pt x="1388098" y="241841"/>
                      <a:pt x="1389646" y="244417"/>
                    </a:cubicBezTo>
                    <a:cubicBezTo>
                      <a:pt x="1392742" y="249571"/>
                      <a:pt x="1399953" y="254724"/>
                      <a:pt x="1403049" y="256792"/>
                    </a:cubicBezTo>
                    <a:cubicBezTo>
                      <a:pt x="1406146" y="258850"/>
                      <a:pt x="1416453" y="256792"/>
                      <a:pt x="1425742" y="272253"/>
                    </a:cubicBezTo>
                    <a:cubicBezTo>
                      <a:pt x="1435021" y="287725"/>
                      <a:pt x="1431925" y="288753"/>
                      <a:pt x="1425742" y="302168"/>
                    </a:cubicBezTo>
                    <a:cubicBezTo>
                      <a:pt x="1419549" y="315572"/>
                      <a:pt x="1425742" y="311447"/>
                      <a:pt x="1432953" y="308350"/>
                    </a:cubicBezTo>
                    <a:lnTo>
                      <a:pt x="1470078" y="272253"/>
                    </a:lnTo>
                    <a:cubicBezTo>
                      <a:pt x="1476488" y="264566"/>
                      <a:pt x="1483753" y="257647"/>
                      <a:pt x="1491732" y="251628"/>
                    </a:cubicBezTo>
                    <a:cubicBezTo>
                      <a:pt x="1491732" y="251628"/>
                      <a:pt x="1499993" y="251628"/>
                      <a:pt x="1505146" y="251628"/>
                    </a:cubicBezTo>
                    <a:cubicBezTo>
                      <a:pt x="1510300" y="251628"/>
                      <a:pt x="1514425" y="246474"/>
                      <a:pt x="1517522" y="251628"/>
                    </a:cubicBezTo>
                    <a:cubicBezTo>
                      <a:pt x="1524115" y="254389"/>
                      <a:pt x="1531542" y="254389"/>
                      <a:pt x="1538147" y="251628"/>
                    </a:cubicBezTo>
                    <a:cubicBezTo>
                      <a:pt x="1538147" y="251628"/>
                      <a:pt x="1546397" y="251628"/>
                      <a:pt x="1547425" y="251628"/>
                    </a:cubicBezTo>
                    <a:lnTo>
                      <a:pt x="1555675" y="266071"/>
                    </a:lnTo>
                    <a:cubicBezTo>
                      <a:pt x="1555675" y="275350"/>
                      <a:pt x="1547425" y="291850"/>
                      <a:pt x="1543300" y="300100"/>
                    </a:cubicBezTo>
                    <a:cubicBezTo>
                      <a:pt x="1539175" y="308350"/>
                      <a:pt x="1536079" y="300100"/>
                      <a:pt x="1528868" y="300100"/>
                    </a:cubicBezTo>
                    <a:lnTo>
                      <a:pt x="1507204" y="314543"/>
                    </a:lnTo>
                    <a:lnTo>
                      <a:pt x="1491732" y="326918"/>
                    </a:lnTo>
                    <a:lnTo>
                      <a:pt x="1478328" y="341350"/>
                    </a:lnTo>
                    <a:lnTo>
                      <a:pt x="1465953" y="356822"/>
                    </a:lnTo>
                    <a:cubicBezTo>
                      <a:pt x="1460616" y="359204"/>
                      <a:pt x="1455440" y="361965"/>
                      <a:pt x="1450493" y="365072"/>
                    </a:cubicBezTo>
                    <a:cubicBezTo>
                      <a:pt x="1445577" y="373040"/>
                      <a:pt x="1440056" y="380631"/>
                      <a:pt x="1433982" y="387754"/>
                    </a:cubicBezTo>
                    <a:cubicBezTo>
                      <a:pt x="1418467" y="401061"/>
                      <a:pt x="1403980" y="415547"/>
                      <a:pt x="1390674" y="431072"/>
                    </a:cubicBezTo>
                    <a:cubicBezTo>
                      <a:pt x="1390674" y="437255"/>
                      <a:pt x="1381396" y="438294"/>
                      <a:pt x="1378299" y="443448"/>
                    </a:cubicBezTo>
                    <a:cubicBezTo>
                      <a:pt x="1375203" y="448601"/>
                      <a:pt x="1369021" y="450669"/>
                      <a:pt x="1366953" y="455823"/>
                    </a:cubicBezTo>
                    <a:cubicBezTo>
                      <a:pt x="1364896" y="460977"/>
                      <a:pt x="1358703" y="463044"/>
                      <a:pt x="1355617" y="466130"/>
                    </a:cubicBezTo>
                    <a:cubicBezTo>
                      <a:pt x="1352521" y="469227"/>
                      <a:pt x="1350453" y="471295"/>
                      <a:pt x="1345299" y="474391"/>
                    </a:cubicBezTo>
                    <a:cubicBezTo>
                      <a:pt x="1340145" y="477477"/>
                      <a:pt x="1340145" y="481602"/>
                      <a:pt x="1336020" y="484698"/>
                    </a:cubicBezTo>
                    <a:cubicBezTo>
                      <a:pt x="1332826" y="487438"/>
                      <a:pt x="1329373" y="489863"/>
                      <a:pt x="1325702" y="491920"/>
                    </a:cubicBezTo>
                    <a:cubicBezTo>
                      <a:pt x="1325702" y="491920"/>
                      <a:pt x="1317452" y="497073"/>
                      <a:pt x="1317452" y="497073"/>
                    </a:cubicBezTo>
                    <a:cubicBezTo>
                      <a:pt x="1317452" y="497073"/>
                      <a:pt x="1311270" y="505323"/>
                      <a:pt x="1306117" y="508420"/>
                    </a:cubicBezTo>
                    <a:cubicBezTo>
                      <a:pt x="1302425" y="511668"/>
                      <a:pt x="1299285" y="515501"/>
                      <a:pt x="1296827" y="519756"/>
                    </a:cubicBezTo>
                    <a:cubicBezTo>
                      <a:pt x="1296827" y="519756"/>
                      <a:pt x="1296827" y="526977"/>
                      <a:pt x="1290645" y="531102"/>
                    </a:cubicBezTo>
                    <a:cubicBezTo>
                      <a:pt x="1284452" y="535227"/>
                      <a:pt x="1290645" y="531102"/>
                      <a:pt x="1279299" y="531102"/>
                    </a:cubicBezTo>
                    <a:cubicBezTo>
                      <a:pt x="1267952" y="531102"/>
                      <a:pt x="1268991" y="538324"/>
                      <a:pt x="1263827" y="539352"/>
                    </a:cubicBezTo>
                    <a:cubicBezTo>
                      <a:pt x="1258673" y="540381"/>
                      <a:pt x="1253520" y="532131"/>
                      <a:pt x="1251452" y="525949"/>
                    </a:cubicBezTo>
                    <a:lnTo>
                      <a:pt x="1242173" y="513574"/>
                    </a:lnTo>
                    <a:cubicBezTo>
                      <a:pt x="1240755" y="509568"/>
                      <a:pt x="1240755" y="505204"/>
                      <a:pt x="1242173" y="501198"/>
                    </a:cubicBezTo>
                    <a:cubicBezTo>
                      <a:pt x="1247316" y="489516"/>
                      <a:pt x="1254278" y="478722"/>
                      <a:pt x="1262798" y="469227"/>
                    </a:cubicBezTo>
                    <a:cubicBezTo>
                      <a:pt x="1262798" y="469227"/>
                      <a:pt x="1270020" y="469227"/>
                      <a:pt x="1273106" y="469227"/>
                    </a:cubicBezTo>
                    <a:cubicBezTo>
                      <a:pt x="1276202" y="469227"/>
                      <a:pt x="1282395" y="456852"/>
                      <a:pt x="1286520" y="453755"/>
                    </a:cubicBezTo>
                    <a:lnTo>
                      <a:pt x="1321577" y="421794"/>
                    </a:lnTo>
                    <a:cubicBezTo>
                      <a:pt x="1326742" y="415601"/>
                      <a:pt x="1334992" y="414573"/>
                      <a:pt x="1337049" y="408380"/>
                    </a:cubicBezTo>
                    <a:cubicBezTo>
                      <a:pt x="1345028" y="398560"/>
                      <a:pt x="1353647" y="389259"/>
                      <a:pt x="1362828" y="380543"/>
                    </a:cubicBezTo>
                    <a:cubicBezTo>
                      <a:pt x="1367375" y="376559"/>
                      <a:pt x="1370309" y="371059"/>
                      <a:pt x="1371078" y="365072"/>
                    </a:cubicBezTo>
                    <a:lnTo>
                      <a:pt x="1363867" y="357851"/>
                    </a:lnTo>
                    <a:cubicBezTo>
                      <a:pt x="1363867" y="357851"/>
                      <a:pt x="1357674" y="357851"/>
                      <a:pt x="1353549" y="357851"/>
                    </a:cubicBezTo>
                    <a:cubicBezTo>
                      <a:pt x="1349424" y="357851"/>
                      <a:pt x="1342203" y="357851"/>
                      <a:pt x="1341174" y="357851"/>
                    </a:cubicBezTo>
                    <a:cubicBezTo>
                      <a:pt x="1340145" y="357851"/>
                      <a:pt x="1341174" y="350629"/>
                      <a:pt x="1341174" y="347543"/>
                    </a:cubicBezTo>
                    <a:cubicBezTo>
                      <a:pt x="1341683" y="344122"/>
                      <a:pt x="1341683" y="340646"/>
                      <a:pt x="1341174" y="337225"/>
                    </a:cubicBezTo>
                    <a:lnTo>
                      <a:pt x="1341174" y="323822"/>
                    </a:lnTo>
                    <a:cubicBezTo>
                      <a:pt x="1341174" y="316600"/>
                      <a:pt x="1318492" y="307321"/>
                      <a:pt x="1313327" y="304225"/>
                    </a:cubicBezTo>
                    <a:cubicBezTo>
                      <a:pt x="1311779" y="300598"/>
                      <a:pt x="1311779" y="296506"/>
                      <a:pt x="1313327" y="292878"/>
                    </a:cubicBezTo>
                    <a:cubicBezTo>
                      <a:pt x="1313327" y="284628"/>
                      <a:pt x="1322617" y="283599"/>
                      <a:pt x="1328799" y="280503"/>
                    </a:cubicBezTo>
                    <a:cubicBezTo>
                      <a:pt x="1334992" y="277418"/>
                      <a:pt x="1328799" y="272253"/>
                      <a:pt x="1336020" y="270196"/>
                    </a:cubicBezTo>
                    <a:cubicBezTo>
                      <a:pt x="1343242" y="268128"/>
                      <a:pt x="1342203" y="270196"/>
                      <a:pt x="1344270" y="264003"/>
                    </a:cubicBezTo>
                    <a:cubicBezTo>
                      <a:pt x="1346328" y="257821"/>
                      <a:pt x="1344270" y="257821"/>
                      <a:pt x="1351492" y="254724"/>
                    </a:cubicBezTo>
                    <a:lnTo>
                      <a:pt x="1339117" y="257821"/>
                    </a:lnTo>
                    <a:lnTo>
                      <a:pt x="1350453" y="252667"/>
                    </a:lnTo>
                    <a:cubicBezTo>
                      <a:pt x="1355325" y="250632"/>
                      <a:pt x="1359850" y="247849"/>
                      <a:pt x="1363867" y="244417"/>
                    </a:cubicBezTo>
                    <a:cubicBezTo>
                      <a:pt x="1363867" y="244417"/>
                      <a:pt x="1370049" y="244417"/>
                      <a:pt x="1375203" y="244417"/>
                    </a:cubicBezTo>
                    <a:cubicBezTo>
                      <a:pt x="1377785" y="244417"/>
                      <a:pt x="1380622" y="243129"/>
                      <a:pt x="1383200" y="242484"/>
                    </a:cubicBezTo>
                    <a:close/>
                    <a:moveTo>
                      <a:pt x="2319836" y="154694"/>
                    </a:moveTo>
                    <a:lnTo>
                      <a:pt x="2301267" y="159847"/>
                    </a:lnTo>
                    <a:cubicBezTo>
                      <a:pt x="2299589" y="163441"/>
                      <a:pt x="2299589" y="167599"/>
                      <a:pt x="2301267" y="171193"/>
                    </a:cubicBezTo>
                    <a:cubicBezTo>
                      <a:pt x="2301267" y="175318"/>
                      <a:pt x="2301267" y="180472"/>
                      <a:pt x="2301267" y="180472"/>
                    </a:cubicBezTo>
                    <a:cubicBezTo>
                      <a:pt x="2307006" y="182052"/>
                      <a:pt x="2313069" y="182052"/>
                      <a:pt x="2318808" y="180472"/>
                    </a:cubicBezTo>
                    <a:cubicBezTo>
                      <a:pt x="2324968" y="175069"/>
                      <a:pt x="2328054" y="166960"/>
                      <a:pt x="2327047" y="158819"/>
                    </a:cubicBezTo>
                    <a:lnTo>
                      <a:pt x="2320865" y="158819"/>
                    </a:lnTo>
                    <a:close/>
                    <a:moveTo>
                      <a:pt x="2375531" y="130974"/>
                    </a:moveTo>
                    <a:cubicBezTo>
                      <a:pt x="2370378" y="133031"/>
                      <a:pt x="2361089" y="133031"/>
                      <a:pt x="2361089" y="138195"/>
                    </a:cubicBezTo>
                    <a:cubicBezTo>
                      <a:pt x="2361089" y="143348"/>
                      <a:pt x="2360061" y="146444"/>
                      <a:pt x="2361089" y="153665"/>
                    </a:cubicBezTo>
                    <a:cubicBezTo>
                      <a:pt x="2362118" y="160876"/>
                      <a:pt x="2371407" y="160876"/>
                      <a:pt x="2371407" y="160876"/>
                    </a:cubicBezTo>
                    <a:cubicBezTo>
                      <a:pt x="2378541" y="158754"/>
                      <a:pt x="2384268" y="153416"/>
                      <a:pt x="2386877" y="146444"/>
                    </a:cubicBezTo>
                    <a:cubicBezTo>
                      <a:pt x="2387212" y="141984"/>
                      <a:pt x="2387212" y="137502"/>
                      <a:pt x="2386877" y="133031"/>
                    </a:cubicBezTo>
                    <a:cubicBezTo>
                      <a:pt x="2384809" y="133031"/>
                      <a:pt x="2376560" y="133031"/>
                      <a:pt x="2376560" y="133031"/>
                    </a:cubicBezTo>
                    <a:close/>
                    <a:moveTo>
                      <a:pt x="2306432" y="95915"/>
                    </a:moveTo>
                    <a:lnTo>
                      <a:pt x="2310546" y="100039"/>
                    </a:lnTo>
                    <a:cubicBezTo>
                      <a:pt x="2307460" y="104164"/>
                      <a:pt x="2296113" y="108289"/>
                      <a:pt x="2296113" y="113442"/>
                    </a:cubicBezTo>
                    <a:cubicBezTo>
                      <a:pt x="2296113" y="118607"/>
                      <a:pt x="2296113" y="128913"/>
                      <a:pt x="2296113" y="128913"/>
                    </a:cubicBezTo>
                    <a:cubicBezTo>
                      <a:pt x="2296113" y="128913"/>
                      <a:pt x="2297142" y="136134"/>
                      <a:pt x="2304364" y="128913"/>
                    </a:cubicBezTo>
                    <a:cubicBezTo>
                      <a:pt x="2311586" y="121692"/>
                      <a:pt x="2320865" y="120664"/>
                      <a:pt x="2320865" y="108289"/>
                    </a:cubicBezTo>
                    <a:cubicBezTo>
                      <a:pt x="2320865" y="95915"/>
                      <a:pt x="2316740" y="95915"/>
                      <a:pt x="2306432" y="95915"/>
                    </a:cubicBezTo>
                    <a:close/>
                    <a:moveTo>
                      <a:pt x="3341817" y="93847"/>
                    </a:moveTo>
                    <a:cubicBezTo>
                      <a:pt x="3346224" y="95276"/>
                      <a:pt x="3349678" y="98730"/>
                      <a:pt x="3351096" y="103125"/>
                    </a:cubicBezTo>
                    <a:cubicBezTo>
                      <a:pt x="3355578" y="109069"/>
                      <a:pt x="3359714" y="115273"/>
                      <a:pt x="3363471" y="121693"/>
                    </a:cubicBezTo>
                    <a:cubicBezTo>
                      <a:pt x="3364532" y="127139"/>
                      <a:pt x="3364532" y="132737"/>
                      <a:pt x="3363471" y="138193"/>
                    </a:cubicBezTo>
                    <a:cubicBezTo>
                      <a:pt x="3363482" y="138193"/>
                      <a:pt x="3368636" y="148501"/>
                      <a:pt x="3363482" y="150569"/>
                    </a:cubicBezTo>
                    <a:cubicBezTo>
                      <a:pt x="3358318" y="152626"/>
                      <a:pt x="3348010" y="160876"/>
                      <a:pt x="3332539" y="167069"/>
                    </a:cubicBezTo>
                    <a:cubicBezTo>
                      <a:pt x="3323542" y="169505"/>
                      <a:pt x="3315129" y="173716"/>
                      <a:pt x="3307789" y="179444"/>
                    </a:cubicBezTo>
                    <a:cubicBezTo>
                      <a:pt x="3302581" y="182995"/>
                      <a:pt x="3296540" y="185128"/>
                      <a:pt x="3290260" y="185626"/>
                    </a:cubicBezTo>
                    <a:cubicBezTo>
                      <a:pt x="3272731" y="185626"/>
                      <a:pt x="3258288" y="185626"/>
                      <a:pt x="3254163" y="200069"/>
                    </a:cubicBezTo>
                    <a:cubicBezTo>
                      <a:pt x="3250038" y="214501"/>
                      <a:pt x="3254163" y="210376"/>
                      <a:pt x="3254163" y="226877"/>
                    </a:cubicBezTo>
                    <a:cubicBezTo>
                      <a:pt x="3252290" y="231229"/>
                      <a:pt x="3249464" y="235094"/>
                      <a:pt x="3245913" y="238223"/>
                    </a:cubicBezTo>
                    <a:cubicBezTo>
                      <a:pt x="3240760" y="238223"/>
                      <a:pt x="3240760" y="244405"/>
                      <a:pt x="3238692" y="247502"/>
                    </a:cubicBezTo>
                    <a:cubicBezTo>
                      <a:pt x="3238378" y="251724"/>
                      <a:pt x="3236082" y="255546"/>
                      <a:pt x="3232510" y="257820"/>
                    </a:cubicBezTo>
                    <a:cubicBezTo>
                      <a:pt x="3232510" y="257820"/>
                      <a:pt x="3232510" y="266070"/>
                      <a:pt x="3227356" y="270195"/>
                    </a:cubicBezTo>
                    <a:cubicBezTo>
                      <a:pt x="3222192" y="274320"/>
                      <a:pt x="3218067" y="297002"/>
                      <a:pt x="3221163" y="302156"/>
                    </a:cubicBezTo>
                    <a:cubicBezTo>
                      <a:pt x="3224259" y="307320"/>
                      <a:pt x="3261385" y="310406"/>
                      <a:pt x="3278913" y="314531"/>
                    </a:cubicBezTo>
                    <a:cubicBezTo>
                      <a:pt x="3296442" y="318656"/>
                      <a:pt x="3289231" y="314531"/>
                      <a:pt x="3294385" y="314531"/>
                    </a:cubicBezTo>
                    <a:lnTo>
                      <a:pt x="3309846" y="314531"/>
                    </a:lnTo>
                    <a:lnTo>
                      <a:pt x="3323260" y="322792"/>
                    </a:lnTo>
                    <a:cubicBezTo>
                      <a:pt x="3328219" y="326332"/>
                      <a:pt x="3332723" y="330490"/>
                      <a:pt x="3336664" y="335156"/>
                    </a:cubicBezTo>
                    <a:cubicBezTo>
                      <a:pt x="3344665" y="339346"/>
                      <a:pt x="3350360" y="346925"/>
                      <a:pt x="3352135" y="355792"/>
                    </a:cubicBezTo>
                    <a:cubicBezTo>
                      <a:pt x="3353142" y="360198"/>
                      <a:pt x="3353142" y="364778"/>
                      <a:pt x="3352135" y="369196"/>
                    </a:cubicBezTo>
                    <a:cubicBezTo>
                      <a:pt x="3352135" y="369196"/>
                      <a:pt x="3352135" y="374349"/>
                      <a:pt x="3352135" y="374349"/>
                    </a:cubicBezTo>
                    <a:cubicBezTo>
                      <a:pt x="3352579" y="377078"/>
                      <a:pt x="3352579" y="379871"/>
                      <a:pt x="3352135" y="382599"/>
                    </a:cubicBezTo>
                    <a:cubicBezTo>
                      <a:pt x="3350078" y="386270"/>
                      <a:pt x="3347653" y="389723"/>
                      <a:pt x="3344914" y="392907"/>
                    </a:cubicBezTo>
                    <a:cubicBezTo>
                      <a:pt x="3344914" y="392907"/>
                      <a:pt x="3335635" y="401157"/>
                      <a:pt x="3332539" y="400128"/>
                    </a:cubicBezTo>
                    <a:lnTo>
                      <a:pt x="3312942" y="400128"/>
                    </a:lnTo>
                    <a:lnTo>
                      <a:pt x="3292317" y="390849"/>
                    </a:lnTo>
                    <a:lnTo>
                      <a:pt x="3270663" y="390849"/>
                    </a:lnTo>
                    <a:lnTo>
                      <a:pt x="3236635" y="378474"/>
                    </a:lnTo>
                    <a:lnTo>
                      <a:pt x="3203634" y="371253"/>
                    </a:lnTo>
                    <a:cubicBezTo>
                      <a:pt x="3193002" y="367572"/>
                      <a:pt x="3181872" y="365482"/>
                      <a:pt x="3170634" y="365070"/>
                    </a:cubicBezTo>
                    <a:lnTo>
                      <a:pt x="3138662" y="365070"/>
                    </a:lnTo>
                    <a:cubicBezTo>
                      <a:pt x="3126287" y="365070"/>
                      <a:pt x="3112884" y="356821"/>
                      <a:pt x="3102566" y="355781"/>
                    </a:cubicBezTo>
                    <a:cubicBezTo>
                      <a:pt x="3080630" y="353432"/>
                      <a:pt x="3058511" y="353432"/>
                      <a:pt x="3036565" y="355781"/>
                    </a:cubicBezTo>
                    <a:cubicBezTo>
                      <a:pt x="3007690" y="355781"/>
                      <a:pt x="2955093" y="367128"/>
                      <a:pt x="2952008" y="366099"/>
                    </a:cubicBezTo>
                    <a:cubicBezTo>
                      <a:pt x="2948911" y="365070"/>
                      <a:pt x="2937564" y="344446"/>
                      <a:pt x="2929314" y="331031"/>
                    </a:cubicBezTo>
                    <a:cubicBezTo>
                      <a:pt x="2928145" y="325596"/>
                      <a:pt x="2928145" y="319977"/>
                      <a:pt x="2929314" y="314531"/>
                    </a:cubicBezTo>
                    <a:cubicBezTo>
                      <a:pt x="2931155" y="307786"/>
                      <a:pt x="2931155" y="300662"/>
                      <a:pt x="2929314" y="293906"/>
                    </a:cubicBezTo>
                    <a:cubicBezTo>
                      <a:pt x="2929314" y="286695"/>
                      <a:pt x="2961286" y="283598"/>
                      <a:pt x="2965411" y="283598"/>
                    </a:cubicBezTo>
                    <a:cubicBezTo>
                      <a:pt x="2969536" y="283598"/>
                      <a:pt x="2977786" y="290820"/>
                      <a:pt x="2983968" y="290820"/>
                    </a:cubicBezTo>
                    <a:lnTo>
                      <a:pt x="3027287" y="290820"/>
                    </a:lnTo>
                    <a:cubicBezTo>
                      <a:pt x="3032440" y="290820"/>
                      <a:pt x="3039662" y="290820"/>
                      <a:pt x="3043787" y="290820"/>
                    </a:cubicBezTo>
                    <a:cubicBezTo>
                      <a:pt x="3060070" y="289348"/>
                      <a:pt x="3076256" y="286933"/>
                      <a:pt x="3092259" y="283598"/>
                    </a:cubicBezTo>
                    <a:cubicBezTo>
                      <a:pt x="3122162" y="283598"/>
                      <a:pt x="3132469" y="246473"/>
                      <a:pt x="3139691" y="234098"/>
                    </a:cubicBezTo>
                    <a:cubicBezTo>
                      <a:pt x="3143448" y="228782"/>
                      <a:pt x="3146241" y="222849"/>
                      <a:pt x="3147941" y="216569"/>
                    </a:cubicBezTo>
                    <a:cubicBezTo>
                      <a:pt x="3147941" y="209348"/>
                      <a:pt x="3147941" y="202126"/>
                      <a:pt x="3147941" y="200069"/>
                    </a:cubicBezTo>
                    <a:cubicBezTo>
                      <a:pt x="3142105" y="199733"/>
                      <a:pt x="3136248" y="199733"/>
                      <a:pt x="3130412" y="200069"/>
                    </a:cubicBezTo>
                    <a:cubicBezTo>
                      <a:pt x="3123277" y="201661"/>
                      <a:pt x="3115883" y="201661"/>
                      <a:pt x="3108759" y="200069"/>
                    </a:cubicBezTo>
                    <a:cubicBezTo>
                      <a:pt x="3102566" y="200069"/>
                      <a:pt x="3108759" y="187694"/>
                      <a:pt x="3108759" y="178405"/>
                    </a:cubicBezTo>
                    <a:cubicBezTo>
                      <a:pt x="3109073" y="168953"/>
                      <a:pt x="3106561" y="159609"/>
                      <a:pt x="3101537" y="151597"/>
                    </a:cubicBezTo>
                    <a:cubicBezTo>
                      <a:pt x="3101537" y="151597"/>
                      <a:pt x="3101537" y="135097"/>
                      <a:pt x="3101537" y="132001"/>
                    </a:cubicBezTo>
                    <a:cubicBezTo>
                      <a:pt x="3102046" y="125829"/>
                      <a:pt x="3102046" y="119615"/>
                      <a:pt x="3101537" y="113443"/>
                    </a:cubicBezTo>
                    <a:cubicBezTo>
                      <a:pt x="3101537" y="104154"/>
                      <a:pt x="3112884" y="106222"/>
                      <a:pt x="3121134" y="104154"/>
                    </a:cubicBezTo>
                    <a:cubicBezTo>
                      <a:pt x="3129384" y="102097"/>
                      <a:pt x="3139691" y="114472"/>
                      <a:pt x="3147941" y="117569"/>
                    </a:cubicBezTo>
                    <a:cubicBezTo>
                      <a:pt x="3171858" y="121076"/>
                      <a:pt x="3195969" y="123144"/>
                      <a:pt x="3220134" y="123750"/>
                    </a:cubicBezTo>
                    <a:lnTo>
                      <a:pt x="3259317" y="123750"/>
                    </a:lnTo>
                    <a:cubicBezTo>
                      <a:pt x="3278480" y="122516"/>
                      <a:pt x="3297481" y="119398"/>
                      <a:pt x="3316039" y="114472"/>
                    </a:cubicBezTo>
                    <a:cubicBezTo>
                      <a:pt x="3321095" y="113064"/>
                      <a:pt x="3326443" y="113064"/>
                      <a:pt x="3331510" y="114472"/>
                    </a:cubicBezTo>
                    <a:lnTo>
                      <a:pt x="3343885" y="114472"/>
                    </a:lnTo>
                    <a:close/>
                    <a:moveTo>
                      <a:pt x="2198081" y="79112"/>
                    </a:moveTo>
                    <a:cubicBezTo>
                      <a:pt x="2202917" y="81869"/>
                      <a:pt x="2209495" y="92309"/>
                      <a:pt x="2212588" y="96946"/>
                    </a:cubicBezTo>
                    <a:lnTo>
                      <a:pt x="2218770" y="79417"/>
                    </a:lnTo>
                    <a:cubicBezTo>
                      <a:pt x="2218770" y="79417"/>
                      <a:pt x="2218770" y="94889"/>
                      <a:pt x="2218770" y="100042"/>
                    </a:cubicBezTo>
                    <a:cubicBezTo>
                      <a:pt x="2216995" y="107848"/>
                      <a:pt x="2216995" y="115957"/>
                      <a:pt x="2218770" y="123764"/>
                    </a:cubicBezTo>
                    <a:cubicBezTo>
                      <a:pt x="2218770" y="128917"/>
                      <a:pt x="2218770" y="134071"/>
                      <a:pt x="2208463" y="142321"/>
                    </a:cubicBezTo>
                    <a:cubicBezTo>
                      <a:pt x="2202108" y="150344"/>
                      <a:pt x="2196575" y="158984"/>
                      <a:pt x="2191952" y="168100"/>
                    </a:cubicBezTo>
                    <a:cubicBezTo>
                      <a:pt x="2188509" y="175992"/>
                      <a:pt x="2188509" y="184968"/>
                      <a:pt x="2191952" y="192850"/>
                    </a:cubicBezTo>
                    <a:cubicBezTo>
                      <a:pt x="2191952" y="192850"/>
                      <a:pt x="2191952" y="207293"/>
                      <a:pt x="2191952" y="210379"/>
                    </a:cubicBezTo>
                    <a:cubicBezTo>
                      <a:pt x="2191952" y="213475"/>
                      <a:pt x="2200213" y="210379"/>
                      <a:pt x="2205367" y="210379"/>
                    </a:cubicBezTo>
                    <a:cubicBezTo>
                      <a:pt x="2210520" y="210379"/>
                      <a:pt x="2205367" y="216572"/>
                      <a:pt x="2211549" y="221725"/>
                    </a:cubicBezTo>
                    <a:cubicBezTo>
                      <a:pt x="2217742" y="226879"/>
                      <a:pt x="2221867" y="234100"/>
                      <a:pt x="2221867" y="240293"/>
                    </a:cubicBezTo>
                    <a:cubicBezTo>
                      <a:pt x="2223339" y="242848"/>
                      <a:pt x="2223339" y="245988"/>
                      <a:pt x="2221867" y="248543"/>
                    </a:cubicBezTo>
                    <a:cubicBezTo>
                      <a:pt x="2206872" y="259954"/>
                      <a:pt x="2194854" y="274809"/>
                      <a:pt x="2186798" y="291851"/>
                    </a:cubicBezTo>
                    <a:cubicBezTo>
                      <a:pt x="2186798" y="291851"/>
                      <a:pt x="2186798" y="305265"/>
                      <a:pt x="2186798" y="306293"/>
                    </a:cubicBezTo>
                    <a:lnTo>
                      <a:pt x="2202270" y="306293"/>
                    </a:lnTo>
                    <a:cubicBezTo>
                      <a:pt x="2207694" y="307224"/>
                      <a:pt x="2212718" y="309736"/>
                      <a:pt x="2216713" y="313515"/>
                    </a:cubicBezTo>
                    <a:cubicBezTo>
                      <a:pt x="2219788" y="317434"/>
                      <a:pt x="2221910" y="322025"/>
                      <a:pt x="2222895" y="326919"/>
                    </a:cubicBezTo>
                    <a:cubicBezTo>
                      <a:pt x="2220611" y="347793"/>
                      <a:pt x="2208810" y="366436"/>
                      <a:pt x="2190923" y="377448"/>
                    </a:cubicBezTo>
                    <a:cubicBezTo>
                      <a:pt x="2175452" y="390851"/>
                      <a:pt x="2147615" y="406323"/>
                      <a:pt x="2134201" y="416630"/>
                    </a:cubicBezTo>
                    <a:cubicBezTo>
                      <a:pt x="2120797" y="426948"/>
                      <a:pt x="2114615" y="444476"/>
                      <a:pt x="2107393" y="447573"/>
                    </a:cubicBezTo>
                    <a:cubicBezTo>
                      <a:pt x="2100172" y="450669"/>
                      <a:pt x="2100172" y="447573"/>
                      <a:pt x="2096047" y="447573"/>
                    </a:cubicBezTo>
                    <a:lnTo>
                      <a:pt x="2078518" y="447573"/>
                    </a:lnTo>
                    <a:cubicBezTo>
                      <a:pt x="2072325" y="447573"/>
                      <a:pt x="2073364" y="438294"/>
                      <a:pt x="2069239" y="434169"/>
                    </a:cubicBezTo>
                    <a:cubicBezTo>
                      <a:pt x="2064085" y="430769"/>
                      <a:pt x="2059841" y="426168"/>
                      <a:pt x="2056864" y="420765"/>
                    </a:cubicBezTo>
                    <a:cubicBezTo>
                      <a:pt x="2052100" y="412494"/>
                      <a:pt x="2048949" y="403388"/>
                      <a:pt x="2047585" y="393948"/>
                    </a:cubicBezTo>
                    <a:cubicBezTo>
                      <a:pt x="2051504" y="381648"/>
                      <a:pt x="2059993" y="371308"/>
                      <a:pt x="2071296" y="365072"/>
                    </a:cubicBezTo>
                    <a:cubicBezTo>
                      <a:pt x="2071296" y="365072"/>
                      <a:pt x="2081614" y="353726"/>
                      <a:pt x="2084700" y="351669"/>
                    </a:cubicBezTo>
                    <a:cubicBezTo>
                      <a:pt x="2088836" y="348020"/>
                      <a:pt x="2092030" y="343419"/>
                      <a:pt x="2093989" y="338265"/>
                    </a:cubicBezTo>
                    <a:cubicBezTo>
                      <a:pt x="2094552" y="334497"/>
                      <a:pt x="2094552" y="330676"/>
                      <a:pt x="2093989" y="326919"/>
                    </a:cubicBezTo>
                    <a:cubicBezTo>
                      <a:pt x="2094455" y="322122"/>
                      <a:pt x="2094455" y="317283"/>
                      <a:pt x="2093989" y="312475"/>
                    </a:cubicBezTo>
                    <a:cubicBezTo>
                      <a:pt x="2092885" y="308546"/>
                      <a:pt x="2090752" y="304983"/>
                      <a:pt x="2087796" y="302169"/>
                    </a:cubicBezTo>
                    <a:cubicBezTo>
                      <a:pt x="2084624" y="299765"/>
                      <a:pt x="2082123" y="296560"/>
                      <a:pt x="2080575" y="292890"/>
                    </a:cubicBezTo>
                    <a:cubicBezTo>
                      <a:pt x="2080586" y="292890"/>
                      <a:pt x="2066142" y="280515"/>
                      <a:pt x="2065114" y="274322"/>
                    </a:cubicBezTo>
                    <a:cubicBezTo>
                      <a:pt x="2064313" y="263744"/>
                      <a:pt x="2071296" y="254130"/>
                      <a:pt x="2081614" y="251639"/>
                    </a:cubicBezTo>
                    <a:lnTo>
                      <a:pt x="2095018" y="251639"/>
                    </a:lnTo>
                    <a:cubicBezTo>
                      <a:pt x="2103268" y="251639"/>
                      <a:pt x="2107393" y="241322"/>
                      <a:pt x="2110490" y="234100"/>
                    </a:cubicBezTo>
                    <a:cubicBezTo>
                      <a:pt x="2113586" y="226879"/>
                      <a:pt x="2110490" y="213475"/>
                      <a:pt x="2110490" y="206264"/>
                    </a:cubicBezTo>
                    <a:cubicBezTo>
                      <a:pt x="2110490" y="199043"/>
                      <a:pt x="2100172" y="195946"/>
                      <a:pt x="2093989" y="194918"/>
                    </a:cubicBezTo>
                    <a:cubicBezTo>
                      <a:pt x="2088154" y="194420"/>
                      <a:pt x="2082285" y="194420"/>
                      <a:pt x="2076461" y="194918"/>
                    </a:cubicBezTo>
                    <a:cubicBezTo>
                      <a:pt x="2076461" y="194918"/>
                      <a:pt x="2066142" y="189764"/>
                      <a:pt x="2065114" y="184599"/>
                    </a:cubicBezTo>
                    <a:cubicBezTo>
                      <a:pt x="2064085" y="179446"/>
                      <a:pt x="2059949" y="184599"/>
                      <a:pt x="2054796" y="184599"/>
                    </a:cubicBezTo>
                    <a:cubicBezTo>
                      <a:pt x="2049642" y="184599"/>
                      <a:pt x="2048614" y="169139"/>
                      <a:pt x="2047585" y="166043"/>
                    </a:cubicBezTo>
                    <a:cubicBezTo>
                      <a:pt x="2046546" y="162946"/>
                      <a:pt x="2047585" y="166043"/>
                      <a:pt x="2055824" y="158821"/>
                    </a:cubicBezTo>
                    <a:cubicBezTo>
                      <a:pt x="2064085" y="151600"/>
                      <a:pt x="2055824" y="151600"/>
                      <a:pt x="2060989" y="147475"/>
                    </a:cubicBezTo>
                    <a:cubicBezTo>
                      <a:pt x="2066142" y="143350"/>
                      <a:pt x="2069239" y="139225"/>
                      <a:pt x="2074393" y="136139"/>
                    </a:cubicBezTo>
                    <a:lnTo>
                      <a:pt x="2093989" y="136139"/>
                    </a:lnTo>
                    <a:cubicBezTo>
                      <a:pt x="2118740" y="121696"/>
                      <a:pt x="2144519" y="86639"/>
                      <a:pt x="2171337" y="84571"/>
                    </a:cubicBezTo>
                    <a:cubicBezTo>
                      <a:pt x="2198145" y="82514"/>
                      <a:pt x="2189895" y="84571"/>
                      <a:pt x="2194020" y="79417"/>
                    </a:cubicBezTo>
                    <a:cubicBezTo>
                      <a:pt x="2195051" y="78129"/>
                      <a:pt x="2196469" y="78194"/>
                      <a:pt x="2198081" y="79112"/>
                    </a:cubicBezTo>
                    <a:close/>
                    <a:moveTo>
                      <a:pt x="2394088" y="55695"/>
                    </a:moveTo>
                    <a:cubicBezTo>
                      <a:pt x="2379656" y="62916"/>
                      <a:pt x="2355934" y="70138"/>
                      <a:pt x="2356963" y="76320"/>
                    </a:cubicBezTo>
                    <a:cubicBezTo>
                      <a:pt x="2357991" y="82513"/>
                      <a:pt x="2359020" y="93860"/>
                      <a:pt x="2365213" y="93860"/>
                    </a:cubicBezTo>
                    <a:cubicBezTo>
                      <a:pt x="2372001" y="95408"/>
                      <a:pt x="2379050" y="95408"/>
                      <a:pt x="2385838" y="93860"/>
                    </a:cubicBezTo>
                    <a:cubicBezTo>
                      <a:pt x="2390992" y="88695"/>
                      <a:pt x="2397185" y="73224"/>
                      <a:pt x="2397185" y="73224"/>
                    </a:cubicBezTo>
                    <a:cubicBezTo>
                      <a:pt x="2397867" y="68092"/>
                      <a:pt x="2397867" y="62895"/>
                      <a:pt x="2397185" y="57763"/>
                    </a:cubicBezTo>
                    <a:close/>
                    <a:moveTo>
                      <a:pt x="2409561" y="1039"/>
                    </a:moveTo>
                    <a:cubicBezTo>
                      <a:pt x="2416782" y="10"/>
                      <a:pt x="2421936" y="6193"/>
                      <a:pt x="2427090" y="1039"/>
                    </a:cubicBezTo>
                    <a:cubicBezTo>
                      <a:pt x="2438393" y="-347"/>
                      <a:pt x="2449815" y="-347"/>
                      <a:pt x="2461119" y="1039"/>
                    </a:cubicBezTo>
                    <a:cubicBezTo>
                      <a:pt x="2461130" y="1039"/>
                      <a:pt x="2461130" y="12386"/>
                      <a:pt x="2469369" y="14443"/>
                    </a:cubicBezTo>
                    <a:cubicBezTo>
                      <a:pt x="2476872" y="19466"/>
                      <a:pt x="2482058" y="27251"/>
                      <a:pt x="2483812" y="36096"/>
                    </a:cubicBezTo>
                    <a:cubicBezTo>
                      <a:pt x="2483812" y="43318"/>
                      <a:pt x="2477630" y="54664"/>
                      <a:pt x="2477630" y="57761"/>
                    </a:cubicBezTo>
                    <a:cubicBezTo>
                      <a:pt x="2479600" y="63791"/>
                      <a:pt x="2479600" y="70288"/>
                      <a:pt x="2477630" y="76318"/>
                    </a:cubicBezTo>
                    <a:cubicBezTo>
                      <a:pt x="2472747" y="86549"/>
                      <a:pt x="2468936" y="97268"/>
                      <a:pt x="2466283" y="108290"/>
                    </a:cubicBezTo>
                    <a:cubicBezTo>
                      <a:pt x="2462169" y="115057"/>
                      <a:pt x="2457697" y="121596"/>
                      <a:pt x="2452879" y="127886"/>
                    </a:cubicBezTo>
                    <a:cubicBezTo>
                      <a:pt x="2445658" y="155722"/>
                      <a:pt x="2435340" y="175319"/>
                      <a:pt x="2429158" y="203165"/>
                    </a:cubicBezTo>
                    <a:cubicBezTo>
                      <a:pt x="2429158" y="203165"/>
                      <a:pt x="2422965" y="216569"/>
                      <a:pt x="2419868" y="215541"/>
                    </a:cubicBezTo>
                    <a:cubicBezTo>
                      <a:pt x="2416782" y="214512"/>
                      <a:pt x="2408532" y="215541"/>
                      <a:pt x="2406464" y="215541"/>
                    </a:cubicBezTo>
                    <a:cubicBezTo>
                      <a:pt x="2404407" y="215541"/>
                      <a:pt x="2396157" y="215541"/>
                      <a:pt x="2392032" y="222762"/>
                    </a:cubicBezTo>
                    <a:cubicBezTo>
                      <a:pt x="2387907" y="229973"/>
                      <a:pt x="2374503" y="222762"/>
                      <a:pt x="2372435" y="232041"/>
                    </a:cubicBezTo>
                    <a:cubicBezTo>
                      <a:pt x="2369859" y="237238"/>
                      <a:pt x="2369859" y="243344"/>
                      <a:pt x="2372435" y="248541"/>
                    </a:cubicBezTo>
                    <a:cubicBezTo>
                      <a:pt x="2377589" y="253694"/>
                      <a:pt x="2386879" y="248541"/>
                      <a:pt x="2387907" y="243387"/>
                    </a:cubicBezTo>
                    <a:cubicBezTo>
                      <a:pt x="2390603" y="238937"/>
                      <a:pt x="2395129" y="235906"/>
                      <a:pt x="2400282" y="235137"/>
                    </a:cubicBezTo>
                    <a:cubicBezTo>
                      <a:pt x="2406432" y="236079"/>
                      <a:pt x="2412690" y="236079"/>
                      <a:pt x="2418840" y="235137"/>
                    </a:cubicBezTo>
                    <a:cubicBezTo>
                      <a:pt x="2422867" y="235484"/>
                      <a:pt x="2426213" y="238407"/>
                      <a:pt x="2427090" y="242348"/>
                    </a:cubicBezTo>
                    <a:cubicBezTo>
                      <a:pt x="2428486" y="250338"/>
                      <a:pt x="2431280" y="258014"/>
                      <a:pt x="2435340" y="265041"/>
                    </a:cubicBezTo>
                    <a:cubicBezTo>
                      <a:pt x="2436444" y="268040"/>
                      <a:pt x="2436444" y="271320"/>
                      <a:pt x="2435340" y="274319"/>
                    </a:cubicBezTo>
                    <a:cubicBezTo>
                      <a:pt x="2430663" y="279625"/>
                      <a:pt x="2425477" y="284453"/>
                      <a:pt x="2419868" y="288763"/>
                    </a:cubicBezTo>
                    <a:cubicBezTo>
                      <a:pt x="2419868" y="288763"/>
                      <a:pt x="2407493" y="288763"/>
                      <a:pt x="2402339" y="298041"/>
                    </a:cubicBezTo>
                    <a:cubicBezTo>
                      <a:pt x="2400791" y="301657"/>
                      <a:pt x="2400791" y="305761"/>
                      <a:pt x="2402339" y="309377"/>
                    </a:cubicBezTo>
                    <a:cubicBezTo>
                      <a:pt x="2402339" y="316609"/>
                      <a:pt x="2408532" y="316609"/>
                      <a:pt x="2412657" y="315570"/>
                    </a:cubicBezTo>
                    <a:cubicBezTo>
                      <a:pt x="2416782" y="314541"/>
                      <a:pt x="2430186" y="308348"/>
                      <a:pt x="2436368" y="307320"/>
                    </a:cubicBezTo>
                    <a:cubicBezTo>
                      <a:pt x="2442886" y="307883"/>
                      <a:pt x="2449447" y="307883"/>
                      <a:pt x="2455965" y="307320"/>
                    </a:cubicBezTo>
                    <a:cubicBezTo>
                      <a:pt x="2455965" y="307320"/>
                      <a:pt x="2471437" y="299070"/>
                      <a:pt x="2477630" y="300098"/>
                    </a:cubicBezTo>
                    <a:cubicBezTo>
                      <a:pt x="2483812" y="301138"/>
                      <a:pt x="2493091" y="291848"/>
                      <a:pt x="2498244" y="300098"/>
                    </a:cubicBezTo>
                    <a:cubicBezTo>
                      <a:pt x="2503409" y="308348"/>
                      <a:pt x="2516812" y="310416"/>
                      <a:pt x="2517841" y="323820"/>
                    </a:cubicBezTo>
                    <a:cubicBezTo>
                      <a:pt x="2518880" y="337223"/>
                      <a:pt x="2511659" y="367138"/>
                      <a:pt x="2494119" y="370224"/>
                    </a:cubicBezTo>
                    <a:cubicBezTo>
                      <a:pt x="2476590" y="373320"/>
                      <a:pt x="2494119" y="370224"/>
                      <a:pt x="2467312" y="370224"/>
                    </a:cubicBezTo>
                    <a:lnTo>
                      <a:pt x="2422965" y="377445"/>
                    </a:lnTo>
                    <a:cubicBezTo>
                      <a:pt x="2414725" y="377997"/>
                      <a:pt x="2406454" y="377997"/>
                      <a:pt x="2398214" y="377445"/>
                    </a:cubicBezTo>
                    <a:cubicBezTo>
                      <a:pt x="2391177" y="378398"/>
                      <a:pt x="2384258" y="380130"/>
                      <a:pt x="2377589" y="382599"/>
                    </a:cubicBezTo>
                    <a:cubicBezTo>
                      <a:pt x="2369934" y="385760"/>
                      <a:pt x="2361987" y="388185"/>
                      <a:pt x="2353878" y="389820"/>
                    </a:cubicBezTo>
                    <a:cubicBezTo>
                      <a:pt x="2343971" y="391260"/>
                      <a:pt x="2334487" y="394779"/>
                      <a:pt x="2326031" y="400138"/>
                    </a:cubicBezTo>
                    <a:cubicBezTo>
                      <a:pt x="2316244" y="403256"/>
                      <a:pt x="2306250" y="405671"/>
                      <a:pt x="2296127" y="407360"/>
                    </a:cubicBezTo>
                    <a:cubicBezTo>
                      <a:pt x="2286578" y="412708"/>
                      <a:pt x="2276563" y="417191"/>
                      <a:pt x="2266212" y="420763"/>
                    </a:cubicBezTo>
                    <a:cubicBezTo>
                      <a:pt x="2261059" y="420763"/>
                      <a:pt x="2246616" y="420763"/>
                      <a:pt x="2245587" y="413542"/>
                    </a:cubicBezTo>
                    <a:cubicBezTo>
                      <a:pt x="2241776" y="405324"/>
                      <a:pt x="2239004" y="396663"/>
                      <a:pt x="2237348" y="387752"/>
                    </a:cubicBezTo>
                    <a:lnTo>
                      <a:pt x="2237337" y="379513"/>
                    </a:lnTo>
                    <a:cubicBezTo>
                      <a:pt x="2237337" y="379513"/>
                      <a:pt x="2237337" y="368167"/>
                      <a:pt x="2237337" y="364042"/>
                    </a:cubicBezTo>
                    <a:cubicBezTo>
                      <a:pt x="2237337" y="359917"/>
                      <a:pt x="2237337" y="357849"/>
                      <a:pt x="2243530" y="357849"/>
                    </a:cubicBezTo>
                    <a:cubicBezTo>
                      <a:pt x="2249712" y="357849"/>
                      <a:pt x="2248684" y="357849"/>
                      <a:pt x="2253837" y="357849"/>
                    </a:cubicBezTo>
                    <a:cubicBezTo>
                      <a:pt x="2262585" y="354362"/>
                      <a:pt x="2270890" y="349869"/>
                      <a:pt x="2278588" y="344445"/>
                    </a:cubicBezTo>
                    <a:lnTo>
                      <a:pt x="2310560" y="324848"/>
                    </a:lnTo>
                    <a:cubicBezTo>
                      <a:pt x="2310560" y="318666"/>
                      <a:pt x="2310560" y="315570"/>
                      <a:pt x="2303338" y="316609"/>
                    </a:cubicBezTo>
                    <a:cubicBezTo>
                      <a:pt x="2296127" y="317638"/>
                      <a:pt x="2293031" y="316609"/>
                      <a:pt x="2289934" y="316609"/>
                    </a:cubicBezTo>
                    <a:cubicBezTo>
                      <a:pt x="2286838" y="316609"/>
                      <a:pt x="2278588" y="316609"/>
                      <a:pt x="2277559" y="316609"/>
                    </a:cubicBezTo>
                    <a:cubicBezTo>
                      <a:pt x="2276531" y="316609"/>
                      <a:pt x="2277559" y="308348"/>
                      <a:pt x="2277559" y="305263"/>
                    </a:cubicBezTo>
                    <a:lnTo>
                      <a:pt x="2277559" y="291848"/>
                    </a:lnTo>
                    <a:cubicBezTo>
                      <a:pt x="2277559" y="291848"/>
                      <a:pt x="2277559" y="281541"/>
                      <a:pt x="2283752" y="280512"/>
                    </a:cubicBezTo>
                    <a:cubicBezTo>
                      <a:pt x="2289934" y="279473"/>
                      <a:pt x="2283752" y="280512"/>
                      <a:pt x="2291991" y="280512"/>
                    </a:cubicBezTo>
                    <a:lnTo>
                      <a:pt x="2300252" y="280512"/>
                    </a:lnTo>
                    <a:lnTo>
                      <a:pt x="2307463" y="280512"/>
                    </a:lnTo>
                    <a:cubicBezTo>
                      <a:pt x="2310289" y="278867"/>
                      <a:pt x="2312465" y="276322"/>
                      <a:pt x="2313656" y="273291"/>
                    </a:cubicBezTo>
                    <a:cubicBezTo>
                      <a:pt x="2314706" y="267845"/>
                      <a:pt x="2314706" y="262237"/>
                      <a:pt x="2313656" y="256791"/>
                    </a:cubicBezTo>
                    <a:cubicBezTo>
                      <a:pt x="2313656" y="256791"/>
                      <a:pt x="2308492" y="256791"/>
                      <a:pt x="2303338" y="256791"/>
                    </a:cubicBezTo>
                    <a:lnTo>
                      <a:pt x="2290963" y="261944"/>
                    </a:lnTo>
                    <a:cubicBezTo>
                      <a:pt x="2287552" y="262518"/>
                      <a:pt x="2284066" y="262518"/>
                      <a:pt x="2280656" y="261944"/>
                    </a:cubicBezTo>
                    <a:cubicBezTo>
                      <a:pt x="2277288" y="262984"/>
                      <a:pt x="2273694" y="262984"/>
                      <a:pt x="2270338" y="261944"/>
                    </a:cubicBezTo>
                    <a:cubicBezTo>
                      <a:pt x="2270338" y="261944"/>
                      <a:pt x="2270338" y="261944"/>
                      <a:pt x="2265184" y="255751"/>
                    </a:cubicBezTo>
                    <a:cubicBezTo>
                      <a:pt x="2262672" y="252774"/>
                      <a:pt x="2260907" y="249245"/>
                      <a:pt x="2260030" y="245444"/>
                    </a:cubicBezTo>
                    <a:cubicBezTo>
                      <a:pt x="2260030" y="235137"/>
                      <a:pt x="2250752" y="233069"/>
                      <a:pt x="2248684" y="231012"/>
                    </a:cubicBezTo>
                    <a:cubicBezTo>
                      <a:pt x="2245576" y="225588"/>
                      <a:pt x="2243476" y="219644"/>
                      <a:pt x="2242502" y="213473"/>
                    </a:cubicBezTo>
                    <a:cubicBezTo>
                      <a:pt x="2242502" y="203165"/>
                      <a:pt x="2249712" y="192847"/>
                      <a:pt x="2247655" y="186665"/>
                    </a:cubicBezTo>
                    <a:cubicBezTo>
                      <a:pt x="2242631" y="173002"/>
                      <a:pt x="2239167" y="158819"/>
                      <a:pt x="2237337" y="144386"/>
                    </a:cubicBezTo>
                    <a:cubicBezTo>
                      <a:pt x="2237337" y="144386"/>
                      <a:pt x="2231154" y="135097"/>
                      <a:pt x="2229086" y="126847"/>
                    </a:cubicBezTo>
                    <a:cubicBezTo>
                      <a:pt x="2227029" y="118597"/>
                      <a:pt x="2229086" y="117568"/>
                      <a:pt x="2229086" y="113443"/>
                    </a:cubicBezTo>
                    <a:cubicBezTo>
                      <a:pt x="2230191" y="105237"/>
                      <a:pt x="2230191" y="96911"/>
                      <a:pt x="2229086" y="88693"/>
                    </a:cubicBezTo>
                    <a:lnTo>
                      <a:pt x="2228058" y="86636"/>
                    </a:lnTo>
                    <a:cubicBezTo>
                      <a:pt x="2228058" y="76318"/>
                      <a:pt x="2228058" y="61886"/>
                      <a:pt x="2236309" y="61886"/>
                    </a:cubicBezTo>
                    <a:cubicBezTo>
                      <a:pt x="2244559" y="61886"/>
                      <a:pt x="2244559" y="69097"/>
                      <a:pt x="2251780" y="68068"/>
                    </a:cubicBezTo>
                    <a:cubicBezTo>
                      <a:pt x="2256533" y="69140"/>
                      <a:pt x="2261459" y="69140"/>
                      <a:pt x="2266223" y="68068"/>
                    </a:cubicBezTo>
                    <a:lnTo>
                      <a:pt x="2283752" y="59818"/>
                    </a:lnTo>
                    <a:cubicBezTo>
                      <a:pt x="2293204" y="53149"/>
                      <a:pt x="2303208" y="47280"/>
                      <a:pt x="2313656" y="42289"/>
                    </a:cubicBezTo>
                    <a:cubicBezTo>
                      <a:pt x="2320867" y="42289"/>
                      <a:pt x="2331185" y="42289"/>
                      <a:pt x="2337367" y="36096"/>
                    </a:cubicBezTo>
                    <a:cubicBezTo>
                      <a:pt x="2343560" y="29914"/>
                      <a:pt x="2402339" y="2068"/>
                      <a:pt x="2409561" y="1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/>
          <p:cNvSpPr/>
          <p:nvPr userDrawn="1"/>
        </p:nvSpPr>
        <p:spPr>
          <a:xfrm>
            <a:off x="10114068" y="210207"/>
            <a:ext cx="2090997" cy="573228"/>
          </a:xfrm>
          <a:custGeom>
            <a:avLst/>
            <a:gdLst>
              <a:gd name="connsiteX0" fmla="*/ 138577 w 2090997"/>
              <a:gd name="connsiteY0" fmla="*/ 0 h 573228"/>
              <a:gd name="connsiteX1" fmla="*/ 2090997 w 2090997"/>
              <a:gd name="connsiteY1" fmla="*/ 0 h 573228"/>
              <a:gd name="connsiteX2" fmla="*/ 2090997 w 2090997"/>
              <a:gd name="connsiteY2" fmla="*/ 573228 h 573228"/>
              <a:gd name="connsiteX3" fmla="*/ 0 w 209099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997" h="573228">
                <a:moveTo>
                  <a:pt x="138577" y="0"/>
                </a:moveTo>
                <a:lnTo>
                  <a:pt x="2090997" y="0"/>
                </a:lnTo>
                <a:lnTo>
                  <a:pt x="209099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10362852" y="314366"/>
            <a:ext cx="1592754" cy="358279"/>
          </a:xfrm>
          <a:custGeom>
            <a:avLst/>
            <a:gdLst>
              <a:gd name="connsiteX0" fmla="*/ 209574 w 1592754"/>
              <a:gd name="connsiteY0" fmla="*/ 323627 h 358279"/>
              <a:gd name="connsiteX1" fmla="*/ 211568 w 1592754"/>
              <a:gd name="connsiteY1" fmla="*/ 327864 h 358279"/>
              <a:gd name="connsiteX2" fmla="*/ 211286 w 1592754"/>
              <a:gd name="connsiteY2" fmla="*/ 332418 h 358279"/>
              <a:gd name="connsiteX3" fmla="*/ 210668 w 1592754"/>
              <a:gd name="connsiteY3" fmla="*/ 333339 h 358279"/>
              <a:gd name="connsiteX4" fmla="*/ 204984 w 1592754"/>
              <a:gd name="connsiteY4" fmla="*/ 333654 h 358279"/>
              <a:gd name="connsiteX5" fmla="*/ 203007 w 1592754"/>
              <a:gd name="connsiteY5" fmla="*/ 329523 h 358279"/>
              <a:gd name="connsiteX6" fmla="*/ 203289 w 1592754"/>
              <a:gd name="connsiteY6" fmla="*/ 324845 h 358279"/>
              <a:gd name="connsiteX7" fmla="*/ 203985 w 1592754"/>
              <a:gd name="connsiteY7" fmla="*/ 323816 h 358279"/>
              <a:gd name="connsiteX8" fmla="*/ 209574 w 1592754"/>
              <a:gd name="connsiteY8" fmla="*/ 323627 h 358279"/>
              <a:gd name="connsiteX9" fmla="*/ 185565 w 1592754"/>
              <a:gd name="connsiteY9" fmla="*/ 322479 h 358279"/>
              <a:gd name="connsiteX10" fmla="*/ 173756 w 1592754"/>
              <a:gd name="connsiteY10" fmla="*/ 322691 h 358279"/>
              <a:gd name="connsiteX11" fmla="*/ 174073 w 1592754"/>
              <a:gd name="connsiteY11" fmla="*/ 340132 h 358279"/>
              <a:gd name="connsiteX12" fmla="*/ 185936 w 1592754"/>
              <a:gd name="connsiteY12" fmla="*/ 339902 h 358279"/>
              <a:gd name="connsiteX13" fmla="*/ 185936 w 1592754"/>
              <a:gd name="connsiteY13" fmla="*/ 338349 h 358279"/>
              <a:gd name="connsiteX14" fmla="*/ 185936 w 1592754"/>
              <a:gd name="connsiteY14" fmla="*/ 336813 h 358279"/>
              <a:gd name="connsiteX15" fmla="*/ 177110 w 1592754"/>
              <a:gd name="connsiteY15" fmla="*/ 336972 h 358279"/>
              <a:gd name="connsiteX16" fmla="*/ 177110 w 1592754"/>
              <a:gd name="connsiteY16" fmla="*/ 332435 h 358279"/>
              <a:gd name="connsiteX17" fmla="*/ 184947 w 1592754"/>
              <a:gd name="connsiteY17" fmla="*/ 332294 h 358279"/>
              <a:gd name="connsiteX18" fmla="*/ 184947 w 1592754"/>
              <a:gd name="connsiteY18" fmla="*/ 330794 h 358279"/>
              <a:gd name="connsiteX19" fmla="*/ 184947 w 1592754"/>
              <a:gd name="connsiteY19" fmla="*/ 329293 h 358279"/>
              <a:gd name="connsiteX20" fmla="*/ 177110 w 1592754"/>
              <a:gd name="connsiteY20" fmla="*/ 329434 h 358279"/>
              <a:gd name="connsiteX21" fmla="*/ 177110 w 1592754"/>
              <a:gd name="connsiteY21" fmla="*/ 325727 h 358279"/>
              <a:gd name="connsiteX22" fmla="*/ 185565 w 1592754"/>
              <a:gd name="connsiteY22" fmla="*/ 325586 h 358279"/>
              <a:gd name="connsiteX23" fmla="*/ 185565 w 1592754"/>
              <a:gd name="connsiteY23" fmla="*/ 324033 h 358279"/>
              <a:gd name="connsiteX24" fmla="*/ 156615 w 1592754"/>
              <a:gd name="connsiteY24" fmla="*/ 321138 h 358279"/>
              <a:gd name="connsiteX25" fmla="*/ 156421 w 1592754"/>
              <a:gd name="connsiteY25" fmla="*/ 322673 h 358279"/>
              <a:gd name="connsiteX26" fmla="*/ 156244 w 1592754"/>
              <a:gd name="connsiteY26" fmla="*/ 324209 h 358279"/>
              <a:gd name="connsiteX27" fmla="*/ 161046 w 1592754"/>
              <a:gd name="connsiteY27" fmla="*/ 324792 h 358279"/>
              <a:gd name="connsiteX28" fmla="*/ 159280 w 1592754"/>
              <a:gd name="connsiteY28" fmla="*/ 339020 h 358279"/>
              <a:gd name="connsiteX29" fmla="*/ 161046 w 1592754"/>
              <a:gd name="connsiteY29" fmla="*/ 339232 h 358279"/>
              <a:gd name="connsiteX30" fmla="*/ 162687 w 1592754"/>
              <a:gd name="connsiteY30" fmla="*/ 339426 h 358279"/>
              <a:gd name="connsiteX31" fmla="*/ 164453 w 1592754"/>
              <a:gd name="connsiteY31" fmla="*/ 325198 h 358279"/>
              <a:gd name="connsiteX32" fmla="*/ 169272 w 1592754"/>
              <a:gd name="connsiteY32" fmla="*/ 325798 h 358279"/>
              <a:gd name="connsiteX33" fmla="*/ 169448 w 1592754"/>
              <a:gd name="connsiteY33" fmla="*/ 324244 h 358279"/>
              <a:gd name="connsiteX34" fmla="*/ 169554 w 1592754"/>
              <a:gd name="connsiteY34" fmla="*/ 322726 h 358279"/>
              <a:gd name="connsiteX35" fmla="*/ 210943 w 1592754"/>
              <a:gd name="connsiteY35" fmla="*/ 320587 h 358279"/>
              <a:gd name="connsiteX36" fmla="*/ 200552 w 1592754"/>
              <a:gd name="connsiteY36" fmla="*/ 323185 h 358279"/>
              <a:gd name="connsiteX37" fmla="*/ 199793 w 1592754"/>
              <a:gd name="connsiteY37" fmla="*/ 330246 h 358279"/>
              <a:gd name="connsiteX38" fmla="*/ 203112 w 1592754"/>
              <a:gd name="connsiteY38" fmla="*/ 336372 h 358279"/>
              <a:gd name="connsiteX39" fmla="*/ 203619 w 1592754"/>
              <a:gd name="connsiteY39" fmla="*/ 336714 h 358279"/>
              <a:gd name="connsiteX40" fmla="*/ 214163 w 1592754"/>
              <a:gd name="connsiteY40" fmla="*/ 334218 h 358279"/>
              <a:gd name="connsiteX41" fmla="*/ 214922 w 1592754"/>
              <a:gd name="connsiteY41" fmla="*/ 327298 h 358279"/>
              <a:gd name="connsiteX42" fmla="*/ 211603 w 1592754"/>
              <a:gd name="connsiteY42" fmla="*/ 321032 h 358279"/>
              <a:gd name="connsiteX43" fmla="*/ 210943 w 1592754"/>
              <a:gd name="connsiteY43" fmla="*/ 320587 h 358279"/>
              <a:gd name="connsiteX44" fmla="*/ 656263 w 1592754"/>
              <a:gd name="connsiteY44" fmla="*/ 318769 h 358279"/>
              <a:gd name="connsiteX45" fmla="*/ 656623 w 1592754"/>
              <a:gd name="connsiteY45" fmla="*/ 318929 h 358279"/>
              <a:gd name="connsiteX46" fmla="*/ 656193 w 1592754"/>
              <a:gd name="connsiteY46" fmla="*/ 318806 h 358279"/>
              <a:gd name="connsiteX47" fmla="*/ 140304 w 1592754"/>
              <a:gd name="connsiteY47" fmla="*/ 317395 h 358279"/>
              <a:gd name="connsiteX48" fmla="*/ 137673 w 1592754"/>
              <a:gd name="connsiteY48" fmla="*/ 327987 h 358279"/>
              <a:gd name="connsiteX49" fmla="*/ 137938 w 1592754"/>
              <a:gd name="connsiteY49" fmla="*/ 333530 h 358279"/>
              <a:gd name="connsiteX50" fmla="*/ 142263 w 1592754"/>
              <a:gd name="connsiteY50" fmla="*/ 336390 h 358279"/>
              <a:gd name="connsiteX51" fmla="*/ 147471 w 1592754"/>
              <a:gd name="connsiteY51" fmla="*/ 335983 h 358279"/>
              <a:gd name="connsiteX52" fmla="*/ 150242 w 1592754"/>
              <a:gd name="connsiteY52" fmla="*/ 331111 h 358279"/>
              <a:gd name="connsiteX53" fmla="*/ 152802 w 1592754"/>
              <a:gd name="connsiteY53" fmla="*/ 320520 h 358279"/>
              <a:gd name="connsiteX54" fmla="*/ 151178 w 1592754"/>
              <a:gd name="connsiteY54" fmla="*/ 320114 h 358279"/>
              <a:gd name="connsiteX55" fmla="*/ 149554 w 1592754"/>
              <a:gd name="connsiteY55" fmla="*/ 319725 h 358279"/>
              <a:gd name="connsiteX56" fmla="*/ 146888 w 1592754"/>
              <a:gd name="connsiteY56" fmla="*/ 330317 h 358279"/>
              <a:gd name="connsiteX57" fmla="*/ 145494 w 1592754"/>
              <a:gd name="connsiteY57" fmla="*/ 332947 h 358279"/>
              <a:gd name="connsiteX58" fmla="*/ 142952 w 1592754"/>
              <a:gd name="connsiteY58" fmla="*/ 333194 h 358279"/>
              <a:gd name="connsiteX59" fmla="*/ 140904 w 1592754"/>
              <a:gd name="connsiteY59" fmla="*/ 331729 h 358279"/>
              <a:gd name="connsiteX60" fmla="*/ 140904 w 1592754"/>
              <a:gd name="connsiteY60" fmla="*/ 328799 h 358279"/>
              <a:gd name="connsiteX61" fmla="*/ 143552 w 1592754"/>
              <a:gd name="connsiteY61" fmla="*/ 318207 h 358279"/>
              <a:gd name="connsiteX62" fmla="*/ 141928 w 1592754"/>
              <a:gd name="connsiteY62" fmla="*/ 317801 h 358279"/>
              <a:gd name="connsiteX63" fmla="*/ 228885 w 1592754"/>
              <a:gd name="connsiteY63" fmla="*/ 313935 h 358279"/>
              <a:gd name="connsiteX64" fmla="*/ 218029 w 1592754"/>
              <a:gd name="connsiteY64" fmla="*/ 317466 h 358279"/>
              <a:gd name="connsiteX65" fmla="*/ 223324 w 1592754"/>
              <a:gd name="connsiteY65" fmla="*/ 334042 h 358279"/>
              <a:gd name="connsiteX66" fmla="*/ 224931 w 1592754"/>
              <a:gd name="connsiteY66" fmla="*/ 333512 h 358279"/>
              <a:gd name="connsiteX67" fmla="*/ 226520 w 1592754"/>
              <a:gd name="connsiteY67" fmla="*/ 333000 h 358279"/>
              <a:gd name="connsiteX68" fmla="*/ 224313 w 1592754"/>
              <a:gd name="connsiteY68" fmla="*/ 325992 h 358279"/>
              <a:gd name="connsiteX69" fmla="*/ 231003 w 1592754"/>
              <a:gd name="connsiteY69" fmla="*/ 323821 h 358279"/>
              <a:gd name="connsiteX70" fmla="*/ 230544 w 1592754"/>
              <a:gd name="connsiteY70" fmla="*/ 322391 h 358279"/>
              <a:gd name="connsiteX71" fmla="*/ 230068 w 1592754"/>
              <a:gd name="connsiteY71" fmla="*/ 320961 h 358279"/>
              <a:gd name="connsiteX72" fmla="*/ 223395 w 1592754"/>
              <a:gd name="connsiteY72" fmla="*/ 323132 h 358279"/>
              <a:gd name="connsiteX73" fmla="*/ 222177 w 1592754"/>
              <a:gd name="connsiteY73" fmla="*/ 319372 h 358279"/>
              <a:gd name="connsiteX74" fmla="*/ 229838 w 1592754"/>
              <a:gd name="connsiteY74" fmla="*/ 316883 h 358279"/>
              <a:gd name="connsiteX75" fmla="*/ 229362 w 1592754"/>
              <a:gd name="connsiteY75" fmla="*/ 315400 h 358279"/>
              <a:gd name="connsiteX76" fmla="*/ 124293 w 1592754"/>
              <a:gd name="connsiteY76" fmla="*/ 311941 h 358279"/>
              <a:gd name="connsiteX77" fmla="*/ 123781 w 1592754"/>
              <a:gd name="connsiteY77" fmla="*/ 313406 h 358279"/>
              <a:gd name="connsiteX78" fmla="*/ 123287 w 1592754"/>
              <a:gd name="connsiteY78" fmla="*/ 314871 h 358279"/>
              <a:gd name="connsiteX79" fmla="*/ 127859 w 1592754"/>
              <a:gd name="connsiteY79" fmla="*/ 316442 h 358279"/>
              <a:gd name="connsiteX80" fmla="*/ 123198 w 1592754"/>
              <a:gd name="connsiteY80" fmla="*/ 329999 h 358279"/>
              <a:gd name="connsiteX81" fmla="*/ 124787 w 1592754"/>
              <a:gd name="connsiteY81" fmla="*/ 330546 h 358279"/>
              <a:gd name="connsiteX82" fmla="*/ 126358 w 1592754"/>
              <a:gd name="connsiteY82" fmla="*/ 331094 h 358279"/>
              <a:gd name="connsiteX83" fmla="*/ 131018 w 1592754"/>
              <a:gd name="connsiteY83" fmla="*/ 317536 h 358279"/>
              <a:gd name="connsiteX84" fmla="*/ 135608 w 1592754"/>
              <a:gd name="connsiteY84" fmla="*/ 319108 h 358279"/>
              <a:gd name="connsiteX85" fmla="*/ 136120 w 1592754"/>
              <a:gd name="connsiteY85" fmla="*/ 317642 h 358279"/>
              <a:gd name="connsiteX86" fmla="*/ 136650 w 1592754"/>
              <a:gd name="connsiteY86" fmla="*/ 316195 h 358279"/>
              <a:gd name="connsiteX87" fmla="*/ 117955 w 1592754"/>
              <a:gd name="connsiteY87" fmla="*/ 308834 h 358279"/>
              <a:gd name="connsiteX88" fmla="*/ 110594 w 1592754"/>
              <a:gd name="connsiteY88" fmla="*/ 324633 h 358279"/>
              <a:gd name="connsiteX89" fmla="*/ 112112 w 1592754"/>
              <a:gd name="connsiteY89" fmla="*/ 325339 h 358279"/>
              <a:gd name="connsiteX90" fmla="*/ 113613 w 1592754"/>
              <a:gd name="connsiteY90" fmla="*/ 326045 h 358279"/>
              <a:gd name="connsiteX91" fmla="*/ 120992 w 1592754"/>
              <a:gd name="connsiteY91" fmla="*/ 310246 h 358279"/>
              <a:gd name="connsiteX92" fmla="*/ 119456 w 1592754"/>
              <a:gd name="connsiteY92" fmla="*/ 309540 h 358279"/>
              <a:gd name="connsiteX93" fmla="*/ 250192 w 1592754"/>
              <a:gd name="connsiteY93" fmla="*/ 303609 h 358279"/>
              <a:gd name="connsiteX94" fmla="*/ 238682 w 1592754"/>
              <a:gd name="connsiteY94" fmla="*/ 309716 h 358279"/>
              <a:gd name="connsiteX95" fmla="*/ 239406 w 1592754"/>
              <a:gd name="connsiteY95" fmla="*/ 311093 h 358279"/>
              <a:gd name="connsiteX96" fmla="*/ 240130 w 1592754"/>
              <a:gd name="connsiteY96" fmla="*/ 312453 h 358279"/>
              <a:gd name="connsiteX97" fmla="*/ 244402 w 1592754"/>
              <a:gd name="connsiteY97" fmla="*/ 310175 h 358279"/>
              <a:gd name="connsiteX98" fmla="*/ 251145 w 1592754"/>
              <a:gd name="connsiteY98" fmla="*/ 322832 h 358279"/>
              <a:gd name="connsiteX99" fmla="*/ 252628 w 1592754"/>
              <a:gd name="connsiteY99" fmla="*/ 322056 h 358279"/>
              <a:gd name="connsiteX100" fmla="*/ 254093 w 1592754"/>
              <a:gd name="connsiteY100" fmla="*/ 321261 h 358279"/>
              <a:gd name="connsiteX101" fmla="*/ 247367 w 1592754"/>
              <a:gd name="connsiteY101" fmla="*/ 308604 h 358279"/>
              <a:gd name="connsiteX102" fmla="*/ 251639 w 1592754"/>
              <a:gd name="connsiteY102" fmla="*/ 306327 h 358279"/>
              <a:gd name="connsiteX103" fmla="*/ 250916 w 1592754"/>
              <a:gd name="connsiteY103" fmla="*/ 304968 h 358279"/>
              <a:gd name="connsiteX104" fmla="*/ 102951 w 1592754"/>
              <a:gd name="connsiteY104" fmla="*/ 300678 h 358279"/>
              <a:gd name="connsiteX105" fmla="*/ 102262 w 1592754"/>
              <a:gd name="connsiteY105" fmla="*/ 302126 h 358279"/>
              <a:gd name="connsiteX106" fmla="*/ 101521 w 1592754"/>
              <a:gd name="connsiteY106" fmla="*/ 303485 h 358279"/>
              <a:gd name="connsiteX107" fmla="*/ 105757 w 1592754"/>
              <a:gd name="connsiteY107" fmla="*/ 305833 h 358279"/>
              <a:gd name="connsiteX108" fmla="*/ 98802 w 1592754"/>
              <a:gd name="connsiteY108" fmla="*/ 318366 h 358279"/>
              <a:gd name="connsiteX109" fmla="*/ 100267 w 1592754"/>
              <a:gd name="connsiteY109" fmla="*/ 319178 h 358279"/>
              <a:gd name="connsiteX110" fmla="*/ 101733 w 1592754"/>
              <a:gd name="connsiteY110" fmla="*/ 319990 h 358279"/>
              <a:gd name="connsiteX111" fmla="*/ 108617 w 1592754"/>
              <a:gd name="connsiteY111" fmla="*/ 307351 h 358279"/>
              <a:gd name="connsiteX112" fmla="*/ 112854 w 1592754"/>
              <a:gd name="connsiteY112" fmla="*/ 309699 h 358279"/>
              <a:gd name="connsiteX113" fmla="*/ 113595 w 1592754"/>
              <a:gd name="connsiteY113" fmla="*/ 308357 h 358279"/>
              <a:gd name="connsiteX114" fmla="*/ 114354 w 1592754"/>
              <a:gd name="connsiteY114" fmla="*/ 306998 h 358279"/>
              <a:gd name="connsiteX115" fmla="*/ 189449 w 1592754"/>
              <a:gd name="connsiteY115" fmla="*/ 298172 h 358279"/>
              <a:gd name="connsiteX116" fmla="*/ 184948 w 1592754"/>
              <a:gd name="connsiteY116" fmla="*/ 305057 h 358279"/>
              <a:gd name="connsiteX117" fmla="*/ 184540 w 1592754"/>
              <a:gd name="connsiteY117" fmla="*/ 305999 h 358279"/>
              <a:gd name="connsiteX118" fmla="*/ 184541 w 1592754"/>
              <a:gd name="connsiteY118" fmla="*/ 305975 h 358279"/>
              <a:gd name="connsiteX119" fmla="*/ 184489 w 1592754"/>
              <a:gd name="connsiteY119" fmla="*/ 306116 h 358279"/>
              <a:gd name="connsiteX120" fmla="*/ 184540 w 1592754"/>
              <a:gd name="connsiteY120" fmla="*/ 305999 h 358279"/>
              <a:gd name="connsiteX121" fmla="*/ 184453 w 1592754"/>
              <a:gd name="connsiteY121" fmla="*/ 307686 h 358279"/>
              <a:gd name="connsiteX122" fmla="*/ 207222 w 1592754"/>
              <a:gd name="connsiteY122" fmla="*/ 306557 h 358279"/>
              <a:gd name="connsiteX123" fmla="*/ 201982 w 1592754"/>
              <a:gd name="connsiteY123" fmla="*/ 306557 h 358279"/>
              <a:gd name="connsiteX124" fmla="*/ 198452 w 1592754"/>
              <a:gd name="connsiteY124" fmla="*/ 298543 h 358279"/>
              <a:gd name="connsiteX125" fmla="*/ 189449 w 1592754"/>
              <a:gd name="connsiteY125" fmla="*/ 298172 h 358279"/>
              <a:gd name="connsiteX126" fmla="*/ 212557 w 1592754"/>
              <a:gd name="connsiteY126" fmla="*/ 298136 h 358279"/>
              <a:gd name="connsiteX127" fmla="*/ 212557 w 1592754"/>
              <a:gd name="connsiteY127" fmla="*/ 298189 h 358279"/>
              <a:gd name="connsiteX128" fmla="*/ 213245 w 1592754"/>
              <a:gd name="connsiteY128" fmla="*/ 299690 h 358279"/>
              <a:gd name="connsiteX129" fmla="*/ 212539 w 1592754"/>
              <a:gd name="connsiteY129" fmla="*/ 304138 h 358279"/>
              <a:gd name="connsiteX130" fmla="*/ 212115 w 1592754"/>
              <a:gd name="connsiteY130" fmla="*/ 299902 h 358279"/>
              <a:gd name="connsiteX131" fmla="*/ 212557 w 1592754"/>
              <a:gd name="connsiteY131" fmla="*/ 298136 h 358279"/>
              <a:gd name="connsiteX132" fmla="*/ 182742 w 1592754"/>
              <a:gd name="connsiteY132" fmla="*/ 298136 h 358279"/>
              <a:gd name="connsiteX133" fmla="*/ 182742 w 1592754"/>
              <a:gd name="connsiteY133" fmla="*/ 298189 h 358279"/>
              <a:gd name="connsiteX134" fmla="*/ 183430 w 1592754"/>
              <a:gd name="connsiteY134" fmla="*/ 299690 h 358279"/>
              <a:gd name="connsiteX135" fmla="*/ 182724 w 1592754"/>
              <a:gd name="connsiteY135" fmla="*/ 304138 h 358279"/>
              <a:gd name="connsiteX136" fmla="*/ 182300 w 1592754"/>
              <a:gd name="connsiteY136" fmla="*/ 299902 h 358279"/>
              <a:gd name="connsiteX137" fmla="*/ 182742 w 1592754"/>
              <a:gd name="connsiteY137" fmla="*/ 298136 h 358279"/>
              <a:gd name="connsiteX138" fmla="*/ 147365 w 1592754"/>
              <a:gd name="connsiteY138" fmla="*/ 297960 h 358279"/>
              <a:gd name="connsiteX139" fmla="*/ 148318 w 1592754"/>
              <a:gd name="connsiteY139" fmla="*/ 298101 h 358279"/>
              <a:gd name="connsiteX140" fmla="*/ 148442 w 1592754"/>
              <a:gd name="connsiteY140" fmla="*/ 303821 h 358279"/>
              <a:gd name="connsiteX141" fmla="*/ 147365 w 1592754"/>
              <a:gd name="connsiteY141" fmla="*/ 303821 h 358279"/>
              <a:gd name="connsiteX142" fmla="*/ 147365 w 1592754"/>
              <a:gd name="connsiteY142" fmla="*/ 297995 h 358279"/>
              <a:gd name="connsiteX143" fmla="*/ 207614 w 1592754"/>
              <a:gd name="connsiteY143" fmla="*/ 297871 h 358279"/>
              <a:gd name="connsiteX144" fmla="*/ 208267 w 1592754"/>
              <a:gd name="connsiteY144" fmla="*/ 299637 h 358279"/>
              <a:gd name="connsiteX145" fmla="*/ 207702 w 1592754"/>
              <a:gd name="connsiteY145" fmla="*/ 303997 h 358279"/>
              <a:gd name="connsiteX146" fmla="*/ 206872 w 1592754"/>
              <a:gd name="connsiteY146" fmla="*/ 299778 h 358279"/>
              <a:gd name="connsiteX147" fmla="*/ 207614 w 1592754"/>
              <a:gd name="connsiteY147" fmla="*/ 297924 h 358279"/>
              <a:gd name="connsiteX148" fmla="*/ 177799 w 1592754"/>
              <a:gd name="connsiteY148" fmla="*/ 297871 h 358279"/>
              <a:gd name="connsiteX149" fmla="*/ 178452 w 1592754"/>
              <a:gd name="connsiteY149" fmla="*/ 299637 h 358279"/>
              <a:gd name="connsiteX150" fmla="*/ 177905 w 1592754"/>
              <a:gd name="connsiteY150" fmla="*/ 304085 h 358279"/>
              <a:gd name="connsiteX151" fmla="*/ 177057 w 1592754"/>
              <a:gd name="connsiteY151" fmla="*/ 299778 h 358279"/>
              <a:gd name="connsiteX152" fmla="*/ 177799 w 1592754"/>
              <a:gd name="connsiteY152" fmla="*/ 297924 h 358279"/>
              <a:gd name="connsiteX153" fmla="*/ 442146 w 1592754"/>
              <a:gd name="connsiteY153" fmla="*/ 297636 h 358279"/>
              <a:gd name="connsiteX154" fmla="*/ 442208 w 1592754"/>
              <a:gd name="connsiteY154" fmla="*/ 309882 h 358279"/>
              <a:gd name="connsiteX155" fmla="*/ 452978 w 1592754"/>
              <a:gd name="connsiteY155" fmla="*/ 309882 h 358279"/>
              <a:gd name="connsiteX156" fmla="*/ 458210 w 1592754"/>
              <a:gd name="connsiteY156" fmla="*/ 308283 h 358279"/>
              <a:gd name="connsiteX157" fmla="*/ 459933 w 1592754"/>
              <a:gd name="connsiteY157" fmla="*/ 303359 h 358279"/>
              <a:gd name="connsiteX158" fmla="*/ 458148 w 1592754"/>
              <a:gd name="connsiteY158" fmla="*/ 299051 h 358279"/>
              <a:gd name="connsiteX159" fmla="*/ 452794 w 1592754"/>
              <a:gd name="connsiteY159" fmla="*/ 297636 h 358279"/>
              <a:gd name="connsiteX160" fmla="*/ 152556 w 1592754"/>
              <a:gd name="connsiteY160" fmla="*/ 297554 h 358279"/>
              <a:gd name="connsiteX161" fmla="*/ 153050 w 1592754"/>
              <a:gd name="connsiteY161" fmla="*/ 299637 h 358279"/>
              <a:gd name="connsiteX162" fmla="*/ 152556 w 1592754"/>
              <a:gd name="connsiteY162" fmla="*/ 303786 h 358279"/>
              <a:gd name="connsiteX163" fmla="*/ 152026 w 1592754"/>
              <a:gd name="connsiteY163" fmla="*/ 299637 h 358279"/>
              <a:gd name="connsiteX164" fmla="*/ 152556 w 1592754"/>
              <a:gd name="connsiteY164" fmla="*/ 297554 h 358279"/>
              <a:gd name="connsiteX165" fmla="*/ 149660 w 1592754"/>
              <a:gd name="connsiteY165" fmla="*/ 297148 h 358279"/>
              <a:gd name="connsiteX166" fmla="*/ 149664 w 1592754"/>
              <a:gd name="connsiteY166" fmla="*/ 297266 h 358279"/>
              <a:gd name="connsiteX167" fmla="*/ 149660 w 1592754"/>
              <a:gd name="connsiteY167" fmla="*/ 297271 h 358279"/>
              <a:gd name="connsiteX168" fmla="*/ 149950 w 1592754"/>
              <a:gd name="connsiteY168" fmla="*/ 296916 h 358279"/>
              <a:gd name="connsiteX169" fmla="*/ 150896 w 1592754"/>
              <a:gd name="connsiteY169" fmla="*/ 297148 h 358279"/>
              <a:gd name="connsiteX170" fmla="*/ 151108 w 1592754"/>
              <a:gd name="connsiteY170" fmla="*/ 304209 h 358279"/>
              <a:gd name="connsiteX171" fmla="*/ 149890 w 1592754"/>
              <a:gd name="connsiteY171" fmla="*/ 304209 h 358279"/>
              <a:gd name="connsiteX172" fmla="*/ 149664 w 1592754"/>
              <a:gd name="connsiteY172" fmla="*/ 297266 h 358279"/>
              <a:gd name="connsiteX173" fmla="*/ 210297 w 1592754"/>
              <a:gd name="connsiteY173" fmla="*/ 296653 h 358279"/>
              <a:gd name="connsiteX174" fmla="*/ 210932 w 1592754"/>
              <a:gd name="connsiteY174" fmla="*/ 299301 h 358279"/>
              <a:gd name="connsiteX175" fmla="*/ 210191 w 1592754"/>
              <a:gd name="connsiteY175" fmla="*/ 304438 h 358279"/>
              <a:gd name="connsiteX176" fmla="*/ 209432 w 1592754"/>
              <a:gd name="connsiteY176" fmla="*/ 299231 h 358279"/>
              <a:gd name="connsiteX177" fmla="*/ 210297 w 1592754"/>
              <a:gd name="connsiteY177" fmla="*/ 296653 h 358279"/>
              <a:gd name="connsiteX178" fmla="*/ 180482 w 1592754"/>
              <a:gd name="connsiteY178" fmla="*/ 296653 h 358279"/>
              <a:gd name="connsiteX179" fmla="*/ 181117 w 1592754"/>
              <a:gd name="connsiteY179" fmla="*/ 299301 h 358279"/>
              <a:gd name="connsiteX180" fmla="*/ 180376 w 1592754"/>
              <a:gd name="connsiteY180" fmla="*/ 304438 h 358279"/>
              <a:gd name="connsiteX181" fmla="*/ 179617 w 1592754"/>
              <a:gd name="connsiteY181" fmla="*/ 299231 h 358279"/>
              <a:gd name="connsiteX182" fmla="*/ 180482 w 1592754"/>
              <a:gd name="connsiteY182" fmla="*/ 296653 h 358279"/>
              <a:gd name="connsiteX183" fmla="*/ 132837 w 1592754"/>
              <a:gd name="connsiteY183" fmla="*/ 296106 h 358279"/>
              <a:gd name="connsiteX184" fmla="*/ 132944 w 1592754"/>
              <a:gd name="connsiteY184" fmla="*/ 296204 h 358279"/>
              <a:gd name="connsiteX185" fmla="*/ 132784 w 1592754"/>
              <a:gd name="connsiteY185" fmla="*/ 296177 h 358279"/>
              <a:gd name="connsiteX186" fmla="*/ 263626 w 1592754"/>
              <a:gd name="connsiteY186" fmla="*/ 295153 h 358279"/>
              <a:gd name="connsiteX187" fmla="*/ 253722 w 1592754"/>
              <a:gd name="connsiteY187" fmla="*/ 301578 h 358279"/>
              <a:gd name="connsiteX188" fmla="*/ 263220 w 1592754"/>
              <a:gd name="connsiteY188" fmla="*/ 316195 h 358279"/>
              <a:gd name="connsiteX189" fmla="*/ 273388 w 1592754"/>
              <a:gd name="connsiteY189" fmla="*/ 309522 h 358279"/>
              <a:gd name="connsiteX190" fmla="*/ 272540 w 1592754"/>
              <a:gd name="connsiteY190" fmla="*/ 308216 h 358279"/>
              <a:gd name="connsiteX191" fmla="*/ 271710 w 1592754"/>
              <a:gd name="connsiteY191" fmla="*/ 306927 h 358279"/>
              <a:gd name="connsiteX192" fmla="*/ 264314 w 1592754"/>
              <a:gd name="connsiteY192" fmla="*/ 311729 h 358279"/>
              <a:gd name="connsiteX193" fmla="*/ 261825 w 1592754"/>
              <a:gd name="connsiteY193" fmla="*/ 307933 h 358279"/>
              <a:gd name="connsiteX194" fmla="*/ 268462 w 1592754"/>
              <a:gd name="connsiteY194" fmla="*/ 303697 h 358279"/>
              <a:gd name="connsiteX195" fmla="*/ 267650 w 1592754"/>
              <a:gd name="connsiteY195" fmla="*/ 302426 h 358279"/>
              <a:gd name="connsiteX196" fmla="*/ 266838 w 1592754"/>
              <a:gd name="connsiteY196" fmla="*/ 301172 h 358279"/>
              <a:gd name="connsiteX197" fmla="*/ 260254 w 1592754"/>
              <a:gd name="connsiteY197" fmla="*/ 305444 h 358279"/>
              <a:gd name="connsiteX198" fmla="*/ 258241 w 1592754"/>
              <a:gd name="connsiteY198" fmla="*/ 302338 h 358279"/>
              <a:gd name="connsiteX199" fmla="*/ 265303 w 1592754"/>
              <a:gd name="connsiteY199" fmla="*/ 297748 h 358279"/>
              <a:gd name="connsiteX200" fmla="*/ 264473 w 1592754"/>
              <a:gd name="connsiteY200" fmla="*/ 296442 h 358279"/>
              <a:gd name="connsiteX201" fmla="*/ 90682 w 1592754"/>
              <a:gd name="connsiteY201" fmla="*/ 293388 h 358279"/>
              <a:gd name="connsiteX202" fmla="*/ 86957 w 1592754"/>
              <a:gd name="connsiteY202" fmla="*/ 295647 h 358279"/>
              <a:gd name="connsiteX203" fmla="*/ 86022 w 1592754"/>
              <a:gd name="connsiteY203" fmla="*/ 299089 h 358279"/>
              <a:gd name="connsiteX204" fmla="*/ 88970 w 1592754"/>
              <a:gd name="connsiteY204" fmla="*/ 303714 h 358279"/>
              <a:gd name="connsiteX205" fmla="*/ 90594 w 1592754"/>
              <a:gd name="connsiteY205" fmla="*/ 306080 h 358279"/>
              <a:gd name="connsiteX206" fmla="*/ 90276 w 1592754"/>
              <a:gd name="connsiteY206" fmla="*/ 307633 h 358279"/>
              <a:gd name="connsiteX207" fmla="*/ 88634 w 1592754"/>
              <a:gd name="connsiteY207" fmla="*/ 308375 h 358279"/>
              <a:gd name="connsiteX208" fmla="*/ 86269 w 1592754"/>
              <a:gd name="connsiteY208" fmla="*/ 307351 h 358279"/>
              <a:gd name="connsiteX209" fmla="*/ 84751 w 1592754"/>
              <a:gd name="connsiteY209" fmla="*/ 305321 h 358279"/>
              <a:gd name="connsiteX210" fmla="*/ 85245 w 1592754"/>
              <a:gd name="connsiteY210" fmla="*/ 303044 h 358279"/>
              <a:gd name="connsiteX211" fmla="*/ 82632 w 1592754"/>
              <a:gd name="connsiteY211" fmla="*/ 301155 h 358279"/>
              <a:gd name="connsiteX212" fmla="*/ 81556 w 1592754"/>
              <a:gd name="connsiteY212" fmla="*/ 305744 h 358279"/>
              <a:gd name="connsiteX213" fmla="*/ 84503 w 1592754"/>
              <a:gd name="connsiteY213" fmla="*/ 309787 h 358279"/>
              <a:gd name="connsiteX214" fmla="*/ 89252 w 1592754"/>
              <a:gd name="connsiteY214" fmla="*/ 311446 h 358279"/>
              <a:gd name="connsiteX215" fmla="*/ 92977 w 1592754"/>
              <a:gd name="connsiteY215" fmla="*/ 309328 h 358279"/>
              <a:gd name="connsiteX216" fmla="*/ 94107 w 1592754"/>
              <a:gd name="connsiteY216" fmla="*/ 305797 h 358279"/>
              <a:gd name="connsiteX217" fmla="*/ 91476 w 1592754"/>
              <a:gd name="connsiteY217" fmla="*/ 301455 h 358279"/>
              <a:gd name="connsiteX218" fmla="*/ 89517 w 1592754"/>
              <a:gd name="connsiteY218" fmla="*/ 298772 h 358279"/>
              <a:gd name="connsiteX219" fmla="*/ 89623 w 1592754"/>
              <a:gd name="connsiteY219" fmla="*/ 297359 h 358279"/>
              <a:gd name="connsiteX220" fmla="*/ 91194 w 1592754"/>
              <a:gd name="connsiteY220" fmla="*/ 296406 h 358279"/>
              <a:gd name="connsiteX221" fmla="*/ 93171 w 1592754"/>
              <a:gd name="connsiteY221" fmla="*/ 297077 h 358279"/>
              <a:gd name="connsiteX222" fmla="*/ 94671 w 1592754"/>
              <a:gd name="connsiteY222" fmla="*/ 299072 h 358279"/>
              <a:gd name="connsiteX223" fmla="*/ 94336 w 1592754"/>
              <a:gd name="connsiteY223" fmla="*/ 301261 h 358279"/>
              <a:gd name="connsiteX224" fmla="*/ 96966 w 1592754"/>
              <a:gd name="connsiteY224" fmla="*/ 303185 h 358279"/>
              <a:gd name="connsiteX225" fmla="*/ 96966 w 1592754"/>
              <a:gd name="connsiteY225" fmla="*/ 303150 h 358279"/>
              <a:gd name="connsiteX226" fmla="*/ 97902 w 1592754"/>
              <a:gd name="connsiteY226" fmla="*/ 298701 h 358279"/>
              <a:gd name="connsiteX227" fmla="*/ 95254 w 1592754"/>
              <a:gd name="connsiteY227" fmla="*/ 294870 h 358279"/>
              <a:gd name="connsiteX228" fmla="*/ 90682 w 1592754"/>
              <a:gd name="connsiteY228" fmla="*/ 293388 h 358279"/>
              <a:gd name="connsiteX229" fmla="*/ 277059 w 1592754"/>
              <a:gd name="connsiteY229" fmla="*/ 285550 h 358279"/>
              <a:gd name="connsiteX230" fmla="*/ 272364 w 1592754"/>
              <a:gd name="connsiteY230" fmla="*/ 287315 h 358279"/>
              <a:gd name="connsiteX231" fmla="*/ 269857 w 1592754"/>
              <a:gd name="connsiteY231" fmla="*/ 292611 h 358279"/>
              <a:gd name="connsiteX232" fmla="*/ 272681 w 1592754"/>
              <a:gd name="connsiteY232" fmla="*/ 299089 h 358279"/>
              <a:gd name="connsiteX233" fmla="*/ 278489 w 1592754"/>
              <a:gd name="connsiteY233" fmla="*/ 302885 h 358279"/>
              <a:gd name="connsiteX234" fmla="*/ 286680 w 1592754"/>
              <a:gd name="connsiteY234" fmla="*/ 296900 h 358279"/>
              <a:gd name="connsiteX235" fmla="*/ 286645 w 1592754"/>
              <a:gd name="connsiteY235" fmla="*/ 296865 h 358279"/>
              <a:gd name="connsiteX236" fmla="*/ 285179 w 1592754"/>
              <a:gd name="connsiteY236" fmla="*/ 291887 h 358279"/>
              <a:gd name="connsiteX237" fmla="*/ 282602 w 1592754"/>
              <a:gd name="connsiteY237" fmla="*/ 294041 h 358279"/>
              <a:gd name="connsiteX238" fmla="*/ 283361 w 1592754"/>
              <a:gd name="connsiteY238" fmla="*/ 296689 h 358279"/>
              <a:gd name="connsiteX239" fmla="*/ 283234 w 1592754"/>
              <a:gd name="connsiteY239" fmla="*/ 297278 h 358279"/>
              <a:gd name="connsiteX240" fmla="*/ 278825 w 1592754"/>
              <a:gd name="connsiteY240" fmla="*/ 299619 h 358279"/>
              <a:gd name="connsiteX241" fmla="*/ 275294 w 1592754"/>
              <a:gd name="connsiteY241" fmla="*/ 296936 h 358279"/>
              <a:gd name="connsiteX242" fmla="*/ 273211 w 1592754"/>
              <a:gd name="connsiteY242" fmla="*/ 292823 h 358279"/>
              <a:gd name="connsiteX243" fmla="*/ 274411 w 1592754"/>
              <a:gd name="connsiteY243" fmla="*/ 289698 h 358279"/>
              <a:gd name="connsiteX244" fmla="*/ 276812 w 1592754"/>
              <a:gd name="connsiteY244" fmla="*/ 288780 h 358279"/>
              <a:gd name="connsiteX245" fmla="*/ 279107 w 1592754"/>
              <a:gd name="connsiteY245" fmla="*/ 289769 h 358279"/>
              <a:gd name="connsiteX246" fmla="*/ 281684 w 1592754"/>
              <a:gd name="connsiteY246" fmla="*/ 287615 h 358279"/>
              <a:gd name="connsiteX247" fmla="*/ 277059 w 1592754"/>
              <a:gd name="connsiteY247" fmla="*/ 285550 h 358279"/>
              <a:gd name="connsiteX248" fmla="*/ 185225 w 1592754"/>
              <a:gd name="connsiteY248" fmla="*/ 285115 h 358279"/>
              <a:gd name="connsiteX249" fmla="*/ 185260 w 1592754"/>
              <a:gd name="connsiteY249" fmla="*/ 285115 h 358279"/>
              <a:gd name="connsiteX250" fmla="*/ 185260 w 1592754"/>
              <a:gd name="connsiteY250" fmla="*/ 289828 h 358279"/>
              <a:gd name="connsiteX251" fmla="*/ 181253 w 1592754"/>
              <a:gd name="connsiteY251" fmla="*/ 289828 h 358279"/>
              <a:gd name="connsiteX252" fmla="*/ 172909 w 1592754"/>
              <a:gd name="connsiteY252" fmla="*/ 284050 h 358279"/>
              <a:gd name="connsiteX253" fmla="*/ 175433 w 1592754"/>
              <a:gd name="connsiteY253" fmla="*/ 286274 h 358279"/>
              <a:gd name="connsiteX254" fmla="*/ 175430 w 1592754"/>
              <a:gd name="connsiteY254" fmla="*/ 286682 h 358279"/>
              <a:gd name="connsiteX255" fmla="*/ 173033 w 1592754"/>
              <a:gd name="connsiteY255" fmla="*/ 288640 h 358279"/>
              <a:gd name="connsiteX256" fmla="*/ 170508 w 1592754"/>
              <a:gd name="connsiteY256" fmla="*/ 286380 h 358279"/>
              <a:gd name="connsiteX257" fmla="*/ 170512 w 1592754"/>
              <a:gd name="connsiteY257" fmla="*/ 286126 h 358279"/>
              <a:gd name="connsiteX258" fmla="*/ 172909 w 1592754"/>
              <a:gd name="connsiteY258" fmla="*/ 284050 h 358279"/>
              <a:gd name="connsiteX259" fmla="*/ 194639 w 1592754"/>
              <a:gd name="connsiteY259" fmla="*/ 284049 h 358279"/>
              <a:gd name="connsiteX260" fmla="*/ 197251 w 1592754"/>
              <a:gd name="connsiteY260" fmla="*/ 288215 h 358279"/>
              <a:gd name="connsiteX261" fmla="*/ 194639 w 1592754"/>
              <a:gd name="connsiteY261" fmla="*/ 292381 h 358279"/>
              <a:gd name="connsiteX262" fmla="*/ 192026 w 1592754"/>
              <a:gd name="connsiteY262" fmla="*/ 288215 h 358279"/>
              <a:gd name="connsiteX263" fmla="*/ 194639 w 1592754"/>
              <a:gd name="connsiteY263" fmla="*/ 284049 h 358279"/>
              <a:gd name="connsiteX264" fmla="*/ 172419 w 1592754"/>
              <a:gd name="connsiteY264" fmla="*/ 282977 h 358279"/>
              <a:gd name="connsiteX265" fmla="*/ 168920 w 1592754"/>
              <a:gd name="connsiteY265" fmla="*/ 286539 h 358279"/>
              <a:gd name="connsiteX266" fmla="*/ 168937 w 1592754"/>
              <a:gd name="connsiteY266" fmla="*/ 286776 h 358279"/>
              <a:gd name="connsiteX267" fmla="*/ 172839 w 1592754"/>
              <a:gd name="connsiteY267" fmla="*/ 289893 h 358279"/>
              <a:gd name="connsiteX268" fmla="*/ 175698 w 1592754"/>
              <a:gd name="connsiteY268" fmla="*/ 288657 h 358279"/>
              <a:gd name="connsiteX269" fmla="*/ 172697 w 1592754"/>
              <a:gd name="connsiteY269" fmla="*/ 292541 h 358279"/>
              <a:gd name="connsiteX270" fmla="*/ 172330 w 1592754"/>
              <a:gd name="connsiteY270" fmla="*/ 292573 h 358279"/>
              <a:gd name="connsiteX271" fmla="*/ 170597 w 1592754"/>
              <a:gd name="connsiteY271" fmla="*/ 290776 h 358279"/>
              <a:gd name="connsiteX272" fmla="*/ 169026 w 1592754"/>
              <a:gd name="connsiteY272" fmla="*/ 290776 h 358279"/>
              <a:gd name="connsiteX273" fmla="*/ 172733 w 1592754"/>
              <a:gd name="connsiteY273" fmla="*/ 293565 h 358279"/>
              <a:gd name="connsiteX274" fmla="*/ 172733 w 1592754"/>
              <a:gd name="connsiteY274" fmla="*/ 293618 h 358279"/>
              <a:gd name="connsiteX275" fmla="*/ 177305 w 1592754"/>
              <a:gd name="connsiteY275" fmla="*/ 287828 h 358279"/>
              <a:gd name="connsiteX276" fmla="*/ 172927 w 1592754"/>
              <a:gd name="connsiteY276" fmla="*/ 283009 h 358279"/>
              <a:gd name="connsiteX277" fmla="*/ 172419 w 1592754"/>
              <a:gd name="connsiteY277" fmla="*/ 282977 h 358279"/>
              <a:gd name="connsiteX278" fmla="*/ 194640 w 1592754"/>
              <a:gd name="connsiteY278" fmla="*/ 282956 h 358279"/>
              <a:gd name="connsiteX279" fmla="*/ 190368 w 1592754"/>
              <a:gd name="connsiteY279" fmla="*/ 288251 h 358279"/>
              <a:gd name="connsiteX280" fmla="*/ 194640 w 1592754"/>
              <a:gd name="connsiteY280" fmla="*/ 293547 h 358279"/>
              <a:gd name="connsiteX281" fmla="*/ 194640 w 1592754"/>
              <a:gd name="connsiteY281" fmla="*/ 293618 h 358279"/>
              <a:gd name="connsiteX282" fmla="*/ 198912 w 1592754"/>
              <a:gd name="connsiteY282" fmla="*/ 288251 h 358279"/>
              <a:gd name="connsiteX283" fmla="*/ 194640 w 1592754"/>
              <a:gd name="connsiteY283" fmla="*/ 282956 h 358279"/>
              <a:gd name="connsiteX284" fmla="*/ 185125 w 1592754"/>
              <a:gd name="connsiteY284" fmla="*/ 282885 h 358279"/>
              <a:gd name="connsiteX285" fmla="*/ 179423 w 1592754"/>
              <a:gd name="connsiteY285" fmla="*/ 289469 h 358279"/>
              <a:gd name="connsiteX286" fmla="*/ 179423 w 1592754"/>
              <a:gd name="connsiteY286" fmla="*/ 290740 h 358279"/>
              <a:gd name="connsiteX287" fmla="*/ 184860 w 1592754"/>
              <a:gd name="connsiteY287" fmla="*/ 290740 h 358279"/>
              <a:gd name="connsiteX288" fmla="*/ 184860 w 1592754"/>
              <a:gd name="connsiteY288" fmla="*/ 293282 h 358279"/>
              <a:gd name="connsiteX289" fmla="*/ 186431 w 1592754"/>
              <a:gd name="connsiteY289" fmla="*/ 293282 h 358279"/>
              <a:gd name="connsiteX290" fmla="*/ 186431 w 1592754"/>
              <a:gd name="connsiteY290" fmla="*/ 290740 h 358279"/>
              <a:gd name="connsiteX291" fmla="*/ 188196 w 1592754"/>
              <a:gd name="connsiteY291" fmla="*/ 290740 h 358279"/>
              <a:gd name="connsiteX292" fmla="*/ 188196 w 1592754"/>
              <a:gd name="connsiteY292" fmla="*/ 289628 h 358279"/>
              <a:gd name="connsiteX293" fmla="*/ 186431 w 1592754"/>
              <a:gd name="connsiteY293" fmla="*/ 289628 h 358279"/>
              <a:gd name="connsiteX294" fmla="*/ 186431 w 1592754"/>
              <a:gd name="connsiteY294" fmla="*/ 282885 h 358279"/>
              <a:gd name="connsiteX295" fmla="*/ 162512 w 1592754"/>
              <a:gd name="connsiteY295" fmla="*/ 282814 h 358279"/>
              <a:gd name="connsiteX296" fmla="*/ 159158 w 1592754"/>
              <a:gd name="connsiteY296" fmla="*/ 284792 h 358279"/>
              <a:gd name="connsiteX297" fmla="*/ 159158 w 1592754"/>
              <a:gd name="connsiteY297" fmla="*/ 285904 h 358279"/>
              <a:gd name="connsiteX298" fmla="*/ 162070 w 1592754"/>
              <a:gd name="connsiteY298" fmla="*/ 285904 h 358279"/>
              <a:gd name="connsiteX299" fmla="*/ 162070 w 1592754"/>
              <a:gd name="connsiteY299" fmla="*/ 293282 h 358279"/>
              <a:gd name="connsiteX300" fmla="*/ 163730 w 1592754"/>
              <a:gd name="connsiteY300" fmla="*/ 293282 h 358279"/>
              <a:gd name="connsiteX301" fmla="*/ 163730 w 1592754"/>
              <a:gd name="connsiteY301" fmla="*/ 282814 h 358279"/>
              <a:gd name="connsiteX302" fmla="*/ 1384123 w 1592754"/>
              <a:gd name="connsiteY302" fmla="*/ 280341 h 358279"/>
              <a:gd name="connsiteX303" fmla="*/ 1381845 w 1592754"/>
              <a:gd name="connsiteY303" fmla="*/ 282620 h 358279"/>
              <a:gd name="connsiteX304" fmla="*/ 1378829 w 1592754"/>
              <a:gd name="connsiteY304" fmla="*/ 294928 h 358279"/>
              <a:gd name="connsiteX305" fmla="*/ 1381845 w 1592754"/>
              <a:gd name="connsiteY305" fmla="*/ 306622 h 358279"/>
              <a:gd name="connsiteX306" fmla="*/ 1396656 w 1592754"/>
              <a:gd name="connsiteY306" fmla="*/ 308796 h 358279"/>
              <a:gd name="connsiteX307" fmla="*/ 1398831 w 1592754"/>
              <a:gd name="connsiteY307" fmla="*/ 306622 h 358279"/>
              <a:gd name="connsiteX308" fmla="*/ 1401846 w 1592754"/>
              <a:gd name="connsiteY308" fmla="*/ 294928 h 358279"/>
              <a:gd name="connsiteX309" fmla="*/ 1398831 w 1592754"/>
              <a:gd name="connsiteY309" fmla="*/ 282620 h 358279"/>
              <a:gd name="connsiteX310" fmla="*/ 1384123 w 1592754"/>
              <a:gd name="connsiteY310" fmla="*/ 280341 h 358279"/>
              <a:gd name="connsiteX311" fmla="*/ 1063177 w 1592754"/>
              <a:gd name="connsiteY311" fmla="*/ 280341 h 358279"/>
              <a:gd name="connsiteX312" fmla="*/ 1060899 w 1592754"/>
              <a:gd name="connsiteY312" fmla="*/ 282620 h 358279"/>
              <a:gd name="connsiteX313" fmla="*/ 1057883 w 1592754"/>
              <a:gd name="connsiteY313" fmla="*/ 294928 h 358279"/>
              <a:gd name="connsiteX314" fmla="*/ 1060899 w 1592754"/>
              <a:gd name="connsiteY314" fmla="*/ 306622 h 358279"/>
              <a:gd name="connsiteX315" fmla="*/ 1075710 w 1592754"/>
              <a:gd name="connsiteY315" fmla="*/ 308796 h 358279"/>
              <a:gd name="connsiteX316" fmla="*/ 1077885 w 1592754"/>
              <a:gd name="connsiteY316" fmla="*/ 306622 h 358279"/>
              <a:gd name="connsiteX317" fmla="*/ 1080900 w 1592754"/>
              <a:gd name="connsiteY317" fmla="*/ 294928 h 358279"/>
              <a:gd name="connsiteX318" fmla="*/ 1077885 w 1592754"/>
              <a:gd name="connsiteY318" fmla="*/ 282620 h 358279"/>
              <a:gd name="connsiteX319" fmla="*/ 1063177 w 1592754"/>
              <a:gd name="connsiteY319" fmla="*/ 280341 h 358279"/>
              <a:gd name="connsiteX320" fmla="*/ 1470991 w 1592754"/>
              <a:gd name="connsiteY320" fmla="*/ 280309 h 358279"/>
              <a:gd name="connsiteX321" fmla="*/ 1468681 w 1592754"/>
              <a:gd name="connsiteY321" fmla="*/ 282619 h 358279"/>
              <a:gd name="connsiteX322" fmla="*/ 1465603 w 1592754"/>
              <a:gd name="connsiteY322" fmla="*/ 294927 h 358279"/>
              <a:gd name="connsiteX323" fmla="*/ 1468620 w 1592754"/>
              <a:gd name="connsiteY323" fmla="*/ 306621 h 358279"/>
              <a:gd name="connsiteX324" fmla="*/ 1483431 w 1592754"/>
              <a:gd name="connsiteY324" fmla="*/ 308795 h 358279"/>
              <a:gd name="connsiteX325" fmla="*/ 1485605 w 1592754"/>
              <a:gd name="connsiteY325" fmla="*/ 306621 h 358279"/>
              <a:gd name="connsiteX326" fmla="*/ 1488682 w 1592754"/>
              <a:gd name="connsiteY326" fmla="*/ 294927 h 358279"/>
              <a:gd name="connsiteX327" fmla="*/ 1485605 w 1592754"/>
              <a:gd name="connsiteY327" fmla="*/ 282619 h 358279"/>
              <a:gd name="connsiteX328" fmla="*/ 1470991 w 1592754"/>
              <a:gd name="connsiteY328" fmla="*/ 280309 h 358279"/>
              <a:gd name="connsiteX329" fmla="*/ 76630 w 1592754"/>
              <a:gd name="connsiteY329" fmla="*/ 279795 h 358279"/>
              <a:gd name="connsiteX330" fmla="*/ 64732 w 1592754"/>
              <a:gd name="connsiteY330" fmla="*/ 292540 h 358279"/>
              <a:gd name="connsiteX331" fmla="*/ 65880 w 1592754"/>
              <a:gd name="connsiteY331" fmla="*/ 293617 h 358279"/>
              <a:gd name="connsiteX332" fmla="*/ 67027 w 1592754"/>
              <a:gd name="connsiteY332" fmla="*/ 294747 h 358279"/>
              <a:gd name="connsiteX333" fmla="*/ 75589 w 1592754"/>
              <a:gd name="connsiteY333" fmla="*/ 285550 h 358279"/>
              <a:gd name="connsiteX334" fmla="*/ 71864 w 1592754"/>
              <a:gd name="connsiteY334" fmla="*/ 299266 h 358279"/>
              <a:gd name="connsiteX335" fmla="*/ 73082 w 1592754"/>
              <a:gd name="connsiteY335" fmla="*/ 300396 h 358279"/>
              <a:gd name="connsiteX336" fmla="*/ 74300 w 1592754"/>
              <a:gd name="connsiteY336" fmla="*/ 301473 h 358279"/>
              <a:gd name="connsiteX337" fmla="*/ 86181 w 1592754"/>
              <a:gd name="connsiteY337" fmla="*/ 288710 h 358279"/>
              <a:gd name="connsiteX338" fmla="*/ 85033 w 1592754"/>
              <a:gd name="connsiteY338" fmla="*/ 287650 h 358279"/>
              <a:gd name="connsiteX339" fmla="*/ 83903 w 1592754"/>
              <a:gd name="connsiteY339" fmla="*/ 286591 h 358279"/>
              <a:gd name="connsiteX340" fmla="*/ 75554 w 1592754"/>
              <a:gd name="connsiteY340" fmla="*/ 295541 h 358279"/>
              <a:gd name="connsiteX341" fmla="*/ 79190 w 1592754"/>
              <a:gd name="connsiteY341" fmla="*/ 282196 h 358279"/>
              <a:gd name="connsiteX342" fmla="*/ 77901 w 1592754"/>
              <a:gd name="connsiteY342" fmla="*/ 280995 h 358279"/>
              <a:gd name="connsiteX343" fmla="*/ 442146 w 1592754"/>
              <a:gd name="connsiteY343" fmla="*/ 279727 h 358279"/>
              <a:gd name="connsiteX344" fmla="*/ 442208 w 1592754"/>
              <a:gd name="connsiteY344" fmla="*/ 289881 h 358279"/>
              <a:gd name="connsiteX345" fmla="*/ 452363 w 1592754"/>
              <a:gd name="connsiteY345" fmla="*/ 289881 h 358279"/>
              <a:gd name="connsiteX346" fmla="*/ 457348 w 1592754"/>
              <a:gd name="connsiteY346" fmla="*/ 288527 h 358279"/>
              <a:gd name="connsiteX347" fmla="*/ 458948 w 1592754"/>
              <a:gd name="connsiteY347" fmla="*/ 284404 h 358279"/>
              <a:gd name="connsiteX348" fmla="*/ 457225 w 1592754"/>
              <a:gd name="connsiteY348" fmla="*/ 280896 h 358279"/>
              <a:gd name="connsiteX349" fmla="*/ 451993 w 1592754"/>
              <a:gd name="connsiteY349" fmla="*/ 279727 h 358279"/>
              <a:gd name="connsiteX350" fmla="*/ 70999 w 1592754"/>
              <a:gd name="connsiteY350" fmla="*/ 273652 h 358279"/>
              <a:gd name="connsiteX351" fmla="*/ 58042 w 1592754"/>
              <a:gd name="connsiteY351" fmla="*/ 285320 h 358279"/>
              <a:gd name="connsiteX352" fmla="*/ 59172 w 1592754"/>
              <a:gd name="connsiteY352" fmla="*/ 286556 h 358279"/>
              <a:gd name="connsiteX353" fmla="*/ 60284 w 1592754"/>
              <a:gd name="connsiteY353" fmla="*/ 287809 h 358279"/>
              <a:gd name="connsiteX354" fmla="*/ 73241 w 1592754"/>
              <a:gd name="connsiteY354" fmla="*/ 276141 h 358279"/>
              <a:gd name="connsiteX355" fmla="*/ 72129 w 1592754"/>
              <a:gd name="connsiteY355" fmla="*/ 274888 h 358279"/>
              <a:gd name="connsiteX356" fmla="*/ 1551938 w 1592754"/>
              <a:gd name="connsiteY356" fmla="*/ 271876 h 358279"/>
              <a:gd name="connsiteX357" fmla="*/ 1557169 w 1592754"/>
              <a:gd name="connsiteY357" fmla="*/ 271876 h 358279"/>
              <a:gd name="connsiteX358" fmla="*/ 1562462 w 1592754"/>
              <a:gd name="connsiteY358" fmla="*/ 271876 h 358279"/>
              <a:gd name="connsiteX359" fmla="*/ 1571293 w 1592754"/>
              <a:gd name="connsiteY359" fmla="*/ 291806 h 358279"/>
              <a:gd name="connsiteX360" fmla="*/ 1571263 w 1592754"/>
              <a:gd name="connsiteY360" fmla="*/ 291877 h 358279"/>
              <a:gd name="connsiteX361" fmla="*/ 1571324 w 1592754"/>
              <a:gd name="connsiteY361" fmla="*/ 291877 h 358279"/>
              <a:gd name="connsiteX362" fmla="*/ 1571293 w 1592754"/>
              <a:gd name="connsiteY362" fmla="*/ 291806 h 358279"/>
              <a:gd name="connsiteX363" fmla="*/ 1579570 w 1592754"/>
              <a:gd name="connsiteY363" fmla="*/ 271876 h 358279"/>
              <a:gd name="connsiteX364" fmla="*/ 1584617 w 1592754"/>
              <a:gd name="connsiteY364" fmla="*/ 271876 h 358279"/>
              <a:gd name="connsiteX365" fmla="*/ 1589602 w 1592754"/>
              <a:gd name="connsiteY365" fmla="*/ 271876 h 358279"/>
              <a:gd name="connsiteX366" fmla="*/ 1575570 w 1592754"/>
              <a:gd name="connsiteY366" fmla="*/ 300493 h 358279"/>
              <a:gd name="connsiteX367" fmla="*/ 1575570 w 1592754"/>
              <a:gd name="connsiteY367" fmla="*/ 318034 h 358279"/>
              <a:gd name="connsiteX368" fmla="*/ 1571201 w 1592754"/>
              <a:gd name="connsiteY368" fmla="*/ 318034 h 358279"/>
              <a:gd name="connsiteX369" fmla="*/ 1566708 w 1592754"/>
              <a:gd name="connsiteY369" fmla="*/ 318034 h 358279"/>
              <a:gd name="connsiteX370" fmla="*/ 1566708 w 1592754"/>
              <a:gd name="connsiteY370" fmla="*/ 300678 h 358279"/>
              <a:gd name="connsiteX371" fmla="*/ 1420421 w 1592754"/>
              <a:gd name="connsiteY371" fmla="*/ 271876 h 358279"/>
              <a:gd name="connsiteX372" fmla="*/ 1424852 w 1592754"/>
              <a:gd name="connsiteY372" fmla="*/ 271876 h 358279"/>
              <a:gd name="connsiteX373" fmla="*/ 1429283 w 1592754"/>
              <a:gd name="connsiteY373" fmla="*/ 271876 h 358279"/>
              <a:gd name="connsiteX374" fmla="*/ 1429283 w 1592754"/>
              <a:gd name="connsiteY374" fmla="*/ 309786 h 358279"/>
              <a:gd name="connsiteX375" fmla="*/ 1450331 w 1592754"/>
              <a:gd name="connsiteY375" fmla="*/ 309786 h 358279"/>
              <a:gd name="connsiteX376" fmla="*/ 1450331 w 1592754"/>
              <a:gd name="connsiteY376" fmla="*/ 313910 h 358279"/>
              <a:gd name="connsiteX377" fmla="*/ 1450331 w 1592754"/>
              <a:gd name="connsiteY377" fmla="*/ 317971 h 358279"/>
              <a:gd name="connsiteX378" fmla="*/ 1420421 w 1592754"/>
              <a:gd name="connsiteY378" fmla="*/ 317971 h 358279"/>
              <a:gd name="connsiteX379" fmla="*/ 1326630 w 1592754"/>
              <a:gd name="connsiteY379" fmla="*/ 271876 h 358279"/>
              <a:gd name="connsiteX380" fmla="*/ 1331246 w 1592754"/>
              <a:gd name="connsiteY380" fmla="*/ 271876 h 358279"/>
              <a:gd name="connsiteX381" fmla="*/ 1335862 w 1592754"/>
              <a:gd name="connsiteY381" fmla="*/ 271876 h 358279"/>
              <a:gd name="connsiteX382" fmla="*/ 1352909 w 1592754"/>
              <a:gd name="connsiteY382" fmla="*/ 304248 h 358279"/>
              <a:gd name="connsiteX383" fmla="*/ 1352909 w 1592754"/>
              <a:gd name="connsiteY383" fmla="*/ 271876 h 358279"/>
              <a:gd name="connsiteX384" fmla="*/ 1357033 w 1592754"/>
              <a:gd name="connsiteY384" fmla="*/ 271876 h 358279"/>
              <a:gd name="connsiteX385" fmla="*/ 1361217 w 1592754"/>
              <a:gd name="connsiteY385" fmla="*/ 271876 h 358279"/>
              <a:gd name="connsiteX386" fmla="*/ 1361217 w 1592754"/>
              <a:gd name="connsiteY386" fmla="*/ 317971 h 358279"/>
              <a:gd name="connsiteX387" fmla="*/ 1356786 w 1592754"/>
              <a:gd name="connsiteY387" fmla="*/ 317971 h 358279"/>
              <a:gd name="connsiteX388" fmla="*/ 1352355 w 1592754"/>
              <a:gd name="connsiteY388" fmla="*/ 317971 h 358279"/>
              <a:gd name="connsiteX389" fmla="*/ 1334876 w 1592754"/>
              <a:gd name="connsiteY389" fmla="*/ 284738 h 358279"/>
              <a:gd name="connsiteX390" fmla="*/ 1334876 w 1592754"/>
              <a:gd name="connsiteY390" fmla="*/ 317971 h 358279"/>
              <a:gd name="connsiteX391" fmla="*/ 1330754 w 1592754"/>
              <a:gd name="connsiteY391" fmla="*/ 317971 h 358279"/>
              <a:gd name="connsiteX392" fmla="*/ 1326630 w 1592754"/>
              <a:gd name="connsiteY392" fmla="*/ 317971 h 358279"/>
              <a:gd name="connsiteX393" fmla="*/ 1281703 w 1592754"/>
              <a:gd name="connsiteY393" fmla="*/ 271876 h 358279"/>
              <a:gd name="connsiteX394" fmla="*/ 1286073 w 1592754"/>
              <a:gd name="connsiteY394" fmla="*/ 271876 h 358279"/>
              <a:gd name="connsiteX395" fmla="*/ 1290504 w 1592754"/>
              <a:gd name="connsiteY395" fmla="*/ 271876 h 358279"/>
              <a:gd name="connsiteX396" fmla="*/ 1290504 w 1592754"/>
              <a:gd name="connsiteY396" fmla="*/ 289169 h 358279"/>
              <a:gd name="connsiteX397" fmla="*/ 1307120 w 1592754"/>
              <a:gd name="connsiteY397" fmla="*/ 289169 h 358279"/>
              <a:gd name="connsiteX398" fmla="*/ 1307120 w 1592754"/>
              <a:gd name="connsiteY398" fmla="*/ 271876 h 358279"/>
              <a:gd name="connsiteX399" fmla="*/ 1311551 w 1592754"/>
              <a:gd name="connsiteY399" fmla="*/ 271876 h 358279"/>
              <a:gd name="connsiteX400" fmla="*/ 1315982 w 1592754"/>
              <a:gd name="connsiteY400" fmla="*/ 271876 h 358279"/>
              <a:gd name="connsiteX401" fmla="*/ 1315982 w 1592754"/>
              <a:gd name="connsiteY401" fmla="*/ 317971 h 358279"/>
              <a:gd name="connsiteX402" fmla="*/ 1311551 w 1592754"/>
              <a:gd name="connsiteY402" fmla="*/ 317971 h 358279"/>
              <a:gd name="connsiteX403" fmla="*/ 1307120 w 1592754"/>
              <a:gd name="connsiteY403" fmla="*/ 317971 h 358279"/>
              <a:gd name="connsiteX404" fmla="*/ 1307120 w 1592754"/>
              <a:gd name="connsiteY404" fmla="*/ 297109 h 358279"/>
              <a:gd name="connsiteX405" fmla="*/ 1290504 w 1592754"/>
              <a:gd name="connsiteY405" fmla="*/ 297109 h 358279"/>
              <a:gd name="connsiteX406" fmla="*/ 1290504 w 1592754"/>
              <a:gd name="connsiteY406" fmla="*/ 317971 h 358279"/>
              <a:gd name="connsiteX407" fmla="*/ 1286134 w 1592754"/>
              <a:gd name="connsiteY407" fmla="*/ 317971 h 358279"/>
              <a:gd name="connsiteX408" fmla="*/ 1281703 w 1592754"/>
              <a:gd name="connsiteY408" fmla="*/ 317971 h 358279"/>
              <a:gd name="connsiteX409" fmla="*/ 1195174 w 1592754"/>
              <a:gd name="connsiteY409" fmla="*/ 271876 h 358279"/>
              <a:gd name="connsiteX410" fmla="*/ 1226376 w 1592754"/>
              <a:gd name="connsiteY410" fmla="*/ 271876 h 358279"/>
              <a:gd name="connsiteX411" fmla="*/ 1226376 w 1592754"/>
              <a:gd name="connsiteY411" fmla="*/ 275937 h 358279"/>
              <a:gd name="connsiteX412" fmla="*/ 1226376 w 1592754"/>
              <a:gd name="connsiteY412" fmla="*/ 280061 h 358279"/>
              <a:gd name="connsiteX413" fmla="*/ 1204036 w 1592754"/>
              <a:gd name="connsiteY413" fmla="*/ 280061 h 358279"/>
              <a:gd name="connsiteX414" fmla="*/ 1204036 w 1592754"/>
              <a:gd name="connsiteY414" fmla="*/ 289846 h 358279"/>
              <a:gd name="connsiteX415" fmla="*/ 1224776 w 1592754"/>
              <a:gd name="connsiteY415" fmla="*/ 289846 h 358279"/>
              <a:gd name="connsiteX416" fmla="*/ 1224776 w 1592754"/>
              <a:gd name="connsiteY416" fmla="*/ 293785 h 358279"/>
              <a:gd name="connsiteX417" fmla="*/ 1224776 w 1592754"/>
              <a:gd name="connsiteY417" fmla="*/ 297785 h 358279"/>
              <a:gd name="connsiteX418" fmla="*/ 1204036 w 1592754"/>
              <a:gd name="connsiteY418" fmla="*/ 297785 h 358279"/>
              <a:gd name="connsiteX419" fmla="*/ 1204036 w 1592754"/>
              <a:gd name="connsiteY419" fmla="*/ 309786 h 358279"/>
              <a:gd name="connsiteX420" fmla="*/ 1227361 w 1592754"/>
              <a:gd name="connsiteY420" fmla="*/ 309786 h 358279"/>
              <a:gd name="connsiteX421" fmla="*/ 1227361 w 1592754"/>
              <a:gd name="connsiteY421" fmla="*/ 313910 h 358279"/>
              <a:gd name="connsiteX422" fmla="*/ 1227361 w 1592754"/>
              <a:gd name="connsiteY422" fmla="*/ 317971 h 358279"/>
              <a:gd name="connsiteX423" fmla="*/ 1195174 w 1592754"/>
              <a:gd name="connsiteY423" fmla="*/ 317971 h 358279"/>
              <a:gd name="connsiteX424" fmla="*/ 1153017 w 1592754"/>
              <a:gd name="connsiteY424" fmla="*/ 271876 h 358279"/>
              <a:gd name="connsiteX425" fmla="*/ 1187542 w 1592754"/>
              <a:gd name="connsiteY425" fmla="*/ 271876 h 358279"/>
              <a:gd name="connsiteX426" fmla="*/ 1187542 w 1592754"/>
              <a:gd name="connsiteY426" fmla="*/ 275937 h 358279"/>
              <a:gd name="connsiteX427" fmla="*/ 1187542 w 1592754"/>
              <a:gd name="connsiteY427" fmla="*/ 280061 h 358279"/>
              <a:gd name="connsiteX428" fmla="*/ 1174680 w 1592754"/>
              <a:gd name="connsiteY428" fmla="*/ 280061 h 358279"/>
              <a:gd name="connsiteX429" fmla="*/ 1174680 w 1592754"/>
              <a:gd name="connsiteY429" fmla="*/ 317971 h 358279"/>
              <a:gd name="connsiteX430" fmla="*/ 1170310 w 1592754"/>
              <a:gd name="connsiteY430" fmla="*/ 317971 h 358279"/>
              <a:gd name="connsiteX431" fmla="*/ 1165879 w 1592754"/>
              <a:gd name="connsiteY431" fmla="*/ 317971 h 358279"/>
              <a:gd name="connsiteX432" fmla="*/ 1165879 w 1592754"/>
              <a:gd name="connsiteY432" fmla="*/ 280061 h 358279"/>
              <a:gd name="connsiteX433" fmla="*/ 1153017 w 1592754"/>
              <a:gd name="connsiteY433" fmla="*/ 280061 h 358279"/>
              <a:gd name="connsiteX434" fmla="*/ 1153017 w 1592754"/>
              <a:gd name="connsiteY434" fmla="*/ 276000 h 358279"/>
              <a:gd name="connsiteX435" fmla="*/ 1099475 w 1592754"/>
              <a:gd name="connsiteY435" fmla="*/ 271876 h 358279"/>
              <a:gd name="connsiteX436" fmla="*/ 1129631 w 1592754"/>
              <a:gd name="connsiteY436" fmla="*/ 271876 h 358279"/>
              <a:gd name="connsiteX437" fmla="*/ 1129631 w 1592754"/>
              <a:gd name="connsiteY437" fmla="*/ 275937 h 358279"/>
              <a:gd name="connsiteX438" fmla="*/ 1129631 w 1592754"/>
              <a:gd name="connsiteY438" fmla="*/ 280061 h 358279"/>
              <a:gd name="connsiteX439" fmla="*/ 1108337 w 1592754"/>
              <a:gd name="connsiteY439" fmla="*/ 280061 h 358279"/>
              <a:gd name="connsiteX440" fmla="*/ 1108337 w 1592754"/>
              <a:gd name="connsiteY440" fmla="*/ 290524 h 358279"/>
              <a:gd name="connsiteX441" fmla="*/ 1126924 w 1592754"/>
              <a:gd name="connsiteY441" fmla="*/ 290524 h 358279"/>
              <a:gd name="connsiteX442" fmla="*/ 1126924 w 1592754"/>
              <a:gd name="connsiteY442" fmla="*/ 294524 h 358279"/>
              <a:gd name="connsiteX443" fmla="*/ 1126924 w 1592754"/>
              <a:gd name="connsiteY443" fmla="*/ 298462 h 358279"/>
              <a:gd name="connsiteX444" fmla="*/ 1108337 w 1592754"/>
              <a:gd name="connsiteY444" fmla="*/ 298462 h 358279"/>
              <a:gd name="connsiteX445" fmla="*/ 1108337 w 1592754"/>
              <a:gd name="connsiteY445" fmla="*/ 317971 h 358279"/>
              <a:gd name="connsiteX446" fmla="*/ 1103906 w 1592754"/>
              <a:gd name="connsiteY446" fmla="*/ 317971 h 358279"/>
              <a:gd name="connsiteX447" fmla="*/ 1099475 w 1592754"/>
              <a:gd name="connsiteY447" fmla="*/ 317971 h 358279"/>
              <a:gd name="connsiteX448" fmla="*/ 990545 w 1592754"/>
              <a:gd name="connsiteY448" fmla="*/ 271876 h 358279"/>
              <a:gd name="connsiteX449" fmla="*/ 1021808 w 1592754"/>
              <a:gd name="connsiteY449" fmla="*/ 271876 h 358279"/>
              <a:gd name="connsiteX450" fmla="*/ 1021808 w 1592754"/>
              <a:gd name="connsiteY450" fmla="*/ 275937 h 358279"/>
              <a:gd name="connsiteX451" fmla="*/ 1021808 w 1592754"/>
              <a:gd name="connsiteY451" fmla="*/ 280061 h 358279"/>
              <a:gd name="connsiteX452" fmla="*/ 999407 w 1592754"/>
              <a:gd name="connsiteY452" fmla="*/ 280061 h 358279"/>
              <a:gd name="connsiteX453" fmla="*/ 999407 w 1592754"/>
              <a:gd name="connsiteY453" fmla="*/ 289846 h 358279"/>
              <a:gd name="connsiteX454" fmla="*/ 1020147 w 1592754"/>
              <a:gd name="connsiteY454" fmla="*/ 289846 h 358279"/>
              <a:gd name="connsiteX455" fmla="*/ 1020147 w 1592754"/>
              <a:gd name="connsiteY455" fmla="*/ 293785 h 358279"/>
              <a:gd name="connsiteX456" fmla="*/ 1020147 w 1592754"/>
              <a:gd name="connsiteY456" fmla="*/ 297785 h 358279"/>
              <a:gd name="connsiteX457" fmla="*/ 999407 w 1592754"/>
              <a:gd name="connsiteY457" fmla="*/ 297785 h 358279"/>
              <a:gd name="connsiteX458" fmla="*/ 999407 w 1592754"/>
              <a:gd name="connsiteY458" fmla="*/ 309786 h 358279"/>
              <a:gd name="connsiteX459" fmla="*/ 1022793 w 1592754"/>
              <a:gd name="connsiteY459" fmla="*/ 309786 h 358279"/>
              <a:gd name="connsiteX460" fmla="*/ 1022793 w 1592754"/>
              <a:gd name="connsiteY460" fmla="*/ 313910 h 358279"/>
              <a:gd name="connsiteX461" fmla="*/ 1022793 w 1592754"/>
              <a:gd name="connsiteY461" fmla="*/ 317971 h 358279"/>
              <a:gd name="connsiteX462" fmla="*/ 990545 w 1592754"/>
              <a:gd name="connsiteY462" fmla="*/ 317971 h 358279"/>
              <a:gd name="connsiteX463" fmla="*/ 948449 w 1592754"/>
              <a:gd name="connsiteY463" fmla="*/ 271876 h 358279"/>
              <a:gd name="connsiteX464" fmla="*/ 982913 w 1592754"/>
              <a:gd name="connsiteY464" fmla="*/ 271876 h 358279"/>
              <a:gd name="connsiteX465" fmla="*/ 982913 w 1592754"/>
              <a:gd name="connsiteY465" fmla="*/ 275937 h 358279"/>
              <a:gd name="connsiteX466" fmla="*/ 982913 w 1592754"/>
              <a:gd name="connsiteY466" fmla="*/ 280061 h 358279"/>
              <a:gd name="connsiteX467" fmla="*/ 970112 w 1592754"/>
              <a:gd name="connsiteY467" fmla="*/ 280061 h 358279"/>
              <a:gd name="connsiteX468" fmla="*/ 970112 w 1592754"/>
              <a:gd name="connsiteY468" fmla="*/ 317971 h 358279"/>
              <a:gd name="connsiteX469" fmla="*/ 965681 w 1592754"/>
              <a:gd name="connsiteY469" fmla="*/ 317971 h 358279"/>
              <a:gd name="connsiteX470" fmla="*/ 961250 w 1592754"/>
              <a:gd name="connsiteY470" fmla="*/ 317971 h 358279"/>
              <a:gd name="connsiteX471" fmla="*/ 961250 w 1592754"/>
              <a:gd name="connsiteY471" fmla="*/ 280061 h 358279"/>
              <a:gd name="connsiteX472" fmla="*/ 948449 w 1592754"/>
              <a:gd name="connsiteY472" fmla="*/ 280061 h 358279"/>
              <a:gd name="connsiteX473" fmla="*/ 948449 w 1592754"/>
              <a:gd name="connsiteY473" fmla="*/ 276000 h 358279"/>
              <a:gd name="connsiteX474" fmla="*/ 864935 w 1592754"/>
              <a:gd name="connsiteY474" fmla="*/ 271876 h 358279"/>
              <a:gd name="connsiteX475" fmla="*/ 899399 w 1592754"/>
              <a:gd name="connsiteY475" fmla="*/ 271876 h 358279"/>
              <a:gd name="connsiteX476" fmla="*/ 899399 w 1592754"/>
              <a:gd name="connsiteY476" fmla="*/ 275937 h 358279"/>
              <a:gd name="connsiteX477" fmla="*/ 899399 w 1592754"/>
              <a:gd name="connsiteY477" fmla="*/ 280061 h 358279"/>
              <a:gd name="connsiteX478" fmla="*/ 886598 w 1592754"/>
              <a:gd name="connsiteY478" fmla="*/ 280061 h 358279"/>
              <a:gd name="connsiteX479" fmla="*/ 886598 w 1592754"/>
              <a:gd name="connsiteY479" fmla="*/ 317971 h 358279"/>
              <a:gd name="connsiteX480" fmla="*/ 882167 w 1592754"/>
              <a:gd name="connsiteY480" fmla="*/ 317971 h 358279"/>
              <a:gd name="connsiteX481" fmla="*/ 877736 w 1592754"/>
              <a:gd name="connsiteY481" fmla="*/ 317971 h 358279"/>
              <a:gd name="connsiteX482" fmla="*/ 877736 w 1592754"/>
              <a:gd name="connsiteY482" fmla="*/ 280061 h 358279"/>
              <a:gd name="connsiteX483" fmla="*/ 864935 w 1592754"/>
              <a:gd name="connsiteY483" fmla="*/ 280061 h 358279"/>
              <a:gd name="connsiteX484" fmla="*/ 864935 w 1592754"/>
              <a:gd name="connsiteY484" fmla="*/ 276000 h 358279"/>
              <a:gd name="connsiteX485" fmla="*/ 849057 w 1592754"/>
              <a:gd name="connsiteY485" fmla="*/ 271876 h 358279"/>
              <a:gd name="connsiteX486" fmla="*/ 853488 w 1592754"/>
              <a:gd name="connsiteY486" fmla="*/ 271876 h 358279"/>
              <a:gd name="connsiteX487" fmla="*/ 857919 w 1592754"/>
              <a:gd name="connsiteY487" fmla="*/ 271876 h 358279"/>
              <a:gd name="connsiteX488" fmla="*/ 857919 w 1592754"/>
              <a:gd name="connsiteY488" fmla="*/ 317971 h 358279"/>
              <a:gd name="connsiteX489" fmla="*/ 853549 w 1592754"/>
              <a:gd name="connsiteY489" fmla="*/ 317971 h 358279"/>
              <a:gd name="connsiteX490" fmla="*/ 849057 w 1592754"/>
              <a:gd name="connsiteY490" fmla="*/ 317971 h 358279"/>
              <a:gd name="connsiteX491" fmla="*/ 807701 w 1592754"/>
              <a:gd name="connsiteY491" fmla="*/ 271876 h 358279"/>
              <a:gd name="connsiteX492" fmla="*/ 842165 w 1592754"/>
              <a:gd name="connsiteY492" fmla="*/ 271876 h 358279"/>
              <a:gd name="connsiteX493" fmla="*/ 842165 w 1592754"/>
              <a:gd name="connsiteY493" fmla="*/ 275937 h 358279"/>
              <a:gd name="connsiteX494" fmla="*/ 842165 w 1592754"/>
              <a:gd name="connsiteY494" fmla="*/ 280061 h 358279"/>
              <a:gd name="connsiteX495" fmla="*/ 829364 w 1592754"/>
              <a:gd name="connsiteY495" fmla="*/ 280061 h 358279"/>
              <a:gd name="connsiteX496" fmla="*/ 829364 w 1592754"/>
              <a:gd name="connsiteY496" fmla="*/ 317971 h 358279"/>
              <a:gd name="connsiteX497" fmla="*/ 824933 w 1592754"/>
              <a:gd name="connsiteY497" fmla="*/ 317971 h 358279"/>
              <a:gd name="connsiteX498" fmla="*/ 820502 w 1592754"/>
              <a:gd name="connsiteY498" fmla="*/ 317971 h 358279"/>
              <a:gd name="connsiteX499" fmla="*/ 820502 w 1592754"/>
              <a:gd name="connsiteY499" fmla="*/ 280061 h 358279"/>
              <a:gd name="connsiteX500" fmla="*/ 807701 w 1592754"/>
              <a:gd name="connsiteY500" fmla="*/ 280061 h 358279"/>
              <a:gd name="connsiteX501" fmla="*/ 807701 w 1592754"/>
              <a:gd name="connsiteY501" fmla="*/ 276000 h 358279"/>
              <a:gd name="connsiteX502" fmla="*/ 724064 w 1592754"/>
              <a:gd name="connsiteY502" fmla="*/ 271876 h 358279"/>
              <a:gd name="connsiteX503" fmla="*/ 728741 w 1592754"/>
              <a:gd name="connsiteY503" fmla="*/ 271876 h 358279"/>
              <a:gd name="connsiteX504" fmla="*/ 733357 w 1592754"/>
              <a:gd name="connsiteY504" fmla="*/ 271876 h 358279"/>
              <a:gd name="connsiteX505" fmla="*/ 750404 w 1592754"/>
              <a:gd name="connsiteY505" fmla="*/ 304248 h 358279"/>
              <a:gd name="connsiteX506" fmla="*/ 750404 w 1592754"/>
              <a:gd name="connsiteY506" fmla="*/ 271876 h 358279"/>
              <a:gd name="connsiteX507" fmla="*/ 754528 w 1592754"/>
              <a:gd name="connsiteY507" fmla="*/ 271876 h 358279"/>
              <a:gd name="connsiteX508" fmla="*/ 758713 w 1592754"/>
              <a:gd name="connsiteY508" fmla="*/ 271876 h 358279"/>
              <a:gd name="connsiteX509" fmla="*/ 758713 w 1592754"/>
              <a:gd name="connsiteY509" fmla="*/ 317971 h 358279"/>
              <a:gd name="connsiteX510" fmla="*/ 754282 w 1592754"/>
              <a:gd name="connsiteY510" fmla="*/ 317971 h 358279"/>
              <a:gd name="connsiteX511" fmla="*/ 749851 w 1592754"/>
              <a:gd name="connsiteY511" fmla="*/ 317971 h 358279"/>
              <a:gd name="connsiteX512" fmla="*/ 732372 w 1592754"/>
              <a:gd name="connsiteY512" fmla="*/ 284738 h 358279"/>
              <a:gd name="connsiteX513" fmla="*/ 732372 w 1592754"/>
              <a:gd name="connsiteY513" fmla="*/ 317971 h 358279"/>
              <a:gd name="connsiteX514" fmla="*/ 728249 w 1592754"/>
              <a:gd name="connsiteY514" fmla="*/ 317971 h 358279"/>
              <a:gd name="connsiteX515" fmla="*/ 724064 w 1592754"/>
              <a:gd name="connsiteY515" fmla="*/ 317971 h 358279"/>
              <a:gd name="connsiteX516" fmla="*/ 705047 w 1592754"/>
              <a:gd name="connsiteY516" fmla="*/ 271876 h 358279"/>
              <a:gd name="connsiteX517" fmla="*/ 709417 w 1592754"/>
              <a:gd name="connsiteY517" fmla="*/ 271876 h 358279"/>
              <a:gd name="connsiteX518" fmla="*/ 713910 w 1592754"/>
              <a:gd name="connsiteY518" fmla="*/ 271876 h 358279"/>
              <a:gd name="connsiteX519" fmla="*/ 713910 w 1592754"/>
              <a:gd name="connsiteY519" fmla="*/ 317971 h 358279"/>
              <a:gd name="connsiteX520" fmla="*/ 709478 w 1592754"/>
              <a:gd name="connsiteY520" fmla="*/ 317971 h 358279"/>
              <a:gd name="connsiteX521" fmla="*/ 705047 w 1592754"/>
              <a:gd name="connsiteY521" fmla="*/ 317971 h 358279"/>
              <a:gd name="connsiteX522" fmla="*/ 593162 w 1592754"/>
              <a:gd name="connsiteY522" fmla="*/ 271876 h 358279"/>
              <a:gd name="connsiteX523" fmla="*/ 597778 w 1592754"/>
              <a:gd name="connsiteY523" fmla="*/ 271876 h 358279"/>
              <a:gd name="connsiteX524" fmla="*/ 602455 w 1592754"/>
              <a:gd name="connsiteY524" fmla="*/ 271876 h 358279"/>
              <a:gd name="connsiteX525" fmla="*/ 619441 w 1592754"/>
              <a:gd name="connsiteY525" fmla="*/ 304248 h 358279"/>
              <a:gd name="connsiteX526" fmla="*/ 619441 w 1592754"/>
              <a:gd name="connsiteY526" fmla="*/ 271876 h 358279"/>
              <a:gd name="connsiteX527" fmla="*/ 623564 w 1592754"/>
              <a:gd name="connsiteY527" fmla="*/ 271876 h 358279"/>
              <a:gd name="connsiteX528" fmla="*/ 627749 w 1592754"/>
              <a:gd name="connsiteY528" fmla="*/ 271876 h 358279"/>
              <a:gd name="connsiteX529" fmla="*/ 627749 w 1592754"/>
              <a:gd name="connsiteY529" fmla="*/ 317971 h 358279"/>
              <a:gd name="connsiteX530" fmla="*/ 623319 w 1592754"/>
              <a:gd name="connsiteY530" fmla="*/ 317971 h 358279"/>
              <a:gd name="connsiteX531" fmla="*/ 618887 w 1592754"/>
              <a:gd name="connsiteY531" fmla="*/ 317971 h 358279"/>
              <a:gd name="connsiteX532" fmla="*/ 601408 w 1592754"/>
              <a:gd name="connsiteY532" fmla="*/ 284738 h 358279"/>
              <a:gd name="connsiteX533" fmla="*/ 601408 w 1592754"/>
              <a:gd name="connsiteY533" fmla="*/ 317971 h 358279"/>
              <a:gd name="connsiteX534" fmla="*/ 597286 w 1592754"/>
              <a:gd name="connsiteY534" fmla="*/ 317971 h 358279"/>
              <a:gd name="connsiteX535" fmla="*/ 593162 w 1592754"/>
              <a:gd name="connsiteY535" fmla="*/ 317971 h 358279"/>
              <a:gd name="connsiteX536" fmla="*/ 574084 w 1592754"/>
              <a:gd name="connsiteY536" fmla="*/ 271876 h 358279"/>
              <a:gd name="connsiteX537" fmla="*/ 578515 w 1592754"/>
              <a:gd name="connsiteY537" fmla="*/ 271876 h 358279"/>
              <a:gd name="connsiteX538" fmla="*/ 582947 w 1592754"/>
              <a:gd name="connsiteY538" fmla="*/ 271876 h 358279"/>
              <a:gd name="connsiteX539" fmla="*/ 582947 w 1592754"/>
              <a:gd name="connsiteY539" fmla="*/ 317971 h 358279"/>
              <a:gd name="connsiteX540" fmla="*/ 578515 w 1592754"/>
              <a:gd name="connsiteY540" fmla="*/ 317971 h 358279"/>
              <a:gd name="connsiteX541" fmla="*/ 574084 w 1592754"/>
              <a:gd name="connsiteY541" fmla="*/ 317971 h 358279"/>
              <a:gd name="connsiteX542" fmla="*/ 520049 w 1592754"/>
              <a:gd name="connsiteY542" fmla="*/ 271876 h 358279"/>
              <a:gd name="connsiteX543" fmla="*/ 524480 w 1592754"/>
              <a:gd name="connsiteY543" fmla="*/ 271876 h 358279"/>
              <a:gd name="connsiteX544" fmla="*/ 528911 w 1592754"/>
              <a:gd name="connsiteY544" fmla="*/ 271876 h 358279"/>
              <a:gd name="connsiteX545" fmla="*/ 528911 w 1592754"/>
              <a:gd name="connsiteY545" fmla="*/ 317971 h 358279"/>
              <a:gd name="connsiteX546" fmla="*/ 524541 w 1592754"/>
              <a:gd name="connsiteY546" fmla="*/ 317971 h 358279"/>
              <a:gd name="connsiteX547" fmla="*/ 520049 w 1592754"/>
              <a:gd name="connsiteY547" fmla="*/ 317971 h 358279"/>
              <a:gd name="connsiteX548" fmla="*/ 479000 w 1592754"/>
              <a:gd name="connsiteY548" fmla="*/ 271876 h 358279"/>
              <a:gd name="connsiteX549" fmla="*/ 510202 w 1592754"/>
              <a:gd name="connsiteY549" fmla="*/ 271876 h 358279"/>
              <a:gd name="connsiteX550" fmla="*/ 510202 w 1592754"/>
              <a:gd name="connsiteY550" fmla="*/ 275937 h 358279"/>
              <a:gd name="connsiteX551" fmla="*/ 510202 w 1592754"/>
              <a:gd name="connsiteY551" fmla="*/ 280061 h 358279"/>
              <a:gd name="connsiteX552" fmla="*/ 487862 w 1592754"/>
              <a:gd name="connsiteY552" fmla="*/ 280061 h 358279"/>
              <a:gd name="connsiteX553" fmla="*/ 487862 w 1592754"/>
              <a:gd name="connsiteY553" fmla="*/ 289846 h 358279"/>
              <a:gd name="connsiteX554" fmla="*/ 508602 w 1592754"/>
              <a:gd name="connsiteY554" fmla="*/ 289846 h 358279"/>
              <a:gd name="connsiteX555" fmla="*/ 508602 w 1592754"/>
              <a:gd name="connsiteY555" fmla="*/ 293785 h 358279"/>
              <a:gd name="connsiteX556" fmla="*/ 508602 w 1592754"/>
              <a:gd name="connsiteY556" fmla="*/ 297785 h 358279"/>
              <a:gd name="connsiteX557" fmla="*/ 487862 w 1592754"/>
              <a:gd name="connsiteY557" fmla="*/ 297785 h 358279"/>
              <a:gd name="connsiteX558" fmla="*/ 487862 w 1592754"/>
              <a:gd name="connsiteY558" fmla="*/ 309786 h 358279"/>
              <a:gd name="connsiteX559" fmla="*/ 511187 w 1592754"/>
              <a:gd name="connsiteY559" fmla="*/ 309786 h 358279"/>
              <a:gd name="connsiteX560" fmla="*/ 511187 w 1592754"/>
              <a:gd name="connsiteY560" fmla="*/ 313910 h 358279"/>
              <a:gd name="connsiteX561" fmla="*/ 511187 w 1592754"/>
              <a:gd name="connsiteY561" fmla="*/ 317971 h 358279"/>
              <a:gd name="connsiteX562" fmla="*/ 479000 w 1592754"/>
              <a:gd name="connsiteY562" fmla="*/ 317971 h 358279"/>
              <a:gd name="connsiteX563" fmla="*/ 554647 w 1592754"/>
              <a:gd name="connsiteY563" fmla="*/ 271788 h 358279"/>
              <a:gd name="connsiteX564" fmla="*/ 563448 w 1592754"/>
              <a:gd name="connsiteY564" fmla="*/ 271788 h 358279"/>
              <a:gd name="connsiteX565" fmla="*/ 563448 w 1592754"/>
              <a:gd name="connsiteY565" fmla="*/ 304960 h 358279"/>
              <a:gd name="connsiteX566" fmla="*/ 560001 w 1592754"/>
              <a:gd name="connsiteY566" fmla="*/ 315545 h 358279"/>
              <a:gd name="connsiteX567" fmla="*/ 549785 w 1592754"/>
              <a:gd name="connsiteY567" fmla="*/ 319177 h 358279"/>
              <a:gd name="connsiteX568" fmla="*/ 539261 w 1592754"/>
              <a:gd name="connsiteY568" fmla="*/ 315176 h 358279"/>
              <a:gd name="connsiteX569" fmla="*/ 536122 w 1592754"/>
              <a:gd name="connsiteY569" fmla="*/ 302867 h 358279"/>
              <a:gd name="connsiteX570" fmla="*/ 536122 w 1592754"/>
              <a:gd name="connsiteY570" fmla="*/ 300468 h 358279"/>
              <a:gd name="connsiteX571" fmla="*/ 544554 w 1592754"/>
              <a:gd name="connsiteY571" fmla="*/ 300468 h 358279"/>
              <a:gd name="connsiteX572" fmla="*/ 544554 w 1592754"/>
              <a:gd name="connsiteY572" fmla="*/ 303237 h 358279"/>
              <a:gd name="connsiteX573" fmla="*/ 545723 w 1592754"/>
              <a:gd name="connsiteY573" fmla="*/ 309391 h 358279"/>
              <a:gd name="connsiteX574" fmla="*/ 549723 w 1592754"/>
              <a:gd name="connsiteY574" fmla="*/ 311422 h 358279"/>
              <a:gd name="connsiteX575" fmla="*/ 553477 w 1592754"/>
              <a:gd name="connsiteY575" fmla="*/ 309945 h 358279"/>
              <a:gd name="connsiteX576" fmla="*/ 554647 w 1592754"/>
              <a:gd name="connsiteY576" fmla="*/ 305145 h 358279"/>
              <a:gd name="connsiteX577" fmla="*/ 433715 w 1592754"/>
              <a:gd name="connsiteY577" fmla="*/ 271788 h 358279"/>
              <a:gd name="connsiteX578" fmla="*/ 454455 w 1592754"/>
              <a:gd name="connsiteY578" fmla="*/ 271788 h 358279"/>
              <a:gd name="connsiteX579" fmla="*/ 464056 w 1592754"/>
              <a:gd name="connsiteY579" fmla="*/ 274865 h 358279"/>
              <a:gd name="connsiteX580" fmla="*/ 467564 w 1592754"/>
              <a:gd name="connsiteY580" fmla="*/ 283481 h 358279"/>
              <a:gd name="connsiteX581" fmla="*/ 463625 w 1592754"/>
              <a:gd name="connsiteY581" fmla="*/ 292158 h 358279"/>
              <a:gd name="connsiteX582" fmla="*/ 462210 w 1592754"/>
              <a:gd name="connsiteY582" fmla="*/ 293081 h 358279"/>
              <a:gd name="connsiteX583" fmla="*/ 464918 w 1592754"/>
              <a:gd name="connsiteY583" fmla="*/ 294620 h 358279"/>
              <a:gd name="connsiteX584" fmla="*/ 468979 w 1592754"/>
              <a:gd name="connsiteY584" fmla="*/ 303482 h 358279"/>
              <a:gd name="connsiteX585" fmla="*/ 464918 w 1592754"/>
              <a:gd name="connsiteY585" fmla="*/ 314191 h 358279"/>
              <a:gd name="connsiteX586" fmla="*/ 453163 w 1592754"/>
              <a:gd name="connsiteY586" fmla="*/ 317883 h 358279"/>
              <a:gd name="connsiteX587" fmla="*/ 433900 w 1592754"/>
              <a:gd name="connsiteY587" fmla="*/ 317883 h 358279"/>
              <a:gd name="connsiteX588" fmla="*/ 906364 w 1592754"/>
              <a:gd name="connsiteY588" fmla="*/ 271726 h 358279"/>
              <a:gd name="connsiteX589" fmla="*/ 915226 w 1592754"/>
              <a:gd name="connsiteY589" fmla="*/ 271726 h 358279"/>
              <a:gd name="connsiteX590" fmla="*/ 915226 w 1592754"/>
              <a:gd name="connsiteY590" fmla="*/ 300775 h 358279"/>
              <a:gd name="connsiteX591" fmla="*/ 917318 w 1592754"/>
              <a:gd name="connsiteY591" fmla="*/ 308221 h 358279"/>
              <a:gd name="connsiteX592" fmla="*/ 923473 w 1592754"/>
              <a:gd name="connsiteY592" fmla="*/ 310683 h 358279"/>
              <a:gd name="connsiteX593" fmla="*/ 929627 w 1592754"/>
              <a:gd name="connsiteY593" fmla="*/ 308406 h 358279"/>
              <a:gd name="connsiteX594" fmla="*/ 931535 w 1592754"/>
              <a:gd name="connsiteY594" fmla="*/ 300775 h 358279"/>
              <a:gd name="connsiteX595" fmla="*/ 931535 w 1592754"/>
              <a:gd name="connsiteY595" fmla="*/ 271726 h 358279"/>
              <a:gd name="connsiteX596" fmla="*/ 940643 w 1592754"/>
              <a:gd name="connsiteY596" fmla="*/ 271726 h 358279"/>
              <a:gd name="connsiteX597" fmla="*/ 940643 w 1592754"/>
              <a:gd name="connsiteY597" fmla="*/ 300467 h 358279"/>
              <a:gd name="connsiteX598" fmla="*/ 936643 w 1592754"/>
              <a:gd name="connsiteY598" fmla="*/ 314745 h 358279"/>
              <a:gd name="connsiteX599" fmla="*/ 923534 w 1592754"/>
              <a:gd name="connsiteY599" fmla="*/ 319115 h 358279"/>
              <a:gd name="connsiteX600" fmla="*/ 910610 w 1592754"/>
              <a:gd name="connsiteY600" fmla="*/ 314560 h 358279"/>
              <a:gd name="connsiteX601" fmla="*/ 906364 w 1592754"/>
              <a:gd name="connsiteY601" fmla="*/ 300467 h 358279"/>
              <a:gd name="connsiteX602" fmla="*/ 1476033 w 1592754"/>
              <a:gd name="connsiteY602" fmla="*/ 270710 h 358279"/>
              <a:gd name="connsiteX603" fmla="*/ 1490437 w 1592754"/>
              <a:gd name="connsiteY603" fmla="*/ 275756 h 358279"/>
              <a:gd name="connsiteX604" fmla="*/ 1492006 w 1592754"/>
              <a:gd name="connsiteY604" fmla="*/ 277326 h 358279"/>
              <a:gd name="connsiteX605" fmla="*/ 1497545 w 1592754"/>
              <a:gd name="connsiteY605" fmla="*/ 295235 h 358279"/>
              <a:gd name="connsiteX606" fmla="*/ 1492006 w 1592754"/>
              <a:gd name="connsiteY606" fmla="*/ 312775 h 358279"/>
              <a:gd name="connsiteX607" fmla="*/ 1463483 w 1592754"/>
              <a:gd name="connsiteY607" fmla="*/ 313978 h 358279"/>
              <a:gd name="connsiteX608" fmla="*/ 1462280 w 1592754"/>
              <a:gd name="connsiteY608" fmla="*/ 312775 h 358279"/>
              <a:gd name="connsiteX609" fmla="*/ 1456741 w 1592754"/>
              <a:gd name="connsiteY609" fmla="*/ 295235 h 358279"/>
              <a:gd name="connsiteX610" fmla="*/ 1462280 w 1592754"/>
              <a:gd name="connsiteY610" fmla="*/ 277326 h 358279"/>
              <a:gd name="connsiteX611" fmla="*/ 1476033 w 1592754"/>
              <a:gd name="connsiteY611" fmla="*/ 270710 h 358279"/>
              <a:gd name="connsiteX612" fmla="*/ 1389247 w 1592754"/>
              <a:gd name="connsiteY612" fmla="*/ 270706 h 358279"/>
              <a:gd name="connsiteX613" fmla="*/ 1403689 w 1592754"/>
              <a:gd name="connsiteY613" fmla="*/ 275784 h 358279"/>
              <a:gd name="connsiteX614" fmla="*/ 1405231 w 1592754"/>
              <a:gd name="connsiteY614" fmla="*/ 277327 h 358279"/>
              <a:gd name="connsiteX615" fmla="*/ 1410709 w 1592754"/>
              <a:gd name="connsiteY615" fmla="*/ 295236 h 358279"/>
              <a:gd name="connsiteX616" fmla="*/ 1405231 w 1592754"/>
              <a:gd name="connsiteY616" fmla="*/ 312776 h 358279"/>
              <a:gd name="connsiteX617" fmla="*/ 1376621 w 1592754"/>
              <a:gd name="connsiteY617" fmla="*/ 313952 h 358279"/>
              <a:gd name="connsiteX618" fmla="*/ 1375445 w 1592754"/>
              <a:gd name="connsiteY618" fmla="*/ 312776 h 358279"/>
              <a:gd name="connsiteX619" fmla="*/ 1375444 w 1592754"/>
              <a:gd name="connsiteY619" fmla="*/ 312776 h 358279"/>
              <a:gd name="connsiteX620" fmla="*/ 1369967 w 1592754"/>
              <a:gd name="connsiteY620" fmla="*/ 295236 h 358279"/>
              <a:gd name="connsiteX621" fmla="*/ 1375444 w 1592754"/>
              <a:gd name="connsiteY621" fmla="*/ 277327 h 358279"/>
              <a:gd name="connsiteX622" fmla="*/ 1389247 w 1592754"/>
              <a:gd name="connsiteY622" fmla="*/ 270706 h 358279"/>
              <a:gd name="connsiteX623" fmla="*/ 1068301 w 1592754"/>
              <a:gd name="connsiteY623" fmla="*/ 270706 h 358279"/>
              <a:gd name="connsiteX624" fmla="*/ 1082743 w 1592754"/>
              <a:gd name="connsiteY624" fmla="*/ 275784 h 358279"/>
              <a:gd name="connsiteX625" fmla="*/ 1084285 w 1592754"/>
              <a:gd name="connsiteY625" fmla="*/ 277327 h 358279"/>
              <a:gd name="connsiteX626" fmla="*/ 1089763 w 1592754"/>
              <a:gd name="connsiteY626" fmla="*/ 295236 h 358279"/>
              <a:gd name="connsiteX627" fmla="*/ 1084285 w 1592754"/>
              <a:gd name="connsiteY627" fmla="*/ 312776 h 358279"/>
              <a:gd name="connsiteX628" fmla="*/ 1055675 w 1592754"/>
              <a:gd name="connsiteY628" fmla="*/ 313952 h 358279"/>
              <a:gd name="connsiteX629" fmla="*/ 1054499 w 1592754"/>
              <a:gd name="connsiteY629" fmla="*/ 312776 h 358279"/>
              <a:gd name="connsiteX630" fmla="*/ 1054498 w 1592754"/>
              <a:gd name="connsiteY630" fmla="*/ 312776 h 358279"/>
              <a:gd name="connsiteX631" fmla="*/ 1049021 w 1592754"/>
              <a:gd name="connsiteY631" fmla="*/ 295236 h 358279"/>
              <a:gd name="connsiteX632" fmla="*/ 1054498 w 1592754"/>
              <a:gd name="connsiteY632" fmla="*/ 277327 h 358279"/>
              <a:gd name="connsiteX633" fmla="*/ 1068301 w 1592754"/>
              <a:gd name="connsiteY633" fmla="*/ 270706 h 358279"/>
              <a:gd name="connsiteX634" fmla="*/ 1525855 w 1592754"/>
              <a:gd name="connsiteY634" fmla="*/ 270680 h 358279"/>
              <a:gd name="connsiteX635" fmla="*/ 1538594 w 1592754"/>
              <a:gd name="connsiteY635" fmla="*/ 274864 h 358279"/>
              <a:gd name="connsiteX636" fmla="*/ 1544441 w 1592754"/>
              <a:gd name="connsiteY636" fmla="*/ 286188 h 358279"/>
              <a:gd name="connsiteX637" fmla="*/ 1535764 w 1592754"/>
              <a:gd name="connsiteY637" fmla="*/ 286188 h 358279"/>
              <a:gd name="connsiteX638" fmla="*/ 1532625 w 1592754"/>
              <a:gd name="connsiteY638" fmla="*/ 280957 h 358279"/>
              <a:gd name="connsiteX639" fmla="*/ 1526471 w 1592754"/>
              <a:gd name="connsiteY639" fmla="*/ 278680 h 358279"/>
              <a:gd name="connsiteX640" fmla="*/ 1517423 w 1592754"/>
              <a:gd name="connsiteY640" fmla="*/ 282988 h 358279"/>
              <a:gd name="connsiteX641" fmla="*/ 1517423 w 1592754"/>
              <a:gd name="connsiteY641" fmla="*/ 306989 h 358279"/>
              <a:gd name="connsiteX642" fmla="*/ 1526594 w 1592754"/>
              <a:gd name="connsiteY642" fmla="*/ 311113 h 358279"/>
              <a:gd name="connsiteX643" fmla="*/ 1534594 w 1592754"/>
              <a:gd name="connsiteY643" fmla="*/ 306805 h 358279"/>
              <a:gd name="connsiteX644" fmla="*/ 1536933 w 1592754"/>
              <a:gd name="connsiteY644" fmla="*/ 301143 h 358279"/>
              <a:gd name="connsiteX645" fmla="*/ 1526963 w 1592754"/>
              <a:gd name="connsiteY645" fmla="*/ 301143 h 358279"/>
              <a:gd name="connsiteX646" fmla="*/ 1526963 w 1592754"/>
              <a:gd name="connsiteY646" fmla="*/ 293205 h 358279"/>
              <a:gd name="connsiteX647" fmla="*/ 1544749 w 1592754"/>
              <a:gd name="connsiteY647" fmla="*/ 293205 h 358279"/>
              <a:gd name="connsiteX648" fmla="*/ 1544749 w 1592754"/>
              <a:gd name="connsiteY648" fmla="*/ 317822 h 358279"/>
              <a:gd name="connsiteX649" fmla="*/ 1538594 w 1592754"/>
              <a:gd name="connsiteY649" fmla="*/ 317822 h 358279"/>
              <a:gd name="connsiteX650" fmla="*/ 1537733 w 1592754"/>
              <a:gd name="connsiteY650" fmla="*/ 311667 h 358279"/>
              <a:gd name="connsiteX651" fmla="*/ 1537610 w 1592754"/>
              <a:gd name="connsiteY651" fmla="*/ 312775 h 358279"/>
              <a:gd name="connsiteX652" fmla="*/ 1525301 w 1592754"/>
              <a:gd name="connsiteY652" fmla="*/ 319299 h 358279"/>
              <a:gd name="connsiteX653" fmla="*/ 1525301 w 1592754"/>
              <a:gd name="connsiteY653" fmla="*/ 318929 h 358279"/>
              <a:gd name="connsiteX654" fmla="*/ 1510531 w 1592754"/>
              <a:gd name="connsiteY654" fmla="*/ 312775 h 358279"/>
              <a:gd name="connsiteX655" fmla="*/ 1510531 w 1592754"/>
              <a:gd name="connsiteY655" fmla="*/ 277326 h 358279"/>
              <a:gd name="connsiteX656" fmla="*/ 1525855 w 1592754"/>
              <a:gd name="connsiteY656" fmla="*/ 270680 h 358279"/>
              <a:gd name="connsiteX657" fmla="*/ 1254881 w 1592754"/>
              <a:gd name="connsiteY657" fmla="*/ 270557 h 358279"/>
              <a:gd name="connsiteX658" fmla="*/ 1267190 w 1592754"/>
              <a:gd name="connsiteY658" fmla="*/ 274989 h 358279"/>
              <a:gd name="connsiteX659" fmla="*/ 1273344 w 1592754"/>
              <a:gd name="connsiteY659" fmla="*/ 286989 h 358279"/>
              <a:gd name="connsiteX660" fmla="*/ 1264482 w 1592754"/>
              <a:gd name="connsiteY660" fmla="*/ 286989 h 358279"/>
              <a:gd name="connsiteX661" fmla="*/ 1261528 w 1592754"/>
              <a:gd name="connsiteY661" fmla="*/ 280835 h 358279"/>
              <a:gd name="connsiteX662" fmla="*/ 1255374 w 1592754"/>
              <a:gd name="connsiteY662" fmla="*/ 278619 h 358279"/>
              <a:gd name="connsiteX663" fmla="*/ 1247619 w 1592754"/>
              <a:gd name="connsiteY663" fmla="*/ 282927 h 358279"/>
              <a:gd name="connsiteX664" fmla="*/ 1244849 w 1592754"/>
              <a:gd name="connsiteY664" fmla="*/ 294805 h 358279"/>
              <a:gd name="connsiteX665" fmla="*/ 1247619 w 1592754"/>
              <a:gd name="connsiteY665" fmla="*/ 306375 h 358279"/>
              <a:gd name="connsiteX666" fmla="*/ 1260777 w 1592754"/>
              <a:gd name="connsiteY666" fmla="*/ 308928 h 358279"/>
              <a:gd name="connsiteX667" fmla="*/ 1261835 w 1592754"/>
              <a:gd name="connsiteY667" fmla="*/ 308098 h 358279"/>
              <a:gd name="connsiteX668" fmla="*/ 1264789 w 1592754"/>
              <a:gd name="connsiteY668" fmla="*/ 301513 h 358279"/>
              <a:gd name="connsiteX669" fmla="*/ 1272975 w 1592754"/>
              <a:gd name="connsiteY669" fmla="*/ 301759 h 358279"/>
              <a:gd name="connsiteX670" fmla="*/ 1267190 w 1592754"/>
              <a:gd name="connsiteY670" fmla="*/ 314437 h 358279"/>
              <a:gd name="connsiteX671" fmla="*/ 1254881 w 1592754"/>
              <a:gd name="connsiteY671" fmla="*/ 319176 h 358279"/>
              <a:gd name="connsiteX672" fmla="*/ 1240665 w 1592754"/>
              <a:gd name="connsiteY672" fmla="*/ 312653 h 358279"/>
              <a:gd name="connsiteX673" fmla="*/ 1235372 w 1592754"/>
              <a:gd name="connsiteY673" fmla="*/ 295113 h 358279"/>
              <a:gd name="connsiteX674" fmla="*/ 1240665 w 1592754"/>
              <a:gd name="connsiteY674" fmla="*/ 277204 h 358279"/>
              <a:gd name="connsiteX675" fmla="*/ 1254881 w 1592754"/>
              <a:gd name="connsiteY675" fmla="*/ 270557 h 358279"/>
              <a:gd name="connsiteX676" fmla="*/ 784755 w 1592754"/>
              <a:gd name="connsiteY676" fmla="*/ 270557 h 358279"/>
              <a:gd name="connsiteX677" fmla="*/ 796387 w 1592754"/>
              <a:gd name="connsiteY677" fmla="*/ 274619 h 358279"/>
              <a:gd name="connsiteX678" fmla="*/ 801311 w 1592754"/>
              <a:gd name="connsiteY678" fmla="*/ 285635 h 358279"/>
              <a:gd name="connsiteX679" fmla="*/ 792325 w 1592754"/>
              <a:gd name="connsiteY679" fmla="*/ 285635 h 358279"/>
              <a:gd name="connsiteX680" fmla="*/ 789678 w 1592754"/>
              <a:gd name="connsiteY680" fmla="*/ 280403 h 358279"/>
              <a:gd name="connsiteX681" fmla="*/ 783524 w 1592754"/>
              <a:gd name="connsiteY681" fmla="*/ 278496 h 358279"/>
              <a:gd name="connsiteX682" fmla="*/ 778293 w 1592754"/>
              <a:gd name="connsiteY682" fmla="*/ 280096 h 358279"/>
              <a:gd name="connsiteX683" fmla="*/ 776385 w 1592754"/>
              <a:gd name="connsiteY683" fmla="*/ 284588 h 358279"/>
              <a:gd name="connsiteX684" fmla="*/ 778354 w 1592754"/>
              <a:gd name="connsiteY684" fmla="*/ 287789 h 358279"/>
              <a:gd name="connsiteX685" fmla="*/ 786724 w 1592754"/>
              <a:gd name="connsiteY685" fmla="*/ 290435 h 358279"/>
              <a:gd name="connsiteX686" fmla="*/ 799033 w 1592754"/>
              <a:gd name="connsiteY686" fmla="*/ 295666 h 358279"/>
              <a:gd name="connsiteX687" fmla="*/ 802111 w 1592754"/>
              <a:gd name="connsiteY687" fmla="*/ 305020 h 358279"/>
              <a:gd name="connsiteX688" fmla="*/ 797433 w 1592754"/>
              <a:gd name="connsiteY688" fmla="*/ 315360 h 358279"/>
              <a:gd name="connsiteX689" fmla="*/ 784694 w 1592754"/>
              <a:gd name="connsiteY689" fmla="*/ 319176 h 358279"/>
              <a:gd name="connsiteX690" fmla="*/ 772385 w 1592754"/>
              <a:gd name="connsiteY690" fmla="*/ 315114 h 358279"/>
              <a:gd name="connsiteX691" fmla="*/ 767523 w 1592754"/>
              <a:gd name="connsiteY691" fmla="*/ 303605 h 358279"/>
              <a:gd name="connsiteX692" fmla="*/ 776078 w 1592754"/>
              <a:gd name="connsiteY692" fmla="*/ 303605 h 358279"/>
              <a:gd name="connsiteX693" fmla="*/ 778539 w 1592754"/>
              <a:gd name="connsiteY693" fmla="*/ 309267 h 358279"/>
              <a:gd name="connsiteX694" fmla="*/ 784694 w 1592754"/>
              <a:gd name="connsiteY694" fmla="*/ 311237 h 358279"/>
              <a:gd name="connsiteX695" fmla="*/ 791340 w 1592754"/>
              <a:gd name="connsiteY695" fmla="*/ 309760 h 358279"/>
              <a:gd name="connsiteX696" fmla="*/ 793741 w 1592754"/>
              <a:gd name="connsiteY696" fmla="*/ 305636 h 358279"/>
              <a:gd name="connsiteX697" fmla="*/ 792017 w 1592754"/>
              <a:gd name="connsiteY697" fmla="*/ 301759 h 358279"/>
              <a:gd name="connsiteX698" fmla="*/ 784816 w 1592754"/>
              <a:gd name="connsiteY698" fmla="*/ 299236 h 358279"/>
              <a:gd name="connsiteX699" fmla="*/ 771339 w 1592754"/>
              <a:gd name="connsiteY699" fmla="*/ 293943 h 358279"/>
              <a:gd name="connsiteX700" fmla="*/ 767954 w 1592754"/>
              <a:gd name="connsiteY700" fmla="*/ 285143 h 358279"/>
              <a:gd name="connsiteX701" fmla="*/ 772446 w 1592754"/>
              <a:gd name="connsiteY701" fmla="*/ 274495 h 358279"/>
              <a:gd name="connsiteX702" fmla="*/ 784755 w 1592754"/>
              <a:gd name="connsiteY702" fmla="*/ 270557 h 358279"/>
              <a:gd name="connsiteX703" fmla="*/ 655446 w 1592754"/>
              <a:gd name="connsiteY703" fmla="*/ 270387 h 358279"/>
              <a:gd name="connsiteX704" fmla="*/ 669916 w 1592754"/>
              <a:gd name="connsiteY704" fmla="*/ 274496 h 358279"/>
              <a:gd name="connsiteX705" fmla="*/ 675763 w 1592754"/>
              <a:gd name="connsiteY705" fmla="*/ 285819 h 358279"/>
              <a:gd name="connsiteX706" fmla="*/ 666901 w 1592754"/>
              <a:gd name="connsiteY706" fmla="*/ 285819 h 358279"/>
              <a:gd name="connsiteX707" fmla="*/ 663823 w 1592754"/>
              <a:gd name="connsiteY707" fmla="*/ 280588 h 358279"/>
              <a:gd name="connsiteX708" fmla="*/ 657669 w 1592754"/>
              <a:gd name="connsiteY708" fmla="*/ 278311 h 358279"/>
              <a:gd name="connsiteX709" fmla="*/ 648623 w 1592754"/>
              <a:gd name="connsiteY709" fmla="*/ 282619 h 358279"/>
              <a:gd name="connsiteX710" fmla="*/ 645361 w 1592754"/>
              <a:gd name="connsiteY710" fmla="*/ 294928 h 358279"/>
              <a:gd name="connsiteX711" fmla="*/ 648499 w 1592754"/>
              <a:gd name="connsiteY711" fmla="*/ 306867 h 358279"/>
              <a:gd name="connsiteX712" fmla="*/ 657669 w 1592754"/>
              <a:gd name="connsiteY712" fmla="*/ 310990 h 358279"/>
              <a:gd name="connsiteX713" fmla="*/ 665670 w 1592754"/>
              <a:gd name="connsiteY713" fmla="*/ 306682 h 358279"/>
              <a:gd name="connsiteX714" fmla="*/ 668008 w 1592754"/>
              <a:gd name="connsiteY714" fmla="*/ 301020 h 358279"/>
              <a:gd name="connsiteX715" fmla="*/ 658039 w 1592754"/>
              <a:gd name="connsiteY715" fmla="*/ 301020 h 358279"/>
              <a:gd name="connsiteX716" fmla="*/ 658039 w 1592754"/>
              <a:gd name="connsiteY716" fmla="*/ 293081 h 358279"/>
              <a:gd name="connsiteX717" fmla="*/ 676009 w 1592754"/>
              <a:gd name="connsiteY717" fmla="*/ 293081 h 358279"/>
              <a:gd name="connsiteX718" fmla="*/ 676009 w 1592754"/>
              <a:gd name="connsiteY718" fmla="*/ 317698 h 358279"/>
              <a:gd name="connsiteX719" fmla="*/ 669855 w 1592754"/>
              <a:gd name="connsiteY719" fmla="*/ 317698 h 358279"/>
              <a:gd name="connsiteX720" fmla="*/ 668993 w 1592754"/>
              <a:gd name="connsiteY720" fmla="*/ 311544 h 358279"/>
              <a:gd name="connsiteX721" fmla="*/ 668501 w 1592754"/>
              <a:gd name="connsiteY721" fmla="*/ 312282 h 358279"/>
              <a:gd name="connsiteX722" fmla="*/ 656263 w 1592754"/>
              <a:gd name="connsiteY722" fmla="*/ 318769 h 358279"/>
              <a:gd name="connsiteX723" fmla="*/ 641914 w 1592754"/>
              <a:gd name="connsiteY723" fmla="*/ 312406 h 358279"/>
              <a:gd name="connsiteX724" fmla="*/ 641914 w 1592754"/>
              <a:gd name="connsiteY724" fmla="*/ 276957 h 358279"/>
              <a:gd name="connsiteX725" fmla="*/ 655446 w 1592754"/>
              <a:gd name="connsiteY725" fmla="*/ 270387 h 358279"/>
              <a:gd name="connsiteX726" fmla="*/ 289910 w 1592754"/>
              <a:gd name="connsiteY726" fmla="*/ 270245 h 358279"/>
              <a:gd name="connsiteX727" fmla="*/ 288798 w 1592754"/>
              <a:gd name="connsiteY727" fmla="*/ 271498 h 358279"/>
              <a:gd name="connsiteX728" fmla="*/ 287669 w 1592754"/>
              <a:gd name="connsiteY728" fmla="*/ 272734 h 358279"/>
              <a:gd name="connsiteX729" fmla="*/ 292523 w 1592754"/>
              <a:gd name="connsiteY729" fmla="*/ 277112 h 358279"/>
              <a:gd name="connsiteX730" fmla="*/ 288339 w 1592754"/>
              <a:gd name="connsiteY730" fmla="*/ 281772 h 358279"/>
              <a:gd name="connsiteX731" fmla="*/ 283485 w 1592754"/>
              <a:gd name="connsiteY731" fmla="*/ 277394 h 358279"/>
              <a:gd name="connsiteX732" fmla="*/ 282355 w 1592754"/>
              <a:gd name="connsiteY732" fmla="*/ 278648 h 358279"/>
              <a:gd name="connsiteX733" fmla="*/ 281243 w 1592754"/>
              <a:gd name="connsiteY733" fmla="*/ 279883 h 358279"/>
              <a:gd name="connsiteX734" fmla="*/ 294165 w 1592754"/>
              <a:gd name="connsiteY734" fmla="*/ 291587 h 358279"/>
              <a:gd name="connsiteX735" fmla="*/ 295277 w 1592754"/>
              <a:gd name="connsiteY735" fmla="*/ 290334 h 358279"/>
              <a:gd name="connsiteX736" fmla="*/ 296407 w 1592754"/>
              <a:gd name="connsiteY736" fmla="*/ 289098 h 358279"/>
              <a:gd name="connsiteX737" fmla="*/ 290528 w 1592754"/>
              <a:gd name="connsiteY737" fmla="*/ 283802 h 358279"/>
              <a:gd name="connsiteX738" fmla="*/ 294730 w 1592754"/>
              <a:gd name="connsiteY738" fmla="*/ 279142 h 358279"/>
              <a:gd name="connsiteX739" fmla="*/ 300590 w 1592754"/>
              <a:gd name="connsiteY739" fmla="*/ 284438 h 358279"/>
              <a:gd name="connsiteX740" fmla="*/ 301720 w 1592754"/>
              <a:gd name="connsiteY740" fmla="*/ 283184 h 358279"/>
              <a:gd name="connsiteX741" fmla="*/ 302868 w 1592754"/>
              <a:gd name="connsiteY741" fmla="*/ 281913 h 358279"/>
              <a:gd name="connsiteX742" fmla="*/ 178929 w 1592754"/>
              <a:gd name="connsiteY742" fmla="*/ 261525 h 358279"/>
              <a:gd name="connsiteX743" fmla="*/ 180218 w 1592754"/>
              <a:gd name="connsiteY743" fmla="*/ 263149 h 358279"/>
              <a:gd name="connsiteX744" fmla="*/ 181630 w 1592754"/>
              <a:gd name="connsiteY744" fmla="*/ 264509 h 358279"/>
              <a:gd name="connsiteX745" fmla="*/ 181241 w 1592754"/>
              <a:gd name="connsiteY745" fmla="*/ 264932 h 358279"/>
              <a:gd name="connsiteX746" fmla="*/ 181241 w 1592754"/>
              <a:gd name="connsiteY746" fmla="*/ 275806 h 358279"/>
              <a:gd name="connsiteX747" fmla="*/ 186714 w 1592754"/>
              <a:gd name="connsiteY747" fmla="*/ 276760 h 358279"/>
              <a:gd name="connsiteX748" fmla="*/ 190968 w 1592754"/>
              <a:gd name="connsiteY748" fmla="*/ 279355 h 358279"/>
              <a:gd name="connsiteX749" fmla="*/ 195099 w 1592754"/>
              <a:gd name="connsiteY749" fmla="*/ 280502 h 358279"/>
              <a:gd name="connsiteX750" fmla="*/ 197199 w 1592754"/>
              <a:gd name="connsiteY750" fmla="*/ 282550 h 358279"/>
              <a:gd name="connsiteX751" fmla="*/ 199547 w 1592754"/>
              <a:gd name="connsiteY751" fmla="*/ 282761 h 358279"/>
              <a:gd name="connsiteX752" fmla="*/ 202831 w 1592754"/>
              <a:gd name="connsiteY752" fmla="*/ 285215 h 358279"/>
              <a:gd name="connsiteX753" fmla="*/ 205373 w 1592754"/>
              <a:gd name="connsiteY753" fmla="*/ 286786 h 358279"/>
              <a:gd name="connsiteX754" fmla="*/ 206644 w 1592754"/>
              <a:gd name="connsiteY754" fmla="*/ 288375 h 358279"/>
              <a:gd name="connsiteX755" fmla="*/ 209009 w 1592754"/>
              <a:gd name="connsiteY755" fmla="*/ 289328 h 358279"/>
              <a:gd name="connsiteX756" fmla="*/ 211692 w 1592754"/>
              <a:gd name="connsiteY756" fmla="*/ 289646 h 358279"/>
              <a:gd name="connsiteX757" fmla="*/ 215223 w 1592754"/>
              <a:gd name="connsiteY757" fmla="*/ 291058 h 358279"/>
              <a:gd name="connsiteX758" fmla="*/ 220324 w 1592754"/>
              <a:gd name="connsiteY758" fmla="*/ 293900 h 358279"/>
              <a:gd name="connsiteX759" fmla="*/ 230228 w 1592754"/>
              <a:gd name="connsiteY759" fmla="*/ 295577 h 358279"/>
              <a:gd name="connsiteX760" fmla="*/ 128989 w 1592754"/>
              <a:gd name="connsiteY760" fmla="*/ 295683 h 358279"/>
              <a:gd name="connsiteX761" fmla="*/ 141081 w 1592754"/>
              <a:gd name="connsiteY761" fmla="*/ 294271 h 358279"/>
              <a:gd name="connsiteX762" fmla="*/ 146377 w 1592754"/>
              <a:gd name="connsiteY762" fmla="*/ 291429 h 358279"/>
              <a:gd name="connsiteX763" fmla="*/ 149219 w 1592754"/>
              <a:gd name="connsiteY763" fmla="*/ 288746 h 358279"/>
              <a:gd name="connsiteX764" fmla="*/ 152061 w 1592754"/>
              <a:gd name="connsiteY764" fmla="*/ 287316 h 358279"/>
              <a:gd name="connsiteX765" fmla="*/ 154603 w 1592754"/>
              <a:gd name="connsiteY765" fmla="*/ 285886 h 358279"/>
              <a:gd name="connsiteX766" fmla="*/ 156810 w 1592754"/>
              <a:gd name="connsiteY766" fmla="*/ 283044 h 358279"/>
              <a:gd name="connsiteX767" fmla="*/ 160129 w 1592754"/>
              <a:gd name="connsiteY767" fmla="*/ 281773 h 358279"/>
              <a:gd name="connsiteX768" fmla="*/ 163289 w 1592754"/>
              <a:gd name="connsiteY768" fmla="*/ 279566 h 358279"/>
              <a:gd name="connsiteX769" fmla="*/ 167402 w 1592754"/>
              <a:gd name="connsiteY769" fmla="*/ 278454 h 358279"/>
              <a:gd name="connsiteX770" fmla="*/ 171038 w 1592754"/>
              <a:gd name="connsiteY770" fmla="*/ 276248 h 358279"/>
              <a:gd name="connsiteX771" fmla="*/ 176811 w 1592754"/>
              <a:gd name="connsiteY771" fmla="*/ 275965 h 358279"/>
              <a:gd name="connsiteX772" fmla="*/ 176811 w 1592754"/>
              <a:gd name="connsiteY772" fmla="*/ 265162 h 358279"/>
              <a:gd name="connsiteX773" fmla="*/ 176281 w 1592754"/>
              <a:gd name="connsiteY773" fmla="*/ 264668 h 358279"/>
              <a:gd name="connsiteX774" fmla="*/ 177676 w 1592754"/>
              <a:gd name="connsiteY774" fmla="*/ 263149 h 358279"/>
              <a:gd name="connsiteX775" fmla="*/ 178929 w 1592754"/>
              <a:gd name="connsiteY775" fmla="*/ 261525 h 358279"/>
              <a:gd name="connsiteX776" fmla="*/ 300573 w 1592754"/>
              <a:gd name="connsiteY776" fmla="*/ 255664 h 358279"/>
              <a:gd name="connsiteX777" fmla="*/ 299672 w 1592754"/>
              <a:gd name="connsiteY777" fmla="*/ 256953 h 358279"/>
              <a:gd name="connsiteX778" fmla="*/ 298772 w 1592754"/>
              <a:gd name="connsiteY778" fmla="*/ 258241 h 358279"/>
              <a:gd name="connsiteX779" fmla="*/ 308799 w 1592754"/>
              <a:gd name="connsiteY779" fmla="*/ 265302 h 358279"/>
              <a:gd name="connsiteX780" fmla="*/ 295083 w 1592754"/>
              <a:gd name="connsiteY780" fmla="*/ 263537 h 358279"/>
              <a:gd name="connsiteX781" fmla="*/ 294077 w 1592754"/>
              <a:gd name="connsiteY781" fmla="*/ 264984 h 358279"/>
              <a:gd name="connsiteX782" fmla="*/ 293070 w 1592754"/>
              <a:gd name="connsiteY782" fmla="*/ 266414 h 358279"/>
              <a:gd name="connsiteX783" fmla="*/ 307351 w 1592754"/>
              <a:gd name="connsiteY783" fmla="*/ 276423 h 358279"/>
              <a:gd name="connsiteX784" fmla="*/ 308252 w 1592754"/>
              <a:gd name="connsiteY784" fmla="*/ 275135 h 358279"/>
              <a:gd name="connsiteX785" fmla="*/ 309134 w 1592754"/>
              <a:gd name="connsiteY785" fmla="*/ 273846 h 358279"/>
              <a:gd name="connsiteX786" fmla="*/ 298843 w 1592754"/>
              <a:gd name="connsiteY786" fmla="*/ 266644 h 358279"/>
              <a:gd name="connsiteX787" fmla="*/ 312965 w 1592754"/>
              <a:gd name="connsiteY787" fmla="*/ 268409 h 358279"/>
              <a:gd name="connsiteX788" fmla="*/ 313936 w 1592754"/>
              <a:gd name="connsiteY788" fmla="*/ 267032 h 358279"/>
              <a:gd name="connsiteX789" fmla="*/ 314854 w 1592754"/>
              <a:gd name="connsiteY789" fmla="*/ 265673 h 358279"/>
              <a:gd name="connsiteX790" fmla="*/ 54264 w 1592754"/>
              <a:gd name="connsiteY790" fmla="*/ 254128 h 358279"/>
              <a:gd name="connsiteX791" fmla="*/ 42967 w 1592754"/>
              <a:gd name="connsiteY791" fmla="*/ 261366 h 358279"/>
              <a:gd name="connsiteX792" fmla="*/ 43938 w 1592754"/>
              <a:gd name="connsiteY792" fmla="*/ 267350 h 358279"/>
              <a:gd name="connsiteX793" fmla="*/ 48492 w 1592754"/>
              <a:gd name="connsiteY793" fmla="*/ 269857 h 358279"/>
              <a:gd name="connsiteX794" fmla="*/ 48827 w 1592754"/>
              <a:gd name="connsiteY794" fmla="*/ 269857 h 358279"/>
              <a:gd name="connsiteX795" fmla="*/ 47062 w 1592754"/>
              <a:gd name="connsiteY795" fmla="*/ 271357 h 358279"/>
              <a:gd name="connsiteX796" fmla="*/ 48280 w 1592754"/>
              <a:gd name="connsiteY796" fmla="*/ 273246 h 358279"/>
              <a:gd name="connsiteX797" fmla="*/ 56171 w 1592754"/>
              <a:gd name="connsiteY797" fmla="*/ 268127 h 358279"/>
              <a:gd name="connsiteX798" fmla="*/ 52517 w 1592754"/>
              <a:gd name="connsiteY798" fmla="*/ 262478 h 358279"/>
              <a:gd name="connsiteX799" fmla="*/ 49992 w 1592754"/>
              <a:gd name="connsiteY799" fmla="*/ 264120 h 358279"/>
              <a:gd name="connsiteX800" fmla="*/ 51952 w 1592754"/>
              <a:gd name="connsiteY800" fmla="*/ 267350 h 358279"/>
              <a:gd name="connsiteX801" fmla="*/ 49675 w 1592754"/>
              <a:gd name="connsiteY801" fmla="*/ 267791 h 358279"/>
              <a:gd name="connsiteX802" fmla="*/ 46674 w 1592754"/>
              <a:gd name="connsiteY802" fmla="*/ 266132 h 358279"/>
              <a:gd name="connsiteX803" fmla="*/ 46091 w 1592754"/>
              <a:gd name="connsiteY803" fmla="*/ 262372 h 358279"/>
              <a:gd name="connsiteX804" fmla="*/ 49233 w 1592754"/>
              <a:gd name="connsiteY804" fmla="*/ 258930 h 358279"/>
              <a:gd name="connsiteX805" fmla="*/ 53717 w 1592754"/>
              <a:gd name="connsiteY805" fmla="*/ 257482 h 358279"/>
              <a:gd name="connsiteX806" fmla="*/ 56965 w 1592754"/>
              <a:gd name="connsiteY806" fmla="*/ 259459 h 358279"/>
              <a:gd name="connsiteX807" fmla="*/ 57495 w 1592754"/>
              <a:gd name="connsiteY807" fmla="*/ 261860 h 358279"/>
              <a:gd name="connsiteX808" fmla="*/ 56471 w 1592754"/>
              <a:gd name="connsiteY808" fmla="*/ 263943 h 358279"/>
              <a:gd name="connsiteX809" fmla="*/ 58448 w 1592754"/>
              <a:gd name="connsiteY809" fmla="*/ 266750 h 358279"/>
              <a:gd name="connsiteX810" fmla="*/ 60849 w 1592754"/>
              <a:gd name="connsiteY810" fmla="*/ 262566 h 358279"/>
              <a:gd name="connsiteX811" fmla="*/ 59560 w 1592754"/>
              <a:gd name="connsiteY811" fmla="*/ 257659 h 358279"/>
              <a:gd name="connsiteX812" fmla="*/ 54264 w 1592754"/>
              <a:gd name="connsiteY812" fmla="*/ 254128 h 358279"/>
              <a:gd name="connsiteX813" fmla="*/ 311748 w 1592754"/>
              <a:gd name="connsiteY813" fmla="*/ 243978 h 358279"/>
              <a:gd name="connsiteX814" fmla="*/ 316284 w 1592754"/>
              <a:gd name="connsiteY814" fmla="*/ 245091 h 358279"/>
              <a:gd name="connsiteX815" fmla="*/ 319797 w 1592754"/>
              <a:gd name="connsiteY815" fmla="*/ 248127 h 358279"/>
              <a:gd name="connsiteX816" fmla="*/ 320110 w 1592754"/>
              <a:gd name="connsiteY816" fmla="*/ 249147 h 358279"/>
              <a:gd name="connsiteX817" fmla="*/ 316796 w 1592754"/>
              <a:gd name="connsiteY817" fmla="*/ 253776 h 358279"/>
              <a:gd name="connsiteX818" fmla="*/ 312330 w 1592754"/>
              <a:gd name="connsiteY818" fmla="*/ 252716 h 358279"/>
              <a:gd name="connsiteX819" fmla="*/ 308799 w 1592754"/>
              <a:gd name="connsiteY819" fmla="*/ 249574 h 358279"/>
              <a:gd name="connsiteX820" fmla="*/ 308799 w 1592754"/>
              <a:gd name="connsiteY820" fmla="*/ 246044 h 358279"/>
              <a:gd name="connsiteX821" fmla="*/ 311748 w 1592754"/>
              <a:gd name="connsiteY821" fmla="*/ 243978 h 358279"/>
              <a:gd name="connsiteX822" fmla="*/ 310970 w 1592754"/>
              <a:gd name="connsiteY822" fmla="*/ 240836 h 358279"/>
              <a:gd name="connsiteX823" fmla="*/ 310204 w 1592754"/>
              <a:gd name="connsiteY823" fmla="*/ 241069 h 358279"/>
              <a:gd name="connsiteX824" fmla="*/ 305674 w 1592754"/>
              <a:gd name="connsiteY824" fmla="*/ 250774 h 358279"/>
              <a:gd name="connsiteX825" fmla="*/ 310670 w 1592754"/>
              <a:gd name="connsiteY825" fmla="*/ 255787 h 358279"/>
              <a:gd name="connsiteX826" fmla="*/ 317519 w 1592754"/>
              <a:gd name="connsiteY826" fmla="*/ 257058 h 358279"/>
              <a:gd name="connsiteX827" fmla="*/ 322321 w 1592754"/>
              <a:gd name="connsiteY827" fmla="*/ 253263 h 358279"/>
              <a:gd name="connsiteX828" fmla="*/ 322286 w 1592754"/>
              <a:gd name="connsiteY828" fmla="*/ 253228 h 358279"/>
              <a:gd name="connsiteX829" fmla="*/ 322815 w 1592754"/>
              <a:gd name="connsiteY829" fmla="*/ 247138 h 358279"/>
              <a:gd name="connsiteX830" fmla="*/ 317925 w 1592754"/>
              <a:gd name="connsiteY830" fmla="*/ 242177 h 358279"/>
              <a:gd name="connsiteX831" fmla="*/ 310970 w 1592754"/>
              <a:gd name="connsiteY831" fmla="*/ 240836 h 358279"/>
              <a:gd name="connsiteX832" fmla="*/ 47097 w 1592754"/>
              <a:gd name="connsiteY832" fmla="*/ 235310 h 358279"/>
              <a:gd name="connsiteX833" fmla="*/ 31298 w 1592754"/>
              <a:gd name="connsiteY833" fmla="*/ 242689 h 358279"/>
              <a:gd name="connsiteX834" fmla="*/ 31951 w 1592754"/>
              <a:gd name="connsiteY834" fmla="*/ 244101 h 358279"/>
              <a:gd name="connsiteX835" fmla="*/ 32622 w 1592754"/>
              <a:gd name="connsiteY835" fmla="*/ 245514 h 358279"/>
              <a:gd name="connsiteX836" fmla="*/ 44008 w 1592754"/>
              <a:gd name="connsiteY836" fmla="*/ 240218 h 358279"/>
              <a:gd name="connsiteX837" fmla="*/ 35411 w 1592754"/>
              <a:gd name="connsiteY837" fmla="*/ 251533 h 358279"/>
              <a:gd name="connsiteX838" fmla="*/ 36117 w 1592754"/>
              <a:gd name="connsiteY838" fmla="*/ 253034 h 358279"/>
              <a:gd name="connsiteX839" fmla="*/ 36824 w 1592754"/>
              <a:gd name="connsiteY839" fmla="*/ 254516 h 358279"/>
              <a:gd name="connsiteX840" fmla="*/ 52623 w 1592754"/>
              <a:gd name="connsiteY840" fmla="*/ 247155 h 358279"/>
              <a:gd name="connsiteX841" fmla="*/ 51952 w 1592754"/>
              <a:gd name="connsiteY841" fmla="*/ 245725 h 358279"/>
              <a:gd name="connsiteX842" fmla="*/ 51299 w 1592754"/>
              <a:gd name="connsiteY842" fmla="*/ 244313 h 358279"/>
              <a:gd name="connsiteX843" fmla="*/ 40213 w 1592754"/>
              <a:gd name="connsiteY843" fmla="*/ 249485 h 358279"/>
              <a:gd name="connsiteX844" fmla="*/ 48580 w 1592754"/>
              <a:gd name="connsiteY844" fmla="*/ 238505 h 358279"/>
              <a:gd name="connsiteX845" fmla="*/ 47839 w 1592754"/>
              <a:gd name="connsiteY845" fmla="*/ 236917 h 358279"/>
              <a:gd name="connsiteX846" fmla="*/ 329064 w 1592754"/>
              <a:gd name="connsiteY846" fmla="*/ 228161 h 358279"/>
              <a:gd name="connsiteX847" fmla="*/ 326204 w 1592754"/>
              <a:gd name="connsiteY847" fmla="*/ 235610 h 358279"/>
              <a:gd name="connsiteX848" fmla="*/ 312824 w 1592754"/>
              <a:gd name="connsiteY848" fmla="*/ 230474 h 358279"/>
              <a:gd name="connsiteX849" fmla="*/ 312223 w 1592754"/>
              <a:gd name="connsiteY849" fmla="*/ 232045 h 358279"/>
              <a:gd name="connsiteX850" fmla="*/ 311623 w 1592754"/>
              <a:gd name="connsiteY850" fmla="*/ 233598 h 358279"/>
              <a:gd name="connsiteX851" fmla="*/ 327934 w 1592754"/>
              <a:gd name="connsiteY851" fmla="*/ 239865 h 358279"/>
              <a:gd name="connsiteX852" fmla="*/ 331959 w 1592754"/>
              <a:gd name="connsiteY852" fmla="*/ 229273 h 358279"/>
              <a:gd name="connsiteX853" fmla="*/ 330512 w 1592754"/>
              <a:gd name="connsiteY853" fmla="*/ 228726 h 358279"/>
              <a:gd name="connsiteX854" fmla="*/ 44026 w 1592754"/>
              <a:gd name="connsiteY854" fmla="*/ 227561 h 358279"/>
              <a:gd name="connsiteX855" fmla="*/ 27750 w 1592754"/>
              <a:gd name="connsiteY855" fmla="*/ 233810 h 358279"/>
              <a:gd name="connsiteX856" fmla="*/ 28350 w 1592754"/>
              <a:gd name="connsiteY856" fmla="*/ 235381 h 358279"/>
              <a:gd name="connsiteX857" fmla="*/ 28950 w 1592754"/>
              <a:gd name="connsiteY857" fmla="*/ 236934 h 358279"/>
              <a:gd name="connsiteX858" fmla="*/ 45226 w 1592754"/>
              <a:gd name="connsiteY858" fmla="*/ 230685 h 358279"/>
              <a:gd name="connsiteX859" fmla="*/ 44626 w 1592754"/>
              <a:gd name="connsiteY859" fmla="*/ 229132 h 358279"/>
              <a:gd name="connsiteX860" fmla="*/ 29109 w 1592754"/>
              <a:gd name="connsiteY860" fmla="*/ 215681 h 358279"/>
              <a:gd name="connsiteX861" fmla="*/ 28103 w 1592754"/>
              <a:gd name="connsiteY861" fmla="*/ 215945 h 358279"/>
              <a:gd name="connsiteX862" fmla="*/ 23937 w 1592754"/>
              <a:gd name="connsiteY862" fmla="*/ 218311 h 358279"/>
              <a:gd name="connsiteX863" fmla="*/ 23531 w 1592754"/>
              <a:gd name="connsiteY863" fmla="*/ 222547 h 358279"/>
              <a:gd name="connsiteX864" fmla="*/ 25844 w 1592754"/>
              <a:gd name="connsiteY864" fmla="*/ 225919 h 358279"/>
              <a:gd name="connsiteX865" fmla="*/ 25844 w 1592754"/>
              <a:gd name="connsiteY865" fmla="*/ 225884 h 358279"/>
              <a:gd name="connsiteX866" fmla="*/ 30063 w 1592754"/>
              <a:gd name="connsiteY866" fmla="*/ 226166 h 358279"/>
              <a:gd name="connsiteX867" fmla="*/ 42172 w 1592754"/>
              <a:gd name="connsiteY867" fmla="*/ 222918 h 358279"/>
              <a:gd name="connsiteX868" fmla="*/ 41731 w 1592754"/>
              <a:gd name="connsiteY868" fmla="*/ 221294 h 358279"/>
              <a:gd name="connsiteX869" fmla="*/ 41307 w 1592754"/>
              <a:gd name="connsiteY869" fmla="*/ 219688 h 358279"/>
              <a:gd name="connsiteX870" fmla="*/ 29198 w 1592754"/>
              <a:gd name="connsiteY870" fmla="*/ 222936 h 358279"/>
              <a:gd name="connsiteX871" fmla="*/ 27309 w 1592754"/>
              <a:gd name="connsiteY871" fmla="*/ 222936 h 358279"/>
              <a:gd name="connsiteX872" fmla="*/ 27129 w 1592754"/>
              <a:gd name="connsiteY872" fmla="*/ 222812 h 358279"/>
              <a:gd name="connsiteX873" fmla="*/ 26761 w 1592754"/>
              <a:gd name="connsiteY873" fmla="*/ 220041 h 358279"/>
              <a:gd name="connsiteX874" fmla="*/ 28915 w 1592754"/>
              <a:gd name="connsiteY874" fmla="*/ 219017 h 358279"/>
              <a:gd name="connsiteX875" fmla="*/ 29921 w 1592754"/>
              <a:gd name="connsiteY875" fmla="*/ 218752 h 358279"/>
              <a:gd name="connsiteX876" fmla="*/ 686594 w 1592754"/>
              <a:gd name="connsiteY876" fmla="*/ 212091 h 358279"/>
              <a:gd name="connsiteX877" fmla="*/ 686532 w 1592754"/>
              <a:gd name="connsiteY877" fmla="*/ 212214 h 358279"/>
              <a:gd name="connsiteX878" fmla="*/ 686542 w 1592754"/>
              <a:gd name="connsiteY878" fmla="*/ 212147 h 358279"/>
              <a:gd name="connsiteX879" fmla="*/ 323539 w 1592754"/>
              <a:gd name="connsiteY879" fmla="*/ 210067 h 358279"/>
              <a:gd name="connsiteX880" fmla="*/ 328217 w 1592754"/>
              <a:gd name="connsiteY880" fmla="*/ 210067 h 358279"/>
              <a:gd name="connsiteX881" fmla="*/ 332242 w 1592754"/>
              <a:gd name="connsiteY881" fmla="*/ 212274 h 358279"/>
              <a:gd name="connsiteX882" fmla="*/ 332793 w 1592754"/>
              <a:gd name="connsiteY882" fmla="*/ 213190 h 358279"/>
              <a:gd name="connsiteX883" fmla="*/ 330689 w 1592754"/>
              <a:gd name="connsiteY883" fmla="*/ 218505 h 358279"/>
              <a:gd name="connsiteX884" fmla="*/ 326099 w 1592754"/>
              <a:gd name="connsiteY884" fmla="*/ 218505 h 358279"/>
              <a:gd name="connsiteX885" fmla="*/ 321986 w 1592754"/>
              <a:gd name="connsiteY885" fmla="*/ 216281 h 358279"/>
              <a:gd name="connsiteX886" fmla="*/ 321343 w 1592754"/>
              <a:gd name="connsiteY886" fmla="*/ 215209 h 358279"/>
              <a:gd name="connsiteX887" fmla="*/ 323539 w 1592754"/>
              <a:gd name="connsiteY887" fmla="*/ 210067 h 358279"/>
              <a:gd name="connsiteX888" fmla="*/ 328994 w 1592754"/>
              <a:gd name="connsiteY888" fmla="*/ 206819 h 358279"/>
              <a:gd name="connsiteX889" fmla="*/ 321932 w 1592754"/>
              <a:gd name="connsiteY889" fmla="*/ 207207 h 358279"/>
              <a:gd name="connsiteX890" fmla="*/ 321237 w 1592754"/>
              <a:gd name="connsiteY890" fmla="*/ 207626 h 358279"/>
              <a:gd name="connsiteX891" fmla="*/ 319214 w 1592754"/>
              <a:gd name="connsiteY891" fmla="*/ 218117 h 358279"/>
              <a:gd name="connsiteX892" fmla="*/ 325287 w 1592754"/>
              <a:gd name="connsiteY892" fmla="*/ 221788 h 358279"/>
              <a:gd name="connsiteX893" fmla="*/ 332242 w 1592754"/>
              <a:gd name="connsiteY893" fmla="*/ 221365 h 358279"/>
              <a:gd name="connsiteX894" fmla="*/ 335966 w 1592754"/>
              <a:gd name="connsiteY894" fmla="*/ 216510 h 358279"/>
              <a:gd name="connsiteX895" fmla="*/ 334942 w 1592754"/>
              <a:gd name="connsiteY895" fmla="*/ 210455 h 358279"/>
              <a:gd name="connsiteX896" fmla="*/ 328994 w 1592754"/>
              <a:gd name="connsiteY896" fmla="*/ 206819 h 358279"/>
              <a:gd name="connsiteX897" fmla="*/ 38006 w 1592754"/>
              <a:gd name="connsiteY897" fmla="*/ 205672 h 358279"/>
              <a:gd name="connsiteX898" fmla="*/ 20901 w 1592754"/>
              <a:gd name="connsiteY898" fmla="*/ 209008 h 358279"/>
              <a:gd name="connsiteX899" fmla="*/ 21219 w 1592754"/>
              <a:gd name="connsiteY899" fmla="*/ 210650 h 358279"/>
              <a:gd name="connsiteX900" fmla="*/ 21536 w 1592754"/>
              <a:gd name="connsiteY900" fmla="*/ 212291 h 358279"/>
              <a:gd name="connsiteX901" fmla="*/ 38642 w 1592754"/>
              <a:gd name="connsiteY901" fmla="*/ 208973 h 358279"/>
              <a:gd name="connsiteX902" fmla="*/ 38324 w 1592754"/>
              <a:gd name="connsiteY902" fmla="*/ 207313 h 358279"/>
              <a:gd name="connsiteX903" fmla="*/ 75148 w 1592754"/>
              <a:gd name="connsiteY903" fmla="*/ 205495 h 358279"/>
              <a:gd name="connsiteX904" fmla="*/ 95078 w 1592754"/>
              <a:gd name="connsiteY904" fmla="*/ 208655 h 358279"/>
              <a:gd name="connsiteX905" fmla="*/ 142917 w 1592754"/>
              <a:gd name="connsiteY905" fmla="*/ 208267 h 358279"/>
              <a:gd name="connsiteX906" fmla="*/ 149855 w 1592754"/>
              <a:gd name="connsiteY906" fmla="*/ 209397 h 358279"/>
              <a:gd name="connsiteX907" fmla="*/ 165089 w 1592754"/>
              <a:gd name="connsiteY907" fmla="*/ 211162 h 358279"/>
              <a:gd name="connsiteX908" fmla="*/ 160411 w 1592754"/>
              <a:gd name="connsiteY908" fmla="*/ 230068 h 358279"/>
              <a:gd name="connsiteX909" fmla="*/ 179140 w 1592754"/>
              <a:gd name="connsiteY909" fmla="*/ 233245 h 358279"/>
              <a:gd name="connsiteX910" fmla="*/ 197852 w 1592754"/>
              <a:gd name="connsiteY910" fmla="*/ 230068 h 358279"/>
              <a:gd name="connsiteX911" fmla="*/ 193174 w 1592754"/>
              <a:gd name="connsiteY911" fmla="*/ 211179 h 358279"/>
              <a:gd name="connsiteX912" fmla="*/ 208409 w 1592754"/>
              <a:gd name="connsiteY912" fmla="*/ 209414 h 358279"/>
              <a:gd name="connsiteX913" fmla="*/ 215364 w 1592754"/>
              <a:gd name="connsiteY913" fmla="*/ 208284 h 358279"/>
              <a:gd name="connsiteX914" fmla="*/ 263203 w 1592754"/>
              <a:gd name="connsiteY914" fmla="*/ 208673 h 358279"/>
              <a:gd name="connsiteX915" fmla="*/ 263273 w 1592754"/>
              <a:gd name="connsiteY915" fmla="*/ 208655 h 358279"/>
              <a:gd name="connsiteX916" fmla="*/ 283185 w 1592754"/>
              <a:gd name="connsiteY916" fmla="*/ 205495 h 358279"/>
              <a:gd name="connsiteX917" fmla="*/ 270652 w 1592754"/>
              <a:gd name="connsiteY917" fmla="*/ 219476 h 358279"/>
              <a:gd name="connsiteX918" fmla="*/ 191674 w 1592754"/>
              <a:gd name="connsiteY918" fmla="*/ 233951 h 358279"/>
              <a:gd name="connsiteX919" fmla="*/ 196740 w 1592754"/>
              <a:gd name="connsiteY919" fmla="*/ 254217 h 358279"/>
              <a:gd name="connsiteX920" fmla="*/ 179087 w 1592754"/>
              <a:gd name="connsiteY920" fmla="*/ 258030 h 358279"/>
              <a:gd name="connsiteX921" fmla="*/ 161435 w 1592754"/>
              <a:gd name="connsiteY921" fmla="*/ 254217 h 358279"/>
              <a:gd name="connsiteX922" fmla="*/ 166501 w 1592754"/>
              <a:gd name="connsiteY922" fmla="*/ 233951 h 358279"/>
              <a:gd name="connsiteX923" fmla="*/ 87682 w 1592754"/>
              <a:gd name="connsiteY923" fmla="*/ 219476 h 358279"/>
              <a:gd name="connsiteX924" fmla="*/ 75148 w 1592754"/>
              <a:gd name="connsiteY924" fmla="*/ 205495 h 358279"/>
              <a:gd name="connsiteX925" fmla="*/ 664993 w 1592754"/>
              <a:gd name="connsiteY925" fmla="*/ 195782 h 358279"/>
              <a:gd name="connsiteX926" fmla="*/ 671147 w 1592754"/>
              <a:gd name="connsiteY926" fmla="*/ 203475 h 358279"/>
              <a:gd name="connsiteX927" fmla="*/ 677670 w 1592754"/>
              <a:gd name="connsiteY927" fmla="*/ 201875 h 358279"/>
              <a:gd name="connsiteX928" fmla="*/ 685240 w 1592754"/>
              <a:gd name="connsiteY928" fmla="*/ 201875 h 358279"/>
              <a:gd name="connsiteX929" fmla="*/ 687887 w 1592754"/>
              <a:gd name="connsiteY929" fmla="*/ 203106 h 358279"/>
              <a:gd name="connsiteX930" fmla="*/ 687271 w 1592754"/>
              <a:gd name="connsiteY930" fmla="*/ 207414 h 358279"/>
              <a:gd name="connsiteX931" fmla="*/ 686542 w 1592754"/>
              <a:gd name="connsiteY931" fmla="*/ 212147 h 358279"/>
              <a:gd name="connsiteX932" fmla="*/ 683271 w 1592754"/>
              <a:gd name="connsiteY932" fmla="*/ 215722 h 358279"/>
              <a:gd name="connsiteX933" fmla="*/ 679886 w 1592754"/>
              <a:gd name="connsiteY933" fmla="*/ 218245 h 358279"/>
              <a:gd name="connsiteX934" fmla="*/ 677486 w 1592754"/>
              <a:gd name="connsiteY934" fmla="*/ 225076 h 358279"/>
              <a:gd name="connsiteX935" fmla="*/ 672686 w 1592754"/>
              <a:gd name="connsiteY935" fmla="*/ 228338 h 358279"/>
              <a:gd name="connsiteX936" fmla="*/ 667147 w 1592754"/>
              <a:gd name="connsiteY936" fmla="*/ 228830 h 358279"/>
              <a:gd name="connsiteX937" fmla="*/ 659823 w 1592754"/>
              <a:gd name="connsiteY937" fmla="*/ 231908 h 358279"/>
              <a:gd name="connsiteX938" fmla="*/ 651084 w 1592754"/>
              <a:gd name="connsiteY938" fmla="*/ 224707 h 358279"/>
              <a:gd name="connsiteX939" fmla="*/ 652007 w 1592754"/>
              <a:gd name="connsiteY939" fmla="*/ 219291 h 358279"/>
              <a:gd name="connsiteX940" fmla="*/ 650715 w 1592754"/>
              <a:gd name="connsiteY940" fmla="*/ 214983 h 358279"/>
              <a:gd name="connsiteX941" fmla="*/ 653362 w 1592754"/>
              <a:gd name="connsiteY941" fmla="*/ 209937 h 358279"/>
              <a:gd name="connsiteX942" fmla="*/ 660070 w 1592754"/>
              <a:gd name="connsiteY942" fmla="*/ 198429 h 358279"/>
              <a:gd name="connsiteX943" fmla="*/ 664993 w 1592754"/>
              <a:gd name="connsiteY943" fmla="*/ 195782 h 358279"/>
              <a:gd name="connsiteX944" fmla="*/ 35976 w 1592754"/>
              <a:gd name="connsiteY944" fmla="*/ 189166 h 358279"/>
              <a:gd name="connsiteX945" fmla="*/ 18677 w 1592754"/>
              <a:gd name="connsiteY945" fmla="*/ 191302 h 358279"/>
              <a:gd name="connsiteX946" fmla="*/ 20159 w 1592754"/>
              <a:gd name="connsiteY946" fmla="*/ 203447 h 358279"/>
              <a:gd name="connsiteX947" fmla="*/ 21695 w 1592754"/>
              <a:gd name="connsiteY947" fmla="*/ 203271 h 358279"/>
              <a:gd name="connsiteX948" fmla="*/ 23231 w 1592754"/>
              <a:gd name="connsiteY948" fmla="*/ 203077 h 358279"/>
              <a:gd name="connsiteX949" fmla="*/ 22154 w 1592754"/>
              <a:gd name="connsiteY949" fmla="*/ 194250 h 358279"/>
              <a:gd name="connsiteX950" fmla="*/ 26656 w 1592754"/>
              <a:gd name="connsiteY950" fmla="*/ 193685 h 358279"/>
              <a:gd name="connsiteX951" fmla="*/ 27609 w 1592754"/>
              <a:gd name="connsiteY951" fmla="*/ 201470 h 358279"/>
              <a:gd name="connsiteX952" fmla="*/ 29109 w 1592754"/>
              <a:gd name="connsiteY952" fmla="*/ 201294 h 358279"/>
              <a:gd name="connsiteX953" fmla="*/ 30592 w 1592754"/>
              <a:gd name="connsiteY953" fmla="*/ 201117 h 358279"/>
              <a:gd name="connsiteX954" fmla="*/ 29639 w 1592754"/>
              <a:gd name="connsiteY954" fmla="*/ 193332 h 358279"/>
              <a:gd name="connsiteX955" fmla="*/ 33311 w 1592754"/>
              <a:gd name="connsiteY955" fmla="*/ 192873 h 358279"/>
              <a:gd name="connsiteX956" fmla="*/ 34335 w 1592754"/>
              <a:gd name="connsiteY956" fmla="*/ 201258 h 358279"/>
              <a:gd name="connsiteX957" fmla="*/ 35888 w 1592754"/>
              <a:gd name="connsiteY957" fmla="*/ 201082 h 358279"/>
              <a:gd name="connsiteX958" fmla="*/ 37406 w 1592754"/>
              <a:gd name="connsiteY958" fmla="*/ 200888 h 358279"/>
              <a:gd name="connsiteX959" fmla="*/ 327723 w 1592754"/>
              <a:gd name="connsiteY959" fmla="*/ 186218 h 358279"/>
              <a:gd name="connsiteX960" fmla="*/ 323256 w 1592754"/>
              <a:gd name="connsiteY960" fmla="*/ 187984 h 358279"/>
              <a:gd name="connsiteX961" fmla="*/ 323256 w 1592754"/>
              <a:gd name="connsiteY961" fmla="*/ 198575 h 358279"/>
              <a:gd name="connsiteX962" fmla="*/ 336602 w 1592754"/>
              <a:gd name="connsiteY962" fmla="*/ 199828 h 358279"/>
              <a:gd name="connsiteX963" fmla="*/ 339532 w 1592754"/>
              <a:gd name="connsiteY963" fmla="*/ 194533 h 358279"/>
              <a:gd name="connsiteX964" fmla="*/ 337484 w 1592754"/>
              <a:gd name="connsiteY964" fmla="*/ 189749 h 358279"/>
              <a:gd name="connsiteX965" fmla="*/ 337220 w 1592754"/>
              <a:gd name="connsiteY965" fmla="*/ 189608 h 358279"/>
              <a:gd name="connsiteX966" fmla="*/ 339497 w 1592754"/>
              <a:gd name="connsiteY966" fmla="*/ 189466 h 358279"/>
              <a:gd name="connsiteX967" fmla="*/ 339656 w 1592754"/>
              <a:gd name="connsiteY967" fmla="*/ 187260 h 358279"/>
              <a:gd name="connsiteX968" fmla="*/ 330282 w 1592754"/>
              <a:gd name="connsiteY968" fmla="*/ 186448 h 358279"/>
              <a:gd name="connsiteX969" fmla="*/ 329700 w 1592754"/>
              <a:gd name="connsiteY969" fmla="*/ 193138 h 358279"/>
              <a:gd name="connsiteX970" fmla="*/ 332701 w 1592754"/>
              <a:gd name="connsiteY970" fmla="*/ 193403 h 358279"/>
              <a:gd name="connsiteX971" fmla="*/ 333018 w 1592754"/>
              <a:gd name="connsiteY971" fmla="*/ 189625 h 358279"/>
              <a:gd name="connsiteX972" fmla="*/ 335084 w 1592754"/>
              <a:gd name="connsiteY972" fmla="*/ 190684 h 358279"/>
              <a:gd name="connsiteX973" fmla="*/ 336425 w 1592754"/>
              <a:gd name="connsiteY973" fmla="*/ 193844 h 358279"/>
              <a:gd name="connsiteX974" fmla="*/ 334660 w 1592754"/>
              <a:gd name="connsiteY974" fmla="*/ 197163 h 358279"/>
              <a:gd name="connsiteX975" fmla="*/ 330053 w 1592754"/>
              <a:gd name="connsiteY975" fmla="*/ 197940 h 358279"/>
              <a:gd name="connsiteX976" fmla="*/ 325622 w 1592754"/>
              <a:gd name="connsiteY976" fmla="*/ 196316 h 358279"/>
              <a:gd name="connsiteX977" fmla="*/ 324280 w 1592754"/>
              <a:gd name="connsiteY977" fmla="*/ 192785 h 358279"/>
              <a:gd name="connsiteX978" fmla="*/ 325339 w 1592754"/>
              <a:gd name="connsiteY978" fmla="*/ 190543 h 358279"/>
              <a:gd name="connsiteX979" fmla="*/ 327440 w 1592754"/>
              <a:gd name="connsiteY979" fmla="*/ 189555 h 358279"/>
              <a:gd name="connsiteX980" fmla="*/ 86604 w 1592754"/>
              <a:gd name="connsiteY980" fmla="*/ 180799 h 358279"/>
              <a:gd name="connsiteX981" fmla="*/ 97655 w 1592754"/>
              <a:gd name="connsiteY981" fmla="*/ 182000 h 358279"/>
              <a:gd name="connsiteX982" fmla="*/ 107240 w 1592754"/>
              <a:gd name="connsiteY982" fmla="*/ 182000 h 358279"/>
              <a:gd name="connsiteX983" fmla="*/ 118220 w 1592754"/>
              <a:gd name="connsiteY983" fmla="*/ 181894 h 358279"/>
              <a:gd name="connsiteX984" fmla="*/ 134796 w 1592754"/>
              <a:gd name="connsiteY984" fmla="*/ 182317 h 358279"/>
              <a:gd name="connsiteX985" fmla="*/ 152714 w 1592754"/>
              <a:gd name="connsiteY985" fmla="*/ 186483 h 358279"/>
              <a:gd name="connsiteX986" fmla="*/ 165371 w 1592754"/>
              <a:gd name="connsiteY986" fmla="*/ 187348 h 358279"/>
              <a:gd name="connsiteX987" fmla="*/ 161099 w 1592754"/>
              <a:gd name="connsiteY987" fmla="*/ 205513 h 358279"/>
              <a:gd name="connsiteX988" fmla="*/ 178751 w 1592754"/>
              <a:gd name="connsiteY988" fmla="*/ 207596 h 358279"/>
              <a:gd name="connsiteX989" fmla="*/ 178946 w 1592754"/>
              <a:gd name="connsiteY989" fmla="*/ 207596 h 358279"/>
              <a:gd name="connsiteX990" fmla="*/ 179175 w 1592754"/>
              <a:gd name="connsiteY990" fmla="*/ 207596 h 358279"/>
              <a:gd name="connsiteX991" fmla="*/ 196951 w 1592754"/>
              <a:gd name="connsiteY991" fmla="*/ 205478 h 358279"/>
              <a:gd name="connsiteX992" fmla="*/ 192680 w 1592754"/>
              <a:gd name="connsiteY992" fmla="*/ 187313 h 358279"/>
              <a:gd name="connsiteX993" fmla="*/ 205336 w 1592754"/>
              <a:gd name="connsiteY993" fmla="*/ 186448 h 358279"/>
              <a:gd name="connsiteX994" fmla="*/ 223325 w 1592754"/>
              <a:gd name="connsiteY994" fmla="*/ 182335 h 358279"/>
              <a:gd name="connsiteX995" fmla="*/ 239901 w 1592754"/>
              <a:gd name="connsiteY995" fmla="*/ 181911 h 358279"/>
              <a:gd name="connsiteX996" fmla="*/ 250880 w 1592754"/>
              <a:gd name="connsiteY996" fmla="*/ 182017 h 358279"/>
              <a:gd name="connsiteX997" fmla="*/ 260466 w 1592754"/>
              <a:gd name="connsiteY997" fmla="*/ 182017 h 358279"/>
              <a:gd name="connsiteX998" fmla="*/ 260466 w 1592754"/>
              <a:gd name="connsiteY998" fmla="*/ 182000 h 358279"/>
              <a:gd name="connsiteX999" fmla="*/ 271516 w 1592754"/>
              <a:gd name="connsiteY999" fmla="*/ 180799 h 358279"/>
              <a:gd name="connsiteX1000" fmla="*/ 260925 w 1592754"/>
              <a:gd name="connsiteY1000" fmla="*/ 191232 h 358279"/>
              <a:gd name="connsiteX1001" fmla="*/ 245514 w 1592754"/>
              <a:gd name="connsiteY1001" fmla="*/ 198293 h 358279"/>
              <a:gd name="connsiteX1002" fmla="*/ 207896 w 1592754"/>
              <a:gd name="connsiteY1002" fmla="*/ 206608 h 358279"/>
              <a:gd name="connsiteX1003" fmla="*/ 191108 w 1592754"/>
              <a:gd name="connsiteY1003" fmla="*/ 208496 h 358279"/>
              <a:gd name="connsiteX1004" fmla="*/ 189484 w 1592754"/>
              <a:gd name="connsiteY1004" fmla="*/ 208655 h 358279"/>
              <a:gd name="connsiteX1005" fmla="*/ 194198 w 1592754"/>
              <a:gd name="connsiteY1005" fmla="*/ 227773 h 358279"/>
              <a:gd name="connsiteX1006" fmla="*/ 178999 w 1592754"/>
              <a:gd name="connsiteY1006" fmla="*/ 230350 h 358279"/>
              <a:gd name="connsiteX1007" fmla="*/ 163782 w 1592754"/>
              <a:gd name="connsiteY1007" fmla="*/ 227773 h 358279"/>
              <a:gd name="connsiteX1008" fmla="*/ 168513 w 1592754"/>
              <a:gd name="connsiteY1008" fmla="*/ 208655 h 358279"/>
              <a:gd name="connsiteX1009" fmla="*/ 166871 w 1592754"/>
              <a:gd name="connsiteY1009" fmla="*/ 208496 h 358279"/>
              <a:gd name="connsiteX1010" fmla="*/ 150084 w 1592754"/>
              <a:gd name="connsiteY1010" fmla="*/ 206608 h 358279"/>
              <a:gd name="connsiteX1011" fmla="*/ 112607 w 1592754"/>
              <a:gd name="connsiteY1011" fmla="*/ 198293 h 358279"/>
              <a:gd name="connsiteX1012" fmla="*/ 97196 w 1592754"/>
              <a:gd name="connsiteY1012" fmla="*/ 191232 h 358279"/>
              <a:gd name="connsiteX1013" fmla="*/ 86604 w 1592754"/>
              <a:gd name="connsiteY1013" fmla="*/ 180799 h 358279"/>
              <a:gd name="connsiteX1014" fmla="*/ 747091 w 1592754"/>
              <a:gd name="connsiteY1014" fmla="*/ 180642 h 358279"/>
              <a:gd name="connsiteX1015" fmla="*/ 752015 w 1592754"/>
              <a:gd name="connsiteY1015" fmla="*/ 181750 h 358279"/>
              <a:gd name="connsiteX1016" fmla="*/ 756999 w 1592754"/>
              <a:gd name="connsiteY1016" fmla="*/ 184335 h 358279"/>
              <a:gd name="connsiteX1017" fmla="*/ 761984 w 1592754"/>
              <a:gd name="connsiteY1017" fmla="*/ 184766 h 358279"/>
              <a:gd name="connsiteX1018" fmla="*/ 766908 w 1592754"/>
              <a:gd name="connsiteY1018" fmla="*/ 186304 h 358279"/>
              <a:gd name="connsiteX1019" fmla="*/ 771154 w 1592754"/>
              <a:gd name="connsiteY1019" fmla="*/ 185628 h 358279"/>
              <a:gd name="connsiteX1020" fmla="*/ 781247 w 1592754"/>
              <a:gd name="connsiteY1020" fmla="*/ 194551 h 358279"/>
              <a:gd name="connsiteX1021" fmla="*/ 780693 w 1592754"/>
              <a:gd name="connsiteY1021" fmla="*/ 194674 h 358279"/>
              <a:gd name="connsiteX1022" fmla="*/ 783340 w 1592754"/>
              <a:gd name="connsiteY1022" fmla="*/ 198552 h 358279"/>
              <a:gd name="connsiteX1023" fmla="*/ 783340 w 1592754"/>
              <a:gd name="connsiteY1023" fmla="*/ 203598 h 358279"/>
              <a:gd name="connsiteX1024" fmla="*/ 779770 w 1592754"/>
              <a:gd name="connsiteY1024" fmla="*/ 208276 h 358279"/>
              <a:gd name="connsiteX1025" fmla="*/ 777001 w 1592754"/>
              <a:gd name="connsiteY1025" fmla="*/ 213938 h 358279"/>
              <a:gd name="connsiteX1026" fmla="*/ 773739 w 1592754"/>
              <a:gd name="connsiteY1026" fmla="*/ 217753 h 358279"/>
              <a:gd name="connsiteX1027" fmla="*/ 768077 w 1592754"/>
              <a:gd name="connsiteY1027" fmla="*/ 220030 h 358279"/>
              <a:gd name="connsiteX1028" fmla="*/ 763276 w 1592754"/>
              <a:gd name="connsiteY1028" fmla="*/ 220030 h 358279"/>
              <a:gd name="connsiteX1029" fmla="*/ 758230 w 1592754"/>
              <a:gd name="connsiteY1029" fmla="*/ 222430 h 358279"/>
              <a:gd name="connsiteX1030" fmla="*/ 754292 w 1592754"/>
              <a:gd name="connsiteY1030" fmla="*/ 218245 h 358279"/>
              <a:gd name="connsiteX1031" fmla="*/ 754292 w 1592754"/>
              <a:gd name="connsiteY1031" fmla="*/ 212707 h 358279"/>
              <a:gd name="connsiteX1032" fmla="*/ 750229 w 1592754"/>
              <a:gd name="connsiteY1032" fmla="*/ 205260 h 358279"/>
              <a:gd name="connsiteX1033" fmla="*/ 746968 w 1592754"/>
              <a:gd name="connsiteY1033" fmla="*/ 198798 h 358279"/>
              <a:gd name="connsiteX1034" fmla="*/ 745060 w 1592754"/>
              <a:gd name="connsiteY1034" fmla="*/ 191597 h 358279"/>
              <a:gd name="connsiteX1035" fmla="*/ 745429 w 1592754"/>
              <a:gd name="connsiteY1035" fmla="*/ 187166 h 358279"/>
              <a:gd name="connsiteX1036" fmla="*/ 747091 w 1592754"/>
              <a:gd name="connsiteY1036" fmla="*/ 180642 h 358279"/>
              <a:gd name="connsiteX1037" fmla="*/ 28845 w 1592754"/>
              <a:gd name="connsiteY1037" fmla="*/ 174338 h 358279"/>
              <a:gd name="connsiteX1038" fmla="*/ 32676 w 1592754"/>
              <a:gd name="connsiteY1038" fmla="*/ 174338 h 358279"/>
              <a:gd name="connsiteX1039" fmla="*/ 32676 w 1592754"/>
              <a:gd name="connsiteY1039" fmla="*/ 178045 h 358279"/>
              <a:gd name="connsiteX1040" fmla="*/ 32199 w 1592754"/>
              <a:gd name="connsiteY1040" fmla="*/ 180005 h 358279"/>
              <a:gd name="connsiteX1041" fmla="*/ 30858 w 1592754"/>
              <a:gd name="connsiteY1041" fmla="*/ 180640 h 358279"/>
              <a:gd name="connsiteX1042" fmla="*/ 29322 w 1592754"/>
              <a:gd name="connsiteY1042" fmla="*/ 180058 h 358279"/>
              <a:gd name="connsiteX1043" fmla="*/ 28845 w 1592754"/>
              <a:gd name="connsiteY1043" fmla="*/ 178169 h 358279"/>
              <a:gd name="connsiteX1044" fmla="*/ 21272 w 1592754"/>
              <a:gd name="connsiteY1044" fmla="*/ 174109 h 358279"/>
              <a:gd name="connsiteX1045" fmla="*/ 25914 w 1592754"/>
              <a:gd name="connsiteY1045" fmla="*/ 174198 h 358279"/>
              <a:gd name="connsiteX1046" fmla="*/ 25914 w 1592754"/>
              <a:gd name="connsiteY1046" fmla="*/ 178187 h 358279"/>
              <a:gd name="connsiteX1047" fmla="*/ 25350 w 1592754"/>
              <a:gd name="connsiteY1047" fmla="*/ 180200 h 358279"/>
              <a:gd name="connsiteX1048" fmla="*/ 23708 w 1592754"/>
              <a:gd name="connsiteY1048" fmla="*/ 180835 h 358279"/>
              <a:gd name="connsiteX1049" fmla="*/ 21854 w 1592754"/>
              <a:gd name="connsiteY1049" fmla="*/ 180147 h 358279"/>
              <a:gd name="connsiteX1050" fmla="*/ 21272 w 1592754"/>
              <a:gd name="connsiteY1050" fmla="*/ 178169 h 358279"/>
              <a:gd name="connsiteX1051" fmla="*/ 18359 w 1592754"/>
              <a:gd name="connsiteY1051" fmla="*/ 170843 h 358279"/>
              <a:gd name="connsiteX1052" fmla="*/ 18359 w 1592754"/>
              <a:gd name="connsiteY1052" fmla="*/ 172449 h 358279"/>
              <a:gd name="connsiteX1053" fmla="*/ 18341 w 1592754"/>
              <a:gd name="connsiteY1053" fmla="*/ 178116 h 358279"/>
              <a:gd name="connsiteX1054" fmla="*/ 19647 w 1592754"/>
              <a:gd name="connsiteY1054" fmla="*/ 182599 h 358279"/>
              <a:gd name="connsiteX1055" fmla="*/ 23690 w 1592754"/>
              <a:gd name="connsiteY1055" fmla="*/ 184188 h 358279"/>
              <a:gd name="connsiteX1056" fmla="*/ 27062 w 1592754"/>
              <a:gd name="connsiteY1056" fmla="*/ 182705 h 358279"/>
              <a:gd name="connsiteX1057" fmla="*/ 27644 w 1592754"/>
              <a:gd name="connsiteY1057" fmla="*/ 181717 h 358279"/>
              <a:gd name="connsiteX1058" fmla="*/ 31175 w 1592754"/>
              <a:gd name="connsiteY1058" fmla="*/ 183782 h 358279"/>
              <a:gd name="connsiteX1059" fmla="*/ 34440 w 1592754"/>
              <a:gd name="connsiteY1059" fmla="*/ 182529 h 358279"/>
              <a:gd name="connsiteX1060" fmla="*/ 35658 w 1592754"/>
              <a:gd name="connsiteY1060" fmla="*/ 178910 h 358279"/>
              <a:gd name="connsiteX1061" fmla="*/ 35782 w 1592754"/>
              <a:gd name="connsiteY1061" fmla="*/ 172749 h 358279"/>
              <a:gd name="connsiteX1062" fmla="*/ 35782 w 1592754"/>
              <a:gd name="connsiteY1062" fmla="*/ 171161 h 358279"/>
              <a:gd name="connsiteX1063" fmla="*/ 322497 w 1592754"/>
              <a:gd name="connsiteY1063" fmla="*/ 167736 h 358279"/>
              <a:gd name="connsiteX1064" fmla="*/ 322497 w 1592754"/>
              <a:gd name="connsiteY1064" fmla="*/ 169642 h 358279"/>
              <a:gd name="connsiteX1065" fmla="*/ 322497 w 1592754"/>
              <a:gd name="connsiteY1065" fmla="*/ 171531 h 358279"/>
              <a:gd name="connsiteX1066" fmla="*/ 330141 w 1592754"/>
              <a:gd name="connsiteY1066" fmla="*/ 174391 h 358279"/>
              <a:gd name="connsiteX1067" fmla="*/ 322709 w 1592754"/>
              <a:gd name="connsiteY1067" fmla="*/ 177922 h 358279"/>
              <a:gd name="connsiteX1068" fmla="*/ 322709 w 1592754"/>
              <a:gd name="connsiteY1068" fmla="*/ 179916 h 358279"/>
              <a:gd name="connsiteX1069" fmla="*/ 322709 w 1592754"/>
              <a:gd name="connsiteY1069" fmla="*/ 181911 h 358279"/>
              <a:gd name="connsiteX1070" fmla="*/ 333301 w 1592754"/>
              <a:gd name="connsiteY1070" fmla="*/ 175927 h 358279"/>
              <a:gd name="connsiteX1071" fmla="*/ 339850 w 1592754"/>
              <a:gd name="connsiteY1071" fmla="*/ 175697 h 358279"/>
              <a:gd name="connsiteX1072" fmla="*/ 339850 w 1592754"/>
              <a:gd name="connsiteY1072" fmla="*/ 174020 h 358279"/>
              <a:gd name="connsiteX1073" fmla="*/ 339850 w 1592754"/>
              <a:gd name="connsiteY1073" fmla="*/ 172361 h 358279"/>
              <a:gd name="connsiteX1074" fmla="*/ 333230 w 1592754"/>
              <a:gd name="connsiteY1074" fmla="*/ 172590 h 358279"/>
              <a:gd name="connsiteX1075" fmla="*/ 260872 w 1592754"/>
              <a:gd name="connsiteY1075" fmla="*/ 153279 h 358279"/>
              <a:gd name="connsiteX1076" fmla="*/ 250439 w 1592754"/>
              <a:gd name="connsiteY1076" fmla="*/ 164736 h 358279"/>
              <a:gd name="connsiteX1077" fmla="*/ 235064 w 1592754"/>
              <a:gd name="connsiteY1077" fmla="*/ 174692 h 358279"/>
              <a:gd name="connsiteX1078" fmla="*/ 204754 w 1592754"/>
              <a:gd name="connsiteY1078" fmla="*/ 183607 h 358279"/>
              <a:gd name="connsiteX1079" fmla="*/ 191673 w 1592754"/>
              <a:gd name="connsiteY1079" fmla="*/ 184436 h 358279"/>
              <a:gd name="connsiteX1080" fmla="*/ 188972 w 1592754"/>
              <a:gd name="connsiteY1080" fmla="*/ 184436 h 358279"/>
              <a:gd name="connsiteX1081" fmla="*/ 193350 w 1592754"/>
              <a:gd name="connsiteY1081" fmla="*/ 203025 h 358279"/>
              <a:gd name="connsiteX1082" fmla="*/ 179228 w 1592754"/>
              <a:gd name="connsiteY1082" fmla="*/ 204790 h 358279"/>
              <a:gd name="connsiteX1083" fmla="*/ 179052 w 1592754"/>
              <a:gd name="connsiteY1083" fmla="*/ 204790 h 358279"/>
              <a:gd name="connsiteX1084" fmla="*/ 178857 w 1592754"/>
              <a:gd name="connsiteY1084" fmla="*/ 204790 h 358279"/>
              <a:gd name="connsiteX1085" fmla="*/ 164735 w 1592754"/>
              <a:gd name="connsiteY1085" fmla="*/ 203025 h 358279"/>
              <a:gd name="connsiteX1086" fmla="*/ 169131 w 1592754"/>
              <a:gd name="connsiteY1086" fmla="*/ 184472 h 358279"/>
              <a:gd name="connsiteX1087" fmla="*/ 166430 w 1592754"/>
              <a:gd name="connsiteY1087" fmla="*/ 184472 h 358279"/>
              <a:gd name="connsiteX1088" fmla="*/ 153349 w 1592754"/>
              <a:gd name="connsiteY1088" fmla="*/ 183642 h 358279"/>
              <a:gd name="connsiteX1089" fmla="*/ 123040 w 1592754"/>
              <a:gd name="connsiteY1089" fmla="*/ 174727 h 358279"/>
              <a:gd name="connsiteX1090" fmla="*/ 107629 w 1592754"/>
              <a:gd name="connsiteY1090" fmla="*/ 164754 h 358279"/>
              <a:gd name="connsiteX1091" fmla="*/ 97231 w 1592754"/>
              <a:gd name="connsiteY1091" fmla="*/ 153315 h 358279"/>
              <a:gd name="connsiteX1092" fmla="*/ 108141 w 1592754"/>
              <a:gd name="connsiteY1092" fmla="*/ 154550 h 358279"/>
              <a:gd name="connsiteX1093" fmla="*/ 112377 w 1592754"/>
              <a:gd name="connsiteY1093" fmla="*/ 154744 h 358279"/>
              <a:gd name="connsiteX1094" fmla="*/ 132290 w 1592754"/>
              <a:gd name="connsiteY1094" fmla="*/ 155786 h 358279"/>
              <a:gd name="connsiteX1095" fmla="*/ 134514 w 1592754"/>
              <a:gd name="connsiteY1095" fmla="*/ 156969 h 358279"/>
              <a:gd name="connsiteX1096" fmla="*/ 157003 w 1592754"/>
              <a:gd name="connsiteY1096" fmla="*/ 164153 h 358279"/>
              <a:gd name="connsiteX1097" fmla="*/ 161028 w 1592754"/>
              <a:gd name="connsiteY1097" fmla="*/ 164418 h 358279"/>
              <a:gd name="connsiteX1098" fmla="*/ 165971 w 1592754"/>
              <a:gd name="connsiteY1098" fmla="*/ 164153 h 358279"/>
              <a:gd name="connsiteX1099" fmla="*/ 162087 w 1592754"/>
              <a:gd name="connsiteY1099" fmla="*/ 180306 h 358279"/>
              <a:gd name="connsiteX1100" fmla="*/ 179140 w 1592754"/>
              <a:gd name="connsiteY1100" fmla="*/ 181382 h 358279"/>
              <a:gd name="connsiteX1101" fmla="*/ 196175 w 1592754"/>
              <a:gd name="connsiteY1101" fmla="*/ 180306 h 358279"/>
              <a:gd name="connsiteX1102" fmla="*/ 192309 w 1592754"/>
              <a:gd name="connsiteY1102" fmla="*/ 164153 h 358279"/>
              <a:gd name="connsiteX1103" fmla="*/ 197234 w 1592754"/>
              <a:gd name="connsiteY1103" fmla="*/ 164418 h 358279"/>
              <a:gd name="connsiteX1104" fmla="*/ 201259 w 1592754"/>
              <a:gd name="connsiteY1104" fmla="*/ 164153 h 358279"/>
              <a:gd name="connsiteX1105" fmla="*/ 223766 w 1592754"/>
              <a:gd name="connsiteY1105" fmla="*/ 156969 h 358279"/>
              <a:gd name="connsiteX1106" fmla="*/ 225990 w 1592754"/>
              <a:gd name="connsiteY1106" fmla="*/ 155786 h 358279"/>
              <a:gd name="connsiteX1107" fmla="*/ 245902 w 1592754"/>
              <a:gd name="connsiteY1107" fmla="*/ 154744 h 358279"/>
              <a:gd name="connsiteX1108" fmla="*/ 250121 w 1592754"/>
              <a:gd name="connsiteY1108" fmla="*/ 154550 h 358279"/>
              <a:gd name="connsiteX1109" fmla="*/ 249945 w 1592754"/>
              <a:gd name="connsiteY1109" fmla="*/ 154515 h 358279"/>
              <a:gd name="connsiteX1110" fmla="*/ 260872 w 1592754"/>
              <a:gd name="connsiteY1110" fmla="*/ 153279 h 358279"/>
              <a:gd name="connsiteX1111" fmla="*/ 729429 w 1592754"/>
              <a:gd name="connsiteY1111" fmla="*/ 144949 h 358279"/>
              <a:gd name="connsiteX1112" fmla="*/ 724874 w 1592754"/>
              <a:gd name="connsiteY1112" fmla="*/ 145564 h 358279"/>
              <a:gd name="connsiteX1113" fmla="*/ 720197 w 1592754"/>
              <a:gd name="connsiteY1113" fmla="*/ 147102 h 358279"/>
              <a:gd name="connsiteX1114" fmla="*/ 716689 w 1592754"/>
              <a:gd name="connsiteY1114" fmla="*/ 149318 h 358279"/>
              <a:gd name="connsiteX1115" fmla="*/ 707581 w 1592754"/>
              <a:gd name="connsiteY1115" fmla="*/ 153257 h 358279"/>
              <a:gd name="connsiteX1116" fmla="*/ 704811 w 1592754"/>
              <a:gd name="connsiteY1116" fmla="*/ 157934 h 358279"/>
              <a:gd name="connsiteX1117" fmla="*/ 708750 w 1592754"/>
              <a:gd name="connsiteY1117" fmla="*/ 161872 h 358279"/>
              <a:gd name="connsiteX1118" fmla="*/ 715704 w 1592754"/>
              <a:gd name="connsiteY1118" fmla="*/ 159719 h 358279"/>
              <a:gd name="connsiteX1119" fmla="*/ 722228 w 1592754"/>
              <a:gd name="connsiteY1119" fmla="*/ 154672 h 358279"/>
              <a:gd name="connsiteX1120" fmla="*/ 727644 w 1592754"/>
              <a:gd name="connsiteY1120" fmla="*/ 149872 h 358279"/>
              <a:gd name="connsiteX1121" fmla="*/ 729429 w 1592754"/>
              <a:gd name="connsiteY1121" fmla="*/ 144949 h 358279"/>
              <a:gd name="connsiteX1122" fmla="*/ 945629 w 1592754"/>
              <a:gd name="connsiteY1122" fmla="*/ 135041 h 358279"/>
              <a:gd name="connsiteX1123" fmla="*/ 938428 w 1592754"/>
              <a:gd name="connsiteY1123" fmla="*/ 136271 h 358279"/>
              <a:gd name="connsiteX1124" fmla="*/ 936704 w 1592754"/>
              <a:gd name="connsiteY1124" fmla="*/ 140087 h 358279"/>
              <a:gd name="connsiteX1125" fmla="*/ 937259 w 1592754"/>
              <a:gd name="connsiteY1125" fmla="*/ 143657 h 358279"/>
              <a:gd name="connsiteX1126" fmla="*/ 943413 w 1592754"/>
              <a:gd name="connsiteY1126" fmla="*/ 144333 h 358279"/>
              <a:gd name="connsiteX1127" fmla="*/ 943474 w 1592754"/>
              <a:gd name="connsiteY1127" fmla="*/ 144333 h 358279"/>
              <a:gd name="connsiteX1128" fmla="*/ 947598 w 1592754"/>
              <a:gd name="connsiteY1128" fmla="*/ 137194 h 358279"/>
              <a:gd name="connsiteX1129" fmla="*/ 947612 w 1592754"/>
              <a:gd name="connsiteY1129" fmla="*/ 136869 h 358279"/>
              <a:gd name="connsiteX1130" fmla="*/ 945629 w 1592754"/>
              <a:gd name="connsiteY1130" fmla="*/ 135041 h 358279"/>
              <a:gd name="connsiteX1131" fmla="*/ 967168 w 1592754"/>
              <a:gd name="connsiteY1131" fmla="*/ 128639 h 358279"/>
              <a:gd name="connsiteX1132" fmla="*/ 961568 w 1592754"/>
              <a:gd name="connsiteY1132" fmla="*/ 130486 h 358279"/>
              <a:gd name="connsiteX1133" fmla="*/ 960891 w 1592754"/>
              <a:gd name="connsiteY1133" fmla="*/ 136087 h 358279"/>
              <a:gd name="connsiteX1134" fmla="*/ 964337 w 1592754"/>
              <a:gd name="connsiteY1134" fmla="*/ 139225 h 358279"/>
              <a:gd name="connsiteX1135" fmla="*/ 970491 w 1592754"/>
              <a:gd name="connsiteY1135" fmla="*/ 134610 h 358279"/>
              <a:gd name="connsiteX1136" fmla="*/ 970738 w 1592754"/>
              <a:gd name="connsiteY1136" fmla="*/ 134610 h 358279"/>
              <a:gd name="connsiteX1137" fmla="*/ 970738 w 1592754"/>
              <a:gd name="connsiteY1137" fmla="*/ 129932 h 358279"/>
              <a:gd name="connsiteX1138" fmla="*/ 967168 w 1592754"/>
              <a:gd name="connsiteY1138" fmla="*/ 128639 h 358279"/>
              <a:gd name="connsiteX1139" fmla="*/ 742107 w 1592754"/>
              <a:gd name="connsiteY1139" fmla="*/ 121562 h 358279"/>
              <a:gd name="connsiteX1140" fmla="*/ 747399 w 1592754"/>
              <a:gd name="connsiteY1140" fmla="*/ 123593 h 358279"/>
              <a:gd name="connsiteX1141" fmla="*/ 753553 w 1592754"/>
              <a:gd name="connsiteY1141" fmla="*/ 123593 h 358279"/>
              <a:gd name="connsiteX1142" fmla="*/ 762231 w 1592754"/>
              <a:gd name="connsiteY1142" fmla="*/ 129255 h 358279"/>
              <a:gd name="connsiteX1143" fmla="*/ 764631 w 1592754"/>
              <a:gd name="connsiteY1143" fmla="*/ 136456 h 358279"/>
              <a:gd name="connsiteX1144" fmla="*/ 764631 w 1592754"/>
              <a:gd name="connsiteY1144" fmla="*/ 142056 h 358279"/>
              <a:gd name="connsiteX1145" fmla="*/ 757307 w 1592754"/>
              <a:gd name="connsiteY1145" fmla="*/ 149503 h 358279"/>
              <a:gd name="connsiteX1146" fmla="*/ 757061 w 1592754"/>
              <a:gd name="connsiteY1146" fmla="*/ 149503 h 358279"/>
              <a:gd name="connsiteX1147" fmla="*/ 753553 w 1592754"/>
              <a:gd name="connsiteY1147" fmla="*/ 155657 h 358279"/>
              <a:gd name="connsiteX1148" fmla="*/ 742045 w 1592754"/>
              <a:gd name="connsiteY1148" fmla="*/ 175720 h 358279"/>
              <a:gd name="connsiteX1149" fmla="*/ 736998 w 1592754"/>
              <a:gd name="connsiteY1149" fmla="*/ 182182 h 358279"/>
              <a:gd name="connsiteX1150" fmla="*/ 733244 w 1592754"/>
              <a:gd name="connsiteY1150" fmla="*/ 182674 h 358279"/>
              <a:gd name="connsiteX1151" fmla="*/ 729675 w 1592754"/>
              <a:gd name="connsiteY1151" fmla="*/ 186674 h 358279"/>
              <a:gd name="connsiteX1152" fmla="*/ 730844 w 1592754"/>
              <a:gd name="connsiteY1152" fmla="*/ 193998 h 358279"/>
              <a:gd name="connsiteX1153" fmla="*/ 730844 w 1592754"/>
              <a:gd name="connsiteY1153" fmla="*/ 226554 h 358279"/>
              <a:gd name="connsiteX1154" fmla="*/ 724690 w 1592754"/>
              <a:gd name="connsiteY1154" fmla="*/ 235785 h 358279"/>
              <a:gd name="connsiteX1155" fmla="*/ 718105 w 1592754"/>
              <a:gd name="connsiteY1155" fmla="*/ 242370 h 358279"/>
              <a:gd name="connsiteX1156" fmla="*/ 711950 w 1592754"/>
              <a:gd name="connsiteY1156" fmla="*/ 245509 h 358279"/>
              <a:gd name="connsiteX1157" fmla="*/ 709181 w 1592754"/>
              <a:gd name="connsiteY1157" fmla="*/ 243601 h 358279"/>
              <a:gd name="connsiteX1158" fmla="*/ 704873 w 1592754"/>
              <a:gd name="connsiteY1158" fmla="*/ 241694 h 358279"/>
              <a:gd name="connsiteX1159" fmla="*/ 701488 w 1592754"/>
              <a:gd name="connsiteY1159" fmla="*/ 239047 h 358279"/>
              <a:gd name="connsiteX1160" fmla="*/ 695826 w 1592754"/>
              <a:gd name="connsiteY1160" fmla="*/ 236278 h 358279"/>
              <a:gd name="connsiteX1161" fmla="*/ 692749 w 1592754"/>
              <a:gd name="connsiteY1161" fmla="*/ 230492 h 358279"/>
              <a:gd name="connsiteX1162" fmla="*/ 684072 w 1592754"/>
              <a:gd name="connsiteY1162" fmla="*/ 221630 h 358279"/>
              <a:gd name="connsiteX1163" fmla="*/ 689610 w 1592754"/>
              <a:gd name="connsiteY1163" fmla="*/ 219353 h 358279"/>
              <a:gd name="connsiteX1164" fmla="*/ 697795 w 1592754"/>
              <a:gd name="connsiteY1164" fmla="*/ 222184 h 358279"/>
              <a:gd name="connsiteX1165" fmla="*/ 704380 w 1592754"/>
              <a:gd name="connsiteY1165" fmla="*/ 214491 h 358279"/>
              <a:gd name="connsiteX1166" fmla="*/ 704380 w 1592754"/>
              <a:gd name="connsiteY1166" fmla="*/ 209137 h 358279"/>
              <a:gd name="connsiteX1167" fmla="*/ 704380 w 1592754"/>
              <a:gd name="connsiteY1167" fmla="*/ 201814 h 358279"/>
              <a:gd name="connsiteX1168" fmla="*/ 705550 w 1592754"/>
              <a:gd name="connsiteY1168" fmla="*/ 192029 h 358279"/>
              <a:gd name="connsiteX1169" fmla="*/ 703765 w 1592754"/>
              <a:gd name="connsiteY1169" fmla="*/ 188705 h 358279"/>
              <a:gd name="connsiteX1170" fmla="*/ 698472 w 1592754"/>
              <a:gd name="connsiteY1170" fmla="*/ 187228 h 358279"/>
              <a:gd name="connsiteX1171" fmla="*/ 694287 w 1592754"/>
              <a:gd name="connsiteY1171" fmla="*/ 187966 h 358279"/>
              <a:gd name="connsiteX1172" fmla="*/ 687579 w 1592754"/>
              <a:gd name="connsiteY1172" fmla="*/ 187351 h 358279"/>
              <a:gd name="connsiteX1173" fmla="*/ 685179 w 1592754"/>
              <a:gd name="connsiteY1173" fmla="*/ 185197 h 358279"/>
              <a:gd name="connsiteX1174" fmla="*/ 683825 w 1592754"/>
              <a:gd name="connsiteY1174" fmla="*/ 180274 h 358279"/>
              <a:gd name="connsiteX1175" fmla="*/ 682656 w 1592754"/>
              <a:gd name="connsiteY1175" fmla="*/ 177627 h 358279"/>
              <a:gd name="connsiteX1176" fmla="*/ 682040 w 1592754"/>
              <a:gd name="connsiteY1176" fmla="*/ 172458 h 358279"/>
              <a:gd name="connsiteX1177" fmla="*/ 680378 w 1592754"/>
              <a:gd name="connsiteY1177" fmla="*/ 164889 h 358279"/>
              <a:gd name="connsiteX1178" fmla="*/ 678779 w 1592754"/>
              <a:gd name="connsiteY1178" fmla="*/ 155164 h 358279"/>
              <a:gd name="connsiteX1179" fmla="*/ 678286 w 1592754"/>
              <a:gd name="connsiteY1179" fmla="*/ 145318 h 358279"/>
              <a:gd name="connsiteX1180" fmla="*/ 684440 w 1592754"/>
              <a:gd name="connsiteY1180" fmla="*/ 134179 h 358279"/>
              <a:gd name="connsiteX1181" fmla="*/ 690102 w 1592754"/>
              <a:gd name="connsiteY1181" fmla="*/ 131656 h 358279"/>
              <a:gd name="connsiteX1182" fmla="*/ 695149 w 1592754"/>
              <a:gd name="connsiteY1182" fmla="*/ 134301 h 358279"/>
              <a:gd name="connsiteX1183" fmla="*/ 697549 w 1592754"/>
              <a:gd name="connsiteY1183" fmla="*/ 137502 h 358279"/>
              <a:gd name="connsiteX1184" fmla="*/ 708012 w 1592754"/>
              <a:gd name="connsiteY1184" fmla="*/ 134425 h 358279"/>
              <a:gd name="connsiteX1185" fmla="*/ 715766 w 1592754"/>
              <a:gd name="connsiteY1185" fmla="*/ 132332 h 358279"/>
              <a:gd name="connsiteX1186" fmla="*/ 721428 w 1592754"/>
              <a:gd name="connsiteY1186" fmla="*/ 130301 h 358279"/>
              <a:gd name="connsiteX1187" fmla="*/ 725859 w 1592754"/>
              <a:gd name="connsiteY1187" fmla="*/ 129009 h 358279"/>
              <a:gd name="connsiteX1188" fmla="*/ 732013 w 1592754"/>
              <a:gd name="connsiteY1188" fmla="*/ 126609 h 358279"/>
              <a:gd name="connsiteX1189" fmla="*/ 735521 w 1592754"/>
              <a:gd name="connsiteY1189" fmla="*/ 124332 h 358279"/>
              <a:gd name="connsiteX1190" fmla="*/ 738598 w 1592754"/>
              <a:gd name="connsiteY1190" fmla="*/ 122731 h 358279"/>
              <a:gd name="connsiteX1191" fmla="*/ 742107 w 1592754"/>
              <a:gd name="connsiteY1191" fmla="*/ 121562 h 358279"/>
              <a:gd name="connsiteX1192" fmla="*/ 943782 w 1592754"/>
              <a:gd name="connsiteY1192" fmla="*/ 111470 h 358279"/>
              <a:gd name="connsiteX1193" fmla="*/ 937628 w 1592754"/>
              <a:gd name="connsiteY1193" fmla="*/ 115716 h 358279"/>
              <a:gd name="connsiteX1194" fmla="*/ 938305 w 1592754"/>
              <a:gd name="connsiteY1194" fmla="*/ 121870 h 358279"/>
              <a:gd name="connsiteX1195" fmla="*/ 940951 w 1592754"/>
              <a:gd name="connsiteY1195" fmla="*/ 123471 h 358279"/>
              <a:gd name="connsiteX1196" fmla="*/ 947967 w 1592754"/>
              <a:gd name="connsiteY1196" fmla="*/ 116824 h 358279"/>
              <a:gd name="connsiteX1197" fmla="*/ 948274 w 1592754"/>
              <a:gd name="connsiteY1197" fmla="*/ 116639 h 358279"/>
              <a:gd name="connsiteX1198" fmla="*/ 943782 w 1592754"/>
              <a:gd name="connsiteY1198" fmla="*/ 111470 h 358279"/>
              <a:gd name="connsiteX1199" fmla="*/ 977015 w 1592754"/>
              <a:gd name="connsiteY1199" fmla="*/ 102423 h 358279"/>
              <a:gd name="connsiteX1200" fmla="*/ 962922 w 1592754"/>
              <a:gd name="connsiteY1200" fmla="*/ 107961 h 358279"/>
              <a:gd name="connsiteX1201" fmla="*/ 964953 w 1592754"/>
              <a:gd name="connsiteY1201" fmla="*/ 114608 h 358279"/>
              <a:gd name="connsiteX1202" fmla="*/ 972523 w 1592754"/>
              <a:gd name="connsiteY1202" fmla="*/ 115039 h 358279"/>
              <a:gd name="connsiteX1203" fmla="*/ 977569 w 1592754"/>
              <a:gd name="connsiteY1203" fmla="*/ 107838 h 358279"/>
              <a:gd name="connsiteX1204" fmla="*/ 977015 w 1592754"/>
              <a:gd name="connsiteY1204" fmla="*/ 102423 h 358279"/>
              <a:gd name="connsiteX1205" fmla="*/ 1178137 w 1592754"/>
              <a:gd name="connsiteY1205" fmla="*/ 101007 h 358279"/>
              <a:gd name="connsiteX1206" fmla="*/ 1182261 w 1592754"/>
              <a:gd name="connsiteY1206" fmla="*/ 103407 h 358279"/>
              <a:gd name="connsiteX1207" fmla="*/ 1188415 w 1592754"/>
              <a:gd name="connsiteY1207" fmla="*/ 109131 h 358279"/>
              <a:gd name="connsiteX1208" fmla="*/ 1190261 w 1592754"/>
              <a:gd name="connsiteY1208" fmla="*/ 114793 h 358279"/>
              <a:gd name="connsiteX1209" fmla="*/ 1192661 w 1592754"/>
              <a:gd name="connsiteY1209" fmla="*/ 118547 h 358279"/>
              <a:gd name="connsiteX1210" fmla="*/ 1183122 w 1592754"/>
              <a:gd name="connsiteY1210" fmla="*/ 127409 h 358279"/>
              <a:gd name="connsiteX1211" fmla="*/ 1175614 w 1592754"/>
              <a:gd name="connsiteY1211" fmla="*/ 133563 h 358279"/>
              <a:gd name="connsiteX1212" fmla="*/ 1169829 w 1592754"/>
              <a:gd name="connsiteY1212" fmla="*/ 137441 h 358279"/>
              <a:gd name="connsiteX1213" fmla="*/ 1158321 w 1592754"/>
              <a:gd name="connsiteY1213" fmla="*/ 145503 h 358279"/>
              <a:gd name="connsiteX1214" fmla="*/ 1161090 w 1592754"/>
              <a:gd name="connsiteY1214" fmla="*/ 155103 h 358279"/>
              <a:gd name="connsiteX1215" fmla="*/ 1159182 w 1592754"/>
              <a:gd name="connsiteY1215" fmla="*/ 159535 h 358279"/>
              <a:gd name="connsiteX1216" fmla="*/ 1157643 w 1592754"/>
              <a:gd name="connsiteY1216" fmla="*/ 163596 h 358279"/>
              <a:gd name="connsiteX1217" fmla="*/ 1156474 w 1592754"/>
              <a:gd name="connsiteY1217" fmla="*/ 167904 h 358279"/>
              <a:gd name="connsiteX1218" fmla="*/ 1155674 w 1592754"/>
              <a:gd name="connsiteY1218" fmla="*/ 172458 h 358279"/>
              <a:gd name="connsiteX1219" fmla="*/ 1156289 w 1592754"/>
              <a:gd name="connsiteY1219" fmla="*/ 184274 h 358279"/>
              <a:gd name="connsiteX1220" fmla="*/ 1177583 w 1592754"/>
              <a:gd name="connsiteY1220" fmla="*/ 183782 h 358279"/>
              <a:gd name="connsiteX1221" fmla="*/ 1183122 w 1592754"/>
              <a:gd name="connsiteY1221" fmla="*/ 181629 h 358279"/>
              <a:gd name="connsiteX1222" fmla="*/ 1188415 w 1592754"/>
              <a:gd name="connsiteY1222" fmla="*/ 181074 h 358279"/>
              <a:gd name="connsiteX1223" fmla="*/ 1194200 w 1592754"/>
              <a:gd name="connsiteY1223" fmla="*/ 182613 h 358279"/>
              <a:gd name="connsiteX1224" fmla="*/ 1199862 w 1592754"/>
              <a:gd name="connsiteY1224" fmla="*/ 185751 h 358279"/>
              <a:gd name="connsiteX1225" fmla="*/ 1207247 w 1592754"/>
              <a:gd name="connsiteY1225" fmla="*/ 191906 h 358279"/>
              <a:gd name="connsiteX1226" fmla="*/ 1207924 w 1592754"/>
              <a:gd name="connsiteY1226" fmla="*/ 196953 h 358279"/>
              <a:gd name="connsiteX1227" fmla="*/ 1206877 w 1592754"/>
              <a:gd name="connsiteY1227" fmla="*/ 197075 h 358279"/>
              <a:gd name="connsiteX1228" fmla="*/ 1207616 w 1592754"/>
              <a:gd name="connsiteY1228" fmla="*/ 198922 h 358279"/>
              <a:gd name="connsiteX1229" fmla="*/ 1208109 w 1592754"/>
              <a:gd name="connsiteY1229" fmla="*/ 201630 h 358279"/>
              <a:gd name="connsiteX1230" fmla="*/ 1206262 w 1592754"/>
              <a:gd name="connsiteY1230" fmla="*/ 206000 h 358279"/>
              <a:gd name="connsiteX1231" fmla="*/ 1202569 w 1592754"/>
              <a:gd name="connsiteY1231" fmla="*/ 209754 h 358279"/>
              <a:gd name="connsiteX1232" fmla="*/ 1195369 w 1592754"/>
              <a:gd name="connsiteY1232" fmla="*/ 210185 h 358279"/>
              <a:gd name="connsiteX1233" fmla="*/ 1187553 w 1592754"/>
              <a:gd name="connsiteY1233" fmla="*/ 208830 h 358279"/>
              <a:gd name="connsiteX1234" fmla="*/ 1179553 w 1592754"/>
              <a:gd name="connsiteY1234" fmla="*/ 209507 h 358279"/>
              <a:gd name="connsiteX1235" fmla="*/ 1166321 w 1592754"/>
              <a:gd name="connsiteY1235" fmla="*/ 208399 h 358279"/>
              <a:gd name="connsiteX1236" fmla="*/ 1154012 w 1592754"/>
              <a:gd name="connsiteY1236" fmla="*/ 208399 h 358279"/>
              <a:gd name="connsiteX1237" fmla="*/ 1141704 w 1592754"/>
              <a:gd name="connsiteY1237" fmla="*/ 209384 h 358279"/>
              <a:gd name="connsiteX1238" fmla="*/ 1129949 w 1592754"/>
              <a:gd name="connsiteY1238" fmla="*/ 211046 h 358279"/>
              <a:gd name="connsiteX1239" fmla="*/ 1116594 w 1592754"/>
              <a:gd name="connsiteY1239" fmla="*/ 210738 h 358279"/>
              <a:gd name="connsiteX1240" fmla="*/ 1092900 w 1592754"/>
              <a:gd name="connsiteY1240" fmla="*/ 215600 h 358279"/>
              <a:gd name="connsiteX1241" fmla="*/ 1063852 w 1592754"/>
              <a:gd name="connsiteY1241" fmla="*/ 226678 h 358279"/>
              <a:gd name="connsiteX1242" fmla="*/ 1052774 w 1592754"/>
              <a:gd name="connsiteY1242" fmla="*/ 216215 h 358279"/>
              <a:gd name="connsiteX1243" fmla="*/ 1052774 w 1592754"/>
              <a:gd name="connsiteY1243" fmla="*/ 210061 h 358279"/>
              <a:gd name="connsiteX1244" fmla="*/ 1052097 w 1592754"/>
              <a:gd name="connsiteY1244" fmla="*/ 202553 h 358279"/>
              <a:gd name="connsiteX1245" fmla="*/ 1064406 w 1592754"/>
              <a:gd name="connsiteY1245" fmla="*/ 195845 h 358279"/>
              <a:gd name="connsiteX1246" fmla="*/ 1071545 w 1592754"/>
              <a:gd name="connsiteY1246" fmla="*/ 196522 h 358279"/>
              <a:gd name="connsiteX1247" fmla="*/ 1086315 w 1592754"/>
              <a:gd name="connsiteY1247" fmla="*/ 190921 h 358279"/>
              <a:gd name="connsiteX1248" fmla="*/ 1092469 w 1592754"/>
              <a:gd name="connsiteY1248" fmla="*/ 189752 h 358279"/>
              <a:gd name="connsiteX1249" fmla="*/ 1108655 w 1592754"/>
              <a:gd name="connsiteY1249" fmla="*/ 182982 h 358279"/>
              <a:gd name="connsiteX1250" fmla="*/ 1121333 w 1592754"/>
              <a:gd name="connsiteY1250" fmla="*/ 161319 h 358279"/>
              <a:gd name="connsiteX1251" fmla="*/ 1122626 w 1592754"/>
              <a:gd name="connsiteY1251" fmla="*/ 154057 h 358279"/>
              <a:gd name="connsiteX1252" fmla="*/ 1121333 w 1592754"/>
              <a:gd name="connsiteY1252" fmla="*/ 148333 h 358279"/>
              <a:gd name="connsiteX1253" fmla="*/ 1115178 w 1592754"/>
              <a:gd name="connsiteY1253" fmla="*/ 149318 h 358279"/>
              <a:gd name="connsiteX1254" fmla="*/ 1107117 w 1592754"/>
              <a:gd name="connsiteY1254" fmla="*/ 149872 h 358279"/>
              <a:gd name="connsiteX1255" fmla="*/ 1104655 w 1592754"/>
              <a:gd name="connsiteY1255" fmla="*/ 142549 h 358279"/>
              <a:gd name="connsiteX1256" fmla="*/ 1099854 w 1592754"/>
              <a:gd name="connsiteY1256" fmla="*/ 133748 h 358279"/>
              <a:gd name="connsiteX1257" fmla="*/ 1098624 w 1592754"/>
              <a:gd name="connsiteY1257" fmla="*/ 126670 h 358279"/>
              <a:gd name="connsiteX1258" fmla="*/ 1098008 w 1592754"/>
              <a:gd name="connsiteY1258" fmla="*/ 119840 h 358279"/>
              <a:gd name="connsiteX1259" fmla="*/ 1104163 w 1592754"/>
              <a:gd name="connsiteY1259" fmla="*/ 114731 h 358279"/>
              <a:gd name="connsiteX1260" fmla="*/ 1114994 w 1592754"/>
              <a:gd name="connsiteY1260" fmla="*/ 117316 h 358279"/>
              <a:gd name="connsiteX1261" fmla="*/ 1140842 w 1592754"/>
              <a:gd name="connsiteY1261" fmla="*/ 113008 h 358279"/>
              <a:gd name="connsiteX1262" fmla="*/ 1145335 w 1592754"/>
              <a:gd name="connsiteY1262" fmla="*/ 111777 h 358279"/>
              <a:gd name="connsiteX1263" fmla="*/ 1148535 w 1592754"/>
              <a:gd name="connsiteY1263" fmla="*/ 110546 h 358279"/>
              <a:gd name="connsiteX1264" fmla="*/ 1167921 w 1592754"/>
              <a:gd name="connsiteY1264" fmla="*/ 102361 h 358279"/>
              <a:gd name="connsiteX1265" fmla="*/ 1173398 w 1592754"/>
              <a:gd name="connsiteY1265" fmla="*/ 101684 h 358279"/>
              <a:gd name="connsiteX1266" fmla="*/ 1178137 w 1592754"/>
              <a:gd name="connsiteY1266" fmla="*/ 101007 h 358279"/>
              <a:gd name="connsiteX1267" fmla="*/ 905871 w 1592754"/>
              <a:gd name="connsiteY1267" fmla="*/ 93868 h 358279"/>
              <a:gd name="connsiteX1268" fmla="*/ 911410 w 1592754"/>
              <a:gd name="connsiteY1268" fmla="*/ 101130 h 358279"/>
              <a:gd name="connsiteX1269" fmla="*/ 910117 w 1592754"/>
              <a:gd name="connsiteY1269" fmla="*/ 108453 h 358279"/>
              <a:gd name="connsiteX1270" fmla="*/ 907594 w 1592754"/>
              <a:gd name="connsiteY1270" fmla="*/ 116823 h 358279"/>
              <a:gd name="connsiteX1271" fmla="*/ 903040 w 1592754"/>
              <a:gd name="connsiteY1271" fmla="*/ 122977 h 358279"/>
              <a:gd name="connsiteX1272" fmla="*/ 895471 w 1592754"/>
              <a:gd name="connsiteY1272" fmla="*/ 131347 h 358279"/>
              <a:gd name="connsiteX1273" fmla="*/ 894670 w 1592754"/>
              <a:gd name="connsiteY1273" fmla="*/ 140640 h 358279"/>
              <a:gd name="connsiteX1274" fmla="*/ 895224 w 1592754"/>
              <a:gd name="connsiteY1274" fmla="*/ 146794 h 358279"/>
              <a:gd name="connsiteX1275" fmla="*/ 900147 w 1592754"/>
              <a:gd name="connsiteY1275" fmla="*/ 146794 h 358279"/>
              <a:gd name="connsiteX1276" fmla="*/ 901748 w 1592754"/>
              <a:gd name="connsiteY1276" fmla="*/ 151287 h 358279"/>
              <a:gd name="connsiteX1277" fmla="*/ 904763 w 1592754"/>
              <a:gd name="connsiteY1277" fmla="*/ 158488 h 358279"/>
              <a:gd name="connsiteX1278" fmla="*/ 903717 w 1592754"/>
              <a:gd name="connsiteY1278" fmla="*/ 161380 h 358279"/>
              <a:gd name="connsiteX1279" fmla="*/ 889501 w 1592754"/>
              <a:gd name="connsiteY1279" fmla="*/ 175043 h 358279"/>
              <a:gd name="connsiteX1280" fmla="*/ 890178 w 1592754"/>
              <a:gd name="connsiteY1280" fmla="*/ 180643 h 358279"/>
              <a:gd name="connsiteX1281" fmla="*/ 895593 w 1592754"/>
              <a:gd name="connsiteY1281" fmla="*/ 180643 h 358279"/>
              <a:gd name="connsiteX1282" fmla="*/ 895409 w 1592754"/>
              <a:gd name="connsiteY1282" fmla="*/ 181012 h 358279"/>
              <a:gd name="connsiteX1283" fmla="*/ 900332 w 1592754"/>
              <a:gd name="connsiteY1283" fmla="*/ 184212 h 358279"/>
              <a:gd name="connsiteX1284" fmla="*/ 901809 w 1592754"/>
              <a:gd name="connsiteY1284" fmla="*/ 189505 h 358279"/>
              <a:gd name="connsiteX1285" fmla="*/ 887962 w 1592754"/>
              <a:gd name="connsiteY1285" fmla="*/ 206121 h 358279"/>
              <a:gd name="connsiteX1286" fmla="*/ 865376 w 1592754"/>
              <a:gd name="connsiteY1286" fmla="*/ 217384 h 358279"/>
              <a:gd name="connsiteX1287" fmla="*/ 854360 w 1592754"/>
              <a:gd name="connsiteY1287" fmla="*/ 227231 h 358279"/>
              <a:gd name="connsiteX1288" fmla="*/ 849991 w 1592754"/>
              <a:gd name="connsiteY1288" fmla="*/ 227231 h 358279"/>
              <a:gd name="connsiteX1289" fmla="*/ 843836 w 1592754"/>
              <a:gd name="connsiteY1289" fmla="*/ 225508 h 358279"/>
              <a:gd name="connsiteX1290" fmla="*/ 841190 w 1592754"/>
              <a:gd name="connsiteY1290" fmla="*/ 220092 h 358279"/>
              <a:gd name="connsiteX1291" fmla="*/ 837374 w 1592754"/>
              <a:gd name="connsiteY1291" fmla="*/ 214615 h 358279"/>
              <a:gd name="connsiteX1292" fmla="*/ 835651 w 1592754"/>
              <a:gd name="connsiteY1292" fmla="*/ 204644 h 358279"/>
              <a:gd name="connsiteX1293" fmla="*/ 845436 w 1592754"/>
              <a:gd name="connsiteY1293" fmla="*/ 195229 h 358279"/>
              <a:gd name="connsiteX1294" fmla="*/ 851037 w 1592754"/>
              <a:gd name="connsiteY1294" fmla="*/ 191105 h 358279"/>
              <a:gd name="connsiteX1295" fmla="*/ 855037 w 1592754"/>
              <a:gd name="connsiteY1295" fmla="*/ 186981 h 358279"/>
              <a:gd name="connsiteX1296" fmla="*/ 856083 w 1592754"/>
              <a:gd name="connsiteY1296" fmla="*/ 182981 h 358279"/>
              <a:gd name="connsiteX1297" fmla="*/ 857252 w 1592754"/>
              <a:gd name="connsiteY1297" fmla="*/ 177812 h 358279"/>
              <a:gd name="connsiteX1298" fmla="*/ 855406 w 1592754"/>
              <a:gd name="connsiteY1298" fmla="*/ 173689 h 358279"/>
              <a:gd name="connsiteX1299" fmla="*/ 853190 w 1592754"/>
              <a:gd name="connsiteY1299" fmla="*/ 170119 h 358279"/>
              <a:gd name="connsiteX1300" fmla="*/ 848759 w 1592754"/>
              <a:gd name="connsiteY1300" fmla="*/ 162426 h 358279"/>
              <a:gd name="connsiteX1301" fmla="*/ 855837 w 1592754"/>
              <a:gd name="connsiteY1301" fmla="*/ 155103 h 358279"/>
              <a:gd name="connsiteX1302" fmla="*/ 860575 w 1592754"/>
              <a:gd name="connsiteY1302" fmla="*/ 155103 h 358279"/>
              <a:gd name="connsiteX1303" fmla="*/ 867223 w 1592754"/>
              <a:gd name="connsiteY1303" fmla="*/ 149626 h 358279"/>
              <a:gd name="connsiteX1304" fmla="*/ 868699 w 1592754"/>
              <a:gd name="connsiteY1304" fmla="*/ 139533 h 358279"/>
              <a:gd name="connsiteX1305" fmla="*/ 863529 w 1592754"/>
              <a:gd name="connsiteY1305" fmla="*/ 134732 h 358279"/>
              <a:gd name="connsiteX1306" fmla="*/ 857375 w 1592754"/>
              <a:gd name="connsiteY1306" fmla="*/ 132516 h 358279"/>
              <a:gd name="connsiteX1307" fmla="*/ 853498 w 1592754"/>
              <a:gd name="connsiteY1307" fmla="*/ 128270 h 358279"/>
              <a:gd name="connsiteX1308" fmla="*/ 850298 w 1592754"/>
              <a:gd name="connsiteY1308" fmla="*/ 126116 h 358279"/>
              <a:gd name="connsiteX1309" fmla="*/ 848574 w 1592754"/>
              <a:gd name="connsiteY1309" fmla="*/ 118916 h 358279"/>
              <a:gd name="connsiteX1310" fmla="*/ 851898 w 1592754"/>
              <a:gd name="connsiteY1310" fmla="*/ 116823 h 358279"/>
              <a:gd name="connsiteX1311" fmla="*/ 854421 w 1592754"/>
              <a:gd name="connsiteY1311" fmla="*/ 112946 h 358279"/>
              <a:gd name="connsiteX1312" fmla="*/ 859775 w 1592754"/>
              <a:gd name="connsiteY1312" fmla="*/ 109807 h 358279"/>
              <a:gd name="connsiteX1313" fmla="*/ 866792 w 1592754"/>
              <a:gd name="connsiteY1313" fmla="*/ 109007 h 358279"/>
              <a:gd name="connsiteX1314" fmla="*/ 897193 w 1592754"/>
              <a:gd name="connsiteY1314" fmla="*/ 94483 h 358279"/>
              <a:gd name="connsiteX1315" fmla="*/ 905871 w 1592754"/>
              <a:gd name="connsiteY1315" fmla="*/ 93868 h 358279"/>
              <a:gd name="connsiteX1316" fmla="*/ 1330641 w 1592754"/>
              <a:gd name="connsiteY1316" fmla="*/ 93621 h 358279"/>
              <a:gd name="connsiteX1317" fmla="*/ 1339564 w 1592754"/>
              <a:gd name="connsiteY1317" fmla="*/ 93990 h 358279"/>
              <a:gd name="connsiteX1318" fmla="*/ 1346703 w 1592754"/>
              <a:gd name="connsiteY1318" fmla="*/ 99837 h 358279"/>
              <a:gd name="connsiteX1319" fmla="*/ 1348365 w 1592754"/>
              <a:gd name="connsiteY1319" fmla="*/ 104883 h 358279"/>
              <a:gd name="connsiteX1320" fmla="*/ 1349350 w 1592754"/>
              <a:gd name="connsiteY1320" fmla="*/ 109745 h 358279"/>
              <a:gd name="connsiteX1321" fmla="*/ 1345596 w 1592754"/>
              <a:gd name="connsiteY1321" fmla="*/ 118792 h 358279"/>
              <a:gd name="connsiteX1322" fmla="*/ 1345596 w 1592754"/>
              <a:gd name="connsiteY1322" fmla="*/ 124085 h 358279"/>
              <a:gd name="connsiteX1323" fmla="*/ 1349227 w 1592754"/>
              <a:gd name="connsiteY1323" fmla="*/ 123162 h 358279"/>
              <a:gd name="connsiteX1324" fmla="*/ 1353781 w 1592754"/>
              <a:gd name="connsiteY1324" fmla="*/ 121130 h 358279"/>
              <a:gd name="connsiteX1325" fmla="*/ 1359135 w 1592754"/>
              <a:gd name="connsiteY1325" fmla="*/ 119284 h 358279"/>
              <a:gd name="connsiteX1326" fmla="*/ 1365290 w 1592754"/>
              <a:gd name="connsiteY1326" fmla="*/ 114853 h 358279"/>
              <a:gd name="connsiteX1327" fmla="*/ 1374890 w 1592754"/>
              <a:gd name="connsiteY1327" fmla="*/ 114853 h 358279"/>
              <a:gd name="connsiteX1328" fmla="*/ 1383260 w 1592754"/>
              <a:gd name="connsiteY1328" fmla="*/ 117561 h 358279"/>
              <a:gd name="connsiteX1329" fmla="*/ 1389045 w 1592754"/>
              <a:gd name="connsiteY1329" fmla="*/ 128578 h 358279"/>
              <a:gd name="connsiteX1330" fmla="*/ 1386829 w 1592754"/>
              <a:gd name="connsiteY1330" fmla="*/ 131347 h 358279"/>
              <a:gd name="connsiteX1331" fmla="*/ 1382214 w 1592754"/>
              <a:gd name="connsiteY1331" fmla="*/ 134793 h 358279"/>
              <a:gd name="connsiteX1332" fmla="*/ 1371567 w 1592754"/>
              <a:gd name="connsiteY1332" fmla="*/ 139347 h 358279"/>
              <a:gd name="connsiteX1333" fmla="*/ 1365412 w 1592754"/>
              <a:gd name="connsiteY1333" fmla="*/ 141994 h 358279"/>
              <a:gd name="connsiteX1334" fmla="*/ 1358274 w 1592754"/>
              <a:gd name="connsiteY1334" fmla="*/ 142917 h 358279"/>
              <a:gd name="connsiteX1335" fmla="*/ 1347319 w 1592754"/>
              <a:gd name="connsiteY1335" fmla="*/ 147102 h 358279"/>
              <a:gd name="connsiteX1336" fmla="*/ 1343688 w 1592754"/>
              <a:gd name="connsiteY1336" fmla="*/ 152394 h 358279"/>
              <a:gd name="connsiteX1337" fmla="*/ 1344980 w 1592754"/>
              <a:gd name="connsiteY1337" fmla="*/ 160887 h 358279"/>
              <a:gd name="connsiteX1338" fmla="*/ 1363074 w 1592754"/>
              <a:gd name="connsiteY1338" fmla="*/ 179350 h 358279"/>
              <a:gd name="connsiteX1339" fmla="*/ 1376429 w 1592754"/>
              <a:gd name="connsiteY1339" fmla="*/ 194428 h 358279"/>
              <a:gd name="connsiteX1340" fmla="*/ 1390153 w 1592754"/>
              <a:gd name="connsiteY1340" fmla="*/ 203844 h 358279"/>
              <a:gd name="connsiteX1341" fmla="*/ 1398030 w 1592754"/>
              <a:gd name="connsiteY1341" fmla="*/ 206922 h 358279"/>
              <a:gd name="connsiteX1342" fmla="*/ 1404185 w 1592754"/>
              <a:gd name="connsiteY1342" fmla="*/ 210799 h 358279"/>
              <a:gd name="connsiteX1343" fmla="*/ 1417786 w 1592754"/>
              <a:gd name="connsiteY1343" fmla="*/ 215845 h 358279"/>
              <a:gd name="connsiteX1344" fmla="*/ 1422463 w 1592754"/>
              <a:gd name="connsiteY1344" fmla="*/ 217999 h 358279"/>
              <a:gd name="connsiteX1345" fmla="*/ 1421970 w 1592754"/>
              <a:gd name="connsiteY1345" fmla="*/ 218614 h 358279"/>
              <a:gd name="connsiteX1346" fmla="*/ 1420493 w 1592754"/>
              <a:gd name="connsiteY1346" fmla="*/ 222184 h 358279"/>
              <a:gd name="connsiteX1347" fmla="*/ 1419817 w 1592754"/>
              <a:gd name="connsiteY1347" fmla="*/ 227230 h 358279"/>
              <a:gd name="connsiteX1348" fmla="*/ 1412001 w 1592754"/>
              <a:gd name="connsiteY1348" fmla="*/ 231293 h 358279"/>
              <a:gd name="connsiteX1349" fmla="*/ 1408801 w 1592754"/>
              <a:gd name="connsiteY1349" fmla="*/ 233939 h 358279"/>
              <a:gd name="connsiteX1350" fmla="*/ 1405600 w 1592754"/>
              <a:gd name="connsiteY1350" fmla="*/ 234616 h 358279"/>
              <a:gd name="connsiteX1351" fmla="*/ 1398399 w 1592754"/>
              <a:gd name="connsiteY1351" fmla="*/ 234185 h 358279"/>
              <a:gd name="connsiteX1352" fmla="*/ 1390953 w 1592754"/>
              <a:gd name="connsiteY1352" fmla="*/ 234185 h 358279"/>
              <a:gd name="connsiteX1353" fmla="*/ 1384429 w 1592754"/>
              <a:gd name="connsiteY1353" fmla="*/ 232954 h 358279"/>
              <a:gd name="connsiteX1354" fmla="*/ 1374213 w 1592754"/>
              <a:gd name="connsiteY1354" fmla="*/ 231539 h 358279"/>
              <a:gd name="connsiteX1355" fmla="*/ 1368428 w 1592754"/>
              <a:gd name="connsiteY1355" fmla="*/ 227539 h 358279"/>
              <a:gd name="connsiteX1356" fmla="*/ 1359566 w 1592754"/>
              <a:gd name="connsiteY1356" fmla="*/ 211722 h 358279"/>
              <a:gd name="connsiteX1357" fmla="*/ 1349535 w 1592754"/>
              <a:gd name="connsiteY1357" fmla="*/ 198983 h 358279"/>
              <a:gd name="connsiteX1358" fmla="*/ 1343380 w 1592754"/>
              <a:gd name="connsiteY1358" fmla="*/ 192028 h 358279"/>
              <a:gd name="connsiteX1359" fmla="*/ 1329410 w 1592754"/>
              <a:gd name="connsiteY1359" fmla="*/ 179719 h 358279"/>
              <a:gd name="connsiteX1360" fmla="*/ 1319748 w 1592754"/>
              <a:gd name="connsiteY1360" fmla="*/ 194367 h 358279"/>
              <a:gd name="connsiteX1361" fmla="*/ 1305777 w 1592754"/>
              <a:gd name="connsiteY1361" fmla="*/ 208029 h 358279"/>
              <a:gd name="connsiteX1362" fmla="*/ 1291438 w 1592754"/>
              <a:gd name="connsiteY1362" fmla="*/ 216768 h 358279"/>
              <a:gd name="connsiteX1363" fmla="*/ 1280791 w 1592754"/>
              <a:gd name="connsiteY1363" fmla="*/ 222553 h 358279"/>
              <a:gd name="connsiteX1364" fmla="*/ 1271006 w 1592754"/>
              <a:gd name="connsiteY1364" fmla="*/ 225077 h 358279"/>
              <a:gd name="connsiteX1365" fmla="*/ 1265651 w 1592754"/>
              <a:gd name="connsiteY1365" fmla="*/ 226062 h 358279"/>
              <a:gd name="connsiteX1366" fmla="*/ 1262020 w 1592754"/>
              <a:gd name="connsiteY1366" fmla="*/ 222923 h 358279"/>
              <a:gd name="connsiteX1367" fmla="*/ 1259251 w 1592754"/>
              <a:gd name="connsiteY1367" fmla="*/ 217384 h 358279"/>
              <a:gd name="connsiteX1368" fmla="*/ 1254574 w 1592754"/>
              <a:gd name="connsiteY1368" fmla="*/ 215784 h 358279"/>
              <a:gd name="connsiteX1369" fmla="*/ 1257589 w 1592754"/>
              <a:gd name="connsiteY1369" fmla="*/ 212276 h 358279"/>
              <a:gd name="connsiteX1370" fmla="*/ 1264482 w 1592754"/>
              <a:gd name="connsiteY1370" fmla="*/ 208214 h 358279"/>
              <a:gd name="connsiteX1371" fmla="*/ 1269221 w 1592754"/>
              <a:gd name="connsiteY1371" fmla="*/ 204706 h 358279"/>
              <a:gd name="connsiteX1372" fmla="*/ 1272545 w 1592754"/>
              <a:gd name="connsiteY1372" fmla="*/ 203229 h 358279"/>
              <a:gd name="connsiteX1373" fmla="*/ 1294700 w 1592754"/>
              <a:gd name="connsiteY1373" fmla="*/ 181997 h 358279"/>
              <a:gd name="connsiteX1374" fmla="*/ 1303254 w 1592754"/>
              <a:gd name="connsiteY1374" fmla="*/ 166980 h 358279"/>
              <a:gd name="connsiteX1375" fmla="*/ 1305039 w 1592754"/>
              <a:gd name="connsiteY1375" fmla="*/ 160826 h 358279"/>
              <a:gd name="connsiteX1376" fmla="*/ 1300608 w 1592754"/>
              <a:gd name="connsiteY1376" fmla="*/ 160826 h 358279"/>
              <a:gd name="connsiteX1377" fmla="*/ 1297223 w 1592754"/>
              <a:gd name="connsiteY1377" fmla="*/ 160826 h 358279"/>
              <a:gd name="connsiteX1378" fmla="*/ 1292669 w 1592754"/>
              <a:gd name="connsiteY1378" fmla="*/ 162057 h 358279"/>
              <a:gd name="connsiteX1379" fmla="*/ 1288299 w 1592754"/>
              <a:gd name="connsiteY1379" fmla="*/ 162057 h 358279"/>
              <a:gd name="connsiteX1380" fmla="*/ 1281590 w 1592754"/>
              <a:gd name="connsiteY1380" fmla="*/ 158918 h 358279"/>
              <a:gd name="connsiteX1381" fmla="*/ 1273774 w 1592754"/>
              <a:gd name="connsiteY1381" fmla="*/ 149194 h 358279"/>
              <a:gd name="connsiteX1382" fmla="*/ 1275867 w 1592754"/>
              <a:gd name="connsiteY1382" fmla="*/ 143040 h 358279"/>
              <a:gd name="connsiteX1383" fmla="*/ 1279560 w 1592754"/>
              <a:gd name="connsiteY1383" fmla="*/ 139224 h 358279"/>
              <a:gd name="connsiteX1384" fmla="*/ 1284238 w 1592754"/>
              <a:gd name="connsiteY1384" fmla="*/ 137440 h 358279"/>
              <a:gd name="connsiteX1385" fmla="*/ 1288176 w 1592754"/>
              <a:gd name="connsiteY1385" fmla="*/ 134855 h 358279"/>
              <a:gd name="connsiteX1386" fmla="*/ 1297777 w 1592754"/>
              <a:gd name="connsiteY1386" fmla="*/ 134855 h 358279"/>
              <a:gd name="connsiteX1387" fmla="*/ 1313593 w 1592754"/>
              <a:gd name="connsiteY1387" fmla="*/ 129254 h 358279"/>
              <a:gd name="connsiteX1388" fmla="*/ 1316609 w 1592754"/>
              <a:gd name="connsiteY1388" fmla="*/ 114669 h 358279"/>
              <a:gd name="connsiteX1389" fmla="*/ 1317655 w 1592754"/>
              <a:gd name="connsiteY1389" fmla="*/ 105438 h 358279"/>
              <a:gd name="connsiteX1390" fmla="*/ 1317225 w 1592754"/>
              <a:gd name="connsiteY1390" fmla="*/ 97498 h 358279"/>
              <a:gd name="connsiteX1391" fmla="*/ 1319686 w 1592754"/>
              <a:gd name="connsiteY1391" fmla="*/ 94667 h 358279"/>
              <a:gd name="connsiteX1392" fmla="*/ 1325841 w 1592754"/>
              <a:gd name="connsiteY1392" fmla="*/ 95160 h 358279"/>
              <a:gd name="connsiteX1393" fmla="*/ 1330641 w 1592754"/>
              <a:gd name="connsiteY1393" fmla="*/ 93621 h 358279"/>
              <a:gd name="connsiteX1394" fmla="*/ 478764 w 1592754"/>
              <a:gd name="connsiteY1394" fmla="*/ 91652 h 358279"/>
              <a:gd name="connsiteX1395" fmla="*/ 483318 w 1592754"/>
              <a:gd name="connsiteY1395" fmla="*/ 94175 h 358279"/>
              <a:gd name="connsiteX1396" fmla="*/ 490579 w 1592754"/>
              <a:gd name="connsiteY1396" fmla="*/ 94975 h 358279"/>
              <a:gd name="connsiteX1397" fmla="*/ 497965 w 1592754"/>
              <a:gd name="connsiteY1397" fmla="*/ 94975 h 358279"/>
              <a:gd name="connsiteX1398" fmla="*/ 502765 w 1592754"/>
              <a:gd name="connsiteY1398" fmla="*/ 96206 h 358279"/>
              <a:gd name="connsiteX1399" fmla="*/ 507011 w 1592754"/>
              <a:gd name="connsiteY1399" fmla="*/ 98237 h 358279"/>
              <a:gd name="connsiteX1400" fmla="*/ 511566 w 1592754"/>
              <a:gd name="connsiteY1400" fmla="*/ 105315 h 358279"/>
              <a:gd name="connsiteX1401" fmla="*/ 510765 w 1592754"/>
              <a:gd name="connsiteY1401" fmla="*/ 105622 h 358279"/>
              <a:gd name="connsiteX1402" fmla="*/ 510396 w 1592754"/>
              <a:gd name="connsiteY1402" fmla="*/ 110299 h 358279"/>
              <a:gd name="connsiteX1403" fmla="*/ 510396 w 1592754"/>
              <a:gd name="connsiteY1403" fmla="*/ 117438 h 358279"/>
              <a:gd name="connsiteX1404" fmla="*/ 506765 w 1592754"/>
              <a:gd name="connsiteY1404" fmla="*/ 125193 h 358279"/>
              <a:gd name="connsiteX1405" fmla="*/ 505719 w 1592754"/>
              <a:gd name="connsiteY1405" fmla="*/ 133193 h 358279"/>
              <a:gd name="connsiteX1406" fmla="*/ 504919 w 1592754"/>
              <a:gd name="connsiteY1406" fmla="*/ 147717 h 358279"/>
              <a:gd name="connsiteX1407" fmla="*/ 503626 w 1592754"/>
              <a:gd name="connsiteY1407" fmla="*/ 156579 h 358279"/>
              <a:gd name="connsiteX1408" fmla="*/ 503073 w 1592754"/>
              <a:gd name="connsiteY1408" fmla="*/ 164087 h 358279"/>
              <a:gd name="connsiteX1409" fmla="*/ 504796 w 1592754"/>
              <a:gd name="connsiteY1409" fmla="*/ 169195 h 358279"/>
              <a:gd name="connsiteX1410" fmla="*/ 505288 w 1592754"/>
              <a:gd name="connsiteY1410" fmla="*/ 172149 h 358279"/>
              <a:gd name="connsiteX1411" fmla="*/ 506273 w 1592754"/>
              <a:gd name="connsiteY1411" fmla="*/ 176765 h 358279"/>
              <a:gd name="connsiteX1412" fmla="*/ 503504 w 1592754"/>
              <a:gd name="connsiteY1412" fmla="*/ 186673 h 358279"/>
              <a:gd name="connsiteX1413" fmla="*/ 499996 w 1592754"/>
              <a:gd name="connsiteY1413" fmla="*/ 192089 h 358279"/>
              <a:gd name="connsiteX1414" fmla="*/ 489533 w 1592754"/>
              <a:gd name="connsiteY1414" fmla="*/ 198243 h 358279"/>
              <a:gd name="connsiteX1415" fmla="*/ 480364 w 1592754"/>
              <a:gd name="connsiteY1415" fmla="*/ 206921 h 358279"/>
              <a:gd name="connsiteX1416" fmla="*/ 470702 w 1592754"/>
              <a:gd name="connsiteY1416" fmla="*/ 211291 h 358279"/>
              <a:gd name="connsiteX1417" fmla="*/ 458393 w 1592754"/>
              <a:gd name="connsiteY1417" fmla="*/ 218614 h 358279"/>
              <a:gd name="connsiteX1418" fmla="*/ 450823 w 1592754"/>
              <a:gd name="connsiteY1418" fmla="*/ 221814 h 358279"/>
              <a:gd name="connsiteX1419" fmla="*/ 439007 w 1592754"/>
              <a:gd name="connsiteY1419" fmla="*/ 230308 h 358279"/>
              <a:gd name="connsiteX1420" fmla="*/ 431437 w 1592754"/>
              <a:gd name="connsiteY1420" fmla="*/ 223476 h 358279"/>
              <a:gd name="connsiteX1421" fmla="*/ 426576 w 1592754"/>
              <a:gd name="connsiteY1421" fmla="*/ 219722 h 358279"/>
              <a:gd name="connsiteX1422" fmla="*/ 425221 w 1592754"/>
              <a:gd name="connsiteY1422" fmla="*/ 213568 h 358279"/>
              <a:gd name="connsiteX1423" fmla="*/ 423498 w 1592754"/>
              <a:gd name="connsiteY1423" fmla="*/ 208214 h 358279"/>
              <a:gd name="connsiteX1424" fmla="*/ 426452 w 1592754"/>
              <a:gd name="connsiteY1424" fmla="*/ 204152 h 358279"/>
              <a:gd name="connsiteX1425" fmla="*/ 431007 w 1592754"/>
              <a:gd name="connsiteY1425" fmla="*/ 203721 h 358279"/>
              <a:gd name="connsiteX1426" fmla="*/ 438084 w 1592754"/>
              <a:gd name="connsiteY1426" fmla="*/ 199536 h 358279"/>
              <a:gd name="connsiteX1427" fmla="*/ 445654 w 1592754"/>
              <a:gd name="connsiteY1427" fmla="*/ 196644 h 358279"/>
              <a:gd name="connsiteX1428" fmla="*/ 458762 w 1592754"/>
              <a:gd name="connsiteY1428" fmla="*/ 189381 h 358279"/>
              <a:gd name="connsiteX1429" fmla="*/ 464916 w 1592754"/>
              <a:gd name="connsiteY1429" fmla="*/ 183227 h 358279"/>
              <a:gd name="connsiteX1430" fmla="*/ 464547 w 1592754"/>
              <a:gd name="connsiteY1430" fmla="*/ 169319 h 358279"/>
              <a:gd name="connsiteX1431" fmla="*/ 461286 w 1592754"/>
              <a:gd name="connsiteY1431" fmla="*/ 167349 h 358279"/>
              <a:gd name="connsiteX1432" fmla="*/ 455131 w 1592754"/>
              <a:gd name="connsiteY1432" fmla="*/ 168149 h 358279"/>
              <a:gd name="connsiteX1433" fmla="*/ 449346 w 1592754"/>
              <a:gd name="connsiteY1433" fmla="*/ 170241 h 358279"/>
              <a:gd name="connsiteX1434" fmla="*/ 444976 w 1592754"/>
              <a:gd name="connsiteY1434" fmla="*/ 170796 h 358279"/>
              <a:gd name="connsiteX1435" fmla="*/ 442146 w 1592754"/>
              <a:gd name="connsiteY1435" fmla="*/ 168395 h 358279"/>
              <a:gd name="connsiteX1436" fmla="*/ 440854 w 1592754"/>
              <a:gd name="connsiteY1436" fmla="*/ 161257 h 358279"/>
              <a:gd name="connsiteX1437" fmla="*/ 439622 w 1592754"/>
              <a:gd name="connsiteY1437" fmla="*/ 156272 h 358279"/>
              <a:gd name="connsiteX1438" fmla="*/ 440176 w 1592754"/>
              <a:gd name="connsiteY1438" fmla="*/ 146179 h 358279"/>
              <a:gd name="connsiteX1439" fmla="*/ 446331 w 1592754"/>
              <a:gd name="connsiteY1439" fmla="*/ 140332 h 358279"/>
              <a:gd name="connsiteX1440" fmla="*/ 454516 w 1592754"/>
              <a:gd name="connsiteY1440" fmla="*/ 137748 h 358279"/>
              <a:gd name="connsiteX1441" fmla="*/ 460670 w 1592754"/>
              <a:gd name="connsiteY1441" fmla="*/ 137317 h 358279"/>
              <a:gd name="connsiteX1442" fmla="*/ 468917 w 1592754"/>
              <a:gd name="connsiteY1442" fmla="*/ 133563 h 358279"/>
              <a:gd name="connsiteX1443" fmla="*/ 472917 w 1592754"/>
              <a:gd name="connsiteY1443" fmla="*/ 126054 h 358279"/>
              <a:gd name="connsiteX1444" fmla="*/ 475440 w 1592754"/>
              <a:gd name="connsiteY1444" fmla="*/ 109868 h 358279"/>
              <a:gd name="connsiteX1445" fmla="*/ 471317 w 1592754"/>
              <a:gd name="connsiteY1445" fmla="*/ 99406 h 358279"/>
              <a:gd name="connsiteX1446" fmla="*/ 471317 w 1592754"/>
              <a:gd name="connsiteY1446" fmla="*/ 96452 h 358279"/>
              <a:gd name="connsiteX1447" fmla="*/ 475932 w 1592754"/>
              <a:gd name="connsiteY1447" fmla="*/ 92883 h 358279"/>
              <a:gd name="connsiteX1448" fmla="*/ 478764 w 1592754"/>
              <a:gd name="connsiteY1448" fmla="*/ 91652 h 358279"/>
              <a:gd name="connsiteX1449" fmla="*/ 566156 w 1592754"/>
              <a:gd name="connsiteY1449" fmla="*/ 83467 h 358279"/>
              <a:gd name="connsiteX1450" fmla="*/ 570648 w 1592754"/>
              <a:gd name="connsiteY1450" fmla="*/ 86114 h 358279"/>
              <a:gd name="connsiteX1451" fmla="*/ 574402 w 1592754"/>
              <a:gd name="connsiteY1451" fmla="*/ 86975 h 358279"/>
              <a:gd name="connsiteX1452" fmla="*/ 577295 w 1592754"/>
              <a:gd name="connsiteY1452" fmla="*/ 90236 h 358279"/>
              <a:gd name="connsiteX1453" fmla="*/ 579633 w 1592754"/>
              <a:gd name="connsiteY1453" fmla="*/ 99283 h 358279"/>
              <a:gd name="connsiteX1454" fmla="*/ 572925 w 1592754"/>
              <a:gd name="connsiteY1454" fmla="*/ 111592 h 358279"/>
              <a:gd name="connsiteX1455" fmla="*/ 571633 w 1592754"/>
              <a:gd name="connsiteY1455" fmla="*/ 117746 h 358279"/>
              <a:gd name="connsiteX1456" fmla="*/ 577171 w 1592754"/>
              <a:gd name="connsiteY1456" fmla="*/ 119654 h 358279"/>
              <a:gd name="connsiteX1457" fmla="*/ 582710 w 1592754"/>
              <a:gd name="connsiteY1457" fmla="*/ 116515 h 358279"/>
              <a:gd name="connsiteX1458" fmla="*/ 591634 w 1592754"/>
              <a:gd name="connsiteY1458" fmla="*/ 119654 h 358279"/>
              <a:gd name="connsiteX1459" fmla="*/ 596619 w 1592754"/>
              <a:gd name="connsiteY1459" fmla="*/ 128947 h 358279"/>
              <a:gd name="connsiteX1460" fmla="*/ 597665 w 1592754"/>
              <a:gd name="connsiteY1460" fmla="*/ 135594 h 358279"/>
              <a:gd name="connsiteX1461" fmla="*/ 594649 w 1592754"/>
              <a:gd name="connsiteY1461" fmla="*/ 139040 h 358279"/>
              <a:gd name="connsiteX1462" fmla="*/ 588495 w 1592754"/>
              <a:gd name="connsiteY1462" fmla="*/ 140640 h 358279"/>
              <a:gd name="connsiteX1463" fmla="*/ 583141 w 1592754"/>
              <a:gd name="connsiteY1463" fmla="*/ 144394 h 358279"/>
              <a:gd name="connsiteX1464" fmla="*/ 575633 w 1592754"/>
              <a:gd name="connsiteY1464" fmla="*/ 148579 h 358279"/>
              <a:gd name="connsiteX1465" fmla="*/ 563694 w 1592754"/>
              <a:gd name="connsiteY1465" fmla="*/ 154364 h 358279"/>
              <a:gd name="connsiteX1466" fmla="*/ 559570 w 1592754"/>
              <a:gd name="connsiteY1466" fmla="*/ 167534 h 358279"/>
              <a:gd name="connsiteX1467" fmla="*/ 560001 w 1592754"/>
              <a:gd name="connsiteY1467" fmla="*/ 173688 h 358279"/>
              <a:gd name="connsiteX1468" fmla="*/ 563324 w 1592754"/>
              <a:gd name="connsiteY1468" fmla="*/ 184582 h 358279"/>
              <a:gd name="connsiteX1469" fmla="*/ 572433 w 1592754"/>
              <a:gd name="connsiteY1469" fmla="*/ 188644 h 358279"/>
              <a:gd name="connsiteX1470" fmla="*/ 578956 w 1592754"/>
              <a:gd name="connsiteY1470" fmla="*/ 189505 h 358279"/>
              <a:gd name="connsiteX1471" fmla="*/ 583572 w 1592754"/>
              <a:gd name="connsiteY1471" fmla="*/ 190490 h 358279"/>
              <a:gd name="connsiteX1472" fmla="*/ 588126 w 1592754"/>
              <a:gd name="connsiteY1472" fmla="*/ 192275 h 358279"/>
              <a:gd name="connsiteX1473" fmla="*/ 595265 w 1592754"/>
              <a:gd name="connsiteY1473" fmla="*/ 193013 h 358279"/>
              <a:gd name="connsiteX1474" fmla="*/ 595573 w 1592754"/>
              <a:gd name="connsiteY1474" fmla="*/ 193136 h 358279"/>
              <a:gd name="connsiteX1475" fmla="*/ 599573 w 1592754"/>
              <a:gd name="connsiteY1475" fmla="*/ 202306 h 358279"/>
              <a:gd name="connsiteX1476" fmla="*/ 596004 w 1592754"/>
              <a:gd name="connsiteY1476" fmla="*/ 212522 h 358279"/>
              <a:gd name="connsiteX1477" fmla="*/ 593050 w 1592754"/>
              <a:gd name="connsiteY1477" fmla="*/ 219231 h 358279"/>
              <a:gd name="connsiteX1478" fmla="*/ 585357 w 1592754"/>
              <a:gd name="connsiteY1478" fmla="*/ 220400 h 358279"/>
              <a:gd name="connsiteX1479" fmla="*/ 577787 w 1592754"/>
              <a:gd name="connsiteY1479" fmla="*/ 222184 h 358279"/>
              <a:gd name="connsiteX1480" fmla="*/ 572494 w 1592754"/>
              <a:gd name="connsiteY1480" fmla="*/ 219907 h 358279"/>
              <a:gd name="connsiteX1481" fmla="*/ 564309 w 1592754"/>
              <a:gd name="connsiteY1481" fmla="*/ 219107 h 358279"/>
              <a:gd name="connsiteX1482" fmla="*/ 556247 w 1592754"/>
              <a:gd name="connsiteY1482" fmla="*/ 219107 h 358279"/>
              <a:gd name="connsiteX1483" fmla="*/ 549416 w 1592754"/>
              <a:gd name="connsiteY1483" fmla="*/ 217138 h 358279"/>
              <a:gd name="connsiteX1484" fmla="*/ 539446 w 1592754"/>
              <a:gd name="connsiteY1484" fmla="*/ 216584 h 358279"/>
              <a:gd name="connsiteX1485" fmla="*/ 534400 w 1592754"/>
              <a:gd name="connsiteY1485" fmla="*/ 213814 h 358279"/>
              <a:gd name="connsiteX1486" fmla="*/ 529722 w 1592754"/>
              <a:gd name="connsiteY1486" fmla="*/ 206306 h 358279"/>
              <a:gd name="connsiteX1487" fmla="*/ 529107 w 1592754"/>
              <a:gd name="connsiteY1487" fmla="*/ 197567 h 358279"/>
              <a:gd name="connsiteX1488" fmla="*/ 526952 w 1592754"/>
              <a:gd name="connsiteY1488" fmla="*/ 187166 h 358279"/>
              <a:gd name="connsiteX1489" fmla="*/ 526522 w 1592754"/>
              <a:gd name="connsiteY1489" fmla="*/ 180643 h 358279"/>
              <a:gd name="connsiteX1490" fmla="*/ 525722 w 1592754"/>
              <a:gd name="connsiteY1490" fmla="*/ 174489 h 358279"/>
              <a:gd name="connsiteX1491" fmla="*/ 524737 w 1592754"/>
              <a:gd name="connsiteY1491" fmla="*/ 164827 h 358279"/>
              <a:gd name="connsiteX1492" fmla="*/ 527322 w 1592754"/>
              <a:gd name="connsiteY1492" fmla="*/ 149256 h 358279"/>
              <a:gd name="connsiteX1493" fmla="*/ 529476 w 1592754"/>
              <a:gd name="connsiteY1493" fmla="*/ 144394 h 358279"/>
              <a:gd name="connsiteX1494" fmla="*/ 531322 w 1592754"/>
              <a:gd name="connsiteY1494" fmla="*/ 136394 h 358279"/>
              <a:gd name="connsiteX1495" fmla="*/ 533045 w 1592754"/>
              <a:gd name="connsiteY1495" fmla="*/ 128209 h 358279"/>
              <a:gd name="connsiteX1496" fmla="*/ 533784 w 1592754"/>
              <a:gd name="connsiteY1496" fmla="*/ 115469 h 358279"/>
              <a:gd name="connsiteX1497" fmla="*/ 535630 w 1592754"/>
              <a:gd name="connsiteY1497" fmla="*/ 107715 h 358279"/>
              <a:gd name="connsiteX1498" fmla="*/ 538277 w 1592754"/>
              <a:gd name="connsiteY1498" fmla="*/ 95406 h 358279"/>
              <a:gd name="connsiteX1499" fmla="*/ 538584 w 1592754"/>
              <a:gd name="connsiteY1499" fmla="*/ 86975 h 358279"/>
              <a:gd name="connsiteX1500" fmla="*/ 543446 w 1592754"/>
              <a:gd name="connsiteY1500" fmla="*/ 83528 h 358279"/>
              <a:gd name="connsiteX1501" fmla="*/ 549600 w 1592754"/>
              <a:gd name="connsiteY1501" fmla="*/ 84821 h 358279"/>
              <a:gd name="connsiteX1502" fmla="*/ 555078 w 1592754"/>
              <a:gd name="connsiteY1502" fmla="*/ 83652 h 358279"/>
              <a:gd name="connsiteX1503" fmla="*/ 560001 w 1592754"/>
              <a:gd name="connsiteY1503" fmla="*/ 84637 h 358279"/>
              <a:gd name="connsiteX1504" fmla="*/ 566156 w 1592754"/>
              <a:gd name="connsiteY1504" fmla="*/ 83467 h 358279"/>
              <a:gd name="connsiteX1505" fmla="*/ 178964 w 1592754"/>
              <a:gd name="connsiteY1505" fmla="*/ 83075 h 358279"/>
              <a:gd name="connsiteX1506" fmla="*/ 175433 w 1592754"/>
              <a:gd name="connsiteY1506" fmla="*/ 88070 h 358279"/>
              <a:gd name="connsiteX1507" fmla="*/ 175433 w 1592754"/>
              <a:gd name="connsiteY1507" fmla="*/ 88317 h 358279"/>
              <a:gd name="connsiteX1508" fmla="*/ 172450 w 1592754"/>
              <a:gd name="connsiteY1508" fmla="*/ 103728 h 358279"/>
              <a:gd name="connsiteX1509" fmla="*/ 172220 w 1592754"/>
              <a:gd name="connsiteY1509" fmla="*/ 104876 h 358279"/>
              <a:gd name="connsiteX1510" fmla="*/ 170031 w 1592754"/>
              <a:gd name="connsiteY1510" fmla="*/ 104876 h 358279"/>
              <a:gd name="connsiteX1511" fmla="*/ 116332 w 1592754"/>
              <a:gd name="connsiteY1511" fmla="*/ 97126 h 358279"/>
              <a:gd name="connsiteX1512" fmla="*/ 121010 w 1592754"/>
              <a:gd name="connsiteY1512" fmla="*/ 108653 h 358279"/>
              <a:gd name="connsiteX1513" fmla="*/ 133773 w 1592754"/>
              <a:gd name="connsiteY1513" fmla="*/ 116632 h 358279"/>
              <a:gd name="connsiteX1514" fmla="*/ 134832 w 1592754"/>
              <a:gd name="connsiteY1514" fmla="*/ 116844 h 358279"/>
              <a:gd name="connsiteX1515" fmla="*/ 134832 w 1592754"/>
              <a:gd name="connsiteY1515" fmla="*/ 117921 h 358279"/>
              <a:gd name="connsiteX1516" fmla="*/ 134902 w 1592754"/>
              <a:gd name="connsiteY1516" fmla="*/ 117921 h 358279"/>
              <a:gd name="connsiteX1517" fmla="*/ 139580 w 1592754"/>
              <a:gd name="connsiteY1517" fmla="*/ 127348 h 358279"/>
              <a:gd name="connsiteX1518" fmla="*/ 149448 w 1592754"/>
              <a:gd name="connsiteY1518" fmla="*/ 130472 h 358279"/>
              <a:gd name="connsiteX1519" fmla="*/ 150772 w 1592754"/>
              <a:gd name="connsiteY1519" fmla="*/ 130472 h 358279"/>
              <a:gd name="connsiteX1520" fmla="*/ 151884 w 1592754"/>
              <a:gd name="connsiteY1520" fmla="*/ 130331 h 358279"/>
              <a:gd name="connsiteX1521" fmla="*/ 152273 w 1592754"/>
              <a:gd name="connsiteY1521" fmla="*/ 131372 h 358279"/>
              <a:gd name="connsiteX1522" fmla="*/ 159651 w 1592754"/>
              <a:gd name="connsiteY1522" fmla="*/ 137480 h 358279"/>
              <a:gd name="connsiteX1523" fmla="*/ 163429 w 1592754"/>
              <a:gd name="connsiteY1523" fmla="*/ 138045 h 358279"/>
              <a:gd name="connsiteX1524" fmla="*/ 168319 w 1592754"/>
              <a:gd name="connsiteY1524" fmla="*/ 137198 h 358279"/>
              <a:gd name="connsiteX1525" fmla="*/ 170914 w 1592754"/>
              <a:gd name="connsiteY1525" fmla="*/ 136121 h 358279"/>
              <a:gd name="connsiteX1526" fmla="*/ 167101 w 1592754"/>
              <a:gd name="connsiteY1526" fmla="*/ 151708 h 358279"/>
              <a:gd name="connsiteX1527" fmla="*/ 191109 w 1592754"/>
              <a:gd name="connsiteY1527" fmla="*/ 151708 h 358279"/>
              <a:gd name="connsiteX1528" fmla="*/ 187278 w 1592754"/>
              <a:gd name="connsiteY1528" fmla="*/ 136103 h 358279"/>
              <a:gd name="connsiteX1529" fmla="*/ 189891 w 1592754"/>
              <a:gd name="connsiteY1529" fmla="*/ 137198 h 358279"/>
              <a:gd name="connsiteX1530" fmla="*/ 194763 w 1592754"/>
              <a:gd name="connsiteY1530" fmla="*/ 138045 h 358279"/>
              <a:gd name="connsiteX1531" fmla="*/ 198540 w 1592754"/>
              <a:gd name="connsiteY1531" fmla="*/ 137480 h 358279"/>
              <a:gd name="connsiteX1532" fmla="*/ 205919 w 1592754"/>
              <a:gd name="connsiteY1532" fmla="*/ 131372 h 358279"/>
              <a:gd name="connsiteX1533" fmla="*/ 206308 w 1592754"/>
              <a:gd name="connsiteY1533" fmla="*/ 130331 h 358279"/>
              <a:gd name="connsiteX1534" fmla="*/ 207420 w 1592754"/>
              <a:gd name="connsiteY1534" fmla="*/ 130472 h 358279"/>
              <a:gd name="connsiteX1535" fmla="*/ 208744 w 1592754"/>
              <a:gd name="connsiteY1535" fmla="*/ 130472 h 358279"/>
              <a:gd name="connsiteX1536" fmla="*/ 218612 w 1592754"/>
              <a:gd name="connsiteY1536" fmla="*/ 127348 h 358279"/>
              <a:gd name="connsiteX1537" fmla="*/ 223289 w 1592754"/>
              <a:gd name="connsiteY1537" fmla="*/ 117903 h 358279"/>
              <a:gd name="connsiteX1538" fmla="*/ 223289 w 1592754"/>
              <a:gd name="connsiteY1538" fmla="*/ 116844 h 358279"/>
              <a:gd name="connsiteX1539" fmla="*/ 224349 w 1592754"/>
              <a:gd name="connsiteY1539" fmla="*/ 116632 h 358279"/>
              <a:gd name="connsiteX1540" fmla="*/ 237094 w 1592754"/>
              <a:gd name="connsiteY1540" fmla="*/ 108653 h 358279"/>
              <a:gd name="connsiteX1541" fmla="*/ 241772 w 1592754"/>
              <a:gd name="connsiteY1541" fmla="*/ 97126 h 358279"/>
              <a:gd name="connsiteX1542" fmla="*/ 188125 w 1592754"/>
              <a:gd name="connsiteY1542" fmla="*/ 104876 h 358279"/>
              <a:gd name="connsiteX1543" fmla="*/ 185936 w 1592754"/>
              <a:gd name="connsiteY1543" fmla="*/ 104876 h 358279"/>
              <a:gd name="connsiteX1544" fmla="*/ 185707 w 1592754"/>
              <a:gd name="connsiteY1544" fmla="*/ 103728 h 358279"/>
              <a:gd name="connsiteX1545" fmla="*/ 182724 w 1592754"/>
              <a:gd name="connsiteY1545" fmla="*/ 88317 h 358279"/>
              <a:gd name="connsiteX1546" fmla="*/ 182724 w 1592754"/>
              <a:gd name="connsiteY1546" fmla="*/ 88070 h 358279"/>
              <a:gd name="connsiteX1547" fmla="*/ 179193 w 1592754"/>
              <a:gd name="connsiteY1547" fmla="*/ 83075 h 358279"/>
              <a:gd name="connsiteX1548" fmla="*/ 206732 w 1592754"/>
              <a:gd name="connsiteY1548" fmla="*/ 82457 h 358279"/>
              <a:gd name="connsiteX1549" fmla="*/ 213634 w 1592754"/>
              <a:gd name="connsiteY1549" fmla="*/ 86923 h 358279"/>
              <a:gd name="connsiteX1550" fmla="*/ 205443 w 1592754"/>
              <a:gd name="connsiteY1550" fmla="*/ 87364 h 358279"/>
              <a:gd name="connsiteX1551" fmla="*/ 199335 w 1592754"/>
              <a:gd name="connsiteY1551" fmla="*/ 82916 h 358279"/>
              <a:gd name="connsiteX1552" fmla="*/ 206732 w 1592754"/>
              <a:gd name="connsiteY1552" fmla="*/ 82457 h 358279"/>
              <a:gd name="connsiteX1553" fmla="*/ 985939 w 1592754"/>
              <a:gd name="connsiteY1553" fmla="*/ 81744 h 358279"/>
              <a:gd name="connsiteX1554" fmla="*/ 992093 w 1592754"/>
              <a:gd name="connsiteY1554" fmla="*/ 84144 h 358279"/>
              <a:gd name="connsiteX1555" fmla="*/ 1004401 w 1592754"/>
              <a:gd name="connsiteY1555" fmla="*/ 85067 h 358279"/>
              <a:gd name="connsiteX1556" fmla="*/ 1004956 w 1592754"/>
              <a:gd name="connsiteY1556" fmla="*/ 85375 h 358279"/>
              <a:gd name="connsiteX1557" fmla="*/ 1007048 w 1592754"/>
              <a:gd name="connsiteY1557" fmla="*/ 90421 h 358279"/>
              <a:gd name="connsiteX1558" fmla="*/ 1011294 w 1592754"/>
              <a:gd name="connsiteY1558" fmla="*/ 99038 h 358279"/>
              <a:gd name="connsiteX1559" fmla="*/ 1007848 w 1592754"/>
              <a:gd name="connsiteY1559" fmla="*/ 106361 h 358279"/>
              <a:gd name="connsiteX1560" fmla="*/ 1006248 w 1592754"/>
              <a:gd name="connsiteY1560" fmla="*/ 113131 h 358279"/>
              <a:gd name="connsiteX1561" fmla="*/ 1000094 w 1592754"/>
              <a:gd name="connsiteY1561" fmla="*/ 124024 h 358279"/>
              <a:gd name="connsiteX1562" fmla="*/ 994555 w 1592754"/>
              <a:gd name="connsiteY1562" fmla="*/ 130179 h 358279"/>
              <a:gd name="connsiteX1563" fmla="*/ 982246 w 1592754"/>
              <a:gd name="connsiteY1563" fmla="*/ 155903 h 358279"/>
              <a:gd name="connsiteX1564" fmla="*/ 978123 w 1592754"/>
              <a:gd name="connsiteY1564" fmla="*/ 160027 h 358279"/>
              <a:gd name="connsiteX1565" fmla="*/ 973076 w 1592754"/>
              <a:gd name="connsiteY1565" fmla="*/ 160027 h 358279"/>
              <a:gd name="connsiteX1566" fmla="*/ 967783 w 1592754"/>
              <a:gd name="connsiteY1566" fmla="*/ 161750 h 358279"/>
              <a:gd name="connsiteX1567" fmla="*/ 959906 w 1592754"/>
              <a:gd name="connsiteY1567" fmla="*/ 164150 h 358279"/>
              <a:gd name="connsiteX1568" fmla="*/ 959906 w 1592754"/>
              <a:gd name="connsiteY1568" fmla="*/ 170304 h 358279"/>
              <a:gd name="connsiteX1569" fmla="*/ 966060 w 1592754"/>
              <a:gd name="connsiteY1569" fmla="*/ 169196 h 358279"/>
              <a:gd name="connsiteX1570" fmla="*/ 970861 w 1592754"/>
              <a:gd name="connsiteY1570" fmla="*/ 166981 h 358279"/>
              <a:gd name="connsiteX1571" fmla="*/ 977507 w 1592754"/>
              <a:gd name="connsiteY1571" fmla="*/ 169074 h 358279"/>
              <a:gd name="connsiteX1572" fmla="*/ 980154 w 1592754"/>
              <a:gd name="connsiteY1572" fmla="*/ 172150 h 358279"/>
              <a:gd name="connsiteX1573" fmla="*/ 981877 w 1592754"/>
              <a:gd name="connsiteY1573" fmla="*/ 180520 h 358279"/>
              <a:gd name="connsiteX1574" fmla="*/ 980831 w 1592754"/>
              <a:gd name="connsiteY1574" fmla="*/ 183967 h 358279"/>
              <a:gd name="connsiteX1575" fmla="*/ 974677 w 1592754"/>
              <a:gd name="connsiteY1575" fmla="*/ 188213 h 358279"/>
              <a:gd name="connsiteX1576" fmla="*/ 967783 w 1592754"/>
              <a:gd name="connsiteY1576" fmla="*/ 190737 h 358279"/>
              <a:gd name="connsiteX1577" fmla="*/ 965630 w 1592754"/>
              <a:gd name="connsiteY1577" fmla="*/ 194737 h 358279"/>
              <a:gd name="connsiteX1578" fmla="*/ 968953 w 1592754"/>
              <a:gd name="connsiteY1578" fmla="*/ 197383 h 358279"/>
              <a:gd name="connsiteX1579" fmla="*/ 978123 w 1592754"/>
              <a:gd name="connsiteY1579" fmla="*/ 195660 h 358279"/>
              <a:gd name="connsiteX1580" fmla="*/ 985016 w 1592754"/>
              <a:gd name="connsiteY1580" fmla="*/ 195660 h 358279"/>
              <a:gd name="connsiteX1581" fmla="*/ 993508 w 1592754"/>
              <a:gd name="connsiteY1581" fmla="*/ 193937 h 358279"/>
              <a:gd name="connsiteX1582" fmla="*/ 1000955 w 1592754"/>
              <a:gd name="connsiteY1582" fmla="*/ 193937 h 358279"/>
              <a:gd name="connsiteX1583" fmla="*/ 1007109 w 1592754"/>
              <a:gd name="connsiteY1583" fmla="*/ 203599 h 358279"/>
              <a:gd name="connsiteX1584" fmla="*/ 996216 w 1592754"/>
              <a:gd name="connsiteY1584" fmla="*/ 219293 h 358279"/>
              <a:gd name="connsiteX1585" fmla="*/ 986308 w 1592754"/>
              <a:gd name="connsiteY1585" fmla="*/ 217569 h 358279"/>
              <a:gd name="connsiteX1586" fmla="*/ 969937 w 1592754"/>
              <a:gd name="connsiteY1586" fmla="*/ 218246 h 358279"/>
              <a:gd name="connsiteX1587" fmla="*/ 961014 w 1592754"/>
              <a:gd name="connsiteY1587" fmla="*/ 217692 h 358279"/>
              <a:gd name="connsiteX1588" fmla="*/ 953198 w 1592754"/>
              <a:gd name="connsiteY1588" fmla="*/ 218493 h 358279"/>
              <a:gd name="connsiteX1589" fmla="*/ 944459 w 1592754"/>
              <a:gd name="connsiteY1589" fmla="*/ 219970 h 358279"/>
              <a:gd name="connsiteX1590" fmla="*/ 933812 w 1592754"/>
              <a:gd name="connsiteY1590" fmla="*/ 222062 h 358279"/>
              <a:gd name="connsiteX1591" fmla="*/ 922796 w 1592754"/>
              <a:gd name="connsiteY1591" fmla="*/ 223169 h 358279"/>
              <a:gd name="connsiteX1592" fmla="*/ 911472 w 1592754"/>
              <a:gd name="connsiteY1592" fmla="*/ 226616 h 358279"/>
              <a:gd name="connsiteX1593" fmla="*/ 904333 w 1592754"/>
              <a:gd name="connsiteY1593" fmla="*/ 222862 h 358279"/>
              <a:gd name="connsiteX1594" fmla="*/ 902733 w 1592754"/>
              <a:gd name="connsiteY1594" fmla="*/ 213322 h 358279"/>
              <a:gd name="connsiteX1595" fmla="*/ 903102 w 1592754"/>
              <a:gd name="connsiteY1595" fmla="*/ 208953 h 358279"/>
              <a:gd name="connsiteX1596" fmla="*/ 905502 w 1592754"/>
              <a:gd name="connsiteY1596" fmla="*/ 203907 h 358279"/>
              <a:gd name="connsiteX1597" fmla="*/ 908149 w 1592754"/>
              <a:gd name="connsiteY1597" fmla="*/ 201753 h 358279"/>
              <a:gd name="connsiteX1598" fmla="*/ 911472 w 1592754"/>
              <a:gd name="connsiteY1598" fmla="*/ 203353 h 358279"/>
              <a:gd name="connsiteX1599" fmla="*/ 921196 w 1592754"/>
              <a:gd name="connsiteY1599" fmla="*/ 200030 h 358279"/>
              <a:gd name="connsiteX1600" fmla="*/ 933505 w 1592754"/>
              <a:gd name="connsiteY1600" fmla="*/ 194614 h 358279"/>
              <a:gd name="connsiteX1601" fmla="*/ 931473 w 1592754"/>
              <a:gd name="connsiteY1601" fmla="*/ 191168 h 358279"/>
              <a:gd name="connsiteX1602" fmla="*/ 926427 w 1592754"/>
              <a:gd name="connsiteY1602" fmla="*/ 190491 h 358279"/>
              <a:gd name="connsiteX1603" fmla="*/ 922180 w 1592754"/>
              <a:gd name="connsiteY1603" fmla="*/ 188336 h 358279"/>
              <a:gd name="connsiteX1604" fmla="*/ 922180 w 1592754"/>
              <a:gd name="connsiteY1604" fmla="*/ 184213 h 358279"/>
              <a:gd name="connsiteX1605" fmla="*/ 922735 w 1592754"/>
              <a:gd name="connsiteY1605" fmla="*/ 179167 h 358279"/>
              <a:gd name="connsiteX1606" fmla="*/ 925504 w 1592754"/>
              <a:gd name="connsiteY1606" fmla="*/ 175474 h 358279"/>
              <a:gd name="connsiteX1607" fmla="*/ 928335 w 1592754"/>
              <a:gd name="connsiteY1607" fmla="*/ 176397 h 358279"/>
              <a:gd name="connsiteX1608" fmla="*/ 931351 w 1592754"/>
              <a:gd name="connsiteY1608" fmla="*/ 175843 h 358279"/>
              <a:gd name="connsiteX1609" fmla="*/ 934305 w 1592754"/>
              <a:gd name="connsiteY1609" fmla="*/ 175843 h 358279"/>
              <a:gd name="connsiteX1610" fmla="*/ 936951 w 1592754"/>
              <a:gd name="connsiteY1610" fmla="*/ 173443 h 358279"/>
              <a:gd name="connsiteX1611" fmla="*/ 937628 w 1592754"/>
              <a:gd name="connsiteY1611" fmla="*/ 167288 h 358279"/>
              <a:gd name="connsiteX1612" fmla="*/ 933996 w 1592754"/>
              <a:gd name="connsiteY1612" fmla="*/ 166796 h 358279"/>
              <a:gd name="connsiteX1613" fmla="*/ 929381 w 1592754"/>
              <a:gd name="connsiteY1613" fmla="*/ 168089 h 358279"/>
              <a:gd name="connsiteX1614" fmla="*/ 925134 w 1592754"/>
              <a:gd name="connsiteY1614" fmla="*/ 169012 h 358279"/>
              <a:gd name="connsiteX1615" fmla="*/ 921688 w 1592754"/>
              <a:gd name="connsiteY1615" fmla="*/ 168519 h 358279"/>
              <a:gd name="connsiteX1616" fmla="*/ 919965 w 1592754"/>
              <a:gd name="connsiteY1616" fmla="*/ 165811 h 358279"/>
              <a:gd name="connsiteX1617" fmla="*/ 918611 w 1592754"/>
              <a:gd name="connsiteY1617" fmla="*/ 161873 h 358279"/>
              <a:gd name="connsiteX1618" fmla="*/ 915534 w 1592754"/>
              <a:gd name="connsiteY1618" fmla="*/ 156149 h 358279"/>
              <a:gd name="connsiteX1619" fmla="*/ 913810 w 1592754"/>
              <a:gd name="connsiteY1619" fmla="*/ 149995 h 358279"/>
              <a:gd name="connsiteX1620" fmla="*/ 917134 w 1592754"/>
              <a:gd name="connsiteY1620" fmla="*/ 140333 h 358279"/>
              <a:gd name="connsiteX1621" fmla="*/ 915534 w 1592754"/>
              <a:gd name="connsiteY1621" fmla="*/ 124763 h 358279"/>
              <a:gd name="connsiteX1622" fmla="*/ 913564 w 1592754"/>
              <a:gd name="connsiteY1622" fmla="*/ 118116 h 358279"/>
              <a:gd name="connsiteX1623" fmla="*/ 914364 w 1592754"/>
              <a:gd name="connsiteY1623" fmla="*/ 113069 h 358279"/>
              <a:gd name="connsiteX1624" fmla="*/ 916088 w 1592754"/>
              <a:gd name="connsiteY1624" fmla="*/ 104453 h 358279"/>
              <a:gd name="connsiteX1625" fmla="*/ 920334 w 1592754"/>
              <a:gd name="connsiteY1625" fmla="*/ 95715 h 358279"/>
              <a:gd name="connsiteX1626" fmla="*/ 925811 w 1592754"/>
              <a:gd name="connsiteY1626" fmla="*/ 99038 h 358279"/>
              <a:gd name="connsiteX1627" fmla="*/ 930981 w 1592754"/>
              <a:gd name="connsiteY1627" fmla="*/ 98484 h 358279"/>
              <a:gd name="connsiteX1628" fmla="*/ 937751 w 1592754"/>
              <a:gd name="connsiteY1628" fmla="*/ 96330 h 358279"/>
              <a:gd name="connsiteX1629" fmla="*/ 949320 w 1592754"/>
              <a:gd name="connsiteY1629" fmla="*/ 91591 h 358279"/>
              <a:gd name="connsiteX1630" fmla="*/ 958491 w 1592754"/>
              <a:gd name="connsiteY1630" fmla="*/ 90668 h 358279"/>
              <a:gd name="connsiteX1631" fmla="*/ 985939 w 1592754"/>
              <a:gd name="connsiteY1631" fmla="*/ 81744 h 358279"/>
              <a:gd name="connsiteX1632" fmla="*/ 58360 w 1592754"/>
              <a:gd name="connsiteY1632" fmla="*/ 74653 h 358279"/>
              <a:gd name="connsiteX1633" fmla="*/ 57636 w 1592754"/>
              <a:gd name="connsiteY1633" fmla="*/ 74936 h 358279"/>
              <a:gd name="connsiteX1634" fmla="*/ 56948 w 1592754"/>
              <a:gd name="connsiteY1634" fmla="*/ 75377 h 358279"/>
              <a:gd name="connsiteX1635" fmla="*/ 56136 w 1592754"/>
              <a:gd name="connsiteY1635" fmla="*/ 76295 h 358279"/>
              <a:gd name="connsiteX1636" fmla="*/ 55218 w 1592754"/>
              <a:gd name="connsiteY1636" fmla="*/ 77072 h 358279"/>
              <a:gd name="connsiteX1637" fmla="*/ 54406 w 1592754"/>
              <a:gd name="connsiteY1637" fmla="*/ 77337 h 358279"/>
              <a:gd name="connsiteX1638" fmla="*/ 54229 w 1592754"/>
              <a:gd name="connsiteY1638" fmla="*/ 77813 h 358279"/>
              <a:gd name="connsiteX1639" fmla="*/ 54211 w 1592754"/>
              <a:gd name="connsiteY1639" fmla="*/ 77813 h 358279"/>
              <a:gd name="connsiteX1640" fmla="*/ 54123 w 1592754"/>
              <a:gd name="connsiteY1640" fmla="*/ 78731 h 358279"/>
              <a:gd name="connsiteX1641" fmla="*/ 54476 w 1592754"/>
              <a:gd name="connsiteY1641" fmla="*/ 79084 h 358279"/>
              <a:gd name="connsiteX1642" fmla="*/ 56242 w 1592754"/>
              <a:gd name="connsiteY1642" fmla="*/ 79755 h 358279"/>
              <a:gd name="connsiteX1643" fmla="*/ 57901 w 1592754"/>
              <a:gd name="connsiteY1643" fmla="*/ 81873 h 358279"/>
              <a:gd name="connsiteX1644" fmla="*/ 58360 w 1592754"/>
              <a:gd name="connsiteY1644" fmla="*/ 83197 h 358279"/>
              <a:gd name="connsiteX1645" fmla="*/ 57883 w 1592754"/>
              <a:gd name="connsiteY1645" fmla="*/ 84627 h 358279"/>
              <a:gd name="connsiteX1646" fmla="*/ 57265 w 1592754"/>
              <a:gd name="connsiteY1646" fmla="*/ 85386 h 358279"/>
              <a:gd name="connsiteX1647" fmla="*/ 56648 w 1592754"/>
              <a:gd name="connsiteY1647" fmla="*/ 86675 h 358279"/>
              <a:gd name="connsiteX1648" fmla="*/ 56648 w 1592754"/>
              <a:gd name="connsiteY1648" fmla="*/ 88052 h 358279"/>
              <a:gd name="connsiteX1649" fmla="*/ 57813 w 1592754"/>
              <a:gd name="connsiteY1649" fmla="*/ 89252 h 358279"/>
              <a:gd name="connsiteX1650" fmla="*/ 58536 w 1592754"/>
              <a:gd name="connsiteY1650" fmla="*/ 89658 h 358279"/>
              <a:gd name="connsiteX1651" fmla="*/ 59543 w 1592754"/>
              <a:gd name="connsiteY1651" fmla="*/ 90311 h 358279"/>
              <a:gd name="connsiteX1652" fmla="*/ 60160 w 1592754"/>
              <a:gd name="connsiteY1652" fmla="*/ 90311 h 358279"/>
              <a:gd name="connsiteX1653" fmla="*/ 60584 w 1592754"/>
              <a:gd name="connsiteY1653" fmla="*/ 89711 h 358279"/>
              <a:gd name="connsiteX1654" fmla="*/ 60972 w 1592754"/>
              <a:gd name="connsiteY1654" fmla="*/ 88776 h 358279"/>
              <a:gd name="connsiteX1655" fmla="*/ 61573 w 1592754"/>
              <a:gd name="connsiteY1655" fmla="*/ 87946 h 358279"/>
              <a:gd name="connsiteX1656" fmla="*/ 62173 w 1592754"/>
              <a:gd name="connsiteY1656" fmla="*/ 87769 h 358279"/>
              <a:gd name="connsiteX1657" fmla="*/ 63938 w 1592754"/>
              <a:gd name="connsiteY1657" fmla="*/ 89288 h 358279"/>
              <a:gd name="connsiteX1658" fmla="*/ 63938 w 1592754"/>
              <a:gd name="connsiteY1658" fmla="*/ 90700 h 358279"/>
              <a:gd name="connsiteX1659" fmla="*/ 63356 w 1592754"/>
              <a:gd name="connsiteY1659" fmla="*/ 93101 h 358279"/>
              <a:gd name="connsiteX1660" fmla="*/ 62844 w 1592754"/>
              <a:gd name="connsiteY1660" fmla="*/ 94336 h 358279"/>
              <a:gd name="connsiteX1661" fmla="*/ 62544 w 1592754"/>
              <a:gd name="connsiteY1661" fmla="*/ 95660 h 358279"/>
              <a:gd name="connsiteX1662" fmla="*/ 62085 w 1592754"/>
              <a:gd name="connsiteY1662" fmla="*/ 96260 h 358279"/>
              <a:gd name="connsiteX1663" fmla="*/ 62261 w 1592754"/>
              <a:gd name="connsiteY1663" fmla="*/ 97072 h 358279"/>
              <a:gd name="connsiteX1664" fmla="*/ 63091 w 1592754"/>
              <a:gd name="connsiteY1664" fmla="*/ 97461 h 358279"/>
              <a:gd name="connsiteX1665" fmla="*/ 63973 w 1592754"/>
              <a:gd name="connsiteY1665" fmla="*/ 97990 h 358279"/>
              <a:gd name="connsiteX1666" fmla="*/ 64980 w 1592754"/>
              <a:gd name="connsiteY1666" fmla="*/ 97814 h 358279"/>
              <a:gd name="connsiteX1667" fmla="*/ 66657 w 1592754"/>
              <a:gd name="connsiteY1667" fmla="*/ 97690 h 358279"/>
              <a:gd name="connsiteX1668" fmla="*/ 66957 w 1592754"/>
              <a:gd name="connsiteY1668" fmla="*/ 95307 h 358279"/>
              <a:gd name="connsiteX1669" fmla="*/ 67416 w 1592754"/>
              <a:gd name="connsiteY1669" fmla="*/ 94018 h 358279"/>
              <a:gd name="connsiteX1670" fmla="*/ 67945 w 1592754"/>
              <a:gd name="connsiteY1670" fmla="*/ 91706 h 358279"/>
              <a:gd name="connsiteX1671" fmla="*/ 68493 w 1592754"/>
              <a:gd name="connsiteY1671" fmla="*/ 90047 h 358279"/>
              <a:gd name="connsiteX1672" fmla="*/ 68493 w 1592754"/>
              <a:gd name="connsiteY1672" fmla="*/ 87964 h 358279"/>
              <a:gd name="connsiteX1673" fmla="*/ 68899 w 1592754"/>
              <a:gd name="connsiteY1673" fmla="*/ 85986 h 358279"/>
              <a:gd name="connsiteX1674" fmla="*/ 68634 w 1592754"/>
              <a:gd name="connsiteY1674" fmla="*/ 84963 h 358279"/>
              <a:gd name="connsiteX1675" fmla="*/ 67751 w 1592754"/>
              <a:gd name="connsiteY1675" fmla="*/ 83497 h 358279"/>
              <a:gd name="connsiteX1676" fmla="*/ 67098 w 1592754"/>
              <a:gd name="connsiteY1676" fmla="*/ 83109 h 358279"/>
              <a:gd name="connsiteX1677" fmla="*/ 66674 w 1592754"/>
              <a:gd name="connsiteY1677" fmla="*/ 82827 h 358279"/>
              <a:gd name="connsiteX1678" fmla="*/ 65880 w 1592754"/>
              <a:gd name="connsiteY1678" fmla="*/ 82456 h 358279"/>
              <a:gd name="connsiteX1679" fmla="*/ 65033 w 1592754"/>
              <a:gd name="connsiteY1679" fmla="*/ 81556 h 358279"/>
              <a:gd name="connsiteX1680" fmla="*/ 64115 w 1592754"/>
              <a:gd name="connsiteY1680" fmla="*/ 80408 h 358279"/>
              <a:gd name="connsiteX1681" fmla="*/ 62455 w 1592754"/>
              <a:gd name="connsiteY1681" fmla="*/ 78643 h 358279"/>
              <a:gd name="connsiteX1682" fmla="*/ 61590 w 1592754"/>
              <a:gd name="connsiteY1682" fmla="*/ 77619 h 358279"/>
              <a:gd name="connsiteX1683" fmla="*/ 61078 w 1592754"/>
              <a:gd name="connsiteY1683" fmla="*/ 76313 h 358279"/>
              <a:gd name="connsiteX1684" fmla="*/ 60249 w 1592754"/>
              <a:gd name="connsiteY1684" fmla="*/ 75466 h 358279"/>
              <a:gd name="connsiteX1685" fmla="*/ 59719 w 1592754"/>
              <a:gd name="connsiteY1685" fmla="*/ 74901 h 358279"/>
              <a:gd name="connsiteX1686" fmla="*/ 58360 w 1592754"/>
              <a:gd name="connsiteY1686" fmla="*/ 74653 h 358279"/>
              <a:gd name="connsiteX1687" fmla="*/ 214317 w 1592754"/>
              <a:gd name="connsiteY1687" fmla="*/ 74585 h 358279"/>
              <a:gd name="connsiteX1688" fmla="*/ 221365 w 1592754"/>
              <a:gd name="connsiteY1688" fmla="*/ 75554 h 358279"/>
              <a:gd name="connsiteX1689" fmla="*/ 214657 w 1592754"/>
              <a:gd name="connsiteY1689" fmla="*/ 79332 h 358279"/>
              <a:gd name="connsiteX1690" fmla="*/ 207490 w 1592754"/>
              <a:gd name="connsiteY1690" fmla="*/ 77072 h 358279"/>
              <a:gd name="connsiteX1691" fmla="*/ 214304 w 1592754"/>
              <a:gd name="connsiteY1691" fmla="*/ 74583 h 358279"/>
              <a:gd name="connsiteX1692" fmla="*/ 214322 w 1592754"/>
              <a:gd name="connsiteY1692" fmla="*/ 74583 h 358279"/>
              <a:gd name="connsiteX1693" fmla="*/ 214317 w 1592754"/>
              <a:gd name="connsiteY1693" fmla="*/ 74585 h 358279"/>
              <a:gd name="connsiteX1694" fmla="*/ 298578 w 1592754"/>
              <a:gd name="connsiteY1694" fmla="*/ 66286 h 358279"/>
              <a:gd name="connsiteX1695" fmla="*/ 297625 w 1592754"/>
              <a:gd name="connsiteY1695" fmla="*/ 66498 h 358279"/>
              <a:gd name="connsiteX1696" fmla="*/ 296707 w 1592754"/>
              <a:gd name="connsiteY1696" fmla="*/ 67663 h 358279"/>
              <a:gd name="connsiteX1697" fmla="*/ 294941 w 1592754"/>
              <a:gd name="connsiteY1697" fmla="*/ 69534 h 358279"/>
              <a:gd name="connsiteX1698" fmla="*/ 293070 w 1592754"/>
              <a:gd name="connsiteY1698" fmla="*/ 71052 h 358279"/>
              <a:gd name="connsiteX1699" fmla="*/ 292329 w 1592754"/>
              <a:gd name="connsiteY1699" fmla="*/ 72006 h 358279"/>
              <a:gd name="connsiteX1700" fmla="*/ 291958 w 1592754"/>
              <a:gd name="connsiteY1700" fmla="*/ 72765 h 358279"/>
              <a:gd name="connsiteX1701" fmla="*/ 291393 w 1592754"/>
              <a:gd name="connsiteY1701" fmla="*/ 72765 h 358279"/>
              <a:gd name="connsiteX1702" fmla="*/ 290263 w 1592754"/>
              <a:gd name="connsiteY1702" fmla="*/ 72235 h 358279"/>
              <a:gd name="connsiteX1703" fmla="*/ 290133 w 1592754"/>
              <a:gd name="connsiteY1703" fmla="*/ 72104 h 358279"/>
              <a:gd name="connsiteX1704" fmla="*/ 290263 w 1592754"/>
              <a:gd name="connsiteY1704" fmla="*/ 71494 h 358279"/>
              <a:gd name="connsiteX1705" fmla="*/ 291340 w 1592754"/>
              <a:gd name="connsiteY1705" fmla="*/ 70099 h 358279"/>
              <a:gd name="connsiteX1706" fmla="*/ 291058 w 1592754"/>
              <a:gd name="connsiteY1706" fmla="*/ 69834 h 358279"/>
              <a:gd name="connsiteX1707" fmla="*/ 288481 w 1592754"/>
              <a:gd name="connsiteY1707" fmla="*/ 70382 h 358279"/>
              <a:gd name="connsiteX1708" fmla="*/ 287845 w 1592754"/>
              <a:gd name="connsiteY1708" fmla="*/ 70223 h 358279"/>
              <a:gd name="connsiteX1709" fmla="*/ 287051 w 1592754"/>
              <a:gd name="connsiteY1709" fmla="*/ 70540 h 358279"/>
              <a:gd name="connsiteX1710" fmla="*/ 285603 w 1592754"/>
              <a:gd name="connsiteY1710" fmla="*/ 71847 h 358279"/>
              <a:gd name="connsiteX1711" fmla="*/ 284615 w 1592754"/>
              <a:gd name="connsiteY1711" fmla="*/ 73612 h 358279"/>
              <a:gd name="connsiteX1712" fmla="*/ 284932 w 1592754"/>
              <a:gd name="connsiteY1712" fmla="*/ 74442 h 358279"/>
              <a:gd name="connsiteX1713" fmla="*/ 287545 w 1592754"/>
              <a:gd name="connsiteY1713" fmla="*/ 74883 h 358279"/>
              <a:gd name="connsiteX1714" fmla="*/ 288304 w 1592754"/>
              <a:gd name="connsiteY1714" fmla="*/ 74883 h 358279"/>
              <a:gd name="connsiteX1715" fmla="*/ 290069 w 1592754"/>
              <a:gd name="connsiteY1715" fmla="*/ 74724 h 358279"/>
              <a:gd name="connsiteX1716" fmla="*/ 291605 w 1592754"/>
              <a:gd name="connsiteY1716" fmla="*/ 75554 h 358279"/>
              <a:gd name="connsiteX1717" fmla="*/ 292753 w 1592754"/>
              <a:gd name="connsiteY1717" fmla="*/ 76383 h 358279"/>
              <a:gd name="connsiteX1718" fmla="*/ 294165 w 1592754"/>
              <a:gd name="connsiteY1718" fmla="*/ 77549 h 358279"/>
              <a:gd name="connsiteX1719" fmla="*/ 295118 w 1592754"/>
              <a:gd name="connsiteY1719" fmla="*/ 78219 h 358279"/>
              <a:gd name="connsiteX1720" fmla="*/ 296071 w 1592754"/>
              <a:gd name="connsiteY1720" fmla="*/ 78855 h 358279"/>
              <a:gd name="connsiteX1721" fmla="*/ 297837 w 1592754"/>
              <a:gd name="connsiteY1721" fmla="*/ 80338 h 358279"/>
              <a:gd name="connsiteX1722" fmla="*/ 298949 w 1592754"/>
              <a:gd name="connsiteY1722" fmla="*/ 81238 h 358279"/>
              <a:gd name="connsiteX1723" fmla="*/ 299990 w 1592754"/>
              <a:gd name="connsiteY1723" fmla="*/ 82121 h 358279"/>
              <a:gd name="connsiteX1724" fmla="*/ 298807 w 1592754"/>
              <a:gd name="connsiteY1724" fmla="*/ 82438 h 358279"/>
              <a:gd name="connsiteX1725" fmla="*/ 297731 w 1592754"/>
              <a:gd name="connsiteY1725" fmla="*/ 82032 h 358279"/>
              <a:gd name="connsiteX1726" fmla="*/ 297272 w 1592754"/>
              <a:gd name="connsiteY1726" fmla="*/ 81185 h 358279"/>
              <a:gd name="connsiteX1727" fmla="*/ 296619 w 1592754"/>
              <a:gd name="connsiteY1727" fmla="*/ 80567 h 358279"/>
              <a:gd name="connsiteX1728" fmla="*/ 295877 w 1592754"/>
              <a:gd name="connsiteY1728" fmla="*/ 79755 h 358279"/>
              <a:gd name="connsiteX1729" fmla="*/ 295312 w 1592754"/>
              <a:gd name="connsiteY1729" fmla="*/ 79632 h 358279"/>
              <a:gd name="connsiteX1730" fmla="*/ 294571 w 1592754"/>
              <a:gd name="connsiteY1730" fmla="*/ 79243 h 358279"/>
              <a:gd name="connsiteX1731" fmla="*/ 293794 w 1592754"/>
              <a:gd name="connsiteY1731" fmla="*/ 78678 h 358279"/>
              <a:gd name="connsiteX1732" fmla="*/ 292717 w 1592754"/>
              <a:gd name="connsiteY1732" fmla="*/ 77955 h 358279"/>
              <a:gd name="connsiteX1733" fmla="*/ 291888 w 1592754"/>
              <a:gd name="connsiteY1733" fmla="*/ 77231 h 358279"/>
              <a:gd name="connsiteX1734" fmla="*/ 291376 w 1592754"/>
              <a:gd name="connsiteY1734" fmla="*/ 77107 h 358279"/>
              <a:gd name="connsiteX1735" fmla="*/ 290493 w 1592754"/>
              <a:gd name="connsiteY1735" fmla="*/ 76278 h 358279"/>
              <a:gd name="connsiteX1736" fmla="*/ 288445 w 1592754"/>
              <a:gd name="connsiteY1736" fmla="*/ 77037 h 358279"/>
              <a:gd name="connsiteX1737" fmla="*/ 287492 w 1592754"/>
              <a:gd name="connsiteY1737" fmla="*/ 77619 h 358279"/>
              <a:gd name="connsiteX1738" fmla="*/ 287157 w 1592754"/>
              <a:gd name="connsiteY1738" fmla="*/ 78343 h 358279"/>
              <a:gd name="connsiteX1739" fmla="*/ 287704 w 1592754"/>
              <a:gd name="connsiteY1739" fmla="*/ 78943 h 358279"/>
              <a:gd name="connsiteX1740" fmla="*/ 288728 w 1592754"/>
              <a:gd name="connsiteY1740" fmla="*/ 79314 h 358279"/>
              <a:gd name="connsiteX1741" fmla="*/ 289716 w 1592754"/>
              <a:gd name="connsiteY1741" fmla="*/ 79543 h 358279"/>
              <a:gd name="connsiteX1742" fmla="*/ 290175 w 1592754"/>
              <a:gd name="connsiteY1742" fmla="*/ 80161 h 358279"/>
              <a:gd name="connsiteX1743" fmla="*/ 289222 w 1592754"/>
              <a:gd name="connsiteY1743" fmla="*/ 80549 h 358279"/>
              <a:gd name="connsiteX1744" fmla="*/ 288410 w 1592754"/>
              <a:gd name="connsiteY1744" fmla="*/ 81114 h 358279"/>
              <a:gd name="connsiteX1745" fmla="*/ 287880 w 1592754"/>
              <a:gd name="connsiteY1745" fmla="*/ 81220 h 358279"/>
              <a:gd name="connsiteX1746" fmla="*/ 287033 w 1592754"/>
              <a:gd name="connsiteY1746" fmla="*/ 80920 h 358279"/>
              <a:gd name="connsiteX1747" fmla="*/ 285868 w 1592754"/>
              <a:gd name="connsiteY1747" fmla="*/ 80196 h 358279"/>
              <a:gd name="connsiteX1748" fmla="*/ 284632 w 1592754"/>
              <a:gd name="connsiteY1748" fmla="*/ 79861 h 358279"/>
              <a:gd name="connsiteX1749" fmla="*/ 284085 w 1592754"/>
              <a:gd name="connsiteY1749" fmla="*/ 78855 h 358279"/>
              <a:gd name="connsiteX1750" fmla="*/ 282320 w 1592754"/>
              <a:gd name="connsiteY1750" fmla="*/ 78396 h 358279"/>
              <a:gd name="connsiteX1751" fmla="*/ 281243 w 1592754"/>
              <a:gd name="connsiteY1751" fmla="*/ 79067 h 358279"/>
              <a:gd name="connsiteX1752" fmla="*/ 280660 w 1592754"/>
              <a:gd name="connsiteY1752" fmla="*/ 79773 h 358279"/>
              <a:gd name="connsiteX1753" fmla="*/ 280872 w 1592754"/>
              <a:gd name="connsiteY1753" fmla="*/ 80373 h 358279"/>
              <a:gd name="connsiteX1754" fmla="*/ 281490 w 1592754"/>
              <a:gd name="connsiteY1754" fmla="*/ 81485 h 358279"/>
              <a:gd name="connsiteX1755" fmla="*/ 282814 w 1592754"/>
              <a:gd name="connsiteY1755" fmla="*/ 82156 h 358279"/>
              <a:gd name="connsiteX1756" fmla="*/ 284173 w 1592754"/>
              <a:gd name="connsiteY1756" fmla="*/ 83197 h 358279"/>
              <a:gd name="connsiteX1757" fmla="*/ 285515 w 1592754"/>
              <a:gd name="connsiteY1757" fmla="*/ 84204 h 358279"/>
              <a:gd name="connsiteX1758" fmla="*/ 285338 w 1592754"/>
              <a:gd name="connsiteY1758" fmla="*/ 85033 h 358279"/>
              <a:gd name="connsiteX1759" fmla="*/ 281931 w 1592754"/>
              <a:gd name="connsiteY1759" fmla="*/ 85792 h 358279"/>
              <a:gd name="connsiteX1760" fmla="*/ 280166 w 1592754"/>
              <a:gd name="connsiteY1760" fmla="*/ 84451 h 358279"/>
              <a:gd name="connsiteX1761" fmla="*/ 279213 w 1592754"/>
              <a:gd name="connsiteY1761" fmla="*/ 84080 h 358279"/>
              <a:gd name="connsiteX1762" fmla="*/ 279213 w 1592754"/>
              <a:gd name="connsiteY1762" fmla="*/ 86463 h 358279"/>
              <a:gd name="connsiteX1763" fmla="*/ 278260 w 1592754"/>
              <a:gd name="connsiteY1763" fmla="*/ 87310 h 358279"/>
              <a:gd name="connsiteX1764" fmla="*/ 279478 w 1592754"/>
              <a:gd name="connsiteY1764" fmla="*/ 88634 h 358279"/>
              <a:gd name="connsiteX1765" fmla="*/ 280519 w 1592754"/>
              <a:gd name="connsiteY1765" fmla="*/ 89270 h 358279"/>
              <a:gd name="connsiteX1766" fmla="*/ 281931 w 1592754"/>
              <a:gd name="connsiteY1766" fmla="*/ 89994 h 358279"/>
              <a:gd name="connsiteX1767" fmla="*/ 284050 w 1592754"/>
              <a:gd name="connsiteY1767" fmla="*/ 89393 h 358279"/>
              <a:gd name="connsiteX1768" fmla="*/ 285074 w 1592754"/>
              <a:gd name="connsiteY1768" fmla="*/ 89164 h 358279"/>
              <a:gd name="connsiteX1769" fmla="*/ 286274 w 1592754"/>
              <a:gd name="connsiteY1769" fmla="*/ 88440 h 358279"/>
              <a:gd name="connsiteX1770" fmla="*/ 287245 w 1592754"/>
              <a:gd name="connsiteY1770" fmla="*/ 87734 h 358279"/>
              <a:gd name="connsiteX1771" fmla="*/ 288198 w 1592754"/>
              <a:gd name="connsiteY1771" fmla="*/ 86710 h 358279"/>
              <a:gd name="connsiteX1772" fmla="*/ 290246 w 1592754"/>
              <a:gd name="connsiteY1772" fmla="*/ 87558 h 358279"/>
              <a:gd name="connsiteX1773" fmla="*/ 291058 w 1592754"/>
              <a:gd name="connsiteY1773" fmla="*/ 87999 h 358279"/>
              <a:gd name="connsiteX1774" fmla="*/ 292117 w 1592754"/>
              <a:gd name="connsiteY1774" fmla="*/ 88776 h 358279"/>
              <a:gd name="connsiteX1775" fmla="*/ 293070 w 1592754"/>
              <a:gd name="connsiteY1775" fmla="*/ 88882 h 358279"/>
              <a:gd name="connsiteX1776" fmla="*/ 294218 w 1592754"/>
              <a:gd name="connsiteY1776" fmla="*/ 88246 h 358279"/>
              <a:gd name="connsiteX1777" fmla="*/ 294218 w 1592754"/>
              <a:gd name="connsiteY1777" fmla="*/ 87558 h 358279"/>
              <a:gd name="connsiteX1778" fmla="*/ 293741 w 1592754"/>
              <a:gd name="connsiteY1778" fmla="*/ 86304 h 358279"/>
              <a:gd name="connsiteX1779" fmla="*/ 293353 w 1592754"/>
              <a:gd name="connsiteY1779" fmla="*/ 84963 h 358279"/>
              <a:gd name="connsiteX1780" fmla="*/ 292594 w 1592754"/>
              <a:gd name="connsiteY1780" fmla="*/ 84698 h 358279"/>
              <a:gd name="connsiteX1781" fmla="*/ 291517 w 1592754"/>
              <a:gd name="connsiteY1781" fmla="*/ 84186 h 358279"/>
              <a:gd name="connsiteX1782" fmla="*/ 291181 w 1592754"/>
              <a:gd name="connsiteY1782" fmla="*/ 83656 h 358279"/>
              <a:gd name="connsiteX1783" fmla="*/ 292205 w 1592754"/>
              <a:gd name="connsiteY1783" fmla="*/ 82986 h 358279"/>
              <a:gd name="connsiteX1784" fmla="*/ 293759 w 1592754"/>
              <a:gd name="connsiteY1784" fmla="*/ 82986 h 358279"/>
              <a:gd name="connsiteX1785" fmla="*/ 294906 w 1592754"/>
              <a:gd name="connsiteY1785" fmla="*/ 82986 h 358279"/>
              <a:gd name="connsiteX1786" fmla="*/ 297536 w 1592754"/>
              <a:gd name="connsiteY1786" fmla="*/ 83533 h 358279"/>
              <a:gd name="connsiteX1787" fmla="*/ 298419 w 1592754"/>
              <a:gd name="connsiteY1787" fmla="*/ 84451 h 358279"/>
              <a:gd name="connsiteX1788" fmla="*/ 299019 w 1592754"/>
              <a:gd name="connsiteY1788" fmla="*/ 85227 h 358279"/>
              <a:gd name="connsiteX1789" fmla="*/ 299814 w 1592754"/>
              <a:gd name="connsiteY1789" fmla="*/ 85580 h 358279"/>
              <a:gd name="connsiteX1790" fmla="*/ 302055 w 1592754"/>
              <a:gd name="connsiteY1790" fmla="*/ 86993 h 358279"/>
              <a:gd name="connsiteX1791" fmla="*/ 303609 w 1592754"/>
              <a:gd name="connsiteY1791" fmla="*/ 86181 h 358279"/>
              <a:gd name="connsiteX1792" fmla="*/ 304686 w 1592754"/>
              <a:gd name="connsiteY1792" fmla="*/ 84574 h 358279"/>
              <a:gd name="connsiteX1793" fmla="*/ 304333 w 1592754"/>
              <a:gd name="connsiteY1793" fmla="*/ 83780 h 358279"/>
              <a:gd name="connsiteX1794" fmla="*/ 303997 w 1592754"/>
              <a:gd name="connsiteY1794" fmla="*/ 83109 h 358279"/>
              <a:gd name="connsiteX1795" fmla="*/ 303997 w 1592754"/>
              <a:gd name="connsiteY1795" fmla="*/ 82315 h 358279"/>
              <a:gd name="connsiteX1796" fmla="*/ 303432 w 1592754"/>
              <a:gd name="connsiteY1796" fmla="*/ 81768 h 358279"/>
              <a:gd name="connsiteX1797" fmla="*/ 302179 w 1592754"/>
              <a:gd name="connsiteY1797" fmla="*/ 81361 h 358279"/>
              <a:gd name="connsiteX1798" fmla="*/ 301914 w 1592754"/>
              <a:gd name="connsiteY1798" fmla="*/ 80797 h 358279"/>
              <a:gd name="connsiteX1799" fmla="*/ 302991 w 1592754"/>
              <a:gd name="connsiteY1799" fmla="*/ 80090 h 358279"/>
              <a:gd name="connsiteX1800" fmla="*/ 303891 w 1592754"/>
              <a:gd name="connsiteY1800" fmla="*/ 79596 h 358279"/>
              <a:gd name="connsiteX1801" fmla="*/ 304721 w 1592754"/>
              <a:gd name="connsiteY1801" fmla="*/ 79226 h 358279"/>
              <a:gd name="connsiteX1802" fmla="*/ 307210 w 1592754"/>
              <a:gd name="connsiteY1802" fmla="*/ 78308 h 358279"/>
              <a:gd name="connsiteX1803" fmla="*/ 308870 w 1592754"/>
              <a:gd name="connsiteY1803" fmla="*/ 78519 h 358279"/>
              <a:gd name="connsiteX1804" fmla="*/ 309840 w 1592754"/>
              <a:gd name="connsiteY1804" fmla="*/ 77760 h 358279"/>
              <a:gd name="connsiteX1805" fmla="*/ 310193 w 1592754"/>
              <a:gd name="connsiteY1805" fmla="*/ 77107 h 358279"/>
              <a:gd name="connsiteX1806" fmla="*/ 309964 w 1592754"/>
              <a:gd name="connsiteY1806" fmla="*/ 76013 h 358279"/>
              <a:gd name="connsiteX1807" fmla="*/ 309293 w 1592754"/>
              <a:gd name="connsiteY1807" fmla="*/ 75430 h 358279"/>
              <a:gd name="connsiteX1808" fmla="*/ 308834 w 1592754"/>
              <a:gd name="connsiteY1808" fmla="*/ 75430 h 358279"/>
              <a:gd name="connsiteX1809" fmla="*/ 305692 w 1592754"/>
              <a:gd name="connsiteY1809" fmla="*/ 74336 h 358279"/>
              <a:gd name="connsiteX1810" fmla="*/ 305056 w 1592754"/>
              <a:gd name="connsiteY1810" fmla="*/ 75730 h 358279"/>
              <a:gd name="connsiteX1811" fmla="*/ 304350 w 1592754"/>
              <a:gd name="connsiteY1811" fmla="*/ 76101 h 358279"/>
              <a:gd name="connsiteX1812" fmla="*/ 303521 w 1592754"/>
              <a:gd name="connsiteY1812" fmla="*/ 76242 h 358279"/>
              <a:gd name="connsiteX1813" fmla="*/ 302656 w 1592754"/>
              <a:gd name="connsiteY1813" fmla="*/ 75907 h 358279"/>
              <a:gd name="connsiteX1814" fmla="*/ 302003 w 1592754"/>
              <a:gd name="connsiteY1814" fmla="*/ 76631 h 358279"/>
              <a:gd name="connsiteX1815" fmla="*/ 301279 w 1592754"/>
              <a:gd name="connsiteY1815" fmla="*/ 76631 h 358279"/>
              <a:gd name="connsiteX1816" fmla="*/ 300555 w 1592754"/>
              <a:gd name="connsiteY1816" fmla="*/ 76525 h 358279"/>
              <a:gd name="connsiteX1817" fmla="*/ 299972 w 1592754"/>
              <a:gd name="connsiteY1817" fmla="*/ 77337 h 358279"/>
              <a:gd name="connsiteX1818" fmla="*/ 300361 w 1592754"/>
              <a:gd name="connsiteY1818" fmla="*/ 78184 h 358279"/>
              <a:gd name="connsiteX1819" fmla="*/ 298949 w 1592754"/>
              <a:gd name="connsiteY1819" fmla="*/ 78184 h 358279"/>
              <a:gd name="connsiteX1820" fmla="*/ 299231 w 1592754"/>
              <a:gd name="connsiteY1820" fmla="*/ 77195 h 358279"/>
              <a:gd name="connsiteX1821" fmla="*/ 298896 w 1592754"/>
              <a:gd name="connsiteY1821" fmla="*/ 76013 h 358279"/>
              <a:gd name="connsiteX1822" fmla="*/ 300467 w 1592754"/>
              <a:gd name="connsiteY1822" fmla="*/ 75783 h 358279"/>
              <a:gd name="connsiteX1823" fmla="*/ 303062 w 1592754"/>
              <a:gd name="connsiteY1823" fmla="*/ 75007 h 358279"/>
              <a:gd name="connsiteX1824" fmla="*/ 303274 w 1592754"/>
              <a:gd name="connsiteY1824" fmla="*/ 74036 h 358279"/>
              <a:gd name="connsiteX1825" fmla="*/ 304033 w 1592754"/>
              <a:gd name="connsiteY1825" fmla="*/ 73330 h 358279"/>
              <a:gd name="connsiteX1826" fmla="*/ 305480 w 1592754"/>
              <a:gd name="connsiteY1826" fmla="*/ 73188 h 358279"/>
              <a:gd name="connsiteX1827" fmla="*/ 306751 w 1592754"/>
              <a:gd name="connsiteY1827" fmla="*/ 72623 h 358279"/>
              <a:gd name="connsiteX1828" fmla="*/ 306628 w 1592754"/>
              <a:gd name="connsiteY1828" fmla="*/ 71264 h 358279"/>
              <a:gd name="connsiteX1829" fmla="*/ 306169 w 1592754"/>
              <a:gd name="connsiteY1829" fmla="*/ 70929 h 358279"/>
              <a:gd name="connsiteX1830" fmla="*/ 305745 w 1592754"/>
              <a:gd name="connsiteY1830" fmla="*/ 70558 h 358279"/>
              <a:gd name="connsiteX1831" fmla="*/ 304315 w 1592754"/>
              <a:gd name="connsiteY1831" fmla="*/ 70929 h 358279"/>
              <a:gd name="connsiteX1832" fmla="*/ 302762 w 1592754"/>
              <a:gd name="connsiteY1832" fmla="*/ 71088 h 358279"/>
              <a:gd name="connsiteX1833" fmla="*/ 302762 w 1592754"/>
              <a:gd name="connsiteY1833" fmla="*/ 70081 h 358279"/>
              <a:gd name="connsiteX1834" fmla="*/ 301755 w 1592754"/>
              <a:gd name="connsiteY1834" fmla="*/ 70081 h 358279"/>
              <a:gd name="connsiteX1835" fmla="*/ 301226 w 1592754"/>
              <a:gd name="connsiteY1835" fmla="*/ 71158 h 358279"/>
              <a:gd name="connsiteX1836" fmla="*/ 300184 w 1592754"/>
              <a:gd name="connsiteY1836" fmla="*/ 71600 h 358279"/>
              <a:gd name="connsiteX1837" fmla="*/ 299249 w 1592754"/>
              <a:gd name="connsiteY1837" fmla="*/ 72465 h 358279"/>
              <a:gd name="connsiteX1838" fmla="*/ 299902 w 1592754"/>
              <a:gd name="connsiteY1838" fmla="*/ 72729 h 358279"/>
              <a:gd name="connsiteX1839" fmla="*/ 300767 w 1592754"/>
              <a:gd name="connsiteY1839" fmla="*/ 73153 h 358279"/>
              <a:gd name="connsiteX1840" fmla="*/ 300202 w 1592754"/>
              <a:gd name="connsiteY1840" fmla="*/ 74424 h 358279"/>
              <a:gd name="connsiteX1841" fmla="*/ 298843 w 1592754"/>
              <a:gd name="connsiteY1841" fmla="*/ 74336 h 358279"/>
              <a:gd name="connsiteX1842" fmla="*/ 298931 w 1592754"/>
              <a:gd name="connsiteY1842" fmla="*/ 73683 h 358279"/>
              <a:gd name="connsiteX1843" fmla="*/ 298225 w 1592754"/>
              <a:gd name="connsiteY1843" fmla="*/ 72835 h 358279"/>
              <a:gd name="connsiteX1844" fmla="*/ 298384 w 1592754"/>
              <a:gd name="connsiteY1844" fmla="*/ 72306 h 358279"/>
              <a:gd name="connsiteX1845" fmla="*/ 299743 w 1592754"/>
              <a:gd name="connsiteY1845" fmla="*/ 70540 h 358279"/>
              <a:gd name="connsiteX1846" fmla="*/ 300061 w 1592754"/>
              <a:gd name="connsiteY1846" fmla="*/ 69958 h 358279"/>
              <a:gd name="connsiteX1847" fmla="*/ 300608 w 1592754"/>
              <a:gd name="connsiteY1847" fmla="*/ 69022 h 358279"/>
              <a:gd name="connsiteX1848" fmla="*/ 299902 w 1592754"/>
              <a:gd name="connsiteY1848" fmla="*/ 68793 h 358279"/>
              <a:gd name="connsiteX1849" fmla="*/ 298966 w 1592754"/>
              <a:gd name="connsiteY1849" fmla="*/ 69128 h 358279"/>
              <a:gd name="connsiteX1850" fmla="*/ 298596 w 1592754"/>
              <a:gd name="connsiteY1850" fmla="*/ 69675 h 358279"/>
              <a:gd name="connsiteX1851" fmla="*/ 297219 w 1592754"/>
              <a:gd name="connsiteY1851" fmla="*/ 70982 h 358279"/>
              <a:gd name="connsiteX1852" fmla="*/ 296389 w 1592754"/>
              <a:gd name="connsiteY1852" fmla="*/ 72059 h 358279"/>
              <a:gd name="connsiteX1853" fmla="*/ 294906 w 1592754"/>
              <a:gd name="connsiteY1853" fmla="*/ 73347 h 358279"/>
              <a:gd name="connsiteX1854" fmla="*/ 294553 w 1592754"/>
              <a:gd name="connsiteY1854" fmla="*/ 74371 h 358279"/>
              <a:gd name="connsiteX1855" fmla="*/ 295083 w 1592754"/>
              <a:gd name="connsiteY1855" fmla="*/ 74548 h 358279"/>
              <a:gd name="connsiteX1856" fmla="*/ 295683 w 1592754"/>
              <a:gd name="connsiteY1856" fmla="*/ 74459 h 358279"/>
              <a:gd name="connsiteX1857" fmla="*/ 296495 w 1592754"/>
              <a:gd name="connsiteY1857" fmla="*/ 74106 h 358279"/>
              <a:gd name="connsiteX1858" fmla="*/ 296389 w 1592754"/>
              <a:gd name="connsiteY1858" fmla="*/ 74812 h 358279"/>
              <a:gd name="connsiteX1859" fmla="*/ 296054 w 1592754"/>
              <a:gd name="connsiteY1859" fmla="*/ 75430 h 358279"/>
              <a:gd name="connsiteX1860" fmla="*/ 296760 w 1592754"/>
              <a:gd name="connsiteY1860" fmla="*/ 75766 h 358279"/>
              <a:gd name="connsiteX1861" fmla="*/ 297272 w 1592754"/>
              <a:gd name="connsiteY1861" fmla="*/ 76419 h 358279"/>
              <a:gd name="connsiteX1862" fmla="*/ 296883 w 1592754"/>
              <a:gd name="connsiteY1862" fmla="*/ 76666 h 358279"/>
              <a:gd name="connsiteX1863" fmla="*/ 296212 w 1592754"/>
              <a:gd name="connsiteY1863" fmla="*/ 76489 h 358279"/>
              <a:gd name="connsiteX1864" fmla="*/ 295524 w 1592754"/>
              <a:gd name="connsiteY1864" fmla="*/ 76119 h 358279"/>
              <a:gd name="connsiteX1865" fmla="*/ 294430 w 1592754"/>
              <a:gd name="connsiteY1865" fmla="*/ 75307 h 358279"/>
              <a:gd name="connsiteX1866" fmla="*/ 293812 w 1592754"/>
              <a:gd name="connsiteY1866" fmla="*/ 74742 h 358279"/>
              <a:gd name="connsiteX1867" fmla="*/ 292964 w 1592754"/>
              <a:gd name="connsiteY1867" fmla="*/ 74195 h 358279"/>
              <a:gd name="connsiteX1868" fmla="*/ 292964 w 1592754"/>
              <a:gd name="connsiteY1868" fmla="*/ 73506 h 358279"/>
              <a:gd name="connsiteX1869" fmla="*/ 293935 w 1592754"/>
              <a:gd name="connsiteY1869" fmla="*/ 73065 h 358279"/>
              <a:gd name="connsiteX1870" fmla="*/ 294571 w 1592754"/>
              <a:gd name="connsiteY1870" fmla="*/ 72500 h 358279"/>
              <a:gd name="connsiteX1871" fmla="*/ 295259 w 1592754"/>
              <a:gd name="connsiteY1871" fmla="*/ 71547 h 358279"/>
              <a:gd name="connsiteX1872" fmla="*/ 296460 w 1592754"/>
              <a:gd name="connsiteY1872" fmla="*/ 70293 h 358279"/>
              <a:gd name="connsiteX1873" fmla="*/ 297130 w 1592754"/>
              <a:gd name="connsiteY1873" fmla="*/ 69728 h 358279"/>
              <a:gd name="connsiteX1874" fmla="*/ 297678 w 1592754"/>
              <a:gd name="connsiteY1874" fmla="*/ 69287 h 358279"/>
              <a:gd name="connsiteX1875" fmla="*/ 298119 w 1592754"/>
              <a:gd name="connsiteY1875" fmla="*/ 68846 h 358279"/>
              <a:gd name="connsiteX1876" fmla="*/ 298825 w 1592754"/>
              <a:gd name="connsiteY1876" fmla="*/ 68087 h 358279"/>
              <a:gd name="connsiteX1877" fmla="*/ 299337 w 1592754"/>
              <a:gd name="connsiteY1877" fmla="*/ 67416 h 358279"/>
              <a:gd name="connsiteX1878" fmla="*/ 299461 w 1592754"/>
              <a:gd name="connsiteY1878" fmla="*/ 66886 h 358279"/>
              <a:gd name="connsiteX1879" fmla="*/ 299055 w 1592754"/>
              <a:gd name="connsiteY1879" fmla="*/ 66780 h 358279"/>
              <a:gd name="connsiteX1880" fmla="*/ 298578 w 1592754"/>
              <a:gd name="connsiteY1880" fmla="*/ 66286 h 358279"/>
              <a:gd name="connsiteX1881" fmla="*/ 64521 w 1592754"/>
              <a:gd name="connsiteY1881" fmla="*/ 65192 h 358279"/>
              <a:gd name="connsiteX1882" fmla="*/ 63991 w 1592754"/>
              <a:gd name="connsiteY1882" fmla="*/ 65562 h 358279"/>
              <a:gd name="connsiteX1883" fmla="*/ 63161 w 1592754"/>
              <a:gd name="connsiteY1883" fmla="*/ 65792 h 358279"/>
              <a:gd name="connsiteX1884" fmla="*/ 62597 w 1592754"/>
              <a:gd name="connsiteY1884" fmla="*/ 66692 h 358279"/>
              <a:gd name="connsiteX1885" fmla="*/ 61926 w 1592754"/>
              <a:gd name="connsiteY1885" fmla="*/ 67169 h 358279"/>
              <a:gd name="connsiteX1886" fmla="*/ 61467 w 1592754"/>
              <a:gd name="connsiteY1886" fmla="*/ 67963 h 358279"/>
              <a:gd name="connsiteX1887" fmla="*/ 60584 w 1592754"/>
              <a:gd name="connsiteY1887" fmla="*/ 68599 h 358279"/>
              <a:gd name="connsiteX1888" fmla="*/ 60372 w 1592754"/>
              <a:gd name="connsiteY1888" fmla="*/ 69517 h 358279"/>
              <a:gd name="connsiteX1889" fmla="*/ 61361 w 1592754"/>
              <a:gd name="connsiteY1889" fmla="*/ 70505 h 358279"/>
              <a:gd name="connsiteX1890" fmla="*/ 62561 w 1592754"/>
              <a:gd name="connsiteY1890" fmla="*/ 72270 h 358279"/>
              <a:gd name="connsiteX1891" fmla="*/ 63303 w 1592754"/>
              <a:gd name="connsiteY1891" fmla="*/ 73365 h 358279"/>
              <a:gd name="connsiteX1892" fmla="*/ 64750 w 1592754"/>
              <a:gd name="connsiteY1892" fmla="*/ 74883 h 358279"/>
              <a:gd name="connsiteX1893" fmla="*/ 65545 w 1592754"/>
              <a:gd name="connsiteY1893" fmla="*/ 75995 h 358279"/>
              <a:gd name="connsiteX1894" fmla="*/ 66304 w 1592754"/>
              <a:gd name="connsiteY1894" fmla="*/ 77125 h 358279"/>
              <a:gd name="connsiteX1895" fmla="*/ 66639 w 1592754"/>
              <a:gd name="connsiteY1895" fmla="*/ 77937 h 358279"/>
              <a:gd name="connsiteX1896" fmla="*/ 68228 w 1592754"/>
              <a:gd name="connsiteY1896" fmla="*/ 79985 h 358279"/>
              <a:gd name="connsiteX1897" fmla="*/ 69499 w 1592754"/>
              <a:gd name="connsiteY1897" fmla="*/ 80955 h 358279"/>
              <a:gd name="connsiteX1898" fmla="*/ 70346 w 1592754"/>
              <a:gd name="connsiteY1898" fmla="*/ 81556 h 358279"/>
              <a:gd name="connsiteX1899" fmla="*/ 71176 w 1592754"/>
              <a:gd name="connsiteY1899" fmla="*/ 82244 h 358279"/>
              <a:gd name="connsiteX1900" fmla="*/ 72676 w 1592754"/>
              <a:gd name="connsiteY1900" fmla="*/ 83144 h 358279"/>
              <a:gd name="connsiteX1901" fmla="*/ 73788 w 1592754"/>
              <a:gd name="connsiteY1901" fmla="*/ 84062 h 358279"/>
              <a:gd name="connsiteX1902" fmla="*/ 75218 w 1592754"/>
              <a:gd name="connsiteY1902" fmla="*/ 84327 h 358279"/>
              <a:gd name="connsiteX1903" fmla="*/ 76118 w 1592754"/>
              <a:gd name="connsiteY1903" fmla="*/ 84045 h 358279"/>
              <a:gd name="connsiteX1904" fmla="*/ 77319 w 1592754"/>
              <a:gd name="connsiteY1904" fmla="*/ 82897 h 358279"/>
              <a:gd name="connsiteX1905" fmla="*/ 78307 w 1592754"/>
              <a:gd name="connsiteY1905" fmla="*/ 82297 h 358279"/>
              <a:gd name="connsiteX1906" fmla="*/ 79243 w 1592754"/>
              <a:gd name="connsiteY1906" fmla="*/ 81344 h 358279"/>
              <a:gd name="connsiteX1907" fmla="*/ 80249 w 1592754"/>
              <a:gd name="connsiteY1907" fmla="*/ 80444 h 358279"/>
              <a:gd name="connsiteX1908" fmla="*/ 81114 w 1592754"/>
              <a:gd name="connsiteY1908" fmla="*/ 80073 h 358279"/>
              <a:gd name="connsiteX1909" fmla="*/ 81750 w 1592754"/>
              <a:gd name="connsiteY1909" fmla="*/ 78961 h 358279"/>
              <a:gd name="connsiteX1910" fmla="*/ 82473 w 1592754"/>
              <a:gd name="connsiteY1910" fmla="*/ 77902 h 358279"/>
              <a:gd name="connsiteX1911" fmla="*/ 81997 w 1592754"/>
              <a:gd name="connsiteY1911" fmla="*/ 76789 h 358279"/>
              <a:gd name="connsiteX1912" fmla="*/ 81167 w 1592754"/>
              <a:gd name="connsiteY1912" fmla="*/ 75218 h 358279"/>
              <a:gd name="connsiteX1913" fmla="*/ 79614 w 1592754"/>
              <a:gd name="connsiteY1913" fmla="*/ 74671 h 358279"/>
              <a:gd name="connsiteX1914" fmla="*/ 78731 w 1592754"/>
              <a:gd name="connsiteY1914" fmla="*/ 75430 h 358279"/>
              <a:gd name="connsiteX1915" fmla="*/ 78007 w 1592754"/>
              <a:gd name="connsiteY1915" fmla="*/ 75783 h 358279"/>
              <a:gd name="connsiteX1916" fmla="*/ 77354 w 1592754"/>
              <a:gd name="connsiteY1916" fmla="*/ 76225 h 358279"/>
              <a:gd name="connsiteX1917" fmla="*/ 76524 w 1592754"/>
              <a:gd name="connsiteY1917" fmla="*/ 76913 h 358279"/>
              <a:gd name="connsiteX1918" fmla="*/ 75006 w 1592754"/>
              <a:gd name="connsiteY1918" fmla="*/ 77566 h 358279"/>
              <a:gd name="connsiteX1919" fmla="*/ 73329 w 1592754"/>
              <a:gd name="connsiteY1919" fmla="*/ 76736 h 358279"/>
              <a:gd name="connsiteX1920" fmla="*/ 72517 w 1592754"/>
              <a:gd name="connsiteY1920" fmla="*/ 76066 h 358279"/>
              <a:gd name="connsiteX1921" fmla="*/ 71388 w 1592754"/>
              <a:gd name="connsiteY1921" fmla="*/ 74089 h 358279"/>
              <a:gd name="connsiteX1922" fmla="*/ 72041 w 1592754"/>
              <a:gd name="connsiteY1922" fmla="*/ 72006 h 358279"/>
              <a:gd name="connsiteX1923" fmla="*/ 72376 w 1592754"/>
              <a:gd name="connsiteY1923" fmla="*/ 70646 h 358279"/>
              <a:gd name="connsiteX1924" fmla="*/ 72517 w 1592754"/>
              <a:gd name="connsiteY1924" fmla="*/ 69570 h 358279"/>
              <a:gd name="connsiteX1925" fmla="*/ 73029 w 1592754"/>
              <a:gd name="connsiteY1925" fmla="*/ 68634 h 358279"/>
              <a:gd name="connsiteX1926" fmla="*/ 73029 w 1592754"/>
              <a:gd name="connsiteY1926" fmla="*/ 67875 h 358279"/>
              <a:gd name="connsiteX1927" fmla="*/ 72111 w 1592754"/>
              <a:gd name="connsiteY1927" fmla="*/ 67257 h 358279"/>
              <a:gd name="connsiteX1928" fmla="*/ 70434 w 1592754"/>
              <a:gd name="connsiteY1928" fmla="*/ 66816 h 358279"/>
              <a:gd name="connsiteX1929" fmla="*/ 69040 w 1592754"/>
              <a:gd name="connsiteY1929" fmla="*/ 67539 h 358279"/>
              <a:gd name="connsiteX1930" fmla="*/ 68810 w 1592754"/>
              <a:gd name="connsiteY1930" fmla="*/ 68563 h 358279"/>
              <a:gd name="connsiteX1931" fmla="*/ 67945 w 1592754"/>
              <a:gd name="connsiteY1931" fmla="*/ 69005 h 358279"/>
              <a:gd name="connsiteX1932" fmla="*/ 67327 w 1592754"/>
              <a:gd name="connsiteY1932" fmla="*/ 68140 h 358279"/>
              <a:gd name="connsiteX1933" fmla="*/ 66586 w 1592754"/>
              <a:gd name="connsiteY1933" fmla="*/ 65933 h 358279"/>
              <a:gd name="connsiteX1934" fmla="*/ 65244 w 1592754"/>
              <a:gd name="connsiteY1934" fmla="*/ 65192 h 358279"/>
              <a:gd name="connsiteX1935" fmla="*/ 64521 w 1592754"/>
              <a:gd name="connsiteY1935" fmla="*/ 65192 h 358279"/>
              <a:gd name="connsiteX1936" fmla="*/ 218930 w 1592754"/>
              <a:gd name="connsiteY1936" fmla="*/ 57884 h 358279"/>
              <a:gd name="connsiteX1937" fmla="*/ 217571 w 1592754"/>
              <a:gd name="connsiteY1937" fmla="*/ 65793 h 358279"/>
              <a:gd name="connsiteX1938" fmla="*/ 213422 w 1592754"/>
              <a:gd name="connsiteY1938" fmla="*/ 70118 h 358279"/>
              <a:gd name="connsiteX1939" fmla="*/ 211816 w 1592754"/>
              <a:gd name="connsiteY1939" fmla="*/ 72766 h 358279"/>
              <a:gd name="connsiteX1940" fmla="*/ 190950 w 1592754"/>
              <a:gd name="connsiteY1940" fmla="*/ 87188 h 358279"/>
              <a:gd name="connsiteX1941" fmla="*/ 197129 w 1592754"/>
              <a:gd name="connsiteY1941" fmla="*/ 87594 h 358279"/>
              <a:gd name="connsiteX1942" fmla="*/ 197199 w 1592754"/>
              <a:gd name="connsiteY1942" fmla="*/ 87541 h 358279"/>
              <a:gd name="connsiteX1943" fmla="*/ 203960 w 1592754"/>
              <a:gd name="connsiteY1943" fmla="*/ 92413 h 358279"/>
              <a:gd name="connsiteX1944" fmla="*/ 195981 w 1592754"/>
              <a:gd name="connsiteY1944" fmla="*/ 92554 h 358279"/>
              <a:gd name="connsiteX1945" fmla="*/ 190332 w 1592754"/>
              <a:gd name="connsiteY1945" fmla="*/ 87417 h 358279"/>
              <a:gd name="connsiteX1946" fmla="*/ 185902 w 1592754"/>
              <a:gd name="connsiteY1946" fmla="*/ 89045 h 358279"/>
              <a:gd name="connsiteX1947" fmla="*/ 186850 w 1592754"/>
              <a:gd name="connsiteY1947" fmla="*/ 93907 h 358279"/>
              <a:gd name="connsiteX1948" fmla="*/ 188408 w 1592754"/>
              <a:gd name="connsiteY1948" fmla="*/ 101945 h 358279"/>
              <a:gd name="connsiteX1949" fmla="*/ 242955 w 1592754"/>
              <a:gd name="connsiteY1949" fmla="*/ 93719 h 358279"/>
              <a:gd name="connsiteX1950" fmla="*/ 244843 w 1592754"/>
              <a:gd name="connsiteY1950" fmla="*/ 93084 h 358279"/>
              <a:gd name="connsiteX1951" fmla="*/ 244843 w 1592754"/>
              <a:gd name="connsiteY1951" fmla="*/ 95061 h 358279"/>
              <a:gd name="connsiteX1952" fmla="*/ 239442 w 1592754"/>
              <a:gd name="connsiteY1952" fmla="*/ 110366 h 358279"/>
              <a:gd name="connsiteX1953" fmla="*/ 226026 w 1592754"/>
              <a:gd name="connsiteY1953" fmla="*/ 119104 h 358279"/>
              <a:gd name="connsiteX1954" fmla="*/ 220430 w 1592754"/>
              <a:gd name="connsiteY1954" fmla="*/ 129483 h 358279"/>
              <a:gd name="connsiteX1955" fmla="*/ 217853 w 1592754"/>
              <a:gd name="connsiteY1955" fmla="*/ 131249 h 358279"/>
              <a:gd name="connsiteX1956" fmla="*/ 243625 w 1592754"/>
              <a:gd name="connsiteY1956" fmla="*/ 127312 h 358279"/>
              <a:gd name="connsiteX1957" fmla="*/ 245656 w 1592754"/>
              <a:gd name="connsiteY1957" fmla="*/ 126924 h 358279"/>
              <a:gd name="connsiteX1958" fmla="*/ 245550 w 1592754"/>
              <a:gd name="connsiteY1958" fmla="*/ 126924 h 358279"/>
              <a:gd name="connsiteX1959" fmla="*/ 251075 w 1592754"/>
              <a:gd name="connsiteY1959" fmla="*/ 125776 h 358279"/>
              <a:gd name="connsiteX1960" fmla="*/ 242513 w 1592754"/>
              <a:gd name="connsiteY1960" fmla="*/ 138380 h 358279"/>
              <a:gd name="connsiteX1961" fmla="*/ 222354 w 1592754"/>
              <a:gd name="connsiteY1961" fmla="*/ 154427 h 358279"/>
              <a:gd name="connsiteX1962" fmla="*/ 200729 w 1592754"/>
              <a:gd name="connsiteY1962" fmla="*/ 161329 h 358279"/>
              <a:gd name="connsiteX1963" fmla="*/ 197199 w 1592754"/>
              <a:gd name="connsiteY1963" fmla="*/ 161558 h 358279"/>
              <a:gd name="connsiteX1964" fmla="*/ 190614 w 1592754"/>
              <a:gd name="connsiteY1964" fmla="*/ 161082 h 358279"/>
              <a:gd name="connsiteX1965" fmla="*/ 188531 w 1592754"/>
              <a:gd name="connsiteY1965" fmla="*/ 160782 h 358279"/>
              <a:gd name="connsiteX1966" fmla="*/ 192574 w 1592754"/>
              <a:gd name="connsiteY1966" fmla="*/ 177675 h 358279"/>
              <a:gd name="connsiteX1967" fmla="*/ 179105 w 1592754"/>
              <a:gd name="connsiteY1967" fmla="*/ 178540 h 358279"/>
              <a:gd name="connsiteX1968" fmla="*/ 165618 w 1592754"/>
              <a:gd name="connsiteY1968" fmla="*/ 177675 h 358279"/>
              <a:gd name="connsiteX1969" fmla="*/ 169661 w 1592754"/>
              <a:gd name="connsiteY1969" fmla="*/ 160782 h 358279"/>
              <a:gd name="connsiteX1970" fmla="*/ 167578 w 1592754"/>
              <a:gd name="connsiteY1970" fmla="*/ 161082 h 358279"/>
              <a:gd name="connsiteX1971" fmla="*/ 160993 w 1592754"/>
              <a:gd name="connsiteY1971" fmla="*/ 161558 h 358279"/>
              <a:gd name="connsiteX1972" fmla="*/ 157463 w 1592754"/>
              <a:gd name="connsiteY1972" fmla="*/ 161329 h 358279"/>
              <a:gd name="connsiteX1973" fmla="*/ 135820 w 1592754"/>
              <a:gd name="connsiteY1973" fmla="*/ 154427 h 358279"/>
              <a:gd name="connsiteX1974" fmla="*/ 115661 w 1592754"/>
              <a:gd name="connsiteY1974" fmla="*/ 138380 h 358279"/>
              <a:gd name="connsiteX1975" fmla="*/ 107099 w 1592754"/>
              <a:gd name="connsiteY1975" fmla="*/ 125776 h 358279"/>
              <a:gd name="connsiteX1976" fmla="*/ 112625 w 1592754"/>
              <a:gd name="connsiteY1976" fmla="*/ 126924 h 358279"/>
              <a:gd name="connsiteX1977" fmla="*/ 114672 w 1592754"/>
              <a:gd name="connsiteY1977" fmla="*/ 127312 h 358279"/>
              <a:gd name="connsiteX1978" fmla="*/ 140428 w 1592754"/>
              <a:gd name="connsiteY1978" fmla="*/ 131231 h 358279"/>
              <a:gd name="connsiteX1979" fmla="*/ 137850 w 1592754"/>
              <a:gd name="connsiteY1979" fmla="*/ 129554 h 358279"/>
              <a:gd name="connsiteX1980" fmla="*/ 132254 w 1592754"/>
              <a:gd name="connsiteY1980" fmla="*/ 119174 h 358279"/>
              <a:gd name="connsiteX1981" fmla="*/ 118838 w 1592754"/>
              <a:gd name="connsiteY1981" fmla="*/ 110436 h 358279"/>
              <a:gd name="connsiteX1982" fmla="*/ 113437 w 1592754"/>
              <a:gd name="connsiteY1982" fmla="*/ 95131 h 358279"/>
              <a:gd name="connsiteX1983" fmla="*/ 113437 w 1592754"/>
              <a:gd name="connsiteY1983" fmla="*/ 93154 h 358279"/>
              <a:gd name="connsiteX1984" fmla="*/ 115308 w 1592754"/>
              <a:gd name="connsiteY1984" fmla="*/ 93790 h 358279"/>
              <a:gd name="connsiteX1985" fmla="*/ 169943 w 1592754"/>
              <a:gd name="connsiteY1985" fmla="*/ 101945 h 358279"/>
              <a:gd name="connsiteX1986" fmla="*/ 172715 w 1592754"/>
              <a:gd name="connsiteY1986" fmla="*/ 87682 h 358279"/>
              <a:gd name="connsiteX1987" fmla="*/ 172715 w 1592754"/>
              <a:gd name="connsiteY1987" fmla="*/ 87453 h 358279"/>
              <a:gd name="connsiteX1988" fmla="*/ 179052 w 1592754"/>
              <a:gd name="connsiteY1988" fmla="*/ 80144 h 358279"/>
              <a:gd name="connsiteX1989" fmla="*/ 179281 w 1592754"/>
              <a:gd name="connsiteY1989" fmla="*/ 80144 h 358279"/>
              <a:gd name="connsiteX1990" fmla="*/ 184173 w 1592754"/>
              <a:gd name="connsiteY1990" fmla="*/ 83136 h 358279"/>
              <a:gd name="connsiteX1991" fmla="*/ 185439 w 1592754"/>
              <a:gd name="connsiteY1991" fmla="*/ 86872 h 358279"/>
              <a:gd name="connsiteX1992" fmla="*/ 189697 w 1592754"/>
              <a:gd name="connsiteY1992" fmla="*/ 85317 h 358279"/>
              <a:gd name="connsiteX1993" fmla="*/ 187932 w 1592754"/>
              <a:gd name="connsiteY1993" fmla="*/ 77761 h 358279"/>
              <a:gd name="connsiteX1994" fmla="*/ 192115 w 1592754"/>
              <a:gd name="connsiteY1994" fmla="*/ 70506 h 358279"/>
              <a:gd name="connsiteX1995" fmla="*/ 193475 w 1592754"/>
              <a:gd name="connsiteY1995" fmla="*/ 78644 h 358279"/>
              <a:gd name="connsiteX1996" fmla="*/ 189803 w 1592754"/>
              <a:gd name="connsiteY1996" fmla="*/ 85246 h 358279"/>
              <a:gd name="connsiteX1997" fmla="*/ 198360 w 1592754"/>
              <a:gd name="connsiteY1997" fmla="*/ 80203 h 358279"/>
              <a:gd name="connsiteX1998" fmla="*/ 196740 w 1592754"/>
              <a:gd name="connsiteY1998" fmla="*/ 73189 h 358279"/>
              <a:gd name="connsiteX1999" fmla="*/ 200571 w 1592754"/>
              <a:gd name="connsiteY1999" fmla="*/ 65757 h 358279"/>
              <a:gd name="connsiteX2000" fmla="*/ 201983 w 1592754"/>
              <a:gd name="connsiteY2000" fmla="*/ 73983 h 358279"/>
              <a:gd name="connsiteX2001" fmla="*/ 202036 w 1592754"/>
              <a:gd name="connsiteY2001" fmla="*/ 73983 h 358279"/>
              <a:gd name="connsiteX2002" fmla="*/ 199036 w 1592754"/>
              <a:gd name="connsiteY2002" fmla="*/ 79805 h 358279"/>
              <a:gd name="connsiteX2003" fmla="*/ 206308 w 1592754"/>
              <a:gd name="connsiteY2003" fmla="*/ 75519 h 358279"/>
              <a:gd name="connsiteX2004" fmla="*/ 204649 w 1592754"/>
              <a:gd name="connsiteY2004" fmla="*/ 68176 h 358279"/>
              <a:gd name="connsiteX2005" fmla="*/ 208179 w 1592754"/>
              <a:gd name="connsiteY2005" fmla="*/ 61115 h 358279"/>
              <a:gd name="connsiteX2006" fmla="*/ 209468 w 1592754"/>
              <a:gd name="connsiteY2006" fmla="*/ 69005 h 358279"/>
              <a:gd name="connsiteX2007" fmla="*/ 206361 w 1592754"/>
              <a:gd name="connsiteY2007" fmla="*/ 75502 h 358279"/>
              <a:gd name="connsiteX2008" fmla="*/ 211480 w 1592754"/>
              <a:gd name="connsiteY2008" fmla="*/ 70806 h 358279"/>
              <a:gd name="connsiteX2009" fmla="*/ 212628 w 1592754"/>
              <a:gd name="connsiteY2009" fmla="*/ 69429 h 358279"/>
              <a:gd name="connsiteX2010" fmla="*/ 213634 w 1592754"/>
              <a:gd name="connsiteY2010" fmla="*/ 63092 h 358279"/>
              <a:gd name="connsiteX2011" fmla="*/ 218930 w 1592754"/>
              <a:gd name="connsiteY2011" fmla="*/ 57884 h 358279"/>
              <a:gd name="connsiteX2012" fmla="*/ 105334 w 1592754"/>
              <a:gd name="connsiteY2012" fmla="*/ 56966 h 358279"/>
              <a:gd name="connsiteX2013" fmla="*/ 104275 w 1592754"/>
              <a:gd name="connsiteY2013" fmla="*/ 57619 h 358279"/>
              <a:gd name="connsiteX2014" fmla="*/ 103480 w 1592754"/>
              <a:gd name="connsiteY2014" fmla="*/ 58413 h 358279"/>
              <a:gd name="connsiteX2015" fmla="*/ 101962 w 1592754"/>
              <a:gd name="connsiteY2015" fmla="*/ 57848 h 358279"/>
              <a:gd name="connsiteX2016" fmla="*/ 101485 w 1592754"/>
              <a:gd name="connsiteY2016" fmla="*/ 58643 h 358279"/>
              <a:gd name="connsiteX2017" fmla="*/ 101485 w 1592754"/>
              <a:gd name="connsiteY2017" fmla="*/ 60831 h 358279"/>
              <a:gd name="connsiteX2018" fmla="*/ 101485 w 1592754"/>
              <a:gd name="connsiteY2018" fmla="*/ 61767 h 358279"/>
              <a:gd name="connsiteX2019" fmla="*/ 102033 w 1592754"/>
              <a:gd name="connsiteY2019" fmla="*/ 62279 h 358279"/>
              <a:gd name="connsiteX2020" fmla="*/ 102368 w 1592754"/>
              <a:gd name="connsiteY2020" fmla="*/ 63109 h 358279"/>
              <a:gd name="connsiteX2021" fmla="*/ 104133 w 1592754"/>
              <a:gd name="connsiteY2021" fmla="*/ 63391 h 358279"/>
              <a:gd name="connsiteX2022" fmla="*/ 104910 w 1592754"/>
              <a:gd name="connsiteY2022" fmla="*/ 62332 h 358279"/>
              <a:gd name="connsiteX2023" fmla="*/ 105652 w 1592754"/>
              <a:gd name="connsiteY2023" fmla="*/ 61802 h 358279"/>
              <a:gd name="connsiteX2024" fmla="*/ 106057 w 1592754"/>
              <a:gd name="connsiteY2024" fmla="*/ 60920 h 358279"/>
              <a:gd name="connsiteX2025" fmla="*/ 106057 w 1592754"/>
              <a:gd name="connsiteY2025" fmla="*/ 60849 h 358279"/>
              <a:gd name="connsiteX2026" fmla="*/ 105969 w 1592754"/>
              <a:gd name="connsiteY2026" fmla="*/ 59808 h 358279"/>
              <a:gd name="connsiteX2027" fmla="*/ 106234 w 1592754"/>
              <a:gd name="connsiteY2027" fmla="*/ 59172 h 358279"/>
              <a:gd name="connsiteX2028" fmla="*/ 106393 w 1592754"/>
              <a:gd name="connsiteY2028" fmla="*/ 58378 h 358279"/>
              <a:gd name="connsiteX2029" fmla="*/ 106093 w 1592754"/>
              <a:gd name="connsiteY2029" fmla="*/ 57636 h 358279"/>
              <a:gd name="connsiteX2030" fmla="*/ 105810 w 1592754"/>
              <a:gd name="connsiteY2030" fmla="*/ 56966 h 358279"/>
              <a:gd name="connsiteX2031" fmla="*/ 105334 w 1592754"/>
              <a:gd name="connsiteY2031" fmla="*/ 56966 h 358279"/>
              <a:gd name="connsiteX2032" fmla="*/ 726228 w 1592754"/>
              <a:gd name="connsiteY2032" fmla="*/ 55465 h 358279"/>
              <a:gd name="connsiteX2033" fmla="*/ 730906 w 1592754"/>
              <a:gd name="connsiteY2033" fmla="*/ 55957 h 358279"/>
              <a:gd name="connsiteX2034" fmla="*/ 736691 w 1592754"/>
              <a:gd name="connsiteY2034" fmla="*/ 55957 h 358279"/>
              <a:gd name="connsiteX2035" fmla="*/ 739706 w 1592754"/>
              <a:gd name="connsiteY2035" fmla="*/ 58358 h 358279"/>
              <a:gd name="connsiteX2036" fmla="*/ 745123 w 1592754"/>
              <a:gd name="connsiteY2036" fmla="*/ 60019 h 358279"/>
              <a:gd name="connsiteX2037" fmla="*/ 746907 w 1592754"/>
              <a:gd name="connsiteY2037" fmla="*/ 66173 h 358279"/>
              <a:gd name="connsiteX2038" fmla="*/ 751092 w 1592754"/>
              <a:gd name="connsiteY2038" fmla="*/ 75405 h 358279"/>
              <a:gd name="connsiteX2039" fmla="*/ 745923 w 1592754"/>
              <a:gd name="connsiteY2039" fmla="*/ 84883 h 358279"/>
              <a:gd name="connsiteX2040" fmla="*/ 746907 w 1592754"/>
              <a:gd name="connsiteY2040" fmla="*/ 88021 h 358279"/>
              <a:gd name="connsiteX2041" fmla="*/ 765370 w 1592754"/>
              <a:gd name="connsiteY2041" fmla="*/ 83713 h 358279"/>
              <a:gd name="connsiteX2042" fmla="*/ 775894 w 1592754"/>
              <a:gd name="connsiteY2042" fmla="*/ 81313 h 358279"/>
              <a:gd name="connsiteX2043" fmla="*/ 780387 w 1592754"/>
              <a:gd name="connsiteY2043" fmla="*/ 83221 h 358279"/>
              <a:gd name="connsiteX2044" fmla="*/ 785064 w 1592754"/>
              <a:gd name="connsiteY2044" fmla="*/ 84760 h 358279"/>
              <a:gd name="connsiteX2045" fmla="*/ 790664 w 1592754"/>
              <a:gd name="connsiteY2045" fmla="*/ 89683 h 358279"/>
              <a:gd name="connsiteX2046" fmla="*/ 790541 w 1592754"/>
              <a:gd name="connsiteY2046" fmla="*/ 89683 h 358279"/>
              <a:gd name="connsiteX2047" fmla="*/ 793064 w 1592754"/>
              <a:gd name="connsiteY2047" fmla="*/ 92452 h 358279"/>
              <a:gd name="connsiteX2048" fmla="*/ 792757 w 1592754"/>
              <a:gd name="connsiteY2048" fmla="*/ 98114 h 358279"/>
              <a:gd name="connsiteX2049" fmla="*/ 782664 w 1592754"/>
              <a:gd name="connsiteY2049" fmla="*/ 106669 h 358279"/>
              <a:gd name="connsiteX2050" fmla="*/ 777248 w 1592754"/>
              <a:gd name="connsiteY2050" fmla="*/ 105069 h 358279"/>
              <a:gd name="connsiteX2051" fmla="*/ 768078 w 1592754"/>
              <a:gd name="connsiteY2051" fmla="*/ 105684 h 358279"/>
              <a:gd name="connsiteX2052" fmla="*/ 760754 w 1592754"/>
              <a:gd name="connsiteY2052" fmla="*/ 106546 h 358279"/>
              <a:gd name="connsiteX2053" fmla="*/ 754046 w 1592754"/>
              <a:gd name="connsiteY2053" fmla="*/ 108577 h 358279"/>
              <a:gd name="connsiteX2054" fmla="*/ 747338 w 1592754"/>
              <a:gd name="connsiteY2054" fmla="*/ 110977 h 358279"/>
              <a:gd name="connsiteX2055" fmla="*/ 741183 w 1592754"/>
              <a:gd name="connsiteY2055" fmla="*/ 110977 h 358279"/>
              <a:gd name="connsiteX2056" fmla="*/ 731829 w 1592754"/>
              <a:gd name="connsiteY2056" fmla="*/ 114915 h 358279"/>
              <a:gd name="connsiteX2057" fmla="*/ 709981 w 1592754"/>
              <a:gd name="connsiteY2057" fmla="*/ 120331 h 358279"/>
              <a:gd name="connsiteX2058" fmla="*/ 703827 w 1592754"/>
              <a:gd name="connsiteY2058" fmla="*/ 121931 h 358279"/>
              <a:gd name="connsiteX2059" fmla="*/ 697673 w 1592754"/>
              <a:gd name="connsiteY2059" fmla="*/ 123470 h 358279"/>
              <a:gd name="connsiteX2060" fmla="*/ 692134 w 1592754"/>
              <a:gd name="connsiteY2060" fmla="*/ 124886 h 358279"/>
              <a:gd name="connsiteX2061" fmla="*/ 687456 w 1592754"/>
              <a:gd name="connsiteY2061" fmla="*/ 125501 h 358279"/>
              <a:gd name="connsiteX2062" fmla="*/ 682410 w 1592754"/>
              <a:gd name="connsiteY2062" fmla="*/ 126855 h 358279"/>
              <a:gd name="connsiteX2063" fmla="*/ 677979 w 1592754"/>
              <a:gd name="connsiteY2063" fmla="*/ 126855 h 358279"/>
              <a:gd name="connsiteX2064" fmla="*/ 674471 w 1592754"/>
              <a:gd name="connsiteY2064" fmla="*/ 126855 h 358279"/>
              <a:gd name="connsiteX2065" fmla="*/ 668809 w 1592754"/>
              <a:gd name="connsiteY2065" fmla="*/ 128393 h 358279"/>
              <a:gd name="connsiteX2066" fmla="*/ 664009 w 1592754"/>
              <a:gd name="connsiteY2066" fmla="*/ 130055 h 358279"/>
              <a:gd name="connsiteX2067" fmla="*/ 659824 w 1592754"/>
              <a:gd name="connsiteY2067" fmla="*/ 132455 h 358279"/>
              <a:gd name="connsiteX2068" fmla="*/ 656439 w 1592754"/>
              <a:gd name="connsiteY2068" fmla="*/ 130055 h 358279"/>
              <a:gd name="connsiteX2069" fmla="*/ 650284 w 1592754"/>
              <a:gd name="connsiteY2069" fmla="*/ 129686 h 358279"/>
              <a:gd name="connsiteX2070" fmla="*/ 648685 w 1592754"/>
              <a:gd name="connsiteY2070" fmla="*/ 123101 h 358279"/>
              <a:gd name="connsiteX2071" fmla="*/ 648377 w 1592754"/>
              <a:gd name="connsiteY2071" fmla="*/ 117685 h 358279"/>
              <a:gd name="connsiteX2072" fmla="*/ 649546 w 1592754"/>
              <a:gd name="connsiteY2072" fmla="*/ 113377 h 358279"/>
              <a:gd name="connsiteX2073" fmla="*/ 661854 w 1592754"/>
              <a:gd name="connsiteY2073" fmla="*/ 107223 h 358279"/>
              <a:gd name="connsiteX2074" fmla="*/ 665117 w 1592754"/>
              <a:gd name="connsiteY2074" fmla="*/ 109069 h 358279"/>
              <a:gd name="connsiteX2075" fmla="*/ 672194 w 1592754"/>
              <a:gd name="connsiteY2075" fmla="*/ 106669 h 358279"/>
              <a:gd name="connsiteX2076" fmla="*/ 689118 w 1592754"/>
              <a:gd name="connsiteY2076" fmla="*/ 103284 h 358279"/>
              <a:gd name="connsiteX2077" fmla="*/ 696319 w 1592754"/>
              <a:gd name="connsiteY2077" fmla="*/ 102299 h 358279"/>
              <a:gd name="connsiteX2078" fmla="*/ 709550 w 1592754"/>
              <a:gd name="connsiteY2078" fmla="*/ 98238 h 358279"/>
              <a:gd name="connsiteX2079" fmla="*/ 714966 w 1592754"/>
              <a:gd name="connsiteY2079" fmla="*/ 95099 h 358279"/>
              <a:gd name="connsiteX2080" fmla="*/ 714351 w 1592754"/>
              <a:gd name="connsiteY2080" fmla="*/ 91406 h 358279"/>
              <a:gd name="connsiteX2081" fmla="*/ 710535 w 1592754"/>
              <a:gd name="connsiteY2081" fmla="*/ 90175 h 358279"/>
              <a:gd name="connsiteX2082" fmla="*/ 706904 w 1592754"/>
              <a:gd name="connsiteY2082" fmla="*/ 87406 h 358279"/>
              <a:gd name="connsiteX2083" fmla="*/ 707766 w 1592754"/>
              <a:gd name="connsiteY2083" fmla="*/ 83590 h 358279"/>
              <a:gd name="connsiteX2084" fmla="*/ 709182 w 1592754"/>
              <a:gd name="connsiteY2084" fmla="*/ 79959 h 358279"/>
              <a:gd name="connsiteX2085" fmla="*/ 710658 w 1592754"/>
              <a:gd name="connsiteY2085" fmla="*/ 75405 h 358279"/>
              <a:gd name="connsiteX2086" fmla="*/ 706043 w 1592754"/>
              <a:gd name="connsiteY2086" fmla="*/ 64020 h 358279"/>
              <a:gd name="connsiteX2087" fmla="*/ 707396 w 1592754"/>
              <a:gd name="connsiteY2087" fmla="*/ 60142 h 358279"/>
              <a:gd name="connsiteX2088" fmla="*/ 714351 w 1592754"/>
              <a:gd name="connsiteY2088" fmla="*/ 58973 h 358279"/>
              <a:gd name="connsiteX2089" fmla="*/ 718413 w 1592754"/>
              <a:gd name="connsiteY2089" fmla="*/ 57373 h 358279"/>
              <a:gd name="connsiteX2090" fmla="*/ 722290 w 1592754"/>
              <a:gd name="connsiteY2090" fmla="*/ 56942 h 358279"/>
              <a:gd name="connsiteX2091" fmla="*/ 726228 w 1592754"/>
              <a:gd name="connsiteY2091" fmla="*/ 55465 h 358279"/>
              <a:gd name="connsiteX2092" fmla="*/ 1538470 w 1592754"/>
              <a:gd name="connsiteY2092" fmla="*/ 54357 h 358279"/>
              <a:gd name="connsiteX2093" fmla="*/ 1544994 w 1592754"/>
              <a:gd name="connsiteY2093" fmla="*/ 59404 h 358279"/>
              <a:gd name="connsiteX2094" fmla="*/ 1542224 w 1592754"/>
              <a:gd name="connsiteY2094" fmla="*/ 67404 h 358279"/>
              <a:gd name="connsiteX2095" fmla="*/ 1536871 w 1592754"/>
              <a:gd name="connsiteY2095" fmla="*/ 74421 h 358279"/>
              <a:gd name="connsiteX2096" fmla="*/ 1536871 w 1592754"/>
              <a:gd name="connsiteY2096" fmla="*/ 80575 h 358279"/>
              <a:gd name="connsiteX2097" fmla="*/ 1540194 w 1592754"/>
              <a:gd name="connsiteY2097" fmla="*/ 85560 h 358279"/>
              <a:gd name="connsiteX2098" fmla="*/ 1532931 w 1592754"/>
              <a:gd name="connsiteY2098" fmla="*/ 100269 h 358279"/>
              <a:gd name="connsiteX2099" fmla="*/ 1527454 w 1592754"/>
              <a:gd name="connsiteY2099" fmla="*/ 108207 h 358279"/>
              <a:gd name="connsiteX2100" fmla="*/ 1534101 w 1592754"/>
              <a:gd name="connsiteY2100" fmla="*/ 111715 h 358279"/>
              <a:gd name="connsiteX2101" fmla="*/ 1537363 w 1592754"/>
              <a:gd name="connsiteY2101" fmla="*/ 116946 h 358279"/>
              <a:gd name="connsiteX2102" fmla="*/ 1543517 w 1592754"/>
              <a:gd name="connsiteY2102" fmla="*/ 110792 h 358279"/>
              <a:gd name="connsiteX2103" fmla="*/ 1538163 w 1592754"/>
              <a:gd name="connsiteY2103" fmla="*/ 109007 h 358279"/>
              <a:gd name="connsiteX2104" fmla="*/ 1536932 w 1592754"/>
              <a:gd name="connsiteY2104" fmla="*/ 102853 h 358279"/>
              <a:gd name="connsiteX2105" fmla="*/ 1540440 w 1592754"/>
              <a:gd name="connsiteY2105" fmla="*/ 100084 h 358279"/>
              <a:gd name="connsiteX2106" fmla="*/ 1543270 w 1592754"/>
              <a:gd name="connsiteY2106" fmla="*/ 96760 h 358279"/>
              <a:gd name="connsiteX2107" fmla="*/ 1542779 w 1592754"/>
              <a:gd name="connsiteY2107" fmla="*/ 90914 h 358279"/>
              <a:gd name="connsiteX2108" fmla="*/ 1547764 w 1592754"/>
              <a:gd name="connsiteY2108" fmla="*/ 88390 h 358279"/>
              <a:gd name="connsiteX2109" fmla="*/ 1550594 w 1592754"/>
              <a:gd name="connsiteY2109" fmla="*/ 84144 h 358279"/>
              <a:gd name="connsiteX2110" fmla="*/ 1551887 w 1592754"/>
              <a:gd name="connsiteY2110" fmla="*/ 79467 h 358279"/>
              <a:gd name="connsiteX2111" fmla="*/ 1548317 w 1592754"/>
              <a:gd name="connsiteY2111" fmla="*/ 70851 h 358279"/>
              <a:gd name="connsiteX2112" fmla="*/ 1566226 w 1592754"/>
              <a:gd name="connsiteY2112" fmla="*/ 61373 h 358279"/>
              <a:gd name="connsiteX2113" fmla="*/ 1567827 w 1592754"/>
              <a:gd name="connsiteY2113" fmla="*/ 59097 h 358279"/>
              <a:gd name="connsiteX2114" fmla="*/ 1573181 w 1592754"/>
              <a:gd name="connsiteY2114" fmla="*/ 58481 h 358279"/>
              <a:gd name="connsiteX2115" fmla="*/ 1578966 w 1592754"/>
              <a:gd name="connsiteY2115" fmla="*/ 62112 h 358279"/>
              <a:gd name="connsiteX2116" fmla="*/ 1580443 w 1592754"/>
              <a:gd name="connsiteY2116" fmla="*/ 66358 h 358279"/>
              <a:gd name="connsiteX2117" fmla="*/ 1579766 w 1592754"/>
              <a:gd name="connsiteY2117" fmla="*/ 73805 h 358279"/>
              <a:gd name="connsiteX2118" fmla="*/ 1571888 w 1592754"/>
              <a:gd name="connsiteY2118" fmla="*/ 79959 h 358279"/>
              <a:gd name="connsiteX2119" fmla="*/ 1565734 w 1592754"/>
              <a:gd name="connsiteY2119" fmla="*/ 94853 h 358279"/>
              <a:gd name="connsiteX2120" fmla="*/ 1563887 w 1592754"/>
              <a:gd name="connsiteY2120" fmla="*/ 100022 h 358279"/>
              <a:gd name="connsiteX2121" fmla="*/ 1562349 w 1592754"/>
              <a:gd name="connsiteY2121" fmla="*/ 106177 h 358279"/>
              <a:gd name="connsiteX2122" fmla="*/ 1561118 w 1592754"/>
              <a:gd name="connsiteY2122" fmla="*/ 113931 h 358279"/>
              <a:gd name="connsiteX2123" fmla="*/ 1564687 w 1592754"/>
              <a:gd name="connsiteY2123" fmla="*/ 115039 h 358279"/>
              <a:gd name="connsiteX2124" fmla="*/ 1571642 w 1592754"/>
              <a:gd name="connsiteY2124" fmla="*/ 111223 h 358279"/>
              <a:gd name="connsiteX2125" fmla="*/ 1576442 w 1592754"/>
              <a:gd name="connsiteY2125" fmla="*/ 111223 h 358279"/>
              <a:gd name="connsiteX2126" fmla="*/ 1580320 w 1592754"/>
              <a:gd name="connsiteY2126" fmla="*/ 114054 h 358279"/>
              <a:gd name="connsiteX2127" fmla="*/ 1584689 w 1592754"/>
              <a:gd name="connsiteY2127" fmla="*/ 115346 h 358279"/>
              <a:gd name="connsiteX2128" fmla="*/ 1589674 w 1592754"/>
              <a:gd name="connsiteY2128" fmla="*/ 117131 h 358279"/>
              <a:gd name="connsiteX2129" fmla="*/ 1590044 w 1592754"/>
              <a:gd name="connsiteY2129" fmla="*/ 117070 h 358279"/>
              <a:gd name="connsiteX2130" fmla="*/ 1592690 w 1592754"/>
              <a:gd name="connsiteY2130" fmla="*/ 128455 h 358279"/>
              <a:gd name="connsiteX2131" fmla="*/ 1589859 w 1592754"/>
              <a:gd name="connsiteY2131" fmla="*/ 138733 h 358279"/>
              <a:gd name="connsiteX2132" fmla="*/ 1574350 w 1592754"/>
              <a:gd name="connsiteY2132" fmla="*/ 142856 h 358279"/>
              <a:gd name="connsiteX2133" fmla="*/ 1569549 w 1592754"/>
              <a:gd name="connsiteY2133" fmla="*/ 144887 h 358279"/>
              <a:gd name="connsiteX2134" fmla="*/ 1563395 w 1592754"/>
              <a:gd name="connsiteY2134" fmla="*/ 144333 h 358279"/>
              <a:gd name="connsiteX2135" fmla="*/ 1555702 w 1592754"/>
              <a:gd name="connsiteY2135" fmla="*/ 144333 h 358279"/>
              <a:gd name="connsiteX2136" fmla="*/ 1542471 w 1592754"/>
              <a:gd name="connsiteY2136" fmla="*/ 153749 h 358279"/>
              <a:gd name="connsiteX2137" fmla="*/ 1537609 w 1592754"/>
              <a:gd name="connsiteY2137" fmla="*/ 158919 h 358279"/>
              <a:gd name="connsiteX2138" fmla="*/ 1529854 w 1592754"/>
              <a:gd name="connsiteY2138" fmla="*/ 166058 h 358279"/>
              <a:gd name="connsiteX2139" fmla="*/ 1528624 w 1592754"/>
              <a:gd name="connsiteY2139" fmla="*/ 173381 h 358279"/>
              <a:gd name="connsiteX2140" fmla="*/ 1532316 w 1592754"/>
              <a:gd name="connsiteY2140" fmla="*/ 174120 h 358279"/>
              <a:gd name="connsiteX2141" fmla="*/ 1538963 w 1592754"/>
              <a:gd name="connsiteY2141" fmla="*/ 171473 h 358279"/>
              <a:gd name="connsiteX2142" fmla="*/ 1543332 w 1592754"/>
              <a:gd name="connsiteY2142" fmla="*/ 169134 h 358279"/>
              <a:gd name="connsiteX2143" fmla="*/ 1550964 w 1592754"/>
              <a:gd name="connsiteY2143" fmla="*/ 173012 h 358279"/>
              <a:gd name="connsiteX2144" fmla="*/ 1558410 w 1592754"/>
              <a:gd name="connsiteY2144" fmla="*/ 176089 h 358279"/>
              <a:gd name="connsiteX2145" fmla="*/ 1561303 w 1592754"/>
              <a:gd name="connsiteY2145" fmla="*/ 179043 h 358279"/>
              <a:gd name="connsiteX2146" fmla="*/ 1559395 w 1592754"/>
              <a:gd name="connsiteY2146" fmla="*/ 186797 h 358279"/>
              <a:gd name="connsiteX2147" fmla="*/ 1554964 w 1592754"/>
              <a:gd name="connsiteY2147" fmla="*/ 190613 h 358279"/>
              <a:gd name="connsiteX2148" fmla="*/ 1547148 w 1592754"/>
              <a:gd name="connsiteY2148" fmla="*/ 192090 h 358279"/>
              <a:gd name="connsiteX2149" fmla="*/ 1541855 w 1592754"/>
              <a:gd name="connsiteY2149" fmla="*/ 193875 h 358279"/>
              <a:gd name="connsiteX2150" fmla="*/ 1529547 w 1592754"/>
              <a:gd name="connsiteY2150" fmla="*/ 199414 h 358279"/>
              <a:gd name="connsiteX2151" fmla="*/ 1530101 w 1592754"/>
              <a:gd name="connsiteY2151" fmla="*/ 207907 h 358279"/>
              <a:gd name="connsiteX2152" fmla="*/ 1529177 w 1592754"/>
              <a:gd name="connsiteY2152" fmla="*/ 215169 h 358279"/>
              <a:gd name="connsiteX2153" fmla="*/ 1527454 w 1592754"/>
              <a:gd name="connsiteY2153" fmla="*/ 223477 h 358279"/>
              <a:gd name="connsiteX2154" fmla="*/ 1524254 w 1592754"/>
              <a:gd name="connsiteY2154" fmla="*/ 229016 h 358279"/>
              <a:gd name="connsiteX2155" fmla="*/ 1518100 w 1592754"/>
              <a:gd name="connsiteY2155" fmla="*/ 240955 h 358279"/>
              <a:gd name="connsiteX2156" fmla="*/ 1509115 w 1592754"/>
              <a:gd name="connsiteY2156" fmla="*/ 244155 h 358279"/>
              <a:gd name="connsiteX2157" fmla="*/ 1501914 w 1592754"/>
              <a:gd name="connsiteY2157" fmla="*/ 246125 h 358279"/>
              <a:gd name="connsiteX2158" fmla="*/ 1491083 w 1592754"/>
              <a:gd name="connsiteY2158" fmla="*/ 246125 h 358279"/>
              <a:gd name="connsiteX2159" fmla="*/ 1490406 w 1592754"/>
              <a:gd name="connsiteY2159" fmla="*/ 239601 h 358279"/>
              <a:gd name="connsiteX2160" fmla="*/ 1479943 w 1592754"/>
              <a:gd name="connsiteY2160" fmla="*/ 229693 h 358279"/>
              <a:gd name="connsiteX2161" fmla="*/ 1485543 w 1592754"/>
              <a:gd name="connsiteY2161" fmla="*/ 226923 h 358279"/>
              <a:gd name="connsiteX2162" fmla="*/ 1499083 w 1592754"/>
              <a:gd name="connsiteY2162" fmla="*/ 224462 h 358279"/>
              <a:gd name="connsiteX2163" fmla="*/ 1509730 w 1592754"/>
              <a:gd name="connsiteY2163" fmla="*/ 205999 h 358279"/>
              <a:gd name="connsiteX2164" fmla="*/ 1506776 w 1592754"/>
              <a:gd name="connsiteY2164" fmla="*/ 201814 h 358279"/>
              <a:gd name="connsiteX2165" fmla="*/ 1496806 w 1592754"/>
              <a:gd name="connsiteY2165" fmla="*/ 203599 h 358279"/>
              <a:gd name="connsiteX2166" fmla="*/ 1486528 w 1592754"/>
              <a:gd name="connsiteY2166" fmla="*/ 205384 h 358279"/>
              <a:gd name="connsiteX2167" fmla="*/ 1478097 w 1592754"/>
              <a:gd name="connsiteY2167" fmla="*/ 208399 h 358279"/>
              <a:gd name="connsiteX2168" fmla="*/ 1470527 w 1592754"/>
              <a:gd name="connsiteY2168" fmla="*/ 206553 h 358279"/>
              <a:gd name="connsiteX2169" fmla="*/ 1467081 w 1592754"/>
              <a:gd name="connsiteY2169" fmla="*/ 205014 h 358279"/>
              <a:gd name="connsiteX2170" fmla="*/ 1466281 w 1592754"/>
              <a:gd name="connsiteY2170" fmla="*/ 199476 h 358279"/>
              <a:gd name="connsiteX2171" fmla="*/ 1467819 w 1592754"/>
              <a:gd name="connsiteY2171" fmla="*/ 191844 h 358279"/>
              <a:gd name="connsiteX2172" fmla="*/ 1477050 w 1592754"/>
              <a:gd name="connsiteY2172" fmla="*/ 186120 h 358279"/>
              <a:gd name="connsiteX2173" fmla="*/ 1483759 w 1592754"/>
              <a:gd name="connsiteY2173" fmla="*/ 187843 h 358279"/>
              <a:gd name="connsiteX2174" fmla="*/ 1490282 w 1592754"/>
              <a:gd name="connsiteY2174" fmla="*/ 183782 h 358279"/>
              <a:gd name="connsiteX2175" fmla="*/ 1498344 w 1592754"/>
              <a:gd name="connsiteY2175" fmla="*/ 181628 h 358279"/>
              <a:gd name="connsiteX2176" fmla="*/ 1503206 w 1592754"/>
              <a:gd name="connsiteY2176" fmla="*/ 179166 h 358279"/>
              <a:gd name="connsiteX2177" fmla="*/ 1504930 w 1592754"/>
              <a:gd name="connsiteY2177" fmla="*/ 176335 h 358279"/>
              <a:gd name="connsiteX2178" fmla="*/ 1505791 w 1592754"/>
              <a:gd name="connsiteY2178" fmla="*/ 170181 h 358279"/>
              <a:gd name="connsiteX2179" fmla="*/ 1508068 w 1592754"/>
              <a:gd name="connsiteY2179" fmla="*/ 164027 h 358279"/>
              <a:gd name="connsiteX2180" fmla="*/ 1503391 w 1592754"/>
              <a:gd name="connsiteY2180" fmla="*/ 163596 h 358279"/>
              <a:gd name="connsiteX2181" fmla="*/ 1498221 w 1592754"/>
              <a:gd name="connsiteY2181" fmla="*/ 166981 h 358279"/>
              <a:gd name="connsiteX2182" fmla="*/ 1492374 w 1592754"/>
              <a:gd name="connsiteY2182" fmla="*/ 169996 h 358279"/>
              <a:gd name="connsiteX2183" fmla="*/ 1487451 w 1592754"/>
              <a:gd name="connsiteY2183" fmla="*/ 169996 h 358279"/>
              <a:gd name="connsiteX2184" fmla="*/ 1485605 w 1592754"/>
              <a:gd name="connsiteY2184" fmla="*/ 165504 h 358279"/>
              <a:gd name="connsiteX2185" fmla="*/ 1486959 w 1592754"/>
              <a:gd name="connsiteY2185" fmla="*/ 158795 h 358279"/>
              <a:gd name="connsiteX2186" fmla="*/ 1492129 w 1592754"/>
              <a:gd name="connsiteY2186" fmla="*/ 146487 h 358279"/>
              <a:gd name="connsiteX2187" fmla="*/ 1499390 w 1592754"/>
              <a:gd name="connsiteY2187" fmla="*/ 145994 h 358279"/>
              <a:gd name="connsiteX2188" fmla="*/ 1502098 w 1592754"/>
              <a:gd name="connsiteY2188" fmla="*/ 144210 h 358279"/>
              <a:gd name="connsiteX2189" fmla="*/ 1508807 w 1592754"/>
              <a:gd name="connsiteY2189" fmla="*/ 143595 h 358279"/>
              <a:gd name="connsiteX2190" fmla="*/ 1516438 w 1592754"/>
              <a:gd name="connsiteY2190" fmla="*/ 141687 h 358279"/>
              <a:gd name="connsiteX2191" fmla="*/ 1522162 w 1592754"/>
              <a:gd name="connsiteY2191" fmla="*/ 140702 h 358279"/>
              <a:gd name="connsiteX2192" fmla="*/ 1526962 w 1592754"/>
              <a:gd name="connsiteY2192" fmla="*/ 138979 h 358279"/>
              <a:gd name="connsiteX2193" fmla="*/ 1529793 w 1592754"/>
              <a:gd name="connsiteY2193" fmla="*/ 136948 h 358279"/>
              <a:gd name="connsiteX2194" fmla="*/ 1536501 w 1592754"/>
              <a:gd name="connsiteY2194" fmla="*/ 136948 h 358279"/>
              <a:gd name="connsiteX2195" fmla="*/ 1541979 w 1592754"/>
              <a:gd name="connsiteY2195" fmla="*/ 136948 h 358279"/>
              <a:gd name="connsiteX2196" fmla="*/ 1547640 w 1592754"/>
              <a:gd name="connsiteY2196" fmla="*/ 138302 h 358279"/>
              <a:gd name="connsiteX2197" fmla="*/ 1553794 w 1592754"/>
              <a:gd name="connsiteY2197" fmla="*/ 135286 h 358279"/>
              <a:gd name="connsiteX2198" fmla="*/ 1557241 w 1592754"/>
              <a:gd name="connsiteY2198" fmla="*/ 128701 h 358279"/>
              <a:gd name="connsiteX2199" fmla="*/ 1549056 w 1592754"/>
              <a:gd name="connsiteY2199" fmla="*/ 129624 h 358279"/>
              <a:gd name="connsiteX2200" fmla="*/ 1540440 w 1592754"/>
              <a:gd name="connsiteY2200" fmla="*/ 130855 h 358279"/>
              <a:gd name="connsiteX2201" fmla="*/ 1526900 w 1592754"/>
              <a:gd name="connsiteY2201" fmla="*/ 132271 h 358279"/>
              <a:gd name="connsiteX2202" fmla="*/ 1520069 w 1592754"/>
              <a:gd name="connsiteY2202" fmla="*/ 133871 h 358279"/>
              <a:gd name="connsiteX2203" fmla="*/ 1513237 w 1592754"/>
              <a:gd name="connsiteY2203" fmla="*/ 135286 h 358279"/>
              <a:gd name="connsiteX2204" fmla="*/ 1502160 w 1592754"/>
              <a:gd name="connsiteY2204" fmla="*/ 136702 h 358279"/>
              <a:gd name="connsiteX2205" fmla="*/ 1493667 w 1592754"/>
              <a:gd name="connsiteY2205" fmla="*/ 138425 h 358279"/>
              <a:gd name="connsiteX2206" fmla="*/ 1483635 w 1592754"/>
              <a:gd name="connsiteY2206" fmla="*/ 142487 h 358279"/>
              <a:gd name="connsiteX2207" fmla="*/ 1477481 w 1592754"/>
              <a:gd name="connsiteY2207" fmla="*/ 150672 h 358279"/>
              <a:gd name="connsiteX2208" fmla="*/ 1474527 w 1592754"/>
              <a:gd name="connsiteY2208" fmla="*/ 154180 h 358279"/>
              <a:gd name="connsiteX2209" fmla="*/ 1461726 w 1592754"/>
              <a:gd name="connsiteY2209" fmla="*/ 163966 h 358279"/>
              <a:gd name="connsiteX2210" fmla="*/ 1456741 w 1592754"/>
              <a:gd name="connsiteY2210" fmla="*/ 161934 h 358279"/>
              <a:gd name="connsiteX2211" fmla="*/ 1452987 w 1592754"/>
              <a:gd name="connsiteY2211" fmla="*/ 150179 h 358279"/>
              <a:gd name="connsiteX2212" fmla="*/ 1452987 w 1592754"/>
              <a:gd name="connsiteY2212" fmla="*/ 138363 h 358279"/>
              <a:gd name="connsiteX2213" fmla="*/ 1454833 w 1592754"/>
              <a:gd name="connsiteY2213" fmla="*/ 133563 h 358279"/>
              <a:gd name="connsiteX2214" fmla="*/ 1458218 w 1592754"/>
              <a:gd name="connsiteY2214" fmla="*/ 131348 h 358279"/>
              <a:gd name="connsiteX2215" fmla="*/ 1466465 w 1592754"/>
              <a:gd name="connsiteY2215" fmla="*/ 117685 h 358279"/>
              <a:gd name="connsiteX2216" fmla="*/ 1468804 w 1592754"/>
              <a:gd name="connsiteY2216" fmla="*/ 117685 h 358279"/>
              <a:gd name="connsiteX2217" fmla="*/ 1470466 w 1592754"/>
              <a:gd name="connsiteY2217" fmla="*/ 128270 h 358279"/>
              <a:gd name="connsiteX2218" fmla="*/ 1470625 w 1592754"/>
              <a:gd name="connsiteY2218" fmla="*/ 129363 h 358279"/>
              <a:gd name="connsiteX2219" fmla="*/ 1474096 w 1592754"/>
              <a:gd name="connsiteY2219" fmla="*/ 130978 h 358279"/>
              <a:gd name="connsiteX2220" fmla="*/ 1481174 w 1592754"/>
              <a:gd name="connsiteY2220" fmla="*/ 128209 h 358279"/>
              <a:gd name="connsiteX2221" fmla="*/ 1483574 w 1592754"/>
              <a:gd name="connsiteY2221" fmla="*/ 125809 h 358279"/>
              <a:gd name="connsiteX2222" fmla="*/ 1481727 w 1592754"/>
              <a:gd name="connsiteY2222" fmla="*/ 120886 h 358279"/>
              <a:gd name="connsiteX2223" fmla="*/ 1480497 w 1592754"/>
              <a:gd name="connsiteY2223" fmla="*/ 113746 h 358279"/>
              <a:gd name="connsiteX2224" fmla="*/ 1481605 w 1592754"/>
              <a:gd name="connsiteY2224" fmla="*/ 99099 h 358279"/>
              <a:gd name="connsiteX2225" fmla="*/ 1480559 w 1592754"/>
              <a:gd name="connsiteY2225" fmla="*/ 83590 h 358279"/>
              <a:gd name="connsiteX2226" fmla="*/ 1479143 w 1592754"/>
              <a:gd name="connsiteY2226" fmla="*/ 74728 h 358279"/>
              <a:gd name="connsiteX2227" fmla="*/ 1482097 w 1592754"/>
              <a:gd name="connsiteY2227" fmla="*/ 69620 h 358279"/>
              <a:gd name="connsiteX2228" fmla="*/ 1486343 w 1592754"/>
              <a:gd name="connsiteY2228" fmla="*/ 69620 h 358279"/>
              <a:gd name="connsiteX2229" fmla="*/ 1488498 w 1592754"/>
              <a:gd name="connsiteY2229" fmla="*/ 68204 h 358279"/>
              <a:gd name="connsiteX2230" fmla="*/ 1490344 w 1592754"/>
              <a:gd name="connsiteY2230" fmla="*/ 70974 h 358279"/>
              <a:gd name="connsiteX2231" fmla="*/ 1491083 w 1592754"/>
              <a:gd name="connsiteY2231" fmla="*/ 76020 h 358279"/>
              <a:gd name="connsiteX2232" fmla="*/ 1491636 w 1592754"/>
              <a:gd name="connsiteY2232" fmla="*/ 82175 h 358279"/>
              <a:gd name="connsiteX2233" fmla="*/ 1491636 w 1592754"/>
              <a:gd name="connsiteY2233" fmla="*/ 86052 h 358279"/>
              <a:gd name="connsiteX2234" fmla="*/ 1491636 w 1592754"/>
              <a:gd name="connsiteY2234" fmla="*/ 90298 h 358279"/>
              <a:gd name="connsiteX2235" fmla="*/ 1491636 w 1592754"/>
              <a:gd name="connsiteY2235" fmla="*/ 95653 h 358279"/>
              <a:gd name="connsiteX2236" fmla="*/ 1492251 w 1592754"/>
              <a:gd name="connsiteY2236" fmla="*/ 106115 h 358279"/>
              <a:gd name="connsiteX2237" fmla="*/ 1493606 w 1592754"/>
              <a:gd name="connsiteY2237" fmla="*/ 113131 h 358279"/>
              <a:gd name="connsiteX2238" fmla="*/ 1493606 w 1592754"/>
              <a:gd name="connsiteY2238" fmla="*/ 118300 h 358279"/>
              <a:gd name="connsiteX2239" fmla="*/ 1491513 w 1592754"/>
              <a:gd name="connsiteY2239" fmla="*/ 124455 h 358279"/>
              <a:gd name="connsiteX2240" fmla="*/ 1494467 w 1592754"/>
              <a:gd name="connsiteY2240" fmla="*/ 127470 h 358279"/>
              <a:gd name="connsiteX2241" fmla="*/ 1500313 w 1592754"/>
              <a:gd name="connsiteY2241" fmla="*/ 125870 h 358279"/>
              <a:gd name="connsiteX2242" fmla="*/ 1505360 w 1592754"/>
              <a:gd name="connsiteY2242" fmla="*/ 125562 h 358279"/>
              <a:gd name="connsiteX2243" fmla="*/ 1513607 w 1592754"/>
              <a:gd name="connsiteY2243" fmla="*/ 124085 h 358279"/>
              <a:gd name="connsiteX2244" fmla="*/ 1518100 w 1592754"/>
              <a:gd name="connsiteY2244" fmla="*/ 122547 h 358279"/>
              <a:gd name="connsiteX2245" fmla="*/ 1521607 w 1592754"/>
              <a:gd name="connsiteY2245" fmla="*/ 120208 h 358279"/>
              <a:gd name="connsiteX2246" fmla="*/ 1522100 w 1592754"/>
              <a:gd name="connsiteY2246" fmla="*/ 117562 h 358279"/>
              <a:gd name="connsiteX2247" fmla="*/ 1517176 w 1592754"/>
              <a:gd name="connsiteY2247" fmla="*/ 117070 h 358279"/>
              <a:gd name="connsiteX2248" fmla="*/ 1512684 w 1592754"/>
              <a:gd name="connsiteY2248" fmla="*/ 118916 h 358279"/>
              <a:gd name="connsiteX2249" fmla="*/ 1511391 w 1592754"/>
              <a:gd name="connsiteY2249" fmla="*/ 114793 h 358279"/>
              <a:gd name="connsiteX2250" fmla="*/ 1508684 w 1592754"/>
              <a:gd name="connsiteY2250" fmla="*/ 111408 h 358279"/>
              <a:gd name="connsiteX2251" fmla="*/ 1506899 w 1592754"/>
              <a:gd name="connsiteY2251" fmla="*/ 116454 h 358279"/>
              <a:gd name="connsiteX2252" fmla="*/ 1504745 w 1592754"/>
              <a:gd name="connsiteY2252" fmla="*/ 119470 h 358279"/>
              <a:gd name="connsiteX2253" fmla="*/ 1501729 w 1592754"/>
              <a:gd name="connsiteY2253" fmla="*/ 121070 h 358279"/>
              <a:gd name="connsiteX2254" fmla="*/ 1498652 w 1592754"/>
              <a:gd name="connsiteY2254" fmla="*/ 115285 h 358279"/>
              <a:gd name="connsiteX2255" fmla="*/ 1499083 w 1592754"/>
              <a:gd name="connsiteY2255" fmla="*/ 103345 h 358279"/>
              <a:gd name="connsiteX2256" fmla="*/ 1497729 w 1592754"/>
              <a:gd name="connsiteY2256" fmla="*/ 95222 h 358279"/>
              <a:gd name="connsiteX2257" fmla="*/ 1497729 w 1592754"/>
              <a:gd name="connsiteY2257" fmla="*/ 83714 h 358279"/>
              <a:gd name="connsiteX2258" fmla="*/ 1496867 w 1592754"/>
              <a:gd name="connsiteY2258" fmla="*/ 79836 h 358279"/>
              <a:gd name="connsiteX2259" fmla="*/ 1499206 w 1592754"/>
              <a:gd name="connsiteY2259" fmla="*/ 74236 h 358279"/>
              <a:gd name="connsiteX2260" fmla="*/ 1503145 w 1592754"/>
              <a:gd name="connsiteY2260" fmla="*/ 72020 h 358279"/>
              <a:gd name="connsiteX2261" fmla="*/ 1505052 w 1592754"/>
              <a:gd name="connsiteY2261" fmla="*/ 78175 h 358279"/>
              <a:gd name="connsiteX2262" fmla="*/ 1506345 w 1592754"/>
              <a:gd name="connsiteY2262" fmla="*/ 82052 h 358279"/>
              <a:gd name="connsiteX2263" fmla="*/ 1508191 w 1592754"/>
              <a:gd name="connsiteY2263" fmla="*/ 95037 h 358279"/>
              <a:gd name="connsiteX2264" fmla="*/ 1509914 w 1592754"/>
              <a:gd name="connsiteY2264" fmla="*/ 98053 h 358279"/>
              <a:gd name="connsiteX2265" fmla="*/ 1516623 w 1592754"/>
              <a:gd name="connsiteY2265" fmla="*/ 98053 h 358279"/>
              <a:gd name="connsiteX2266" fmla="*/ 1519146 w 1592754"/>
              <a:gd name="connsiteY2266" fmla="*/ 101253 h 358279"/>
              <a:gd name="connsiteX2267" fmla="*/ 1525301 w 1592754"/>
              <a:gd name="connsiteY2267" fmla="*/ 95529 h 358279"/>
              <a:gd name="connsiteX2268" fmla="*/ 1522038 w 1592754"/>
              <a:gd name="connsiteY2268" fmla="*/ 87775 h 358279"/>
              <a:gd name="connsiteX2269" fmla="*/ 1516623 w 1592754"/>
              <a:gd name="connsiteY2269" fmla="*/ 89867 h 358279"/>
              <a:gd name="connsiteX2270" fmla="*/ 1512807 w 1592754"/>
              <a:gd name="connsiteY2270" fmla="*/ 91653 h 358279"/>
              <a:gd name="connsiteX2271" fmla="*/ 1512807 w 1592754"/>
              <a:gd name="connsiteY2271" fmla="*/ 83960 h 358279"/>
              <a:gd name="connsiteX2272" fmla="*/ 1515145 w 1592754"/>
              <a:gd name="connsiteY2272" fmla="*/ 77806 h 358279"/>
              <a:gd name="connsiteX2273" fmla="*/ 1512561 w 1592754"/>
              <a:gd name="connsiteY2273" fmla="*/ 70974 h 358279"/>
              <a:gd name="connsiteX2274" fmla="*/ 1516869 w 1592754"/>
              <a:gd name="connsiteY2274" fmla="*/ 66666 h 358279"/>
              <a:gd name="connsiteX2275" fmla="*/ 1521608 w 1592754"/>
              <a:gd name="connsiteY2275" fmla="*/ 70543 h 358279"/>
              <a:gd name="connsiteX2276" fmla="*/ 1527331 w 1592754"/>
              <a:gd name="connsiteY2276" fmla="*/ 62973 h 358279"/>
              <a:gd name="connsiteX2277" fmla="*/ 1531578 w 1592754"/>
              <a:gd name="connsiteY2277" fmla="*/ 55096 h 358279"/>
              <a:gd name="connsiteX2278" fmla="*/ 1535024 w 1592754"/>
              <a:gd name="connsiteY2278" fmla="*/ 55096 h 358279"/>
              <a:gd name="connsiteX2279" fmla="*/ 1538470 w 1592754"/>
              <a:gd name="connsiteY2279" fmla="*/ 54357 h 358279"/>
              <a:gd name="connsiteX2280" fmla="*/ 197722 w 1592754"/>
              <a:gd name="connsiteY2280" fmla="*/ 49466 h 358279"/>
              <a:gd name="connsiteX2281" fmla="*/ 100550 w 1592754"/>
              <a:gd name="connsiteY2281" fmla="*/ 74283 h 358279"/>
              <a:gd name="connsiteX2282" fmla="*/ 100532 w 1592754"/>
              <a:gd name="connsiteY2282" fmla="*/ 74283 h 358279"/>
              <a:gd name="connsiteX2283" fmla="*/ 48104 w 1592754"/>
              <a:gd name="connsiteY2283" fmla="*/ 179175 h 358279"/>
              <a:gd name="connsiteX2284" fmla="*/ 49604 w 1592754"/>
              <a:gd name="connsiteY2284" fmla="*/ 199122 h 358279"/>
              <a:gd name="connsiteX2285" fmla="*/ 49904 w 1592754"/>
              <a:gd name="connsiteY2285" fmla="*/ 200746 h 358279"/>
              <a:gd name="connsiteX2286" fmla="*/ 51316 w 1592754"/>
              <a:gd name="connsiteY2286" fmla="*/ 208019 h 358279"/>
              <a:gd name="connsiteX2287" fmla="*/ 53964 w 1592754"/>
              <a:gd name="connsiteY2287" fmla="*/ 218064 h 358279"/>
              <a:gd name="connsiteX2288" fmla="*/ 57813 w 1592754"/>
              <a:gd name="connsiteY2288" fmla="*/ 228655 h 358279"/>
              <a:gd name="connsiteX2289" fmla="*/ 58378 w 1592754"/>
              <a:gd name="connsiteY2289" fmla="*/ 230068 h 358279"/>
              <a:gd name="connsiteX2290" fmla="*/ 73982 w 1592754"/>
              <a:gd name="connsiteY2290" fmla="*/ 257429 h 358279"/>
              <a:gd name="connsiteX2291" fmla="*/ 74071 w 1592754"/>
              <a:gd name="connsiteY2291" fmla="*/ 257535 h 358279"/>
              <a:gd name="connsiteX2292" fmla="*/ 74203 w 1592754"/>
              <a:gd name="connsiteY2292" fmla="*/ 257713 h 358279"/>
              <a:gd name="connsiteX2293" fmla="*/ 113018 w 1592754"/>
              <a:gd name="connsiteY2293" fmla="*/ 292368 h 358279"/>
              <a:gd name="connsiteX2294" fmla="*/ 140713 w 1592754"/>
              <a:gd name="connsiteY2294" fmla="*/ 302004 h 358279"/>
              <a:gd name="connsiteX2295" fmla="*/ 138627 w 1592754"/>
              <a:gd name="connsiteY2295" fmla="*/ 298666 h 358279"/>
              <a:gd name="connsiteX2296" fmla="*/ 133702 w 1592754"/>
              <a:gd name="connsiteY2296" fmla="*/ 296901 h 358279"/>
              <a:gd name="connsiteX2297" fmla="*/ 132944 w 1592754"/>
              <a:gd name="connsiteY2297" fmla="*/ 296204 h 358279"/>
              <a:gd name="connsiteX2298" fmla="*/ 140499 w 1592754"/>
              <a:gd name="connsiteY2298" fmla="*/ 297483 h 358279"/>
              <a:gd name="connsiteX2299" fmla="*/ 144380 w 1592754"/>
              <a:gd name="connsiteY2299" fmla="*/ 301903 h 358279"/>
              <a:gd name="connsiteX2300" fmla="*/ 144889 w 1592754"/>
              <a:gd name="connsiteY2300" fmla="*/ 303457 h 358279"/>
              <a:gd name="connsiteX2301" fmla="*/ 152328 w 1592754"/>
              <a:gd name="connsiteY2301" fmla="*/ 306045 h 358279"/>
              <a:gd name="connsiteX2302" fmla="*/ 154338 w 1592754"/>
              <a:gd name="connsiteY2302" fmla="*/ 306045 h 358279"/>
              <a:gd name="connsiteX2303" fmla="*/ 154301 w 1592754"/>
              <a:gd name="connsiteY2303" fmla="*/ 306731 h 358279"/>
              <a:gd name="connsiteX2304" fmla="*/ 160463 w 1592754"/>
              <a:gd name="connsiteY2304" fmla="*/ 308875 h 358279"/>
              <a:gd name="connsiteX2305" fmla="*/ 181599 w 1592754"/>
              <a:gd name="connsiteY2305" fmla="*/ 307827 h 358279"/>
              <a:gd name="connsiteX2306" fmla="*/ 181911 w 1592754"/>
              <a:gd name="connsiteY2306" fmla="*/ 307493 h 358279"/>
              <a:gd name="connsiteX2307" fmla="*/ 180146 w 1592754"/>
              <a:gd name="connsiteY2307" fmla="*/ 307493 h 358279"/>
              <a:gd name="connsiteX2308" fmla="*/ 180834 w 1592754"/>
              <a:gd name="connsiteY2308" fmla="*/ 307034 h 358279"/>
              <a:gd name="connsiteX2309" fmla="*/ 177798 w 1592754"/>
              <a:gd name="connsiteY2309" fmla="*/ 307034 h 358279"/>
              <a:gd name="connsiteX2310" fmla="*/ 178416 w 1592754"/>
              <a:gd name="connsiteY2310" fmla="*/ 306557 h 358279"/>
              <a:gd name="connsiteX2311" fmla="*/ 172185 w 1592754"/>
              <a:gd name="connsiteY2311" fmla="*/ 306557 h 358279"/>
              <a:gd name="connsiteX2312" fmla="*/ 168654 w 1592754"/>
              <a:gd name="connsiteY2312" fmla="*/ 298543 h 358279"/>
              <a:gd name="connsiteX2313" fmla="*/ 159651 w 1592754"/>
              <a:gd name="connsiteY2313" fmla="*/ 298172 h 358279"/>
              <a:gd name="connsiteX2314" fmla="*/ 155150 w 1592754"/>
              <a:gd name="connsiteY2314" fmla="*/ 305057 h 358279"/>
              <a:gd name="connsiteX2315" fmla="*/ 154355 w 1592754"/>
              <a:gd name="connsiteY2315" fmla="*/ 304810 h 358279"/>
              <a:gd name="connsiteX2316" fmla="*/ 156332 w 1592754"/>
              <a:gd name="connsiteY2316" fmla="*/ 299126 h 358279"/>
              <a:gd name="connsiteX2317" fmla="*/ 163888 w 1592754"/>
              <a:gd name="connsiteY2317" fmla="*/ 296089 h 358279"/>
              <a:gd name="connsiteX2318" fmla="*/ 174479 w 1592754"/>
              <a:gd name="connsiteY2318" fmla="*/ 298861 h 358279"/>
              <a:gd name="connsiteX2319" fmla="*/ 176509 w 1592754"/>
              <a:gd name="connsiteY2319" fmla="*/ 305710 h 358279"/>
              <a:gd name="connsiteX2320" fmla="*/ 183571 w 1592754"/>
              <a:gd name="connsiteY2320" fmla="*/ 305534 h 358279"/>
              <a:gd name="connsiteX2321" fmla="*/ 186218 w 1592754"/>
              <a:gd name="connsiteY2321" fmla="*/ 299126 h 358279"/>
              <a:gd name="connsiteX2322" fmla="*/ 193774 w 1592754"/>
              <a:gd name="connsiteY2322" fmla="*/ 296089 h 358279"/>
              <a:gd name="connsiteX2323" fmla="*/ 204365 w 1592754"/>
              <a:gd name="connsiteY2323" fmla="*/ 298861 h 358279"/>
              <a:gd name="connsiteX2324" fmla="*/ 206395 w 1592754"/>
              <a:gd name="connsiteY2324" fmla="*/ 305710 h 358279"/>
              <a:gd name="connsiteX2325" fmla="*/ 212375 w 1592754"/>
              <a:gd name="connsiteY2325" fmla="*/ 305561 h 358279"/>
              <a:gd name="connsiteX2326" fmla="*/ 213645 w 1592754"/>
              <a:gd name="connsiteY2326" fmla="*/ 304958 h 358279"/>
              <a:gd name="connsiteX2327" fmla="*/ 214529 w 1592754"/>
              <a:gd name="connsiteY2327" fmla="*/ 302248 h 358279"/>
              <a:gd name="connsiteX2328" fmla="*/ 217534 w 1592754"/>
              <a:gd name="connsiteY2328" fmla="*/ 297413 h 358279"/>
              <a:gd name="connsiteX2329" fmla="*/ 224931 w 1592754"/>
              <a:gd name="connsiteY2329" fmla="*/ 295736 h 358279"/>
              <a:gd name="connsiteX2330" fmla="*/ 224931 w 1592754"/>
              <a:gd name="connsiteY2330" fmla="*/ 298349 h 358279"/>
              <a:gd name="connsiteX2331" fmla="*/ 217587 w 1592754"/>
              <a:gd name="connsiteY2331" fmla="*/ 299408 h 358279"/>
              <a:gd name="connsiteX2332" fmla="*/ 215340 w 1592754"/>
              <a:gd name="connsiteY2332" fmla="*/ 304152 h 358279"/>
              <a:gd name="connsiteX2333" fmla="*/ 257634 w 1592754"/>
              <a:gd name="connsiteY2333" fmla="*/ 284058 h 358279"/>
              <a:gd name="connsiteX2334" fmla="*/ 283981 w 1592754"/>
              <a:gd name="connsiteY2334" fmla="*/ 100629 h 358279"/>
              <a:gd name="connsiteX2335" fmla="*/ 197722 w 1592754"/>
              <a:gd name="connsiteY2335" fmla="*/ 49466 h 358279"/>
              <a:gd name="connsiteX2336" fmla="*/ 115978 w 1592754"/>
              <a:gd name="connsiteY2336" fmla="*/ 47468 h 358279"/>
              <a:gd name="connsiteX2337" fmla="*/ 115431 w 1592754"/>
              <a:gd name="connsiteY2337" fmla="*/ 47927 h 358279"/>
              <a:gd name="connsiteX2338" fmla="*/ 114619 w 1592754"/>
              <a:gd name="connsiteY2338" fmla="*/ 48122 h 358279"/>
              <a:gd name="connsiteX2339" fmla="*/ 113860 w 1592754"/>
              <a:gd name="connsiteY2339" fmla="*/ 48475 h 358279"/>
              <a:gd name="connsiteX2340" fmla="*/ 112942 w 1592754"/>
              <a:gd name="connsiteY2340" fmla="*/ 48475 h 358279"/>
              <a:gd name="connsiteX2341" fmla="*/ 112165 w 1592754"/>
              <a:gd name="connsiteY2341" fmla="*/ 48722 h 358279"/>
              <a:gd name="connsiteX2342" fmla="*/ 112112 w 1592754"/>
              <a:gd name="connsiteY2342" fmla="*/ 48651 h 358279"/>
              <a:gd name="connsiteX2343" fmla="*/ 112483 w 1592754"/>
              <a:gd name="connsiteY2343" fmla="*/ 49851 h 358279"/>
              <a:gd name="connsiteX2344" fmla="*/ 112801 w 1592754"/>
              <a:gd name="connsiteY2344" fmla="*/ 50522 h 358279"/>
              <a:gd name="connsiteX2345" fmla="*/ 113683 w 1592754"/>
              <a:gd name="connsiteY2345" fmla="*/ 51370 h 358279"/>
              <a:gd name="connsiteX2346" fmla="*/ 114690 w 1592754"/>
              <a:gd name="connsiteY2346" fmla="*/ 52005 h 358279"/>
              <a:gd name="connsiteX2347" fmla="*/ 115890 w 1592754"/>
              <a:gd name="connsiteY2347" fmla="*/ 52711 h 358279"/>
              <a:gd name="connsiteX2348" fmla="*/ 116402 w 1592754"/>
              <a:gd name="connsiteY2348" fmla="*/ 53470 h 358279"/>
              <a:gd name="connsiteX2349" fmla="*/ 117302 w 1592754"/>
              <a:gd name="connsiteY2349" fmla="*/ 53735 h 358279"/>
              <a:gd name="connsiteX2350" fmla="*/ 117814 w 1592754"/>
              <a:gd name="connsiteY2350" fmla="*/ 52958 h 358279"/>
              <a:gd name="connsiteX2351" fmla="*/ 118485 w 1592754"/>
              <a:gd name="connsiteY2351" fmla="*/ 52535 h 358279"/>
              <a:gd name="connsiteX2352" fmla="*/ 119085 w 1592754"/>
              <a:gd name="connsiteY2352" fmla="*/ 51740 h 358279"/>
              <a:gd name="connsiteX2353" fmla="*/ 119226 w 1592754"/>
              <a:gd name="connsiteY2353" fmla="*/ 50928 h 358279"/>
              <a:gd name="connsiteX2354" fmla="*/ 119138 w 1592754"/>
              <a:gd name="connsiteY2354" fmla="*/ 49887 h 358279"/>
              <a:gd name="connsiteX2355" fmla="*/ 119244 w 1592754"/>
              <a:gd name="connsiteY2355" fmla="*/ 48934 h 358279"/>
              <a:gd name="connsiteX2356" fmla="*/ 118873 w 1592754"/>
              <a:gd name="connsiteY2356" fmla="*/ 48192 h 358279"/>
              <a:gd name="connsiteX2357" fmla="*/ 118150 w 1592754"/>
              <a:gd name="connsiteY2357" fmla="*/ 47857 h 358279"/>
              <a:gd name="connsiteX2358" fmla="*/ 115978 w 1592754"/>
              <a:gd name="connsiteY2358" fmla="*/ 47468 h 358279"/>
              <a:gd name="connsiteX2359" fmla="*/ 106623 w 1592754"/>
              <a:gd name="connsiteY2359" fmla="*/ 45086 h 358279"/>
              <a:gd name="connsiteX2360" fmla="*/ 106782 w 1592754"/>
              <a:gd name="connsiteY2360" fmla="*/ 45933 h 358279"/>
              <a:gd name="connsiteX2361" fmla="*/ 106429 w 1592754"/>
              <a:gd name="connsiteY2361" fmla="*/ 47081 h 358279"/>
              <a:gd name="connsiteX2362" fmla="*/ 105934 w 1592754"/>
              <a:gd name="connsiteY2362" fmla="*/ 48352 h 358279"/>
              <a:gd name="connsiteX2363" fmla="*/ 105122 w 1592754"/>
              <a:gd name="connsiteY2363" fmla="*/ 49234 h 358279"/>
              <a:gd name="connsiteX2364" fmla="*/ 104240 w 1592754"/>
              <a:gd name="connsiteY2364" fmla="*/ 49023 h 358279"/>
              <a:gd name="connsiteX2365" fmla="*/ 104240 w 1592754"/>
              <a:gd name="connsiteY2365" fmla="*/ 48122 h 358279"/>
              <a:gd name="connsiteX2366" fmla="*/ 105193 w 1592754"/>
              <a:gd name="connsiteY2366" fmla="*/ 46798 h 358279"/>
              <a:gd name="connsiteX2367" fmla="*/ 105493 w 1592754"/>
              <a:gd name="connsiteY2367" fmla="*/ 46181 h 358279"/>
              <a:gd name="connsiteX2368" fmla="*/ 106023 w 1592754"/>
              <a:gd name="connsiteY2368" fmla="*/ 45563 h 358279"/>
              <a:gd name="connsiteX2369" fmla="*/ 106623 w 1592754"/>
              <a:gd name="connsiteY2369" fmla="*/ 45086 h 358279"/>
              <a:gd name="connsiteX2370" fmla="*/ 108141 w 1592754"/>
              <a:gd name="connsiteY2370" fmla="*/ 40195 h 358279"/>
              <a:gd name="connsiteX2371" fmla="*/ 107276 w 1592754"/>
              <a:gd name="connsiteY2371" fmla="*/ 40672 h 358279"/>
              <a:gd name="connsiteX2372" fmla="*/ 106358 w 1592754"/>
              <a:gd name="connsiteY2372" fmla="*/ 40831 h 358279"/>
              <a:gd name="connsiteX2373" fmla="*/ 105952 w 1592754"/>
              <a:gd name="connsiteY2373" fmla="*/ 41290 h 358279"/>
              <a:gd name="connsiteX2374" fmla="*/ 105669 w 1592754"/>
              <a:gd name="connsiteY2374" fmla="*/ 41784 h 358279"/>
              <a:gd name="connsiteX2375" fmla="*/ 105369 w 1592754"/>
              <a:gd name="connsiteY2375" fmla="*/ 42402 h 358279"/>
              <a:gd name="connsiteX2376" fmla="*/ 104734 w 1592754"/>
              <a:gd name="connsiteY2376" fmla="*/ 43249 h 358279"/>
              <a:gd name="connsiteX2377" fmla="*/ 104204 w 1592754"/>
              <a:gd name="connsiteY2377" fmla="*/ 43797 h 358279"/>
              <a:gd name="connsiteX2378" fmla="*/ 103586 w 1592754"/>
              <a:gd name="connsiteY2378" fmla="*/ 44573 h 358279"/>
              <a:gd name="connsiteX2379" fmla="*/ 102668 w 1592754"/>
              <a:gd name="connsiteY2379" fmla="*/ 45527 h 358279"/>
              <a:gd name="connsiteX2380" fmla="*/ 101450 w 1592754"/>
              <a:gd name="connsiteY2380" fmla="*/ 46833 h 358279"/>
              <a:gd name="connsiteX2381" fmla="*/ 100850 w 1592754"/>
              <a:gd name="connsiteY2381" fmla="*/ 46603 h 358279"/>
              <a:gd name="connsiteX2382" fmla="*/ 99914 w 1592754"/>
              <a:gd name="connsiteY2382" fmla="*/ 46603 h 358279"/>
              <a:gd name="connsiteX2383" fmla="*/ 99314 w 1592754"/>
              <a:gd name="connsiteY2383" fmla="*/ 47433 h 358279"/>
              <a:gd name="connsiteX2384" fmla="*/ 99420 w 1592754"/>
              <a:gd name="connsiteY2384" fmla="*/ 49498 h 358279"/>
              <a:gd name="connsiteX2385" fmla="*/ 100338 w 1592754"/>
              <a:gd name="connsiteY2385" fmla="*/ 50858 h 358279"/>
              <a:gd name="connsiteX2386" fmla="*/ 101397 w 1592754"/>
              <a:gd name="connsiteY2386" fmla="*/ 52093 h 358279"/>
              <a:gd name="connsiteX2387" fmla="*/ 102262 w 1592754"/>
              <a:gd name="connsiteY2387" fmla="*/ 53011 h 358279"/>
              <a:gd name="connsiteX2388" fmla="*/ 102792 w 1592754"/>
              <a:gd name="connsiteY2388" fmla="*/ 53700 h 358279"/>
              <a:gd name="connsiteX2389" fmla="*/ 103180 w 1592754"/>
              <a:gd name="connsiteY2389" fmla="*/ 53965 h 358279"/>
              <a:gd name="connsiteX2390" fmla="*/ 103798 w 1592754"/>
              <a:gd name="connsiteY2390" fmla="*/ 54547 h 358279"/>
              <a:gd name="connsiteX2391" fmla="*/ 104310 w 1592754"/>
              <a:gd name="connsiteY2391" fmla="*/ 54653 h 358279"/>
              <a:gd name="connsiteX2392" fmla="*/ 105316 w 1592754"/>
              <a:gd name="connsiteY2392" fmla="*/ 54176 h 358279"/>
              <a:gd name="connsiteX2393" fmla="*/ 105828 w 1592754"/>
              <a:gd name="connsiteY2393" fmla="*/ 53717 h 358279"/>
              <a:gd name="connsiteX2394" fmla="*/ 106711 w 1592754"/>
              <a:gd name="connsiteY2394" fmla="*/ 53470 h 358279"/>
              <a:gd name="connsiteX2395" fmla="*/ 107240 w 1592754"/>
              <a:gd name="connsiteY2395" fmla="*/ 53788 h 358279"/>
              <a:gd name="connsiteX2396" fmla="*/ 107911 w 1592754"/>
              <a:gd name="connsiteY2396" fmla="*/ 55271 h 358279"/>
              <a:gd name="connsiteX2397" fmla="*/ 108529 w 1592754"/>
              <a:gd name="connsiteY2397" fmla="*/ 56312 h 358279"/>
              <a:gd name="connsiteX2398" fmla="*/ 108970 w 1592754"/>
              <a:gd name="connsiteY2398" fmla="*/ 57071 h 358279"/>
              <a:gd name="connsiteX2399" fmla="*/ 108670 w 1592754"/>
              <a:gd name="connsiteY2399" fmla="*/ 58678 h 358279"/>
              <a:gd name="connsiteX2400" fmla="*/ 107276 w 1592754"/>
              <a:gd name="connsiteY2400" fmla="*/ 58978 h 358279"/>
              <a:gd name="connsiteX2401" fmla="*/ 106693 w 1592754"/>
              <a:gd name="connsiteY2401" fmla="*/ 59772 h 358279"/>
              <a:gd name="connsiteX2402" fmla="*/ 108670 w 1592754"/>
              <a:gd name="connsiteY2402" fmla="*/ 60284 h 358279"/>
              <a:gd name="connsiteX2403" fmla="*/ 109588 w 1592754"/>
              <a:gd name="connsiteY2403" fmla="*/ 60849 h 358279"/>
              <a:gd name="connsiteX2404" fmla="*/ 110629 w 1592754"/>
              <a:gd name="connsiteY2404" fmla="*/ 60743 h 358279"/>
              <a:gd name="connsiteX2405" fmla="*/ 111336 w 1592754"/>
              <a:gd name="connsiteY2405" fmla="*/ 60831 h 358279"/>
              <a:gd name="connsiteX2406" fmla="*/ 112095 w 1592754"/>
              <a:gd name="connsiteY2406" fmla="*/ 60743 h 358279"/>
              <a:gd name="connsiteX2407" fmla="*/ 112642 w 1592754"/>
              <a:gd name="connsiteY2407" fmla="*/ 60743 h 358279"/>
              <a:gd name="connsiteX2408" fmla="*/ 113242 w 1592754"/>
              <a:gd name="connsiteY2408" fmla="*/ 59772 h 358279"/>
              <a:gd name="connsiteX2409" fmla="*/ 113613 w 1592754"/>
              <a:gd name="connsiteY2409" fmla="*/ 58289 h 358279"/>
              <a:gd name="connsiteX2410" fmla="*/ 113701 w 1592754"/>
              <a:gd name="connsiteY2410" fmla="*/ 56524 h 358279"/>
              <a:gd name="connsiteX2411" fmla="*/ 110930 w 1592754"/>
              <a:gd name="connsiteY2411" fmla="*/ 51917 h 358279"/>
              <a:gd name="connsiteX2412" fmla="*/ 110153 w 1592754"/>
              <a:gd name="connsiteY2412" fmla="*/ 50981 h 358279"/>
              <a:gd name="connsiteX2413" fmla="*/ 110312 w 1592754"/>
              <a:gd name="connsiteY2413" fmla="*/ 50116 h 358279"/>
              <a:gd name="connsiteX2414" fmla="*/ 110806 w 1592754"/>
              <a:gd name="connsiteY2414" fmla="*/ 49728 h 358279"/>
              <a:gd name="connsiteX2415" fmla="*/ 110965 w 1592754"/>
              <a:gd name="connsiteY2415" fmla="*/ 48386 h 358279"/>
              <a:gd name="connsiteX2416" fmla="*/ 110965 w 1592754"/>
              <a:gd name="connsiteY2416" fmla="*/ 44573 h 358279"/>
              <a:gd name="connsiteX2417" fmla="*/ 110965 w 1592754"/>
              <a:gd name="connsiteY2417" fmla="*/ 43444 h 358279"/>
              <a:gd name="connsiteX2418" fmla="*/ 111353 w 1592754"/>
              <a:gd name="connsiteY2418" fmla="*/ 41767 h 358279"/>
              <a:gd name="connsiteX2419" fmla="*/ 110859 w 1592754"/>
              <a:gd name="connsiteY2419" fmla="*/ 41008 h 358279"/>
              <a:gd name="connsiteX2420" fmla="*/ 109906 w 1592754"/>
              <a:gd name="connsiteY2420" fmla="*/ 40195 h 358279"/>
              <a:gd name="connsiteX2421" fmla="*/ 108141 w 1592754"/>
              <a:gd name="connsiteY2421" fmla="*/ 40195 h 358279"/>
              <a:gd name="connsiteX2422" fmla="*/ 259248 w 1592754"/>
              <a:gd name="connsiteY2422" fmla="*/ 37848 h 358279"/>
              <a:gd name="connsiteX2423" fmla="*/ 258665 w 1592754"/>
              <a:gd name="connsiteY2423" fmla="*/ 38042 h 358279"/>
              <a:gd name="connsiteX2424" fmla="*/ 258065 w 1592754"/>
              <a:gd name="connsiteY2424" fmla="*/ 39225 h 358279"/>
              <a:gd name="connsiteX2425" fmla="*/ 257165 w 1592754"/>
              <a:gd name="connsiteY2425" fmla="*/ 40460 h 358279"/>
              <a:gd name="connsiteX2426" fmla="*/ 255523 w 1592754"/>
              <a:gd name="connsiteY2426" fmla="*/ 42226 h 358279"/>
              <a:gd name="connsiteX2427" fmla="*/ 252822 w 1592754"/>
              <a:gd name="connsiteY2427" fmla="*/ 41714 h 358279"/>
              <a:gd name="connsiteX2428" fmla="*/ 251463 w 1592754"/>
              <a:gd name="connsiteY2428" fmla="*/ 40884 h 358279"/>
              <a:gd name="connsiteX2429" fmla="*/ 250686 w 1592754"/>
              <a:gd name="connsiteY2429" fmla="*/ 40884 h 358279"/>
              <a:gd name="connsiteX2430" fmla="*/ 249874 w 1592754"/>
              <a:gd name="connsiteY2430" fmla="*/ 40743 h 358279"/>
              <a:gd name="connsiteX2431" fmla="*/ 249044 w 1592754"/>
              <a:gd name="connsiteY2431" fmla="*/ 40990 h 358279"/>
              <a:gd name="connsiteX2432" fmla="*/ 248250 w 1592754"/>
              <a:gd name="connsiteY2432" fmla="*/ 41678 h 358279"/>
              <a:gd name="connsiteX2433" fmla="*/ 248550 w 1592754"/>
              <a:gd name="connsiteY2433" fmla="*/ 43708 h 358279"/>
              <a:gd name="connsiteX2434" fmla="*/ 249256 w 1592754"/>
              <a:gd name="connsiteY2434" fmla="*/ 44715 h 358279"/>
              <a:gd name="connsiteX2435" fmla="*/ 249874 w 1592754"/>
              <a:gd name="connsiteY2435" fmla="*/ 45068 h 358279"/>
              <a:gd name="connsiteX2436" fmla="*/ 250616 w 1592754"/>
              <a:gd name="connsiteY2436" fmla="*/ 45262 h 358279"/>
              <a:gd name="connsiteX2437" fmla="*/ 251110 w 1592754"/>
              <a:gd name="connsiteY2437" fmla="*/ 45544 h 358279"/>
              <a:gd name="connsiteX2438" fmla="*/ 251763 w 1592754"/>
              <a:gd name="connsiteY2438" fmla="*/ 45880 h 358279"/>
              <a:gd name="connsiteX2439" fmla="*/ 250986 w 1592754"/>
              <a:gd name="connsiteY2439" fmla="*/ 46621 h 358279"/>
              <a:gd name="connsiteX2440" fmla="*/ 248532 w 1592754"/>
              <a:gd name="connsiteY2440" fmla="*/ 48069 h 358279"/>
              <a:gd name="connsiteX2441" fmla="*/ 243625 w 1592754"/>
              <a:gd name="connsiteY2441" fmla="*/ 49269 h 358279"/>
              <a:gd name="connsiteX2442" fmla="*/ 243025 w 1592754"/>
              <a:gd name="connsiteY2442" fmla="*/ 49269 h 358279"/>
              <a:gd name="connsiteX2443" fmla="*/ 242054 w 1592754"/>
              <a:gd name="connsiteY2443" fmla="*/ 49393 h 358279"/>
              <a:gd name="connsiteX2444" fmla="*/ 240748 w 1592754"/>
              <a:gd name="connsiteY2444" fmla="*/ 49393 h 358279"/>
              <a:gd name="connsiteX2445" fmla="*/ 240748 w 1592754"/>
              <a:gd name="connsiteY2445" fmla="*/ 49322 h 358279"/>
              <a:gd name="connsiteX2446" fmla="*/ 239883 w 1592754"/>
              <a:gd name="connsiteY2446" fmla="*/ 49534 h 358279"/>
              <a:gd name="connsiteX2447" fmla="*/ 240412 w 1592754"/>
              <a:gd name="connsiteY2447" fmla="*/ 50152 h 358279"/>
              <a:gd name="connsiteX2448" fmla="*/ 240412 w 1592754"/>
              <a:gd name="connsiteY2448" fmla="*/ 51175 h 358279"/>
              <a:gd name="connsiteX2449" fmla="*/ 240659 w 1592754"/>
              <a:gd name="connsiteY2449" fmla="*/ 51917 h 358279"/>
              <a:gd name="connsiteX2450" fmla="*/ 241524 w 1592754"/>
              <a:gd name="connsiteY2450" fmla="*/ 52217 h 358279"/>
              <a:gd name="connsiteX2451" fmla="*/ 243113 w 1592754"/>
              <a:gd name="connsiteY2451" fmla="*/ 52676 h 358279"/>
              <a:gd name="connsiteX2452" fmla="*/ 245108 w 1592754"/>
              <a:gd name="connsiteY2452" fmla="*/ 52676 h 358279"/>
              <a:gd name="connsiteX2453" fmla="*/ 247879 w 1592754"/>
              <a:gd name="connsiteY2453" fmla="*/ 52676 h 358279"/>
              <a:gd name="connsiteX2454" fmla="*/ 251004 w 1592754"/>
              <a:gd name="connsiteY2454" fmla="*/ 51899 h 358279"/>
              <a:gd name="connsiteX2455" fmla="*/ 253581 w 1592754"/>
              <a:gd name="connsiteY2455" fmla="*/ 50593 h 358279"/>
              <a:gd name="connsiteX2456" fmla="*/ 254570 w 1592754"/>
              <a:gd name="connsiteY2456" fmla="*/ 53488 h 358279"/>
              <a:gd name="connsiteX2457" fmla="*/ 254923 w 1592754"/>
              <a:gd name="connsiteY2457" fmla="*/ 55006 h 358279"/>
              <a:gd name="connsiteX2458" fmla="*/ 255293 w 1592754"/>
              <a:gd name="connsiteY2458" fmla="*/ 57672 h 358279"/>
              <a:gd name="connsiteX2459" fmla="*/ 255293 w 1592754"/>
              <a:gd name="connsiteY2459" fmla="*/ 60637 h 358279"/>
              <a:gd name="connsiteX2460" fmla="*/ 255788 w 1592754"/>
              <a:gd name="connsiteY2460" fmla="*/ 61696 h 358279"/>
              <a:gd name="connsiteX2461" fmla="*/ 257129 w 1592754"/>
              <a:gd name="connsiteY2461" fmla="*/ 62738 h 358279"/>
              <a:gd name="connsiteX2462" fmla="*/ 257959 w 1592754"/>
              <a:gd name="connsiteY2462" fmla="*/ 63444 h 358279"/>
              <a:gd name="connsiteX2463" fmla="*/ 259036 w 1592754"/>
              <a:gd name="connsiteY2463" fmla="*/ 64044 h 358279"/>
              <a:gd name="connsiteX2464" fmla="*/ 260024 w 1592754"/>
              <a:gd name="connsiteY2464" fmla="*/ 64697 h 358279"/>
              <a:gd name="connsiteX2465" fmla="*/ 260536 w 1592754"/>
              <a:gd name="connsiteY2465" fmla="*/ 64874 h 358279"/>
              <a:gd name="connsiteX2466" fmla="*/ 261207 w 1592754"/>
              <a:gd name="connsiteY2466" fmla="*/ 64750 h 358279"/>
              <a:gd name="connsiteX2467" fmla="*/ 262655 w 1592754"/>
              <a:gd name="connsiteY2467" fmla="*/ 64750 h 358279"/>
              <a:gd name="connsiteX2468" fmla="*/ 263167 w 1592754"/>
              <a:gd name="connsiteY2468" fmla="*/ 64080 h 358279"/>
              <a:gd name="connsiteX2469" fmla="*/ 263679 w 1592754"/>
              <a:gd name="connsiteY2469" fmla="*/ 63691 h 358279"/>
              <a:gd name="connsiteX2470" fmla="*/ 263184 w 1592754"/>
              <a:gd name="connsiteY2470" fmla="*/ 63003 h 358279"/>
              <a:gd name="connsiteX2471" fmla="*/ 261666 w 1592754"/>
              <a:gd name="connsiteY2471" fmla="*/ 61237 h 358279"/>
              <a:gd name="connsiteX2472" fmla="*/ 261137 w 1592754"/>
              <a:gd name="connsiteY2472" fmla="*/ 60196 h 358279"/>
              <a:gd name="connsiteX2473" fmla="*/ 260272 w 1592754"/>
              <a:gd name="connsiteY2473" fmla="*/ 59101 h 358279"/>
              <a:gd name="connsiteX2474" fmla="*/ 259089 w 1592754"/>
              <a:gd name="connsiteY2474" fmla="*/ 56630 h 358279"/>
              <a:gd name="connsiteX2475" fmla="*/ 258418 w 1592754"/>
              <a:gd name="connsiteY2475" fmla="*/ 53382 h 358279"/>
              <a:gd name="connsiteX2476" fmla="*/ 257359 w 1592754"/>
              <a:gd name="connsiteY2476" fmla="*/ 49251 h 358279"/>
              <a:gd name="connsiteX2477" fmla="*/ 257888 w 1592754"/>
              <a:gd name="connsiteY2477" fmla="*/ 47945 h 358279"/>
              <a:gd name="connsiteX2478" fmla="*/ 258824 w 1592754"/>
              <a:gd name="connsiteY2478" fmla="*/ 47486 h 358279"/>
              <a:gd name="connsiteX2479" fmla="*/ 260731 w 1592754"/>
              <a:gd name="connsiteY2479" fmla="*/ 47786 h 358279"/>
              <a:gd name="connsiteX2480" fmla="*/ 261825 w 1592754"/>
              <a:gd name="connsiteY2480" fmla="*/ 48245 h 358279"/>
              <a:gd name="connsiteX2481" fmla="*/ 263078 w 1592754"/>
              <a:gd name="connsiteY2481" fmla="*/ 48510 h 358279"/>
              <a:gd name="connsiteX2482" fmla="*/ 264985 w 1592754"/>
              <a:gd name="connsiteY2482" fmla="*/ 48739 h 358279"/>
              <a:gd name="connsiteX2483" fmla="*/ 265920 w 1592754"/>
              <a:gd name="connsiteY2483" fmla="*/ 48633 h 358279"/>
              <a:gd name="connsiteX2484" fmla="*/ 266468 w 1592754"/>
              <a:gd name="connsiteY2484" fmla="*/ 48404 h 358279"/>
              <a:gd name="connsiteX2485" fmla="*/ 266468 w 1592754"/>
              <a:gd name="connsiteY2485" fmla="*/ 46356 h 358279"/>
              <a:gd name="connsiteX2486" fmla="*/ 265497 w 1592754"/>
              <a:gd name="connsiteY2486" fmla="*/ 45297 h 358279"/>
              <a:gd name="connsiteX2487" fmla="*/ 264120 w 1592754"/>
              <a:gd name="connsiteY2487" fmla="*/ 44503 h 358279"/>
              <a:gd name="connsiteX2488" fmla="*/ 262849 w 1592754"/>
              <a:gd name="connsiteY2488" fmla="*/ 44609 h 358279"/>
              <a:gd name="connsiteX2489" fmla="*/ 261931 w 1592754"/>
              <a:gd name="connsiteY2489" fmla="*/ 44432 h 358279"/>
              <a:gd name="connsiteX2490" fmla="*/ 261119 w 1592754"/>
              <a:gd name="connsiteY2490" fmla="*/ 44344 h 358279"/>
              <a:gd name="connsiteX2491" fmla="*/ 260519 w 1592754"/>
              <a:gd name="connsiteY2491" fmla="*/ 44185 h 358279"/>
              <a:gd name="connsiteX2492" fmla="*/ 260978 w 1592754"/>
              <a:gd name="connsiteY2492" fmla="*/ 43444 h 358279"/>
              <a:gd name="connsiteX2493" fmla="*/ 262249 w 1592754"/>
              <a:gd name="connsiteY2493" fmla="*/ 42455 h 358279"/>
              <a:gd name="connsiteX2494" fmla="*/ 262513 w 1592754"/>
              <a:gd name="connsiteY2494" fmla="*/ 41678 h 358279"/>
              <a:gd name="connsiteX2495" fmla="*/ 262690 w 1592754"/>
              <a:gd name="connsiteY2495" fmla="*/ 40831 h 358279"/>
              <a:gd name="connsiteX2496" fmla="*/ 262160 w 1592754"/>
              <a:gd name="connsiteY2496" fmla="*/ 39401 h 358279"/>
              <a:gd name="connsiteX2497" fmla="*/ 260907 w 1592754"/>
              <a:gd name="connsiteY2497" fmla="*/ 38607 h 358279"/>
              <a:gd name="connsiteX2498" fmla="*/ 260095 w 1592754"/>
              <a:gd name="connsiteY2498" fmla="*/ 38430 h 358279"/>
              <a:gd name="connsiteX2499" fmla="*/ 259248 w 1592754"/>
              <a:gd name="connsiteY2499" fmla="*/ 37848 h 358279"/>
              <a:gd name="connsiteX2500" fmla="*/ 143728 w 1592754"/>
              <a:gd name="connsiteY2500" fmla="*/ 35112 h 358279"/>
              <a:gd name="connsiteX2501" fmla="*/ 143781 w 1592754"/>
              <a:gd name="connsiteY2501" fmla="*/ 35182 h 358279"/>
              <a:gd name="connsiteX2502" fmla="*/ 143740 w 1592754"/>
              <a:gd name="connsiteY2502" fmla="*/ 35135 h 358279"/>
              <a:gd name="connsiteX2503" fmla="*/ 101609 w 1592754"/>
              <a:gd name="connsiteY2503" fmla="*/ 31758 h 358279"/>
              <a:gd name="connsiteX2504" fmla="*/ 100709 w 1592754"/>
              <a:gd name="connsiteY2504" fmla="*/ 31987 h 358279"/>
              <a:gd name="connsiteX2505" fmla="*/ 100073 w 1592754"/>
              <a:gd name="connsiteY2505" fmla="*/ 31987 h 358279"/>
              <a:gd name="connsiteX2506" fmla="*/ 99244 w 1592754"/>
              <a:gd name="connsiteY2506" fmla="*/ 32481 h 358279"/>
              <a:gd name="connsiteX2507" fmla="*/ 98555 w 1592754"/>
              <a:gd name="connsiteY2507" fmla="*/ 32817 h 358279"/>
              <a:gd name="connsiteX2508" fmla="*/ 98131 w 1592754"/>
              <a:gd name="connsiteY2508" fmla="*/ 33346 h 358279"/>
              <a:gd name="connsiteX2509" fmla="*/ 97602 w 1592754"/>
              <a:gd name="connsiteY2509" fmla="*/ 33735 h 358279"/>
              <a:gd name="connsiteX2510" fmla="*/ 97178 w 1592754"/>
              <a:gd name="connsiteY2510" fmla="*/ 34317 h 358279"/>
              <a:gd name="connsiteX2511" fmla="*/ 96296 w 1592754"/>
              <a:gd name="connsiteY2511" fmla="*/ 35059 h 358279"/>
              <a:gd name="connsiteX2512" fmla="*/ 96419 w 1592754"/>
              <a:gd name="connsiteY2512" fmla="*/ 35729 h 358279"/>
              <a:gd name="connsiteX2513" fmla="*/ 98043 w 1592754"/>
              <a:gd name="connsiteY2513" fmla="*/ 36947 h 358279"/>
              <a:gd name="connsiteX2514" fmla="*/ 98220 w 1592754"/>
              <a:gd name="connsiteY2514" fmla="*/ 37706 h 358279"/>
              <a:gd name="connsiteX2515" fmla="*/ 98343 w 1592754"/>
              <a:gd name="connsiteY2515" fmla="*/ 38342 h 358279"/>
              <a:gd name="connsiteX2516" fmla="*/ 98537 w 1592754"/>
              <a:gd name="connsiteY2516" fmla="*/ 38960 h 358279"/>
              <a:gd name="connsiteX2517" fmla="*/ 99279 w 1592754"/>
              <a:gd name="connsiteY2517" fmla="*/ 38960 h 358279"/>
              <a:gd name="connsiteX2518" fmla="*/ 99932 w 1592754"/>
              <a:gd name="connsiteY2518" fmla="*/ 38819 h 358279"/>
              <a:gd name="connsiteX2519" fmla="*/ 100320 w 1592754"/>
              <a:gd name="connsiteY2519" fmla="*/ 39278 h 358279"/>
              <a:gd name="connsiteX2520" fmla="*/ 99826 w 1592754"/>
              <a:gd name="connsiteY2520" fmla="*/ 40195 h 358279"/>
              <a:gd name="connsiteX2521" fmla="*/ 98290 w 1592754"/>
              <a:gd name="connsiteY2521" fmla="*/ 41961 h 358279"/>
              <a:gd name="connsiteX2522" fmla="*/ 97372 w 1592754"/>
              <a:gd name="connsiteY2522" fmla="*/ 42702 h 358279"/>
              <a:gd name="connsiteX2523" fmla="*/ 95272 w 1592754"/>
              <a:gd name="connsiteY2523" fmla="*/ 44626 h 358279"/>
              <a:gd name="connsiteX2524" fmla="*/ 94477 w 1592754"/>
              <a:gd name="connsiteY2524" fmla="*/ 45562 h 358279"/>
              <a:gd name="connsiteX2525" fmla="*/ 93859 w 1592754"/>
              <a:gd name="connsiteY2525" fmla="*/ 45562 h 358279"/>
              <a:gd name="connsiteX2526" fmla="*/ 93859 w 1592754"/>
              <a:gd name="connsiteY2526" fmla="*/ 45491 h 358279"/>
              <a:gd name="connsiteX2527" fmla="*/ 92571 w 1592754"/>
              <a:gd name="connsiteY2527" fmla="*/ 47468 h 358279"/>
              <a:gd name="connsiteX2528" fmla="*/ 92765 w 1592754"/>
              <a:gd name="connsiteY2528" fmla="*/ 48157 h 358279"/>
              <a:gd name="connsiteX2529" fmla="*/ 93277 w 1592754"/>
              <a:gd name="connsiteY2529" fmla="*/ 48916 h 358279"/>
              <a:gd name="connsiteX2530" fmla="*/ 94054 w 1592754"/>
              <a:gd name="connsiteY2530" fmla="*/ 49693 h 358279"/>
              <a:gd name="connsiteX2531" fmla="*/ 94972 w 1592754"/>
              <a:gd name="connsiteY2531" fmla="*/ 49234 h 358279"/>
              <a:gd name="connsiteX2532" fmla="*/ 95642 w 1592754"/>
              <a:gd name="connsiteY2532" fmla="*/ 49234 h 358279"/>
              <a:gd name="connsiteX2533" fmla="*/ 96031 w 1592754"/>
              <a:gd name="connsiteY2533" fmla="*/ 48545 h 358279"/>
              <a:gd name="connsiteX2534" fmla="*/ 96578 w 1592754"/>
              <a:gd name="connsiteY2534" fmla="*/ 47910 h 358279"/>
              <a:gd name="connsiteX2535" fmla="*/ 97249 w 1592754"/>
              <a:gd name="connsiteY2535" fmla="*/ 47221 h 358279"/>
              <a:gd name="connsiteX2536" fmla="*/ 97725 w 1592754"/>
              <a:gd name="connsiteY2536" fmla="*/ 46904 h 358279"/>
              <a:gd name="connsiteX2537" fmla="*/ 98343 w 1592754"/>
              <a:gd name="connsiteY2537" fmla="*/ 46497 h 358279"/>
              <a:gd name="connsiteX2538" fmla="*/ 98943 w 1592754"/>
              <a:gd name="connsiteY2538" fmla="*/ 45880 h 358279"/>
              <a:gd name="connsiteX2539" fmla="*/ 99544 w 1592754"/>
              <a:gd name="connsiteY2539" fmla="*/ 45385 h 358279"/>
              <a:gd name="connsiteX2540" fmla="*/ 100214 w 1592754"/>
              <a:gd name="connsiteY2540" fmla="*/ 44732 h 358279"/>
              <a:gd name="connsiteX2541" fmla="*/ 100921 w 1592754"/>
              <a:gd name="connsiteY2541" fmla="*/ 44008 h 358279"/>
              <a:gd name="connsiteX2542" fmla="*/ 101644 w 1592754"/>
              <a:gd name="connsiteY2542" fmla="*/ 43267 h 358279"/>
              <a:gd name="connsiteX2543" fmla="*/ 104257 w 1592754"/>
              <a:gd name="connsiteY2543" fmla="*/ 40637 h 358279"/>
              <a:gd name="connsiteX2544" fmla="*/ 105245 w 1592754"/>
              <a:gd name="connsiteY2544" fmla="*/ 39295 h 358279"/>
              <a:gd name="connsiteX2545" fmla="*/ 106181 w 1592754"/>
              <a:gd name="connsiteY2545" fmla="*/ 38783 h 358279"/>
              <a:gd name="connsiteX2546" fmla="*/ 106922 w 1592754"/>
              <a:gd name="connsiteY2546" fmla="*/ 37883 h 358279"/>
              <a:gd name="connsiteX2547" fmla="*/ 107699 w 1592754"/>
              <a:gd name="connsiteY2547" fmla="*/ 37036 h 358279"/>
              <a:gd name="connsiteX2548" fmla="*/ 108652 w 1592754"/>
              <a:gd name="connsiteY2548" fmla="*/ 36294 h 358279"/>
              <a:gd name="connsiteX2549" fmla="*/ 109888 w 1592754"/>
              <a:gd name="connsiteY2549" fmla="*/ 35412 h 358279"/>
              <a:gd name="connsiteX2550" fmla="*/ 110806 w 1592754"/>
              <a:gd name="connsiteY2550" fmla="*/ 35182 h 358279"/>
              <a:gd name="connsiteX2551" fmla="*/ 111495 w 1592754"/>
              <a:gd name="connsiteY2551" fmla="*/ 33117 h 358279"/>
              <a:gd name="connsiteX2552" fmla="*/ 111053 w 1592754"/>
              <a:gd name="connsiteY2552" fmla="*/ 32287 h 358279"/>
              <a:gd name="connsiteX2553" fmla="*/ 110471 w 1592754"/>
              <a:gd name="connsiteY2553" fmla="*/ 32111 h 358279"/>
              <a:gd name="connsiteX2554" fmla="*/ 109253 w 1592754"/>
              <a:gd name="connsiteY2554" fmla="*/ 31899 h 358279"/>
              <a:gd name="connsiteX2555" fmla="*/ 108476 w 1592754"/>
              <a:gd name="connsiteY2555" fmla="*/ 32075 h 358279"/>
              <a:gd name="connsiteX2556" fmla="*/ 107664 w 1592754"/>
              <a:gd name="connsiteY2556" fmla="*/ 32199 h 358279"/>
              <a:gd name="connsiteX2557" fmla="*/ 106393 w 1592754"/>
              <a:gd name="connsiteY2557" fmla="*/ 33417 h 358279"/>
              <a:gd name="connsiteX2558" fmla="*/ 104169 w 1592754"/>
              <a:gd name="connsiteY2558" fmla="*/ 35571 h 358279"/>
              <a:gd name="connsiteX2559" fmla="*/ 103763 w 1592754"/>
              <a:gd name="connsiteY2559" fmla="*/ 35217 h 358279"/>
              <a:gd name="connsiteX2560" fmla="*/ 103763 w 1592754"/>
              <a:gd name="connsiteY2560" fmla="*/ 33452 h 358279"/>
              <a:gd name="connsiteX2561" fmla="*/ 102386 w 1592754"/>
              <a:gd name="connsiteY2561" fmla="*/ 32499 h 358279"/>
              <a:gd name="connsiteX2562" fmla="*/ 101609 w 1592754"/>
              <a:gd name="connsiteY2562" fmla="*/ 31758 h 358279"/>
              <a:gd name="connsiteX2563" fmla="*/ 157471 w 1592754"/>
              <a:gd name="connsiteY2563" fmla="*/ 26771 h 358279"/>
              <a:gd name="connsiteX2564" fmla="*/ 157763 w 1592754"/>
              <a:gd name="connsiteY2564" fmla="*/ 27080 h 358279"/>
              <a:gd name="connsiteX2565" fmla="*/ 157268 w 1592754"/>
              <a:gd name="connsiteY2565" fmla="*/ 28334 h 358279"/>
              <a:gd name="connsiteX2566" fmla="*/ 156227 w 1592754"/>
              <a:gd name="connsiteY2566" fmla="*/ 28334 h 358279"/>
              <a:gd name="connsiteX2567" fmla="*/ 156068 w 1592754"/>
              <a:gd name="connsiteY2567" fmla="*/ 27769 h 358279"/>
              <a:gd name="connsiteX2568" fmla="*/ 156262 w 1592754"/>
              <a:gd name="connsiteY2568" fmla="*/ 27133 h 358279"/>
              <a:gd name="connsiteX2569" fmla="*/ 157392 w 1592754"/>
              <a:gd name="connsiteY2569" fmla="*/ 26780 h 358279"/>
              <a:gd name="connsiteX2570" fmla="*/ 157471 w 1592754"/>
              <a:gd name="connsiteY2570" fmla="*/ 26771 h 358279"/>
              <a:gd name="connsiteX2571" fmla="*/ 160694 w 1592754"/>
              <a:gd name="connsiteY2571" fmla="*/ 25297 h 358279"/>
              <a:gd name="connsiteX2572" fmla="*/ 161294 w 1592754"/>
              <a:gd name="connsiteY2572" fmla="*/ 25420 h 358279"/>
              <a:gd name="connsiteX2573" fmla="*/ 161382 w 1592754"/>
              <a:gd name="connsiteY2573" fmla="*/ 26179 h 358279"/>
              <a:gd name="connsiteX2574" fmla="*/ 160464 w 1592754"/>
              <a:gd name="connsiteY2574" fmla="*/ 27080 h 358279"/>
              <a:gd name="connsiteX2575" fmla="*/ 159828 w 1592754"/>
              <a:gd name="connsiteY2575" fmla="*/ 26638 h 358279"/>
              <a:gd name="connsiteX2576" fmla="*/ 159828 w 1592754"/>
              <a:gd name="connsiteY2576" fmla="*/ 25720 h 358279"/>
              <a:gd name="connsiteX2577" fmla="*/ 160694 w 1592754"/>
              <a:gd name="connsiteY2577" fmla="*/ 25297 h 358279"/>
              <a:gd name="connsiteX2578" fmla="*/ 156509 w 1592754"/>
              <a:gd name="connsiteY2578" fmla="*/ 22967 h 358279"/>
              <a:gd name="connsiteX2579" fmla="*/ 157374 w 1592754"/>
              <a:gd name="connsiteY2579" fmla="*/ 23709 h 358279"/>
              <a:gd name="connsiteX2580" fmla="*/ 156368 w 1592754"/>
              <a:gd name="connsiteY2580" fmla="*/ 24962 h 358279"/>
              <a:gd name="connsiteX2581" fmla="*/ 155909 w 1592754"/>
              <a:gd name="connsiteY2581" fmla="*/ 24768 h 358279"/>
              <a:gd name="connsiteX2582" fmla="*/ 155662 w 1592754"/>
              <a:gd name="connsiteY2582" fmla="*/ 23797 h 358279"/>
              <a:gd name="connsiteX2583" fmla="*/ 156509 w 1592754"/>
              <a:gd name="connsiteY2583" fmla="*/ 22967 h 358279"/>
              <a:gd name="connsiteX2584" fmla="*/ 206113 w 1592754"/>
              <a:gd name="connsiteY2584" fmla="*/ 22243 h 358279"/>
              <a:gd name="connsiteX2585" fmla="*/ 204948 w 1592754"/>
              <a:gd name="connsiteY2585" fmla="*/ 22825 h 358279"/>
              <a:gd name="connsiteX2586" fmla="*/ 204771 w 1592754"/>
              <a:gd name="connsiteY2586" fmla="*/ 23937 h 358279"/>
              <a:gd name="connsiteX2587" fmla="*/ 204771 w 1592754"/>
              <a:gd name="connsiteY2587" fmla="*/ 25120 h 358279"/>
              <a:gd name="connsiteX2588" fmla="*/ 205195 w 1592754"/>
              <a:gd name="connsiteY2588" fmla="*/ 26709 h 358279"/>
              <a:gd name="connsiteX2589" fmla="*/ 205283 w 1592754"/>
              <a:gd name="connsiteY2589" fmla="*/ 27980 h 358279"/>
              <a:gd name="connsiteX2590" fmla="*/ 206590 w 1592754"/>
              <a:gd name="connsiteY2590" fmla="*/ 28209 h 358279"/>
              <a:gd name="connsiteX2591" fmla="*/ 207631 w 1592754"/>
              <a:gd name="connsiteY2591" fmla="*/ 28209 h 358279"/>
              <a:gd name="connsiteX2592" fmla="*/ 207631 w 1592754"/>
              <a:gd name="connsiteY2592" fmla="*/ 29180 h 358279"/>
              <a:gd name="connsiteX2593" fmla="*/ 207137 w 1592754"/>
              <a:gd name="connsiteY2593" fmla="*/ 30292 h 358279"/>
              <a:gd name="connsiteX2594" fmla="*/ 204260 w 1592754"/>
              <a:gd name="connsiteY2594" fmla="*/ 33258 h 358279"/>
              <a:gd name="connsiteX2595" fmla="*/ 201400 w 1592754"/>
              <a:gd name="connsiteY2595" fmla="*/ 33682 h 358279"/>
              <a:gd name="connsiteX2596" fmla="*/ 200411 w 1592754"/>
              <a:gd name="connsiteY2596" fmla="*/ 33682 h 358279"/>
              <a:gd name="connsiteX2597" fmla="*/ 197816 w 1592754"/>
              <a:gd name="connsiteY2597" fmla="*/ 33982 h 358279"/>
              <a:gd name="connsiteX2598" fmla="*/ 196704 w 1592754"/>
              <a:gd name="connsiteY2598" fmla="*/ 33593 h 358279"/>
              <a:gd name="connsiteX2599" fmla="*/ 194515 w 1592754"/>
              <a:gd name="connsiteY2599" fmla="*/ 34176 h 358279"/>
              <a:gd name="connsiteX2600" fmla="*/ 194321 w 1592754"/>
              <a:gd name="connsiteY2600" fmla="*/ 35412 h 358279"/>
              <a:gd name="connsiteX2601" fmla="*/ 194321 w 1592754"/>
              <a:gd name="connsiteY2601" fmla="*/ 35341 h 358279"/>
              <a:gd name="connsiteX2602" fmla="*/ 193968 w 1592754"/>
              <a:gd name="connsiteY2602" fmla="*/ 36435 h 358279"/>
              <a:gd name="connsiteX2603" fmla="*/ 195327 w 1592754"/>
              <a:gd name="connsiteY2603" fmla="*/ 38554 h 358279"/>
              <a:gd name="connsiteX2604" fmla="*/ 200394 w 1592754"/>
              <a:gd name="connsiteY2604" fmla="*/ 37954 h 358279"/>
              <a:gd name="connsiteX2605" fmla="*/ 204383 w 1592754"/>
              <a:gd name="connsiteY2605" fmla="*/ 38112 h 358279"/>
              <a:gd name="connsiteX2606" fmla="*/ 206519 w 1592754"/>
              <a:gd name="connsiteY2606" fmla="*/ 38695 h 358279"/>
              <a:gd name="connsiteX2607" fmla="*/ 208461 w 1592754"/>
              <a:gd name="connsiteY2607" fmla="*/ 38889 h 358279"/>
              <a:gd name="connsiteX2608" fmla="*/ 210456 w 1592754"/>
              <a:gd name="connsiteY2608" fmla="*/ 39225 h 358279"/>
              <a:gd name="connsiteX2609" fmla="*/ 212380 w 1592754"/>
              <a:gd name="connsiteY2609" fmla="*/ 39701 h 358279"/>
              <a:gd name="connsiteX2610" fmla="*/ 214445 w 1592754"/>
              <a:gd name="connsiteY2610" fmla="*/ 40407 h 358279"/>
              <a:gd name="connsiteX2611" fmla="*/ 215751 w 1592754"/>
              <a:gd name="connsiteY2611" fmla="*/ 40619 h 358279"/>
              <a:gd name="connsiteX2612" fmla="*/ 216952 w 1592754"/>
              <a:gd name="connsiteY2612" fmla="*/ 41149 h 358279"/>
              <a:gd name="connsiteX2613" fmla="*/ 218117 w 1592754"/>
              <a:gd name="connsiteY2613" fmla="*/ 41361 h 358279"/>
              <a:gd name="connsiteX2614" fmla="*/ 218858 w 1592754"/>
              <a:gd name="connsiteY2614" fmla="*/ 40902 h 358279"/>
              <a:gd name="connsiteX2615" fmla="*/ 219335 w 1592754"/>
              <a:gd name="connsiteY2615" fmla="*/ 40284 h 358279"/>
              <a:gd name="connsiteX2616" fmla="*/ 219335 w 1592754"/>
              <a:gd name="connsiteY2616" fmla="*/ 39825 h 358279"/>
              <a:gd name="connsiteX2617" fmla="*/ 219335 w 1592754"/>
              <a:gd name="connsiteY2617" fmla="*/ 39507 h 358279"/>
              <a:gd name="connsiteX2618" fmla="*/ 219335 w 1592754"/>
              <a:gd name="connsiteY2618" fmla="*/ 38677 h 358279"/>
              <a:gd name="connsiteX2619" fmla="*/ 218382 w 1592754"/>
              <a:gd name="connsiteY2619" fmla="*/ 37424 h 358279"/>
              <a:gd name="connsiteX2620" fmla="*/ 217605 w 1592754"/>
              <a:gd name="connsiteY2620" fmla="*/ 36700 h 358279"/>
              <a:gd name="connsiteX2621" fmla="*/ 216740 w 1592754"/>
              <a:gd name="connsiteY2621" fmla="*/ 36224 h 358279"/>
              <a:gd name="connsiteX2622" fmla="*/ 215875 w 1592754"/>
              <a:gd name="connsiteY2622" fmla="*/ 36100 h 358279"/>
              <a:gd name="connsiteX2623" fmla="*/ 214904 w 1592754"/>
              <a:gd name="connsiteY2623" fmla="*/ 36224 h 358279"/>
              <a:gd name="connsiteX2624" fmla="*/ 211479 w 1592754"/>
              <a:gd name="connsiteY2624" fmla="*/ 35465 h 358279"/>
              <a:gd name="connsiteX2625" fmla="*/ 211850 w 1592754"/>
              <a:gd name="connsiteY2625" fmla="*/ 33540 h 358279"/>
              <a:gd name="connsiteX2626" fmla="*/ 212168 w 1592754"/>
              <a:gd name="connsiteY2626" fmla="*/ 32852 h 358279"/>
              <a:gd name="connsiteX2627" fmla="*/ 212521 w 1592754"/>
              <a:gd name="connsiteY2627" fmla="*/ 32216 h 358279"/>
              <a:gd name="connsiteX2628" fmla="*/ 212945 w 1592754"/>
              <a:gd name="connsiteY2628" fmla="*/ 31616 h 358279"/>
              <a:gd name="connsiteX2629" fmla="*/ 213404 w 1592754"/>
              <a:gd name="connsiteY2629" fmla="*/ 30998 h 358279"/>
              <a:gd name="connsiteX2630" fmla="*/ 213404 w 1592754"/>
              <a:gd name="connsiteY2630" fmla="*/ 29339 h 358279"/>
              <a:gd name="connsiteX2631" fmla="*/ 215575 w 1592754"/>
              <a:gd name="connsiteY2631" fmla="*/ 28509 h 358279"/>
              <a:gd name="connsiteX2632" fmla="*/ 216652 w 1592754"/>
              <a:gd name="connsiteY2632" fmla="*/ 28121 h 358279"/>
              <a:gd name="connsiteX2633" fmla="*/ 218099 w 1592754"/>
              <a:gd name="connsiteY2633" fmla="*/ 27397 h 358279"/>
              <a:gd name="connsiteX2634" fmla="*/ 219970 w 1592754"/>
              <a:gd name="connsiteY2634" fmla="*/ 26373 h 358279"/>
              <a:gd name="connsiteX2635" fmla="*/ 219759 w 1592754"/>
              <a:gd name="connsiteY2635" fmla="*/ 25667 h 358279"/>
              <a:gd name="connsiteX2636" fmla="*/ 219759 w 1592754"/>
              <a:gd name="connsiteY2636" fmla="*/ 24696 h 358279"/>
              <a:gd name="connsiteX2637" fmla="*/ 219053 w 1592754"/>
              <a:gd name="connsiteY2637" fmla="*/ 23531 h 358279"/>
              <a:gd name="connsiteX2638" fmla="*/ 218488 w 1592754"/>
              <a:gd name="connsiteY2638" fmla="*/ 23002 h 358279"/>
              <a:gd name="connsiteX2639" fmla="*/ 217693 w 1592754"/>
              <a:gd name="connsiteY2639" fmla="*/ 23002 h 358279"/>
              <a:gd name="connsiteX2640" fmla="*/ 216793 w 1592754"/>
              <a:gd name="connsiteY2640" fmla="*/ 22896 h 358279"/>
              <a:gd name="connsiteX2641" fmla="*/ 213368 w 1592754"/>
              <a:gd name="connsiteY2641" fmla="*/ 23425 h 358279"/>
              <a:gd name="connsiteX2642" fmla="*/ 212821 w 1592754"/>
              <a:gd name="connsiteY2642" fmla="*/ 23425 h 358279"/>
              <a:gd name="connsiteX2643" fmla="*/ 212044 w 1592754"/>
              <a:gd name="connsiteY2643" fmla="*/ 23425 h 358279"/>
              <a:gd name="connsiteX2644" fmla="*/ 207737 w 1592754"/>
              <a:gd name="connsiteY2644" fmla="*/ 23090 h 358279"/>
              <a:gd name="connsiteX2645" fmla="*/ 206113 w 1592754"/>
              <a:gd name="connsiteY2645" fmla="*/ 22243 h 358279"/>
              <a:gd name="connsiteX2646" fmla="*/ 150189 w 1592754"/>
              <a:gd name="connsiteY2646" fmla="*/ 21025 h 358279"/>
              <a:gd name="connsiteX2647" fmla="*/ 148795 w 1592754"/>
              <a:gd name="connsiteY2647" fmla="*/ 21325 h 358279"/>
              <a:gd name="connsiteX2648" fmla="*/ 144170 w 1592754"/>
              <a:gd name="connsiteY2648" fmla="*/ 24396 h 358279"/>
              <a:gd name="connsiteX2649" fmla="*/ 143040 w 1592754"/>
              <a:gd name="connsiteY2649" fmla="*/ 24679 h 358279"/>
              <a:gd name="connsiteX2650" fmla="*/ 142246 w 1592754"/>
              <a:gd name="connsiteY2650" fmla="*/ 25332 h 358279"/>
              <a:gd name="connsiteX2651" fmla="*/ 141928 w 1592754"/>
              <a:gd name="connsiteY2651" fmla="*/ 26020 h 358279"/>
              <a:gd name="connsiteX2652" fmla="*/ 141433 w 1592754"/>
              <a:gd name="connsiteY2652" fmla="*/ 26426 h 358279"/>
              <a:gd name="connsiteX2653" fmla="*/ 141875 w 1592754"/>
              <a:gd name="connsiteY2653" fmla="*/ 27574 h 358279"/>
              <a:gd name="connsiteX2654" fmla="*/ 142440 w 1592754"/>
              <a:gd name="connsiteY2654" fmla="*/ 27839 h 358279"/>
              <a:gd name="connsiteX2655" fmla="*/ 143164 w 1592754"/>
              <a:gd name="connsiteY2655" fmla="*/ 28439 h 358279"/>
              <a:gd name="connsiteX2656" fmla="*/ 144205 w 1592754"/>
              <a:gd name="connsiteY2656" fmla="*/ 28668 h 358279"/>
              <a:gd name="connsiteX2657" fmla="*/ 145158 w 1592754"/>
              <a:gd name="connsiteY2657" fmla="*/ 29339 h 358279"/>
              <a:gd name="connsiteX2658" fmla="*/ 145158 w 1592754"/>
              <a:gd name="connsiteY2658" fmla="*/ 31104 h 358279"/>
              <a:gd name="connsiteX2659" fmla="*/ 144205 w 1592754"/>
              <a:gd name="connsiteY2659" fmla="*/ 32146 h 358279"/>
              <a:gd name="connsiteX2660" fmla="*/ 143411 w 1592754"/>
              <a:gd name="connsiteY2660" fmla="*/ 32146 h 358279"/>
              <a:gd name="connsiteX2661" fmla="*/ 142440 w 1592754"/>
              <a:gd name="connsiteY2661" fmla="*/ 33487 h 358279"/>
              <a:gd name="connsiteX2662" fmla="*/ 143322 w 1592754"/>
              <a:gd name="connsiteY2662" fmla="*/ 34653 h 358279"/>
              <a:gd name="connsiteX2663" fmla="*/ 143740 w 1592754"/>
              <a:gd name="connsiteY2663" fmla="*/ 35135 h 358279"/>
              <a:gd name="connsiteX2664" fmla="*/ 144046 w 1592754"/>
              <a:gd name="connsiteY2664" fmla="*/ 35712 h 358279"/>
              <a:gd name="connsiteX2665" fmla="*/ 144046 w 1592754"/>
              <a:gd name="connsiteY2665" fmla="*/ 36577 h 358279"/>
              <a:gd name="connsiteX2666" fmla="*/ 144046 w 1592754"/>
              <a:gd name="connsiteY2666" fmla="*/ 37248 h 358279"/>
              <a:gd name="connsiteX2667" fmla="*/ 143499 w 1592754"/>
              <a:gd name="connsiteY2667" fmla="*/ 38024 h 358279"/>
              <a:gd name="connsiteX2668" fmla="*/ 142687 w 1592754"/>
              <a:gd name="connsiteY2668" fmla="*/ 38819 h 358279"/>
              <a:gd name="connsiteX2669" fmla="*/ 141292 w 1592754"/>
              <a:gd name="connsiteY2669" fmla="*/ 40584 h 358279"/>
              <a:gd name="connsiteX2670" fmla="*/ 141804 w 1592754"/>
              <a:gd name="connsiteY2670" fmla="*/ 42173 h 358279"/>
              <a:gd name="connsiteX2671" fmla="*/ 142563 w 1592754"/>
              <a:gd name="connsiteY2671" fmla="*/ 42967 h 358279"/>
              <a:gd name="connsiteX2672" fmla="*/ 143111 w 1592754"/>
              <a:gd name="connsiteY2672" fmla="*/ 43797 h 358279"/>
              <a:gd name="connsiteX2673" fmla="*/ 144170 w 1592754"/>
              <a:gd name="connsiteY2673" fmla="*/ 43938 h 358279"/>
              <a:gd name="connsiteX2674" fmla="*/ 144893 w 1592754"/>
              <a:gd name="connsiteY2674" fmla="*/ 43814 h 358279"/>
              <a:gd name="connsiteX2675" fmla="*/ 146465 w 1592754"/>
              <a:gd name="connsiteY2675" fmla="*/ 42049 h 358279"/>
              <a:gd name="connsiteX2676" fmla="*/ 149889 w 1592754"/>
              <a:gd name="connsiteY2676" fmla="*/ 39684 h 358279"/>
              <a:gd name="connsiteX2677" fmla="*/ 151760 w 1592754"/>
              <a:gd name="connsiteY2677" fmla="*/ 36665 h 358279"/>
              <a:gd name="connsiteX2678" fmla="*/ 151390 w 1592754"/>
              <a:gd name="connsiteY2678" fmla="*/ 35818 h 358279"/>
              <a:gd name="connsiteX2679" fmla="*/ 150525 w 1592754"/>
              <a:gd name="connsiteY2679" fmla="*/ 35412 h 358279"/>
              <a:gd name="connsiteX2680" fmla="*/ 149642 w 1592754"/>
              <a:gd name="connsiteY2680" fmla="*/ 35535 h 358279"/>
              <a:gd name="connsiteX2681" fmla="*/ 149395 w 1592754"/>
              <a:gd name="connsiteY2681" fmla="*/ 34653 h 358279"/>
              <a:gd name="connsiteX2682" fmla="*/ 151443 w 1592754"/>
              <a:gd name="connsiteY2682" fmla="*/ 32075 h 358279"/>
              <a:gd name="connsiteX2683" fmla="*/ 151549 w 1592754"/>
              <a:gd name="connsiteY2683" fmla="*/ 31581 h 358279"/>
              <a:gd name="connsiteX2684" fmla="*/ 150895 w 1592754"/>
              <a:gd name="connsiteY2684" fmla="*/ 30487 h 358279"/>
              <a:gd name="connsiteX2685" fmla="*/ 150525 w 1592754"/>
              <a:gd name="connsiteY2685" fmla="*/ 29780 h 358279"/>
              <a:gd name="connsiteX2686" fmla="*/ 149730 w 1592754"/>
              <a:gd name="connsiteY2686" fmla="*/ 29922 h 358279"/>
              <a:gd name="connsiteX2687" fmla="*/ 149501 w 1592754"/>
              <a:gd name="connsiteY2687" fmla="*/ 28880 h 358279"/>
              <a:gd name="connsiteX2688" fmla="*/ 149413 w 1592754"/>
              <a:gd name="connsiteY2688" fmla="*/ 27344 h 358279"/>
              <a:gd name="connsiteX2689" fmla="*/ 150454 w 1592754"/>
              <a:gd name="connsiteY2689" fmla="*/ 25809 h 358279"/>
              <a:gd name="connsiteX2690" fmla="*/ 151054 w 1592754"/>
              <a:gd name="connsiteY2690" fmla="*/ 24732 h 358279"/>
              <a:gd name="connsiteX2691" fmla="*/ 151266 w 1592754"/>
              <a:gd name="connsiteY2691" fmla="*/ 23320 h 358279"/>
              <a:gd name="connsiteX2692" fmla="*/ 151266 w 1592754"/>
              <a:gd name="connsiteY2692" fmla="*/ 22084 h 358279"/>
              <a:gd name="connsiteX2693" fmla="*/ 150189 w 1592754"/>
              <a:gd name="connsiteY2693" fmla="*/ 21025 h 358279"/>
              <a:gd name="connsiteX2694" fmla="*/ 161928 w 1592754"/>
              <a:gd name="connsiteY2694" fmla="*/ 20742 h 358279"/>
              <a:gd name="connsiteX2695" fmla="*/ 162140 w 1592754"/>
              <a:gd name="connsiteY2695" fmla="*/ 21607 h 358279"/>
              <a:gd name="connsiteX2696" fmla="*/ 161469 w 1592754"/>
              <a:gd name="connsiteY2696" fmla="*/ 22896 h 358279"/>
              <a:gd name="connsiteX2697" fmla="*/ 160234 w 1592754"/>
              <a:gd name="connsiteY2697" fmla="*/ 23002 h 358279"/>
              <a:gd name="connsiteX2698" fmla="*/ 159757 w 1592754"/>
              <a:gd name="connsiteY2698" fmla="*/ 21960 h 358279"/>
              <a:gd name="connsiteX2699" fmla="*/ 161928 w 1592754"/>
              <a:gd name="connsiteY2699" fmla="*/ 20742 h 358279"/>
              <a:gd name="connsiteX2700" fmla="*/ 162829 w 1592754"/>
              <a:gd name="connsiteY2700" fmla="*/ 17229 h 358279"/>
              <a:gd name="connsiteX2701" fmla="*/ 158539 w 1592754"/>
              <a:gd name="connsiteY2701" fmla="*/ 19312 h 358279"/>
              <a:gd name="connsiteX2702" fmla="*/ 157074 w 1592754"/>
              <a:gd name="connsiteY2702" fmla="*/ 19665 h 358279"/>
              <a:gd name="connsiteX2703" fmla="*/ 155308 w 1592754"/>
              <a:gd name="connsiteY2703" fmla="*/ 20707 h 358279"/>
              <a:gd name="connsiteX2704" fmla="*/ 154249 w 1592754"/>
              <a:gd name="connsiteY2704" fmla="*/ 21219 h 358279"/>
              <a:gd name="connsiteX2705" fmla="*/ 153420 w 1592754"/>
              <a:gd name="connsiteY2705" fmla="*/ 21431 h 358279"/>
              <a:gd name="connsiteX2706" fmla="*/ 152449 w 1592754"/>
              <a:gd name="connsiteY2706" fmla="*/ 21007 h 358279"/>
              <a:gd name="connsiteX2707" fmla="*/ 151955 w 1592754"/>
              <a:gd name="connsiteY2707" fmla="*/ 22525 h 358279"/>
              <a:gd name="connsiteX2708" fmla="*/ 151955 w 1592754"/>
              <a:gd name="connsiteY2708" fmla="*/ 23990 h 358279"/>
              <a:gd name="connsiteX2709" fmla="*/ 151902 w 1592754"/>
              <a:gd name="connsiteY2709" fmla="*/ 23920 h 358279"/>
              <a:gd name="connsiteX2710" fmla="*/ 151955 w 1592754"/>
              <a:gd name="connsiteY2710" fmla="*/ 24891 h 358279"/>
              <a:gd name="connsiteX2711" fmla="*/ 152431 w 1592754"/>
              <a:gd name="connsiteY2711" fmla="*/ 25932 h 358279"/>
              <a:gd name="connsiteX2712" fmla="*/ 153049 w 1592754"/>
              <a:gd name="connsiteY2712" fmla="*/ 28439 h 358279"/>
              <a:gd name="connsiteX2713" fmla="*/ 152731 w 1592754"/>
              <a:gd name="connsiteY2713" fmla="*/ 30081 h 358279"/>
              <a:gd name="connsiteX2714" fmla="*/ 153155 w 1592754"/>
              <a:gd name="connsiteY2714" fmla="*/ 31087 h 358279"/>
              <a:gd name="connsiteX2715" fmla="*/ 153790 w 1592754"/>
              <a:gd name="connsiteY2715" fmla="*/ 31952 h 358279"/>
              <a:gd name="connsiteX2716" fmla="*/ 154090 w 1592754"/>
              <a:gd name="connsiteY2716" fmla="*/ 32570 h 358279"/>
              <a:gd name="connsiteX2717" fmla="*/ 154426 w 1592754"/>
              <a:gd name="connsiteY2717" fmla="*/ 32958 h 358279"/>
              <a:gd name="connsiteX2718" fmla="*/ 155008 w 1592754"/>
              <a:gd name="connsiteY2718" fmla="*/ 32958 h 358279"/>
              <a:gd name="connsiteX2719" fmla="*/ 155679 w 1592754"/>
              <a:gd name="connsiteY2719" fmla="*/ 32711 h 358279"/>
              <a:gd name="connsiteX2720" fmla="*/ 156403 w 1592754"/>
              <a:gd name="connsiteY2720" fmla="*/ 32375 h 358279"/>
              <a:gd name="connsiteX2721" fmla="*/ 157003 w 1592754"/>
              <a:gd name="connsiteY2721" fmla="*/ 32375 h 358279"/>
              <a:gd name="connsiteX2722" fmla="*/ 157003 w 1592754"/>
              <a:gd name="connsiteY2722" fmla="*/ 33364 h 358279"/>
              <a:gd name="connsiteX2723" fmla="*/ 156615 w 1592754"/>
              <a:gd name="connsiteY2723" fmla="*/ 33805 h 358279"/>
              <a:gd name="connsiteX2724" fmla="*/ 156156 w 1592754"/>
              <a:gd name="connsiteY2724" fmla="*/ 33893 h 358279"/>
              <a:gd name="connsiteX2725" fmla="*/ 155662 w 1592754"/>
              <a:gd name="connsiteY2725" fmla="*/ 34052 h 358279"/>
              <a:gd name="connsiteX2726" fmla="*/ 155185 w 1592754"/>
              <a:gd name="connsiteY2726" fmla="*/ 33964 h 358279"/>
              <a:gd name="connsiteX2727" fmla="*/ 154814 w 1592754"/>
              <a:gd name="connsiteY2727" fmla="*/ 34635 h 358279"/>
              <a:gd name="connsiteX2728" fmla="*/ 154814 w 1592754"/>
              <a:gd name="connsiteY2728" fmla="*/ 35465 h 358279"/>
              <a:gd name="connsiteX2729" fmla="*/ 154814 w 1592754"/>
              <a:gd name="connsiteY2729" fmla="*/ 36153 h 358279"/>
              <a:gd name="connsiteX2730" fmla="*/ 155556 w 1592754"/>
              <a:gd name="connsiteY2730" fmla="*/ 36400 h 358279"/>
              <a:gd name="connsiteX2731" fmla="*/ 156385 w 1592754"/>
              <a:gd name="connsiteY2731" fmla="*/ 36400 h 358279"/>
              <a:gd name="connsiteX2732" fmla="*/ 156791 w 1592754"/>
              <a:gd name="connsiteY2732" fmla="*/ 36930 h 358279"/>
              <a:gd name="connsiteX2733" fmla="*/ 154903 w 1592754"/>
              <a:gd name="connsiteY2733" fmla="*/ 38095 h 358279"/>
              <a:gd name="connsiteX2734" fmla="*/ 153402 w 1592754"/>
              <a:gd name="connsiteY2734" fmla="*/ 38854 h 358279"/>
              <a:gd name="connsiteX2735" fmla="*/ 152820 w 1592754"/>
              <a:gd name="connsiteY2735" fmla="*/ 38677 h 358279"/>
              <a:gd name="connsiteX2736" fmla="*/ 152431 w 1592754"/>
              <a:gd name="connsiteY2736" fmla="*/ 39083 h 358279"/>
              <a:gd name="connsiteX2737" fmla="*/ 152166 w 1592754"/>
              <a:gd name="connsiteY2737" fmla="*/ 39966 h 358279"/>
              <a:gd name="connsiteX2738" fmla="*/ 152166 w 1592754"/>
              <a:gd name="connsiteY2738" fmla="*/ 40690 h 358279"/>
              <a:gd name="connsiteX2739" fmla="*/ 152643 w 1592754"/>
              <a:gd name="connsiteY2739" fmla="*/ 42208 h 358279"/>
              <a:gd name="connsiteX2740" fmla="*/ 153896 w 1592754"/>
              <a:gd name="connsiteY2740" fmla="*/ 42649 h 358279"/>
              <a:gd name="connsiteX2741" fmla="*/ 155662 w 1592754"/>
              <a:gd name="connsiteY2741" fmla="*/ 41837 h 358279"/>
              <a:gd name="connsiteX2742" fmla="*/ 157427 w 1592754"/>
              <a:gd name="connsiteY2742" fmla="*/ 41396 h 358279"/>
              <a:gd name="connsiteX2743" fmla="*/ 159192 w 1592754"/>
              <a:gd name="connsiteY2743" fmla="*/ 40813 h 358279"/>
              <a:gd name="connsiteX2744" fmla="*/ 160587 w 1592754"/>
              <a:gd name="connsiteY2744" fmla="*/ 40372 h 358279"/>
              <a:gd name="connsiteX2745" fmla="*/ 161840 w 1592754"/>
              <a:gd name="connsiteY2745" fmla="*/ 40072 h 358279"/>
              <a:gd name="connsiteX2746" fmla="*/ 163305 w 1592754"/>
              <a:gd name="connsiteY2746" fmla="*/ 39948 h 358279"/>
              <a:gd name="connsiteX2747" fmla="*/ 165953 w 1592754"/>
              <a:gd name="connsiteY2747" fmla="*/ 39472 h 358279"/>
              <a:gd name="connsiteX2748" fmla="*/ 167630 w 1592754"/>
              <a:gd name="connsiteY2748" fmla="*/ 39472 h 358279"/>
              <a:gd name="connsiteX2749" fmla="*/ 169042 w 1592754"/>
              <a:gd name="connsiteY2749" fmla="*/ 36665 h 358279"/>
              <a:gd name="connsiteX2750" fmla="*/ 167842 w 1592754"/>
              <a:gd name="connsiteY2750" fmla="*/ 35217 h 358279"/>
              <a:gd name="connsiteX2751" fmla="*/ 166642 w 1592754"/>
              <a:gd name="connsiteY2751" fmla="*/ 35412 h 358279"/>
              <a:gd name="connsiteX2752" fmla="*/ 165282 w 1592754"/>
              <a:gd name="connsiteY2752" fmla="*/ 35888 h 358279"/>
              <a:gd name="connsiteX2753" fmla="*/ 164153 w 1592754"/>
              <a:gd name="connsiteY2753" fmla="*/ 35994 h 358279"/>
              <a:gd name="connsiteX2754" fmla="*/ 162705 w 1592754"/>
              <a:gd name="connsiteY2754" fmla="*/ 36488 h 358279"/>
              <a:gd name="connsiteX2755" fmla="*/ 162105 w 1592754"/>
              <a:gd name="connsiteY2755" fmla="*/ 36135 h 358279"/>
              <a:gd name="connsiteX2756" fmla="*/ 162352 w 1592754"/>
              <a:gd name="connsiteY2756" fmla="*/ 35429 h 358279"/>
              <a:gd name="connsiteX2757" fmla="*/ 163429 w 1592754"/>
              <a:gd name="connsiteY2757" fmla="*/ 34864 h 358279"/>
              <a:gd name="connsiteX2758" fmla="*/ 164294 w 1592754"/>
              <a:gd name="connsiteY2758" fmla="*/ 34035 h 358279"/>
              <a:gd name="connsiteX2759" fmla="*/ 164400 w 1592754"/>
              <a:gd name="connsiteY2759" fmla="*/ 33452 h 358279"/>
              <a:gd name="connsiteX2760" fmla="*/ 163923 w 1592754"/>
              <a:gd name="connsiteY2760" fmla="*/ 32111 h 358279"/>
              <a:gd name="connsiteX2761" fmla="*/ 163411 w 1592754"/>
              <a:gd name="connsiteY2761" fmla="*/ 31687 h 358279"/>
              <a:gd name="connsiteX2762" fmla="*/ 162281 w 1592754"/>
              <a:gd name="connsiteY2762" fmla="*/ 31493 h 358279"/>
              <a:gd name="connsiteX2763" fmla="*/ 161558 w 1592754"/>
              <a:gd name="connsiteY2763" fmla="*/ 31969 h 358279"/>
              <a:gd name="connsiteX2764" fmla="*/ 160604 w 1592754"/>
              <a:gd name="connsiteY2764" fmla="*/ 32269 h 358279"/>
              <a:gd name="connsiteX2765" fmla="*/ 160463 w 1592754"/>
              <a:gd name="connsiteY2765" fmla="*/ 31281 h 358279"/>
              <a:gd name="connsiteX2766" fmla="*/ 161681 w 1592754"/>
              <a:gd name="connsiteY2766" fmla="*/ 30716 h 358279"/>
              <a:gd name="connsiteX2767" fmla="*/ 162511 w 1592754"/>
              <a:gd name="connsiteY2767" fmla="*/ 30310 h 358279"/>
              <a:gd name="connsiteX2768" fmla="*/ 163341 w 1592754"/>
              <a:gd name="connsiteY2768" fmla="*/ 30169 h 358279"/>
              <a:gd name="connsiteX2769" fmla="*/ 163905 w 1592754"/>
              <a:gd name="connsiteY2769" fmla="*/ 29410 h 358279"/>
              <a:gd name="connsiteX2770" fmla="*/ 165335 w 1592754"/>
              <a:gd name="connsiteY2770" fmla="*/ 24908 h 358279"/>
              <a:gd name="connsiteX2771" fmla="*/ 166094 w 1592754"/>
              <a:gd name="connsiteY2771" fmla="*/ 23743 h 358279"/>
              <a:gd name="connsiteX2772" fmla="*/ 166800 w 1592754"/>
              <a:gd name="connsiteY2772" fmla="*/ 21837 h 358279"/>
              <a:gd name="connsiteX2773" fmla="*/ 166906 w 1592754"/>
              <a:gd name="connsiteY2773" fmla="*/ 20689 h 358279"/>
              <a:gd name="connsiteX2774" fmla="*/ 167312 w 1592754"/>
              <a:gd name="connsiteY2774" fmla="*/ 19418 h 358279"/>
              <a:gd name="connsiteX2775" fmla="*/ 166412 w 1592754"/>
              <a:gd name="connsiteY2775" fmla="*/ 18112 h 358279"/>
              <a:gd name="connsiteX2776" fmla="*/ 165953 w 1592754"/>
              <a:gd name="connsiteY2776" fmla="*/ 17335 h 358279"/>
              <a:gd name="connsiteX2777" fmla="*/ 163923 w 1592754"/>
              <a:gd name="connsiteY2777" fmla="*/ 17477 h 358279"/>
              <a:gd name="connsiteX2778" fmla="*/ 162829 w 1592754"/>
              <a:gd name="connsiteY2778" fmla="*/ 17229 h 358279"/>
              <a:gd name="connsiteX2779" fmla="*/ 179140 w 1592754"/>
              <a:gd name="connsiteY2779" fmla="*/ 6355 h 358279"/>
              <a:gd name="connsiteX2780" fmla="*/ 351854 w 1592754"/>
              <a:gd name="connsiteY2780" fmla="*/ 179140 h 358279"/>
              <a:gd name="connsiteX2781" fmla="*/ 351854 w 1592754"/>
              <a:gd name="connsiteY2781" fmla="*/ 179210 h 358279"/>
              <a:gd name="connsiteX2782" fmla="*/ 178999 w 1592754"/>
              <a:gd name="connsiteY2782" fmla="*/ 351924 h 358279"/>
              <a:gd name="connsiteX2783" fmla="*/ 6284 w 1592754"/>
              <a:gd name="connsiteY2783" fmla="*/ 179069 h 358279"/>
              <a:gd name="connsiteX2784" fmla="*/ 179140 w 1592754"/>
              <a:gd name="connsiteY2784" fmla="*/ 6355 h 358279"/>
              <a:gd name="connsiteX2785" fmla="*/ 179140 w 1592754"/>
              <a:gd name="connsiteY2785" fmla="*/ 4007 h 358279"/>
              <a:gd name="connsiteX2786" fmla="*/ 4008 w 1592754"/>
              <a:gd name="connsiteY2786" fmla="*/ 179140 h 358279"/>
              <a:gd name="connsiteX2787" fmla="*/ 179140 w 1592754"/>
              <a:gd name="connsiteY2787" fmla="*/ 354272 h 358279"/>
              <a:gd name="connsiteX2788" fmla="*/ 354273 w 1592754"/>
              <a:gd name="connsiteY2788" fmla="*/ 179140 h 358279"/>
              <a:gd name="connsiteX2789" fmla="*/ 179140 w 1592754"/>
              <a:gd name="connsiteY2789" fmla="*/ 4007 h 358279"/>
              <a:gd name="connsiteX2790" fmla="*/ 179140 w 1592754"/>
              <a:gd name="connsiteY2790" fmla="*/ 0 h 358279"/>
              <a:gd name="connsiteX2791" fmla="*/ 358280 w 1592754"/>
              <a:gd name="connsiteY2791" fmla="*/ 179140 h 358279"/>
              <a:gd name="connsiteX2792" fmla="*/ 179140 w 1592754"/>
              <a:gd name="connsiteY2792" fmla="*/ 358279 h 358279"/>
              <a:gd name="connsiteX2793" fmla="*/ 0 w 1592754"/>
              <a:gd name="connsiteY2793" fmla="*/ 179140 h 358279"/>
              <a:gd name="connsiteX2794" fmla="*/ 179140 w 1592754"/>
              <a:gd name="connsiteY2794" fmla="*/ 0 h 3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</a:cxnLst>
            <a:rect l="l" t="t" r="r" b="b"/>
            <a:pathLst>
              <a:path w="1592754" h="358279">
                <a:moveTo>
                  <a:pt x="209574" y="323627"/>
                </a:moveTo>
                <a:cubicBezTo>
                  <a:pt x="210657" y="324801"/>
                  <a:pt x="211353" y="326280"/>
                  <a:pt x="211568" y="327864"/>
                </a:cubicBezTo>
                <a:cubicBezTo>
                  <a:pt x="211951" y="329375"/>
                  <a:pt x="211852" y="330967"/>
                  <a:pt x="211286" y="332418"/>
                </a:cubicBezTo>
                <a:cubicBezTo>
                  <a:pt x="211123" y="332752"/>
                  <a:pt x="210915" y="333062"/>
                  <a:pt x="210668" y="333339"/>
                </a:cubicBezTo>
                <a:cubicBezTo>
                  <a:pt x="209185" y="334995"/>
                  <a:pt x="206640" y="335136"/>
                  <a:pt x="204984" y="333654"/>
                </a:cubicBezTo>
                <a:cubicBezTo>
                  <a:pt x="203914" y="332513"/>
                  <a:pt x="203224" y="331071"/>
                  <a:pt x="203007" y="329523"/>
                </a:cubicBezTo>
                <a:cubicBezTo>
                  <a:pt x="202617" y="327971"/>
                  <a:pt x="202715" y="326338"/>
                  <a:pt x="203289" y="324845"/>
                </a:cubicBezTo>
                <a:cubicBezTo>
                  <a:pt x="203466" y="324467"/>
                  <a:pt x="203700" y="324119"/>
                  <a:pt x="203985" y="323816"/>
                </a:cubicBezTo>
                <a:cubicBezTo>
                  <a:pt x="205476" y="322220"/>
                  <a:pt x="207978" y="322135"/>
                  <a:pt x="209574" y="323627"/>
                </a:cubicBezTo>
                <a:close/>
                <a:moveTo>
                  <a:pt x="185565" y="322479"/>
                </a:moveTo>
                <a:lnTo>
                  <a:pt x="173756" y="322691"/>
                </a:lnTo>
                <a:lnTo>
                  <a:pt x="174073" y="340132"/>
                </a:lnTo>
                <a:lnTo>
                  <a:pt x="185936" y="339902"/>
                </a:lnTo>
                <a:lnTo>
                  <a:pt x="185936" y="338349"/>
                </a:lnTo>
                <a:lnTo>
                  <a:pt x="185936" y="336813"/>
                </a:lnTo>
                <a:lnTo>
                  <a:pt x="177110" y="336972"/>
                </a:lnTo>
                <a:lnTo>
                  <a:pt x="177110" y="332435"/>
                </a:lnTo>
                <a:lnTo>
                  <a:pt x="184947" y="332294"/>
                </a:lnTo>
                <a:lnTo>
                  <a:pt x="184947" y="330794"/>
                </a:lnTo>
                <a:lnTo>
                  <a:pt x="184947" y="329293"/>
                </a:lnTo>
                <a:lnTo>
                  <a:pt x="177110" y="329434"/>
                </a:lnTo>
                <a:lnTo>
                  <a:pt x="177110" y="325727"/>
                </a:lnTo>
                <a:lnTo>
                  <a:pt x="185565" y="325586"/>
                </a:lnTo>
                <a:lnTo>
                  <a:pt x="185565" y="324033"/>
                </a:lnTo>
                <a:close/>
                <a:moveTo>
                  <a:pt x="156615" y="321138"/>
                </a:moveTo>
                <a:lnTo>
                  <a:pt x="156421" y="322673"/>
                </a:lnTo>
                <a:lnTo>
                  <a:pt x="156244" y="324209"/>
                </a:lnTo>
                <a:lnTo>
                  <a:pt x="161046" y="324792"/>
                </a:lnTo>
                <a:lnTo>
                  <a:pt x="159280" y="339020"/>
                </a:lnTo>
                <a:lnTo>
                  <a:pt x="161046" y="339232"/>
                </a:lnTo>
                <a:lnTo>
                  <a:pt x="162687" y="339426"/>
                </a:lnTo>
                <a:lnTo>
                  <a:pt x="164453" y="325198"/>
                </a:lnTo>
                <a:lnTo>
                  <a:pt x="169272" y="325798"/>
                </a:lnTo>
                <a:lnTo>
                  <a:pt x="169448" y="324244"/>
                </a:lnTo>
                <a:lnTo>
                  <a:pt x="169554" y="322726"/>
                </a:lnTo>
                <a:close/>
                <a:moveTo>
                  <a:pt x="210943" y="320587"/>
                </a:moveTo>
                <a:cubicBezTo>
                  <a:pt x="207356" y="318435"/>
                  <a:pt x="202704" y="319598"/>
                  <a:pt x="200552" y="323185"/>
                </a:cubicBezTo>
                <a:cubicBezTo>
                  <a:pt x="199476" y="325376"/>
                  <a:pt x="199207" y="327877"/>
                  <a:pt x="199793" y="330246"/>
                </a:cubicBezTo>
                <a:cubicBezTo>
                  <a:pt x="200127" y="332621"/>
                  <a:pt x="201306" y="334795"/>
                  <a:pt x="203112" y="336372"/>
                </a:cubicBezTo>
                <a:cubicBezTo>
                  <a:pt x="203276" y="336492"/>
                  <a:pt x="203446" y="336607"/>
                  <a:pt x="203619" y="336714"/>
                </a:cubicBezTo>
                <a:cubicBezTo>
                  <a:pt x="207220" y="338937"/>
                  <a:pt x="211940" y="337819"/>
                  <a:pt x="214163" y="334218"/>
                </a:cubicBezTo>
                <a:cubicBezTo>
                  <a:pt x="215248" y="332080"/>
                  <a:pt x="215518" y="329621"/>
                  <a:pt x="214922" y="327298"/>
                </a:cubicBezTo>
                <a:cubicBezTo>
                  <a:pt x="214599" y="324880"/>
                  <a:pt x="213421" y="322657"/>
                  <a:pt x="211603" y="321032"/>
                </a:cubicBezTo>
                <a:cubicBezTo>
                  <a:pt x="211391" y="320871"/>
                  <a:pt x="211171" y="320723"/>
                  <a:pt x="210943" y="320587"/>
                </a:cubicBezTo>
                <a:close/>
                <a:moveTo>
                  <a:pt x="656263" y="318769"/>
                </a:moveTo>
                <a:lnTo>
                  <a:pt x="656623" y="318929"/>
                </a:lnTo>
                <a:lnTo>
                  <a:pt x="656193" y="318806"/>
                </a:lnTo>
                <a:close/>
                <a:moveTo>
                  <a:pt x="140304" y="317395"/>
                </a:moveTo>
                <a:lnTo>
                  <a:pt x="137673" y="327987"/>
                </a:lnTo>
                <a:cubicBezTo>
                  <a:pt x="137075" y="329803"/>
                  <a:pt x="137169" y="331779"/>
                  <a:pt x="137938" y="333530"/>
                </a:cubicBezTo>
                <a:cubicBezTo>
                  <a:pt x="138906" y="335057"/>
                  <a:pt x="140480" y="336096"/>
                  <a:pt x="142263" y="336390"/>
                </a:cubicBezTo>
                <a:cubicBezTo>
                  <a:pt x="143979" y="336993"/>
                  <a:pt x="145870" y="336845"/>
                  <a:pt x="147471" y="335983"/>
                </a:cubicBezTo>
                <a:cubicBezTo>
                  <a:pt x="148962" y="334755"/>
                  <a:pt x="149949" y="333021"/>
                  <a:pt x="150242" y="331111"/>
                </a:cubicBezTo>
                <a:lnTo>
                  <a:pt x="152802" y="320520"/>
                </a:lnTo>
                <a:lnTo>
                  <a:pt x="151178" y="320114"/>
                </a:lnTo>
                <a:lnTo>
                  <a:pt x="149554" y="319725"/>
                </a:lnTo>
                <a:lnTo>
                  <a:pt x="146888" y="330317"/>
                </a:lnTo>
                <a:cubicBezTo>
                  <a:pt x="146733" y="331327"/>
                  <a:pt x="146242" y="332253"/>
                  <a:pt x="145494" y="332947"/>
                </a:cubicBezTo>
                <a:cubicBezTo>
                  <a:pt x="144729" y="333413"/>
                  <a:pt x="143792" y="333505"/>
                  <a:pt x="142952" y="333194"/>
                </a:cubicBezTo>
                <a:cubicBezTo>
                  <a:pt x="142080" y="333046"/>
                  <a:pt x="141326" y="332506"/>
                  <a:pt x="140904" y="331729"/>
                </a:cubicBezTo>
                <a:cubicBezTo>
                  <a:pt x="140567" y="330781"/>
                  <a:pt x="140567" y="329747"/>
                  <a:pt x="140904" y="328799"/>
                </a:cubicBezTo>
                <a:lnTo>
                  <a:pt x="143552" y="318207"/>
                </a:lnTo>
                <a:lnTo>
                  <a:pt x="141928" y="317801"/>
                </a:lnTo>
                <a:close/>
                <a:moveTo>
                  <a:pt x="228885" y="313935"/>
                </a:moveTo>
                <a:lnTo>
                  <a:pt x="218029" y="317466"/>
                </a:lnTo>
                <a:lnTo>
                  <a:pt x="223324" y="334042"/>
                </a:lnTo>
                <a:lnTo>
                  <a:pt x="224931" y="333512"/>
                </a:lnTo>
                <a:lnTo>
                  <a:pt x="226520" y="333000"/>
                </a:lnTo>
                <a:lnTo>
                  <a:pt x="224313" y="325992"/>
                </a:lnTo>
                <a:lnTo>
                  <a:pt x="231003" y="323821"/>
                </a:lnTo>
                <a:lnTo>
                  <a:pt x="230544" y="322391"/>
                </a:lnTo>
                <a:lnTo>
                  <a:pt x="230068" y="320961"/>
                </a:lnTo>
                <a:lnTo>
                  <a:pt x="223395" y="323132"/>
                </a:lnTo>
                <a:lnTo>
                  <a:pt x="222177" y="319372"/>
                </a:lnTo>
                <a:lnTo>
                  <a:pt x="229838" y="316883"/>
                </a:lnTo>
                <a:lnTo>
                  <a:pt x="229362" y="315400"/>
                </a:lnTo>
                <a:close/>
                <a:moveTo>
                  <a:pt x="124293" y="311941"/>
                </a:moveTo>
                <a:lnTo>
                  <a:pt x="123781" y="313406"/>
                </a:lnTo>
                <a:lnTo>
                  <a:pt x="123287" y="314871"/>
                </a:lnTo>
                <a:lnTo>
                  <a:pt x="127859" y="316442"/>
                </a:lnTo>
                <a:lnTo>
                  <a:pt x="123198" y="329999"/>
                </a:lnTo>
                <a:lnTo>
                  <a:pt x="124787" y="330546"/>
                </a:lnTo>
                <a:lnTo>
                  <a:pt x="126358" y="331094"/>
                </a:lnTo>
                <a:lnTo>
                  <a:pt x="131018" y="317536"/>
                </a:lnTo>
                <a:lnTo>
                  <a:pt x="135608" y="319108"/>
                </a:lnTo>
                <a:lnTo>
                  <a:pt x="136120" y="317642"/>
                </a:lnTo>
                <a:lnTo>
                  <a:pt x="136650" y="316195"/>
                </a:lnTo>
                <a:close/>
                <a:moveTo>
                  <a:pt x="117955" y="308834"/>
                </a:moveTo>
                <a:lnTo>
                  <a:pt x="110594" y="324633"/>
                </a:lnTo>
                <a:lnTo>
                  <a:pt x="112112" y="325339"/>
                </a:lnTo>
                <a:lnTo>
                  <a:pt x="113613" y="326045"/>
                </a:lnTo>
                <a:lnTo>
                  <a:pt x="120992" y="310246"/>
                </a:lnTo>
                <a:lnTo>
                  <a:pt x="119456" y="309540"/>
                </a:lnTo>
                <a:close/>
                <a:moveTo>
                  <a:pt x="250192" y="303609"/>
                </a:moveTo>
                <a:lnTo>
                  <a:pt x="238682" y="309716"/>
                </a:lnTo>
                <a:lnTo>
                  <a:pt x="239406" y="311093"/>
                </a:lnTo>
                <a:lnTo>
                  <a:pt x="240130" y="312453"/>
                </a:lnTo>
                <a:lnTo>
                  <a:pt x="244402" y="310175"/>
                </a:lnTo>
                <a:lnTo>
                  <a:pt x="251145" y="322832"/>
                </a:lnTo>
                <a:lnTo>
                  <a:pt x="252628" y="322056"/>
                </a:lnTo>
                <a:lnTo>
                  <a:pt x="254093" y="321261"/>
                </a:lnTo>
                <a:lnTo>
                  <a:pt x="247367" y="308604"/>
                </a:lnTo>
                <a:lnTo>
                  <a:pt x="251639" y="306327"/>
                </a:lnTo>
                <a:lnTo>
                  <a:pt x="250916" y="304968"/>
                </a:lnTo>
                <a:close/>
                <a:moveTo>
                  <a:pt x="102951" y="300678"/>
                </a:moveTo>
                <a:lnTo>
                  <a:pt x="102262" y="302126"/>
                </a:lnTo>
                <a:lnTo>
                  <a:pt x="101521" y="303485"/>
                </a:lnTo>
                <a:lnTo>
                  <a:pt x="105757" y="305833"/>
                </a:lnTo>
                <a:lnTo>
                  <a:pt x="98802" y="318366"/>
                </a:lnTo>
                <a:lnTo>
                  <a:pt x="100267" y="319178"/>
                </a:lnTo>
                <a:lnTo>
                  <a:pt x="101733" y="319990"/>
                </a:lnTo>
                <a:lnTo>
                  <a:pt x="108617" y="307351"/>
                </a:lnTo>
                <a:lnTo>
                  <a:pt x="112854" y="309699"/>
                </a:lnTo>
                <a:lnTo>
                  <a:pt x="113595" y="308357"/>
                </a:lnTo>
                <a:lnTo>
                  <a:pt x="114354" y="306998"/>
                </a:lnTo>
                <a:close/>
                <a:moveTo>
                  <a:pt x="189449" y="298172"/>
                </a:moveTo>
                <a:cubicBezTo>
                  <a:pt x="186236" y="299267"/>
                  <a:pt x="185424" y="304739"/>
                  <a:pt x="184948" y="305057"/>
                </a:cubicBezTo>
                <a:lnTo>
                  <a:pt x="184540" y="305999"/>
                </a:lnTo>
                <a:lnTo>
                  <a:pt x="184541" y="305975"/>
                </a:lnTo>
                <a:lnTo>
                  <a:pt x="184489" y="306116"/>
                </a:lnTo>
                <a:lnTo>
                  <a:pt x="184540" y="305999"/>
                </a:lnTo>
                <a:lnTo>
                  <a:pt x="184453" y="307686"/>
                </a:lnTo>
                <a:lnTo>
                  <a:pt x="207222" y="306557"/>
                </a:lnTo>
                <a:lnTo>
                  <a:pt x="201982" y="306557"/>
                </a:lnTo>
                <a:cubicBezTo>
                  <a:pt x="201982" y="306557"/>
                  <a:pt x="202300" y="300026"/>
                  <a:pt x="198452" y="298543"/>
                </a:cubicBezTo>
                <a:cubicBezTo>
                  <a:pt x="195585" y="297374"/>
                  <a:pt x="192400" y="297242"/>
                  <a:pt x="189449" y="298172"/>
                </a:cubicBezTo>
                <a:close/>
                <a:moveTo>
                  <a:pt x="212557" y="298136"/>
                </a:moveTo>
                <a:lnTo>
                  <a:pt x="212557" y="298189"/>
                </a:lnTo>
                <a:cubicBezTo>
                  <a:pt x="213245" y="298189"/>
                  <a:pt x="213351" y="298860"/>
                  <a:pt x="213245" y="299690"/>
                </a:cubicBezTo>
                <a:cubicBezTo>
                  <a:pt x="213139" y="300519"/>
                  <a:pt x="213174" y="304138"/>
                  <a:pt x="212539" y="304138"/>
                </a:cubicBezTo>
                <a:cubicBezTo>
                  <a:pt x="211903" y="304138"/>
                  <a:pt x="212115" y="301261"/>
                  <a:pt x="212115" y="299902"/>
                </a:cubicBezTo>
                <a:cubicBezTo>
                  <a:pt x="212115" y="298542"/>
                  <a:pt x="212115" y="298136"/>
                  <a:pt x="212557" y="298136"/>
                </a:cubicBezTo>
                <a:close/>
                <a:moveTo>
                  <a:pt x="182742" y="298136"/>
                </a:moveTo>
                <a:lnTo>
                  <a:pt x="182742" y="298189"/>
                </a:lnTo>
                <a:cubicBezTo>
                  <a:pt x="183430" y="298189"/>
                  <a:pt x="183536" y="298860"/>
                  <a:pt x="183430" y="299690"/>
                </a:cubicBezTo>
                <a:cubicBezTo>
                  <a:pt x="183324" y="300519"/>
                  <a:pt x="183359" y="304138"/>
                  <a:pt x="182724" y="304138"/>
                </a:cubicBezTo>
                <a:cubicBezTo>
                  <a:pt x="182088" y="304138"/>
                  <a:pt x="182300" y="301261"/>
                  <a:pt x="182300" y="299902"/>
                </a:cubicBezTo>
                <a:cubicBezTo>
                  <a:pt x="182300" y="298542"/>
                  <a:pt x="182300" y="298136"/>
                  <a:pt x="182742" y="298136"/>
                </a:cubicBezTo>
                <a:close/>
                <a:moveTo>
                  <a:pt x="147365" y="297960"/>
                </a:moveTo>
                <a:cubicBezTo>
                  <a:pt x="147365" y="297960"/>
                  <a:pt x="148106" y="297625"/>
                  <a:pt x="148318" y="298101"/>
                </a:cubicBezTo>
                <a:cubicBezTo>
                  <a:pt x="148473" y="300004"/>
                  <a:pt x="148514" y="301914"/>
                  <a:pt x="148442" y="303821"/>
                </a:cubicBezTo>
                <a:cubicBezTo>
                  <a:pt x="148442" y="304262"/>
                  <a:pt x="147577" y="304439"/>
                  <a:pt x="147365" y="303821"/>
                </a:cubicBezTo>
                <a:cubicBezTo>
                  <a:pt x="147259" y="301881"/>
                  <a:pt x="147259" y="299935"/>
                  <a:pt x="147365" y="297995"/>
                </a:cubicBezTo>
                <a:close/>
                <a:moveTo>
                  <a:pt x="207614" y="297871"/>
                </a:moveTo>
                <a:cubicBezTo>
                  <a:pt x="208055" y="297871"/>
                  <a:pt x="208267" y="298807"/>
                  <a:pt x="208267" y="299637"/>
                </a:cubicBezTo>
                <a:cubicBezTo>
                  <a:pt x="208267" y="300466"/>
                  <a:pt x="208232" y="303997"/>
                  <a:pt x="207702" y="303997"/>
                </a:cubicBezTo>
                <a:cubicBezTo>
                  <a:pt x="207172" y="303997"/>
                  <a:pt x="206872" y="301084"/>
                  <a:pt x="206872" y="299778"/>
                </a:cubicBezTo>
                <a:cubicBezTo>
                  <a:pt x="206872" y="298472"/>
                  <a:pt x="206872" y="297924"/>
                  <a:pt x="207614" y="297924"/>
                </a:cubicBezTo>
                <a:close/>
                <a:moveTo>
                  <a:pt x="177799" y="297871"/>
                </a:moveTo>
                <a:cubicBezTo>
                  <a:pt x="178240" y="297871"/>
                  <a:pt x="178452" y="298878"/>
                  <a:pt x="178452" y="299637"/>
                </a:cubicBezTo>
                <a:cubicBezTo>
                  <a:pt x="178452" y="300396"/>
                  <a:pt x="178434" y="304085"/>
                  <a:pt x="177905" y="304085"/>
                </a:cubicBezTo>
                <a:cubicBezTo>
                  <a:pt x="177375" y="304085"/>
                  <a:pt x="177057" y="301084"/>
                  <a:pt x="177057" y="299778"/>
                </a:cubicBezTo>
                <a:cubicBezTo>
                  <a:pt x="177057" y="298472"/>
                  <a:pt x="177057" y="297924"/>
                  <a:pt x="177799" y="297924"/>
                </a:cubicBezTo>
                <a:close/>
                <a:moveTo>
                  <a:pt x="442146" y="297636"/>
                </a:moveTo>
                <a:lnTo>
                  <a:pt x="442208" y="309882"/>
                </a:lnTo>
                <a:lnTo>
                  <a:pt x="452978" y="309882"/>
                </a:lnTo>
                <a:cubicBezTo>
                  <a:pt x="454863" y="310045"/>
                  <a:pt x="456738" y="309471"/>
                  <a:pt x="458210" y="308283"/>
                </a:cubicBezTo>
                <a:cubicBezTo>
                  <a:pt x="459431" y="306944"/>
                  <a:pt x="460053" y="305166"/>
                  <a:pt x="459933" y="303359"/>
                </a:cubicBezTo>
                <a:cubicBezTo>
                  <a:pt x="460046" y="301722"/>
                  <a:pt x="459386" y="300128"/>
                  <a:pt x="458148" y="299051"/>
                </a:cubicBezTo>
                <a:cubicBezTo>
                  <a:pt x="456582" y="297972"/>
                  <a:pt x="454689" y="297471"/>
                  <a:pt x="452794" y="297636"/>
                </a:cubicBezTo>
                <a:close/>
                <a:moveTo>
                  <a:pt x="152556" y="297554"/>
                </a:moveTo>
                <a:cubicBezTo>
                  <a:pt x="153209" y="297484"/>
                  <a:pt x="153050" y="299161"/>
                  <a:pt x="153050" y="299637"/>
                </a:cubicBezTo>
                <a:cubicBezTo>
                  <a:pt x="153050" y="300114"/>
                  <a:pt x="153085" y="303786"/>
                  <a:pt x="152556" y="303786"/>
                </a:cubicBezTo>
                <a:cubicBezTo>
                  <a:pt x="152026" y="303786"/>
                  <a:pt x="152026" y="300661"/>
                  <a:pt x="152026" y="299637"/>
                </a:cubicBezTo>
                <a:cubicBezTo>
                  <a:pt x="152026" y="298614"/>
                  <a:pt x="151920" y="297554"/>
                  <a:pt x="152556" y="297554"/>
                </a:cubicBezTo>
                <a:close/>
                <a:moveTo>
                  <a:pt x="149660" y="297148"/>
                </a:moveTo>
                <a:lnTo>
                  <a:pt x="149664" y="297266"/>
                </a:lnTo>
                <a:lnTo>
                  <a:pt x="149660" y="297271"/>
                </a:lnTo>
                <a:close/>
                <a:moveTo>
                  <a:pt x="149950" y="296916"/>
                </a:moveTo>
                <a:cubicBezTo>
                  <a:pt x="150274" y="296719"/>
                  <a:pt x="150698" y="296823"/>
                  <a:pt x="150896" y="297148"/>
                </a:cubicBezTo>
                <a:cubicBezTo>
                  <a:pt x="151108" y="297430"/>
                  <a:pt x="151108" y="303803"/>
                  <a:pt x="151108" y="304209"/>
                </a:cubicBezTo>
                <a:cubicBezTo>
                  <a:pt x="151108" y="304615"/>
                  <a:pt x="150101" y="304544"/>
                  <a:pt x="149890" y="304209"/>
                </a:cubicBezTo>
                <a:lnTo>
                  <a:pt x="149664" y="297266"/>
                </a:lnTo>
                <a:close/>
                <a:moveTo>
                  <a:pt x="210297" y="296653"/>
                </a:moveTo>
                <a:cubicBezTo>
                  <a:pt x="211197" y="296653"/>
                  <a:pt x="210932" y="297942"/>
                  <a:pt x="210932" y="299301"/>
                </a:cubicBezTo>
                <a:cubicBezTo>
                  <a:pt x="210932" y="300660"/>
                  <a:pt x="211162" y="304438"/>
                  <a:pt x="210191" y="304438"/>
                </a:cubicBezTo>
                <a:cubicBezTo>
                  <a:pt x="209220" y="304438"/>
                  <a:pt x="209432" y="300466"/>
                  <a:pt x="209432" y="299231"/>
                </a:cubicBezTo>
                <a:cubicBezTo>
                  <a:pt x="209432" y="297995"/>
                  <a:pt x="209220" y="296653"/>
                  <a:pt x="210297" y="296653"/>
                </a:cubicBezTo>
                <a:close/>
                <a:moveTo>
                  <a:pt x="180482" y="296653"/>
                </a:moveTo>
                <a:cubicBezTo>
                  <a:pt x="181400" y="296653"/>
                  <a:pt x="181117" y="297942"/>
                  <a:pt x="181117" y="299301"/>
                </a:cubicBezTo>
                <a:cubicBezTo>
                  <a:pt x="181117" y="300660"/>
                  <a:pt x="181347" y="304438"/>
                  <a:pt x="180376" y="304438"/>
                </a:cubicBezTo>
                <a:cubicBezTo>
                  <a:pt x="179405" y="304438"/>
                  <a:pt x="179617" y="300466"/>
                  <a:pt x="179617" y="299231"/>
                </a:cubicBezTo>
                <a:cubicBezTo>
                  <a:pt x="179617" y="297995"/>
                  <a:pt x="179405" y="296653"/>
                  <a:pt x="180482" y="296653"/>
                </a:cubicBezTo>
                <a:close/>
                <a:moveTo>
                  <a:pt x="132837" y="296106"/>
                </a:moveTo>
                <a:lnTo>
                  <a:pt x="132944" y="296204"/>
                </a:lnTo>
                <a:lnTo>
                  <a:pt x="132784" y="296177"/>
                </a:lnTo>
                <a:close/>
                <a:moveTo>
                  <a:pt x="263626" y="295153"/>
                </a:moveTo>
                <a:lnTo>
                  <a:pt x="253722" y="301578"/>
                </a:lnTo>
                <a:lnTo>
                  <a:pt x="263220" y="316195"/>
                </a:lnTo>
                <a:lnTo>
                  <a:pt x="273388" y="309522"/>
                </a:lnTo>
                <a:lnTo>
                  <a:pt x="272540" y="308216"/>
                </a:lnTo>
                <a:lnTo>
                  <a:pt x="271710" y="306927"/>
                </a:lnTo>
                <a:lnTo>
                  <a:pt x="264314" y="311729"/>
                </a:lnTo>
                <a:lnTo>
                  <a:pt x="261825" y="307933"/>
                </a:lnTo>
                <a:lnTo>
                  <a:pt x="268462" y="303697"/>
                </a:lnTo>
                <a:lnTo>
                  <a:pt x="267650" y="302426"/>
                </a:lnTo>
                <a:lnTo>
                  <a:pt x="266838" y="301172"/>
                </a:lnTo>
                <a:lnTo>
                  <a:pt x="260254" y="305444"/>
                </a:lnTo>
                <a:lnTo>
                  <a:pt x="258241" y="302338"/>
                </a:lnTo>
                <a:lnTo>
                  <a:pt x="265303" y="297748"/>
                </a:lnTo>
                <a:lnTo>
                  <a:pt x="264473" y="296442"/>
                </a:lnTo>
                <a:close/>
                <a:moveTo>
                  <a:pt x="90682" y="293388"/>
                </a:moveTo>
                <a:cubicBezTo>
                  <a:pt x="89164" y="293543"/>
                  <a:pt x="87797" y="294373"/>
                  <a:pt x="86957" y="295647"/>
                </a:cubicBezTo>
                <a:cubicBezTo>
                  <a:pt x="86133" y="296590"/>
                  <a:pt x="85789" y="297859"/>
                  <a:pt x="86022" y="299089"/>
                </a:cubicBezTo>
                <a:cubicBezTo>
                  <a:pt x="86684" y="300814"/>
                  <a:pt x="87686" y="302387"/>
                  <a:pt x="88970" y="303714"/>
                </a:cubicBezTo>
                <a:cubicBezTo>
                  <a:pt x="89642" y="304403"/>
                  <a:pt x="90193" y="305204"/>
                  <a:pt x="90594" y="306080"/>
                </a:cubicBezTo>
                <a:cubicBezTo>
                  <a:pt x="90765" y="306618"/>
                  <a:pt x="90645" y="307206"/>
                  <a:pt x="90276" y="307633"/>
                </a:cubicBezTo>
                <a:cubicBezTo>
                  <a:pt x="89905" y="308163"/>
                  <a:pt x="89275" y="308447"/>
                  <a:pt x="88634" y="308375"/>
                </a:cubicBezTo>
                <a:cubicBezTo>
                  <a:pt x="87766" y="308258"/>
                  <a:pt x="86947" y="307905"/>
                  <a:pt x="86269" y="307351"/>
                </a:cubicBezTo>
                <a:cubicBezTo>
                  <a:pt x="85529" y="306885"/>
                  <a:pt x="84987" y="306163"/>
                  <a:pt x="84751" y="305321"/>
                </a:cubicBezTo>
                <a:cubicBezTo>
                  <a:pt x="84572" y="304526"/>
                  <a:pt x="84754" y="303693"/>
                  <a:pt x="85245" y="303044"/>
                </a:cubicBezTo>
                <a:lnTo>
                  <a:pt x="82632" y="301155"/>
                </a:lnTo>
                <a:cubicBezTo>
                  <a:pt x="81651" y="302468"/>
                  <a:pt x="81261" y="304131"/>
                  <a:pt x="81556" y="305744"/>
                </a:cubicBezTo>
                <a:cubicBezTo>
                  <a:pt x="82002" y="307411"/>
                  <a:pt x="83054" y="308851"/>
                  <a:pt x="84503" y="309787"/>
                </a:cubicBezTo>
                <a:cubicBezTo>
                  <a:pt x="85849" y="310869"/>
                  <a:pt x="87526" y="311455"/>
                  <a:pt x="89252" y="311446"/>
                </a:cubicBezTo>
                <a:cubicBezTo>
                  <a:pt x="90758" y="311363"/>
                  <a:pt x="92137" y="310580"/>
                  <a:pt x="92977" y="309328"/>
                </a:cubicBezTo>
                <a:cubicBezTo>
                  <a:pt x="93822" y="308355"/>
                  <a:pt x="94230" y="307079"/>
                  <a:pt x="94107" y="305797"/>
                </a:cubicBezTo>
                <a:cubicBezTo>
                  <a:pt x="93588" y="304161"/>
                  <a:pt x="92687" y="302671"/>
                  <a:pt x="91476" y="301455"/>
                </a:cubicBezTo>
                <a:cubicBezTo>
                  <a:pt x="90719" y="300641"/>
                  <a:pt x="90062" y="299741"/>
                  <a:pt x="89517" y="298772"/>
                </a:cubicBezTo>
                <a:cubicBezTo>
                  <a:pt x="89263" y="298323"/>
                  <a:pt x="89305" y="297765"/>
                  <a:pt x="89623" y="297359"/>
                </a:cubicBezTo>
                <a:cubicBezTo>
                  <a:pt x="89976" y="296821"/>
                  <a:pt x="90553" y="296472"/>
                  <a:pt x="91194" y="296406"/>
                </a:cubicBezTo>
                <a:cubicBezTo>
                  <a:pt x="91912" y="296385"/>
                  <a:pt x="92615" y="296623"/>
                  <a:pt x="93171" y="297077"/>
                </a:cubicBezTo>
                <a:cubicBezTo>
                  <a:pt x="93886" y="297548"/>
                  <a:pt x="94417" y="298253"/>
                  <a:pt x="94671" y="299072"/>
                </a:cubicBezTo>
                <a:cubicBezTo>
                  <a:pt x="94887" y="299815"/>
                  <a:pt x="94765" y="300616"/>
                  <a:pt x="94336" y="301261"/>
                </a:cubicBezTo>
                <a:lnTo>
                  <a:pt x="96966" y="303185"/>
                </a:lnTo>
                <a:lnTo>
                  <a:pt x="96966" y="303150"/>
                </a:lnTo>
                <a:cubicBezTo>
                  <a:pt x="97854" y="301849"/>
                  <a:pt x="98191" y="300249"/>
                  <a:pt x="97902" y="298701"/>
                </a:cubicBezTo>
                <a:cubicBezTo>
                  <a:pt x="97537" y="297134"/>
                  <a:pt x="96590" y="295765"/>
                  <a:pt x="95254" y="294870"/>
                </a:cubicBezTo>
                <a:cubicBezTo>
                  <a:pt x="93967" y="293824"/>
                  <a:pt x="92338" y="293296"/>
                  <a:pt x="90682" y="293388"/>
                </a:cubicBezTo>
                <a:close/>
                <a:moveTo>
                  <a:pt x="277059" y="285550"/>
                </a:moveTo>
                <a:cubicBezTo>
                  <a:pt x="275326" y="285516"/>
                  <a:pt x="273645" y="286148"/>
                  <a:pt x="272364" y="287315"/>
                </a:cubicBezTo>
                <a:cubicBezTo>
                  <a:pt x="270734" y="288583"/>
                  <a:pt x="269804" y="290547"/>
                  <a:pt x="269857" y="292611"/>
                </a:cubicBezTo>
                <a:cubicBezTo>
                  <a:pt x="270028" y="295029"/>
                  <a:pt x="271026" y="297317"/>
                  <a:pt x="272681" y="299089"/>
                </a:cubicBezTo>
                <a:cubicBezTo>
                  <a:pt x="274115" y="300992"/>
                  <a:pt x="276170" y="302336"/>
                  <a:pt x="278489" y="302885"/>
                </a:cubicBezTo>
                <a:cubicBezTo>
                  <a:pt x="282401" y="303487"/>
                  <a:pt x="286064" y="300811"/>
                  <a:pt x="286680" y="296900"/>
                </a:cubicBezTo>
                <a:lnTo>
                  <a:pt x="286645" y="296865"/>
                </a:lnTo>
                <a:cubicBezTo>
                  <a:pt x="286768" y="295084"/>
                  <a:pt x="286249" y="293317"/>
                  <a:pt x="285179" y="291887"/>
                </a:cubicBezTo>
                <a:lnTo>
                  <a:pt x="282602" y="294041"/>
                </a:lnTo>
                <a:cubicBezTo>
                  <a:pt x="283165" y="294803"/>
                  <a:pt x="283435" y="295742"/>
                  <a:pt x="283361" y="296689"/>
                </a:cubicBezTo>
                <a:cubicBezTo>
                  <a:pt x="283337" y="296888"/>
                  <a:pt x="283294" y="297086"/>
                  <a:pt x="283234" y="297278"/>
                </a:cubicBezTo>
                <a:cubicBezTo>
                  <a:pt x="282664" y="299142"/>
                  <a:pt x="280689" y="300191"/>
                  <a:pt x="278825" y="299619"/>
                </a:cubicBezTo>
                <a:cubicBezTo>
                  <a:pt x="277412" y="299084"/>
                  <a:pt x="276187" y="298152"/>
                  <a:pt x="275294" y="296936"/>
                </a:cubicBezTo>
                <a:cubicBezTo>
                  <a:pt x="274217" y="295795"/>
                  <a:pt x="273493" y="294366"/>
                  <a:pt x="273211" y="292823"/>
                </a:cubicBezTo>
                <a:cubicBezTo>
                  <a:pt x="273029" y="291642"/>
                  <a:pt x="273486" y="290454"/>
                  <a:pt x="274411" y="289698"/>
                </a:cubicBezTo>
                <a:cubicBezTo>
                  <a:pt x="275068" y="289102"/>
                  <a:pt x="275924" y="288773"/>
                  <a:pt x="276812" y="288780"/>
                </a:cubicBezTo>
                <a:cubicBezTo>
                  <a:pt x="277675" y="288800"/>
                  <a:pt x="278500" y="289154"/>
                  <a:pt x="279107" y="289769"/>
                </a:cubicBezTo>
                <a:lnTo>
                  <a:pt x="281684" y="287615"/>
                </a:lnTo>
                <a:cubicBezTo>
                  <a:pt x="280461" y="286365"/>
                  <a:pt x="278807" y="285627"/>
                  <a:pt x="277059" y="285550"/>
                </a:cubicBezTo>
                <a:close/>
                <a:moveTo>
                  <a:pt x="185225" y="285115"/>
                </a:moveTo>
                <a:lnTo>
                  <a:pt x="185260" y="285115"/>
                </a:lnTo>
                <a:lnTo>
                  <a:pt x="185260" y="289828"/>
                </a:lnTo>
                <a:lnTo>
                  <a:pt x="181253" y="289828"/>
                </a:lnTo>
                <a:close/>
                <a:moveTo>
                  <a:pt x="172909" y="284050"/>
                </a:moveTo>
                <a:cubicBezTo>
                  <a:pt x="174710" y="284050"/>
                  <a:pt x="175433" y="285092"/>
                  <a:pt x="175433" y="286274"/>
                </a:cubicBezTo>
                <a:cubicBezTo>
                  <a:pt x="175446" y="286410"/>
                  <a:pt x="175444" y="286546"/>
                  <a:pt x="175430" y="286682"/>
                </a:cubicBezTo>
                <a:cubicBezTo>
                  <a:pt x="175310" y="287884"/>
                  <a:pt x="174235" y="288762"/>
                  <a:pt x="173033" y="288640"/>
                </a:cubicBezTo>
                <a:cubicBezTo>
                  <a:pt x="171991" y="288640"/>
                  <a:pt x="170508" y="288393"/>
                  <a:pt x="170508" y="286380"/>
                </a:cubicBezTo>
                <a:cubicBezTo>
                  <a:pt x="170505" y="286296"/>
                  <a:pt x="170506" y="286211"/>
                  <a:pt x="170512" y="286126"/>
                </a:cubicBezTo>
                <a:cubicBezTo>
                  <a:pt x="170602" y="284890"/>
                  <a:pt x="171673" y="283962"/>
                  <a:pt x="172909" y="284050"/>
                </a:cubicBezTo>
                <a:close/>
                <a:moveTo>
                  <a:pt x="194639" y="284049"/>
                </a:moveTo>
                <a:cubicBezTo>
                  <a:pt x="196510" y="284049"/>
                  <a:pt x="197251" y="285603"/>
                  <a:pt x="197251" y="288215"/>
                </a:cubicBezTo>
                <a:cubicBezTo>
                  <a:pt x="197251" y="290828"/>
                  <a:pt x="196440" y="292381"/>
                  <a:pt x="194639" y="292381"/>
                </a:cubicBezTo>
                <a:cubicBezTo>
                  <a:pt x="192838" y="292381"/>
                  <a:pt x="192026" y="290810"/>
                  <a:pt x="192026" y="288215"/>
                </a:cubicBezTo>
                <a:cubicBezTo>
                  <a:pt x="192026" y="285620"/>
                  <a:pt x="192874" y="284049"/>
                  <a:pt x="194639" y="284049"/>
                </a:cubicBezTo>
                <a:close/>
                <a:moveTo>
                  <a:pt x="172419" y="282977"/>
                </a:moveTo>
                <a:cubicBezTo>
                  <a:pt x="170468" y="282994"/>
                  <a:pt x="168902" y="284589"/>
                  <a:pt x="168920" y="286539"/>
                </a:cubicBezTo>
                <a:cubicBezTo>
                  <a:pt x="168923" y="286619"/>
                  <a:pt x="168929" y="286698"/>
                  <a:pt x="168937" y="286776"/>
                </a:cubicBezTo>
                <a:cubicBezTo>
                  <a:pt x="169155" y="288714"/>
                  <a:pt x="170900" y="290110"/>
                  <a:pt x="172839" y="289893"/>
                </a:cubicBezTo>
                <a:cubicBezTo>
                  <a:pt x="173937" y="289973"/>
                  <a:pt x="175005" y="289512"/>
                  <a:pt x="175698" y="288657"/>
                </a:cubicBezTo>
                <a:cubicBezTo>
                  <a:pt x="175310" y="291358"/>
                  <a:pt x="174463" y="292541"/>
                  <a:pt x="172697" y="292541"/>
                </a:cubicBezTo>
                <a:cubicBezTo>
                  <a:pt x="172576" y="292564"/>
                  <a:pt x="172452" y="292575"/>
                  <a:pt x="172330" y="292573"/>
                </a:cubicBezTo>
                <a:cubicBezTo>
                  <a:pt x="171354" y="292555"/>
                  <a:pt x="170579" y="291750"/>
                  <a:pt x="170597" y="290776"/>
                </a:cubicBezTo>
                <a:lnTo>
                  <a:pt x="169026" y="290776"/>
                </a:lnTo>
                <a:cubicBezTo>
                  <a:pt x="169026" y="291800"/>
                  <a:pt x="169820" y="293565"/>
                  <a:pt x="172733" y="293565"/>
                </a:cubicBezTo>
                <a:lnTo>
                  <a:pt x="172733" y="293618"/>
                </a:lnTo>
                <a:cubicBezTo>
                  <a:pt x="177093" y="293618"/>
                  <a:pt x="177269" y="288816"/>
                  <a:pt x="177305" y="287828"/>
                </a:cubicBezTo>
                <a:cubicBezTo>
                  <a:pt x="177305" y="286151"/>
                  <a:pt x="176899" y="283009"/>
                  <a:pt x="172927" y="283009"/>
                </a:cubicBezTo>
                <a:cubicBezTo>
                  <a:pt x="172757" y="282986"/>
                  <a:pt x="172588" y="282975"/>
                  <a:pt x="172419" y="282977"/>
                </a:cubicBezTo>
                <a:close/>
                <a:moveTo>
                  <a:pt x="194640" y="282956"/>
                </a:moveTo>
                <a:cubicBezTo>
                  <a:pt x="191056" y="282956"/>
                  <a:pt x="190368" y="286133"/>
                  <a:pt x="190368" y="288251"/>
                </a:cubicBezTo>
                <a:cubicBezTo>
                  <a:pt x="190368" y="290370"/>
                  <a:pt x="191109" y="293547"/>
                  <a:pt x="194640" y="293547"/>
                </a:cubicBezTo>
                <a:lnTo>
                  <a:pt x="194640" y="293618"/>
                </a:lnTo>
                <a:cubicBezTo>
                  <a:pt x="198276" y="293618"/>
                  <a:pt x="198912" y="290370"/>
                  <a:pt x="198912" y="288251"/>
                </a:cubicBezTo>
                <a:cubicBezTo>
                  <a:pt x="198912" y="286133"/>
                  <a:pt x="198223" y="282956"/>
                  <a:pt x="194640" y="282956"/>
                </a:cubicBezTo>
                <a:close/>
                <a:moveTo>
                  <a:pt x="185125" y="282885"/>
                </a:moveTo>
                <a:lnTo>
                  <a:pt x="179423" y="289469"/>
                </a:lnTo>
                <a:lnTo>
                  <a:pt x="179423" y="290740"/>
                </a:lnTo>
                <a:lnTo>
                  <a:pt x="184860" y="290740"/>
                </a:lnTo>
                <a:lnTo>
                  <a:pt x="184860" y="293282"/>
                </a:lnTo>
                <a:lnTo>
                  <a:pt x="186431" y="293282"/>
                </a:lnTo>
                <a:lnTo>
                  <a:pt x="186431" y="290740"/>
                </a:lnTo>
                <a:lnTo>
                  <a:pt x="188196" y="290740"/>
                </a:lnTo>
                <a:lnTo>
                  <a:pt x="188196" y="289628"/>
                </a:lnTo>
                <a:lnTo>
                  <a:pt x="186431" y="289628"/>
                </a:lnTo>
                <a:lnTo>
                  <a:pt x="186431" y="282885"/>
                </a:lnTo>
                <a:close/>
                <a:moveTo>
                  <a:pt x="162512" y="282814"/>
                </a:moveTo>
                <a:cubicBezTo>
                  <a:pt x="162018" y="284509"/>
                  <a:pt x="161170" y="284686"/>
                  <a:pt x="159158" y="284792"/>
                </a:cubicBezTo>
                <a:lnTo>
                  <a:pt x="159158" y="285904"/>
                </a:lnTo>
                <a:lnTo>
                  <a:pt x="162070" y="285904"/>
                </a:lnTo>
                <a:lnTo>
                  <a:pt x="162070" y="293282"/>
                </a:lnTo>
                <a:lnTo>
                  <a:pt x="163730" y="293282"/>
                </a:lnTo>
                <a:lnTo>
                  <a:pt x="163730" y="282814"/>
                </a:lnTo>
                <a:close/>
                <a:moveTo>
                  <a:pt x="1384123" y="280341"/>
                </a:moveTo>
                <a:cubicBezTo>
                  <a:pt x="1383251" y="280979"/>
                  <a:pt x="1382482" y="281748"/>
                  <a:pt x="1381845" y="282620"/>
                </a:cubicBezTo>
                <a:cubicBezTo>
                  <a:pt x="1379572" y="286304"/>
                  <a:pt x="1378517" y="290611"/>
                  <a:pt x="1378829" y="294928"/>
                </a:cubicBezTo>
                <a:cubicBezTo>
                  <a:pt x="1378585" y="299046"/>
                  <a:pt x="1379639" y="303136"/>
                  <a:pt x="1381845" y="306622"/>
                </a:cubicBezTo>
                <a:cubicBezTo>
                  <a:pt x="1385334" y="311312"/>
                  <a:pt x="1391966" y="312285"/>
                  <a:pt x="1396656" y="308796"/>
                </a:cubicBezTo>
                <a:cubicBezTo>
                  <a:pt x="1397483" y="308181"/>
                  <a:pt x="1398216" y="307448"/>
                  <a:pt x="1398831" y="306622"/>
                </a:cubicBezTo>
                <a:cubicBezTo>
                  <a:pt x="1401036" y="303136"/>
                  <a:pt x="1402090" y="299045"/>
                  <a:pt x="1401846" y="294928"/>
                </a:cubicBezTo>
                <a:cubicBezTo>
                  <a:pt x="1402158" y="290611"/>
                  <a:pt x="1401103" y="286304"/>
                  <a:pt x="1398831" y="282620"/>
                </a:cubicBezTo>
                <a:cubicBezTo>
                  <a:pt x="1395398" y="277929"/>
                  <a:pt x="1388814" y="276909"/>
                  <a:pt x="1384123" y="280341"/>
                </a:cubicBezTo>
                <a:close/>
                <a:moveTo>
                  <a:pt x="1063177" y="280341"/>
                </a:moveTo>
                <a:cubicBezTo>
                  <a:pt x="1062305" y="280979"/>
                  <a:pt x="1061536" y="281748"/>
                  <a:pt x="1060899" y="282620"/>
                </a:cubicBezTo>
                <a:cubicBezTo>
                  <a:pt x="1058626" y="286304"/>
                  <a:pt x="1057571" y="290611"/>
                  <a:pt x="1057883" y="294928"/>
                </a:cubicBezTo>
                <a:cubicBezTo>
                  <a:pt x="1057639" y="299046"/>
                  <a:pt x="1058693" y="303136"/>
                  <a:pt x="1060899" y="306622"/>
                </a:cubicBezTo>
                <a:cubicBezTo>
                  <a:pt x="1064388" y="311312"/>
                  <a:pt x="1071020" y="312285"/>
                  <a:pt x="1075710" y="308796"/>
                </a:cubicBezTo>
                <a:cubicBezTo>
                  <a:pt x="1076537" y="308181"/>
                  <a:pt x="1077270" y="307448"/>
                  <a:pt x="1077885" y="306622"/>
                </a:cubicBezTo>
                <a:cubicBezTo>
                  <a:pt x="1080090" y="303136"/>
                  <a:pt x="1081144" y="299045"/>
                  <a:pt x="1080900" y="294928"/>
                </a:cubicBezTo>
                <a:cubicBezTo>
                  <a:pt x="1081212" y="290611"/>
                  <a:pt x="1080157" y="286304"/>
                  <a:pt x="1077885" y="282620"/>
                </a:cubicBezTo>
                <a:cubicBezTo>
                  <a:pt x="1074452" y="277929"/>
                  <a:pt x="1067868" y="276909"/>
                  <a:pt x="1063177" y="280341"/>
                </a:cubicBezTo>
                <a:close/>
                <a:moveTo>
                  <a:pt x="1470991" y="280309"/>
                </a:moveTo>
                <a:cubicBezTo>
                  <a:pt x="1470104" y="280954"/>
                  <a:pt x="1469325" y="281733"/>
                  <a:pt x="1468681" y="282619"/>
                </a:cubicBezTo>
                <a:cubicBezTo>
                  <a:pt x="1466387" y="286296"/>
                  <a:pt x="1465310" y="290603"/>
                  <a:pt x="1465603" y="294927"/>
                </a:cubicBezTo>
                <a:cubicBezTo>
                  <a:pt x="1465388" y="299042"/>
                  <a:pt x="1466441" y="303123"/>
                  <a:pt x="1468620" y="306621"/>
                </a:cubicBezTo>
                <a:cubicBezTo>
                  <a:pt x="1472109" y="311311"/>
                  <a:pt x="1478740" y="312284"/>
                  <a:pt x="1483431" y="308795"/>
                </a:cubicBezTo>
                <a:cubicBezTo>
                  <a:pt x="1484257" y="308180"/>
                  <a:pt x="1484990" y="307448"/>
                  <a:pt x="1485605" y="306621"/>
                </a:cubicBezTo>
                <a:cubicBezTo>
                  <a:pt x="1487831" y="303142"/>
                  <a:pt x="1488908" y="299051"/>
                  <a:pt x="1488682" y="294927"/>
                </a:cubicBezTo>
                <a:cubicBezTo>
                  <a:pt x="1488976" y="290603"/>
                  <a:pt x="1487899" y="286296"/>
                  <a:pt x="1485605" y="282619"/>
                </a:cubicBezTo>
                <a:cubicBezTo>
                  <a:pt x="1482207" y="277945"/>
                  <a:pt x="1475664" y="276912"/>
                  <a:pt x="1470991" y="280309"/>
                </a:cubicBezTo>
                <a:close/>
                <a:moveTo>
                  <a:pt x="76630" y="279795"/>
                </a:moveTo>
                <a:lnTo>
                  <a:pt x="64732" y="292540"/>
                </a:lnTo>
                <a:lnTo>
                  <a:pt x="65880" y="293617"/>
                </a:lnTo>
                <a:lnTo>
                  <a:pt x="67027" y="294747"/>
                </a:lnTo>
                <a:lnTo>
                  <a:pt x="75589" y="285550"/>
                </a:lnTo>
                <a:lnTo>
                  <a:pt x="71864" y="299266"/>
                </a:lnTo>
                <a:lnTo>
                  <a:pt x="73082" y="300396"/>
                </a:lnTo>
                <a:lnTo>
                  <a:pt x="74300" y="301473"/>
                </a:lnTo>
                <a:lnTo>
                  <a:pt x="86181" y="288710"/>
                </a:lnTo>
                <a:lnTo>
                  <a:pt x="85033" y="287650"/>
                </a:lnTo>
                <a:lnTo>
                  <a:pt x="83903" y="286591"/>
                </a:lnTo>
                <a:lnTo>
                  <a:pt x="75554" y="295541"/>
                </a:lnTo>
                <a:lnTo>
                  <a:pt x="79190" y="282196"/>
                </a:lnTo>
                <a:lnTo>
                  <a:pt x="77901" y="280995"/>
                </a:lnTo>
                <a:close/>
                <a:moveTo>
                  <a:pt x="442146" y="279727"/>
                </a:moveTo>
                <a:lnTo>
                  <a:pt x="442208" y="289881"/>
                </a:lnTo>
                <a:lnTo>
                  <a:pt x="452363" y="289881"/>
                </a:lnTo>
                <a:cubicBezTo>
                  <a:pt x="454128" y="289993"/>
                  <a:pt x="455882" y="289517"/>
                  <a:pt x="457348" y="288527"/>
                </a:cubicBezTo>
                <a:cubicBezTo>
                  <a:pt x="458472" y="287462"/>
                  <a:pt x="459059" y="285949"/>
                  <a:pt x="458948" y="284404"/>
                </a:cubicBezTo>
                <a:cubicBezTo>
                  <a:pt x="459035" y="283012"/>
                  <a:pt x="458380" y="281678"/>
                  <a:pt x="457225" y="280896"/>
                </a:cubicBezTo>
                <a:cubicBezTo>
                  <a:pt x="455634" y="280001"/>
                  <a:pt x="453814" y="279594"/>
                  <a:pt x="451993" y="279727"/>
                </a:cubicBezTo>
                <a:close/>
                <a:moveTo>
                  <a:pt x="70999" y="273652"/>
                </a:moveTo>
                <a:lnTo>
                  <a:pt x="58042" y="285320"/>
                </a:lnTo>
                <a:lnTo>
                  <a:pt x="59172" y="286556"/>
                </a:lnTo>
                <a:lnTo>
                  <a:pt x="60284" y="287809"/>
                </a:lnTo>
                <a:lnTo>
                  <a:pt x="73241" y="276141"/>
                </a:lnTo>
                <a:lnTo>
                  <a:pt x="72129" y="274888"/>
                </a:lnTo>
                <a:close/>
                <a:moveTo>
                  <a:pt x="1551938" y="271876"/>
                </a:moveTo>
                <a:lnTo>
                  <a:pt x="1557169" y="271876"/>
                </a:lnTo>
                <a:lnTo>
                  <a:pt x="1562462" y="271876"/>
                </a:lnTo>
                <a:lnTo>
                  <a:pt x="1571293" y="291806"/>
                </a:lnTo>
                <a:lnTo>
                  <a:pt x="1571263" y="291877"/>
                </a:lnTo>
                <a:lnTo>
                  <a:pt x="1571324" y="291877"/>
                </a:lnTo>
                <a:lnTo>
                  <a:pt x="1571293" y="291806"/>
                </a:lnTo>
                <a:lnTo>
                  <a:pt x="1579570" y="271876"/>
                </a:lnTo>
                <a:lnTo>
                  <a:pt x="1584617" y="271876"/>
                </a:lnTo>
                <a:lnTo>
                  <a:pt x="1589602" y="271876"/>
                </a:lnTo>
                <a:lnTo>
                  <a:pt x="1575570" y="300493"/>
                </a:lnTo>
                <a:lnTo>
                  <a:pt x="1575570" y="318034"/>
                </a:lnTo>
                <a:lnTo>
                  <a:pt x="1571201" y="318034"/>
                </a:lnTo>
                <a:lnTo>
                  <a:pt x="1566708" y="318034"/>
                </a:lnTo>
                <a:lnTo>
                  <a:pt x="1566708" y="300678"/>
                </a:lnTo>
                <a:close/>
                <a:moveTo>
                  <a:pt x="1420421" y="271876"/>
                </a:moveTo>
                <a:lnTo>
                  <a:pt x="1424852" y="271876"/>
                </a:lnTo>
                <a:lnTo>
                  <a:pt x="1429283" y="271876"/>
                </a:lnTo>
                <a:lnTo>
                  <a:pt x="1429283" y="309786"/>
                </a:lnTo>
                <a:lnTo>
                  <a:pt x="1450331" y="309786"/>
                </a:lnTo>
                <a:lnTo>
                  <a:pt x="1450331" y="313910"/>
                </a:lnTo>
                <a:lnTo>
                  <a:pt x="1450331" y="317971"/>
                </a:lnTo>
                <a:lnTo>
                  <a:pt x="1420421" y="317971"/>
                </a:lnTo>
                <a:close/>
                <a:moveTo>
                  <a:pt x="1326630" y="271876"/>
                </a:moveTo>
                <a:lnTo>
                  <a:pt x="1331246" y="271876"/>
                </a:lnTo>
                <a:lnTo>
                  <a:pt x="1335862" y="271876"/>
                </a:lnTo>
                <a:lnTo>
                  <a:pt x="1352909" y="304248"/>
                </a:lnTo>
                <a:lnTo>
                  <a:pt x="1352909" y="271876"/>
                </a:lnTo>
                <a:lnTo>
                  <a:pt x="1357033" y="271876"/>
                </a:lnTo>
                <a:lnTo>
                  <a:pt x="1361217" y="271876"/>
                </a:lnTo>
                <a:lnTo>
                  <a:pt x="1361217" y="317971"/>
                </a:lnTo>
                <a:lnTo>
                  <a:pt x="1356786" y="317971"/>
                </a:lnTo>
                <a:lnTo>
                  <a:pt x="1352355" y="317971"/>
                </a:lnTo>
                <a:lnTo>
                  <a:pt x="1334876" y="284738"/>
                </a:lnTo>
                <a:lnTo>
                  <a:pt x="1334876" y="317971"/>
                </a:lnTo>
                <a:lnTo>
                  <a:pt x="1330754" y="317971"/>
                </a:lnTo>
                <a:lnTo>
                  <a:pt x="1326630" y="317971"/>
                </a:lnTo>
                <a:close/>
                <a:moveTo>
                  <a:pt x="1281703" y="271876"/>
                </a:moveTo>
                <a:lnTo>
                  <a:pt x="1286073" y="271876"/>
                </a:lnTo>
                <a:lnTo>
                  <a:pt x="1290504" y="271876"/>
                </a:lnTo>
                <a:lnTo>
                  <a:pt x="1290504" y="289169"/>
                </a:lnTo>
                <a:lnTo>
                  <a:pt x="1307120" y="289169"/>
                </a:lnTo>
                <a:lnTo>
                  <a:pt x="1307120" y="271876"/>
                </a:lnTo>
                <a:lnTo>
                  <a:pt x="1311551" y="271876"/>
                </a:lnTo>
                <a:lnTo>
                  <a:pt x="1315982" y="271876"/>
                </a:lnTo>
                <a:lnTo>
                  <a:pt x="1315982" y="317971"/>
                </a:lnTo>
                <a:lnTo>
                  <a:pt x="1311551" y="317971"/>
                </a:lnTo>
                <a:lnTo>
                  <a:pt x="1307120" y="317971"/>
                </a:lnTo>
                <a:lnTo>
                  <a:pt x="1307120" y="297109"/>
                </a:lnTo>
                <a:lnTo>
                  <a:pt x="1290504" y="297109"/>
                </a:lnTo>
                <a:lnTo>
                  <a:pt x="1290504" y="317971"/>
                </a:lnTo>
                <a:lnTo>
                  <a:pt x="1286134" y="317971"/>
                </a:lnTo>
                <a:lnTo>
                  <a:pt x="1281703" y="317971"/>
                </a:lnTo>
                <a:close/>
                <a:moveTo>
                  <a:pt x="1195174" y="271876"/>
                </a:moveTo>
                <a:lnTo>
                  <a:pt x="1226376" y="271876"/>
                </a:lnTo>
                <a:lnTo>
                  <a:pt x="1226376" y="275937"/>
                </a:lnTo>
                <a:lnTo>
                  <a:pt x="1226376" y="280061"/>
                </a:lnTo>
                <a:lnTo>
                  <a:pt x="1204036" y="280061"/>
                </a:lnTo>
                <a:lnTo>
                  <a:pt x="1204036" y="289846"/>
                </a:lnTo>
                <a:lnTo>
                  <a:pt x="1224776" y="289846"/>
                </a:lnTo>
                <a:lnTo>
                  <a:pt x="1224776" y="293785"/>
                </a:lnTo>
                <a:lnTo>
                  <a:pt x="1224776" y="297785"/>
                </a:lnTo>
                <a:lnTo>
                  <a:pt x="1204036" y="297785"/>
                </a:lnTo>
                <a:lnTo>
                  <a:pt x="1204036" y="309786"/>
                </a:lnTo>
                <a:lnTo>
                  <a:pt x="1227361" y="309786"/>
                </a:lnTo>
                <a:lnTo>
                  <a:pt x="1227361" y="313910"/>
                </a:lnTo>
                <a:lnTo>
                  <a:pt x="1227361" y="317971"/>
                </a:lnTo>
                <a:lnTo>
                  <a:pt x="1195174" y="317971"/>
                </a:lnTo>
                <a:close/>
                <a:moveTo>
                  <a:pt x="1153017" y="271876"/>
                </a:moveTo>
                <a:lnTo>
                  <a:pt x="1187542" y="271876"/>
                </a:lnTo>
                <a:lnTo>
                  <a:pt x="1187542" y="275937"/>
                </a:lnTo>
                <a:lnTo>
                  <a:pt x="1187542" y="280061"/>
                </a:lnTo>
                <a:lnTo>
                  <a:pt x="1174680" y="280061"/>
                </a:lnTo>
                <a:lnTo>
                  <a:pt x="1174680" y="317971"/>
                </a:lnTo>
                <a:lnTo>
                  <a:pt x="1170310" y="317971"/>
                </a:lnTo>
                <a:lnTo>
                  <a:pt x="1165879" y="317971"/>
                </a:lnTo>
                <a:lnTo>
                  <a:pt x="1165879" y="280061"/>
                </a:lnTo>
                <a:lnTo>
                  <a:pt x="1153017" y="280061"/>
                </a:lnTo>
                <a:lnTo>
                  <a:pt x="1153017" y="276000"/>
                </a:lnTo>
                <a:close/>
                <a:moveTo>
                  <a:pt x="1099475" y="271876"/>
                </a:moveTo>
                <a:lnTo>
                  <a:pt x="1129631" y="271876"/>
                </a:lnTo>
                <a:lnTo>
                  <a:pt x="1129631" y="275937"/>
                </a:lnTo>
                <a:lnTo>
                  <a:pt x="1129631" y="280061"/>
                </a:lnTo>
                <a:lnTo>
                  <a:pt x="1108337" y="280061"/>
                </a:lnTo>
                <a:lnTo>
                  <a:pt x="1108337" y="290524"/>
                </a:lnTo>
                <a:lnTo>
                  <a:pt x="1126924" y="290524"/>
                </a:lnTo>
                <a:lnTo>
                  <a:pt x="1126924" y="294524"/>
                </a:lnTo>
                <a:lnTo>
                  <a:pt x="1126924" y="298462"/>
                </a:lnTo>
                <a:lnTo>
                  <a:pt x="1108337" y="298462"/>
                </a:lnTo>
                <a:lnTo>
                  <a:pt x="1108337" y="317971"/>
                </a:lnTo>
                <a:lnTo>
                  <a:pt x="1103906" y="317971"/>
                </a:lnTo>
                <a:lnTo>
                  <a:pt x="1099475" y="317971"/>
                </a:lnTo>
                <a:close/>
                <a:moveTo>
                  <a:pt x="990545" y="271876"/>
                </a:moveTo>
                <a:lnTo>
                  <a:pt x="1021808" y="271876"/>
                </a:lnTo>
                <a:lnTo>
                  <a:pt x="1021808" y="275937"/>
                </a:lnTo>
                <a:lnTo>
                  <a:pt x="1021808" y="280061"/>
                </a:lnTo>
                <a:lnTo>
                  <a:pt x="999407" y="280061"/>
                </a:lnTo>
                <a:lnTo>
                  <a:pt x="999407" y="289846"/>
                </a:lnTo>
                <a:lnTo>
                  <a:pt x="1020147" y="289846"/>
                </a:lnTo>
                <a:lnTo>
                  <a:pt x="1020147" y="293785"/>
                </a:lnTo>
                <a:lnTo>
                  <a:pt x="1020147" y="297785"/>
                </a:lnTo>
                <a:lnTo>
                  <a:pt x="999407" y="297785"/>
                </a:lnTo>
                <a:lnTo>
                  <a:pt x="999407" y="309786"/>
                </a:lnTo>
                <a:lnTo>
                  <a:pt x="1022793" y="309786"/>
                </a:lnTo>
                <a:lnTo>
                  <a:pt x="1022793" y="313910"/>
                </a:lnTo>
                <a:lnTo>
                  <a:pt x="1022793" y="317971"/>
                </a:lnTo>
                <a:lnTo>
                  <a:pt x="990545" y="317971"/>
                </a:lnTo>
                <a:close/>
                <a:moveTo>
                  <a:pt x="948449" y="271876"/>
                </a:moveTo>
                <a:lnTo>
                  <a:pt x="982913" y="271876"/>
                </a:lnTo>
                <a:lnTo>
                  <a:pt x="982913" y="275937"/>
                </a:lnTo>
                <a:lnTo>
                  <a:pt x="982913" y="280061"/>
                </a:lnTo>
                <a:lnTo>
                  <a:pt x="970112" y="280061"/>
                </a:lnTo>
                <a:lnTo>
                  <a:pt x="970112" y="317971"/>
                </a:lnTo>
                <a:lnTo>
                  <a:pt x="965681" y="317971"/>
                </a:lnTo>
                <a:lnTo>
                  <a:pt x="961250" y="317971"/>
                </a:lnTo>
                <a:lnTo>
                  <a:pt x="961250" y="280061"/>
                </a:lnTo>
                <a:lnTo>
                  <a:pt x="948449" y="280061"/>
                </a:lnTo>
                <a:lnTo>
                  <a:pt x="948449" y="276000"/>
                </a:lnTo>
                <a:close/>
                <a:moveTo>
                  <a:pt x="864935" y="271876"/>
                </a:moveTo>
                <a:lnTo>
                  <a:pt x="899399" y="271876"/>
                </a:lnTo>
                <a:lnTo>
                  <a:pt x="899399" y="275937"/>
                </a:lnTo>
                <a:lnTo>
                  <a:pt x="899399" y="280061"/>
                </a:lnTo>
                <a:lnTo>
                  <a:pt x="886598" y="280061"/>
                </a:lnTo>
                <a:lnTo>
                  <a:pt x="886598" y="317971"/>
                </a:lnTo>
                <a:lnTo>
                  <a:pt x="882167" y="317971"/>
                </a:lnTo>
                <a:lnTo>
                  <a:pt x="877736" y="317971"/>
                </a:lnTo>
                <a:lnTo>
                  <a:pt x="877736" y="280061"/>
                </a:lnTo>
                <a:lnTo>
                  <a:pt x="864935" y="280061"/>
                </a:lnTo>
                <a:lnTo>
                  <a:pt x="864935" y="276000"/>
                </a:lnTo>
                <a:close/>
                <a:moveTo>
                  <a:pt x="849057" y="271876"/>
                </a:moveTo>
                <a:lnTo>
                  <a:pt x="853488" y="271876"/>
                </a:lnTo>
                <a:lnTo>
                  <a:pt x="857919" y="271876"/>
                </a:lnTo>
                <a:lnTo>
                  <a:pt x="857919" y="317971"/>
                </a:lnTo>
                <a:lnTo>
                  <a:pt x="853549" y="317971"/>
                </a:lnTo>
                <a:lnTo>
                  <a:pt x="849057" y="317971"/>
                </a:lnTo>
                <a:close/>
                <a:moveTo>
                  <a:pt x="807701" y="271876"/>
                </a:moveTo>
                <a:lnTo>
                  <a:pt x="842165" y="271876"/>
                </a:lnTo>
                <a:lnTo>
                  <a:pt x="842165" y="275937"/>
                </a:lnTo>
                <a:lnTo>
                  <a:pt x="842165" y="280061"/>
                </a:lnTo>
                <a:lnTo>
                  <a:pt x="829364" y="280061"/>
                </a:lnTo>
                <a:lnTo>
                  <a:pt x="829364" y="317971"/>
                </a:lnTo>
                <a:lnTo>
                  <a:pt x="824933" y="317971"/>
                </a:lnTo>
                <a:lnTo>
                  <a:pt x="820502" y="317971"/>
                </a:lnTo>
                <a:lnTo>
                  <a:pt x="820502" y="280061"/>
                </a:lnTo>
                <a:lnTo>
                  <a:pt x="807701" y="280061"/>
                </a:lnTo>
                <a:lnTo>
                  <a:pt x="807701" y="276000"/>
                </a:lnTo>
                <a:close/>
                <a:moveTo>
                  <a:pt x="724064" y="271876"/>
                </a:moveTo>
                <a:lnTo>
                  <a:pt x="728741" y="271876"/>
                </a:lnTo>
                <a:lnTo>
                  <a:pt x="733357" y="271876"/>
                </a:lnTo>
                <a:lnTo>
                  <a:pt x="750404" y="304248"/>
                </a:lnTo>
                <a:lnTo>
                  <a:pt x="750404" y="271876"/>
                </a:lnTo>
                <a:lnTo>
                  <a:pt x="754528" y="271876"/>
                </a:lnTo>
                <a:lnTo>
                  <a:pt x="758713" y="271876"/>
                </a:lnTo>
                <a:lnTo>
                  <a:pt x="758713" y="317971"/>
                </a:lnTo>
                <a:lnTo>
                  <a:pt x="754282" y="317971"/>
                </a:lnTo>
                <a:lnTo>
                  <a:pt x="749851" y="317971"/>
                </a:lnTo>
                <a:lnTo>
                  <a:pt x="732372" y="284738"/>
                </a:lnTo>
                <a:lnTo>
                  <a:pt x="732372" y="317971"/>
                </a:lnTo>
                <a:lnTo>
                  <a:pt x="728249" y="317971"/>
                </a:lnTo>
                <a:lnTo>
                  <a:pt x="724064" y="317971"/>
                </a:lnTo>
                <a:close/>
                <a:moveTo>
                  <a:pt x="705047" y="271876"/>
                </a:moveTo>
                <a:lnTo>
                  <a:pt x="709417" y="271876"/>
                </a:lnTo>
                <a:lnTo>
                  <a:pt x="713910" y="271876"/>
                </a:lnTo>
                <a:lnTo>
                  <a:pt x="713910" y="317971"/>
                </a:lnTo>
                <a:lnTo>
                  <a:pt x="709478" y="317971"/>
                </a:lnTo>
                <a:lnTo>
                  <a:pt x="705047" y="317971"/>
                </a:lnTo>
                <a:close/>
                <a:moveTo>
                  <a:pt x="593162" y="271876"/>
                </a:moveTo>
                <a:lnTo>
                  <a:pt x="597778" y="271876"/>
                </a:lnTo>
                <a:lnTo>
                  <a:pt x="602455" y="271876"/>
                </a:lnTo>
                <a:lnTo>
                  <a:pt x="619441" y="304248"/>
                </a:lnTo>
                <a:lnTo>
                  <a:pt x="619441" y="271876"/>
                </a:lnTo>
                <a:lnTo>
                  <a:pt x="623564" y="271876"/>
                </a:lnTo>
                <a:lnTo>
                  <a:pt x="627749" y="271876"/>
                </a:lnTo>
                <a:lnTo>
                  <a:pt x="627749" y="317971"/>
                </a:lnTo>
                <a:lnTo>
                  <a:pt x="623319" y="317971"/>
                </a:lnTo>
                <a:lnTo>
                  <a:pt x="618887" y="317971"/>
                </a:lnTo>
                <a:lnTo>
                  <a:pt x="601408" y="284738"/>
                </a:lnTo>
                <a:lnTo>
                  <a:pt x="601408" y="317971"/>
                </a:lnTo>
                <a:lnTo>
                  <a:pt x="597286" y="317971"/>
                </a:lnTo>
                <a:lnTo>
                  <a:pt x="593162" y="317971"/>
                </a:lnTo>
                <a:close/>
                <a:moveTo>
                  <a:pt x="574084" y="271876"/>
                </a:moveTo>
                <a:lnTo>
                  <a:pt x="578515" y="271876"/>
                </a:lnTo>
                <a:lnTo>
                  <a:pt x="582947" y="271876"/>
                </a:lnTo>
                <a:lnTo>
                  <a:pt x="582947" y="317971"/>
                </a:lnTo>
                <a:lnTo>
                  <a:pt x="578515" y="317971"/>
                </a:lnTo>
                <a:lnTo>
                  <a:pt x="574084" y="317971"/>
                </a:lnTo>
                <a:close/>
                <a:moveTo>
                  <a:pt x="520049" y="271876"/>
                </a:moveTo>
                <a:lnTo>
                  <a:pt x="524480" y="271876"/>
                </a:lnTo>
                <a:lnTo>
                  <a:pt x="528911" y="271876"/>
                </a:lnTo>
                <a:lnTo>
                  <a:pt x="528911" y="317971"/>
                </a:lnTo>
                <a:lnTo>
                  <a:pt x="524541" y="317971"/>
                </a:lnTo>
                <a:lnTo>
                  <a:pt x="520049" y="317971"/>
                </a:lnTo>
                <a:close/>
                <a:moveTo>
                  <a:pt x="479000" y="271876"/>
                </a:moveTo>
                <a:lnTo>
                  <a:pt x="510202" y="271876"/>
                </a:lnTo>
                <a:lnTo>
                  <a:pt x="510202" y="275937"/>
                </a:lnTo>
                <a:lnTo>
                  <a:pt x="510202" y="280061"/>
                </a:lnTo>
                <a:lnTo>
                  <a:pt x="487862" y="280061"/>
                </a:lnTo>
                <a:lnTo>
                  <a:pt x="487862" y="289846"/>
                </a:lnTo>
                <a:lnTo>
                  <a:pt x="508602" y="289846"/>
                </a:lnTo>
                <a:lnTo>
                  <a:pt x="508602" y="293785"/>
                </a:lnTo>
                <a:lnTo>
                  <a:pt x="508602" y="297785"/>
                </a:lnTo>
                <a:lnTo>
                  <a:pt x="487862" y="297785"/>
                </a:lnTo>
                <a:lnTo>
                  <a:pt x="487862" y="309786"/>
                </a:lnTo>
                <a:lnTo>
                  <a:pt x="511187" y="309786"/>
                </a:lnTo>
                <a:lnTo>
                  <a:pt x="511187" y="313910"/>
                </a:lnTo>
                <a:lnTo>
                  <a:pt x="511187" y="317971"/>
                </a:lnTo>
                <a:lnTo>
                  <a:pt x="479000" y="317971"/>
                </a:lnTo>
                <a:close/>
                <a:moveTo>
                  <a:pt x="554647" y="271788"/>
                </a:moveTo>
                <a:lnTo>
                  <a:pt x="563448" y="271788"/>
                </a:lnTo>
                <a:lnTo>
                  <a:pt x="563448" y="304960"/>
                </a:lnTo>
                <a:cubicBezTo>
                  <a:pt x="563750" y="308806"/>
                  <a:pt x="562510" y="312615"/>
                  <a:pt x="560001" y="315545"/>
                </a:cubicBezTo>
                <a:cubicBezTo>
                  <a:pt x="557250" y="318126"/>
                  <a:pt x="553548" y="319442"/>
                  <a:pt x="549785" y="319177"/>
                </a:cubicBezTo>
                <a:cubicBezTo>
                  <a:pt x="545851" y="319512"/>
                  <a:pt x="541979" y="318040"/>
                  <a:pt x="539261" y="315176"/>
                </a:cubicBezTo>
                <a:cubicBezTo>
                  <a:pt x="536741" y="311597"/>
                  <a:pt x="535624" y="307216"/>
                  <a:pt x="536122" y="302867"/>
                </a:cubicBezTo>
                <a:lnTo>
                  <a:pt x="536122" y="300468"/>
                </a:lnTo>
                <a:lnTo>
                  <a:pt x="544554" y="300468"/>
                </a:lnTo>
                <a:lnTo>
                  <a:pt x="544554" y="303237"/>
                </a:lnTo>
                <a:cubicBezTo>
                  <a:pt x="544354" y="305357"/>
                  <a:pt x="544759" y="307492"/>
                  <a:pt x="545723" y="309391"/>
                </a:cubicBezTo>
                <a:cubicBezTo>
                  <a:pt x="546572" y="310763"/>
                  <a:pt x="548115" y="311547"/>
                  <a:pt x="549723" y="311422"/>
                </a:cubicBezTo>
                <a:cubicBezTo>
                  <a:pt x="551140" y="311561"/>
                  <a:pt x="552536" y="311012"/>
                  <a:pt x="553477" y="309945"/>
                </a:cubicBezTo>
                <a:cubicBezTo>
                  <a:pt x="554360" y="308507"/>
                  <a:pt x="554769" y="306827"/>
                  <a:pt x="554647" y="305145"/>
                </a:cubicBezTo>
                <a:close/>
                <a:moveTo>
                  <a:pt x="433715" y="271788"/>
                </a:moveTo>
                <a:lnTo>
                  <a:pt x="454455" y="271788"/>
                </a:lnTo>
                <a:cubicBezTo>
                  <a:pt x="457927" y="271582"/>
                  <a:pt x="461350" y="272680"/>
                  <a:pt x="464056" y="274865"/>
                </a:cubicBezTo>
                <a:cubicBezTo>
                  <a:pt x="466454" y="277068"/>
                  <a:pt x="467741" y="280229"/>
                  <a:pt x="467564" y="283481"/>
                </a:cubicBezTo>
                <a:cubicBezTo>
                  <a:pt x="467785" y="286850"/>
                  <a:pt x="466307" y="290107"/>
                  <a:pt x="463625" y="292158"/>
                </a:cubicBezTo>
                <a:cubicBezTo>
                  <a:pt x="463213" y="292549"/>
                  <a:pt x="462734" y="292862"/>
                  <a:pt x="462210" y="293081"/>
                </a:cubicBezTo>
                <a:cubicBezTo>
                  <a:pt x="463178" y="293469"/>
                  <a:pt x="464089" y="293986"/>
                  <a:pt x="464918" y="294620"/>
                </a:cubicBezTo>
                <a:cubicBezTo>
                  <a:pt x="467658" y="296717"/>
                  <a:pt x="469180" y="300037"/>
                  <a:pt x="468979" y="303482"/>
                </a:cubicBezTo>
                <a:cubicBezTo>
                  <a:pt x="469259" y="307474"/>
                  <a:pt x="467774" y="311388"/>
                  <a:pt x="464918" y="314191"/>
                </a:cubicBezTo>
                <a:cubicBezTo>
                  <a:pt x="461611" y="316871"/>
                  <a:pt x="457408" y="318191"/>
                  <a:pt x="453163" y="317883"/>
                </a:cubicBezTo>
                <a:lnTo>
                  <a:pt x="433900" y="317883"/>
                </a:lnTo>
                <a:close/>
                <a:moveTo>
                  <a:pt x="906364" y="271726"/>
                </a:moveTo>
                <a:lnTo>
                  <a:pt x="915226" y="271726"/>
                </a:lnTo>
                <a:lnTo>
                  <a:pt x="915226" y="300775"/>
                </a:lnTo>
                <a:cubicBezTo>
                  <a:pt x="915048" y="303424"/>
                  <a:pt x="915787" y="306053"/>
                  <a:pt x="917318" y="308221"/>
                </a:cubicBezTo>
                <a:cubicBezTo>
                  <a:pt x="918883" y="309944"/>
                  <a:pt x="921152" y="310852"/>
                  <a:pt x="923473" y="310683"/>
                </a:cubicBezTo>
                <a:cubicBezTo>
                  <a:pt x="925760" y="310872"/>
                  <a:pt x="928014" y="310039"/>
                  <a:pt x="929627" y="308406"/>
                </a:cubicBezTo>
                <a:cubicBezTo>
                  <a:pt x="931121" y="306157"/>
                  <a:pt x="931794" y="303462"/>
                  <a:pt x="931535" y="300775"/>
                </a:cubicBezTo>
                <a:lnTo>
                  <a:pt x="931535" y="271726"/>
                </a:lnTo>
                <a:lnTo>
                  <a:pt x="940643" y="271726"/>
                </a:lnTo>
                <a:lnTo>
                  <a:pt x="940643" y="300467"/>
                </a:lnTo>
                <a:cubicBezTo>
                  <a:pt x="941114" y="305556"/>
                  <a:pt x="939690" y="310641"/>
                  <a:pt x="936643" y="314745"/>
                </a:cubicBezTo>
                <a:cubicBezTo>
                  <a:pt x="933074" y="317966"/>
                  <a:pt x="928322" y="319550"/>
                  <a:pt x="923534" y="319115"/>
                </a:cubicBezTo>
                <a:cubicBezTo>
                  <a:pt x="918777" y="319486"/>
                  <a:pt x="914083" y="317832"/>
                  <a:pt x="910610" y="314560"/>
                </a:cubicBezTo>
                <a:cubicBezTo>
                  <a:pt x="907524" y="310537"/>
                  <a:pt x="906014" y="305525"/>
                  <a:pt x="906364" y="300467"/>
                </a:cubicBezTo>
                <a:close/>
                <a:moveTo>
                  <a:pt x="1476033" y="270710"/>
                </a:moveTo>
                <a:cubicBezTo>
                  <a:pt x="1481129" y="270426"/>
                  <a:pt x="1486332" y="272086"/>
                  <a:pt x="1490437" y="275756"/>
                </a:cubicBezTo>
                <a:cubicBezTo>
                  <a:pt x="1490988" y="276251"/>
                  <a:pt x="1491512" y="276775"/>
                  <a:pt x="1492006" y="277326"/>
                </a:cubicBezTo>
                <a:cubicBezTo>
                  <a:pt x="1495940" y="282438"/>
                  <a:pt x="1497906" y="288794"/>
                  <a:pt x="1497545" y="295235"/>
                </a:cubicBezTo>
                <a:cubicBezTo>
                  <a:pt x="1497894" y="301561"/>
                  <a:pt x="1495925" y="307797"/>
                  <a:pt x="1492006" y="312775"/>
                </a:cubicBezTo>
                <a:cubicBezTo>
                  <a:pt x="1484462" y="320983"/>
                  <a:pt x="1471692" y="321522"/>
                  <a:pt x="1463483" y="313978"/>
                </a:cubicBezTo>
                <a:cubicBezTo>
                  <a:pt x="1463066" y="313594"/>
                  <a:pt x="1462664" y="313193"/>
                  <a:pt x="1462280" y="312775"/>
                </a:cubicBezTo>
                <a:cubicBezTo>
                  <a:pt x="1458362" y="307797"/>
                  <a:pt x="1456392" y="301561"/>
                  <a:pt x="1456741" y="295235"/>
                </a:cubicBezTo>
                <a:cubicBezTo>
                  <a:pt x="1456380" y="288794"/>
                  <a:pt x="1458345" y="282438"/>
                  <a:pt x="1462280" y="277326"/>
                </a:cubicBezTo>
                <a:cubicBezTo>
                  <a:pt x="1465951" y="273222"/>
                  <a:pt x="1470938" y="270994"/>
                  <a:pt x="1476033" y="270710"/>
                </a:cubicBezTo>
                <a:close/>
                <a:moveTo>
                  <a:pt x="1389247" y="270706"/>
                </a:moveTo>
                <a:cubicBezTo>
                  <a:pt x="1394358" y="270427"/>
                  <a:pt x="1399576" y="272098"/>
                  <a:pt x="1403689" y="275784"/>
                </a:cubicBezTo>
                <a:cubicBezTo>
                  <a:pt x="1404231" y="276270"/>
                  <a:pt x="1404745" y="276785"/>
                  <a:pt x="1405231" y="277327"/>
                </a:cubicBezTo>
                <a:cubicBezTo>
                  <a:pt x="1409149" y="282445"/>
                  <a:pt x="1411093" y="288802"/>
                  <a:pt x="1410709" y="295236"/>
                </a:cubicBezTo>
                <a:cubicBezTo>
                  <a:pt x="1411076" y="301554"/>
                  <a:pt x="1409129" y="307789"/>
                  <a:pt x="1405231" y="312776"/>
                </a:cubicBezTo>
                <a:cubicBezTo>
                  <a:pt x="1397656" y="321001"/>
                  <a:pt x="1384847" y="321528"/>
                  <a:pt x="1376621" y="313952"/>
                </a:cubicBezTo>
                <a:cubicBezTo>
                  <a:pt x="1376213" y="313576"/>
                  <a:pt x="1375821" y="313184"/>
                  <a:pt x="1375445" y="312776"/>
                </a:cubicBezTo>
                <a:lnTo>
                  <a:pt x="1375444" y="312776"/>
                </a:lnTo>
                <a:cubicBezTo>
                  <a:pt x="1371572" y="307776"/>
                  <a:pt x="1369628" y="301550"/>
                  <a:pt x="1369967" y="295236"/>
                </a:cubicBezTo>
                <a:cubicBezTo>
                  <a:pt x="1369615" y="288806"/>
                  <a:pt x="1371556" y="282460"/>
                  <a:pt x="1375444" y="277327"/>
                </a:cubicBezTo>
                <a:cubicBezTo>
                  <a:pt x="1379131" y="273214"/>
                  <a:pt x="1384136" y="270985"/>
                  <a:pt x="1389247" y="270706"/>
                </a:cubicBezTo>
                <a:close/>
                <a:moveTo>
                  <a:pt x="1068301" y="270706"/>
                </a:moveTo>
                <a:cubicBezTo>
                  <a:pt x="1073412" y="270427"/>
                  <a:pt x="1078630" y="272098"/>
                  <a:pt x="1082743" y="275784"/>
                </a:cubicBezTo>
                <a:cubicBezTo>
                  <a:pt x="1083285" y="276270"/>
                  <a:pt x="1083799" y="276785"/>
                  <a:pt x="1084285" y="277327"/>
                </a:cubicBezTo>
                <a:cubicBezTo>
                  <a:pt x="1088203" y="282445"/>
                  <a:pt x="1090147" y="288802"/>
                  <a:pt x="1089763" y="295236"/>
                </a:cubicBezTo>
                <a:cubicBezTo>
                  <a:pt x="1090130" y="301554"/>
                  <a:pt x="1088183" y="307789"/>
                  <a:pt x="1084285" y="312776"/>
                </a:cubicBezTo>
                <a:cubicBezTo>
                  <a:pt x="1076710" y="321001"/>
                  <a:pt x="1063901" y="321528"/>
                  <a:pt x="1055675" y="313952"/>
                </a:cubicBezTo>
                <a:cubicBezTo>
                  <a:pt x="1055267" y="313576"/>
                  <a:pt x="1054875" y="313184"/>
                  <a:pt x="1054499" y="312776"/>
                </a:cubicBezTo>
                <a:lnTo>
                  <a:pt x="1054498" y="312776"/>
                </a:lnTo>
                <a:cubicBezTo>
                  <a:pt x="1050626" y="307776"/>
                  <a:pt x="1048682" y="301550"/>
                  <a:pt x="1049021" y="295236"/>
                </a:cubicBezTo>
                <a:cubicBezTo>
                  <a:pt x="1048669" y="288806"/>
                  <a:pt x="1050610" y="282460"/>
                  <a:pt x="1054498" y="277327"/>
                </a:cubicBezTo>
                <a:cubicBezTo>
                  <a:pt x="1058185" y="273214"/>
                  <a:pt x="1063190" y="270985"/>
                  <a:pt x="1068301" y="270706"/>
                </a:cubicBezTo>
                <a:close/>
                <a:moveTo>
                  <a:pt x="1525855" y="270680"/>
                </a:moveTo>
                <a:cubicBezTo>
                  <a:pt x="1530470" y="270470"/>
                  <a:pt x="1535002" y="271959"/>
                  <a:pt x="1538594" y="274864"/>
                </a:cubicBezTo>
                <a:cubicBezTo>
                  <a:pt x="1541960" y="277720"/>
                  <a:pt x="1544061" y="281790"/>
                  <a:pt x="1544441" y="286188"/>
                </a:cubicBezTo>
                <a:lnTo>
                  <a:pt x="1535764" y="286188"/>
                </a:lnTo>
                <a:cubicBezTo>
                  <a:pt x="1535456" y="284096"/>
                  <a:pt x="1534326" y="282213"/>
                  <a:pt x="1532625" y="280957"/>
                </a:cubicBezTo>
                <a:cubicBezTo>
                  <a:pt x="1530918" y="279475"/>
                  <a:pt x="1528731" y="278666"/>
                  <a:pt x="1526471" y="278680"/>
                </a:cubicBezTo>
                <a:cubicBezTo>
                  <a:pt x="1522923" y="278507"/>
                  <a:pt x="1519525" y="280125"/>
                  <a:pt x="1517423" y="282988"/>
                </a:cubicBezTo>
                <a:cubicBezTo>
                  <a:pt x="1513162" y="290421"/>
                  <a:pt x="1513162" y="299557"/>
                  <a:pt x="1517423" y="306989"/>
                </a:cubicBezTo>
                <a:cubicBezTo>
                  <a:pt x="1519625" y="309777"/>
                  <a:pt x="1523047" y="311316"/>
                  <a:pt x="1526594" y="311113"/>
                </a:cubicBezTo>
                <a:cubicBezTo>
                  <a:pt x="1529843" y="311231"/>
                  <a:pt x="1532903" y="309583"/>
                  <a:pt x="1534594" y="306805"/>
                </a:cubicBezTo>
                <a:cubicBezTo>
                  <a:pt x="1535727" y="305084"/>
                  <a:pt x="1536521" y="303163"/>
                  <a:pt x="1536933" y="301143"/>
                </a:cubicBezTo>
                <a:lnTo>
                  <a:pt x="1526963" y="301143"/>
                </a:lnTo>
                <a:lnTo>
                  <a:pt x="1526963" y="293205"/>
                </a:lnTo>
                <a:lnTo>
                  <a:pt x="1544749" y="293205"/>
                </a:lnTo>
                <a:lnTo>
                  <a:pt x="1544749" y="317822"/>
                </a:lnTo>
                <a:lnTo>
                  <a:pt x="1538594" y="317822"/>
                </a:lnTo>
                <a:lnTo>
                  <a:pt x="1537733" y="311667"/>
                </a:lnTo>
                <a:lnTo>
                  <a:pt x="1537610" y="312775"/>
                </a:lnTo>
                <a:cubicBezTo>
                  <a:pt x="1534952" y="316977"/>
                  <a:pt x="1530270" y="319458"/>
                  <a:pt x="1525301" y="319299"/>
                </a:cubicBezTo>
                <a:lnTo>
                  <a:pt x="1525301" y="318929"/>
                </a:lnTo>
                <a:cubicBezTo>
                  <a:pt x="1519698" y="319229"/>
                  <a:pt x="1514263" y="316964"/>
                  <a:pt x="1510531" y="312775"/>
                </a:cubicBezTo>
                <a:cubicBezTo>
                  <a:pt x="1503041" y="302146"/>
                  <a:pt x="1503041" y="287955"/>
                  <a:pt x="1510531" y="277326"/>
                </a:cubicBezTo>
                <a:cubicBezTo>
                  <a:pt x="1514351" y="272881"/>
                  <a:pt x="1519998" y="270432"/>
                  <a:pt x="1525855" y="270680"/>
                </a:cubicBezTo>
                <a:close/>
                <a:moveTo>
                  <a:pt x="1254881" y="270557"/>
                </a:moveTo>
                <a:cubicBezTo>
                  <a:pt x="1259394" y="270441"/>
                  <a:pt x="1263786" y="272023"/>
                  <a:pt x="1267190" y="274989"/>
                </a:cubicBezTo>
                <a:cubicBezTo>
                  <a:pt x="1270681" y="278069"/>
                  <a:pt x="1272880" y="282356"/>
                  <a:pt x="1273344" y="286989"/>
                </a:cubicBezTo>
                <a:lnTo>
                  <a:pt x="1264482" y="286989"/>
                </a:lnTo>
                <a:cubicBezTo>
                  <a:pt x="1264333" y="284632"/>
                  <a:pt x="1263273" y="282425"/>
                  <a:pt x="1261528" y="280835"/>
                </a:cubicBezTo>
                <a:cubicBezTo>
                  <a:pt x="1259805" y="279389"/>
                  <a:pt x="1257623" y="278604"/>
                  <a:pt x="1255374" y="278619"/>
                </a:cubicBezTo>
                <a:cubicBezTo>
                  <a:pt x="1252201" y="278553"/>
                  <a:pt x="1249239" y="280198"/>
                  <a:pt x="1247619" y="282927"/>
                </a:cubicBezTo>
                <a:cubicBezTo>
                  <a:pt x="1245581" y="286541"/>
                  <a:pt x="1244620" y="290663"/>
                  <a:pt x="1244849" y="294805"/>
                </a:cubicBezTo>
                <a:cubicBezTo>
                  <a:pt x="1244623" y="298849"/>
                  <a:pt x="1245586" y="302872"/>
                  <a:pt x="1247619" y="306375"/>
                </a:cubicBezTo>
                <a:cubicBezTo>
                  <a:pt x="1250548" y="310714"/>
                  <a:pt x="1256439" y="311856"/>
                  <a:pt x="1260777" y="308928"/>
                </a:cubicBezTo>
                <a:cubicBezTo>
                  <a:pt x="1261149" y="308677"/>
                  <a:pt x="1261503" y="308399"/>
                  <a:pt x="1261835" y="308098"/>
                </a:cubicBezTo>
                <a:cubicBezTo>
                  <a:pt x="1263575" y="306326"/>
                  <a:pt x="1264623" y="303990"/>
                  <a:pt x="1264789" y="301513"/>
                </a:cubicBezTo>
                <a:lnTo>
                  <a:pt x="1272975" y="301759"/>
                </a:lnTo>
                <a:cubicBezTo>
                  <a:pt x="1272668" y="306552"/>
                  <a:pt x="1270608" y="311065"/>
                  <a:pt x="1267190" y="314437"/>
                </a:cubicBezTo>
                <a:cubicBezTo>
                  <a:pt x="1263864" y="317564"/>
                  <a:pt x="1259445" y="319264"/>
                  <a:pt x="1254881" y="319176"/>
                </a:cubicBezTo>
                <a:cubicBezTo>
                  <a:pt x="1249372" y="319401"/>
                  <a:pt x="1244087" y="316977"/>
                  <a:pt x="1240665" y="312653"/>
                </a:cubicBezTo>
                <a:cubicBezTo>
                  <a:pt x="1236907" y="307603"/>
                  <a:pt x="1235034" y="301398"/>
                  <a:pt x="1235372" y="295113"/>
                </a:cubicBezTo>
                <a:cubicBezTo>
                  <a:pt x="1235020" y="288711"/>
                  <a:pt x="1236890" y="282385"/>
                  <a:pt x="1240665" y="277204"/>
                </a:cubicBezTo>
                <a:cubicBezTo>
                  <a:pt x="1244055" y="272825"/>
                  <a:pt x="1249348" y="270351"/>
                  <a:pt x="1254881" y="270557"/>
                </a:cubicBezTo>
                <a:close/>
                <a:moveTo>
                  <a:pt x="784755" y="270557"/>
                </a:moveTo>
                <a:cubicBezTo>
                  <a:pt x="789010" y="270370"/>
                  <a:pt x="793173" y="271824"/>
                  <a:pt x="796387" y="274619"/>
                </a:cubicBezTo>
                <a:cubicBezTo>
                  <a:pt x="799425" y="277492"/>
                  <a:pt x="801196" y="281455"/>
                  <a:pt x="801311" y="285635"/>
                </a:cubicBezTo>
                <a:lnTo>
                  <a:pt x="792325" y="285635"/>
                </a:lnTo>
                <a:cubicBezTo>
                  <a:pt x="792256" y="283586"/>
                  <a:pt x="791289" y="281672"/>
                  <a:pt x="789678" y="280403"/>
                </a:cubicBezTo>
                <a:cubicBezTo>
                  <a:pt x="787904" y="279087"/>
                  <a:pt x="785733" y="278414"/>
                  <a:pt x="783524" y="278496"/>
                </a:cubicBezTo>
                <a:cubicBezTo>
                  <a:pt x="781643" y="278364"/>
                  <a:pt x="779779" y="278934"/>
                  <a:pt x="778293" y="280096"/>
                </a:cubicBezTo>
                <a:cubicBezTo>
                  <a:pt x="776988" y="281212"/>
                  <a:pt x="776282" y="282875"/>
                  <a:pt x="776385" y="284588"/>
                </a:cubicBezTo>
                <a:cubicBezTo>
                  <a:pt x="776382" y="285943"/>
                  <a:pt x="777144" y="287182"/>
                  <a:pt x="778354" y="287789"/>
                </a:cubicBezTo>
                <a:cubicBezTo>
                  <a:pt x="781026" y="289010"/>
                  <a:pt x="783837" y="289899"/>
                  <a:pt x="786724" y="290435"/>
                </a:cubicBezTo>
                <a:cubicBezTo>
                  <a:pt x="791172" y="291217"/>
                  <a:pt x="795383" y="293007"/>
                  <a:pt x="799033" y="295666"/>
                </a:cubicBezTo>
                <a:cubicBezTo>
                  <a:pt x="801316" y="298220"/>
                  <a:pt x="802431" y="301610"/>
                  <a:pt x="802111" y="305020"/>
                </a:cubicBezTo>
                <a:cubicBezTo>
                  <a:pt x="802328" y="309023"/>
                  <a:pt x="800582" y="312881"/>
                  <a:pt x="797433" y="315360"/>
                </a:cubicBezTo>
                <a:cubicBezTo>
                  <a:pt x="793755" y="318066"/>
                  <a:pt x="789253" y="319414"/>
                  <a:pt x="784694" y="319176"/>
                </a:cubicBezTo>
                <a:cubicBezTo>
                  <a:pt x="780230" y="319388"/>
                  <a:pt x="775845" y="317941"/>
                  <a:pt x="772385" y="315114"/>
                </a:cubicBezTo>
                <a:cubicBezTo>
                  <a:pt x="769247" y="312112"/>
                  <a:pt x="767488" y="307947"/>
                  <a:pt x="767523" y="303605"/>
                </a:cubicBezTo>
                <a:lnTo>
                  <a:pt x="776078" y="303605"/>
                </a:lnTo>
                <a:cubicBezTo>
                  <a:pt x="776032" y="305762"/>
                  <a:pt x="776931" y="307830"/>
                  <a:pt x="778539" y="309267"/>
                </a:cubicBezTo>
                <a:cubicBezTo>
                  <a:pt x="780306" y="310606"/>
                  <a:pt x="782477" y="311301"/>
                  <a:pt x="784694" y="311237"/>
                </a:cubicBezTo>
                <a:cubicBezTo>
                  <a:pt x="787002" y="311360"/>
                  <a:pt x="789301" y="310848"/>
                  <a:pt x="791340" y="309760"/>
                </a:cubicBezTo>
                <a:cubicBezTo>
                  <a:pt x="792824" y="308917"/>
                  <a:pt x="793741" y="307343"/>
                  <a:pt x="793741" y="305636"/>
                </a:cubicBezTo>
                <a:cubicBezTo>
                  <a:pt x="793840" y="304139"/>
                  <a:pt x="793195" y="302689"/>
                  <a:pt x="792017" y="301759"/>
                </a:cubicBezTo>
                <a:cubicBezTo>
                  <a:pt x="789773" y="300524"/>
                  <a:pt x="787340" y="299671"/>
                  <a:pt x="784816" y="299236"/>
                </a:cubicBezTo>
                <a:cubicBezTo>
                  <a:pt x="780007" y="298418"/>
                  <a:pt x="775419" y="296616"/>
                  <a:pt x="771339" y="293943"/>
                </a:cubicBezTo>
                <a:cubicBezTo>
                  <a:pt x="768941" y="291670"/>
                  <a:pt x="767697" y="288436"/>
                  <a:pt x="767954" y="285143"/>
                </a:cubicBezTo>
                <a:cubicBezTo>
                  <a:pt x="767750" y="281094"/>
                  <a:pt x="769404" y="277174"/>
                  <a:pt x="772446" y="274495"/>
                </a:cubicBezTo>
                <a:cubicBezTo>
                  <a:pt x="775895" y="271658"/>
                  <a:pt x="780300" y="270249"/>
                  <a:pt x="784755" y="270557"/>
                </a:cubicBezTo>
                <a:close/>
                <a:moveTo>
                  <a:pt x="655446" y="270387"/>
                </a:moveTo>
                <a:cubicBezTo>
                  <a:pt x="660453" y="269947"/>
                  <a:pt x="665615" y="271287"/>
                  <a:pt x="669916" y="274496"/>
                </a:cubicBezTo>
                <a:cubicBezTo>
                  <a:pt x="673304" y="277335"/>
                  <a:pt x="675410" y="281414"/>
                  <a:pt x="675763" y="285819"/>
                </a:cubicBezTo>
                <a:lnTo>
                  <a:pt x="666901" y="285819"/>
                </a:lnTo>
                <a:cubicBezTo>
                  <a:pt x="666649" y="283723"/>
                  <a:pt x="665534" y="281826"/>
                  <a:pt x="663823" y="280588"/>
                </a:cubicBezTo>
                <a:cubicBezTo>
                  <a:pt x="662118" y="279106"/>
                  <a:pt x="659929" y="278297"/>
                  <a:pt x="657669" y="278311"/>
                </a:cubicBezTo>
                <a:cubicBezTo>
                  <a:pt x="654129" y="278171"/>
                  <a:pt x="650746" y="279782"/>
                  <a:pt x="648623" y="282619"/>
                </a:cubicBezTo>
                <a:cubicBezTo>
                  <a:pt x="646219" y="286255"/>
                  <a:pt x="645074" y="290579"/>
                  <a:pt x="645361" y="294928"/>
                </a:cubicBezTo>
                <a:cubicBezTo>
                  <a:pt x="645074" y="299144"/>
                  <a:pt x="646176" y="303337"/>
                  <a:pt x="648499" y="306867"/>
                </a:cubicBezTo>
                <a:cubicBezTo>
                  <a:pt x="650708" y="309645"/>
                  <a:pt x="654125" y="311183"/>
                  <a:pt x="657669" y="310990"/>
                </a:cubicBezTo>
                <a:cubicBezTo>
                  <a:pt x="660913" y="311082"/>
                  <a:pt x="663961" y="309441"/>
                  <a:pt x="665670" y="306682"/>
                </a:cubicBezTo>
                <a:cubicBezTo>
                  <a:pt x="666778" y="304948"/>
                  <a:pt x="667570" y="303031"/>
                  <a:pt x="668008" y="301020"/>
                </a:cubicBezTo>
                <a:lnTo>
                  <a:pt x="658039" y="301020"/>
                </a:lnTo>
                <a:lnTo>
                  <a:pt x="658039" y="293081"/>
                </a:lnTo>
                <a:lnTo>
                  <a:pt x="676009" y="293081"/>
                </a:lnTo>
                <a:lnTo>
                  <a:pt x="676009" y="317698"/>
                </a:lnTo>
                <a:lnTo>
                  <a:pt x="669855" y="317698"/>
                </a:lnTo>
                <a:lnTo>
                  <a:pt x="668993" y="311544"/>
                </a:lnTo>
                <a:lnTo>
                  <a:pt x="668501" y="312282"/>
                </a:lnTo>
                <a:lnTo>
                  <a:pt x="656263" y="318769"/>
                </a:lnTo>
                <a:lnTo>
                  <a:pt x="641914" y="312406"/>
                </a:lnTo>
                <a:cubicBezTo>
                  <a:pt x="634533" y="301742"/>
                  <a:pt x="634533" y="287621"/>
                  <a:pt x="641914" y="276957"/>
                </a:cubicBezTo>
                <a:cubicBezTo>
                  <a:pt x="645590" y="273047"/>
                  <a:pt x="650440" y="270828"/>
                  <a:pt x="655446" y="270387"/>
                </a:cubicBezTo>
                <a:close/>
                <a:moveTo>
                  <a:pt x="289910" y="270245"/>
                </a:moveTo>
                <a:lnTo>
                  <a:pt x="288798" y="271498"/>
                </a:lnTo>
                <a:lnTo>
                  <a:pt x="287669" y="272734"/>
                </a:lnTo>
                <a:lnTo>
                  <a:pt x="292523" y="277112"/>
                </a:lnTo>
                <a:lnTo>
                  <a:pt x="288339" y="281772"/>
                </a:lnTo>
                <a:lnTo>
                  <a:pt x="283485" y="277394"/>
                </a:lnTo>
                <a:lnTo>
                  <a:pt x="282355" y="278648"/>
                </a:lnTo>
                <a:lnTo>
                  <a:pt x="281243" y="279883"/>
                </a:lnTo>
                <a:lnTo>
                  <a:pt x="294165" y="291587"/>
                </a:lnTo>
                <a:lnTo>
                  <a:pt x="295277" y="290334"/>
                </a:lnTo>
                <a:lnTo>
                  <a:pt x="296407" y="289098"/>
                </a:lnTo>
                <a:lnTo>
                  <a:pt x="290528" y="283802"/>
                </a:lnTo>
                <a:lnTo>
                  <a:pt x="294730" y="279142"/>
                </a:lnTo>
                <a:lnTo>
                  <a:pt x="300590" y="284438"/>
                </a:lnTo>
                <a:lnTo>
                  <a:pt x="301720" y="283184"/>
                </a:lnTo>
                <a:lnTo>
                  <a:pt x="302868" y="281913"/>
                </a:lnTo>
                <a:close/>
                <a:moveTo>
                  <a:pt x="178929" y="261525"/>
                </a:moveTo>
                <a:cubicBezTo>
                  <a:pt x="179315" y="262099"/>
                  <a:pt x="179746" y="262643"/>
                  <a:pt x="180218" y="263149"/>
                </a:cubicBezTo>
                <a:cubicBezTo>
                  <a:pt x="180765" y="263697"/>
                  <a:pt x="181577" y="264191"/>
                  <a:pt x="181630" y="264509"/>
                </a:cubicBezTo>
                <a:cubicBezTo>
                  <a:pt x="181683" y="264826"/>
                  <a:pt x="181241" y="264932"/>
                  <a:pt x="181241" y="264932"/>
                </a:cubicBezTo>
                <a:lnTo>
                  <a:pt x="181241" y="275806"/>
                </a:lnTo>
                <a:cubicBezTo>
                  <a:pt x="181241" y="275806"/>
                  <a:pt x="185372" y="275736"/>
                  <a:pt x="186714" y="276760"/>
                </a:cubicBezTo>
                <a:cubicBezTo>
                  <a:pt x="188055" y="277783"/>
                  <a:pt x="190368" y="278648"/>
                  <a:pt x="190968" y="279355"/>
                </a:cubicBezTo>
                <a:cubicBezTo>
                  <a:pt x="191568" y="280061"/>
                  <a:pt x="194075" y="280219"/>
                  <a:pt x="195099" y="280502"/>
                </a:cubicBezTo>
                <a:cubicBezTo>
                  <a:pt x="196123" y="280784"/>
                  <a:pt x="196617" y="282108"/>
                  <a:pt x="197199" y="282550"/>
                </a:cubicBezTo>
                <a:cubicBezTo>
                  <a:pt x="197782" y="282991"/>
                  <a:pt x="198682" y="282497"/>
                  <a:pt x="199547" y="282761"/>
                </a:cubicBezTo>
                <a:cubicBezTo>
                  <a:pt x="200412" y="283026"/>
                  <a:pt x="201877" y="284756"/>
                  <a:pt x="202831" y="285215"/>
                </a:cubicBezTo>
                <a:cubicBezTo>
                  <a:pt x="203784" y="285674"/>
                  <a:pt x="204949" y="285762"/>
                  <a:pt x="205373" y="286786"/>
                </a:cubicBezTo>
                <a:cubicBezTo>
                  <a:pt x="205796" y="287810"/>
                  <a:pt x="205549" y="288375"/>
                  <a:pt x="206644" y="288375"/>
                </a:cubicBezTo>
                <a:cubicBezTo>
                  <a:pt x="207533" y="288338"/>
                  <a:pt x="208395" y="288684"/>
                  <a:pt x="209009" y="289328"/>
                </a:cubicBezTo>
                <a:cubicBezTo>
                  <a:pt x="209380" y="289646"/>
                  <a:pt x="210580" y="289258"/>
                  <a:pt x="211692" y="289646"/>
                </a:cubicBezTo>
                <a:cubicBezTo>
                  <a:pt x="212257" y="289805"/>
                  <a:pt x="214093" y="290740"/>
                  <a:pt x="215223" y="291058"/>
                </a:cubicBezTo>
                <a:cubicBezTo>
                  <a:pt x="217015" y="291830"/>
                  <a:pt x="218725" y="292783"/>
                  <a:pt x="220324" y="293900"/>
                </a:cubicBezTo>
                <a:cubicBezTo>
                  <a:pt x="223673" y="294130"/>
                  <a:pt x="226990" y="294691"/>
                  <a:pt x="230228" y="295577"/>
                </a:cubicBezTo>
                <a:lnTo>
                  <a:pt x="128989" y="295683"/>
                </a:lnTo>
                <a:cubicBezTo>
                  <a:pt x="128989" y="295683"/>
                  <a:pt x="132255" y="295030"/>
                  <a:pt x="141081" y="294271"/>
                </a:cubicBezTo>
                <a:cubicBezTo>
                  <a:pt x="142637" y="292977"/>
                  <a:pt x="144439" y="292010"/>
                  <a:pt x="146377" y="291429"/>
                </a:cubicBezTo>
                <a:cubicBezTo>
                  <a:pt x="147013" y="291376"/>
                  <a:pt x="148972" y="289116"/>
                  <a:pt x="149219" y="288746"/>
                </a:cubicBezTo>
                <a:cubicBezTo>
                  <a:pt x="149466" y="288375"/>
                  <a:pt x="151585" y="288657"/>
                  <a:pt x="152061" y="287316"/>
                </a:cubicBezTo>
                <a:cubicBezTo>
                  <a:pt x="152538" y="285974"/>
                  <a:pt x="153862" y="286151"/>
                  <a:pt x="154603" y="285886"/>
                </a:cubicBezTo>
                <a:cubicBezTo>
                  <a:pt x="155345" y="285621"/>
                  <a:pt x="155451" y="283750"/>
                  <a:pt x="156810" y="283044"/>
                </a:cubicBezTo>
                <a:cubicBezTo>
                  <a:pt x="157428" y="282726"/>
                  <a:pt x="158999" y="282214"/>
                  <a:pt x="160129" y="281773"/>
                </a:cubicBezTo>
                <a:cubicBezTo>
                  <a:pt x="161259" y="281332"/>
                  <a:pt x="162459" y="279690"/>
                  <a:pt x="163289" y="279566"/>
                </a:cubicBezTo>
                <a:cubicBezTo>
                  <a:pt x="164724" y="279496"/>
                  <a:pt x="166127" y="279116"/>
                  <a:pt x="167402" y="278454"/>
                </a:cubicBezTo>
                <a:cubicBezTo>
                  <a:pt x="168602" y="277642"/>
                  <a:pt x="169997" y="276848"/>
                  <a:pt x="171038" y="276248"/>
                </a:cubicBezTo>
                <a:cubicBezTo>
                  <a:pt x="172080" y="275647"/>
                  <a:pt x="176811" y="275965"/>
                  <a:pt x="176811" y="275965"/>
                </a:cubicBezTo>
                <a:lnTo>
                  <a:pt x="176811" y="265162"/>
                </a:lnTo>
                <a:lnTo>
                  <a:pt x="176281" y="264668"/>
                </a:lnTo>
                <a:cubicBezTo>
                  <a:pt x="176051" y="264456"/>
                  <a:pt x="177022" y="263802"/>
                  <a:pt x="177676" y="263149"/>
                </a:cubicBezTo>
                <a:cubicBezTo>
                  <a:pt x="178149" y="262653"/>
                  <a:pt x="178569" y="262110"/>
                  <a:pt x="178929" y="261525"/>
                </a:cubicBezTo>
                <a:close/>
                <a:moveTo>
                  <a:pt x="300573" y="255664"/>
                </a:moveTo>
                <a:lnTo>
                  <a:pt x="299672" y="256953"/>
                </a:lnTo>
                <a:lnTo>
                  <a:pt x="298772" y="258241"/>
                </a:lnTo>
                <a:lnTo>
                  <a:pt x="308799" y="265302"/>
                </a:lnTo>
                <a:lnTo>
                  <a:pt x="295083" y="263537"/>
                </a:lnTo>
                <a:lnTo>
                  <a:pt x="294077" y="264984"/>
                </a:lnTo>
                <a:lnTo>
                  <a:pt x="293070" y="266414"/>
                </a:lnTo>
                <a:lnTo>
                  <a:pt x="307351" y="276423"/>
                </a:lnTo>
                <a:lnTo>
                  <a:pt x="308252" y="275135"/>
                </a:lnTo>
                <a:lnTo>
                  <a:pt x="309134" y="273846"/>
                </a:lnTo>
                <a:lnTo>
                  <a:pt x="298843" y="266644"/>
                </a:lnTo>
                <a:lnTo>
                  <a:pt x="312965" y="268409"/>
                </a:lnTo>
                <a:lnTo>
                  <a:pt x="313936" y="267032"/>
                </a:lnTo>
                <a:lnTo>
                  <a:pt x="314854" y="265673"/>
                </a:lnTo>
                <a:close/>
                <a:moveTo>
                  <a:pt x="54264" y="254128"/>
                </a:moveTo>
                <a:cubicBezTo>
                  <a:pt x="49355" y="253939"/>
                  <a:pt x="44847" y="256827"/>
                  <a:pt x="42967" y="261366"/>
                </a:cubicBezTo>
                <a:cubicBezTo>
                  <a:pt x="42347" y="263403"/>
                  <a:pt x="42705" y="265613"/>
                  <a:pt x="43938" y="267350"/>
                </a:cubicBezTo>
                <a:cubicBezTo>
                  <a:pt x="44914" y="268925"/>
                  <a:pt x="46640" y="269874"/>
                  <a:pt x="48492" y="269857"/>
                </a:cubicBezTo>
                <a:lnTo>
                  <a:pt x="48827" y="269857"/>
                </a:lnTo>
                <a:lnTo>
                  <a:pt x="47062" y="271357"/>
                </a:lnTo>
                <a:lnTo>
                  <a:pt x="48280" y="273246"/>
                </a:lnTo>
                <a:lnTo>
                  <a:pt x="56171" y="268127"/>
                </a:lnTo>
                <a:lnTo>
                  <a:pt x="52517" y="262478"/>
                </a:lnTo>
                <a:lnTo>
                  <a:pt x="49992" y="264120"/>
                </a:lnTo>
                <a:lnTo>
                  <a:pt x="51952" y="267350"/>
                </a:lnTo>
                <a:cubicBezTo>
                  <a:pt x="51226" y="267634"/>
                  <a:pt x="50455" y="267784"/>
                  <a:pt x="49675" y="267791"/>
                </a:cubicBezTo>
                <a:cubicBezTo>
                  <a:pt x="48455" y="267793"/>
                  <a:pt x="47320" y="267166"/>
                  <a:pt x="46674" y="266132"/>
                </a:cubicBezTo>
                <a:cubicBezTo>
                  <a:pt x="45871" y="265052"/>
                  <a:pt x="45653" y="263645"/>
                  <a:pt x="46091" y="262372"/>
                </a:cubicBezTo>
                <a:cubicBezTo>
                  <a:pt x="46732" y="260910"/>
                  <a:pt x="47837" y="259701"/>
                  <a:pt x="49233" y="258930"/>
                </a:cubicBezTo>
                <a:cubicBezTo>
                  <a:pt x="50533" y="257975"/>
                  <a:pt x="52105" y="257466"/>
                  <a:pt x="53717" y="257482"/>
                </a:cubicBezTo>
                <a:cubicBezTo>
                  <a:pt x="55064" y="257549"/>
                  <a:pt x="56286" y="258294"/>
                  <a:pt x="56965" y="259459"/>
                </a:cubicBezTo>
                <a:cubicBezTo>
                  <a:pt x="57424" y="260171"/>
                  <a:pt x="57611" y="261021"/>
                  <a:pt x="57495" y="261860"/>
                </a:cubicBezTo>
                <a:cubicBezTo>
                  <a:pt x="57447" y="262663"/>
                  <a:pt x="57078" y="263413"/>
                  <a:pt x="56471" y="263943"/>
                </a:cubicBezTo>
                <a:lnTo>
                  <a:pt x="58448" y="266750"/>
                </a:lnTo>
                <a:cubicBezTo>
                  <a:pt x="59763" y="265721"/>
                  <a:pt x="60625" y="264220"/>
                  <a:pt x="60849" y="262566"/>
                </a:cubicBezTo>
                <a:cubicBezTo>
                  <a:pt x="61022" y="260829"/>
                  <a:pt x="60565" y="259087"/>
                  <a:pt x="59560" y="257659"/>
                </a:cubicBezTo>
                <a:cubicBezTo>
                  <a:pt x="58443" y="255719"/>
                  <a:pt x="56483" y="254414"/>
                  <a:pt x="54264" y="254128"/>
                </a:cubicBezTo>
                <a:close/>
                <a:moveTo>
                  <a:pt x="311748" y="243978"/>
                </a:moveTo>
                <a:cubicBezTo>
                  <a:pt x="313338" y="243880"/>
                  <a:pt x="314920" y="244268"/>
                  <a:pt x="316284" y="245091"/>
                </a:cubicBezTo>
                <a:cubicBezTo>
                  <a:pt x="317751" y="245700"/>
                  <a:pt x="318983" y="246764"/>
                  <a:pt x="319797" y="248127"/>
                </a:cubicBezTo>
                <a:cubicBezTo>
                  <a:pt x="319945" y="248452"/>
                  <a:pt x="320051" y="248796"/>
                  <a:pt x="320110" y="249147"/>
                </a:cubicBezTo>
                <a:cubicBezTo>
                  <a:pt x="320473" y="251341"/>
                  <a:pt x="318989" y="253412"/>
                  <a:pt x="316796" y="253776"/>
                </a:cubicBezTo>
                <a:cubicBezTo>
                  <a:pt x="315234" y="253896"/>
                  <a:pt x="313672" y="253525"/>
                  <a:pt x="312330" y="252716"/>
                </a:cubicBezTo>
                <a:cubicBezTo>
                  <a:pt x="310856" y="252060"/>
                  <a:pt x="309624" y="250962"/>
                  <a:pt x="308799" y="249574"/>
                </a:cubicBezTo>
                <a:cubicBezTo>
                  <a:pt x="308199" y="248475"/>
                  <a:pt x="308199" y="247144"/>
                  <a:pt x="308799" y="246044"/>
                </a:cubicBezTo>
                <a:cubicBezTo>
                  <a:pt x="309363" y="244895"/>
                  <a:pt x="310475" y="244114"/>
                  <a:pt x="311748" y="243978"/>
                </a:cubicBezTo>
                <a:close/>
                <a:moveTo>
                  <a:pt x="310970" y="240836"/>
                </a:moveTo>
                <a:cubicBezTo>
                  <a:pt x="310711" y="240899"/>
                  <a:pt x="310455" y="240979"/>
                  <a:pt x="310204" y="241069"/>
                </a:cubicBezTo>
                <a:cubicBezTo>
                  <a:pt x="306273" y="242498"/>
                  <a:pt x="304245" y="246843"/>
                  <a:pt x="305674" y="250774"/>
                </a:cubicBezTo>
                <a:cubicBezTo>
                  <a:pt x="306696" y="252982"/>
                  <a:pt x="308465" y="254758"/>
                  <a:pt x="310670" y="255787"/>
                </a:cubicBezTo>
                <a:cubicBezTo>
                  <a:pt x="312725" y="257021"/>
                  <a:pt x="315157" y="257473"/>
                  <a:pt x="317519" y="257058"/>
                </a:cubicBezTo>
                <a:cubicBezTo>
                  <a:pt x="319622" y="256607"/>
                  <a:pt x="321396" y="255205"/>
                  <a:pt x="322321" y="253263"/>
                </a:cubicBezTo>
                <a:lnTo>
                  <a:pt x="322286" y="253228"/>
                </a:lnTo>
                <a:cubicBezTo>
                  <a:pt x="323376" y="251383"/>
                  <a:pt x="323572" y="249143"/>
                  <a:pt x="322815" y="247138"/>
                </a:cubicBezTo>
                <a:cubicBezTo>
                  <a:pt x="321839" y="244947"/>
                  <a:pt x="320102" y="243183"/>
                  <a:pt x="317925" y="242177"/>
                </a:cubicBezTo>
                <a:cubicBezTo>
                  <a:pt x="315841" y="240915"/>
                  <a:pt x="313374" y="240440"/>
                  <a:pt x="310970" y="240836"/>
                </a:cubicBezTo>
                <a:close/>
                <a:moveTo>
                  <a:pt x="47097" y="235310"/>
                </a:moveTo>
                <a:lnTo>
                  <a:pt x="31298" y="242689"/>
                </a:lnTo>
                <a:lnTo>
                  <a:pt x="31951" y="244101"/>
                </a:lnTo>
                <a:lnTo>
                  <a:pt x="32622" y="245514"/>
                </a:lnTo>
                <a:lnTo>
                  <a:pt x="44008" y="240218"/>
                </a:lnTo>
                <a:lnTo>
                  <a:pt x="35411" y="251533"/>
                </a:lnTo>
                <a:lnTo>
                  <a:pt x="36117" y="253034"/>
                </a:lnTo>
                <a:lnTo>
                  <a:pt x="36824" y="254516"/>
                </a:lnTo>
                <a:lnTo>
                  <a:pt x="52623" y="247155"/>
                </a:lnTo>
                <a:lnTo>
                  <a:pt x="51952" y="245725"/>
                </a:lnTo>
                <a:lnTo>
                  <a:pt x="51299" y="244313"/>
                </a:lnTo>
                <a:lnTo>
                  <a:pt x="40213" y="249485"/>
                </a:lnTo>
                <a:lnTo>
                  <a:pt x="48580" y="238505"/>
                </a:lnTo>
                <a:lnTo>
                  <a:pt x="47839" y="236917"/>
                </a:lnTo>
                <a:close/>
                <a:moveTo>
                  <a:pt x="329064" y="228161"/>
                </a:moveTo>
                <a:lnTo>
                  <a:pt x="326204" y="235610"/>
                </a:lnTo>
                <a:lnTo>
                  <a:pt x="312824" y="230474"/>
                </a:lnTo>
                <a:lnTo>
                  <a:pt x="312223" y="232045"/>
                </a:lnTo>
                <a:lnTo>
                  <a:pt x="311623" y="233598"/>
                </a:lnTo>
                <a:lnTo>
                  <a:pt x="327934" y="239865"/>
                </a:lnTo>
                <a:lnTo>
                  <a:pt x="331959" y="229273"/>
                </a:lnTo>
                <a:lnTo>
                  <a:pt x="330512" y="228726"/>
                </a:lnTo>
                <a:close/>
                <a:moveTo>
                  <a:pt x="44026" y="227561"/>
                </a:moveTo>
                <a:lnTo>
                  <a:pt x="27750" y="233810"/>
                </a:lnTo>
                <a:lnTo>
                  <a:pt x="28350" y="235381"/>
                </a:lnTo>
                <a:lnTo>
                  <a:pt x="28950" y="236934"/>
                </a:lnTo>
                <a:lnTo>
                  <a:pt x="45226" y="230685"/>
                </a:lnTo>
                <a:lnTo>
                  <a:pt x="44626" y="229132"/>
                </a:lnTo>
                <a:close/>
                <a:moveTo>
                  <a:pt x="29109" y="215681"/>
                </a:moveTo>
                <a:lnTo>
                  <a:pt x="28103" y="215945"/>
                </a:lnTo>
                <a:cubicBezTo>
                  <a:pt x="26472" y="216198"/>
                  <a:pt x="24989" y="217040"/>
                  <a:pt x="23937" y="218311"/>
                </a:cubicBezTo>
                <a:cubicBezTo>
                  <a:pt x="23176" y="219592"/>
                  <a:pt x="23028" y="221146"/>
                  <a:pt x="23531" y="222547"/>
                </a:cubicBezTo>
                <a:cubicBezTo>
                  <a:pt x="23799" y="223944"/>
                  <a:pt x="24638" y="225165"/>
                  <a:pt x="25844" y="225919"/>
                </a:cubicBezTo>
                <a:lnTo>
                  <a:pt x="25844" y="225884"/>
                </a:lnTo>
                <a:cubicBezTo>
                  <a:pt x="27157" y="226533"/>
                  <a:pt x="28675" y="226636"/>
                  <a:pt x="30063" y="226166"/>
                </a:cubicBezTo>
                <a:lnTo>
                  <a:pt x="42172" y="222918"/>
                </a:lnTo>
                <a:lnTo>
                  <a:pt x="41731" y="221294"/>
                </a:lnTo>
                <a:lnTo>
                  <a:pt x="41307" y="219688"/>
                </a:lnTo>
                <a:lnTo>
                  <a:pt x="29198" y="222936"/>
                </a:lnTo>
                <a:cubicBezTo>
                  <a:pt x="28583" y="223130"/>
                  <a:pt x="27923" y="223130"/>
                  <a:pt x="27309" y="222936"/>
                </a:cubicBezTo>
                <a:cubicBezTo>
                  <a:pt x="27247" y="222899"/>
                  <a:pt x="27187" y="222856"/>
                  <a:pt x="27129" y="222812"/>
                </a:cubicBezTo>
                <a:cubicBezTo>
                  <a:pt x="26262" y="222149"/>
                  <a:pt x="26098" y="220908"/>
                  <a:pt x="26761" y="220041"/>
                </a:cubicBezTo>
                <a:cubicBezTo>
                  <a:pt x="27372" y="219509"/>
                  <a:pt x="28117" y="219156"/>
                  <a:pt x="28915" y="219017"/>
                </a:cubicBezTo>
                <a:lnTo>
                  <a:pt x="29921" y="218752"/>
                </a:lnTo>
                <a:close/>
                <a:moveTo>
                  <a:pt x="686594" y="212091"/>
                </a:moveTo>
                <a:lnTo>
                  <a:pt x="686532" y="212214"/>
                </a:lnTo>
                <a:lnTo>
                  <a:pt x="686542" y="212147"/>
                </a:lnTo>
                <a:close/>
                <a:moveTo>
                  <a:pt x="323539" y="210067"/>
                </a:moveTo>
                <a:cubicBezTo>
                  <a:pt x="325063" y="209594"/>
                  <a:pt x="326694" y="209594"/>
                  <a:pt x="328217" y="210067"/>
                </a:cubicBezTo>
                <a:cubicBezTo>
                  <a:pt x="329758" y="210360"/>
                  <a:pt x="331165" y="211133"/>
                  <a:pt x="332242" y="212274"/>
                </a:cubicBezTo>
                <a:cubicBezTo>
                  <a:pt x="332464" y="212553"/>
                  <a:pt x="332650" y="212862"/>
                  <a:pt x="332793" y="213190"/>
                </a:cubicBezTo>
                <a:cubicBezTo>
                  <a:pt x="333679" y="215238"/>
                  <a:pt x="332738" y="217619"/>
                  <a:pt x="330689" y="218505"/>
                </a:cubicBezTo>
                <a:cubicBezTo>
                  <a:pt x="329195" y="218980"/>
                  <a:pt x="327592" y="218980"/>
                  <a:pt x="326099" y="218505"/>
                </a:cubicBezTo>
                <a:cubicBezTo>
                  <a:pt x="324531" y="218207"/>
                  <a:pt x="323094" y="217430"/>
                  <a:pt x="321986" y="216281"/>
                </a:cubicBezTo>
                <a:cubicBezTo>
                  <a:pt x="321716" y="215960"/>
                  <a:pt x="321499" y="215599"/>
                  <a:pt x="321343" y="215209"/>
                </a:cubicBezTo>
                <a:cubicBezTo>
                  <a:pt x="320529" y="213183"/>
                  <a:pt x="321513" y="210881"/>
                  <a:pt x="323539" y="210067"/>
                </a:cubicBezTo>
                <a:close/>
                <a:moveTo>
                  <a:pt x="328994" y="206819"/>
                </a:moveTo>
                <a:cubicBezTo>
                  <a:pt x="326669" y="206104"/>
                  <a:pt x="324166" y="206242"/>
                  <a:pt x="321932" y="207207"/>
                </a:cubicBezTo>
                <a:cubicBezTo>
                  <a:pt x="321694" y="207334"/>
                  <a:pt x="321461" y="207474"/>
                  <a:pt x="321237" y="207626"/>
                </a:cubicBezTo>
                <a:cubicBezTo>
                  <a:pt x="317781" y="209963"/>
                  <a:pt x="316875" y="214660"/>
                  <a:pt x="319214" y="218117"/>
                </a:cubicBezTo>
                <a:cubicBezTo>
                  <a:pt x="320746" y="220013"/>
                  <a:pt x="322896" y="221312"/>
                  <a:pt x="325287" y="221788"/>
                </a:cubicBezTo>
                <a:cubicBezTo>
                  <a:pt x="327581" y="222487"/>
                  <a:pt x="330049" y="222337"/>
                  <a:pt x="332242" y="221365"/>
                </a:cubicBezTo>
                <a:cubicBezTo>
                  <a:pt x="334157" y="220397"/>
                  <a:pt x="335527" y="218611"/>
                  <a:pt x="335966" y="216510"/>
                </a:cubicBezTo>
                <a:cubicBezTo>
                  <a:pt x="336582" y="214443"/>
                  <a:pt x="336205" y="212205"/>
                  <a:pt x="334942" y="210455"/>
                </a:cubicBezTo>
                <a:cubicBezTo>
                  <a:pt x="333465" y="208563"/>
                  <a:pt x="331352" y="207269"/>
                  <a:pt x="328994" y="206819"/>
                </a:cubicBezTo>
                <a:close/>
                <a:moveTo>
                  <a:pt x="38006" y="205672"/>
                </a:moveTo>
                <a:lnTo>
                  <a:pt x="20901" y="209008"/>
                </a:lnTo>
                <a:lnTo>
                  <a:pt x="21219" y="210650"/>
                </a:lnTo>
                <a:lnTo>
                  <a:pt x="21536" y="212291"/>
                </a:lnTo>
                <a:lnTo>
                  <a:pt x="38642" y="208973"/>
                </a:lnTo>
                <a:lnTo>
                  <a:pt x="38324" y="207313"/>
                </a:lnTo>
                <a:close/>
                <a:moveTo>
                  <a:pt x="75148" y="205495"/>
                </a:moveTo>
                <a:cubicBezTo>
                  <a:pt x="81692" y="207096"/>
                  <a:pt x="88360" y="208154"/>
                  <a:pt x="95078" y="208655"/>
                </a:cubicBezTo>
                <a:cubicBezTo>
                  <a:pt x="107965" y="209167"/>
                  <a:pt x="126218" y="208073"/>
                  <a:pt x="142917" y="208267"/>
                </a:cubicBezTo>
                <a:cubicBezTo>
                  <a:pt x="145583" y="208761"/>
                  <a:pt x="147983" y="209167"/>
                  <a:pt x="149855" y="209397"/>
                </a:cubicBezTo>
                <a:cubicBezTo>
                  <a:pt x="154338" y="210014"/>
                  <a:pt x="161806" y="210809"/>
                  <a:pt x="165089" y="211162"/>
                </a:cubicBezTo>
                <a:lnTo>
                  <a:pt x="160411" y="230068"/>
                </a:lnTo>
                <a:lnTo>
                  <a:pt x="179140" y="233245"/>
                </a:lnTo>
                <a:lnTo>
                  <a:pt x="197852" y="230068"/>
                </a:lnTo>
                <a:lnTo>
                  <a:pt x="193174" y="211179"/>
                </a:lnTo>
                <a:cubicBezTo>
                  <a:pt x="196458" y="210791"/>
                  <a:pt x="203925" y="209997"/>
                  <a:pt x="208409" y="209414"/>
                </a:cubicBezTo>
                <a:cubicBezTo>
                  <a:pt x="210280" y="209185"/>
                  <a:pt x="212681" y="208779"/>
                  <a:pt x="215364" y="208284"/>
                </a:cubicBezTo>
                <a:cubicBezTo>
                  <a:pt x="232063" y="208090"/>
                  <a:pt x="250298" y="209185"/>
                  <a:pt x="263203" y="208673"/>
                </a:cubicBezTo>
                <a:lnTo>
                  <a:pt x="263273" y="208655"/>
                </a:lnTo>
                <a:cubicBezTo>
                  <a:pt x="269987" y="208152"/>
                  <a:pt x="276647" y="207096"/>
                  <a:pt x="283185" y="205495"/>
                </a:cubicBezTo>
                <a:cubicBezTo>
                  <a:pt x="283185" y="205495"/>
                  <a:pt x="277342" y="214887"/>
                  <a:pt x="270652" y="219476"/>
                </a:cubicBezTo>
                <a:cubicBezTo>
                  <a:pt x="244876" y="226927"/>
                  <a:pt x="218418" y="231777"/>
                  <a:pt x="191674" y="233951"/>
                </a:cubicBezTo>
                <a:lnTo>
                  <a:pt x="196740" y="254217"/>
                </a:lnTo>
                <a:lnTo>
                  <a:pt x="179087" y="258030"/>
                </a:lnTo>
                <a:lnTo>
                  <a:pt x="161435" y="254217"/>
                </a:lnTo>
                <a:lnTo>
                  <a:pt x="166501" y="233951"/>
                </a:lnTo>
                <a:cubicBezTo>
                  <a:pt x="139810" y="231766"/>
                  <a:pt x="113407" y="226917"/>
                  <a:pt x="87682" y="219476"/>
                </a:cubicBezTo>
                <a:cubicBezTo>
                  <a:pt x="80991" y="214887"/>
                  <a:pt x="75148" y="205495"/>
                  <a:pt x="75148" y="205495"/>
                </a:cubicBezTo>
                <a:close/>
                <a:moveTo>
                  <a:pt x="664993" y="195782"/>
                </a:moveTo>
                <a:cubicBezTo>
                  <a:pt x="669363" y="195782"/>
                  <a:pt x="669609" y="203475"/>
                  <a:pt x="671147" y="203475"/>
                </a:cubicBezTo>
                <a:cubicBezTo>
                  <a:pt x="673393" y="203293"/>
                  <a:pt x="675596" y="202753"/>
                  <a:pt x="677670" y="201875"/>
                </a:cubicBezTo>
                <a:cubicBezTo>
                  <a:pt x="680191" y="201726"/>
                  <a:pt x="682719" y="201726"/>
                  <a:pt x="685240" y="201875"/>
                </a:cubicBezTo>
                <a:cubicBezTo>
                  <a:pt x="686471" y="201875"/>
                  <a:pt x="687887" y="202121"/>
                  <a:pt x="687887" y="203106"/>
                </a:cubicBezTo>
                <a:cubicBezTo>
                  <a:pt x="688135" y="204571"/>
                  <a:pt x="687920" y="206077"/>
                  <a:pt x="687271" y="207414"/>
                </a:cubicBezTo>
                <a:lnTo>
                  <a:pt x="686542" y="212147"/>
                </a:lnTo>
                <a:lnTo>
                  <a:pt x="683271" y="215722"/>
                </a:lnTo>
                <a:cubicBezTo>
                  <a:pt x="682779" y="216522"/>
                  <a:pt x="680378" y="217076"/>
                  <a:pt x="679886" y="218245"/>
                </a:cubicBezTo>
                <a:cubicBezTo>
                  <a:pt x="678778" y="221014"/>
                  <a:pt x="678778" y="223538"/>
                  <a:pt x="677486" y="225076"/>
                </a:cubicBezTo>
                <a:cubicBezTo>
                  <a:pt x="676193" y="226615"/>
                  <a:pt x="674716" y="227046"/>
                  <a:pt x="672686" y="228338"/>
                </a:cubicBezTo>
                <a:cubicBezTo>
                  <a:pt x="670655" y="229631"/>
                  <a:pt x="668501" y="228461"/>
                  <a:pt x="667147" y="228830"/>
                </a:cubicBezTo>
                <a:cubicBezTo>
                  <a:pt x="664858" y="230186"/>
                  <a:pt x="662394" y="231222"/>
                  <a:pt x="659823" y="231908"/>
                </a:cubicBezTo>
                <a:cubicBezTo>
                  <a:pt x="655331" y="231908"/>
                  <a:pt x="651084" y="229876"/>
                  <a:pt x="651084" y="224707"/>
                </a:cubicBezTo>
                <a:cubicBezTo>
                  <a:pt x="651084" y="223477"/>
                  <a:pt x="652007" y="220522"/>
                  <a:pt x="652007" y="219291"/>
                </a:cubicBezTo>
                <a:cubicBezTo>
                  <a:pt x="652007" y="218060"/>
                  <a:pt x="650715" y="216214"/>
                  <a:pt x="650715" y="214983"/>
                </a:cubicBezTo>
                <a:cubicBezTo>
                  <a:pt x="650715" y="213753"/>
                  <a:pt x="652992" y="211414"/>
                  <a:pt x="653362" y="209937"/>
                </a:cubicBezTo>
                <a:cubicBezTo>
                  <a:pt x="654087" y="205400"/>
                  <a:pt x="656479" y="201296"/>
                  <a:pt x="660070" y="198429"/>
                </a:cubicBezTo>
                <a:cubicBezTo>
                  <a:pt x="661731" y="197567"/>
                  <a:pt x="663762" y="195782"/>
                  <a:pt x="664993" y="195782"/>
                </a:cubicBezTo>
                <a:close/>
                <a:moveTo>
                  <a:pt x="35976" y="189166"/>
                </a:moveTo>
                <a:lnTo>
                  <a:pt x="18677" y="191302"/>
                </a:lnTo>
                <a:lnTo>
                  <a:pt x="20159" y="203447"/>
                </a:lnTo>
                <a:lnTo>
                  <a:pt x="21695" y="203271"/>
                </a:lnTo>
                <a:lnTo>
                  <a:pt x="23231" y="203077"/>
                </a:lnTo>
                <a:lnTo>
                  <a:pt x="22154" y="194250"/>
                </a:lnTo>
                <a:lnTo>
                  <a:pt x="26656" y="193685"/>
                </a:lnTo>
                <a:lnTo>
                  <a:pt x="27609" y="201470"/>
                </a:lnTo>
                <a:lnTo>
                  <a:pt x="29109" y="201294"/>
                </a:lnTo>
                <a:lnTo>
                  <a:pt x="30592" y="201117"/>
                </a:lnTo>
                <a:lnTo>
                  <a:pt x="29639" y="193332"/>
                </a:lnTo>
                <a:lnTo>
                  <a:pt x="33311" y="192873"/>
                </a:lnTo>
                <a:lnTo>
                  <a:pt x="34335" y="201258"/>
                </a:lnTo>
                <a:lnTo>
                  <a:pt x="35888" y="201082"/>
                </a:lnTo>
                <a:lnTo>
                  <a:pt x="37406" y="200888"/>
                </a:lnTo>
                <a:close/>
                <a:moveTo>
                  <a:pt x="327723" y="186218"/>
                </a:moveTo>
                <a:cubicBezTo>
                  <a:pt x="326060" y="186194"/>
                  <a:pt x="324453" y="186829"/>
                  <a:pt x="323256" y="187984"/>
                </a:cubicBezTo>
                <a:cubicBezTo>
                  <a:pt x="320591" y="191011"/>
                  <a:pt x="320591" y="195548"/>
                  <a:pt x="323256" y="198575"/>
                </a:cubicBezTo>
                <a:cubicBezTo>
                  <a:pt x="327009" y="201731"/>
                  <a:pt x="332326" y="202231"/>
                  <a:pt x="336602" y="199828"/>
                </a:cubicBezTo>
                <a:cubicBezTo>
                  <a:pt x="338349" y="198616"/>
                  <a:pt x="339433" y="196658"/>
                  <a:pt x="339532" y="194533"/>
                </a:cubicBezTo>
                <a:cubicBezTo>
                  <a:pt x="339733" y="192690"/>
                  <a:pt x="338957" y="190875"/>
                  <a:pt x="337484" y="189749"/>
                </a:cubicBezTo>
                <a:lnTo>
                  <a:pt x="337220" y="189608"/>
                </a:lnTo>
                <a:lnTo>
                  <a:pt x="339497" y="189466"/>
                </a:lnTo>
                <a:lnTo>
                  <a:pt x="339656" y="187260"/>
                </a:lnTo>
                <a:lnTo>
                  <a:pt x="330282" y="186448"/>
                </a:lnTo>
                <a:lnTo>
                  <a:pt x="329700" y="193138"/>
                </a:lnTo>
                <a:lnTo>
                  <a:pt x="332701" y="193403"/>
                </a:lnTo>
                <a:lnTo>
                  <a:pt x="333018" y="189625"/>
                </a:lnTo>
                <a:cubicBezTo>
                  <a:pt x="333767" y="189848"/>
                  <a:pt x="334466" y="190208"/>
                  <a:pt x="335084" y="190684"/>
                </a:cubicBezTo>
                <a:cubicBezTo>
                  <a:pt x="336048" y="191435"/>
                  <a:pt x="336554" y="192630"/>
                  <a:pt x="336425" y="193844"/>
                </a:cubicBezTo>
                <a:cubicBezTo>
                  <a:pt x="336406" y="195170"/>
                  <a:pt x="335749" y="196406"/>
                  <a:pt x="334660" y="197163"/>
                </a:cubicBezTo>
                <a:cubicBezTo>
                  <a:pt x="333250" y="197913"/>
                  <a:pt x="331633" y="198187"/>
                  <a:pt x="330053" y="197940"/>
                </a:cubicBezTo>
                <a:cubicBezTo>
                  <a:pt x="328439" y="197892"/>
                  <a:pt x="326884" y="197322"/>
                  <a:pt x="325622" y="196316"/>
                </a:cubicBezTo>
                <a:cubicBezTo>
                  <a:pt x="324619" y="195433"/>
                  <a:pt x="324116" y="194111"/>
                  <a:pt x="324280" y="192785"/>
                </a:cubicBezTo>
                <a:cubicBezTo>
                  <a:pt x="324351" y="191934"/>
                  <a:pt x="324727" y="191138"/>
                  <a:pt x="325339" y="190543"/>
                </a:cubicBezTo>
                <a:cubicBezTo>
                  <a:pt x="325880" y="189947"/>
                  <a:pt x="326637" y="189592"/>
                  <a:pt x="327440" y="189555"/>
                </a:cubicBezTo>
                <a:close/>
                <a:moveTo>
                  <a:pt x="86604" y="180799"/>
                </a:moveTo>
                <a:cubicBezTo>
                  <a:pt x="90251" y="181479"/>
                  <a:pt x="93946" y="181880"/>
                  <a:pt x="97655" y="182000"/>
                </a:cubicBezTo>
                <a:cubicBezTo>
                  <a:pt x="100285" y="182106"/>
                  <a:pt x="103533" y="182000"/>
                  <a:pt x="107240" y="182000"/>
                </a:cubicBezTo>
                <a:cubicBezTo>
                  <a:pt x="110541" y="181894"/>
                  <a:pt x="114284" y="181894"/>
                  <a:pt x="118220" y="181894"/>
                </a:cubicBezTo>
                <a:cubicBezTo>
                  <a:pt x="122792" y="181894"/>
                  <a:pt x="128565" y="181947"/>
                  <a:pt x="134796" y="182317"/>
                </a:cubicBezTo>
                <a:cubicBezTo>
                  <a:pt x="140678" y="184074"/>
                  <a:pt x="146661" y="185465"/>
                  <a:pt x="152714" y="186483"/>
                </a:cubicBezTo>
                <a:cubicBezTo>
                  <a:pt x="156906" y="187078"/>
                  <a:pt x="161136" y="187368"/>
                  <a:pt x="165371" y="187348"/>
                </a:cubicBezTo>
                <a:lnTo>
                  <a:pt x="161099" y="205513"/>
                </a:lnTo>
                <a:lnTo>
                  <a:pt x="178751" y="207596"/>
                </a:lnTo>
                <a:lnTo>
                  <a:pt x="178946" y="207596"/>
                </a:lnTo>
                <a:lnTo>
                  <a:pt x="179175" y="207596"/>
                </a:lnTo>
                <a:lnTo>
                  <a:pt x="196951" y="205478"/>
                </a:lnTo>
                <a:lnTo>
                  <a:pt x="192680" y="187313"/>
                </a:lnTo>
                <a:cubicBezTo>
                  <a:pt x="196914" y="187333"/>
                  <a:pt x="201144" y="187043"/>
                  <a:pt x="205336" y="186448"/>
                </a:cubicBezTo>
                <a:cubicBezTo>
                  <a:pt x="211413" y="185451"/>
                  <a:pt x="217420" y="184076"/>
                  <a:pt x="223325" y="182335"/>
                </a:cubicBezTo>
                <a:cubicBezTo>
                  <a:pt x="229556" y="181911"/>
                  <a:pt x="235328" y="181911"/>
                  <a:pt x="239901" y="181911"/>
                </a:cubicBezTo>
                <a:cubicBezTo>
                  <a:pt x="243819" y="181911"/>
                  <a:pt x="247579" y="182017"/>
                  <a:pt x="250880" y="182017"/>
                </a:cubicBezTo>
                <a:cubicBezTo>
                  <a:pt x="254605" y="182017"/>
                  <a:pt x="257853" y="182017"/>
                  <a:pt x="260466" y="182017"/>
                </a:cubicBezTo>
                <a:lnTo>
                  <a:pt x="260466" y="182000"/>
                </a:lnTo>
                <a:cubicBezTo>
                  <a:pt x="264175" y="181880"/>
                  <a:pt x="267869" y="181479"/>
                  <a:pt x="271516" y="180799"/>
                </a:cubicBezTo>
                <a:cubicBezTo>
                  <a:pt x="268523" y="184782"/>
                  <a:pt x="264953" y="188298"/>
                  <a:pt x="260925" y="191232"/>
                </a:cubicBezTo>
                <a:cubicBezTo>
                  <a:pt x="256005" y="194035"/>
                  <a:pt x="250849" y="196397"/>
                  <a:pt x="245514" y="198293"/>
                </a:cubicBezTo>
                <a:cubicBezTo>
                  <a:pt x="233164" y="201861"/>
                  <a:pt x="220599" y="204637"/>
                  <a:pt x="207896" y="206608"/>
                </a:cubicBezTo>
                <a:cubicBezTo>
                  <a:pt x="202106" y="207349"/>
                  <a:pt x="191214" y="208496"/>
                  <a:pt x="191108" y="208496"/>
                </a:cubicBezTo>
                <a:lnTo>
                  <a:pt x="189484" y="208655"/>
                </a:lnTo>
                <a:lnTo>
                  <a:pt x="194198" y="227773"/>
                </a:lnTo>
                <a:lnTo>
                  <a:pt x="178999" y="230350"/>
                </a:lnTo>
                <a:lnTo>
                  <a:pt x="163782" y="227773"/>
                </a:lnTo>
                <a:lnTo>
                  <a:pt x="168513" y="208655"/>
                </a:lnTo>
                <a:lnTo>
                  <a:pt x="166871" y="208496"/>
                </a:lnTo>
                <a:cubicBezTo>
                  <a:pt x="166765" y="208479"/>
                  <a:pt x="155874" y="207349"/>
                  <a:pt x="150084" y="206608"/>
                </a:cubicBezTo>
                <a:cubicBezTo>
                  <a:pt x="137428" y="204629"/>
                  <a:pt x="124911" y="201852"/>
                  <a:pt x="112607" y="198293"/>
                </a:cubicBezTo>
                <a:cubicBezTo>
                  <a:pt x="107272" y="196397"/>
                  <a:pt x="102116" y="194035"/>
                  <a:pt x="97196" y="191232"/>
                </a:cubicBezTo>
                <a:cubicBezTo>
                  <a:pt x="93168" y="188298"/>
                  <a:pt x="89598" y="184782"/>
                  <a:pt x="86604" y="180799"/>
                </a:cubicBezTo>
                <a:close/>
                <a:moveTo>
                  <a:pt x="747091" y="180642"/>
                </a:moveTo>
                <a:cubicBezTo>
                  <a:pt x="748691" y="180396"/>
                  <a:pt x="749491" y="182181"/>
                  <a:pt x="752015" y="181750"/>
                </a:cubicBezTo>
                <a:cubicBezTo>
                  <a:pt x="752815" y="181689"/>
                  <a:pt x="755830" y="184335"/>
                  <a:pt x="756999" y="184335"/>
                </a:cubicBezTo>
                <a:cubicBezTo>
                  <a:pt x="758617" y="184800"/>
                  <a:pt x="760310" y="184947"/>
                  <a:pt x="761984" y="184766"/>
                </a:cubicBezTo>
                <a:cubicBezTo>
                  <a:pt x="763461" y="184581"/>
                  <a:pt x="765738" y="186304"/>
                  <a:pt x="766908" y="186304"/>
                </a:cubicBezTo>
                <a:cubicBezTo>
                  <a:pt x="768339" y="186199"/>
                  <a:pt x="769760" y="185973"/>
                  <a:pt x="771154" y="185628"/>
                </a:cubicBezTo>
                <a:cubicBezTo>
                  <a:pt x="773677" y="185135"/>
                  <a:pt x="779340" y="191966"/>
                  <a:pt x="781247" y="194551"/>
                </a:cubicBezTo>
                <a:lnTo>
                  <a:pt x="780693" y="194674"/>
                </a:lnTo>
                <a:cubicBezTo>
                  <a:pt x="781713" y="195868"/>
                  <a:pt x="782600" y="197168"/>
                  <a:pt x="783340" y="198552"/>
                </a:cubicBezTo>
                <a:cubicBezTo>
                  <a:pt x="783699" y="200215"/>
                  <a:pt x="783699" y="201935"/>
                  <a:pt x="783340" y="203598"/>
                </a:cubicBezTo>
                <a:cubicBezTo>
                  <a:pt x="782478" y="206306"/>
                  <a:pt x="780878" y="207045"/>
                  <a:pt x="779770" y="208276"/>
                </a:cubicBezTo>
                <a:cubicBezTo>
                  <a:pt x="778662" y="209506"/>
                  <a:pt x="778232" y="212461"/>
                  <a:pt x="777001" y="213938"/>
                </a:cubicBezTo>
                <a:cubicBezTo>
                  <a:pt x="776052" y="215322"/>
                  <a:pt x="774959" y="216601"/>
                  <a:pt x="773739" y="217753"/>
                </a:cubicBezTo>
                <a:cubicBezTo>
                  <a:pt x="772042" y="218918"/>
                  <a:pt x="770109" y="219696"/>
                  <a:pt x="768077" y="220030"/>
                </a:cubicBezTo>
                <a:cubicBezTo>
                  <a:pt x="766723" y="220030"/>
                  <a:pt x="764631" y="219661"/>
                  <a:pt x="763276" y="220030"/>
                </a:cubicBezTo>
                <a:cubicBezTo>
                  <a:pt x="760938" y="220646"/>
                  <a:pt x="759892" y="222430"/>
                  <a:pt x="758230" y="222430"/>
                </a:cubicBezTo>
                <a:cubicBezTo>
                  <a:pt x="756569" y="222430"/>
                  <a:pt x="754907" y="220892"/>
                  <a:pt x="754292" y="218245"/>
                </a:cubicBezTo>
                <a:cubicBezTo>
                  <a:pt x="754292" y="216892"/>
                  <a:pt x="754968" y="214368"/>
                  <a:pt x="754292" y="212707"/>
                </a:cubicBezTo>
                <a:cubicBezTo>
                  <a:pt x="752799" y="210303"/>
                  <a:pt x="751443" y="207816"/>
                  <a:pt x="750229" y="205260"/>
                </a:cubicBezTo>
                <a:cubicBezTo>
                  <a:pt x="750107" y="202244"/>
                  <a:pt x="746968" y="200767"/>
                  <a:pt x="746968" y="198798"/>
                </a:cubicBezTo>
                <a:cubicBezTo>
                  <a:pt x="746977" y="196271"/>
                  <a:pt x="746319" y="193788"/>
                  <a:pt x="745060" y="191597"/>
                </a:cubicBezTo>
                <a:cubicBezTo>
                  <a:pt x="744626" y="190125"/>
                  <a:pt x="744758" y="188546"/>
                  <a:pt x="745429" y="187166"/>
                </a:cubicBezTo>
                <a:cubicBezTo>
                  <a:pt x="746414" y="185812"/>
                  <a:pt x="745060" y="182181"/>
                  <a:pt x="747091" y="180642"/>
                </a:cubicBezTo>
                <a:close/>
                <a:moveTo>
                  <a:pt x="28845" y="174338"/>
                </a:moveTo>
                <a:lnTo>
                  <a:pt x="32676" y="174338"/>
                </a:lnTo>
                <a:lnTo>
                  <a:pt x="32676" y="178045"/>
                </a:lnTo>
                <a:cubicBezTo>
                  <a:pt x="32711" y="178730"/>
                  <a:pt x="32545" y="179412"/>
                  <a:pt x="32199" y="180005"/>
                </a:cubicBezTo>
                <a:cubicBezTo>
                  <a:pt x="31897" y="180441"/>
                  <a:pt x="31387" y="180684"/>
                  <a:pt x="30858" y="180640"/>
                </a:cubicBezTo>
                <a:cubicBezTo>
                  <a:pt x="30284" y="180688"/>
                  <a:pt x="29719" y="180474"/>
                  <a:pt x="29322" y="180058"/>
                </a:cubicBezTo>
                <a:cubicBezTo>
                  <a:pt x="28948" y="179503"/>
                  <a:pt x="28780" y="178834"/>
                  <a:pt x="28845" y="178169"/>
                </a:cubicBezTo>
                <a:close/>
                <a:moveTo>
                  <a:pt x="21272" y="174109"/>
                </a:moveTo>
                <a:lnTo>
                  <a:pt x="25914" y="174198"/>
                </a:lnTo>
                <a:lnTo>
                  <a:pt x="25914" y="178187"/>
                </a:lnTo>
                <a:cubicBezTo>
                  <a:pt x="25950" y="178902"/>
                  <a:pt x="25750" y="179608"/>
                  <a:pt x="25350" y="180200"/>
                </a:cubicBezTo>
                <a:cubicBezTo>
                  <a:pt x="24933" y="180659"/>
                  <a:pt x="24324" y="180895"/>
                  <a:pt x="23708" y="180835"/>
                </a:cubicBezTo>
                <a:cubicBezTo>
                  <a:pt x="23021" y="180874"/>
                  <a:pt x="22349" y="180623"/>
                  <a:pt x="21854" y="180147"/>
                </a:cubicBezTo>
                <a:cubicBezTo>
                  <a:pt x="21410" y="179589"/>
                  <a:pt x="21201" y="178879"/>
                  <a:pt x="21272" y="178169"/>
                </a:cubicBezTo>
                <a:close/>
                <a:moveTo>
                  <a:pt x="18359" y="170843"/>
                </a:moveTo>
                <a:lnTo>
                  <a:pt x="18359" y="172449"/>
                </a:lnTo>
                <a:lnTo>
                  <a:pt x="18341" y="178116"/>
                </a:lnTo>
                <a:cubicBezTo>
                  <a:pt x="18193" y="179722"/>
                  <a:pt x="18661" y="181323"/>
                  <a:pt x="19647" y="182599"/>
                </a:cubicBezTo>
                <a:cubicBezTo>
                  <a:pt x="20707" y="183683"/>
                  <a:pt x="22177" y="184261"/>
                  <a:pt x="23690" y="184188"/>
                </a:cubicBezTo>
                <a:cubicBezTo>
                  <a:pt x="24989" y="184282"/>
                  <a:pt x="26253" y="183727"/>
                  <a:pt x="27062" y="182705"/>
                </a:cubicBezTo>
                <a:cubicBezTo>
                  <a:pt x="27300" y="182404"/>
                  <a:pt x="27496" y="182072"/>
                  <a:pt x="27644" y="181717"/>
                </a:cubicBezTo>
                <a:cubicBezTo>
                  <a:pt x="28331" y="183023"/>
                  <a:pt x="29701" y="183823"/>
                  <a:pt x="31175" y="183782"/>
                </a:cubicBezTo>
                <a:cubicBezTo>
                  <a:pt x="32394" y="183869"/>
                  <a:pt x="33591" y="183410"/>
                  <a:pt x="34440" y="182529"/>
                </a:cubicBezTo>
                <a:cubicBezTo>
                  <a:pt x="35282" y="181516"/>
                  <a:pt x="35717" y="180225"/>
                  <a:pt x="35658" y="178910"/>
                </a:cubicBezTo>
                <a:lnTo>
                  <a:pt x="35782" y="172749"/>
                </a:lnTo>
                <a:lnTo>
                  <a:pt x="35782" y="171161"/>
                </a:lnTo>
                <a:close/>
                <a:moveTo>
                  <a:pt x="322497" y="167736"/>
                </a:moveTo>
                <a:lnTo>
                  <a:pt x="322497" y="169642"/>
                </a:lnTo>
                <a:lnTo>
                  <a:pt x="322497" y="171531"/>
                </a:lnTo>
                <a:lnTo>
                  <a:pt x="330141" y="174391"/>
                </a:lnTo>
                <a:lnTo>
                  <a:pt x="322709" y="177922"/>
                </a:lnTo>
                <a:lnTo>
                  <a:pt x="322709" y="179916"/>
                </a:lnTo>
                <a:lnTo>
                  <a:pt x="322709" y="181911"/>
                </a:lnTo>
                <a:lnTo>
                  <a:pt x="333301" y="175927"/>
                </a:lnTo>
                <a:lnTo>
                  <a:pt x="339850" y="175697"/>
                </a:lnTo>
                <a:lnTo>
                  <a:pt x="339850" y="174020"/>
                </a:lnTo>
                <a:lnTo>
                  <a:pt x="339850" y="172361"/>
                </a:lnTo>
                <a:lnTo>
                  <a:pt x="333230" y="172590"/>
                </a:lnTo>
                <a:close/>
                <a:moveTo>
                  <a:pt x="260872" y="153279"/>
                </a:moveTo>
                <a:cubicBezTo>
                  <a:pt x="257975" y="157588"/>
                  <a:pt x="254460" y="161449"/>
                  <a:pt x="250439" y="164736"/>
                </a:cubicBezTo>
                <a:cubicBezTo>
                  <a:pt x="245772" y="168713"/>
                  <a:pt x="240601" y="172060"/>
                  <a:pt x="235064" y="174692"/>
                </a:cubicBezTo>
                <a:cubicBezTo>
                  <a:pt x="225401" y="178997"/>
                  <a:pt x="215208" y="181995"/>
                  <a:pt x="204754" y="183607"/>
                </a:cubicBezTo>
                <a:cubicBezTo>
                  <a:pt x="200420" y="184198"/>
                  <a:pt x="196048" y="184475"/>
                  <a:pt x="191673" y="184436"/>
                </a:cubicBezTo>
                <a:lnTo>
                  <a:pt x="188972" y="184436"/>
                </a:lnTo>
                <a:lnTo>
                  <a:pt x="193350" y="203025"/>
                </a:lnTo>
                <a:lnTo>
                  <a:pt x="179228" y="204790"/>
                </a:lnTo>
                <a:lnTo>
                  <a:pt x="179052" y="204790"/>
                </a:lnTo>
                <a:lnTo>
                  <a:pt x="178857" y="204790"/>
                </a:lnTo>
                <a:lnTo>
                  <a:pt x="164735" y="203025"/>
                </a:lnTo>
                <a:lnTo>
                  <a:pt x="169131" y="184472"/>
                </a:lnTo>
                <a:lnTo>
                  <a:pt x="166430" y="184472"/>
                </a:lnTo>
                <a:cubicBezTo>
                  <a:pt x="162056" y="184512"/>
                  <a:pt x="157683" y="184235"/>
                  <a:pt x="153349" y="183642"/>
                </a:cubicBezTo>
                <a:cubicBezTo>
                  <a:pt x="142894" y="182036"/>
                  <a:pt x="132701" y="179036"/>
                  <a:pt x="123040" y="174727"/>
                </a:cubicBezTo>
                <a:cubicBezTo>
                  <a:pt x="117486" y="172095"/>
                  <a:pt x="112305" y="168741"/>
                  <a:pt x="107629" y="164754"/>
                </a:cubicBezTo>
                <a:cubicBezTo>
                  <a:pt x="103614" y="161477"/>
                  <a:pt x="100110" y="157622"/>
                  <a:pt x="97231" y="153315"/>
                </a:cubicBezTo>
                <a:cubicBezTo>
                  <a:pt x="101080" y="153897"/>
                  <a:pt x="106746" y="154550"/>
                  <a:pt x="108141" y="154550"/>
                </a:cubicBezTo>
                <a:lnTo>
                  <a:pt x="112377" y="154744"/>
                </a:lnTo>
                <a:cubicBezTo>
                  <a:pt x="117514" y="154974"/>
                  <a:pt x="124187" y="155292"/>
                  <a:pt x="132290" y="155786"/>
                </a:cubicBezTo>
                <a:cubicBezTo>
                  <a:pt x="133013" y="156192"/>
                  <a:pt x="133755" y="156580"/>
                  <a:pt x="134514" y="156969"/>
                </a:cubicBezTo>
                <a:cubicBezTo>
                  <a:pt x="141580" y="160547"/>
                  <a:pt x="149173" y="162972"/>
                  <a:pt x="157003" y="164153"/>
                </a:cubicBezTo>
                <a:cubicBezTo>
                  <a:pt x="158336" y="164340"/>
                  <a:pt x="159681" y="164429"/>
                  <a:pt x="161028" y="164418"/>
                </a:cubicBezTo>
                <a:cubicBezTo>
                  <a:pt x="162882" y="164418"/>
                  <a:pt x="164665" y="164277"/>
                  <a:pt x="165971" y="164153"/>
                </a:cubicBezTo>
                <a:lnTo>
                  <a:pt x="162087" y="180306"/>
                </a:lnTo>
                <a:lnTo>
                  <a:pt x="179140" y="181382"/>
                </a:lnTo>
                <a:lnTo>
                  <a:pt x="196175" y="180306"/>
                </a:lnTo>
                <a:lnTo>
                  <a:pt x="192309" y="164153"/>
                </a:lnTo>
                <a:cubicBezTo>
                  <a:pt x="193597" y="164277"/>
                  <a:pt x="195469" y="164418"/>
                  <a:pt x="197234" y="164418"/>
                </a:cubicBezTo>
                <a:cubicBezTo>
                  <a:pt x="198581" y="164430"/>
                  <a:pt x="199926" y="164342"/>
                  <a:pt x="201259" y="164153"/>
                </a:cubicBezTo>
                <a:cubicBezTo>
                  <a:pt x="209095" y="162969"/>
                  <a:pt x="216692" y="160543"/>
                  <a:pt x="223766" y="156969"/>
                </a:cubicBezTo>
                <a:lnTo>
                  <a:pt x="225990" y="155786"/>
                </a:lnTo>
                <a:cubicBezTo>
                  <a:pt x="234093" y="155292"/>
                  <a:pt x="240748" y="154974"/>
                  <a:pt x="245902" y="154744"/>
                </a:cubicBezTo>
                <a:lnTo>
                  <a:pt x="250121" y="154550"/>
                </a:lnTo>
                <a:lnTo>
                  <a:pt x="249945" y="154515"/>
                </a:lnTo>
                <a:cubicBezTo>
                  <a:pt x="251357" y="154444"/>
                  <a:pt x="257006" y="153862"/>
                  <a:pt x="260872" y="153279"/>
                </a:cubicBezTo>
                <a:close/>
                <a:moveTo>
                  <a:pt x="729429" y="144949"/>
                </a:moveTo>
                <a:cubicBezTo>
                  <a:pt x="727884" y="144838"/>
                  <a:pt x="726334" y="145048"/>
                  <a:pt x="724874" y="145564"/>
                </a:cubicBezTo>
                <a:cubicBezTo>
                  <a:pt x="723089" y="146672"/>
                  <a:pt x="721366" y="146056"/>
                  <a:pt x="720197" y="147102"/>
                </a:cubicBezTo>
                <a:cubicBezTo>
                  <a:pt x="719129" y="147990"/>
                  <a:pt x="717950" y="148735"/>
                  <a:pt x="716689" y="149318"/>
                </a:cubicBezTo>
                <a:cubicBezTo>
                  <a:pt x="713566" y="150420"/>
                  <a:pt x="710522" y="151736"/>
                  <a:pt x="707581" y="153257"/>
                </a:cubicBezTo>
                <a:cubicBezTo>
                  <a:pt x="705825" y="154143"/>
                  <a:pt x="704744" y="155968"/>
                  <a:pt x="704811" y="157934"/>
                </a:cubicBezTo>
                <a:cubicBezTo>
                  <a:pt x="704875" y="160082"/>
                  <a:pt x="706602" y="161808"/>
                  <a:pt x="708750" y="161872"/>
                </a:cubicBezTo>
                <a:cubicBezTo>
                  <a:pt x="711169" y="161536"/>
                  <a:pt x="713518" y="160808"/>
                  <a:pt x="715704" y="159719"/>
                </a:cubicBezTo>
                <a:cubicBezTo>
                  <a:pt x="718043" y="158303"/>
                  <a:pt x="719212" y="156519"/>
                  <a:pt x="722228" y="154672"/>
                </a:cubicBezTo>
                <a:cubicBezTo>
                  <a:pt x="724260" y="153348"/>
                  <a:pt x="726085" y="151730"/>
                  <a:pt x="727644" y="149872"/>
                </a:cubicBezTo>
                <a:cubicBezTo>
                  <a:pt x="728813" y="147841"/>
                  <a:pt x="730351" y="144949"/>
                  <a:pt x="729429" y="144949"/>
                </a:cubicBezTo>
                <a:close/>
                <a:moveTo>
                  <a:pt x="945629" y="135041"/>
                </a:moveTo>
                <a:cubicBezTo>
                  <a:pt x="943200" y="135263"/>
                  <a:pt x="940792" y="135674"/>
                  <a:pt x="938428" y="136271"/>
                </a:cubicBezTo>
                <a:cubicBezTo>
                  <a:pt x="937425" y="137303"/>
                  <a:pt x="936816" y="138652"/>
                  <a:pt x="936704" y="140087"/>
                </a:cubicBezTo>
                <a:cubicBezTo>
                  <a:pt x="936528" y="141305"/>
                  <a:pt x="936721" y="142548"/>
                  <a:pt x="937259" y="143657"/>
                </a:cubicBezTo>
                <a:cubicBezTo>
                  <a:pt x="939289" y="144333"/>
                  <a:pt x="942182" y="145010"/>
                  <a:pt x="943413" y="144333"/>
                </a:cubicBezTo>
                <a:lnTo>
                  <a:pt x="943474" y="144333"/>
                </a:lnTo>
                <a:cubicBezTo>
                  <a:pt x="945853" y="142695"/>
                  <a:pt x="947367" y="140073"/>
                  <a:pt x="947598" y="137194"/>
                </a:cubicBezTo>
                <a:cubicBezTo>
                  <a:pt x="947612" y="137086"/>
                  <a:pt x="947617" y="136978"/>
                  <a:pt x="947612" y="136869"/>
                </a:cubicBezTo>
                <a:cubicBezTo>
                  <a:pt x="947569" y="135816"/>
                  <a:pt x="946681" y="134997"/>
                  <a:pt x="945629" y="135041"/>
                </a:cubicBezTo>
                <a:close/>
                <a:moveTo>
                  <a:pt x="967168" y="128639"/>
                </a:moveTo>
                <a:cubicBezTo>
                  <a:pt x="965445" y="129132"/>
                  <a:pt x="964214" y="130486"/>
                  <a:pt x="961568" y="130486"/>
                </a:cubicBezTo>
                <a:cubicBezTo>
                  <a:pt x="960275" y="131963"/>
                  <a:pt x="960830" y="134794"/>
                  <a:pt x="960891" y="136087"/>
                </a:cubicBezTo>
                <a:cubicBezTo>
                  <a:pt x="960953" y="137379"/>
                  <a:pt x="963537" y="139225"/>
                  <a:pt x="964337" y="139225"/>
                </a:cubicBezTo>
                <a:cubicBezTo>
                  <a:pt x="967008" y="138757"/>
                  <a:pt x="969295" y="137042"/>
                  <a:pt x="970491" y="134610"/>
                </a:cubicBezTo>
                <a:lnTo>
                  <a:pt x="970738" y="134610"/>
                </a:lnTo>
                <a:cubicBezTo>
                  <a:pt x="970895" y="133054"/>
                  <a:pt x="970895" y="131487"/>
                  <a:pt x="970738" y="129932"/>
                </a:cubicBezTo>
                <a:cubicBezTo>
                  <a:pt x="970491" y="128332"/>
                  <a:pt x="968891" y="128147"/>
                  <a:pt x="967168" y="128639"/>
                </a:cubicBezTo>
                <a:close/>
                <a:moveTo>
                  <a:pt x="742107" y="121562"/>
                </a:moveTo>
                <a:cubicBezTo>
                  <a:pt x="743948" y="122018"/>
                  <a:pt x="745726" y="122700"/>
                  <a:pt x="747399" y="123593"/>
                </a:cubicBezTo>
                <a:cubicBezTo>
                  <a:pt x="748630" y="123593"/>
                  <a:pt x="752323" y="122793"/>
                  <a:pt x="753553" y="123593"/>
                </a:cubicBezTo>
                <a:cubicBezTo>
                  <a:pt x="756628" y="125185"/>
                  <a:pt x="759535" y="127082"/>
                  <a:pt x="762231" y="129255"/>
                </a:cubicBezTo>
                <a:cubicBezTo>
                  <a:pt x="763235" y="131583"/>
                  <a:pt x="764037" y="133991"/>
                  <a:pt x="764631" y="136456"/>
                </a:cubicBezTo>
                <a:cubicBezTo>
                  <a:pt x="765259" y="138269"/>
                  <a:pt x="765259" y="140242"/>
                  <a:pt x="764631" y="142056"/>
                </a:cubicBezTo>
                <a:cubicBezTo>
                  <a:pt x="762055" y="144402"/>
                  <a:pt x="759610" y="146888"/>
                  <a:pt x="757307" y="149503"/>
                </a:cubicBezTo>
                <a:lnTo>
                  <a:pt x="757061" y="149503"/>
                </a:lnTo>
                <a:cubicBezTo>
                  <a:pt x="756024" y="151627"/>
                  <a:pt x="754853" y="153682"/>
                  <a:pt x="753553" y="155657"/>
                </a:cubicBezTo>
                <a:cubicBezTo>
                  <a:pt x="749343" y="162122"/>
                  <a:pt x="745500" y="168821"/>
                  <a:pt x="742045" y="175720"/>
                </a:cubicBezTo>
                <a:cubicBezTo>
                  <a:pt x="740496" y="177974"/>
                  <a:pt x="738810" y="180132"/>
                  <a:pt x="736998" y="182182"/>
                </a:cubicBezTo>
                <a:cubicBezTo>
                  <a:pt x="735932" y="183024"/>
                  <a:pt x="734491" y="183213"/>
                  <a:pt x="733244" y="182674"/>
                </a:cubicBezTo>
                <a:cubicBezTo>
                  <a:pt x="732321" y="182305"/>
                  <a:pt x="729675" y="184151"/>
                  <a:pt x="729675" y="186674"/>
                </a:cubicBezTo>
                <a:cubicBezTo>
                  <a:pt x="729565" y="189170"/>
                  <a:pt x="729963" y="191661"/>
                  <a:pt x="730844" y="193998"/>
                </a:cubicBezTo>
                <a:cubicBezTo>
                  <a:pt x="731583" y="204837"/>
                  <a:pt x="731583" y="215715"/>
                  <a:pt x="730844" y="226554"/>
                </a:cubicBezTo>
                <a:cubicBezTo>
                  <a:pt x="730311" y="230410"/>
                  <a:pt x="728044" y="233810"/>
                  <a:pt x="724690" y="235785"/>
                </a:cubicBezTo>
                <a:cubicBezTo>
                  <a:pt x="722905" y="236647"/>
                  <a:pt x="720382" y="241324"/>
                  <a:pt x="718105" y="242370"/>
                </a:cubicBezTo>
                <a:cubicBezTo>
                  <a:pt x="715828" y="243417"/>
                  <a:pt x="713181" y="245509"/>
                  <a:pt x="711950" y="245509"/>
                </a:cubicBezTo>
                <a:cubicBezTo>
                  <a:pt x="710763" y="245385"/>
                  <a:pt x="709719" y="244667"/>
                  <a:pt x="709181" y="243601"/>
                </a:cubicBezTo>
                <a:cubicBezTo>
                  <a:pt x="708627" y="242862"/>
                  <a:pt x="706227" y="242493"/>
                  <a:pt x="704873" y="241694"/>
                </a:cubicBezTo>
                <a:cubicBezTo>
                  <a:pt x="703519" y="240893"/>
                  <a:pt x="702903" y="239786"/>
                  <a:pt x="701488" y="239047"/>
                </a:cubicBezTo>
                <a:cubicBezTo>
                  <a:pt x="699436" y="238507"/>
                  <a:pt x="697511" y="237565"/>
                  <a:pt x="695826" y="236278"/>
                </a:cubicBezTo>
                <a:cubicBezTo>
                  <a:pt x="694410" y="234924"/>
                  <a:pt x="694165" y="232954"/>
                  <a:pt x="692749" y="230492"/>
                </a:cubicBezTo>
                <a:cubicBezTo>
                  <a:pt x="690780" y="226985"/>
                  <a:pt x="684194" y="223600"/>
                  <a:pt x="684072" y="221630"/>
                </a:cubicBezTo>
                <a:cubicBezTo>
                  <a:pt x="683948" y="219661"/>
                  <a:pt x="688994" y="219353"/>
                  <a:pt x="689610" y="219353"/>
                </a:cubicBezTo>
                <a:cubicBezTo>
                  <a:pt x="693795" y="219230"/>
                  <a:pt x="696626" y="222184"/>
                  <a:pt x="697795" y="222184"/>
                </a:cubicBezTo>
                <a:cubicBezTo>
                  <a:pt x="701980" y="222184"/>
                  <a:pt x="704011" y="220646"/>
                  <a:pt x="704380" y="214491"/>
                </a:cubicBezTo>
                <a:cubicBezTo>
                  <a:pt x="704380" y="213261"/>
                  <a:pt x="704380" y="210368"/>
                  <a:pt x="704380" y="209137"/>
                </a:cubicBezTo>
                <a:cubicBezTo>
                  <a:pt x="704130" y="206702"/>
                  <a:pt x="704130" y="204249"/>
                  <a:pt x="704380" y="201814"/>
                </a:cubicBezTo>
                <a:cubicBezTo>
                  <a:pt x="704498" y="198525"/>
                  <a:pt x="704889" y="195252"/>
                  <a:pt x="705550" y="192029"/>
                </a:cubicBezTo>
                <a:cubicBezTo>
                  <a:pt x="705550" y="191044"/>
                  <a:pt x="704627" y="188705"/>
                  <a:pt x="703765" y="188705"/>
                </a:cubicBezTo>
                <a:cubicBezTo>
                  <a:pt x="701734" y="189197"/>
                  <a:pt x="699703" y="187228"/>
                  <a:pt x="698472" y="187228"/>
                </a:cubicBezTo>
                <a:cubicBezTo>
                  <a:pt x="697241" y="187228"/>
                  <a:pt x="695518" y="187966"/>
                  <a:pt x="694287" y="187966"/>
                </a:cubicBezTo>
                <a:cubicBezTo>
                  <a:pt x="692036" y="188014"/>
                  <a:pt x="689785" y="187808"/>
                  <a:pt x="687579" y="187351"/>
                </a:cubicBezTo>
                <a:cubicBezTo>
                  <a:pt x="686644" y="186800"/>
                  <a:pt x="685828" y="186068"/>
                  <a:pt x="685179" y="185197"/>
                </a:cubicBezTo>
                <a:cubicBezTo>
                  <a:pt x="684534" y="183616"/>
                  <a:pt x="684079" y="181963"/>
                  <a:pt x="683825" y="180274"/>
                </a:cubicBezTo>
                <a:cubicBezTo>
                  <a:pt x="683517" y="179843"/>
                  <a:pt x="683148" y="177627"/>
                  <a:pt x="682656" y="177627"/>
                </a:cubicBezTo>
                <a:cubicBezTo>
                  <a:pt x="682532" y="176212"/>
                  <a:pt x="682040" y="173873"/>
                  <a:pt x="682040" y="172458"/>
                </a:cubicBezTo>
                <a:cubicBezTo>
                  <a:pt x="682040" y="171043"/>
                  <a:pt x="680809" y="168458"/>
                  <a:pt x="680378" y="164889"/>
                </a:cubicBezTo>
                <a:cubicBezTo>
                  <a:pt x="679948" y="161319"/>
                  <a:pt x="678779" y="159042"/>
                  <a:pt x="678779" y="155164"/>
                </a:cubicBezTo>
                <a:cubicBezTo>
                  <a:pt x="678286" y="149318"/>
                  <a:pt x="678286" y="146487"/>
                  <a:pt x="678286" y="145318"/>
                </a:cubicBezTo>
                <a:cubicBezTo>
                  <a:pt x="678655" y="138364"/>
                  <a:pt x="682779" y="136825"/>
                  <a:pt x="684440" y="134179"/>
                </a:cubicBezTo>
                <a:cubicBezTo>
                  <a:pt x="686225" y="133194"/>
                  <a:pt x="687948" y="131409"/>
                  <a:pt x="690102" y="131656"/>
                </a:cubicBezTo>
                <a:cubicBezTo>
                  <a:pt x="692257" y="131902"/>
                  <a:pt x="692872" y="132702"/>
                  <a:pt x="695149" y="134301"/>
                </a:cubicBezTo>
                <a:cubicBezTo>
                  <a:pt x="696008" y="135323"/>
                  <a:pt x="696809" y="136391"/>
                  <a:pt x="697549" y="137502"/>
                </a:cubicBezTo>
                <a:cubicBezTo>
                  <a:pt x="701216" y="137234"/>
                  <a:pt x="704784" y="136185"/>
                  <a:pt x="708012" y="134425"/>
                </a:cubicBezTo>
                <a:cubicBezTo>
                  <a:pt x="709611" y="133563"/>
                  <a:pt x="713058" y="133563"/>
                  <a:pt x="715766" y="132332"/>
                </a:cubicBezTo>
                <a:cubicBezTo>
                  <a:pt x="717543" y="131380"/>
                  <a:pt x="719451" y="130696"/>
                  <a:pt x="721428" y="130301"/>
                </a:cubicBezTo>
                <a:cubicBezTo>
                  <a:pt x="722658" y="130301"/>
                  <a:pt x="723028" y="129809"/>
                  <a:pt x="725859" y="129009"/>
                </a:cubicBezTo>
                <a:cubicBezTo>
                  <a:pt x="728063" y="128676"/>
                  <a:pt x="730165" y="127856"/>
                  <a:pt x="732013" y="126609"/>
                </a:cubicBezTo>
                <a:cubicBezTo>
                  <a:pt x="733306" y="125685"/>
                  <a:pt x="734475" y="124947"/>
                  <a:pt x="735521" y="124332"/>
                </a:cubicBezTo>
                <a:cubicBezTo>
                  <a:pt x="736508" y="123726"/>
                  <a:pt x="737536" y="123192"/>
                  <a:pt x="738598" y="122731"/>
                </a:cubicBezTo>
                <a:cubicBezTo>
                  <a:pt x="739542" y="121850"/>
                  <a:pt x="740822" y="121422"/>
                  <a:pt x="742107" y="121562"/>
                </a:cubicBezTo>
                <a:close/>
                <a:moveTo>
                  <a:pt x="943782" y="111470"/>
                </a:moveTo>
                <a:cubicBezTo>
                  <a:pt x="942305" y="112947"/>
                  <a:pt x="937628" y="111470"/>
                  <a:pt x="937628" y="115716"/>
                </a:cubicBezTo>
                <a:cubicBezTo>
                  <a:pt x="937689" y="117809"/>
                  <a:pt x="936828" y="120578"/>
                  <a:pt x="938305" y="121870"/>
                </a:cubicBezTo>
                <a:cubicBezTo>
                  <a:pt x="938305" y="121870"/>
                  <a:pt x="939474" y="124639"/>
                  <a:pt x="940951" y="123471"/>
                </a:cubicBezTo>
                <a:cubicBezTo>
                  <a:pt x="943905" y="121255"/>
                  <a:pt x="947598" y="120332"/>
                  <a:pt x="947967" y="116824"/>
                </a:cubicBezTo>
                <a:lnTo>
                  <a:pt x="948274" y="116639"/>
                </a:lnTo>
                <a:cubicBezTo>
                  <a:pt x="948829" y="111900"/>
                  <a:pt x="947659" y="110546"/>
                  <a:pt x="943782" y="111470"/>
                </a:cubicBezTo>
                <a:close/>
                <a:moveTo>
                  <a:pt x="977015" y="102423"/>
                </a:moveTo>
                <a:cubicBezTo>
                  <a:pt x="971784" y="104084"/>
                  <a:pt x="963353" y="103838"/>
                  <a:pt x="962922" y="107961"/>
                </a:cubicBezTo>
                <a:cubicBezTo>
                  <a:pt x="962737" y="110115"/>
                  <a:pt x="962737" y="113808"/>
                  <a:pt x="964953" y="114608"/>
                </a:cubicBezTo>
                <a:cubicBezTo>
                  <a:pt x="967426" y="115230"/>
                  <a:pt x="969995" y="115376"/>
                  <a:pt x="972523" y="115039"/>
                </a:cubicBezTo>
                <a:cubicBezTo>
                  <a:pt x="974914" y="113223"/>
                  <a:pt x="976678" y="110706"/>
                  <a:pt x="977569" y="107838"/>
                </a:cubicBezTo>
                <a:cubicBezTo>
                  <a:pt x="977569" y="106546"/>
                  <a:pt x="977631" y="102976"/>
                  <a:pt x="977015" y="102423"/>
                </a:cubicBezTo>
                <a:close/>
                <a:moveTo>
                  <a:pt x="1178137" y="101007"/>
                </a:moveTo>
                <a:cubicBezTo>
                  <a:pt x="1179746" y="101311"/>
                  <a:pt x="1181202" y="102158"/>
                  <a:pt x="1182261" y="103407"/>
                </a:cubicBezTo>
                <a:cubicBezTo>
                  <a:pt x="1184415" y="105684"/>
                  <a:pt x="1186753" y="106792"/>
                  <a:pt x="1188415" y="109131"/>
                </a:cubicBezTo>
                <a:cubicBezTo>
                  <a:pt x="1189367" y="110891"/>
                  <a:pt x="1189993" y="112809"/>
                  <a:pt x="1190261" y="114793"/>
                </a:cubicBezTo>
                <a:cubicBezTo>
                  <a:pt x="1190630" y="116147"/>
                  <a:pt x="1192661" y="117808"/>
                  <a:pt x="1192661" y="118547"/>
                </a:cubicBezTo>
                <a:cubicBezTo>
                  <a:pt x="1192230" y="123840"/>
                  <a:pt x="1188353" y="123716"/>
                  <a:pt x="1183122" y="127409"/>
                </a:cubicBezTo>
                <a:cubicBezTo>
                  <a:pt x="1180255" y="128971"/>
                  <a:pt x="1177707" y="131058"/>
                  <a:pt x="1175614" y="133563"/>
                </a:cubicBezTo>
                <a:cubicBezTo>
                  <a:pt x="1173967" y="135233"/>
                  <a:pt x="1171999" y="136552"/>
                  <a:pt x="1169829" y="137441"/>
                </a:cubicBezTo>
                <a:cubicBezTo>
                  <a:pt x="1163982" y="139964"/>
                  <a:pt x="1158751" y="139717"/>
                  <a:pt x="1158321" y="145503"/>
                </a:cubicBezTo>
                <a:cubicBezTo>
                  <a:pt x="1157890" y="151287"/>
                  <a:pt x="1161090" y="148949"/>
                  <a:pt x="1161090" y="155103"/>
                </a:cubicBezTo>
                <a:cubicBezTo>
                  <a:pt x="1160815" y="156711"/>
                  <a:pt x="1160161" y="158229"/>
                  <a:pt x="1159182" y="159535"/>
                </a:cubicBezTo>
                <a:cubicBezTo>
                  <a:pt x="1158270" y="160701"/>
                  <a:pt x="1157734" y="162118"/>
                  <a:pt x="1157643" y="163596"/>
                </a:cubicBezTo>
                <a:cubicBezTo>
                  <a:pt x="1157628" y="165109"/>
                  <a:pt x="1157225" y="166591"/>
                  <a:pt x="1156474" y="167904"/>
                </a:cubicBezTo>
                <a:cubicBezTo>
                  <a:pt x="1155800" y="169322"/>
                  <a:pt x="1155523" y="170896"/>
                  <a:pt x="1155674" y="172458"/>
                </a:cubicBezTo>
                <a:cubicBezTo>
                  <a:pt x="1155551" y="178120"/>
                  <a:pt x="1154628" y="182859"/>
                  <a:pt x="1156289" y="184274"/>
                </a:cubicBezTo>
                <a:cubicBezTo>
                  <a:pt x="1163372" y="183703"/>
                  <a:pt x="1170482" y="183539"/>
                  <a:pt x="1177583" y="183782"/>
                </a:cubicBezTo>
                <a:cubicBezTo>
                  <a:pt x="1180168" y="183782"/>
                  <a:pt x="1181214" y="182059"/>
                  <a:pt x="1183122" y="181629"/>
                </a:cubicBezTo>
                <a:cubicBezTo>
                  <a:pt x="1184859" y="181244"/>
                  <a:pt x="1186635" y="181057"/>
                  <a:pt x="1188415" y="181074"/>
                </a:cubicBezTo>
                <a:cubicBezTo>
                  <a:pt x="1190386" y="181410"/>
                  <a:pt x="1192323" y="181925"/>
                  <a:pt x="1194200" y="182613"/>
                </a:cubicBezTo>
                <a:cubicBezTo>
                  <a:pt x="1196168" y="183506"/>
                  <a:pt x="1198061" y="184556"/>
                  <a:pt x="1199862" y="185751"/>
                </a:cubicBezTo>
                <a:cubicBezTo>
                  <a:pt x="1201954" y="187229"/>
                  <a:pt x="1205708" y="188029"/>
                  <a:pt x="1207247" y="191906"/>
                </a:cubicBezTo>
                <a:cubicBezTo>
                  <a:pt x="1207717" y="193546"/>
                  <a:pt x="1207945" y="195246"/>
                  <a:pt x="1207924" y="196953"/>
                </a:cubicBezTo>
                <a:lnTo>
                  <a:pt x="1206877" y="197075"/>
                </a:lnTo>
                <a:cubicBezTo>
                  <a:pt x="1206880" y="197762"/>
                  <a:pt x="1207145" y="198423"/>
                  <a:pt x="1207616" y="198922"/>
                </a:cubicBezTo>
                <a:cubicBezTo>
                  <a:pt x="1208072" y="199746"/>
                  <a:pt x="1208245" y="200698"/>
                  <a:pt x="1208109" y="201630"/>
                </a:cubicBezTo>
                <a:cubicBezTo>
                  <a:pt x="1207821" y="203204"/>
                  <a:pt x="1207191" y="204696"/>
                  <a:pt x="1206262" y="206000"/>
                </a:cubicBezTo>
                <a:cubicBezTo>
                  <a:pt x="1205277" y="207538"/>
                  <a:pt x="1204046" y="209754"/>
                  <a:pt x="1202569" y="209754"/>
                </a:cubicBezTo>
                <a:cubicBezTo>
                  <a:pt x="1198631" y="209876"/>
                  <a:pt x="1196661" y="210246"/>
                  <a:pt x="1195369" y="210185"/>
                </a:cubicBezTo>
                <a:cubicBezTo>
                  <a:pt x="1194077" y="210122"/>
                  <a:pt x="1190261" y="208830"/>
                  <a:pt x="1187553" y="208830"/>
                </a:cubicBezTo>
                <a:cubicBezTo>
                  <a:pt x="1184845" y="208830"/>
                  <a:pt x="1182938" y="209569"/>
                  <a:pt x="1179553" y="209507"/>
                </a:cubicBezTo>
                <a:cubicBezTo>
                  <a:pt x="1176168" y="209446"/>
                  <a:pt x="1170075" y="208830"/>
                  <a:pt x="1166321" y="208399"/>
                </a:cubicBezTo>
                <a:cubicBezTo>
                  <a:pt x="1163921" y="208092"/>
                  <a:pt x="1156413" y="208707"/>
                  <a:pt x="1154012" y="208399"/>
                </a:cubicBezTo>
                <a:cubicBezTo>
                  <a:pt x="1149884" y="208013"/>
                  <a:pt x="1145719" y="208346"/>
                  <a:pt x="1141704" y="209384"/>
                </a:cubicBezTo>
                <a:lnTo>
                  <a:pt x="1129949" y="211046"/>
                </a:lnTo>
                <a:cubicBezTo>
                  <a:pt x="1125765" y="211662"/>
                  <a:pt x="1120349" y="210738"/>
                  <a:pt x="1116594" y="210738"/>
                </a:cubicBezTo>
                <a:cubicBezTo>
                  <a:pt x="1108542" y="211489"/>
                  <a:pt x="1100597" y="213119"/>
                  <a:pt x="1092900" y="215600"/>
                </a:cubicBezTo>
                <a:cubicBezTo>
                  <a:pt x="1083115" y="218985"/>
                  <a:pt x="1066006" y="226924"/>
                  <a:pt x="1063852" y="226678"/>
                </a:cubicBezTo>
                <a:cubicBezTo>
                  <a:pt x="1061698" y="226432"/>
                  <a:pt x="1057144" y="220339"/>
                  <a:pt x="1052774" y="216215"/>
                </a:cubicBezTo>
                <a:cubicBezTo>
                  <a:pt x="1052405" y="214181"/>
                  <a:pt x="1052405" y="212096"/>
                  <a:pt x="1052774" y="210061"/>
                </a:cubicBezTo>
                <a:cubicBezTo>
                  <a:pt x="1053179" y="207541"/>
                  <a:pt x="1052947" y="204959"/>
                  <a:pt x="1052097" y="202553"/>
                </a:cubicBezTo>
                <a:cubicBezTo>
                  <a:pt x="1053759" y="199661"/>
                  <a:pt x="1063421" y="196091"/>
                  <a:pt x="1064406" y="195845"/>
                </a:cubicBezTo>
                <a:cubicBezTo>
                  <a:pt x="1065390" y="195598"/>
                  <a:pt x="1069206" y="197075"/>
                  <a:pt x="1071545" y="196522"/>
                </a:cubicBezTo>
                <a:cubicBezTo>
                  <a:pt x="1072776" y="196214"/>
                  <a:pt x="1081515" y="192644"/>
                  <a:pt x="1086315" y="190921"/>
                </a:cubicBezTo>
                <a:cubicBezTo>
                  <a:pt x="1088223" y="190306"/>
                  <a:pt x="1090992" y="190183"/>
                  <a:pt x="1092469" y="189752"/>
                </a:cubicBezTo>
                <a:cubicBezTo>
                  <a:pt x="1097023" y="188337"/>
                  <a:pt x="1103732" y="184952"/>
                  <a:pt x="1108655" y="182982"/>
                </a:cubicBezTo>
                <a:cubicBezTo>
                  <a:pt x="1119179" y="178797"/>
                  <a:pt x="1119733" y="166120"/>
                  <a:pt x="1121333" y="161319"/>
                </a:cubicBezTo>
                <a:cubicBezTo>
                  <a:pt x="1122177" y="158991"/>
                  <a:pt x="1122614" y="156534"/>
                  <a:pt x="1122626" y="154057"/>
                </a:cubicBezTo>
                <a:cubicBezTo>
                  <a:pt x="1122687" y="151657"/>
                  <a:pt x="1122502" y="148764"/>
                  <a:pt x="1121333" y="148333"/>
                </a:cubicBezTo>
                <a:cubicBezTo>
                  <a:pt x="1119260" y="148510"/>
                  <a:pt x="1117203" y="148839"/>
                  <a:pt x="1115178" y="149318"/>
                </a:cubicBezTo>
                <a:cubicBezTo>
                  <a:pt x="1112587" y="150209"/>
                  <a:pt x="1109805" y="150400"/>
                  <a:pt x="1107117" y="149872"/>
                </a:cubicBezTo>
                <a:cubicBezTo>
                  <a:pt x="1104655" y="148703"/>
                  <a:pt x="1105024" y="145810"/>
                  <a:pt x="1104655" y="142549"/>
                </a:cubicBezTo>
                <a:cubicBezTo>
                  <a:pt x="1103868" y="139239"/>
                  <a:pt x="1102210" y="136201"/>
                  <a:pt x="1099854" y="133748"/>
                </a:cubicBezTo>
                <a:cubicBezTo>
                  <a:pt x="1098931" y="131507"/>
                  <a:pt x="1098511" y="129091"/>
                  <a:pt x="1098624" y="126670"/>
                </a:cubicBezTo>
                <a:cubicBezTo>
                  <a:pt x="1098685" y="125378"/>
                  <a:pt x="1098008" y="121132"/>
                  <a:pt x="1098008" y="119840"/>
                </a:cubicBezTo>
                <a:cubicBezTo>
                  <a:pt x="1098008" y="116455"/>
                  <a:pt x="1101209" y="116208"/>
                  <a:pt x="1104163" y="114731"/>
                </a:cubicBezTo>
                <a:cubicBezTo>
                  <a:pt x="1107822" y="115370"/>
                  <a:pt x="1111440" y="116234"/>
                  <a:pt x="1114994" y="117316"/>
                </a:cubicBezTo>
                <a:cubicBezTo>
                  <a:pt x="1123685" y="116374"/>
                  <a:pt x="1132316" y="114936"/>
                  <a:pt x="1140842" y="113008"/>
                </a:cubicBezTo>
                <a:cubicBezTo>
                  <a:pt x="1142750" y="112577"/>
                  <a:pt x="1144842" y="111900"/>
                  <a:pt x="1145335" y="111777"/>
                </a:cubicBezTo>
                <a:cubicBezTo>
                  <a:pt x="1145827" y="111654"/>
                  <a:pt x="1147612" y="110854"/>
                  <a:pt x="1148535" y="110546"/>
                </a:cubicBezTo>
                <a:cubicBezTo>
                  <a:pt x="1155288" y="108565"/>
                  <a:pt x="1161792" y="105819"/>
                  <a:pt x="1167921" y="102361"/>
                </a:cubicBezTo>
                <a:cubicBezTo>
                  <a:pt x="1169680" y="101757"/>
                  <a:pt x="1171545" y="101526"/>
                  <a:pt x="1173398" y="101684"/>
                </a:cubicBezTo>
                <a:cubicBezTo>
                  <a:pt x="1174990" y="101548"/>
                  <a:pt x="1176571" y="101322"/>
                  <a:pt x="1178137" y="101007"/>
                </a:cubicBezTo>
                <a:close/>
                <a:moveTo>
                  <a:pt x="905871" y="93868"/>
                </a:moveTo>
                <a:cubicBezTo>
                  <a:pt x="908887" y="92083"/>
                  <a:pt x="910425" y="98730"/>
                  <a:pt x="911410" y="101130"/>
                </a:cubicBezTo>
                <a:cubicBezTo>
                  <a:pt x="911963" y="102299"/>
                  <a:pt x="910302" y="106853"/>
                  <a:pt x="910117" y="108453"/>
                </a:cubicBezTo>
                <a:cubicBezTo>
                  <a:pt x="909933" y="110053"/>
                  <a:pt x="907594" y="112023"/>
                  <a:pt x="907594" y="116823"/>
                </a:cubicBezTo>
                <a:cubicBezTo>
                  <a:pt x="907656" y="118977"/>
                  <a:pt x="905686" y="120577"/>
                  <a:pt x="903040" y="122977"/>
                </a:cubicBezTo>
                <a:cubicBezTo>
                  <a:pt x="900333" y="125595"/>
                  <a:pt x="897804" y="128392"/>
                  <a:pt x="895471" y="131347"/>
                </a:cubicBezTo>
                <a:cubicBezTo>
                  <a:pt x="894237" y="134284"/>
                  <a:pt x="893957" y="137535"/>
                  <a:pt x="894670" y="140640"/>
                </a:cubicBezTo>
                <a:cubicBezTo>
                  <a:pt x="894670" y="141686"/>
                  <a:pt x="893378" y="145010"/>
                  <a:pt x="895224" y="146794"/>
                </a:cubicBezTo>
                <a:cubicBezTo>
                  <a:pt x="897071" y="148580"/>
                  <a:pt x="899101" y="146672"/>
                  <a:pt x="900147" y="146794"/>
                </a:cubicBezTo>
                <a:cubicBezTo>
                  <a:pt x="901194" y="146918"/>
                  <a:pt x="900517" y="149010"/>
                  <a:pt x="901748" y="151287"/>
                </a:cubicBezTo>
                <a:cubicBezTo>
                  <a:pt x="904025" y="155656"/>
                  <a:pt x="904763" y="156334"/>
                  <a:pt x="904763" y="158488"/>
                </a:cubicBezTo>
                <a:cubicBezTo>
                  <a:pt x="904701" y="159719"/>
                  <a:pt x="904701" y="160765"/>
                  <a:pt x="903717" y="161380"/>
                </a:cubicBezTo>
                <a:cubicBezTo>
                  <a:pt x="898017" y="164815"/>
                  <a:pt x="893160" y="169484"/>
                  <a:pt x="889501" y="175043"/>
                </a:cubicBezTo>
                <a:cubicBezTo>
                  <a:pt x="889096" y="176932"/>
                  <a:pt x="889335" y="178904"/>
                  <a:pt x="890178" y="180643"/>
                </a:cubicBezTo>
                <a:cubicBezTo>
                  <a:pt x="891347" y="180643"/>
                  <a:pt x="894301" y="180643"/>
                  <a:pt x="895593" y="180643"/>
                </a:cubicBezTo>
                <a:lnTo>
                  <a:pt x="895409" y="181012"/>
                </a:lnTo>
                <a:cubicBezTo>
                  <a:pt x="897341" y="181546"/>
                  <a:pt x="899060" y="182663"/>
                  <a:pt x="900332" y="184212"/>
                </a:cubicBezTo>
                <a:cubicBezTo>
                  <a:pt x="901217" y="185843"/>
                  <a:pt x="901722" y="187652"/>
                  <a:pt x="901809" y="189505"/>
                </a:cubicBezTo>
                <a:cubicBezTo>
                  <a:pt x="900886" y="197321"/>
                  <a:pt x="894116" y="202183"/>
                  <a:pt x="887962" y="206121"/>
                </a:cubicBezTo>
                <a:cubicBezTo>
                  <a:pt x="881808" y="210060"/>
                  <a:pt x="870668" y="214368"/>
                  <a:pt x="865376" y="217384"/>
                </a:cubicBezTo>
                <a:cubicBezTo>
                  <a:pt x="861006" y="219907"/>
                  <a:pt x="856883" y="226185"/>
                  <a:pt x="854360" y="227231"/>
                </a:cubicBezTo>
                <a:cubicBezTo>
                  <a:pt x="854360" y="227231"/>
                  <a:pt x="851344" y="228215"/>
                  <a:pt x="849991" y="227231"/>
                </a:cubicBezTo>
                <a:cubicBezTo>
                  <a:pt x="847984" y="226506"/>
                  <a:pt x="845927" y="225930"/>
                  <a:pt x="843836" y="225508"/>
                </a:cubicBezTo>
                <a:cubicBezTo>
                  <a:pt x="841744" y="224830"/>
                  <a:pt x="842728" y="221876"/>
                  <a:pt x="841190" y="220092"/>
                </a:cubicBezTo>
                <a:cubicBezTo>
                  <a:pt x="839582" y="218525"/>
                  <a:pt x="838286" y="216666"/>
                  <a:pt x="837374" y="214615"/>
                </a:cubicBezTo>
                <a:cubicBezTo>
                  <a:pt x="836089" y="211454"/>
                  <a:pt x="835501" y="208053"/>
                  <a:pt x="835651" y="204644"/>
                </a:cubicBezTo>
                <a:cubicBezTo>
                  <a:pt x="837486" y="200299"/>
                  <a:pt x="841023" y="196896"/>
                  <a:pt x="845436" y="195229"/>
                </a:cubicBezTo>
                <a:cubicBezTo>
                  <a:pt x="847379" y="193961"/>
                  <a:pt x="849249" y="192584"/>
                  <a:pt x="851037" y="191105"/>
                </a:cubicBezTo>
                <a:cubicBezTo>
                  <a:pt x="852748" y="190156"/>
                  <a:pt x="854140" y="188721"/>
                  <a:pt x="855037" y="186981"/>
                </a:cubicBezTo>
                <a:cubicBezTo>
                  <a:pt x="855571" y="185704"/>
                  <a:pt x="855924" y="184358"/>
                  <a:pt x="856083" y="182981"/>
                </a:cubicBezTo>
                <a:cubicBezTo>
                  <a:pt x="856206" y="180889"/>
                  <a:pt x="857252" y="179351"/>
                  <a:pt x="857252" y="177812"/>
                </a:cubicBezTo>
                <a:cubicBezTo>
                  <a:pt x="857082" y="176279"/>
                  <a:pt x="856437" y="174836"/>
                  <a:pt x="855406" y="173689"/>
                </a:cubicBezTo>
                <a:cubicBezTo>
                  <a:pt x="854411" y="172678"/>
                  <a:pt x="853654" y="171459"/>
                  <a:pt x="853190" y="170119"/>
                </a:cubicBezTo>
                <a:cubicBezTo>
                  <a:pt x="853190" y="170058"/>
                  <a:pt x="848760" y="164950"/>
                  <a:pt x="848759" y="162426"/>
                </a:cubicBezTo>
                <a:cubicBezTo>
                  <a:pt x="848906" y="158537"/>
                  <a:pt x="851956" y="155382"/>
                  <a:pt x="855837" y="155103"/>
                </a:cubicBezTo>
                <a:cubicBezTo>
                  <a:pt x="857068" y="154610"/>
                  <a:pt x="859344" y="155103"/>
                  <a:pt x="860575" y="155103"/>
                </a:cubicBezTo>
                <a:cubicBezTo>
                  <a:pt x="863529" y="154857"/>
                  <a:pt x="865622" y="152025"/>
                  <a:pt x="867223" y="149626"/>
                </a:cubicBezTo>
                <a:cubicBezTo>
                  <a:pt x="868077" y="146324"/>
                  <a:pt x="868572" y="142940"/>
                  <a:pt x="868699" y="139533"/>
                </a:cubicBezTo>
                <a:cubicBezTo>
                  <a:pt x="869684" y="136086"/>
                  <a:pt x="865561" y="135532"/>
                  <a:pt x="863529" y="134732"/>
                </a:cubicBezTo>
                <a:cubicBezTo>
                  <a:pt x="861576" y="133746"/>
                  <a:pt x="859509" y="133002"/>
                  <a:pt x="857375" y="132516"/>
                </a:cubicBezTo>
                <a:cubicBezTo>
                  <a:pt x="855714" y="132394"/>
                  <a:pt x="854298" y="130424"/>
                  <a:pt x="853498" y="128270"/>
                </a:cubicBezTo>
                <a:cubicBezTo>
                  <a:pt x="852699" y="126116"/>
                  <a:pt x="852021" y="126793"/>
                  <a:pt x="850298" y="126116"/>
                </a:cubicBezTo>
                <a:cubicBezTo>
                  <a:pt x="848574" y="125439"/>
                  <a:pt x="848574" y="119593"/>
                  <a:pt x="848574" y="118916"/>
                </a:cubicBezTo>
                <a:cubicBezTo>
                  <a:pt x="848574" y="118238"/>
                  <a:pt x="850360" y="117500"/>
                  <a:pt x="851898" y="116823"/>
                </a:cubicBezTo>
                <a:cubicBezTo>
                  <a:pt x="853437" y="116146"/>
                  <a:pt x="853437" y="115038"/>
                  <a:pt x="854421" y="112946"/>
                </a:cubicBezTo>
                <a:cubicBezTo>
                  <a:pt x="855406" y="110853"/>
                  <a:pt x="857683" y="110361"/>
                  <a:pt x="859775" y="109807"/>
                </a:cubicBezTo>
                <a:cubicBezTo>
                  <a:pt x="862127" y="109669"/>
                  <a:pt x="864469" y="109402"/>
                  <a:pt x="866792" y="109007"/>
                </a:cubicBezTo>
                <a:cubicBezTo>
                  <a:pt x="876638" y="105007"/>
                  <a:pt x="887777" y="93991"/>
                  <a:pt x="897193" y="94483"/>
                </a:cubicBezTo>
                <a:cubicBezTo>
                  <a:pt x="901993" y="94791"/>
                  <a:pt x="903963" y="94914"/>
                  <a:pt x="905871" y="93868"/>
                </a:cubicBezTo>
                <a:close/>
                <a:moveTo>
                  <a:pt x="1330641" y="93621"/>
                </a:moveTo>
                <a:cubicBezTo>
                  <a:pt x="1332918" y="93990"/>
                  <a:pt x="1339011" y="92944"/>
                  <a:pt x="1339564" y="93990"/>
                </a:cubicBezTo>
                <a:cubicBezTo>
                  <a:pt x="1341334" y="96583"/>
                  <a:pt x="1343812" y="98613"/>
                  <a:pt x="1346703" y="99837"/>
                </a:cubicBezTo>
                <a:cubicBezTo>
                  <a:pt x="1349104" y="101068"/>
                  <a:pt x="1348058" y="102730"/>
                  <a:pt x="1348365" y="104883"/>
                </a:cubicBezTo>
                <a:cubicBezTo>
                  <a:pt x="1348673" y="107037"/>
                  <a:pt x="1350027" y="107899"/>
                  <a:pt x="1349350" y="109745"/>
                </a:cubicBezTo>
                <a:cubicBezTo>
                  <a:pt x="1348673" y="111592"/>
                  <a:pt x="1347011" y="114853"/>
                  <a:pt x="1345596" y="118792"/>
                </a:cubicBezTo>
                <a:cubicBezTo>
                  <a:pt x="1345596" y="119653"/>
                  <a:pt x="1344488" y="124085"/>
                  <a:pt x="1345596" y="124085"/>
                </a:cubicBezTo>
                <a:cubicBezTo>
                  <a:pt x="1346873" y="124162"/>
                  <a:pt x="1348142" y="123839"/>
                  <a:pt x="1349227" y="123162"/>
                </a:cubicBezTo>
                <a:cubicBezTo>
                  <a:pt x="1349781" y="122916"/>
                  <a:pt x="1352242" y="121685"/>
                  <a:pt x="1353781" y="121130"/>
                </a:cubicBezTo>
                <a:cubicBezTo>
                  <a:pt x="1355629" y="120719"/>
                  <a:pt x="1357426" y="120100"/>
                  <a:pt x="1359135" y="119284"/>
                </a:cubicBezTo>
                <a:cubicBezTo>
                  <a:pt x="1361228" y="117807"/>
                  <a:pt x="1363997" y="114853"/>
                  <a:pt x="1365290" y="114853"/>
                </a:cubicBezTo>
                <a:cubicBezTo>
                  <a:pt x="1365290" y="114853"/>
                  <a:pt x="1373475" y="112453"/>
                  <a:pt x="1374890" y="114853"/>
                </a:cubicBezTo>
                <a:cubicBezTo>
                  <a:pt x="1376305" y="117254"/>
                  <a:pt x="1379752" y="117008"/>
                  <a:pt x="1383260" y="117561"/>
                </a:cubicBezTo>
                <a:cubicBezTo>
                  <a:pt x="1386768" y="118115"/>
                  <a:pt x="1389045" y="123777"/>
                  <a:pt x="1389045" y="128578"/>
                </a:cubicBezTo>
                <a:cubicBezTo>
                  <a:pt x="1389106" y="130547"/>
                  <a:pt x="1388983" y="131347"/>
                  <a:pt x="1386829" y="131347"/>
                </a:cubicBezTo>
                <a:cubicBezTo>
                  <a:pt x="1385660" y="131408"/>
                  <a:pt x="1384368" y="133378"/>
                  <a:pt x="1382214" y="134793"/>
                </a:cubicBezTo>
                <a:cubicBezTo>
                  <a:pt x="1378856" y="136725"/>
                  <a:pt x="1375282" y="138253"/>
                  <a:pt x="1371567" y="139347"/>
                </a:cubicBezTo>
                <a:cubicBezTo>
                  <a:pt x="1369694" y="140597"/>
                  <a:pt x="1367608" y="141494"/>
                  <a:pt x="1365412" y="141994"/>
                </a:cubicBezTo>
                <a:cubicBezTo>
                  <a:pt x="1362704" y="142363"/>
                  <a:pt x="1360305" y="142486"/>
                  <a:pt x="1358274" y="142917"/>
                </a:cubicBezTo>
                <a:cubicBezTo>
                  <a:pt x="1354463" y="143853"/>
                  <a:pt x="1350783" y="145258"/>
                  <a:pt x="1347319" y="147102"/>
                </a:cubicBezTo>
                <a:cubicBezTo>
                  <a:pt x="1345842" y="148667"/>
                  <a:pt x="1344617" y="150453"/>
                  <a:pt x="1343688" y="152394"/>
                </a:cubicBezTo>
                <a:cubicBezTo>
                  <a:pt x="1342832" y="155277"/>
                  <a:pt x="1343306" y="158390"/>
                  <a:pt x="1344980" y="160887"/>
                </a:cubicBezTo>
                <a:cubicBezTo>
                  <a:pt x="1350106" y="167868"/>
                  <a:pt x="1356198" y="174085"/>
                  <a:pt x="1363074" y="179350"/>
                </a:cubicBezTo>
                <a:cubicBezTo>
                  <a:pt x="1366336" y="182120"/>
                  <a:pt x="1370952" y="191659"/>
                  <a:pt x="1376429" y="194428"/>
                </a:cubicBezTo>
                <a:cubicBezTo>
                  <a:pt x="1381315" y="197086"/>
                  <a:pt x="1385914" y="200242"/>
                  <a:pt x="1390153" y="203844"/>
                </a:cubicBezTo>
                <a:cubicBezTo>
                  <a:pt x="1392652" y="205168"/>
                  <a:pt x="1395295" y="206201"/>
                  <a:pt x="1398030" y="206922"/>
                </a:cubicBezTo>
                <a:cubicBezTo>
                  <a:pt x="1400492" y="207968"/>
                  <a:pt x="1402646" y="210245"/>
                  <a:pt x="1404185" y="210799"/>
                </a:cubicBezTo>
                <a:cubicBezTo>
                  <a:pt x="1408185" y="212153"/>
                  <a:pt x="1411631" y="213383"/>
                  <a:pt x="1417786" y="215845"/>
                </a:cubicBezTo>
                <a:cubicBezTo>
                  <a:pt x="1419263" y="216461"/>
                  <a:pt x="1421724" y="216645"/>
                  <a:pt x="1422463" y="217999"/>
                </a:cubicBezTo>
                <a:lnTo>
                  <a:pt x="1421970" y="218614"/>
                </a:lnTo>
                <a:cubicBezTo>
                  <a:pt x="1422586" y="219784"/>
                  <a:pt x="1420616" y="220830"/>
                  <a:pt x="1420493" y="222184"/>
                </a:cubicBezTo>
                <a:cubicBezTo>
                  <a:pt x="1420371" y="223538"/>
                  <a:pt x="1420986" y="225815"/>
                  <a:pt x="1419817" y="227230"/>
                </a:cubicBezTo>
                <a:cubicBezTo>
                  <a:pt x="1417925" y="229656"/>
                  <a:pt x="1415072" y="231138"/>
                  <a:pt x="1412001" y="231293"/>
                </a:cubicBezTo>
                <a:cubicBezTo>
                  <a:pt x="1410708" y="231415"/>
                  <a:pt x="1409723" y="233262"/>
                  <a:pt x="1408801" y="233939"/>
                </a:cubicBezTo>
                <a:cubicBezTo>
                  <a:pt x="1407877" y="234616"/>
                  <a:pt x="1406523" y="234616"/>
                  <a:pt x="1405600" y="234616"/>
                </a:cubicBezTo>
                <a:cubicBezTo>
                  <a:pt x="1403194" y="234625"/>
                  <a:pt x="1400788" y="234481"/>
                  <a:pt x="1398399" y="234185"/>
                </a:cubicBezTo>
                <a:cubicBezTo>
                  <a:pt x="1395919" y="234321"/>
                  <a:pt x="1393433" y="234321"/>
                  <a:pt x="1390953" y="234185"/>
                </a:cubicBezTo>
                <a:cubicBezTo>
                  <a:pt x="1388722" y="234165"/>
                  <a:pt x="1386513" y="233748"/>
                  <a:pt x="1384429" y="232954"/>
                </a:cubicBezTo>
                <a:cubicBezTo>
                  <a:pt x="1380367" y="230615"/>
                  <a:pt x="1377291" y="232339"/>
                  <a:pt x="1374213" y="231539"/>
                </a:cubicBezTo>
                <a:cubicBezTo>
                  <a:pt x="1371797" y="231104"/>
                  <a:pt x="1369688" y="229645"/>
                  <a:pt x="1368428" y="227539"/>
                </a:cubicBezTo>
                <a:cubicBezTo>
                  <a:pt x="1366459" y="222061"/>
                  <a:pt x="1369105" y="220461"/>
                  <a:pt x="1359566" y="211722"/>
                </a:cubicBezTo>
                <a:cubicBezTo>
                  <a:pt x="1355967" y="207683"/>
                  <a:pt x="1352617" y="203428"/>
                  <a:pt x="1349535" y="198983"/>
                </a:cubicBezTo>
                <a:cubicBezTo>
                  <a:pt x="1347658" y="196515"/>
                  <a:pt x="1345601" y="194191"/>
                  <a:pt x="1343380" y="192028"/>
                </a:cubicBezTo>
                <a:cubicBezTo>
                  <a:pt x="1337103" y="187413"/>
                  <a:pt x="1331503" y="181012"/>
                  <a:pt x="1329410" y="179719"/>
                </a:cubicBezTo>
                <a:cubicBezTo>
                  <a:pt x="1328671" y="179289"/>
                  <a:pt x="1324486" y="189259"/>
                  <a:pt x="1319748" y="194367"/>
                </a:cubicBezTo>
                <a:cubicBezTo>
                  <a:pt x="1315009" y="199475"/>
                  <a:pt x="1311563" y="201875"/>
                  <a:pt x="1305777" y="208029"/>
                </a:cubicBezTo>
                <a:cubicBezTo>
                  <a:pt x="1301555" y="211771"/>
                  <a:pt x="1296699" y="214731"/>
                  <a:pt x="1291438" y="216768"/>
                </a:cubicBezTo>
                <a:cubicBezTo>
                  <a:pt x="1289038" y="218368"/>
                  <a:pt x="1283560" y="220830"/>
                  <a:pt x="1280791" y="222553"/>
                </a:cubicBezTo>
                <a:cubicBezTo>
                  <a:pt x="1278021" y="224276"/>
                  <a:pt x="1273160" y="224030"/>
                  <a:pt x="1271006" y="225077"/>
                </a:cubicBezTo>
                <a:cubicBezTo>
                  <a:pt x="1269300" y="225744"/>
                  <a:pt x="1267482" y="226078"/>
                  <a:pt x="1265651" y="226062"/>
                </a:cubicBezTo>
                <a:cubicBezTo>
                  <a:pt x="1264174" y="225815"/>
                  <a:pt x="1263128" y="223723"/>
                  <a:pt x="1262020" y="222923"/>
                </a:cubicBezTo>
                <a:cubicBezTo>
                  <a:pt x="1260913" y="222123"/>
                  <a:pt x="1260913" y="218122"/>
                  <a:pt x="1259251" y="217384"/>
                </a:cubicBezTo>
                <a:cubicBezTo>
                  <a:pt x="1257647" y="216990"/>
                  <a:pt x="1256082" y="216454"/>
                  <a:pt x="1254574" y="215784"/>
                </a:cubicBezTo>
                <a:cubicBezTo>
                  <a:pt x="1253589" y="214860"/>
                  <a:pt x="1254389" y="213322"/>
                  <a:pt x="1257589" y="212276"/>
                </a:cubicBezTo>
                <a:cubicBezTo>
                  <a:pt x="1260141" y="211409"/>
                  <a:pt x="1262487" y="210027"/>
                  <a:pt x="1264482" y="208214"/>
                </a:cubicBezTo>
                <a:cubicBezTo>
                  <a:pt x="1266174" y="207205"/>
                  <a:pt x="1267762" y="206029"/>
                  <a:pt x="1269221" y="204706"/>
                </a:cubicBezTo>
                <a:cubicBezTo>
                  <a:pt x="1269775" y="204029"/>
                  <a:pt x="1271744" y="203721"/>
                  <a:pt x="1272545" y="203229"/>
                </a:cubicBezTo>
                <a:cubicBezTo>
                  <a:pt x="1280355" y="196609"/>
                  <a:pt x="1287754" y="189518"/>
                  <a:pt x="1294700" y="181997"/>
                </a:cubicBezTo>
                <a:cubicBezTo>
                  <a:pt x="1298671" y="177718"/>
                  <a:pt x="1301599" y="172578"/>
                  <a:pt x="1303254" y="166980"/>
                </a:cubicBezTo>
                <a:cubicBezTo>
                  <a:pt x="1304302" y="165088"/>
                  <a:pt x="1304912" y="162985"/>
                  <a:pt x="1305039" y="160826"/>
                </a:cubicBezTo>
                <a:cubicBezTo>
                  <a:pt x="1304854" y="159841"/>
                  <a:pt x="1301900" y="160826"/>
                  <a:pt x="1300608" y="160826"/>
                </a:cubicBezTo>
                <a:cubicBezTo>
                  <a:pt x="1299315" y="160826"/>
                  <a:pt x="1298516" y="160764"/>
                  <a:pt x="1297223" y="160826"/>
                </a:cubicBezTo>
                <a:cubicBezTo>
                  <a:pt x="1295930" y="160887"/>
                  <a:pt x="1294146" y="162057"/>
                  <a:pt x="1292669" y="162057"/>
                </a:cubicBezTo>
                <a:cubicBezTo>
                  <a:pt x="1291254" y="162549"/>
                  <a:pt x="1289714" y="162549"/>
                  <a:pt x="1288299" y="162057"/>
                </a:cubicBezTo>
                <a:cubicBezTo>
                  <a:pt x="1285960" y="161318"/>
                  <a:pt x="1284729" y="159349"/>
                  <a:pt x="1281590" y="158918"/>
                </a:cubicBezTo>
                <a:cubicBezTo>
                  <a:pt x="1277356" y="157416"/>
                  <a:pt x="1274331" y="153653"/>
                  <a:pt x="1273774" y="149194"/>
                </a:cubicBezTo>
                <a:cubicBezTo>
                  <a:pt x="1273243" y="146912"/>
                  <a:pt x="1274055" y="144526"/>
                  <a:pt x="1275867" y="143040"/>
                </a:cubicBezTo>
                <a:cubicBezTo>
                  <a:pt x="1277468" y="141871"/>
                  <a:pt x="1278267" y="140209"/>
                  <a:pt x="1279560" y="139224"/>
                </a:cubicBezTo>
                <a:cubicBezTo>
                  <a:pt x="1280853" y="138240"/>
                  <a:pt x="1283191" y="138116"/>
                  <a:pt x="1284238" y="137440"/>
                </a:cubicBezTo>
                <a:cubicBezTo>
                  <a:pt x="1285284" y="136763"/>
                  <a:pt x="1286391" y="135532"/>
                  <a:pt x="1288176" y="134855"/>
                </a:cubicBezTo>
                <a:cubicBezTo>
                  <a:pt x="1289961" y="134178"/>
                  <a:pt x="1294515" y="134855"/>
                  <a:pt x="1297777" y="134855"/>
                </a:cubicBezTo>
                <a:cubicBezTo>
                  <a:pt x="1303383" y="134118"/>
                  <a:pt x="1308772" y="132210"/>
                  <a:pt x="1313593" y="129254"/>
                </a:cubicBezTo>
                <a:cubicBezTo>
                  <a:pt x="1313426" y="124222"/>
                  <a:pt x="1314460" y="119222"/>
                  <a:pt x="1316609" y="114669"/>
                </a:cubicBezTo>
                <a:cubicBezTo>
                  <a:pt x="1317336" y="111646"/>
                  <a:pt x="1317689" y="108546"/>
                  <a:pt x="1317655" y="105438"/>
                </a:cubicBezTo>
                <a:cubicBezTo>
                  <a:pt x="1317993" y="102786"/>
                  <a:pt x="1317847" y="100097"/>
                  <a:pt x="1317225" y="97498"/>
                </a:cubicBezTo>
                <a:cubicBezTo>
                  <a:pt x="1317163" y="95282"/>
                  <a:pt x="1318393" y="95036"/>
                  <a:pt x="1319686" y="94667"/>
                </a:cubicBezTo>
                <a:cubicBezTo>
                  <a:pt x="1323748" y="93559"/>
                  <a:pt x="1323687" y="95098"/>
                  <a:pt x="1325841" y="95160"/>
                </a:cubicBezTo>
                <a:cubicBezTo>
                  <a:pt x="1327994" y="95221"/>
                  <a:pt x="1328364" y="93252"/>
                  <a:pt x="1330641" y="93621"/>
                </a:cubicBezTo>
                <a:close/>
                <a:moveTo>
                  <a:pt x="478764" y="91652"/>
                </a:moveTo>
                <a:cubicBezTo>
                  <a:pt x="479933" y="91775"/>
                  <a:pt x="481287" y="93745"/>
                  <a:pt x="483318" y="94175"/>
                </a:cubicBezTo>
                <a:cubicBezTo>
                  <a:pt x="485348" y="94606"/>
                  <a:pt x="488241" y="94544"/>
                  <a:pt x="490579" y="94975"/>
                </a:cubicBezTo>
                <a:cubicBezTo>
                  <a:pt x="491811" y="94975"/>
                  <a:pt x="496734" y="94975"/>
                  <a:pt x="497965" y="94975"/>
                </a:cubicBezTo>
                <a:cubicBezTo>
                  <a:pt x="499629" y="95077"/>
                  <a:pt x="501258" y="95494"/>
                  <a:pt x="502765" y="96206"/>
                </a:cubicBezTo>
                <a:cubicBezTo>
                  <a:pt x="503504" y="96637"/>
                  <a:pt x="506089" y="97191"/>
                  <a:pt x="507011" y="98237"/>
                </a:cubicBezTo>
                <a:cubicBezTo>
                  <a:pt x="509102" y="100175"/>
                  <a:pt x="510668" y="102609"/>
                  <a:pt x="511566" y="105315"/>
                </a:cubicBezTo>
                <a:lnTo>
                  <a:pt x="510765" y="105622"/>
                </a:lnTo>
                <a:cubicBezTo>
                  <a:pt x="511073" y="107838"/>
                  <a:pt x="510396" y="108576"/>
                  <a:pt x="510396" y="110299"/>
                </a:cubicBezTo>
                <a:cubicBezTo>
                  <a:pt x="510668" y="112671"/>
                  <a:pt x="510668" y="115066"/>
                  <a:pt x="510396" y="117438"/>
                </a:cubicBezTo>
                <a:cubicBezTo>
                  <a:pt x="510089" y="118669"/>
                  <a:pt x="508242" y="121685"/>
                  <a:pt x="506765" y="125193"/>
                </a:cubicBezTo>
                <a:cubicBezTo>
                  <a:pt x="506240" y="127834"/>
                  <a:pt x="505891" y="130506"/>
                  <a:pt x="505719" y="133193"/>
                </a:cubicBezTo>
                <a:cubicBezTo>
                  <a:pt x="505658" y="136947"/>
                  <a:pt x="505473" y="139717"/>
                  <a:pt x="504919" y="147717"/>
                </a:cubicBezTo>
                <a:cubicBezTo>
                  <a:pt x="504796" y="150425"/>
                  <a:pt x="504057" y="152948"/>
                  <a:pt x="503626" y="156579"/>
                </a:cubicBezTo>
                <a:cubicBezTo>
                  <a:pt x="503442" y="157933"/>
                  <a:pt x="503073" y="161749"/>
                  <a:pt x="503073" y="164087"/>
                </a:cubicBezTo>
                <a:cubicBezTo>
                  <a:pt x="503011" y="167596"/>
                  <a:pt x="504611" y="168273"/>
                  <a:pt x="504796" y="169195"/>
                </a:cubicBezTo>
                <a:cubicBezTo>
                  <a:pt x="504981" y="170119"/>
                  <a:pt x="505042" y="170303"/>
                  <a:pt x="505288" y="172149"/>
                </a:cubicBezTo>
                <a:cubicBezTo>
                  <a:pt x="505534" y="173996"/>
                  <a:pt x="506581" y="174857"/>
                  <a:pt x="506273" y="176765"/>
                </a:cubicBezTo>
                <a:cubicBezTo>
                  <a:pt x="505965" y="178673"/>
                  <a:pt x="504365" y="181873"/>
                  <a:pt x="503504" y="186673"/>
                </a:cubicBezTo>
                <a:cubicBezTo>
                  <a:pt x="503056" y="188855"/>
                  <a:pt x="501804" y="190789"/>
                  <a:pt x="499996" y="192089"/>
                </a:cubicBezTo>
                <a:cubicBezTo>
                  <a:pt x="496872" y="194704"/>
                  <a:pt x="493336" y="196783"/>
                  <a:pt x="489533" y="198243"/>
                </a:cubicBezTo>
                <a:cubicBezTo>
                  <a:pt x="485348" y="199598"/>
                  <a:pt x="482764" y="205382"/>
                  <a:pt x="480364" y="206921"/>
                </a:cubicBezTo>
                <a:cubicBezTo>
                  <a:pt x="477232" y="208566"/>
                  <a:pt x="474005" y="210025"/>
                  <a:pt x="470702" y="211291"/>
                </a:cubicBezTo>
                <a:cubicBezTo>
                  <a:pt x="466299" y="213189"/>
                  <a:pt x="462162" y="215651"/>
                  <a:pt x="458393" y="218614"/>
                </a:cubicBezTo>
                <a:cubicBezTo>
                  <a:pt x="455974" y="219913"/>
                  <a:pt x="453440" y="220984"/>
                  <a:pt x="450823" y="221814"/>
                </a:cubicBezTo>
                <a:cubicBezTo>
                  <a:pt x="447119" y="224958"/>
                  <a:pt x="443167" y="227798"/>
                  <a:pt x="439007" y="230308"/>
                </a:cubicBezTo>
                <a:cubicBezTo>
                  <a:pt x="436607" y="231354"/>
                  <a:pt x="433715" y="225877"/>
                  <a:pt x="431437" y="223476"/>
                </a:cubicBezTo>
                <a:cubicBezTo>
                  <a:pt x="429915" y="222102"/>
                  <a:pt x="428290" y="220847"/>
                  <a:pt x="426576" y="219722"/>
                </a:cubicBezTo>
                <a:cubicBezTo>
                  <a:pt x="425221" y="218614"/>
                  <a:pt x="425714" y="215475"/>
                  <a:pt x="425221" y="213568"/>
                </a:cubicBezTo>
                <a:cubicBezTo>
                  <a:pt x="424729" y="211660"/>
                  <a:pt x="423498" y="209075"/>
                  <a:pt x="423498" y="208214"/>
                </a:cubicBezTo>
                <a:cubicBezTo>
                  <a:pt x="423625" y="206407"/>
                  <a:pt x="424772" y="204830"/>
                  <a:pt x="426452" y="204152"/>
                </a:cubicBezTo>
                <a:cubicBezTo>
                  <a:pt x="427806" y="203721"/>
                  <a:pt x="429714" y="204336"/>
                  <a:pt x="431007" y="203721"/>
                </a:cubicBezTo>
                <a:cubicBezTo>
                  <a:pt x="433477" y="202524"/>
                  <a:pt x="435844" y="201125"/>
                  <a:pt x="438084" y="199536"/>
                </a:cubicBezTo>
                <a:cubicBezTo>
                  <a:pt x="440440" y="198181"/>
                  <a:pt x="442995" y="197206"/>
                  <a:pt x="445654" y="196644"/>
                </a:cubicBezTo>
                <a:cubicBezTo>
                  <a:pt x="450189" y="194535"/>
                  <a:pt x="454569" y="192108"/>
                  <a:pt x="458762" y="189381"/>
                </a:cubicBezTo>
                <a:cubicBezTo>
                  <a:pt x="460916" y="188212"/>
                  <a:pt x="464916" y="186243"/>
                  <a:pt x="464916" y="183227"/>
                </a:cubicBezTo>
                <a:cubicBezTo>
                  <a:pt x="465085" y="178588"/>
                  <a:pt x="464961" y="173942"/>
                  <a:pt x="464547" y="169319"/>
                </a:cubicBezTo>
                <a:cubicBezTo>
                  <a:pt x="463870" y="167903"/>
                  <a:pt x="461285" y="167349"/>
                  <a:pt x="461286" y="167349"/>
                </a:cubicBezTo>
                <a:cubicBezTo>
                  <a:pt x="459287" y="167930"/>
                  <a:pt x="457212" y="168200"/>
                  <a:pt x="455131" y="168149"/>
                </a:cubicBezTo>
                <a:cubicBezTo>
                  <a:pt x="453152" y="168698"/>
                  <a:pt x="451219" y="169398"/>
                  <a:pt x="449346" y="170241"/>
                </a:cubicBezTo>
                <a:cubicBezTo>
                  <a:pt x="448177" y="170796"/>
                  <a:pt x="446084" y="171350"/>
                  <a:pt x="444976" y="170796"/>
                </a:cubicBezTo>
                <a:cubicBezTo>
                  <a:pt x="443719" y="170464"/>
                  <a:pt x="442679" y="169582"/>
                  <a:pt x="442146" y="168395"/>
                </a:cubicBezTo>
                <a:cubicBezTo>
                  <a:pt x="441341" y="166099"/>
                  <a:pt x="440905" y="163689"/>
                  <a:pt x="440854" y="161257"/>
                </a:cubicBezTo>
                <a:cubicBezTo>
                  <a:pt x="440117" y="159693"/>
                  <a:pt x="439698" y="157998"/>
                  <a:pt x="439622" y="156272"/>
                </a:cubicBezTo>
                <a:cubicBezTo>
                  <a:pt x="440186" y="152939"/>
                  <a:pt x="440372" y="149553"/>
                  <a:pt x="440176" y="146179"/>
                </a:cubicBezTo>
                <a:cubicBezTo>
                  <a:pt x="440176" y="142178"/>
                  <a:pt x="443499" y="140824"/>
                  <a:pt x="446331" y="140332"/>
                </a:cubicBezTo>
                <a:cubicBezTo>
                  <a:pt x="449161" y="139840"/>
                  <a:pt x="451684" y="137747"/>
                  <a:pt x="454516" y="137748"/>
                </a:cubicBezTo>
                <a:cubicBezTo>
                  <a:pt x="456576" y="137810"/>
                  <a:pt x="458639" y="137666"/>
                  <a:pt x="460670" y="137317"/>
                </a:cubicBezTo>
                <a:cubicBezTo>
                  <a:pt x="463587" y="136473"/>
                  <a:pt x="466365" y="135208"/>
                  <a:pt x="468917" y="133563"/>
                </a:cubicBezTo>
                <a:cubicBezTo>
                  <a:pt x="470517" y="131224"/>
                  <a:pt x="472917" y="129747"/>
                  <a:pt x="472917" y="126054"/>
                </a:cubicBezTo>
                <a:cubicBezTo>
                  <a:pt x="473286" y="119100"/>
                  <a:pt x="475440" y="116023"/>
                  <a:pt x="475440" y="109868"/>
                </a:cubicBezTo>
                <a:cubicBezTo>
                  <a:pt x="475717" y="105937"/>
                  <a:pt x="474201" y="102092"/>
                  <a:pt x="471317" y="99406"/>
                </a:cubicBezTo>
                <a:cubicBezTo>
                  <a:pt x="470733" y="98508"/>
                  <a:pt x="470733" y="97350"/>
                  <a:pt x="471317" y="96452"/>
                </a:cubicBezTo>
                <a:cubicBezTo>
                  <a:pt x="473026" y="95501"/>
                  <a:pt x="474582" y="94298"/>
                  <a:pt x="475932" y="92883"/>
                </a:cubicBezTo>
                <a:cubicBezTo>
                  <a:pt x="476560" y="91961"/>
                  <a:pt x="477661" y="91482"/>
                  <a:pt x="478764" y="91652"/>
                </a:cubicBezTo>
                <a:close/>
                <a:moveTo>
                  <a:pt x="566156" y="83467"/>
                </a:moveTo>
                <a:cubicBezTo>
                  <a:pt x="568986" y="83590"/>
                  <a:pt x="569356" y="85190"/>
                  <a:pt x="570648" y="86114"/>
                </a:cubicBezTo>
                <a:cubicBezTo>
                  <a:pt x="571829" y="86651"/>
                  <a:pt x="573105" y="86945"/>
                  <a:pt x="574402" y="86975"/>
                </a:cubicBezTo>
                <a:cubicBezTo>
                  <a:pt x="575571" y="87160"/>
                  <a:pt x="576679" y="88821"/>
                  <a:pt x="577295" y="90236"/>
                </a:cubicBezTo>
                <a:cubicBezTo>
                  <a:pt x="578664" y="93068"/>
                  <a:pt x="579459" y="96143"/>
                  <a:pt x="579633" y="99283"/>
                </a:cubicBezTo>
                <a:cubicBezTo>
                  <a:pt x="579387" y="105991"/>
                  <a:pt x="574648" y="107468"/>
                  <a:pt x="572925" y="111592"/>
                </a:cubicBezTo>
                <a:cubicBezTo>
                  <a:pt x="572248" y="113584"/>
                  <a:pt x="571814" y="115650"/>
                  <a:pt x="571633" y="117746"/>
                </a:cubicBezTo>
                <a:cubicBezTo>
                  <a:pt x="572248" y="121131"/>
                  <a:pt x="575694" y="122055"/>
                  <a:pt x="577171" y="119654"/>
                </a:cubicBezTo>
                <a:cubicBezTo>
                  <a:pt x="579941" y="119039"/>
                  <a:pt x="580802" y="117439"/>
                  <a:pt x="582710" y="116515"/>
                </a:cubicBezTo>
                <a:cubicBezTo>
                  <a:pt x="584618" y="115593"/>
                  <a:pt x="587326" y="118670"/>
                  <a:pt x="591634" y="119654"/>
                </a:cubicBezTo>
                <a:cubicBezTo>
                  <a:pt x="594034" y="120208"/>
                  <a:pt x="595019" y="126177"/>
                  <a:pt x="596619" y="128947"/>
                </a:cubicBezTo>
                <a:cubicBezTo>
                  <a:pt x="597342" y="131087"/>
                  <a:pt x="597695" y="133335"/>
                  <a:pt x="597665" y="135594"/>
                </a:cubicBezTo>
                <a:cubicBezTo>
                  <a:pt x="597580" y="137302"/>
                  <a:pt x="596332" y="138729"/>
                  <a:pt x="594649" y="139040"/>
                </a:cubicBezTo>
                <a:cubicBezTo>
                  <a:pt x="592496" y="139533"/>
                  <a:pt x="591203" y="139840"/>
                  <a:pt x="588495" y="140640"/>
                </a:cubicBezTo>
                <a:cubicBezTo>
                  <a:pt x="586473" y="141513"/>
                  <a:pt x="584651" y="142790"/>
                  <a:pt x="583141" y="144394"/>
                </a:cubicBezTo>
                <a:cubicBezTo>
                  <a:pt x="580741" y="146117"/>
                  <a:pt x="578217" y="146487"/>
                  <a:pt x="575633" y="148579"/>
                </a:cubicBezTo>
                <a:cubicBezTo>
                  <a:pt x="572078" y="151283"/>
                  <a:pt x="568019" y="153250"/>
                  <a:pt x="563694" y="154364"/>
                </a:cubicBezTo>
                <a:cubicBezTo>
                  <a:pt x="561484" y="158448"/>
                  <a:pt x="560084" y="162920"/>
                  <a:pt x="559570" y="167534"/>
                </a:cubicBezTo>
                <a:cubicBezTo>
                  <a:pt x="559293" y="169594"/>
                  <a:pt x="559440" y="171688"/>
                  <a:pt x="560001" y="173688"/>
                </a:cubicBezTo>
                <a:cubicBezTo>
                  <a:pt x="561047" y="177381"/>
                  <a:pt x="560124" y="180889"/>
                  <a:pt x="563324" y="184582"/>
                </a:cubicBezTo>
                <a:cubicBezTo>
                  <a:pt x="565812" y="186930"/>
                  <a:pt x="569024" y="188362"/>
                  <a:pt x="572433" y="188644"/>
                </a:cubicBezTo>
                <a:cubicBezTo>
                  <a:pt x="574633" y="188682"/>
                  <a:pt x="576822" y="188971"/>
                  <a:pt x="578956" y="189505"/>
                </a:cubicBezTo>
                <a:cubicBezTo>
                  <a:pt x="580454" y="190002"/>
                  <a:pt x="582002" y="190332"/>
                  <a:pt x="583572" y="190490"/>
                </a:cubicBezTo>
                <a:cubicBezTo>
                  <a:pt x="584939" y="191415"/>
                  <a:pt x="586495" y="192025"/>
                  <a:pt x="588126" y="192275"/>
                </a:cubicBezTo>
                <a:cubicBezTo>
                  <a:pt x="590529" y="192175"/>
                  <a:pt x="592933" y="192424"/>
                  <a:pt x="595265" y="193013"/>
                </a:cubicBezTo>
                <a:lnTo>
                  <a:pt x="595573" y="193136"/>
                </a:lnTo>
                <a:cubicBezTo>
                  <a:pt x="598712" y="195039"/>
                  <a:pt x="600313" y="198711"/>
                  <a:pt x="599573" y="202306"/>
                </a:cubicBezTo>
                <a:cubicBezTo>
                  <a:pt x="598574" y="205775"/>
                  <a:pt x="597382" y="209186"/>
                  <a:pt x="596004" y="212522"/>
                </a:cubicBezTo>
                <a:cubicBezTo>
                  <a:pt x="595142" y="215230"/>
                  <a:pt x="594588" y="218061"/>
                  <a:pt x="593050" y="219231"/>
                </a:cubicBezTo>
                <a:cubicBezTo>
                  <a:pt x="591511" y="220400"/>
                  <a:pt x="587572" y="219538"/>
                  <a:pt x="585357" y="220400"/>
                </a:cubicBezTo>
                <a:cubicBezTo>
                  <a:pt x="582955" y="221428"/>
                  <a:pt x="580394" y="222032"/>
                  <a:pt x="577787" y="222184"/>
                </a:cubicBezTo>
                <a:cubicBezTo>
                  <a:pt x="575940" y="222184"/>
                  <a:pt x="573663" y="220400"/>
                  <a:pt x="572494" y="219907"/>
                </a:cubicBezTo>
                <a:cubicBezTo>
                  <a:pt x="569842" y="219118"/>
                  <a:pt x="567063" y="218846"/>
                  <a:pt x="564309" y="219107"/>
                </a:cubicBezTo>
                <a:cubicBezTo>
                  <a:pt x="562093" y="219107"/>
                  <a:pt x="556247" y="219107"/>
                  <a:pt x="556247" y="219107"/>
                </a:cubicBezTo>
                <a:cubicBezTo>
                  <a:pt x="555016" y="219107"/>
                  <a:pt x="552370" y="217692"/>
                  <a:pt x="549416" y="217138"/>
                </a:cubicBezTo>
                <a:cubicBezTo>
                  <a:pt x="546462" y="216584"/>
                  <a:pt x="541600" y="217261"/>
                  <a:pt x="539446" y="216584"/>
                </a:cubicBezTo>
                <a:cubicBezTo>
                  <a:pt x="537629" y="215930"/>
                  <a:pt x="535926" y="214996"/>
                  <a:pt x="534400" y="213814"/>
                </a:cubicBezTo>
                <a:cubicBezTo>
                  <a:pt x="532487" y="211550"/>
                  <a:pt x="530912" y="209021"/>
                  <a:pt x="529722" y="206306"/>
                </a:cubicBezTo>
                <a:cubicBezTo>
                  <a:pt x="529275" y="203416"/>
                  <a:pt x="529068" y="200493"/>
                  <a:pt x="529107" y="197567"/>
                </a:cubicBezTo>
                <a:cubicBezTo>
                  <a:pt x="528860" y="195906"/>
                  <a:pt x="526952" y="188397"/>
                  <a:pt x="526952" y="187166"/>
                </a:cubicBezTo>
                <a:lnTo>
                  <a:pt x="526522" y="180643"/>
                </a:lnTo>
                <a:cubicBezTo>
                  <a:pt x="526516" y="178566"/>
                  <a:pt x="526247" y="176498"/>
                  <a:pt x="525722" y="174489"/>
                </a:cubicBezTo>
                <a:cubicBezTo>
                  <a:pt x="524957" y="171328"/>
                  <a:pt x="524626" y="168077"/>
                  <a:pt x="524737" y="164827"/>
                </a:cubicBezTo>
                <a:cubicBezTo>
                  <a:pt x="524675" y="159780"/>
                  <a:pt x="526152" y="158980"/>
                  <a:pt x="527322" y="149256"/>
                </a:cubicBezTo>
                <a:cubicBezTo>
                  <a:pt x="527445" y="148271"/>
                  <a:pt x="529476" y="145317"/>
                  <a:pt x="529476" y="144394"/>
                </a:cubicBezTo>
                <a:cubicBezTo>
                  <a:pt x="529845" y="139594"/>
                  <a:pt x="530891" y="139656"/>
                  <a:pt x="531322" y="136394"/>
                </a:cubicBezTo>
                <a:cubicBezTo>
                  <a:pt x="531753" y="133132"/>
                  <a:pt x="533045" y="129194"/>
                  <a:pt x="533045" y="128209"/>
                </a:cubicBezTo>
                <a:cubicBezTo>
                  <a:pt x="533784" y="123223"/>
                  <a:pt x="533784" y="116762"/>
                  <a:pt x="533784" y="115469"/>
                </a:cubicBezTo>
                <a:cubicBezTo>
                  <a:pt x="534031" y="112811"/>
                  <a:pt x="534653" y="110200"/>
                  <a:pt x="535630" y="107715"/>
                </a:cubicBezTo>
                <a:cubicBezTo>
                  <a:pt x="536773" y="103673"/>
                  <a:pt x="537656" y="99561"/>
                  <a:pt x="538277" y="95406"/>
                </a:cubicBezTo>
                <a:cubicBezTo>
                  <a:pt x="538069" y="92593"/>
                  <a:pt x="538173" y="89765"/>
                  <a:pt x="538584" y="86975"/>
                </a:cubicBezTo>
                <a:cubicBezTo>
                  <a:pt x="539446" y="84021"/>
                  <a:pt x="540984" y="83528"/>
                  <a:pt x="543446" y="83528"/>
                </a:cubicBezTo>
                <a:cubicBezTo>
                  <a:pt x="544554" y="83467"/>
                  <a:pt x="547816" y="84759"/>
                  <a:pt x="549600" y="84821"/>
                </a:cubicBezTo>
                <a:cubicBezTo>
                  <a:pt x="551385" y="84883"/>
                  <a:pt x="553847" y="83652"/>
                  <a:pt x="555078" y="83652"/>
                </a:cubicBezTo>
                <a:cubicBezTo>
                  <a:pt x="556738" y="83878"/>
                  <a:pt x="558382" y="84207"/>
                  <a:pt x="560001" y="84637"/>
                </a:cubicBezTo>
                <a:cubicBezTo>
                  <a:pt x="562019" y="84085"/>
                  <a:pt x="564076" y="83695"/>
                  <a:pt x="566156" y="83467"/>
                </a:cubicBezTo>
                <a:close/>
                <a:moveTo>
                  <a:pt x="178964" y="83075"/>
                </a:moveTo>
                <a:cubicBezTo>
                  <a:pt x="176722" y="83075"/>
                  <a:pt x="175910" y="85599"/>
                  <a:pt x="175433" y="88070"/>
                </a:cubicBezTo>
                <a:lnTo>
                  <a:pt x="175433" y="88317"/>
                </a:lnTo>
                <a:cubicBezTo>
                  <a:pt x="175204" y="89606"/>
                  <a:pt x="172450" y="103728"/>
                  <a:pt x="172450" y="103728"/>
                </a:cubicBezTo>
                <a:lnTo>
                  <a:pt x="172220" y="104876"/>
                </a:lnTo>
                <a:lnTo>
                  <a:pt x="170031" y="104876"/>
                </a:lnTo>
                <a:cubicBezTo>
                  <a:pt x="151847" y="104950"/>
                  <a:pt x="133753" y="102339"/>
                  <a:pt x="116332" y="97126"/>
                </a:cubicBezTo>
                <a:cubicBezTo>
                  <a:pt x="116732" y="101343"/>
                  <a:pt x="118358" y="105351"/>
                  <a:pt x="121010" y="108653"/>
                </a:cubicBezTo>
                <a:cubicBezTo>
                  <a:pt x="124314" y="112595"/>
                  <a:pt x="128782" y="115388"/>
                  <a:pt x="133773" y="116632"/>
                </a:cubicBezTo>
                <a:lnTo>
                  <a:pt x="134832" y="116844"/>
                </a:lnTo>
                <a:lnTo>
                  <a:pt x="134832" y="117921"/>
                </a:lnTo>
                <a:lnTo>
                  <a:pt x="134902" y="117921"/>
                </a:lnTo>
                <a:cubicBezTo>
                  <a:pt x="135292" y="121519"/>
                  <a:pt x="136950" y="124860"/>
                  <a:pt x="139580" y="127348"/>
                </a:cubicBezTo>
                <a:cubicBezTo>
                  <a:pt x="142433" y="129453"/>
                  <a:pt x="145904" y="130551"/>
                  <a:pt x="149448" y="130472"/>
                </a:cubicBezTo>
                <a:cubicBezTo>
                  <a:pt x="150260" y="130472"/>
                  <a:pt x="150772" y="130472"/>
                  <a:pt x="150772" y="130472"/>
                </a:cubicBezTo>
                <a:lnTo>
                  <a:pt x="151884" y="130331"/>
                </a:lnTo>
                <a:lnTo>
                  <a:pt x="152273" y="131372"/>
                </a:lnTo>
                <a:cubicBezTo>
                  <a:pt x="153745" y="134370"/>
                  <a:pt x="156432" y="136594"/>
                  <a:pt x="159651" y="137480"/>
                </a:cubicBezTo>
                <a:cubicBezTo>
                  <a:pt x="160875" y="137860"/>
                  <a:pt x="162149" y="138050"/>
                  <a:pt x="163429" y="138045"/>
                </a:cubicBezTo>
                <a:cubicBezTo>
                  <a:pt x="165096" y="138043"/>
                  <a:pt x="166750" y="137756"/>
                  <a:pt x="168319" y="137198"/>
                </a:cubicBezTo>
                <a:lnTo>
                  <a:pt x="170914" y="136121"/>
                </a:lnTo>
                <a:lnTo>
                  <a:pt x="167101" y="151708"/>
                </a:lnTo>
                <a:lnTo>
                  <a:pt x="191109" y="151708"/>
                </a:lnTo>
                <a:lnTo>
                  <a:pt x="187278" y="136103"/>
                </a:lnTo>
                <a:lnTo>
                  <a:pt x="189891" y="137198"/>
                </a:lnTo>
                <a:cubicBezTo>
                  <a:pt x="191455" y="137757"/>
                  <a:pt x="193102" y="138045"/>
                  <a:pt x="194763" y="138045"/>
                </a:cubicBezTo>
                <a:cubicBezTo>
                  <a:pt x="196043" y="138049"/>
                  <a:pt x="197317" y="137860"/>
                  <a:pt x="198540" y="137480"/>
                </a:cubicBezTo>
                <a:cubicBezTo>
                  <a:pt x="201762" y="136596"/>
                  <a:pt x="204449" y="134372"/>
                  <a:pt x="205919" y="131372"/>
                </a:cubicBezTo>
                <a:lnTo>
                  <a:pt x="206308" y="130331"/>
                </a:lnTo>
                <a:lnTo>
                  <a:pt x="207420" y="130472"/>
                </a:lnTo>
                <a:cubicBezTo>
                  <a:pt x="207420" y="130472"/>
                  <a:pt x="207932" y="130472"/>
                  <a:pt x="208744" y="130472"/>
                </a:cubicBezTo>
                <a:cubicBezTo>
                  <a:pt x="212288" y="130551"/>
                  <a:pt x="215759" y="129453"/>
                  <a:pt x="218612" y="127348"/>
                </a:cubicBezTo>
                <a:cubicBezTo>
                  <a:pt x="221259" y="124867"/>
                  <a:pt x="222922" y="121513"/>
                  <a:pt x="223289" y="117903"/>
                </a:cubicBezTo>
                <a:lnTo>
                  <a:pt x="223289" y="116844"/>
                </a:lnTo>
                <a:lnTo>
                  <a:pt x="224349" y="116632"/>
                </a:lnTo>
                <a:cubicBezTo>
                  <a:pt x="229325" y="115368"/>
                  <a:pt x="233782" y="112578"/>
                  <a:pt x="237094" y="108653"/>
                </a:cubicBezTo>
                <a:cubicBezTo>
                  <a:pt x="239745" y="105351"/>
                  <a:pt x="241371" y="101343"/>
                  <a:pt x="241772" y="97126"/>
                </a:cubicBezTo>
                <a:cubicBezTo>
                  <a:pt x="224368" y="102334"/>
                  <a:pt x="206292" y="104945"/>
                  <a:pt x="188125" y="104876"/>
                </a:cubicBezTo>
                <a:lnTo>
                  <a:pt x="185936" y="104876"/>
                </a:lnTo>
                <a:lnTo>
                  <a:pt x="185707" y="103728"/>
                </a:lnTo>
                <a:cubicBezTo>
                  <a:pt x="185707" y="103728"/>
                  <a:pt x="182971" y="89536"/>
                  <a:pt x="182724" y="88317"/>
                </a:cubicBezTo>
                <a:lnTo>
                  <a:pt x="182724" y="88070"/>
                </a:lnTo>
                <a:cubicBezTo>
                  <a:pt x="182265" y="85599"/>
                  <a:pt x="181470" y="83075"/>
                  <a:pt x="179193" y="83075"/>
                </a:cubicBezTo>
                <a:close/>
                <a:moveTo>
                  <a:pt x="206732" y="82457"/>
                </a:moveTo>
                <a:cubicBezTo>
                  <a:pt x="209359" y="83369"/>
                  <a:pt x="211726" y="84902"/>
                  <a:pt x="213634" y="86923"/>
                </a:cubicBezTo>
                <a:cubicBezTo>
                  <a:pt x="210946" y="87506"/>
                  <a:pt x="208179" y="87656"/>
                  <a:pt x="205443" y="87364"/>
                </a:cubicBezTo>
                <a:cubicBezTo>
                  <a:pt x="202054" y="87011"/>
                  <a:pt x="199335" y="82916"/>
                  <a:pt x="199335" y="82916"/>
                </a:cubicBezTo>
                <a:cubicBezTo>
                  <a:pt x="201683" y="81957"/>
                  <a:pt x="204283" y="81795"/>
                  <a:pt x="206732" y="82457"/>
                </a:cubicBezTo>
                <a:close/>
                <a:moveTo>
                  <a:pt x="985939" y="81744"/>
                </a:moveTo>
                <a:cubicBezTo>
                  <a:pt x="988215" y="81744"/>
                  <a:pt x="990062" y="84144"/>
                  <a:pt x="992093" y="84144"/>
                </a:cubicBezTo>
                <a:cubicBezTo>
                  <a:pt x="996219" y="83844"/>
                  <a:pt x="1000366" y="84155"/>
                  <a:pt x="1004401" y="85067"/>
                </a:cubicBezTo>
                <a:lnTo>
                  <a:pt x="1004956" y="85375"/>
                </a:lnTo>
                <a:cubicBezTo>
                  <a:pt x="1005694" y="85990"/>
                  <a:pt x="1006187" y="89622"/>
                  <a:pt x="1007048" y="90421"/>
                </a:cubicBezTo>
                <a:cubicBezTo>
                  <a:pt x="1009455" y="92688"/>
                  <a:pt x="1010963" y="95748"/>
                  <a:pt x="1011294" y="99038"/>
                </a:cubicBezTo>
                <a:cubicBezTo>
                  <a:pt x="1011110" y="101499"/>
                  <a:pt x="1007848" y="105438"/>
                  <a:pt x="1007848" y="106361"/>
                </a:cubicBezTo>
                <a:cubicBezTo>
                  <a:pt x="1008030" y="108729"/>
                  <a:pt x="1007470" y="111095"/>
                  <a:pt x="1006248" y="113131"/>
                </a:cubicBezTo>
                <a:cubicBezTo>
                  <a:pt x="1003773" y="116506"/>
                  <a:pt x="1001707" y="120162"/>
                  <a:pt x="1000094" y="124024"/>
                </a:cubicBezTo>
                <a:cubicBezTo>
                  <a:pt x="999417" y="125316"/>
                  <a:pt x="995232" y="128639"/>
                  <a:pt x="994555" y="130179"/>
                </a:cubicBezTo>
                <a:cubicBezTo>
                  <a:pt x="990370" y="139718"/>
                  <a:pt x="985692" y="146364"/>
                  <a:pt x="982246" y="155903"/>
                </a:cubicBezTo>
                <a:cubicBezTo>
                  <a:pt x="981692" y="157442"/>
                  <a:pt x="979293" y="160580"/>
                  <a:pt x="978123" y="160027"/>
                </a:cubicBezTo>
                <a:cubicBezTo>
                  <a:pt x="976518" y="159305"/>
                  <a:pt x="974681" y="159305"/>
                  <a:pt x="973076" y="160027"/>
                </a:cubicBezTo>
                <a:cubicBezTo>
                  <a:pt x="972276" y="160704"/>
                  <a:pt x="968891" y="160642"/>
                  <a:pt x="967783" y="161750"/>
                </a:cubicBezTo>
                <a:cubicBezTo>
                  <a:pt x="966676" y="162857"/>
                  <a:pt x="961014" y="161996"/>
                  <a:pt x="959906" y="164150"/>
                </a:cubicBezTo>
                <a:cubicBezTo>
                  <a:pt x="959106" y="166123"/>
                  <a:pt x="959106" y="168331"/>
                  <a:pt x="959906" y="170304"/>
                </a:cubicBezTo>
                <a:cubicBezTo>
                  <a:pt x="961691" y="172397"/>
                  <a:pt x="965322" y="170304"/>
                  <a:pt x="966060" y="169196"/>
                </a:cubicBezTo>
                <a:cubicBezTo>
                  <a:pt x="967246" y="167773"/>
                  <a:pt x="969009" y="166960"/>
                  <a:pt x="970861" y="166981"/>
                </a:cubicBezTo>
                <a:cubicBezTo>
                  <a:pt x="972996" y="167913"/>
                  <a:pt x="975223" y="168615"/>
                  <a:pt x="977507" y="169074"/>
                </a:cubicBezTo>
                <a:cubicBezTo>
                  <a:pt x="979023" y="169314"/>
                  <a:pt x="980142" y="170616"/>
                  <a:pt x="980154" y="172150"/>
                </a:cubicBezTo>
                <a:cubicBezTo>
                  <a:pt x="980192" y="175024"/>
                  <a:pt x="980777" y="177865"/>
                  <a:pt x="981877" y="180520"/>
                </a:cubicBezTo>
                <a:cubicBezTo>
                  <a:pt x="981927" y="181754"/>
                  <a:pt x="981558" y="182968"/>
                  <a:pt x="980831" y="183967"/>
                </a:cubicBezTo>
                <a:cubicBezTo>
                  <a:pt x="978967" y="185637"/>
                  <a:pt x="976899" y="187064"/>
                  <a:pt x="974677" y="188213"/>
                </a:cubicBezTo>
                <a:cubicBezTo>
                  <a:pt x="973199" y="189136"/>
                  <a:pt x="969876" y="189382"/>
                  <a:pt x="967783" y="190737"/>
                </a:cubicBezTo>
                <a:cubicBezTo>
                  <a:pt x="966514" y="191690"/>
                  <a:pt x="965727" y="193152"/>
                  <a:pt x="965630" y="194737"/>
                </a:cubicBezTo>
                <a:cubicBezTo>
                  <a:pt x="965630" y="197383"/>
                  <a:pt x="967661" y="197383"/>
                  <a:pt x="968953" y="197383"/>
                </a:cubicBezTo>
                <a:cubicBezTo>
                  <a:pt x="970246" y="197383"/>
                  <a:pt x="975599" y="195660"/>
                  <a:pt x="978123" y="195660"/>
                </a:cubicBezTo>
                <a:cubicBezTo>
                  <a:pt x="980419" y="195776"/>
                  <a:pt x="982720" y="195776"/>
                  <a:pt x="985016" y="195660"/>
                </a:cubicBezTo>
                <a:cubicBezTo>
                  <a:pt x="987763" y="194732"/>
                  <a:pt x="990616" y="194153"/>
                  <a:pt x="993508" y="193937"/>
                </a:cubicBezTo>
                <a:cubicBezTo>
                  <a:pt x="996216" y="194614"/>
                  <a:pt x="999232" y="192090"/>
                  <a:pt x="1000955" y="193937"/>
                </a:cubicBezTo>
                <a:cubicBezTo>
                  <a:pt x="1000955" y="197137"/>
                  <a:pt x="1007109" y="198614"/>
                  <a:pt x="1007109" y="203599"/>
                </a:cubicBezTo>
                <a:cubicBezTo>
                  <a:pt x="1007109" y="210738"/>
                  <a:pt x="1002371" y="218800"/>
                  <a:pt x="996216" y="219293"/>
                </a:cubicBezTo>
                <a:cubicBezTo>
                  <a:pt x="993631" y="219539"/>
                  <a:pt x="995416" y="217569"/>
                  <a:pt x="986308" y="217569"/>
                </a:cubicBezTo>
                <a:cubicBezTo>
                  <a:pt x="978184" y="217692"/>
                  <a:pt x="971230" y="218246"/>
                  <a:pt x="969937" y="218246"/>
                </a:cubicBezTo>
                <a:cubicBezTo>
                  <a:pt x="966953" y="218283"/>
                  <a:pt x="963971" y="218098"/>
                  <a:pt x="961014" y="217692"/>
                </a:cubicBezTo>
                <a:cubicBezTo>
                  <a:pt x="958391" y="217748"/>
                  <a:pt x="955777" y="218015"/>
                  <a:pt x="953198" y="218493"/>
                </a:cubicBezTo>
                <a:cubicBezTo>
                  <a:pt x="950332" y="219230"/>
                  <a:pt x="947409" y="219724"/>
                  <a:pt x="944459" y="219970"/>
                </a:cubicBezTo>
                <a:cubicBezTo>
                  <a:pt x="940803" y="219917"/>
                  <a:pt x="937176" y="220629"/>
                  <a:pt x="933812" y="222062"/>
                </a:cubicBezTo>
                <a:cubicBezTo>
                  <a:pt x="930187" y="222803"/>
                  <a:pt x="926496" y="223174"/>
                  <a:pt x="922796" y="223169"/>
                </a:cubicBezTo>
                <a:cubicBezTo>
                  <a:pt x="919155" y="224719"/>
                  <a:pt x="915359" y="225875"/>
                  <a:pt x="911472" y="226616"/>
                </a:cubicBezTo>
                <a:cubicBezTo>
                  <a:pt x="909379" y="226862"/>
                  <a:pt x="904518" y="226247"/>
                  <a:pt x="904333" y="222862"/>
                </a:cubicBezTo>
                <a:cubicBezTo>
                  <a:pt x="904148" y="219477"/>
                  <a:pt x="902302" y="217692"/>
                  <a:pt x="902733" y="213322"/>
                </a:cubicBezTo>
                <a:cubicBezTo>
                  <a:pt x="903102" y="212030"/>
                  <a:pt x="903102" y="209938"/>
                  <a:pt x="903102" y="208953"/>
                </a:cubicBezTo>
                <a:cubicBezTo>
                  <a:pt x="903113" y="206998"/>
                  <a:pt x="903993" y="205149"/>
                  <a:pt x="905502" y="203907"/>
                </a:cubicBezTo>
                <a:cubicBezTo>
                  <a:pt x="905933" y="203784"/>
                  <a:pt x="906918" y="201630"/>
                  <a:pt x="908149" y="201753"/>
                </a:cubicBezTo>
                <a:cubicBezTo>
                  <a:pt x="909379" y="201876"/>
                  <a:pt x="909626" y="203353"/>
                  <a:pt x="911472" y="203353"/>
                </a:cubicBezTo>
                <a:cubicBezTo>
                  <a:pt x="914831" y="202626"/>
                  <a:pt x="918094" y="201511"/>
                  <a:pt x="921196" y="200030"/>
                </a:cubicBezTo>
                <a:cubicBezTo>
                  <a:pt x="925191" y="197989"/>
                  <a:pt x="929301" y="196181"/>
                  <a:pt x="933505" y="194614"/>
                </a:cubicBezTo>
                <a:cubicBezTo>
                  <a:pt x="935105" y="192336"/>
                  <a:pt x="932458" y="191168"/>
                  <a:pt x="931473" y="191168"/>
                </a:cubicBezTo>
                <a:cubicBezTo>
                  <a:pt x="929768" y="191628"/>
                  <a:pt x="927950" y="191383"/>
                  <a:pt x="926427" y="190491"/>
                </a:cubicBezTo>
                <a:cubicBezTo>
                  <a:pt x="923904" y="190060"/>
                  <a:pt x="922857" y="189444"/>
                  <a:pt x="922180" y="188336"/>
                </a:cubicBezTo>
                <a:cubicBezTo>
                  <a:pt x="921504" y="187229"/>
                  <a:pt x="921995" y="185936"/>
                  <a:pt x="922180" y="184213"/>
                </a:cubicBezTo>
                <a:cubicBezTo>
                  <a:pt x="922365" y="182490"/>
                  <a:pt x="922488" y="180644"/>
                  <a:pt x="922735" y="179167"/>
                </a:cubicBezTo>
                <a:cubicBezTo>
                  <a:pt x="922981" y="177690"/>
                  <a:pt x="923165" y="175474"/>
                  <a:pt x="925504" y="175474"/>
                </a:cubicBezTo>
                <a:cubicBezTo>
                  <a:pt x="926796" y="175474"/>
                  <a:pt x="927104" y="176397"/>
                  <a:pt x="928335" y="176397"/>
                </a:cubicBezTo>
                <a:cubicBezTo>
                  <a:pt x="929565" y="176397"/>
                  <a:pt x="930119" y="175843"/>
                  <a:pt x="931351" y="175843"/>
                </a:cubicBezTo>
                <a:cubicBezTo>
                  <a:pt x="932328" y="176006"/>
                  <a:pt x="933327" y="176006"/>
                  <a:pt x="934305" y="175843"/>
                </a:cubicBezTo>
                <a:cubicBezTo>
                  <a:pt x="935395" y="175307"/>
                  <a:pt x="936312" y="174476"/>
                  <a:pt x="936951" y="173443"/>
                </a:cubicBezTo>
                <a:cubicBezTo>
                  <a:pt x="937504" y="171441"/>
                  <a:pt x="937734" y="169363"/>
                  <a:pt x="937628" y="167288"/>
                </a:cubicBezTo>
                <a:cubicBezTo>
                  <a:pt x="937382" y="165627"/>
                  <a:pt x="935904" y="165873"/>
                  <a:pt x="933996" y="166796"/>
                </a:cubicBezTo>
                <a:cubicBezTo>
                  <a:pt x="932494" y="167344"/>
                  <a:pt x="930950" y="167776"/>
                  <a:pt x="929381" y="168089"/>
                </a:cubicBezTo>
                <a:cubicBezTo>
                  <a:pt x="927982" y="168471"/>
                  <a:pt x="926565" y="168779"/>
                  <a:pt x="925134" y="169012"/>
                </a:cubicBezTo>
                <a:cubicBezTo>
                  <a:pt x="923967" y="169017"/>
                  <a:pt x="922806" y="168851"/>
                  <a:pt x="921688" y="168519"/>
                </a:cubicBezTo>
                <a:cubicBezTo>
                  <a:pt x="919965" y="168089"/>
                  <a:pt x="920396" y="167043"/>
                  <a:pt x="919965" y="165811"/>
                </a:cubicBezTo>
                <a:cubicBezTo>
                  <a:pt x="919269" y="164596"/>
                  <a:pt x="918809" y="163260"/>
                  <a:pt x="918611" y="161873"/>
                </a:cubicBezTo>
                <a:cubicBezTo>
                  <a:pt x="918857" y="158365"/>
                  <a:pt x="916026" y="157073"/>
                  <a:pt x="915534" y="156149"/>
                </a:cubicBezTo>
                <a:cubicBezTo>
                  <a:pt x="914606" y="154214"/>
                  <a:pt x="914023" y="152131"/>
                  <a:pt x="913810" y="149995"/>
                </a:cubicBezTo>
                <a:cubicBezTo>
                  <a:pt x="913810" y="145995"/>
                  <a:pt x="917565" y="142856"/>
                  <a:pt x="917134" y="140333"/>
                </a:cubicBezTo>
                <a:cubicBezTo>
                  <a:pt x="916016" y="135220"/>
                  <a:pt x="915479" y="129996"/>
                  <a:pt x="915534" y="124763"/>
                </a:cubicBezTo>
                <a:cubicBezTo>
                  <a:pt x="915718" y="123347"/>
                  <a:pt x="913564" y="120947"/>
                  <a:pt x="913564" y="118116"/>
                </a:cubicBezTo>
                <a:cubicBezTo>
                  <a:pt x="913655" y="116410"/>
                  <a:pt x="913924" y="114719"/>
                  <a:pt x="914364" y="113069"/>
                </a:cubicBezTo>
                <a:cubicBezTo>
                  <a:pt x="915247" y="110268"/>
                  <a:pt x="915825" y="107379"/>
                  <a:pt x="916088" y="104453"/>
                </a:cubicBezTo>
                <a:cubicBezTo>
                  <a:pt x="915718" y="100577"/>
                  <a:pt x="917688" y="95715"/>
                  <a:pt x="920334" y="95715"/>
                </a:cubicBezTo>
                <a:cubicBezTo>
                  <a:pt x="922981" y="95715"/>
                  <a:pt x="922919" y="99038"/>
                  <a:pt x="925811" y="99038"/>
                </a:cubicBezTo>
                <a:cubicBezTo>
                  <a:pt x="927553" y="99127"/>
                  <a:pt x="929298" y="98941"/>
                  <a:pt x="930981" y="98484"/>
                </a:cubicBezTo>
                <a:cubicBezTo>
                  <a:pt x="931597" y="98053"/>
                  <a:pt x="936335" y="96883"/>
                  <a:pt x="937751" y="96330"/>
                </a:cubicBezTo>
                <a:cubicBezTo>
                  <a:pt x="941874" y="94853"/>
                  <a:pt x="944828" y="93007"/>
                  <a:pt x="949320" y="91591"/>
                </a:cubicBezTo>
                <a:cubicBezTo>
                  <a:pt x="952337" y="90668"/>
                  <a:pt x="956090" y="91468"/>
                  <a:pt x="958491" y="90668"/>
                </a:cubicBezTo>
                <a:cubicBezTo>
                  <a:pt x="965137" y="88391"/>
                  <a:pt x="983662" y="81744"/>
                  <a:pt x="985939" y="81744"/>
                </a:cubicBezTo>
                <a:close/>
                <a:moveTo>
                  <a:pt x="58360" y="74653"/>
                </a:moveTo>
                <a:cubicBezTo>
                  <a:pt x="58130" y="74653"/>
                  <a:pt x="57777" y="74936"/>
                  <a:pt x="57636" y="74936"/>
                </a:cubicBezTo>
                <a:cubicBezTo>
                  <a:pt x="57382" y="75042"/>
                  <a:pt x="57149" y="75190"/>
                  <a:pt x="56948" y="75377"/>
                </a:cubicBezTo>
                <a:cubicBezTo>
                  <a:pt x="56806" y="75536"/>
                  <a:pt x="56453" y="76066"/>
                  <a:pt x="56136" y="76295"/>
                </a:cubicBezTo>
                <a:cubicBezTo>
                  <a:pt x="55818" y="76525"/>
                  <a:pt x="55429" y="76913"/>
                  <a:pt x="55218" y="77072"/>
                </a:cubicBezTo>
                <a:cubicBezTo>
                  <a:pt x="55006" y="77231"/>
                  <a:pt x="54547" y="77213"/>
                  <a:pt x="54406" y="77337"/>
                </a:cubicBezTo>
                <a:cubicBezTo>
                  <a:pt x="54263" y="77451"/>
                  <a:pt x="54196" y="77633"/>
                  <a:pt x="54229" y="77813"/>
                </a:cubicBezTo>
                <a:lnTo>
                  <a:pt x="54211" y="77813"/>
                </a:lnTo>
                <a:cubicBezTo>
                  <a:pt x="54227" y="78122"/>
                  <a:pt x="54197" y="78431"/>
                  <a:pt x="54123" y="78731"/>
                </a:cubicBezTo>
                <a:cubicBezTo>
                  <a:pt x="54166" y="78906"/>
                  <a:pt x="54302" y="79042"/>
                  <a:pt x="54476" y="79084"/>
                </a:cubicBezTo>
                <a:cubicBezTo>
                  <a:pt x="55136" y="79019"/>
                  <a:pt x="55791" y="79268"/>
                  <a:pt x="56242" y="79755"/>
                </a:cubicBezTo>
                <a:cubicBezTo>
                  <a:pt x="56930" y="80461"/>
                  <a:pt x="57107" y="81044"/>
                  <a:pt x="57901" y="81873"/>
                </a:cubicBezTo>
                <a:cubicBezTo>
                  <a:pt x="58360" y="82315"/>
                  <a:pt x="58254" y="82756"/>
                  <a:pt x="58360" y="83197"/>
                </a:cubicBezTo>
                <a:cubicBezTo>
                  <a:pt x="58263" y="83692"/>
                  <a:pt x="58102" y="84174"/>
                  <a:pt x="57883" y="84627"/>
                </a:cubicBezTo>
                <a:cubicBezTo>
                  <a:pt x="57694" y="84894"/>
                  <a:pt x="57488" y="85148"/>
                  <a:pt x="57265" y="85386"/>
                </a:cubicBezTo>
                <a:cubicBezTo>
                  <a:pt x="56948" y="85739"/>
                  <a:pt x="56912" y="86269"/>
                  <a:pt x="56648" y="86675"/>
                </a:cubicBezTo>
                <a:cubicBezTo>
                  <a:pt x="56284" y="87062"/>
                  <a:pt x="56284" y="87665"/>
                  <a:pt x="56648" y="88052"/>
                </a:cubicBezTo>
                <a:cubicBezTo>
                  <a:pt x="57077" y="88410"/>
                  <a:pt x="57468" y="88813"/>
                  <a:pt x="57813" y="89252"/>
                </a:cubicBezTo>
                <a:cubicBezTo>
                  <a:pt x="58113" y="89552"/>
                  <a:pt x="58183" y="89446"/>
                  <a:pt x="58536" y="89658"/>
                </a:cubicBezTo>
                <a:cubicBezTo>
                  <a:pt x="58889" y="89870"/>
                  <a:pt x="59084" y="90170"/>
                  <a:pt x="59543" y="90311"/>
                </a:cubicBezTo>
                <a:cubicBezTo>
                  <a:pt x="59739" y="90401"/>
                  <a:pt x="59964" y="90401"/>
                  <a:pt x="60160" y="90311"/>
                </a:cubicBezTo>
                <a:cubicBezTo>
                  <a:pt x="60355" y="90223"/>
                  <a:pt x="60478" y="89888"/>
                  <a:pt x="60584" y="89711"/>
                </a:cubicBezTo>
                <a:cubicBezTo>
                  <a:pt x="60692" y="89390"/>
                  <a:pt x="60821" y="89077"/>
                  <a:pt x="60972" y="88776"/>
                </a:cubicBezTo>
                <a:cubicBezTo>
                  <a:pt x="61220" y="88536"/>
                  <a:pt x="61423" y="88255"/>
                  <a:pt x="61573" y="87946"/>
                </a:cubicBezTo>
                <a:cubicBezTo>
                  <a:pt x="61573" y="87946"/>
                  <a:pt x="61926" y="87769"/>
                  <a:pt x="62173" y="87769"/>
                </a:cubicBezTo>
                <a:cubicBezTo>
                  <a:pt x="62789" y="88243"/>
                  <a:pt x="63379" y="88749"/>
                  <a:pt x="63938" y="89288"/>
                </a:cubicBezTo>
                <a:cubicBezTo>
                  <a:pt x="64238" y="89641"/>
                  <a:pt x="64044" y="90347"/>
                  <a:pt x="63938" y="90700"/>
                </a:cubicBezTo>
                <a:cubicBezTo>
                  <a:pt x="63806" y="91514"/>
                  <a:pt x="63610" y="92317"/>
                  <a:pt x="63356" y="93101"/>
                </a:cubicBezTo>
                <a:cubicBezTo>
                  <a:pt x="63115" y="93480"/>
                  <a:pt x="62942" y="93898"/>
                  <a:pt x="62844" y="94336"/>
                </a:cubicBezTo>
                <a:cubicBezTo>
                  <a:pt x="62782" y="94785"/>
                  <a:pt x="62681" y="95228"/>
                  <a:pt x="62544" y="95660"/>
                </a:cubicBezTo>
                <a:cubicBezTo>
                  <a:pt x="62473" y="95890"/>
                  <a:pt x="62191" y="96031"/>
                  <a:pt x="62085" y="96260"/>
                </a:cubicBezTo>
                <a:cubicBezTo>
                  <a:pt x="61986" y="96543"/>
                  <a:pt x="62055" y="96857"/>
                  <a:pt x="62261" y="97072"/>
                </a:cubicBezTo>
                <a:cubicBezTo>
                  <a:pt x="62349" y="97161"/>
                  <a:pt x="62844" y="97320"/>
                  <a:pt x="63091" y="97461"/>
                </a:cubicBezTo>
                <a:cubicBezTo>
                  <a:pt x="63338" y="97602"/>
                  <a:pt x="63691" y="97990"/>
                  <a:pt x="63973" y="97990"/>
                </a:cubicBezTo>
                <a:cubicBezTo>
                  <a:pt x="64305" y="97911"/>
                  <a:pt x="64641" y="97851"/>
                  <a:pt x="64980" y="97814"/>
                </a:cubicBezTo>
                <a:cubicBezTo>
                  <a:pt x="65527" y="97814"/>
                  <a:pt x="66515" y="98079"/>
                  <a:pt x="66657" y="97690"/>
                </a:cubicBezTo>
                <a:cubicBezTo>
                  <a:pt x="66821" y="96905"/>
                  <a:pt x="66921" y="96109"/>
                  <a:pt x="66957" y="95307"/>
                </a:cubicBezTo>
                <a:cubicBezTo>
                  <a:pt x="67149" y="94892"/>
                  <a:pt x="67303" y="94462"/>
                  <a:pt x="67416" y="94018"/>
                </a:cubicBezTo>
                <a:cubicBezTo>
                  <a:pt x="67493" y="93228"/>
                  <a:pt x="67672" y="92451"/>
                  <a:pt x="67945" y="91706"/>
                </a:cubicBezTo>
                <a:cubicBezTo>
                  <a:pt x="68164" y="91166"/>
                  <a:pt x="68348" y="90611"/>
                  <a:pt x="68493" y="90047"/>
                </a:cubicBezTo>
                <a:cubicBezTo>
                  <a:pt x="68598" y="89588"/>
                  <a:pt x="68192" y="88634"/>
                  <a:pt x="68493" y="87964"/>
                </a:cubicBezTo>
                <a:cubicBezTo>
                  <a:pt x="68741" y="87333"/>
                  <a:pt x="68879" y="86664"/>
                  <a:pt x="68899" y="85986"/>
                </a:cubicBezTo>
                <a:cubicBezTo>
                  <a:pt x="68950" y="85623"/>
                  <a:pt x="68854" y="85256"/>
                  <a:pt x="68634" y="84963"/>
                </a:cubicBezTo>
                <a:cubicBezTo>
                  <a:pt x="68157" y="84309"/>
                  <a:pt x="67875" y="83656"/>
                  <a:pt x="67751" y="83497"/>
                </a:cubicBezTo>
                <a:cubicBezTo>
                  <a:pt x="67628" y="83339"/>
                  <a:pt x="67345" y="83286"/>
                  <a:pt x="67098" y="83109"/>
                </a:cubicBezTo>
                <a:lnTo>
                  <a:pt x="66674" y="82827"/>
                </a:lnTo>
                <a:cubicBezTo>
                  <a:pt x="66551" y="82738"/>
                  <a:pt x="66286" y="82862"/>
                  <a:pt x="65880" y="82456"/>
                </a:cubicBezTo>
                <a:cubicBezTo>
                  <a:pt x="65582" y="82172"/>
                  <a:pt x="65299" y="81870"/>
                  <a:pt x="65033" y="81556"/>
                </a:cubicBezTo>
                <a:cubicBezTo>
                  <a:pt x="64644" y="81097"/>
                  <a:pt x="64397" y="80708"/>
                  <a:pt x="64115" y="80408"/>
                </a:cubicBezTo>
                <a:cubicBezTo>
                  <a:pt x="63197" y="79402"/>
                  <a:pt x="62897" y="79067"/>
                  <a:pt x="62455" y="78643"/>
                </a:cubicBezTo>
                <a:cubicBezTo>
                  <a:pt x="62146" y="78320"/>
                  <a:pt x="61857" y="77977"/>
                  <a:pt x="61590" y="77619"/>
                </a:cubicBezTo>
                <a:cubicBezTo>
                  <a:pt x="61343" y="77037"/>
                  <a:pt x="61184" y="76489"/>
                  <a:pt x="61078" y="76313"/>
                </a:cubicBezTo>
                <a:cubicBezTo>
                  <a:pt x="60829" y="76006"/>
                  <a:pt x="60551" y="75721"/>
                  <a:pt x="60249" y="75466"/>
                </a:cubicBezTo>
                <a:cubicBezTo>
                  <a:pt x="60019" y="75289"/>
                  <a:pt x="60019" y="75112"/>
                  <a:pt x="59719" y="74901"/>
                </a:cubicBezTo>
                <a:cubicBezTo>
                  <a:pt x="59292" y="74712"/>
                  <a:pt x="58826" y="74627"/>
                  <a:pt x="58360" y="74653"/>
                </a:cubicBezTo>
                <a:close/>
                <a:moveTo>
                  <a:pt x="214317" y="74585"/>
                </a:moveTo>
                <a:lnTo>
                  <a:pt x="221365" y="75554"/>
                </a:lnTo>
                <a:cubicBezTo>
                  <a:pt x="219542" y="77436"/>
                  <a:pt x="217212" y="78748"/>
                  <a:pt x="214657" y="79332"/>
                </a:cubicBezTo>
                <a:cubicBezTo>
                  <a:pt x="211515" y="80003"/>
                  <a:pt x="207490" y="77072"/>
                  <a:pt x="207490" y="77072"/>
                </a:cubicBezTo>
                <a:close/>
                <a:moveTo>
                  <a:pt x="214304" y="74583"/>
                </a:moveTo>
                <a:lnTo>
                  <a:pt x="214322" y="74583"/>
                </a:lnTo>
                <a:lnTo>
                  <a:pt x="214317" y="74585"/>
                </a:lnTo>
                <a:close/>
                <a:moveTo>
                  <a:pt x="298578" y="66286"/>
                </a:moveTo>
                <a:cubicBezTo>
                  <a:pt x="298243" y="66057"/>
                  <a:pt x="297589" y="66357"/>
                  <a:pt x="297625" y="66498"/>
                </a:cubicBezTo>
                <a:cubicBezTo>
                  <a:pt x="297660" y="66639"/>
                  <a:pt x="297025" y="67381"/>
                  <a:pt x="296707" y="67663"/>
                </a:cubicBezTo>
                <a:cubicBezTo>
                  <a:pt x="295648" y="68581"/>
                  <a:pt x="295400" y="69199"/>
                  <a:pt x="294941" y="69534"/>
                </a:cubicBezTo>
                <a:cubicBezTo>
                  <a:pt x="294200" y="70117"/>
                  <a:pt x="293212" y="70893"/>
                  <a:pt x="293070" y="71052"/>
                </a:cubicBezTo>
                <a:cubicBezTo>
                  <a:pt x="292786" y="71338"/>
                  <a:pt x="292537" y="71660"/>
                  <a:pt x="292329" y="72006"/>
                </a:cubicBezTo>
                <a:cubicBezTo>
                  <a:pt x="292237" y="72274"/>
                  <a:pt x="292114" y="72528"/>
                  <a:pt x="291958" y="72765"/>
                </a:cubicBezTo>
                <a:cubicBezTo>
                  <a:pt x="291817" y="72941"/>
                  <a:pt x="291393" y="72765"/>
                  <a:pt x="291393" y="72765"/>
                </a:cubicBezTo>
                <a:cubicBezTo>
                  <a:pt x="290989" y="72653"/>
                  <a:pt x="290608" y="72475"/>
                  <a:pt x="290263" y="72235"/>
                </a:cubicBezTo>
                <a:cubicBezTo>
                  <a:pt x="290211" y="72202"/>
                  <a:pt x="290166" y="72156"/>
                  <a:pt x="290133" y="72104"/>
                </a:cubicBezTo>
                <a:cubicBezTo>
                  <a:pt x="290000" y="71900"/>
                  <a:pt x="290059" y="71626"/>
                  <a:pt x="290263" y="71494"/>
                </a:cubicBezTo>
                <a:cubicBezTo>
                  <a:pt x="290682" y="71077"/>
                  <a:pt x="291044" y="70609"/>
                  <a:pt x="291340" y="70099"/>
                </a:cubicBezTo>
                <a:cubicBezTo>
                  <a:pt x="291323" y="69834"/>
                  <a:pt x="291058" y="69834"/>
                  <a:pt x="291058" y="69834"/>
                </a:cubicBezTo>
                <a:cubicBezTo>
                  <a:pt x="290211" y="70067"/>
                  <a:pt x="289349" y="70251"/>
                  <a:pt x="288481" y="70382"/>
                </a:cubicBezTo>
                <a:cubicBezTo>
                  <a:pt x="288260" y="70369"/>
                  <a:pt x="288045" y="70314"/>
                  <a:pt x="287845" y="70223"/>
                </a:cubicBezTo>
                <a:cubicBezTo>
                  <a:pt x="287541" y="70177"/>
                  <a:pt x="287238" y="70299"/>
                  <a:pt x="287051" y="70540"/>
                </a:cubicBezTo>
                <a:cubicBezTo>
                  <a:pt x="286433" y="71600"/>
                  <a:pt x="286062" y="71405"/>
                  <a:pt x="285603" y="71847"/>
                </a:cubicBezTo>
                <a:cubicBezTo>
                  <a:pt x="285141" y="72350"/>
                  <a:pt x="284804" y="72955"/>
                  <a:pt x="284615" y="73612"/>
                </a:cubicBezTo>
                <a:cubicBezTo>
                  <a:pt x="284503" y="73930"/>
                  <a:pt x="284638" y="74279"/>
                  <a:pt x="284932" y="74442"/>
                </a:cubicBezTo>
                <a:cubicBezTo>
                  <a:pt x="285568" y="74883"/>
                  <a:pt x="286503" y="74724"/>
                  <a:pt x="287545" y="74883"/>
                </a:cubicBezTo>
                <a:cubicBezTo>
                  <a:pt x="287797" y="74909"/>
                  <a:pt x="288052" y="74909"/>
                  <a:pt x="288304" y="74883"/>
                </a:cubicBezTo>
                <a:cubicBezTo>
                  <a:pt x="288881" y="74740"/>
                  <a:pt x="289476" y="74687"/>
                  <a:pt x="290069" y="74724"/>
                </a:cubicBezTo>
                <a:cubicBezTo>
                  <a:pt x="290618" y="74925"/>
                  <a:pt x="291136" y="75204"/>
                  <a:pt x="291605" y="75554"/>
                </a:cubicBezTo>
                <a:cubicBezTo>
                  <a:pt x="291958" y="75783"/>
                  <a:pt x="292488" y="76189"/>
                  <a:pt x="292753" y="76383"/>
                </a:cubicBezTo>
                <a:cubicBezTo>
                  <a:pt x="293245" y="76744"/>
                  <a:pt x="293718" y="77132"/>
                  <a:pt x="294165" y="77549"/>
                </a:cubicBezTo>
                <a:cubicBezTo>
                  <a:pt x="294461" y="77801"/>
                  <a:pt x="294781" y="78025"/>
                  <a:pt x="295118" y="78219"/>
                </a:cubicBezTo>
                <a:cubicBezTo>
                  <a:pt x="295473" y="78369"/>
                  <a:pt x="295796" y="78587"/>
                  <a:pt x="296071" y="78855"/>
                </a:cubicBezTo>
                <a:cubicBezTo>
                  <a:pt x="296530" y="79485"/>
                  <a:pt x="297136" y="79995"/>
                  <a:pt x="297837" y="80338"/>
                </a:cubicBezTo>
                <a:cubicBezTo>
                  <a:pt x="298048" y="80408"/>
                  <a:pt x="298649" y="81097"/>
                  <a:pt x="298949" y="81238"/>
                </a:cubicBezTo>
                <a:cubicBezTo>
                  <a:pt x="299339" y="81478"/>
                  <a:pt x="299690" y="81775"/>
                  <a:pt x="299990" y="82121"/>
                </a:cubicBezTo>
                <a:cubicBezTo>
                  <a:pt x="299709" y="82477"/>
                  <a:pt x="299229" y="82606"/>
                  <a:pt x="298807" y="82438"/>
                </a:cubicBezTo>
                <a:cubicBezTo>
                  <a:pt x="298613" y="82315"/>
                  <a:pt x="297889" y="82191"/>
                  <a:pt x="297731" y="82032"/>
                </a:cubicBezTo>
                <a:cubicBezTo>
                  <a:pt x="297538" y="81773"/>
                  <a:pt x="297383" y="81489"/>
                  <a:pt x="297272" y="81185"/>
                </a:cubicBezTo>
                <a:cubicBezTo>
                  <a:pt x="297183" y="81044"/>
                  <a:pt x="296830" y="80832"/>
                  <a:pt x="296619" y="80567"/>
                </a:cubicBezTo>
                <a:cubicBezTo>
                  <a:pt x="296423" y="80253"/>
                  <a:pt x="296172" y="79978"/>
                  <a:pt x="295877" y="79755"/>
                </a:cubicBezTo>
                <a:cubicBezTo>
                  <a:pt x="295665" y="79632"/>
                  <a:pt x="295312" y="79632"/>
                  <a:pt x="295312" y="79632"/>
                </a:cubicBezTo>
                <a:cubicBezTo>
                  <a:pt x="294712" y="79243"/>
                  <a:pt x="294853" y="79314"/>
                  <a:pt x="294571" y="79243"/>
                </a:cubicBezTo>
                <a:cubicBezTo>
                  <a:pt x="294288" y="79173"/>
                  <a:pt x="293935" y="78678"/>
                  <a:pt x="293794" y="78678"/>
                </a:cubicBezTo>
                <a:cubicBezTo>
                  <a:pt x="293418" y="78463"/>
                  <a:pt x="293058" y="78221"/>
                  <a:pt x="292717" y="77955"/>
                </a:cubicBezTo>
                <a:cubicBezTo>
                  <a:pt x="292470" y="77796"/>
                  <a:pt x="292099" y="77354"/>
                  <a:pt x="291888" y="77231"/>
                </a:cubicBezTo>
                <a:cubicBezTo>
                  <a:pt x="291720" y="77178"/>
                  <a:pt x="291549" y="77135"/>
                  <a:pt x="291376" y="77107"/>
                </a:cubicBezTo>
                <a:cubicBezTo>
                  <a:pt x="291076" y="77019"/>
                  <a:pt x="290828" y="76278"/>
                  <a:pt x="290493" y="76278"/>
                </a:cubicBezTo>
                <a:cubicBezTo>
                  <a:pt x="289504" y="76207"/>
                  <a:pt x="288710" y="77037"/>
                  <a:pt x="288445" y="77037"/>
                </a:cubicBezTo>
                <a:cubicBezTo>
                  <a:pt x="288076" y="77132"/>
                  <a:pt x="287744" y="77335"/>
                  <a:pt x="287492" y="77619"/>
                </a:cubicBezTo>
                <a:cubicBezTo>
                  <a:pt x="287157" y="77866"/>
                  <a:pt x="287033" y="77990"/>
                  <a:pt x="287157" y="78343"/>
                </a:cubicBezTo>
                <a:cubicBezTo>
                  <a:pt x="287264" y="78599"/>
                  <a:pt x="287458" y="78811"/>
                  <a:pt x="287704" y="78943"/>
                </a:cubicBezTo>
                <a:cubicBezTo>
                  <a:pt x="288009" y="79150"/>
                  <a:pt x="288361" y="79278"/>
                  <a:pt x="288728" y="79314"/>
                </a:cubicBezTo>
                <a:cubicBezTo>
                  <a:pt x="289072" y="79293"/>
                  <a:pt x="289416" y="79372"/>
                  <a:pt x="289716" y="79543"/>
                </a:cubicBezTo>
                <a:cubicBezTo>
                  <a:pt x="289858" y="79702"/>
                  <a:pt x="290422" y="80002"/>
                  <a:pt x="290175" y="80161"/>
                </a:cubicBezTo>
                <a:cubicBezTo>
                  <a:pt x="289872" y="80324"/>
                  <a:pt x="289552" y="80454"/>
                  <a:pt x="289222" y="80549"/>
                </a:cubicBezTo>
                <a:cubicBezTo>
                  <a:pt x="288993" y="80620"/>
                  <a:pt x="288569" y="81008"/>
                  <a:pt x="288410" y="81114"/>
                </a:cubicBezTo>
                <a:cubicBezTo>
                  <a:pt x="288251" y="81220"/>
                  <a:pt x="288128" y="81220"/>
                  <a:pt x="287880" y="81220"/>
                </a:cubicBezTo>
                <a:cubicBezTo>
                  <a:pt x="287584" y="81169"/>
                  <a:pt x="287296" y="81067"/>
                  <a:pt x="287033" y="80920"/>
                </a:cubicBezTo>
                <a:cubicBezTo>
                  <a:pt x="286666" y="80647"/>
                  <a:pt x="286276" y="80405"/>
                  <a:pt x="285868" y="80196"/>
                </a:cubicBezTo>
                <a:cubicBezTo>
                  <a:pt x="285480" y="80055"/>
                  <a:pt x="284774" y="80020"/>
                  <a:pt x="284632" y="79861"/>
                </a:cubicBezTo>
                <a:cubicBezTo>
                  <a:pt x="284491" y="79702"/>
                  <a:pt x="284244" y="79014"/>
                  <a:pt x="284085" y="78855"/>
                </a:cubicBezTo>
                <a:cubicBezTo>
                  <a:pt x="283589" y="78456"/>
                  <a:pt x="282947" y="78290"/>
                  <a:pt x="282320" y="78396"/>
                </a:cubicBezTo>
                <a:cubicBezTo>
                  <a:pt x="281930" y="78565"/>
                  <a:pt x="281568" y="78791"/>
                  <a:pt x="281243" y="79067"/>
                </a:cubicBezTo>
                <a:cubicBezTo>
                  <a:pt x="281084" y="79208"/>
                  <a:pt x="280625" y="79596"/>
                  <a:pt x="280660" y="79773"/>
                </a:cubicBezTo>
                <a:cubicBezTo>
                  <a:pt x="280696" y="79949"/>
                  <a:pt x="280872" y="80196"/>
                  <a:pt x="280872" y="80373"/>
                </a:cubicBezTo>
                <a:cubicBezTo>
                  <a:pt x="280855" y="81044"/>
                  <a:pt x="281331" y="81326"/>
                  <a:pt x="281490" y="81485"/>
                </a:cubicBezTo>
                <a:cubicBezTo>
                  <a:pt x="281649" y="81644"/>
                  <a:pt x="282532" y="81891"/>
                  <a:pt x="282814" y="82156"/>
                </a:cubicBezTo>
                <a:cubicBezTo>
                  <a:pt x="283232" y="82546"/>
                  <a:pt x="283688" y="82896"/>
                  <a:pt x="284173" y="83197"/>
                </a:cubicBezTo>
                <a:cubicBezTo>
                  <a:pt x="284652" y="83489"/>
                  <a:pt x="285100" y="83826"/>
                  <a:pt x="285515" y="84204"/>
                </a:cubicBezTo>
                <a:cubicBezTo>
                  <a:pt x="285868" y="84663"/>
                  <a:pt x="285621" y="84945"/>
                  <a:pt x="285338" y="85033"/>
                </a:cubicBezTo>
                <a:cubicBezTo>
                  <a:pt x="284403" y="85263"/>
                  <a:pt x="282779" y="86269"/>
                  <a:pt x="281931" y="85792"/>
                </a:cubicBezTo>
                <a:cubicBezTo>
                  <a:pt x="281596" y="85580"/>
                  <a:pt x="280925" y="84998"/>
                  <a:pt x="280166" y="84451"/>
                </a:cubicBezTo>
                <a:cubicBezTo>
                  <a:pt x="279743" y="84080"/>
                  <a:pt x="279319" y="83798"/>
                  <a:pt x="279213" y="84080"/>
                </a:cubicBezTo>
                <a:cubicBezTo>
                  <a:pt x="279107" y="84362"/>
                  <a:pt x="279690" y="85986"/>
                  <a:pt x="279213" y="86463"/>
                </a:cubicBezTo>
                <a:cubicBezTo>
                  <a:pt x="278966" y="86693"/>
                  <a:pt x="278489" y="87081"/>
                  <a:pt x="278260" y="87310"/>
                </a:cubicBezTo>
                <a:cubicBezTo>
                  <a:pt x="278533" y="87858"/>
                  <a:pt x="278955" y="88317"/>
                  <a:pt x="279478" y="88634"/>
                </a:cubicBezTo>
                <a:cubicBezTo>
                  <a:pt x="279857" y="88790"/>
                  <a:pt x="280209" y="89005"/>
                  <a:pt x="280519" y="89270"/>
                </a:cubicBezTo>
                <a:cubicBezTo>
                  <a:pt x="280971" y="89547"/>
                  <a:pt x="281442" y="89789"/>
                  <a:pt x="281931" y="89994"/>
                </a:cubicBezTo>
                <a:cubicBezTo>
                  <a:pt x="282602" y="90382"/>
                  <a:pt x="283308" y="89641"/>
                  <a:pt x="284050" y="89393"/>
                </a:cubicBezTo>
                <a:cubicBezTo>
                  <a:pt x="284156" y="89376"/>
                  <a:pt x="284774" y="89464"/>
                  <a:pt x="285074" y="89164"/>
                </a:cubicBezTo>
                <a:cubicBezTo>
                  <a:pt x="285421" y="88844"/>
                  <a:pt x="285829" y="88599"/>
                  <a:pt x="286274" y="88440"/>
                </a:cubicBezTo>
                <a:cubicBezTo>
                  <a:pt x="286645" y="88228"/>
                  <a:pt x="286910" y="87981"/>
                  <a:pt x="287245" y="87734"/>
                </a:cubicBezTo>
                <a:cubicBezTo>
                  <a:pt x="287580" y="87487"/>
                  <a:pt x="287775" y="87063"/>
                  <a:pt x="288198" y="86710"/>
                </a:cubicBezTo>
                <a:cubicBezTo>
                  <a:pt x="288622" y="86357"/>
                  <a:pt x="290034" y="87399"/>
                  <a:pt x="290246" y="87558"/>
                </a:cubicBezTo>
                <a:cubicBezTo>
                  <a:pt x="290458" y="87716"/>
                  <a:pt x="290599" y="87716"/>
                  <a:pt x="291058" y="87999"/>
                </a:cubicBezTo>
                <a:cubicBezTo>
                  <a:pt x="291517" y="88281"/>
                  <a:pt x="291711" y="88493"/>
                  <a:pt x="292117" y="88776"/>
                </a:cubicBezTo>
                <a:cubicBezTo>
                  <a:pt x="292417" y="88904"/>
                  <a:pt x="292749" y="88942"/>
                  <a:pt x="293070" y="88882"/>
                </a:cubicBezTo>
                <a:cubicBezTo>
                  <a:pt x="293441" y="88864"/>
                  <a:pt x="293918" y="88440"/>
                  <a:pt x="294218" y="88246"/>
                </a:cubicBezTo>
                <a:cubicBezTo>
                  <a:pt x="294518" y="88052"/>
                  <a:pt x="294218" y="87558"/>
                  <a:pt x="294218" y="87558"/>
                </a:cubicBezTo>
                <a:cubicBezTo>
                  <a:pt x="293935" y="86975"/>
                  <a:pt x="293865" y="86534"/>
                  <a:pt x="293741" y="86304"/>
                </a:cubicBezTo>
                <a:cubicBezTo>
                  <a:pt x="293353" y="85704"/>
                  <a:pt x="293494" y="85122"/>
                  <a:pt x="293353" y="84963"/>
                </a:cubicBezTo>
                <a:cubicBezTo>
                  <a:pt x="293212" y="84804"/>
                  <a:pt x="292876" y="84927"/>
                  <a:pt x="292594" y="84698"/>
                </a:cubicBezTo>
                <a:cubicBezTo>
                  <a:pt x="292311" y="84468"/>
                  <a:pt x="291764" y="84345"/>
                  <a:pt x="291517" y="84186"/>
                </a:cubicBezTo>
                <a:cubicBezTo>
                  <a:pt x="291270" y="84027"/>
                  <a:pt x="291181" y="83798"/>
                  <a:pt x="291181" y="83656"/>
                </a:cubicBezTo>
                <a:cubicBezTo>
                  <a:pt x="291432" y="83317"/>
                  <a:pt x="291794" y="83079"/>
                  <a:pt x="292205" y="82986"/>
                </a:cubicBezTo>
                <a:cubicBezTo>
                  <a:pt x="292721" y="82929"/>
                  <a:pt x="293242" y="82929"/>
                  <a:pt x="293759" y="82986"/>
                </a:cubicBezTo>
                <a:cubicBezTo>
                  <a:pt x="294135" y="83083"/>
                  <a:pt x="294530" y="83083"/>
                  <a:pt x="294906" y="82986"/>
                </a:cubicBezTo>
                <a:cubicBezTo>
                  <a:pt x="295821" y="82857"/>
                  <a:pt x="296749" y="83051"/>
                  <a:pt x="297536" y="83533"/>
                </a:cubicBezTo>
                <a:cubicBezTo>
                  <a:pt x="297907" y="83815"/>
                  <a:pt x="298384" y="84151"/>
                  <a:pt x="298419" y="84451"/>
                </a:cubicBezTo>
                <a:cubicBezTo>
                  <a:pt x="298454" y="84751"/>
                  <a:pt x="298896" y="85227"/>
                  <a:pt x="299019" y="85227"/>
                </a:cubicBezTo>
                <a:cubicBezTo>
                  <a:pt x="299319" y="85240"/>
                  <a:pt x="299604" y="85367"/>
                  <a:pt x="299814" y="85580"/>
                </a:cubicBezTo>
                <a:cubicBezTo>
                  <a:pt x="300414" y="86253"/>
                  <a:pt x="301191" y="86742"/>
                  <a:pt x="302055" y="86993"/>
                </a:cubicBezTo>
                <a:cubicBezTo>
                  <a:pt x="302627" y="86839"/>
                  <a:pt x="303157" y="86562"/>
                  <a:pt x="303609" y="86181"/>
                </a:cubicBezTo>
                <a:cubicBezTo>
                  <a:pt x="304123" y="85768"/>
                  <a:pt x="304499" y="85206"/>
                  <a:pt x="304686" y="84574"/>
                </a:cubicBezTo>
                <a:cubicBezTo>
                  <a:pt x="304721" y="84204"/>
                  <a:pt x="304386" y="84186"/>
                  <a:pt x="304333" y="83780"/>
                </a:cubicBezTo>
                <a:cubicBezTo>
                  <a:pt x="304280" y="83374"/>
                  <a:pt x="303997" y="83286"/>
                  <a:pt x="303997" y="83109"/>
                </a:cubicBezTo>
                <a:cubicBezTo>
                  <a:pt x="303997" y="82933"/>
                  <a:pt x="303997" y="82509"/>
                  <a:pt x="303997" y="82315"/>
                </a:cubicBezTo>
                <a:cubicBezTo>
                  <a:pt x="303837" y="82106"/>
                  <a:pt x="303646" y="81923"/>
                  <a:pt x="303432" y="81768"/>
                </a:cubicBezTo>
                <a:cubicBezTo>
                  <a:pt x="302986" y="81746"/>
                  <a:pt x="302553" y="81607"/>
                  <a:pt x="302179" y="81361"/>
                </a:cubicBezTo>
                <a:cubicBezTo>
                  <a:pt x="302038" y="81203"/>
                  <a:pt x="301738" y="81008"/>
                  <a:pt x="301914" y="80797"/>
                </a:cubicBezTo>
                <a:cubicBezTo>
                  <a:pt x="302232" y="80504"/>
                  <a:pt x="302596" y="80265"/>
                  <a:pt x="302991" y="80090"/>
                </a:cubicBezTo>
                <a:lnTo>
                  <a:pt x="303891" y="79596"/>
                </a:lnTo>
                <a:cubicBezTo>
                  <a:pt x="304033" y="79508"/>
                  <a:pt x="304721" y="79226"/>
                  <a:pt x="304721" y="79226"/>
                </a:cubicBezTo>
                <a:cubicBezTo>
                  <a:pt x="305450" y="78696"/>
                  <a:pt x="306312" y="78378"/>
                  <a:pt x="307210" y="78308"/>
                </a:cubicBezTo>
                <a:cubicBezTo>
                  <a:pt x="307810" y="78325"/>
                  <a:pt x="308817" y="78855"/>
                  <a:pt x="308870" y="78519"/>
                </a:cubicBezTo>
                <a:cubicBezTo>
                  <a:pt x="308922" y="78184"/>
                  <a:pt x="309593" y="77937"/>
                  <a:pt x="309840" y="77760"/>
                </a:cubicBezTo>
                <a:cubicBezTo>
                  <a:pt x="310065" y="77619"/>
                  <a:pt x="310197" y="77372"/>
                  <a:pt x="310193" y="77107"/>
                </a:cubicBezTo>
                <a:cubicBezTo>
                  <a:pt x="310158" y="76735"/>
                  <a:pt x="310080" y="76368"/>
                  <a:pt x="309964" y="76013"/>
                </a:cubicBezTo>
                <a:cubicBezTo>
                  <a:pt x="309858" y="75714"/>
                  <a:pt x="309604" y="75492"/>
                  <a:pt x="309293" y="75430"/>
                </a:cubicBezTo>
                <a:cubicBezTo>
                  <a:pt x="309134" y="75342"/>
                  <a:pt x="309134" y="75501"/>
                  <a:pt x="308834" y="75430"/>
                </a:cubicBezTo>
                <a:cubicBezTo>
                  <a:pt x="308534" y="75360"/>
                  <a:pt x="306592" y="73824"/>
                  <a:pt x="305692" y="74336"/>
                </a:cubicBezTo>
                <a:cubicBezTo>
                  <a:pt x="305251" y="74583"/>
                  <a:pt x="305533" y="75307"/>
                  <a:pt x="305056" y="75730"/>
                </a:cubicBezTo>
                <a:cubicBezTo>
                  <a:pt x="304846" y="75896"/>
                  <a:pt x="304606" y="76022"/>
                  <a:pt x="304350" y="76101"/>
                </a:cubicBezTo>
                <a:cubicBezTo>
                  <a:pt x="304103" y="76242"/>
                  <a:pt x="303715" y="76366"/>
                  <a:pt x="303521" y="76242"/>
                </a:cubicBezTo>
                <a:cubicBezTo>
                  <a:pt x="303327" y="76119"/>
                  <a:pt x="303150" y="75907"/>
                  <a:pt x="302656" y="75907"/>
                </a:cubicBezTo>
                <a:cubicBezTo>
                  <a:pt x="301879" y="76030"/>
                  <a:pt x="302214" y="76454"/>
                  <a:pt x="302003" y="76631"/>
                </a:cubicBezTo>
                <a:cubicBezTo>
                  <a:pt x="301791" y="76807"/>
                  <a:pt x="301438" y="76631"/>
                  <a:pt x="301279" y="76631"/>
                </a:cubicBezTo>
                <a:cubicBezTo>
                  <a:pt x="301032" y="76668"/>
                  <a:pt x="300781" y="76631"/>
                  <a:pt x="300555" y="76525"/>
                </a:cubicBezTo>
                <a:cubicBezTo>
                  <a:pt x="300449" y="76436"/>
                  <a:pt x="299937" y="77090"/>
                  <a:pt x="299972" y="77337"/>
                </a:cubicBezTo>
                <a:cubicBezTo>
                  <a:pt x="300008" y="77584"/>
                  <a:pt x="300590" y="77654"/>
                  <a:pt x="300361" y="78184"/>
                </a:cubicBezTo>
                <a:cubicBezTo>
                  <a:pt x="300131" y="78714"/>
                  <a:pt x="299443" y="78714"/>
                  <a:pt x="298949" y="78184"/>
                </a:cubicBezTo>
                <a:cubicBezTo>
                  <a:pt x="298454" y="77654"/>
                  <a:pt x="299778" y="77531"/>
                  <a:pt x="299231" y="77195"/>
                </a:cubicBezTo>
                <a:cubicBezTo>
                  <a:pt x="298684" y="76860"/>
                  <a:pt x="298702" y="76048"/>
                  <a:pt x="298896" y="76013"/>
                </a:cubicBezTo>
                <a:cubicBezTo>
                  <a:pt x="299090" y="75977"/>
                  <a:pt x="300467" y="75783"/>
                  <a:pt x="300467" y="75783"/>
                </a:cubicBezTo>
                <a:cubicBezTo>
                  <a:pt x="302179" y="75254"/>
                  <a:pt x="302744" y="75342"/>
                  <a:pt x="303062" y="75007"/>
                </a:cubicBezTo>
                <a:cubicBezTo>
                  <a:pt x="303254" y="74722"/>
                  <a:pt x="303330" y="74375"/>
                  <a:pt x="303274" y="74036"/>
                </a:cubicBezTo>
                <a:cubicBezTo>
                  <a:pt x="303274" y="73789"/>
                  <a:pt x="303891" y="73330"/>
                  <a:pt x="304033" y="73330"/>
                </a:cubicBezTo>
                <a:cubicBezTo>
                  <a:pt x="304499" y="73176"/>
                  <a:pt x="304993" y="73128"/>
                  <a:pt x="305480" y="73188"/>
                </a:cubicBezTo>
                <a:cubicBezTo>
                  <a:pt x="305957" y="73241"/>
                  <a:pt x="306751" y="73065"/>
                  <a:pt x="306751" y="72623"/>
                </a:cubicBezTo>
                <a:cubicBezTo>
                  <a:pt x="306894" y="72172"/>
                  <a:pt x="306850" y="71683"/>
                  <a:pt x="306628" y="71264"/>
                </a:cubicBezTo>
                <a:cubicBezTo>
                  <a:pt x="306506" y="71116"/>
                  <a:pt x="306347" y="71001"/>
                  <a:pt x="306169" y="70929"/>
                </a:cubicBezTo>
                <a:cubicBezTo>
                  <a:pt x="306010" y="70893"/>
                  <a:pt x="305921" y="70558"/>
                  <a:pt x="305745" y="70558"/>
                </a:cubicBezTo>
                <a:cubicBezTo>
                  <a:pt x="305268" y="70364"/>
                  <a:pt x="304827" y="70770"/>
                  <a:pt x="304315" y="70929"/>
                </a:cubicBezTo>
                <a:cubicBezTo>
                  <a:pt x="303803" y="71088"/>
                  <a:pt x="302762" y="71299"/>
                  <a:pt x="302762" y="71088"/>
                </a:cubicBezTo>
                <a:cubicBezTo>
                  <a:pt x="302762" y="70876"/>
                  <a:pt x="302921" y="70240"/>
                  <a:pt x="302762" y="70081"/>
                </a:cubicBezTo>
                <a:cubicBezTo>
                  <a:pt x="302439" y="69949"/>
                  <a:pt x="302078" y="69949"/>
                  <a:pt x="301755" y="70081"/>
                </a:cubicBezTo>
                <a:cubicBezTo>
                  <a:pt x="301614" y="70223"/>
                  <a:pt x="301508" y="70841"/>
                  <a:pt x="301226" y="71158"/>
                </a:cubicBezTo>
                <a:cubicBezTo>
                  <a:pt x="300926" y="71398"/>
                  <a:pt x="300566" y="71550"/>
                  <a:pt x="300184" y="71600"/>
                </a:cubicBezTo>
                <a:cubicBezTo>
                  <a:pt x="299778" y="71705"/>
                  <a:pt x="299108" y="72200"/>
                  <a:pt x="299249" y="72465"/>
                </a:cubicBezTo>
                <a:cubicBezTo>
                  <a:pt x="299390" y="72729"/>
                  <a:pt x="299602" y="72500"/>
                  <a:pt x="299902" y="72729"/>
                </a:cubicBezTo>
                <a:cubicBezTo>
                  <a:pt x="300202" y="72959"/>
                  <a:pt x="300643" y="72959"/>
                  <a:pt x="300767" y="73153"/>
                </a:cubicBezTo>
                <a:cubicBezTo>
                  <a:pt x="300890" y="73347"/>
                  <a:pt x="300837" y="74336"/>
                  <a:pt x="300202" y="74424"/>
                </a:cubicBezTo>
                <a:cubicBezTo>
                  <a:pt x="299955" y="74459"/>
                  <a:pt x="299090" y="74759"/>
                  <a:pt x="298843" y="74336"/>
                </a:cubicBezTo>
                <a:cubicBezTo>
                  <a:pt x="298754" y="74195"/>
                  <a:pt x="298949" y="74000"/>
                  <a:pt x="298931" y="73683"/>
                </a:cubicBezTo>
                <a:cubicBezTo>
                  <a:pt x="298913" y="73365"/>
                  <a:pt x="298243" y="73029"/>
                  <a:pt x="298225" y="72835"/>
                </a:cubicBezTo>
                <a:cubicBezTo>
                  <a:pt x="298207" y="72641"/>
                  <a:pt x="298101" y="72553"/>
                  <a:pt x="298384" y="72306"/>
                </a:cubicBezTo>
                <a:cubicBezTo>
                  <a:pt x="298917" y="71783"/>
                  <a:pt x="299374" y="71188"/>
                  <a:pt x="299743" y="70540"/>
                </a:cubicBezTo>
                <a:cubicBezTo>
                  <a:pt x="299773" y="70313"/>
                  <a:pt x="299886" y="70106"/>
                  <a:pt x="300061" y="69958"/>
                </a:cubicBezTo>
                <a:cubicBezTo>
                  <a:pt x="300396" y="69658"/>
                  <a:pt x="300802" y="69181"/>
                  <a:pt x="300608" y="69022"/>
                </a:cubicBezTo>
                <a:cubicBezTo>
                  <a:pt x="300414" y="68851"/>
                  <a:pt x="300160" y="68768"/>
                  <a:pt x="299902" y="68793"/>
                </a:cubicBezTo>
                <a:cubicBezTo>
                  <a:pt x="299565" y="68812"/>
                  <a:pt x="299240" y="68929"/>
                  <a:pt x="298966" y="69128"/>
                </a:cubicBezTo>
                <a:cubicBezTo>
                  <a:pt x="298859" y="69321"/>
                  <a:pt x="298735" y="69504"/>
                  <a:pt x="298596" y="69675"/>
                </a:cubicBezTo>
                <a:cubicBezTo>
                  <a:pt x="298160" y="70134"/>
                  <a:pt x="297699" y="70570"/>
                  <a:pt x="297219" y="70982"/>
                </a:cubicBezTo>
                <a:cubicBezTo>
                  <a:pt x="296954" y="71211"/>
                  <a:pt x="296548" y="71935"/>
                  <a:pt x="296389" y="72059"/>
                </a:cubicBezTo>
                <a:cubicBezTo>
                  <a:pt x="296230" y="72182"/>
                  <a:pt x="295047" y="73188"/>
                  <a:pt x="294906" y="73347"/>
                </a:cubicBezTo>
                <a:cubicBezTo>
                  <a:pt x="294592" y="73585"/>
                  <a:pt x="294452" y="73990"/>
                  <a:pt x="294553" y="74371"/>
                </a:cubicBezTo>
                <a:cubicBezTo>
                  <a:pt x="294641" y="74548"/>
                  <a:pt x="294906" y="74530"/>
                  <a:pt x="295083" y="74548"/>
                </a:cubicBezTo>
                <a:cubicBezTo>
                  <a:pt x="295259" y="74565"/>
                  <a:pt x="295524" y="74636"/>
                  <a:pt x="295683" y="74459"/>
                </a:cubicBezTo>
                <a:cubicBezTo>
                  <a:pt x="295842" y="74283"/>
                  <a:pt x="296160" y="73930"/>
                  <a:pt x="296495" y="74106"/>
                </a:cubicBezTo>
                <a:cubicBezTo>
                  <a:pt x="296830" y="74283"/>
                  <a:pt x="296724" y="74636"/>
                  <a:pt x="296389" y="74812"/>
                </a:cubicBezTo>
                <a:cubicBezTo>
                  <a:pt x="296054" y="74989"/>
                  <a:pt x="296071" y="75236"/>
                  <a:pt x="296054" y="75430"/>
                </a:cubicBezTo>
                <a:cubicBezTo>
                  <a:pt x="296036" y="75624"/>
                  <a:pt x="296389" y="75571"/>
                  <a:pt x="296760" y="75766"/>
                </a:cubicBezTo>
                <a:cubicBezTo>
                  <a:pt x="297130" y="75960"/>
                  <a:pt x="297430" y="76083"/>
                  <a:pt x="297272" y="76419"/>
                </a:cubicBezTo>
                <a:cubicBezTo>
                  <a:pt x="297210" y="76578"/>
                  <a:pt x="297053" y="76678"/>
                  <a:pt x="296883" y="76666"/>
                </a:cubicBezTo>
                <a:cubicBezTo>
                  <a:pt x="296652" y="76643"/>
                  <a:pt x="296426" y="76583"/>
                  <a:pt x="296212" y="76489"/>
                </a:cubicBezTo>
                <a:cubicBezTo>
                  <a:pt x="295974" y="76383"/>
                  <a:pt x="295745" y="76260"/>
                  <a:pt x="295524" y="76119"/>
                </a:cubicBezTo>
                <a:cubicBezTo>
                  <a:pt x="295187" y="75811"/>
                  <a:pt x="294821" y="75540"/>
                  <a:pt x="294430" y="75307"/>
                </a:cubicBezTo>
                <a:cubicBezTo>
                  <a:pt x="294212" y="75132"/>
                  <a:pt x="294006" y="74943"/>
                  <a:pt x="293812" y="74742"/>
                </a:cubicBezTo>
                <a:cubicBezTo>
                  <a:pt x="293635" y="74583"/>
                  <a:pt x="293106" y="74442"/>
                  <a:pt x="292964" y="74195"/>
                </a:cubicBezTo>
                <a:cubicBezTo>
                  <a:pt x="292878" y="73974"/>
                  <a:pt x="292878" y="73727"/>
                  <a:pt x="292964" y="73506"/>
                </a:cubicBezTo>
                <a:cubicBezTo>
                  <a:pt x="293070" y="73277"/>
                  <a:pt x="293759" y="73171"/>
                  <a:pt x="293935" y="73065"/>
                </a:cubicBezTo>
                <a:cubicBezTo>
                  <a:pt x="294112" y="72959"/>
                  <a:pt x="294147" y="72818"/>
                  <a:pt x="294571" y="72500"/>
                </a:cubicBezTo>
                <a:cubicBezTo>
                  <a:pt x="294994" y="72182"/>
                  <a:pt x="295083" y="71723"/>
                  <a:pt x="295259" y="71547"/>
                </a:cubicBezTo>
                <a:cubicBezTo>
                  <a:pt x="295436" y="71370"/>
                  <a:pt x="296230" y="70540"/>
                  <a:pt x="296460" y="70293"/>
                </a:cubicBezTo>
                <a:cubicBezTo>
                  <a:pt x="296689" y="70046"/>
                  <a:pt x="297025" y="69834"/>
                  <a:pt x="297130" y="69728"/>
                </a:cubicBezTo>
                <a:cubicBezTo>
                  <a:pt x="297236" y="69622"/>
                  <a:pt x="297554" y="69287"/>
                  <a:pt x="297678" y="69287"/>
                </a:cubicBezTo>
                <a:cubicBezTo>
                  <a:pt x="297881" y="69209"/>
                  <a:pt x="298041" y="69049"/>
                  <a:pt x="298119" y="68846"/>
                </a:cubicBezTo>
                <a:cubicBezTo>
                  <a:pt x="298172" y="68599"/>
                  <a:pt x="298649" y="68387"/>
                  <a:pt x="298825" y="68087"/>
                </a:cubicBezTo>
                <a:cubicBezTo>
                  <a:pt x="299002" y="67787"/>
                  <a:pt x="299213" y="67681"/>
                  <a:pt x="299337" y="67416"/>
                </a:cubicBezTo>
                <a:cubicBezTo>
                  <a:pt x="299461" y="67151"/>
                  <a:pt x="299531" y="66992"/>
                  <a:pt x="299461" y="66886"/>
                </a:cubicBezTo>
                <a:cubicBezTo>
                  <a:pt x="299390" y="66780"/>
                  <a:pt x="299161" y="66904"/>
                  <a:pt x="299055" y="66780"/>
                </a:cubicBezTo>
                <a:cubicBezTo>
                  <a:pt x="298905" y="66607"/>
                  <a:pt x="298746" y="66441"/>
                  <a:pt x="298578" y="66286"/>
                </a:cubicBezTo>
                <a:close/>
                <a:moveTo>
                  <a:pt x="64521" y="65192"/>
                </a:moveTo>
                <a:cubicBezTo>
                  <a:pt x="64372" y="65352"/>
                  <a:pt x="64192" y="65478"/>
                  <a:pt x="63991" y="65562"/>
                </a:cubicBezTo>
                <a:cubicBezTo>
                  <a:pt x="63726" y="65615"/>
                  <a:pt x="63497" y="65474"/>
                  <a:pt x="63161" y="65792"/>
                </a:cubicBezTo>
                <a:cubicBezTo>
                  <a:pt x="62955" y="66080"/>
                  <a:pt x="62766" y="66381"/>
                  <a:pt x="62597" y="66692"/>
                </a:cubicBezTo>
                <a:cubicBezTo>
                  <a:pt x="62455" y="66833"/>
                  <a:pt x="62067" y="67010"/>
                  <a:pt x="61926" y="67169"/>
                </a:cubicBezTo>
                <a:cubicBezTo>
                  <a:pt x="61784" y="67328"/>
                  <a:pt x="61714" y="67734"/>
                  <a:pt x="61467" y="67963"/>
                </a:cubicBezTo>
                <a:cubicBezTo>
                  <a:pt x="61220" y="68193"/>
                  <a:pt x="60725" y="68422"/>
                  <a:pt x="60584" y="68599"/>
                </a:cubicBezTo>
                <a:cubicBezTo>
                  <a:pt x="60302" y="68916"/>
                  <a:pt x="60160" y="69128"/>
                  <a:pt x="60372" y="69517"/>
                </a:cubicBezTo>
                <a:cubicBezTo>
                  <a:pt x="60669" y="69878"/>
                  <a:pt x="61001" y="70209"/>
                  <a:pt x="61361" y="70505"/>
                </a:cubicBezTo>
                <a:cubicBezTo>
                  <a:pt x="61800" y="71065"/>
                  <a:pt x="62203" y="71654"/>
                  <a:pt x="62561" y="72270"/>
                </a:cubicBezTo>
                <a:cubicBezTo>
                  <a:pt x="62757" y="72668"/>
                  <a:pt x="63006" y="73037"/>
                  <a:pt x="63303" y="73365"/>
                </a:cubicBezTo>
                <a:cubicBezTo>
                  <a:pt x="63444" y="73506"/>
                  <a:pt x="64203" y="74265"/>
                  <a:pt x="64750" y="74883"/>
                </a:cubicBezTo>
                <a:cubicBezTo>
                  <a:pt x="64856" y="75007"/>
                  <a:pt x="65156" y="75518"/>
                  <a:pt x="65545" y="75995"/>
                </a:cubicBezTo>
                <a:cubicBezTo>
                  <a:pt x="65933" y="76472"/>
                  <a:pt x="65756" y="76542"/>
                  <a:pt x="66304" y="77125"/>
                </a:cubicBezTo>
                <a:cubicBezTo>
                  <a:pt x="66409" y="77231"/>
                  <a:pt x="66533" y="77796"/>
                  <a:pt x="66639" y="77937"/>
                </a:cubicBezTo>
                <a:cubicBezTo>
                  <a:pt x="67680" y="79173"/>
                  <a:pt x="67610" y="79420"/>
                  <a:pt x="68228" y="79985"/>
                </a:cubicBezTo>
                <a:cubicBezTo>
                  <a:pt x="68604" y="80366"/>
                  <a:pt x="69031" y="80694"/>
                  <a:pt x="69499" y="80955"/>
                </a:cubicBezTo>
                <a:cubicBezTo>
                  <a:pt x="69801" y="81125"/>
                  <a:pt x="70085" y="81326"/>
                  <a:pt x="70346" y="81556"/>
                </a:cubicBezTo>
                <a:lnTo>
                  <a:pt x="71176" y="82244"/>
                </a:lnTo>
                <a:cubicBezTo>
                  <a:pt x="71317" y="82385"/>
                  <a:pt x="72447" y="82986"/>
                  <a:pt x="72676" y="83144"/>
                </a:cubicBezTo>
                <a:cubicBezTo>
                  <a:pt x="73015" y="83487"/>
                  <a:pt x="73388" y="83794"/>
                  <a:pt x="73788" y="84062"/>
                </a:cubicBezTo>
                <a:cubicBezTo>
                  <a:pt x="74249" y="84223"/>
                  <a:pt x="74731" y="84311"/>
                  <a:pt x="75218" y="84327"/>
                </a:cubicBezTo>
                <a:cubicBezTo>
                  <a:pt x="75532" y="84285"/>
                  <a:pt x="75836" y="84189"/>
                  <a:pt x="76118" y="84045"/>
                </a:cubicBezTo>
                <a:cubicBezTo>
                  <a:pt x="76454" y="83851"/>
                  <a:pt x="76983" y="83144"/>
                  <a:pt x="77319" y="82897"/>
                </a:cubicBezTo>
                <a:cubicBezTo>
                  <a:pt x="77654" y="82650"/>
                  <a:pt x="78307" y="82297"/>
                  <a:pt x="78307" y="82297"/>
                </a:cubicBezTo>
                <a:cubicBezTo>
                  <a:pt x="78307" y="82297"/>
                  <a:pt x="78996" y="81626"/>
                  <a:pt x="79243" y="81344"/>
                </a:cubicBezTo>
                <a:cubicBezTo>
                  <a:pt x="79517" y="80982"/>
                  <a:pt x="79859" y="80677"/>
                  <a:pt x="80249" y="80444"/>
                </a:cubicBezTo>
                <a:cubicBezTo>
                  <a:pt x="80443" y="80355"/>
                  <a:pt x="80920" y="80285"/>
                  <a:pt x="81114" y="80073"/>
                </a:cubicBezTo>
                <a:cubicBezTo>
                  <a:pt x="81386" y="79739"/>
                  <a:pt x="81600" y="79363"/>
                  <a:pt x="81750" y="78961"/>
                </a:cubicBezTo>
                <a:cubicBezTo>
                  <a:pt x="81891" y="78590"/>
                  <a:pt x="82438" y="78290"/>
                  <a:pt x="82473" y="77902"/>
                </a:cubicBezTo>
                <a:cubicBezTo>
                  <a:pt x="82509" y="77513"/>
                  <a:pt x="82244" y="77195"/>
                  <a:pt x="81997" y="76789"/>
                </a:cubicBezTo>
                <a:cubicBezTo>
                  <a:pt x="81760" y="76246"/>
                  <a:pt x="81483" y="75720"/>
                  <a:pt x="81167" y="75218"/>
                </a:cubicBezTo>
                <a:cubicBezTo>
                  <a:pt x="80828" y="74712"/>
                  <a:pt x="80196" y="74489"/>
                  <a:pt x="79614" y="74671"/>
                </a:cubicBezTo>
                <a:cubicBezTo>
                  <a:pt x="79280" y="74874"/>
                  <a:pt x="78982" y="75130"/>
                  <a:pt x="78731" y="75430"/>
                </a:cubicBezTo>
                <a:cubicBezTo>
                  <a:pt x="78521" y="75601"/>
                  <a:pt x="78272" y="75723"/>
                  <a:pt x="78007" y="75783"/>
                </a:cubicBezTo>
                <a:cubicBezTo>
                  <a:pt x="77919" y="75801"/>
                  <a:pt x="77619" y="76225"/>
                  <a:pt x="77354" y="76225"/>
                </a:cubicBezTo>
                <a:cubicBezTo>
                  <a:pt x="77058" y="76429"/>
                  <a:pt x="76780" y="76659"/>
                  <a:pt x="76524" y="76913"/>
                </a:cubicBezTo>
                <a:cubicBezTo>
                  <a:pt x="76110" y="77300"/>
                  <a:pt x="75573" y="77531"/>
                  <a:pt x="75006" y="77566"/>
                </a:cubicBezTo>
                <a:cubicBezTo>
                  <a:pt x="74194" y="77531"/>
                  <a:pt x="73894" y="77019"/>
                  <a:pt x="73329" y="76736"/>
                </a:cubicBezTo>
                <a:cubicBezTo>
                  <a:pt x="73015" y="76572"/>
                  <a:pt x="72738" y="76343"/>
                  <a:pt x="72517" y="76066"/>
                </a:cubicBezTo>
                <a:cubicBezTo>
                  <a:pt x="72018" y="75485"/>
                  <a:pt x="71633" y="74814"/>
                  <a:pt x="71388" y="74089"/>
                </a:cubicBezTo>
                <a:cubicBezTo>
                  <a:pt x="71748" y="73448"/>
                  <a:pt x="71970" y="72738"/>
                  <a:pt x="72041" y="72006"/>
                </a:cubicBezTo>
                <a:cubicBezTo>
                  <a:pt x="72127" y="71547"/>
                  <a:pt x="72240" y="71093"/>
                  <a:pt x="72376" y="70646"/>
                </a:cubicBezTo>
                <a:cubicBezTo>
                  <a:pt x="72350" y="70281"/>
                  <a:pt x="72397" y="69916"/>
                  <a:pt x="72517" y="69570"/>
                </a:cubicBezTo>
                <a:cubicBezTo>
                  <a:pt x="72729" y="69164"/>
                  <a:pt x="72835" y="68969"/>
                  <a:pt x="73029" y="68634"/>
                </a:cubicBezTo>
                <a:cubicBezTo>
                  <a:pt x="73216" y="68415"/>
                  <a:pt x="73216" y="68094"/>
                  <a:pt x="73029" y="67875"/>
                </a:cubicBezTo>
                <a:cubicBezTo>
                  <a:pt x="72757" y="67622"/>
                  <a:pt x="72449" y="67414"/>
                  <a:pt x="72111" y="67257"/>
                </a:cubicBezTo>
                <a:cubicBezTo>
                  <a:pt x="71599" y="67151"/>
                  <a:pt x="71035" y="66410"/>
                  <a:pt x="70434" y="66816"/>
                </a:cubicBezTo>
                <a:cubicBezTo>
                  <a:pt x="69834" y="67222"/>
                  <a:pt x="69146" y="67204"/>
                  <a:pt x="69040" y="67539"/>
                </a:cubicBezTo>
                <a:cubicBezTo>
                  <a:pt x="69027" y="67893"/>
                  <a:pt x="68950" y="68239"/>
                  <a:pt x="68810" y="68563"/>
                </a:cubicBezTo>
                <a:cubicBezTo>
                  <a:pt x="68934" y="69005"/>
                  <a:pt x="68422" y="69322"/>
                  <a:pt x="67945" y="69005"/>
                </a:cubicBezTo>
                <a:cubicBezTo>
                  <a:pt x="67703" y="68743"/>
                  <a:pt x="67497" y="68452"/>
                  <a:pt x="67327" y="68140"/>
                </a:cubicBezTo>
                <a:cubicBezTo>
                  <a:pt x="67027" y="67469"/>
                  <a:pt x="67380" y="66745"/>
                  <a:pt x="66586" y="65933"/>
                </a:cubicBezTo>
                <a:cubicBezTo>
                  <a:pt x="66187" y="65607"/>
                  <a:pt x="65733" y="65354"/>
                  <a:pt x="65244" y="65192"/>
                </a:cubicBezTo>
                <a:cubicBezTo>
                  <a:pt x="64997" y="65192"/>
                  <a:pt x="64662" y="65086"/>
                  <a:pt x="64521" y="65192"/>
                </a:cubicBezTo>
                <a:close/>
                <a:moveTo>
                  <a:pt x="218930" y="57884"/>
                </a:moveTo>
                <a:cubicBezTo>
                  <a:pt x="218877" y="60575"/>
                  <a:pt x="218418" y="63240"/>
                  <a:pt x="217571" y="65793"/>
                </a:cubicBezTo>
                <a:cubicBezTo>
                  <a:pt x="216954" y="67812"/>
                  <a:pt x="215413" y="69419"/>
                  <a:pt x="213422" y="70118"/>
                </a:cubicBezTo>
                <a:cubicBezTo>
                  <a:pt x="213044" y="71087"/>
                  <a:pt x="212501" y="71982"/>
                  <a:pt x="211816" y="72766"/>
                </a:cubicBezTo>
                <a:cubicBezTo>
                  <a:pt x="207544" y="77849"/>
                  <a:pt x="199777" y="83375"/>
                  <a:pt x="190950" y="87188"/>
                </a:cubicBezTo>
                <a:cubicBezTo>
                  <a:pt x="192991" y="86573"/>
                  <a:pt x="195185" y="86716"/>
                  <a:pt x="197129" y="87594"/>
                </a:cubicBezTo>
                <a:lnTo>
                  <a:pt x="197199" y="87541"/>
                </a:lnTo>
                <a:cubicBezTo>
                  <a:pt x="199713" y="88771"/>
                  <a:pt x="201999" y="90418"/>
                  <a:pt x="203960" y="92413"/>
                </a:cubicBezTo>
                <a:cubicBezTo>
                  <a:pt x="203960" y="92413"/>
                  <a:pt x="201383" y="93772"/>
                  <a:pt x="195981" y="92554"/>
                </a:cubicBezTo>
                <a:cubicBezTo>
                  <a:pt x="193385" y="91846"/>
                  <a:pt x="191284" y="89936"/>
                  <a:pt x="190332" y="87417"/>
                </a:cubicBezTo>
                <a:lnTo>
                  <a:pt x="185902" y="89045"/>
                </a:lnTo>
                <a:lnTo>
                  <a:pt x="186850" y="93907"/>
                </a:lnTo>
                <a:cubicBezTo>
                  <a:pt x="187437" y="96923"/>
                  <a:pt x="188082" y="100242"/>
                  <a:pt x="188408" y="101945"/>
                </a:cubicBezTo>
                <a:cubicBezTo>
                  <a:pt x="206906" y="102050"/>
                  <a:pt x="225309" y="99275"/>
                  <a:pt x="242955" y="93719"/>
                </a:cubicBezTo>
                <a:lnTo>
                  <a:pt x="244843" y="93084"/>
                </a:lnTo>
                <a:lnTo>
                  <a:pt x="244843" y="95061"/>
                </a:lnTo>
                <a:cubicBezTo>
                  <a:pt x="244831" y="100627"/>
                  <a:pt x="242926" y="106025"/>
                  <a:pt x="239442" y="110366"/>
                </a:cubicBezTo>
                <a:cubicBezTo>
                  <a:pt x="235954" y="114563"/>
                  <a:pt x="231276" y="117610"/>
                  <a:pt x="226026" y="119104"/>
                </a:cubicBezTo>
                <a:cubicBezTo>
                  <a:pt x="225452" y="123118"/>
                  <a:pt x="223470" y="126799"/>
                  <a:pt x="220430" y="129483"/>
                </a:cubicBezTo>
                <a:cubicBezTo>
                  <a:pt x="219632" y="130158"/>
                  <a:pt x="218769" y="130749"/>
                  <a:pt x="217853" y="131249"/>
                </a:cubicBezTo>
                <a:cubicBezTo>
                  <a:pt x="229980" y="129872"/>
                  <a:pt x="239212" y="128142"/>
                  <a:pt x="243625" y="127312"/>
                </a:cubicBezTo>
                <a:lnTo>
                  <a:pt x="245656" y="126924"/>
                </a:lnTo>
                <a:lnTo>
                  <a:pt x="245550" y="126924"/>
                </a:lnTo>
                <a:cubicBezTo>
                  <a:pt x="247544" y="126588"/>
                  <a:pt x="249486" y="126165"/>
                  <a:pt x="251075" y="125776"/>
                </a:cubicBezTo>
                <a:cubicBezTo>
                  <a:pt x="248692" y="130280"/>
                  <a:pt x="245821" y="134506"/>
                  <a:pt x="242513" y="138380"/>
                </a:cubicBezTo>
                <a:cubicBezTo>
                  <a:pt x="236930" y="145020"/>
                  <a:pt x="230075" y="150474"/>
                  <a:pt x="222354" y="154427"/>
                </a:cubicBezTo>
                <a:cubicBezTo>
                  <a:pt x="215559" y="157865"/>
                  <a:pt x="208260" y="160196"/>
                  <a:pt x="200729" y="161329"/>
                </a:cubicBezTo>
                <a:cubicBezTo>
                  <a:pt x="199559" y="161493"/>
                  <a:pt x="198380" y="161569"/>
                  <a:pt x="197199" y="161558"/>
                </a:cubicBezTo>
                <a:cubicBezTo>
                  <a:pt x="194996" y="161550"/>
                  <a:pt x="192796" y="161391"/>
                  <a:pt x="190614" y="161082"/>
                </a:cubicBezTo>
                <a:lnTo>
                  <a:pt x="188531" y="160782"/>
                </a:lnTo>
                <a:lnTo>
                  <a:pt x="192574" y="177675"/>
                </a:lnTo>
                <a:lnTo>
                  <a:pt x="179105" y="178540"/>
                </a:lnTo>
                <a:lnTo>
                  <a:pt x="165618" y="177675"/>
                </a:lnTo>
                <a:lnTo>
                  <a:pt x="169661" y="160782"/>
                </a:lnTo>
                <a:lnTo>
                  <a:pt x="167578" y="161082"/>
                </a:lnTo>
                <a:cubicBezTo>
                  <a:pt x="165396" y="161391"/>
                  <a:pt x="163196" y="161550"/>
                  <a:pt x="160993" y="161558"/>
                </a:cubicBezTo>
                <a:cubicBezTo>
                  <a:pt x="159812" y="161571"/>
                  <a:pt x="158631" y="161493"/>
                  <a:pt x="157463" y="161329"/>
                </a:cubicBezTo>
                <a:cubicBezTo>
                  <a:pt x="149927" y="160199"/>
                  <a:pt x="142620" y="157869"/>
                  <a:pt x="135820" y="154427"/>
                </a:cubicBezTo>
                <a:cubicBezTo>
                  <a:pt x="128097" y="150476"/>
                  <a:pt x="121244" y="145020"/>
                  <a:pt x="115661" y="138380"/>
                </a:cubicBezTo>
                <a:cubicBezTo>
                  <a:pt x="112353" y="134506"/>
                  <a:pt x="109483" y="130280"/>
                  <a:pt x="107099" y="125776"/>
                </a:cubicBezTo>
                <a:cubicBezTo>
                  <a:pt x="108706" y="126165"/>
                  <a:pt x="110683" y="126588"/>
                  <a:pt x="112625" y="126924"/>
                </a:cubicBezTo>
                <a:lnTo>
                  <a:pt x="114672" y="127312"/>
                </a:lnTo>
                <a:cubicBezTo>
                  <a:pt x="119068" y="128142"/>
                  <a:pt x="128283" y="129872"/>
                  <a:pt x="140428" y="131231"/>
                </a:cubicBezTo>
                <a:cubicBezTo>
                  <a:pt x="139512" y="130767"/>
                  <a:pt x="138647" y="130204"/>
                  <a:pt x="137850" y="129554"/>
                </a:cubicBezTo>
                <a:cubicBezTo>
                  <a:pt x="134819" y="126864"/>
                  <a:pt x="132837" y="123187"/>
                  <a:pt x="132254" y="119174"/>
                </a:cubicBezTo>
                <a:cubicBezTo>
                  <a:pt x="127006" y="117676"/>
                  <a:pt x="122330" y="114631"/>
                  <a:pt x="118838" y="110436"/>
                </a:cubicBezTo>
                <a:cubicBezTo>
                  <a:pt x="115366" y="106088"/>
                  <a:pt x="113463" y="100696"/>
                  <a:pt x="113437" y="95131"/>
                </a:cubicBezTo>
                <a:lnTo>
                  <a:pt x="113437" y="93154"/>
                </a:lnTo>
                <a:lnTo>
                  <a:pt x="115308" y="93790"/>
                </a:lnTo>
                <a:cubicBezTo>
                  <a:pt x="132985" y="99331"/>
                  <a:pt x="151418" y="102081"/>
                  <a:pt x="169943" y="101945"/>
                </a:cubicBezTo>
                <a:cubicBezTo>
                  <a:pt x="170596" y="98538"/>
                  <a:pt x="172520" y="88671"/>
                  <a:pt x="172715" y="87682"/>
                </a:cubicBezTo>
                <a:lnTo>
                  <a:pt x="172715" y="87453"/>
                </a:lnTo>
                <a:cubicBezTo>
                  <a:pt x="173067" y="85634"/>
                  <a:pt x="174127" y="80144"/>
                  <a:pt x="179052" y="80144"/>
                </a:cubicBezTo>
                <a:lnTo>
                  <a:pt x="179281" y="80144"/>
                </a:lnTo>
                <a:cubicBezTo>
                  <a:pt x="181744" y="80144"/>
                  <a:pt x="183244" y="81530"/>
                  <a:pt x="184173" y="83136"/>
                </a:cubicBezTo>
                <a:lnTo>
                  <a:pt x="185439" y="86872"/>
                </a:lnTo>
                <a:lnTo>
                  <a:pt x="189697" y="85317"/>
                </a:lnTo>
                <a:cubicBezTo>
                  <a:pt x="188269" y="83071"/>
                  <a:pt x="187647" y="80407"/>
                  <a:pt x="187932" y="77761"/>
                </a:cubicBezTo>
                <a:cubicBezTo>
                  <a:pt x="188576" y="74983"/>
                  <a:pt x="190032" y="72457"/>
                  <a:pt x="192115" y="70506"/>
                </a:cubicBezTo>
                <a:cubicBezTo>
                  <a:pt x="192911" y="73150"/>
                  <a:pt x="193369" y="75885"/>
                  <a:pt x="193475" y="78644"/>
                </a:cubicBezTo>
                <a:cubicBezTo>
                  <a:pt x="193581" y="81715"/>
                  <a:pt x="190421" y="84699"/>
                  <a:pt x="189803" y="85246"/>
                </a:cubicBezTo>
                <a:lnTo>
                  <a:pt x="198360" y="80203"/>
                </a:lnTo>
                <a:lnTo>
                  <a:pt x="196740" y="73189"/>
                </a:lnTo>
                <a:cubicBezTo>
                  <a:pt x="197277" y="70395"/>
                  <a:pt x="198606" y="67816"/>
                  <a:pt x="200571" y="65757"/>
                </a:cubicBezTo>
                <a:cubicBezTo>
                  <a:pt x="201362" y="68435"/>
                  <a:pt x="201835" y="71196"/>
                  <a:pt x="201983" y="73983"/>
                </a:cubicBezTo>
                <a:lnTo>
                  <a:pt x="202036" y="73983"/>
                </a:lnTo>
                <a:lnTo>
                  <a:pt x="199036" y="79805"/>
                </a:lnTo>
                <a:lnTo>
                  <a:pt x="206308" y="75519"/>
                </a:lnTo>
                <a:cubicBezTo>
                  <a:pt x="205005" y="73304"/>
                  <a:pt x="204425" y="70737"/>
                  <a:pt x="204649" y="68176"/>
                </a:cubicBezTo>
                <a:cubicBezTo>
                  <a:pt x="205140" y="65537"/>
                  <a:pt x="206363" y="63090"/>
                  <a:pt x="208179" y="61115"/>
                </a:cubicBezTo>
                <a:cubicBezTo>
                  <a:pt x="208912" y="63687"/>
                  <a:pt x="209344" y="66335"/>
                  <a:pt x="209468" y="69005"/>
                </a:cubicBezTo>
                <a:cubicBezTo>
                  <a:pt x="209627" y="71971"/>
                  <a:pt x="206838" y="75007"/>
                  <a:pt x="206361" y="75502"/>
                </a:cubicBezTo>
                <a:cubicBezTo>
                  <a:pt x="208176" y="74058"/>
                  <a:pt x="209886" y="72490"/>
                  <a:pt x="211480" y="70806"/>
                </a:cubicBezTo>
                <a:cubicBezTo>
                  <a:pt x="211869" y="70382"/>
                  <a:pt x="212310" y="69835"/>
                  <a:pt x="212628" y="69429"/>
                </a:cubicBezTo>
                <a:cubicBezTo>
                  <a:pt x="212202" y="67265"/>
                  <a:pt x="212559" y="65018"/>
                  <a:pt x="213634" y="63092"/>
                </a:cubicBezTo>
                <a:cubicBezTo>
                  <a:pt x="214824" y="60853"/>
                  <a:pt x="216672" y="59035"/>
                  <a:pt x="218930" y="57884"/>
                </a:cubicBezTo>
                <a:close/>
                <a:moveTo>
                  <a:pt x="105334" y="56966"/>
                </a:moveTo>
                <a:cubicBezTo>
                  <a:pt x="105334" y="56966"/>
                  <a:pt x="104275" y="57619"/>
                  <a:pt x="104275" y="57619"/>
                </a:cubicBezTo>
                <a:cubicBezTo>
                  <a:pt x="104056" y="57926"/>
                  <a:pt x="103787" y="58194"/>
                  <a:pt x="103480" y="58413"/>
                </a:cubicBezTo>
                <a:cubicBezTo>
                  <a:pt x="103268" y="58537"/>
                  <a:pt x="102580" y="57477"/>
                  <a:pt x="101962" y="57848"/>
                </a:cubicBezTo>
                <a:cubicBezTo>
                  <a:pt x="101786" y="57954"/>
                  <a:pt x="101644" y="58378"/>
                  <a:pt x="101485" y="58643"/>
                </a:cubicBezTo>
                <a:cubicBezTo>
                  <a:pt x="101212" y="59347"/>
                  <a:pt x="101212" y="60127"/>
                  <a:pt x="101485" y="60831"/>
                </a:cubicBezTo>
                <a:cubicBezTo>
                  <a:pt x="101485" y="61079"/>
                  <a:pt x="101379" y="61591"/>
                  <a:pt x="101485" y="61767"/>
                </a:cubicBezTo>
                <a:cubicBezTo>
                  <a:pt x="101591" y="61944"/>
                  <a:pt x="101944" y="62120"/>
                  <a:pt x="102033" y="62279"/>
                </a:cubicBezTo>
                <a:cubicBezTo>
                  <a:pt x="102121" y="62438"/>
                  <a:pt x="102262" y="62932"/>
                  <a:pt x="102368" y="63109"/>
                </a:cubicBezTo>
                <a:cubicBezTo>
                  <a:pt x="102739" y="63850"/>
                  <a:pt x="103498" y="63762"/>
                  <a:pt x="104133" y="63391"/>
                </a:cubicBezTo>
                <a:cubicBezTo>
                  <a:pt x="104433" y="63197"/>
                  <a:pt x="104751" y="62491"/>
                  <a:pt x="104910" y="62332"/>
                </a:cubicBezTo>
                <a:cubicBezTo>
                  <a:pt x="105069" y="62173"/>
                  <a:pt x="105475" y="62155"/>
                  <a:pt x="105652" y="61802"/>
                </a:cubicBezTo>
                <a:cubicBezTo>
                  <a:pt x="105835" y="61532"/>
                  <a:pt x="105973" y="61234"/>
                  <a:pt x="106057" y="60920"/>
                </a:cubicBezTo>
                <a:lnTo>
                  <a:pt x="106057" y="60849"/>
                </a:lnTo>
                <a:cubicBezTo>
                  <a:pt x="106110" y="60425"/>
                  <a:pt x="105881" y="60178"/>
                  <a:pt x="105969" y="59808"/>
                </a:cubicBezTo>
                <a:cubicBezTo>
                  <a:pt x="105934" y="59613"/>
                  <a:pt x="106234" y="59313"/>
                  <a:pt x="106234" y="59172"/>
                </a:cubicBezTo>
                <a:cubicBezTo>
                  <a:pt x="106266" y="58904"/>
                  <a:pt x="106320" y="58637"/>
                  <a:pt x="106393" y="58378"/>
                </a:cubicBezTo>
                <a:cubicBezTo>
                  <a:pt x="106347" y="58111"/>
                  <a:pt x="106245" y="57859"/>
                  <a:pt x="106093" y="57636"/>
                </a:cubicBezTo>
                <a:cubicBezTo>
                  <a:pt x="106063" y="57391"/>
                  <a:pt x="105966" y="57158"/>
                  <a:pt x="105810" y="56966"/>
                </a:cubicBezTo>
                <a:cubicBezTo>
                  <a:pt x="105687" y="56807"/>
                  <a:pt x="105334" y="56966"/>
                  <a:pt x="105334" y="56966"/>
                </a:cubicBezTo>
                <a:close/>
                <a:moveTo>
                  <a:pt x="726228" y="55465"/>
                </a:moveTo>
                <a:cubicBezTo>
                  <a:pt x="727797" y="55523"/>
                  <a:pt x="729360" y="55687"/>
                  <a:pt x="730906" y="55957"/>
                </a:cubicBezTo>
                <a:cubicBezTo>
                  <a:pt x="732832" y="56082"/>
                  <a:pt x="734765" y="56082"/>
                  <a:pt x="736691" y="55957"/>
                </a:cubicBezTo>
                <a:cubicBezTo>
                  <a:pt x="738168" y="55957"/>
                  <a:pt x="739091" y="57865"/>
                  <a:pt x="739706" y="58358"/>
                </a:cubicBezTo>
                <a:cubicBezTo>
                  <a:pt x="740322" y="58850"/>
                  <a:pt x="744199" y="59035"/>
                  <a:pt x="745123" y="60019"/>
                </a:cubicBezTo>
                <a:cubicBezTo>
                  <a:pt x="746045" y="61004"/>
                  <a:pt x="745923" y="64142"/>
                  <a:pt x="746907" y="66173"/>
                </a:cubicBezTo>
                <a:cubicBezTo>
                  <a:pt x="747892" y="68205"/>
                  <a:pt x="750846" y="69251"/>
                  <a:pt x="751092" y="75405"/>
                </a:cubicBezTo>
                <a:cubicBezTo>
                  <a:pt x="751338" y="81559"/>
                  <a:pt x="749677" y="81682"/>
                  <a:pt x="745923" y="84883"/>
                </a:cubicBezTo>
                <a:cubicBezTo>
                  <a:pt x="744876" y="86237"/>
                  <a:pt x="744999" y="88391"/>
                  <a:pt x="746907" y="88021"/>
                </a:cubicBezTo>
                <a:cubicBezTo>
                  <a:pt x="750292" y="87344"/>
                  <a:pt x="762477" y="84636"/>
                  <a:pt x="765370" y="83713"/>
                </a:cubicBezTo>
                <a:cubicBezTo>
                  <a:pt x="768809" y="82636"/>
                  <a:pt x="772328" y="81833"/>
                  <a:pt x="775894" y="81313"/>
                </a:cubicBezTo>
                <a:cubicBezTo>
                  <a:pt x="777063" y="81190"/>
                  <a:pt x="778971" y="82852"/>
                  <a:pt x="780387" y="83221"/>
                </a:cubicBezTo>
                <a:cubicBezTo>
                  <a:pt x="781802" y="83590"/>
                  <a:pt x="784572" y="83467"/>
                  <a:pt x="785064" y="84760"/>
                </a:cubicBezTo>
                <a:cubicBezTo>
                  <a:pt x="786023" y="87211"/>
                  <a:pt x="788110" y="89046"/>
                  <a:pt x="790664" y="89683"/>
                </a:cubicBezTo>
                <a:lnTo>
                  <a:pt x="790541" y="89683"/>
                </a:lnTo>
                <a:cubicBezTo>
                  <a:pt x="791863" y="90014"/>
                  <a:pt x="792857" y="91106"/>
                  <a:pt x="793064" y="92452"/>
                </a:cubicBezTo>
                <a:cubicBezTo>
                  <a:pt x="793064" y="93622"/>
                  <a:pt x="792757" y="95591"/>
                  <a:pt x="792757" y="98114"/>
                </a:cubicBezTo>
                <a:cubicBezTo>
                  <a:pt x="792387" y="102053"/>
                  <a:pt x="785618" y="104823"/>
                  <a:pt x="782664" y="106669"/>
                </a:cubicBezTo>
                <a:cubicBezTo>
                  <a:pt x="781679" y="107346"/>
                  <a:pt x="780694" y="105069"/>
                  <a:pt x="777248" y="105069"/>
                </a:cubicBezTo>
                <a:cubicBezTo>
                  <a:pt x="776078" y="105130"/>
                  <a:pt x="769247" y="105684"/>
                  <a:pt x="768078" y="105684"/>
                </a:cubicBezTo>
                <a:lnTo>
                  <a:pt x="760754" y="106546"/>
                </a:lnTo>
                <a:cubicBezTo>
                  <a:pt x="759092" y="106915"/>
                  <a:pt x="755646" y="108084"/>
                  <a:pt x="754046" y="108577"/>
                </a:cubicBezTo>
                <a:cubicBezTo>
                  <a:pt x="751758" y="109222"/>
                  <a:pt x="749516" y="110024"/>
                  <a:pt x="747338" y="110977"/>
                </a:cubicBezTo>
                <a:cubicBezTo>
                  <a:pt x="746353" y="111592"/>
                  <a:pt x="743953" y="110485"/>
                  <a:pt x="741183" y="110977"/>
                </a:cubicBezTo>
                <a:cubicBezTo>
                  <a:pt x="739953" y="111223"/>
                  <a:pt x="735583" y="113869"/>
                  <a:pt x="731829" y="114915"/>
                </a:cubicBezTo>
                <a:cubicBezTo>
                  <a:pt x="724429" y="116210"/>
                  <a:pt x="717129" y="118020"/>
                  <a:pt x="709981" y="120331"/>
                </a:cubicBezTo>
                <a:cubicBezTo>
                  <a:pt x="708381" y="121931"/>
                  <a:pt x="705058" y="121254"/>
                  <a:pt x="703827" y="121931"/>
                </a:cubicBezTo>
                <a:cubicBezTo>
                  <a:pt x="702596" y="122609"/>
                  <a:pt x="699335" y="122609"/>
                  <a:pt x="697673" y="123470"/>
                </a:cubicBezTo>
                <a:cubicBezTo>
                  <a:pt x="694904" y="124886"/>
                  <a:pt x="693672" y="124086"/>
                  <a:pt x="692134" y="124886"/>
                </a:cubicBezTo>
                <a:cubicBezTo>
                  <a:pt x="690641" y="125442"/>
                  <a:pt x="689042" y="125652"/>
                  <a:pt x="687456" y="125501"/>
                </a:cubicBezTo>
                <a:cubicBezTo>
                  <a:pt x="685747" y="125842"/>
                  <a:pt x="684061" y="126294"/>
                  <a:pt x="682410" y="126855"/>
                </a:cubicBezTo>
                <a:cubicBezTo>
                  <a:pt x="680953" y="127192"/>
                  <a:pt x="679437" y="127192"/>
                  <a:pt x="677979" y="126855"/>
                </a:cubicBezTo>
                <a:cubicBezTo>
                  <a:pt x="676816" y="126682"/>
                  <a:pt x="675634" y="126682"/>
                  <a:pt x="674471" y="126855"/>
                </a:cubicBezTo>
                <a:cubicBezTo>
                  <a:pt x="673302" y="128393"/>
                  <a:pt x="671086" y="128393"/>
                  <a:pt x="668809" y="128393"/>
                </a:cubicBezTo>
                <a:cubicBezTo>
                  <a:pt x="667138" y="128719"/>
                  <a:pt x="665523" y="129278"/>
                  <a:pt x="664009" y="130055"/>
                </a:cubicBezTo>
                <a:cubicBezTo>
                  <a:pt x="663639" y="131163"/>
                  <a:pt x="661670" y="132147"/>
                  <a:pt x="659824" y="132455"/>
                </a:cubicBezTo>
                <a:cubicBezTo>
                  <a:pt x="657978" y="132763"/>
                  <a:pt x="659085" y="131286"/>
                  <a:pt x="656439" y="130055"/>
                </a:cubicBezTo>
                <a:cubicBezTo>
                  <a:pt x="655208" y="129686"/>
                  <a:pt x="652439" y="130732"/>
                  <a:pt x="650284" y="129686"/>
                </a:cubicBezTo>
                <a:cubicBezTo>
                  <a:pt x="648130" y="128639"/>
                  <a:pt x="648254" y="125624"/>
                  <a:pt x="648685" y="123101"/>
                </a:cubicBezTo>
                <a:cubicBezTo>
                  <a:pt x="648746" y="122547"/>
                  <a:pt x="648377" y="120208"/>
                  <a:pt x="648377" y="117685"/>
                </a:cubicBezTo>
                <a:cubicBezTo>
                  <a:pt x="648112" y="116147"/>
                  <a:pt x="648540" y="114570"/>
                  <a:pt x="649546" y="113377"/>
                </a:cubicBezTo>
                <a:cubicBezTo>
                  <a:pt x="653260" y="110626"/>
                  <a:pt x="657425" y="108543"/>
                  <a:pt x="661854" y="107223"/>
                </a:cubicBezTo>
                <a:cubicBezTo>
                  <a:pt x="663024" y="106976"/>
                  <a:pt x="664193" y="109069"/>
                  <a:pt x="665117" y="109069"/>
                </a:cubicBezTo>
                <a:cubicBezTo>
                  <a:pt x="666039" y="109069"/>
                  <a:pt x="670348" y="106669"/>
                  <a:pt x="672194" y="106669"/>
                </a:cubicBezTo>
                <a:cubicBezTo>
                  <a:pt x="677914" y="105980"/>
                  <a:pt x="683573" y="104849"/>
                  <a:pt x="689118" y="103284"/>
                </a:cubicBezTo>
                <a:cubicBezTo>
                  <a:pt x="692011" y="102299"/>
                  <a:pt x="694657" y="103653"/>
                  <a:pt x="696319" y="102299"/>
                </a:cubicBezTo>
                <a:cubicBezTo>
                  <a:pt x="700650" y="100697"/>
                  <a:pt x="705067" y="99341"/>
                  <a:pt x="709550" y="98238"/>
                </a:cubicBezTo>
                <a:cubicBezTo>
                  <a:pt x="711150" y="97868"/>
                  <a:pt x="714104" y="97068"/>
                  <a:pt x="714966" y="95099"/>
                </a:cubicBezTo>
                <a:cubicBezTo>
                  <a:pt x="715059" y="93836"/>
                  <a:pt x="714847" y="92570"/>
                  <a:pt x="714351" y="91406"/>
                </a:cubicBezTo>
                <a:cubicBezTo>
                  <a:pt x="713612" y="89498"/>
                  <a:pt x="712135" y="90175"/>
                  <a:pt x="710535" y="90175"/>
                </a:cubicBezTo>
                <a:cubicBezTo>
                  <a:pt x="709014" y="89752"/>
                  <a:pt x="707714" y="88760"/>
                  <a:pt x="706904" y="87406"/>
                </a:cubicBezTo>
                <a:cubicBezTo>
                  <a:pt x="706827" y="86078"/>
                  <a:pt x="707126" y="84756"/>
                  <a:pt x="707766" y="83590"/>
                </a:cubicBezTo>
                <a:cubicBezTo>
                  <a:pt x="708258" y="82236"/>
                  <a:pt x="708566" y="81682"/>
                  <a:pt x="709182" y="79959"/>
                </a:cubicBezTo>
                <a:cubicBezTo>
                  <a:pt x="709755" y="78469"/>
                  <a:pt x="710248" y="76949"/>
                  <a:pt x="710658" y="75405"/>
                </a:cubicBezTo>
                <a:cubicBezTo>
                  <a:pt x="711458" y="72882"/>
                  <a:pt x="706658" y="65928"/>
                  <a:pt x="706043" y="64020"/>
                </a:cubicBezTo>
                <a:cubicBezTo>
                  <a:pt x="705745" y="62576"/>
                  <a:pt x="706266" y="61087"/>
                  <a:pt x="707396" y="60142"/>
                </a:cubicBezTo>
                <a:cubicBezTo>
                  <a:pt x="709489" y="57988"/>
                  <a:pt x="711889" y="58973"/>
                  <a:pt x="714351" y="58973"/>
                </a:cubicBezTo>
                <a:cubicBezTo>
                  <a:pt x="715800" y="58721"/>
                  <a:pt x="717181" y="58176"/>
                  <a:pt x="718413" y="57373"/>
                </a:cubicBezTo>
                <a:cubicBezTo>
                  <a:pt x="719213" y="56942"/>
                  <a:pt x="720505" y="57557"/>
                  <a:pt x="722290" y="56942"/>
                </a:cubicBezTo>
                <a:cubicBezTo>
                  <a:pt x="724075" y="56327"/>
                  <a:pt x="724075" y="55465"/>
                  <a:pt x="726228" y="55465"/>
                </a:cubicBezTo>
                <a:close/>
                <a:moveTo>
                  <a:pt x="1538470" y="54357"/>
                </a:moveTo>
                <a:cubicBezTo>
                  <a:pt x="1541301" y="54542"/>
                  <a:pt x="1543332" y="57189"/>
                  <a:pt x="1544994" y="59404"/>
                </a:cubicBezTo>
                <a:cubicBezTo>
                  <a:pt x="1546655" y="61620"/>
                  <a:pt x="1544379" y="65497"/>
                  <a:pt x="1542224" y="67404"/>
                </a:cubicBezTo>
                <a:cubicBezTo>
                  <a:pt x="1539929" y="69305"/>
                  <a:pt x="1538098" y="71705"/>
                  <a:pt x="1536871" y="74421"/>
                </a:cubicBezTo>
                <a:cubicBezTo>
                  <a:pt x="1536501" y="75220"/>
                  <a:pt x="1536501" y="80267"/>
                  <a:pt x="1536871" y="80575"/>
                </a:cubicBezTo>
                <a:cubicBezTo>
                  <a:pt x="1537240" y="80882"/>
                  <a:pt x="1540009" y="82790"/>
                  <a:pt x="1540194" y="85560"/>
                </a:cubicBezTo>
                <a:cubicBezTo>
                  <a:pt x="1540378" y="88329"/>
                  <a:pt x="1537732" y="90483"/>
                  <a:pt x="1532931" y="100269"/>
                </a:cubicBezTo>
                <a:cubicBezTo>
                  <a:pt x="1533116" y="100391"/>
                  <a:pt x="1528624" y="106546"/>
                  <a:pt x="1527454" y="108207"/>
                </a:cubicBezTo>
                <a:cubicBezTo>
                  <a:pt x="1526285" y="109869"/>
                  <a:pt x="1530408" y="112700"/>
                  <a:pt x="1534101" y="111715"/>
                </a:cubicBezTo>
                <a:cubicBezTo>
                  <a:pt x="1536070" y="111161"/>
                  <a:pt x="1532931" y="116946"/>
                  <a:pt x="1537363" y="116946"/>
                </a:cubicBezTo>
                <a:cubicBezTo>
                  <a:pt x="1540747" y="116946"/>
                  <a:pt x="1544809" y="113931"/>
                  <a:pt x="1543517" y="110792"/>
                </a:cubicBezTo>
                <a:cubicBezTo>
                  <a:pt x="1542409" y="109746"/>
                  <a:pt x="1540255" y="110792"/>
                  <a:pt x="1538163" y="109007"/>
                </a:cubicBezTo>
                <a:cubicBezTo>
                  <a:pt x="1536070" y="107223"/>
                  <a:pt x="1536132" y="102853"/>
                  <a:pt x="1536932" y="102853"/>
                </a:cubicBezTo>
                <a:cubicBezTo>
                  <a:pt x="1538352" y="102301"/>
                  <a:pt x="1539573" y="101337"/>
                  <a:pt x="1540440" y="100084"/>
                </a:cubicBezTo>
                <a:cubicBezTo>
                  <a:pt x="1541117" y="99407"/>
                  <a:pt x="1543270" y="97868"/>
                  <a:pt x="1543270" y="96760"/>
                </a:cubicBezTo>
                <a:cubicBezTo>
                  <a:pt x="1543270" y="95653"/>
                  <a:pt x="1540071" y="94853"/>
                  <a:pt x="1542779" y="90914"/>
                </a:cubicBezTo>
                <a:cubicBezTo>
                  <a:pt x="1544502" y="88390"/>
                  <a:pt x="1546655" y="88636"/>
                  <a:pt x="1547764" y="88390"/>
                </a:cubicBezTo>
                <a:cubicBezTo>
                  <a:pt x="1548871" y="88144"/>
                  <a:pt x="1549979" y="85498"/>
                  <a:pt x="1550594" y="84144"/>
                </a:cubicBezTo>
                <a:cubicBezTo>
                  <a:pt x="1551297" y="82673"/>
                  <a:pt x="1551735" y="81090"/>
                  <a:pt x="1551887" y="79467"/>
                </a:cubicBezTo>
                <a:cubicBezTo>
                  <a:pt x="1551948" y="75590"/>
                  <a:pt x="1547579" y="73866"/>
                  <a:pt x="1548317" y="70851"/>
                </a:cubicBezTo>
                <a:cubicBezTo>
                  <a:pt x="1549856" y="64758"/>
                  <a:pt x="1564688" y="62420"/>
                  <a:pt x="1566226" y="61373"/>
                </a:cubicBezTo>
                <a:cubicBezTo>
                  <a:pt x="1566657" y="61066"/>
                  <a:pt x="1567026" y="59712"/>
                  <a:pt x="1567827" y="59097"/>
                </a:cubicBezTo>
                <a:cubicBezTo>
                  <a:pt x="1569365" y="57930"/>
                  <a:pt x="1571417" y="57694"/>
                  <a:pt x="1573181" y="58481"/>
                </a:cubicBezTo>
                <a:cubicBezTo>
                  <a:pt x="1575226" y="59495"/>
                  <a:pt x="1577163" y="60711"/>
                  <a:pt x="1578966" y="62112"/>
                </a:cubicBezTo>
                <a:cubicBezTo>
                  <a:pt x="1580141" y="63189"/>
                  <a:pt x="1580696" y="64784"/>
                  <a:pt x="1580443" y="66358"/>
                </a:cubicBezTo>
                <a:cubicBezTo>
                  <a:pt x="1580196" y="68204"/>
                  <a:pt x="1579212" y="73374"/>
                  <a:pt x="1579766" y="73805"/>
                </a:cubicBezTo>
                <a:cubicBezTo>
                  <a:pt x="1580320" y="74236"/>
                  <a:pt x="1574535" y="77375"/>
                  <a:pt x="1571888" y="79959"/>
                </a:cubicBezTo>
                <a:cubicBezTo>
                  <a:pt x="1568529" y="84276"/>
                  <a:pt x="1566403" y="89423"/>
                  <a:pt x="1565734" y="94853"/>
                </a:cubicBezTo>
                <a:cubicBezTo>
                  <a:pt x="1565611" y="95345"/>
                  <a:pt x="1564072" y="99038"/>
                  <a:pt x="1563887" y="100022"/>
                </a:cubicBezTo>
                <a:cubicBezTo>
                  <a:pt x="1563703" y="101007"/>
                  <a:pt x="1563026" y="103776"/>
                  <a:pt x="1562349" y="106177"/>
                </a:cubicBezTo>
                <a:cubicBezTo>
                  <a:pt x="1561506" y="108674"/>
                  <a:pt x="1561090" y="111295"/>
                  <a:pt x="1561118" y="113931"/>
                </a:cubicBezTo>
                <a:cubicBezTo>
                  <a:pt x="1561303" y="115469"/>
                  <a:pt x="1563395" y="115039"/>
                  <a:pt x="1564687" y="115039"/>
                </a:cubicBezTo>
                <a:cubicBezTo>
                  <a:pt x="1567316" y="114440"/>
                  <a:pt x="1569725" y="113118"/>
                  <a:pt x="1571642" y="111223"/>
                </a:cubicBezTo>
                <a:cubicBezTo>
                  <a:pt x="1573231" y="110955"/>
                  <a:pt x="1574853" y="110955"/>
                  <a:pt x="1576442" y="111223"/>
                </a:cubicBezTo>
                <a:cubicBezTo>
                  <a:pt x="1577673" y="111592"/>
                  <a:pt x="1578965" y="113623"/>
                  <a:pt x="1580320" y="114054"/>
                </a:cubicBezTo>
                <a:cubicBezTo>
                  <a:pt x="1581673" y="114484"/>
                  <a:pt x="1583581" y="114608"/>
                  <a:pt x="1584689" y="115346"/>
                </a:cubicBezTo>
                <a:cubicBezTo>
                  <a:pt x="1585797" y="116085"/>
                  <a:pt x="1588197" y="115346"/>
                  <a:pt x="1589674" y="117131"/>
                </a:cubicBezTo>
                <a:lnTo>
                  <a:pt x="1590044" y="117070"/>
                </a:lnTo>
                <a:cubicBezTo>
                  <a:pt x="1592091" y="120496"/>
                  <a:pt x="1593017" y="124477"/>
                  <a:pt x="1592690" y="128455"/>
                </a:cubicBezTo>
                <a:cubicBezTo>
                  <a:pt x="1592589" y="132059"/>
                  <a:pt x="1591618" y="135585"/>
                  <a:pt x="1589859" y="138733"/>
                </a:cubicBezTo>
                <a:cubicBezTo>
                  <a:pt x="1585195" y="141574"/>
                  <a:pt x="1579809" y="143006"/>
                  <a:pt x="1574350" y="142856"/>
                </a:cubicBezTo>
                <a:cubicBezTo>
                  <a:pt x="1572540" y="142851"/>
                  <a:pt x="1570807" y="143584"/>
                  <a:pt x="1569549" y="144887"/>
                </a:cubicBezTo>
                <a:cubicBezTo>
                  <a:pt x="1567507" y="145534"/>
                  <a:pt x="1565290" y="145335"/>
                  <a:pt x="1563395" y="144333"/>
                </a:cubicBezTo>
                <a:cubicBezTo>
                  <a:pt x="1560869" y="143715"/>
                  <a:pt x="1558229" y="143715"/>
                  <a:pt x="1555702" y="144333"/>
                </a:cubicBezTo>
                <a:cubicBezTo>
                  <a:pt x="1550313" y="145801"/>
                  <a:pt x="1545622" y="149138"/>
                  <a:pt x="1542471" y="153749"/>
                </a:cubicBezTo>
                <a:cubicBezTo>
                  <a:pt x="1541300" y="155846"/>
                  <a:pt x="1539630" y="157622"/>
                  <a:pt x="1537609" y="158919"/>
                </a:cubicBezTo>
                <a:cubicBezTo>
                  <a:pt x="1534676" y="160891"/>
                  <a:pt x="1532062" y="163299"/>
                  <a:pt x="1529854" y="166058"/>
                </a:cubicBezTo>
                <a:cubicBezTo>
                  <a:pt x="1528540" y="168258"/>
                  <a:pt x="1528101" y="170872"/>
                  <a:pt x="1528624" y="173381"/>
                </a:cubicBezTo>
                <a:cubicBezTo>
                  <a:pt x="1528870" y="174120"/>
                  <a:pt x="1530532" y="174550"/>
                  <a:pt x="1532316" y="174120"/>
                </a:cubicBezTo>
                <a:cubicBezTo>
                  <a:pt x="1534483" y="173121"/>
                  <a:pt x="1536702" y="172238"/>
                  <a:pt x="1538963" y="171473"/>
                </a:cubicBezTo>
                <a:cubicBezTo>
                  <a:pt x="1540747" y="171227"/>
                  <a:pt x="1541855" y="169012"/>
                  <a:pt x="1543332" y="169134"/>
                </a:cubicBezTo>
                <a:cubicBezTo>
                  <a:pt x="1544809" y="169258"/>
                  <a:pt x="1546779" y="172027"/>
                  <a:pt x="1550964" y="173012"/>
                </a:cubicBezTo>
                <a:cubicBezTo>
                  <a:pt x="1552256" y="173381"/>
                  <a:pt x="1554656" y="174920"/>
                  <a:pt x="1558410" y="176089"/>
                </a:cubicBezTo>
                <a:cubicBezTo>
                  <a:pt x="1558903" y="176212"/>
                  <a:pt x="1561857" y="176828"/>
                  <a:pt x="1561303" y="179043"/>
                </a:cubicBezTo>
                <a:cubicBezTo>
                  <a:pt x="1561207" y="181732"/>
                  <a:pt x="1560557" y="184371"/>
                  <a:pt x="1559395" y="186797"/>
                </a:cubicBezTo>
                <a:cubicBezTo>
                  <a:pt x="1558103" y="188336"/>
                  <a:pt x="1556564" y="190244"/>
                  <a:pt x="1554964" y="190613"/>
                </a:cubicBezTo>
                <a:cubicBezTo>
                  <a:pt x="1552071" y="191167"/>
                  <a:pt x="1550348" y="191229"/>
                  <a:pt x="1547148" y="192090"/>
                </a:cubicBezTo>
                <a:cubicBezTo>
                  <a:pt x="1545548" y="192521"/>
                  <a:pt x="1544379" y="193444"/>
                  <a:pt x="1541855" y="193875"/>
                </a:cubicBezTo>
                <a:cubicBezTo>
                  <a:pt x="1539332" y="194306"/>
                  <a:pt x="1529547" y="196152"/>
                  <a:pt x="1529547" y="199414"/>
                </a:cubicBezTo>
                <a:cubicBezTo>
                  <a:pt x="1529881" y="202233"/>
                  <a:pt x="1530066" y="205068"/>
                  <a:pt x="1530101" y="207907"/>
                </a:cubicBezTo>
                <a:cubicBezTo>
                  <a:pt x="1529960" y="210346"/>
                  <a:pt x="1529651" y="212772"/>
                  <a:pt x="1529177" y="215169"/>
                </a:cubicBezTo>
                <a:cubicBezTo>
                  <a:pt x="1528127" y="217818"/>
                  <a:pt x="1527543" y="220629"/>
                  <a:pt x="1527454" y="223477"/>
                </a:cubicBezTo>
                <a:cubicBezTo>
                  <a:pt x="1527639" y="226062"/>
                  <a:pt x="1524623" y="228524"/>
                  <a:pt x="1524254" y="229016"/>
                </a:cubicBezTo>
                <a:cubicBezTo>
                  <a:pt x="1522284" y="233262"/>
                  <a:pt x="1522593" y="239540"/>
                  <a:pt x="1518100" y="240955"/>
                </a:cubicBezTo>
                <a:cubicBezTo>
                  <a:pt x="1515177" y="242216"/>
                  <a:pt x="1512176" y="243286"/>
                  <a:pt x="1509115" y="244155"/>
                </a:cubicBezTo>
                <a:cubicBezTo>
                  <a:pt x="1506636" y="244481"/>
                  <a:pt x="1504213" y="245143"/>
                  <a:pt x="1501914" y="246125"/>
                </a:cubicBezTo>
                <a:cubicBezTo>
                  <a:pt x="1498377" y="247154"/>
                  <a:pt x="1494620" y="247154"/>
                  <a:pt x="1491083" y="246125"/>
                </a:cubicBezTo>
                <a:cubicBezTo>
                  <a:pt x="1489790" y="245079"/>
                  <a:pt x="1490406" y="241632"/>
                  <a:pt x="1490406" y="239601"/>
                </a:cubicBezTo>
                <a:cubicBezTo>
                  <a:pt x="1490344" y="235847"/>
                  <a:pt x="1480866" y="231908"/>
                  <a:pt x="1479943" y="229693"/>
                </a:cubicBezTo>
                <a:cubicBezTo>
                  <a:pt x="1479020" y="227477"/>
                  <a:pt x="1482282" y="227539"/>
                  <a:pt x="1485543" y="226923"/>
                </a:cubicBezTo>
                <a:cubicBezTo>
                  <a:pt x="1491144" y="225939"/>
                  <a:pt x="1496436" y="225324"/>
                  <a:pt x="1499083" y="224462"/>
                </a:cubicBezTo>
                <a:cubicBezTo>
                  <a:pt x="1504622" y="222431"/>
                  <a:pt x="1506960" y="211107"/>
                  <a:pt x="1509730" y="205999"/>
                </a:cubicBezTo>
                <a:cubicBezTo>
                  <a:pt x="1510592" y="204399"/>
                  <a:pt x="1510345" y="201814"/>
                  <a:pt x="1506776" y="201814"/>
                </a:cubicBezTo>
                <a:cubicBezTo>
                  <a:pt x="1503405" y="202099"/>
                  <a:pt x="1500067" y="202696"/>
                  <a:pt x="1496806" y="203599"/>
                </a:cubicBezTo>
                <a:cubicBezTo>
                  <a:pt x="1493437" y="204484"/>
                  <a:pt x="1489998" y="205081"/>
                  <a:pt x="1486528" y="205384"/>
                </a:cubicBezTo>
                <a:cubicBezTo>
                  <a:pt x="1484251" y="205506"/>
                  <a:pt x="1479451" y="208399"/>
                  <a:pt x="1478097" y="208399"/>
                </a:cubicBezTo>
                <a:cubicBezTo>
                  <a:pt x="1475635" y="208460"/>
                  <a:pt x="1473481" y="209445"/>
                  <a:pt x="1470527" y="206553"/>
                </a:cubicBezTo>
                <a:cubicBezTo>
                  <a:pt x="1469438" y="205916"/>
                  <a:pt x="1468282" y="205400"/>
                  <a:pt x="1467081" y="205014"/>
                </a:cubicBezTo>
                <a:cubicBezTo>
                  <a:pt x="1465419" y="204153"/>
                  <a:pt x="1466281" y="200768"/>
                  <a:pt x="1466281" y="199476"/>
                </a:cubicBezTo>
                <a:cubicBezTo>
                  <a:pt x="1466461" y="196876"/>
                  <a:pt x="1466978" y="194310"/>
                  <a:pt x="1467819" y="191844"/>
                </a:cubicBezTo>
                <a:cubicBezTo>
                  <a:pt x="1469962" y="188731"/>
                  <a:pt x="1473309" y="186657"/>
                  <a:pt x="1477050" y="186120"/>
                </a:cubicBezTo>
                <a:cubicBezTo>
                  <a:pt x="1478343" y="186120"/>
                  <a:pt x="1482405" y="187843"/>
                  <a:pt x="1483759" y="187843"/>
                </a:cubicBezTo>
                <a:cubicBezTo>
                  <a:pt x="1485112" y="187843"/>
                  <a:pt x="1488129" y="184951"/>
                  <a:pt x="1490282" y="183782"/>
                </a:cubicBezTo>
                <a:cubicBezTo>
                  <a:pt x="1492898" y="182821"/>
                  <a:pt x="1495597" y="182099"/>
                  <a:pt x="1498344" y="181628"/>
                </a:cubicBezTo>
                <a:cubicBezTo>
                  <a:pt x="1500093" y="181090"/>
                  <a:pt x="1501737" y="180257"/>
                  <a:pt x="1503206" y="179166"/>
                </a:cubicBezTo>
                <a:cubicBezTo>
                  <a:pt x="1504560" y="178366"/>
                  <a:pt x="1504437" y="177689"/>
                  <a:pt x="1504930" y="176335"/>
                </a:cubicBezTo>
                <a:cubicBezTo>
                  <a:pt x="1505422" y="174981"/>
                  <a:pt x="1505176" y="171473"/>
                  <a:pt x="1505791" y="170181"/>
                </a:cubicBezTo>
                <a:cubicBezTo>
                  <a:pt x="1506781" y="168223"/>
                  <a:pt x="1507545" y="166158"/>
                  <a:pt x="1508068" y="164027"/>
                </a:cubicBezTo>
                <a:cubicBezTo>
                  <a:pt x="1508376" y="162304"/>
                  <a:pt x="1504683" y="163596"/>
                  <a:pt x="1503391" y="163596"/>
                </a:cubicBezTo>
                <a:cubicBezTo>
                  <a:pt x="1501356" y="164156"/>
                  <a:pt x="1499548" y="165340"/>
                  <a:pt x="1498221" y="166981"/>
                </a:cubicBezTo>
                <a:cubicBezTo>
                  <a:pt x="1496562" y="168469"/>
                  <a:pt x="1494549" y="169507"/>
                  <a:pt x="1492374" y="169996"/>
                </a:cubicBezTo>
                <a:cubicBezTo>
                  <a:pt x="1490780" y="170549"/>
                  <a:pt x="1489045" y="170549"/>
                  <a:pt x="1487451" y="169996"/>
                </a:cubicBezTo>
                <a:cubicBezTo>
                  <a:pt x="1485605" y="169012"/>
                  <a:pt x="1485605" y="167719"/>
                  <a:pt x="1485605" y="165504"/>
                </a:cubicBezTo>
                <a:cubicBezTo>
                  <a:pt x="1485414" y="163184"/>
                  <a:pt x="1485883" y="160859"/>
                  <a:pt x="1486959" y="158795"/>
                </a:cubicBezTo>
                <a:cubicBezTo>
                  <a:pt x="1488067" y="157503"/>
                  <a:pt x="1487636" y="150610"/>
                  <a:pt x="1492129" y="146487"/>
                </a:cubicBezTo>
                <a:cubicBezTo>
                  <a:pt x="1493606" y="145194"/>
                  <a:pt x="1497729" y="146979"/>
                  <a:pt x="1499390" y="145994"/>
                </a:cubicBezTo>
                <a:cubicBezTo>
                  <a:pt x="1500262" y="145355"/>
                  <a:pt x="1501166" y="144759"/>
                  <a:pt x="1502098" y="144210"/>
                </a:cubicBezTo>
                <a:cubicBezTo>
                  <a:pt x="1503575" y="143595"/>
                  <a:pt x="1507022" y="144025"/>
                  <a:pt x="1508807" y="143595"/>
                </a:cubicBezTo>
                <a:cubicBezTo>
                  <a:pt x="1511394" y="143148"/>
                  <a:pt x="1513945" y="142511"/>
                  <a:pt x="1516438" y="141687"/>
                </a:cubicBezTo>
                <a:cubicBezTo>
                  <a:pt x="1517362" y="141379"/>
                  <a:pt x="1521054" y="141379"/>
                  <a:pt x="1522162" y="140702"/>
                </a:cubicBezTo>
                <a:cubicBezTo>
                  <a:pt x="1523269" y="140025"/>
                  <a:pt x="1522900" y="140210"/>
                  <a:pt x="1526962" y="138979"/>
                </a:cubicBezTo>
                <a:cubicBezTo>
                  <a:pt x="1526593" y="138856"/>
                  <a:pt x="1528624" y="137625"/>
                  <a:pt x="1529793" y="136948"/>
                </a:cubicBezTo>
                <a:cubicBezTo>
                  <a:pt x="1532016" y="136610"/>
                  <a:pt x="1534278" y="136610"/>
                  <a:pt x="1536501" y="136948"/>
                </a:cubicBezTo>
                <a:cubicBezTo>
                  <a:pt x="1538532" y="137378"/>
                  <a:pt x="1540993" y="136948"/>
                  <a:pt x="1541979" y="136948"/>
                </a:cubicBezTo>
                <a:cubicBezTo>
                  <a:pt x="1543774" y="137721"/>
                  <a:pt x="1545689" y="138180"/>
                  <a:pt x="1547640" y="138302"/>
                </a:cubicBezTo>
                <a:cubicBezTo>
                  <a:pt x="1548933" y="138240"/>
                  <a:pt x="1552441" y="135286"/>
                  <a:pt x="1553794" y="135286"/>
                </a:cubicBezTo>
                <a:cubicBezTo>
                  <a:pt x="1556289" y="134111"/>
                  <a:pt x="1557697" y="131421"/>
                  <a:pt x="1557241" y="128701"/>
                </a:cubicBezTo>
                <a:cubicBezTo>
                  <a:pt x="1554483" y="128620"/>
                  <a:pt x="1551727" y="128931"/>
                  <a:pt x="1549056" y="129624"/>
                </a:cubicBezTo>
                <a:cubicBezTo>
                  <a:pt x="1547210" y="130363"/>
                  <a:pt x="1541671" y="130239"/>
                  <a:pt x="1540440" y="130855"/>
                </a:cubicBezTo>
                <a:cubicBezTo>
                  <a:pt x="1536095" y="132359"/>
                  <a:pt x="1531462" y="132844"/>
                  <a:pt x="1526900" y="132271"/>
                </a:cubicBezTo>
                <a:cubicBezTo>
                  <a:pt x="1524545" y="132387"/>
                  <a:pt x="1522231" y="132929"/>
                  <a:pt x="1520069" y="133871"/>
                </a:cubicBezTo>
                <a:cubicBezTo>
                  <a:pt x="1517843" y="134563"/>
                  <a:pt x="1515555" y="135038"/>
                  <a:pt x="1513237" y="135286"/>
                </a:cubicBezTo>
                <a:cubicBezTo>
                  <a:pt x="1509524" y="135569"/>
                  <a:pt x="1505826" y="136042"/>
                  <a:pt x="1502160" y="136702"/>
                </a:cubicBezTo>
                <a:cubicBezTo>
                  <a:pt x="1500252" y="137133"/>
                  <a:pt x="1496190" y="137748"/>
                  <a:pt x="1493667" y="138425"/>
                </a:cubicBezTo>
                <a:cubicBezTo>
                  <a:pt x="1490146" y="139292"/>
                  <a:pt x="1486767" y="140659"/>
                  <a:pt x="1483635" y="142487"/>
                </a:cubicBezTo>
                <a:cubicBezTo>
                  <a:pt x="1481193" y="144897"/>
                  <a:pt x="1479119" y="147656"/>
                  <a:pt x="1477481" y="150672"/>
                </a:cubicBezTo>
                <a:cubicBezTo>
                  <a:pt x="1476610" y="151932"/>
                  <a:pt x="1475621" y="153107"/>
                  <a:pt x="1474527" y="154180"/>
                </a:cubicBezTo>
                <a:cubicBezTo>
                  <a:pt x="1469542" y="157811"/>
                  <a:pt x="1466465" y="163104"/>
                  <a:pt x="1461726" y="163966"/>
                </a:cubicBezTo>
                <a:cubicBezTo>
                  <a:pt x="1459793" y="164563"/>
                  <a:pt x="1457707" y="163712"/>
                  <a:pt x="1456741" y="161934"/>
                </a:cubicBezTo>
                <a:cubicBezTo>
                  <a:pt x="1454606" y="158355"/>
                  <a:pt x="1453321" y="154334"/>
                  <a:pt x="1452987" y="150179"/>
                </a:cubicBezTo>
                <a:cubicBezTo>
                  <a:pt x="1452987" y="146425"/>
                  <a:pt x="1455141" y="145503"/>
                  <a:pt x="1452987" y="138363"/>
                </a:cubicBezTo>
                <a:cubicBezTo>
                  <a:pt x="1452666" y="136545"/>
                  <a:pt x="1453376" y="134698"/>
                  <a:pt x="1454833" y="133563"/>
                </a:cubicBezTo>
                <a:cubicBezTo>
                  <a:pt x="1456086" y="133034"/>
                  <a:pt x="1457232" y="132283"/>
                  <a:pt x="1458218" y="131348"/>
                </a:cubicBezTo>
                <a:cubicBezTo>
                  <a:pt x="1461213" y="126946"/>
                  <a:pt x="1463966" y="122385"/>
                  <a:pt x="1466465" y="117685"/>
                </a:cubicBezTo>
                <a:cubicBezTo>
                  <a:pt x="1466465" y="117685"/>
                  <a:pt x="1467819" y="116885"/>
                  <a:pt x="1468804" y="117685"/>
                </a:cubicBezTo>
                <a:cubicBezTo>
                  <a:pt x="1469876" y="121112"/>
                  <a:pt x="1470436" y="124680"/>
                  <a:pt x="1470466" y="128270"/>
                </a:cubicBezTo>
                <a:cubicBezTo>
                  <a:pt x="1470443" y="128642"/>
                  <a:pt x="1470497" y="129013"/>
                  <a:pt x="1470625" y="129363"/>
                </a:cubicBezTo>
                <a:cubicBezTo>
                  <a:pt x="1471137" y="130767"/>
                  <a:pt x="1472691" y="131491"/>
                  <a:pt x="1474096" y="130978"/>
                </a:cubicBezTo>
                <a:cubicBezTo>
                  <a:pt x="1476595" y="130458"/>
                  <a:pt x="1478987" y="129522"/>
                  <a:pt x="1481174" y="128209"/>
                </a:cubicBezTo>
                <a:cubicBezTo>
                  <a:pt x="1481605" y="127901"/>
                  <a:pt x="1483574" y="127040"/>
                  <a:pt x="1483574" y="125809"/>
                </a:cubicBezTo>
                <a:cubicBezTo>
                  <a:pt x="1483150" y="124102"/>
                  <a:pt x="1482530" y="122450"/>
                  <a:pt x="1481727" y="120886"/>
                </a:cubicBezTo>
                <a:cubicBezTo>
                  <a:pt x="1481070" y="118555"/>
                  <a:pt x="1480658" y="116162"/>
                  <a:pt x="1480497" y="113746"/>
                </a:cubicBezTo>
                <a:cubicBezTo>
                  <a:pt x="1480497" y="112454"/>
                  <a:pt x="1481051" y="104822"/>
                  <a:pt x="1481605" y="99099"/>
                </a:cubicBezTo>
                <a:cubicBezTo>
                  <a:pt x="1481974" y="95899"/>
                  <a:pt x="1480559" y="92083"/>
                  <a:pt x="1480559" y="83590"/>
                </a:cubicBezTo>
                <a:cubicBezTo>
                  <a:pt x="1480696" y="80570"/>
                  <a:pt x="1480214" y="77555"/>
                  <a:pt x="1479143" y="74728"/>
                </a:cubicBezTo>
                <a:cubicBezTo>
                  <a:pt x="1477605" y="73805"/>
                  <a:pt x="1479697" y="70174"/>
                  <a:pt x="1482097" y="69620"/>
                </a:cubicBezTo>
                <a:cubicBezTo>
                  <a:pt x="1483509" y="69498"/>
                  <a:pt x="1484931" y="69498"/>
                  <a:pt x="1486343" y="69620"/>
                </a:cubicBezTo>
                <a:cubicBezTo>
                  <a:pt x="1487267" y="69559"/>
                  <a:pt x="1487143" y="67651"/>
                  <a:pt x="1488498" y="68204"/>
                </a:cubicBezTo>
                <a:cubicBezTo>
                  <a:pt x="1489851" y="68759"/>
                  <a:pt x="1489606" y="69005"/>
                  <a:pt x="1490344" y="70974"/>
                </a:cubicBezTo>
                <a:cubicBezTo>
                  <a:pt x="1491083" y="72944"/>
                  <a:pt x="1490528" y="73990"/>
                  <a:pt x="1491083" y="76020"/>
                </a:cubicBezTo>
                <a:cubicBezTo>
                  <a:pt x="1491636" y="78051"/>
                  <a:pt x="1490774" y="81005"/>
                  <a:pt x="1491636" y="82175"/>
                </a:cubicBezTo>
                <a:cubicBezTo>
                  <a:pt x="1492174" y="83411"/>
                  <a:pt x="1492174" y="84815"/>
                  <a:pt x="1491636" y="86052"/>
                </a:cubicBezTo>
                <a:cubicBezTo>
                  <a:pt x="1491380" y="87456"/>
                  <a:pt x="1491380" y="88894"/>
                  <a:pt x="1491636" y="90298"/>
                </a:cubicBezTo>
                <a:cubicBezTo>
                  <a:pt x="1492129" y="91899"/>
                  <a:pt x="1491452" y="93560"/>
                  <a:pt x="1491636" y="95653"/>
                </a:cubicBezTo>
                <a:cubicBezTo>
                  <a:pt x="1491821" y="97745"/>
                  <a:pt x="1492251" y="104638"/>
                  <a:pt x="1492251" y="106115"/>
                </a:cubicBezTo>
                <a:cubicBezTo>
                  <a:pt x="1492251" y="107592"/>
                  <a:pt x="1493975" y="109931"/>
                  <a:pt x="1493606" y="113131"/>
                </a:cubicBezTo>
                <a:cubicBezTo>
                  <a:pt x="1493606" y="114423"/>
                  <a:pt x="1493606" y="117070"/>
                  <a:pt x="1493606" y="118300"/>
                </a:cubicBezTo>
                <a:cubicBezTo>
                  <a:pt x="1493236" y="120947"/>
                  <a:pt x="1490959" y="122978"/>
                  <a:pt x="1491513" y="124455"/>
                </a:cubicBezTo>
                <a:cubicBezTo>
                  <a:pt x="1492049" y="125818"/>
                  <a:pt x="1493115" y="126906"/>
                  <a:pt x="1494467" y="127470"/>
                </a:cubicBezTo>
                <a:cubicBezTo>
                  <a:pt x="1496129" y="127840"/>
                  <a:pt x="1498960" y="125870"/>
                  <a:pt x="1500313" y="125870"/>
                </a:cubicBezTo>
                <a:cubicBezTo>
                  <a:pt x="1502001" y="125914"/>
                  <a:pt x="1503690" y="125811"/>
                  <a:pt x="1505360" y="125562"/>
                </a:cubicBezTo>
                <a:cubicBezTo>
                  <a:pt x="1508046" y="124766"/>
                  <a:pt x="1510812" y="124271"/>
                  <a:pt x="1513607" y="124085"/>
                </a:cubicBezTo>
                <a:cubicBezTo>
                  <a:pt x="1514838" y="124024"/>
                  <a:pt x="1516992" y="122547"/>
                  <a:pt x="1518100" y="122547"/>
                </a:cubicBezTo>
                <a:cubicBezTo>
                  <a:pt x="1519401" y="121987"/>
                  <a:pt x="1520590" y="121195"/>
                  <a:pt x="1521607" y="120208"/>
                </a:cubicBezTo>
                <a:cubicBezTo>
                  <a:pt x="1522350" y="119538"/>
                  <a:pt x="1522552" y="118454"/>
                  <a:pt x="1522100" y="117562"/>
                </a:cubicBezTo>
                <a:cubicBezTo>
                  <a:pt x="1521238" y="115408"/>
                  <a:pt x="1519454" y="116270"/>
                  <a:pt x="1517176" y="117070"/>
                </a:cubicBezTo>
                <a:cubicBezTo>
                  <a:pt x="1515945" y="117562"/>
                  <a:pt x="1513484" y="119716"/>
                  <a:pt x="1512684" y="118916"/>
                </a:cubicBezTo>
                <a:cubicBezTo>
                  <a:pt x="1511274" y="118065"/>
                  <a:pt x="1510720" y="116296"/>
                  <a:pt x="1511391" y="114793"/>
                </a:cubicBezTo>
                <a:cubicBezTo>
                  <a:pt x="1511699" y="113438"/>
                  <a:pt x="1510469" y="110854"/>
                  <a:pt x="1508684" y="111408"/>
                </a:cubicBezTo>
                <a:cubicBezTo>
                  <a:pt x="1506899" y="111961"/>
                  <a:pt x="1506776" y="114546"/>
                  <a:pt x="1506899" y="116454"/>
                </a:cubicBezTo>
                <a:cubicBezTo>
                  <a:pt x="1507022" y="118362"/>
                  <a:pt x="1505606" y="118793"/>
                  <a:pt x="1504745" y="119470"/>
                </a:cubicBezTo>
                <a:cubicBezTo>
                  <a:pt x="1503884" y="120146"/>
                  <a:pt x="1503083" y="121623"/>
                  <a:pt x="1501729" y="121070"/>
                </a:cubicBezTo>
                <a:cubicBezTo>
                  <a:pt x="1499677" y="119893"/>
                  <a:pt x="1498481" y="117645"/>
                  <a:pt x="1498652" y="115285"/>
                </a:cubicBezTo>
                <a:cubicBezTo>
                  <a:pt x="1498591" y="113992"/>
                  <a:pt x="1499083" y="104576"/>
                  <a:pt x="1499083" y="103345"/>
                </a:cubicBezTo>
                <a:cubicBezTo>
                  <a:pt x="1499329" y="100822"/>
                  <a:pt x="1497729" y="97376"/>
                  <a:pt x="1497729" y="95222"/>
                </a:cubicBezTo>
                <a:cubicBezTo>
                  <a:pt x="1497932" y="91388"/>
                  <a:pt x="1497932" y="87547"/>
                  <a:pt x="1497729" y="83714"/>
                </a:cubicBezTo>
                <a:cubicBezTo>
                  <a:pt x="1497517" y="82405"/>
                  <a:pt x="1497230" y="81110"/>
                  <a:pt x="1496867" y="79836"/>
                </a:cubicBezTo>
                <a:cubicBezTo>
                  <a:pt x="1497050" y="77773"/>
                  <a:pt x="1497867" y="75816"/>
                  <a:pt x="1499206" y="74236"/>
                </a:cubicBezTo>
                <a:cubicBezTo>
                  <a:pt x="1500213" y="73051"/>
                  <a:pt x="1501610" y="72266"/>
                  <a:pt x="1503145" y="72020"/>
                </a:cubicBezTo>
                <a:cubicBezTo>
                  <a:pt x="1504622" y="71713"/>
                  <a:pt x="1505053" y="75528"/>
                  <a:pt x="1505052" y="78175"/>
                </a:cubicBezTo>
                <a:cubicBezTo>
                  <a:pt x="1504997" y="79581"/>
                  <a:pt x="1505456" y="80959"/>
                  <a:pt x="1506345" y="82052"/>
                </a:cubicBezTo>
                <a:cubicBezTo>
                  <a:pt x="1507509" y="86284"/>
                  <a:pt x="1508129" y="90648"/>
                  <a:pt x="1508191" y="95037"/>
                </a:cubicBezTo>
                <a:cubicBezTo>
                  <a:pt x="1508130" y="97437"/>
                  <a:pt x="1508499" y="97130"/>
                  <a:pt x="1509914" y="98053"/>
                </a:cubicBezTo>
                <a:cubicBezTo>
                  <a:pt x="1511330" y="98976"/>
                  <a:pt x="1515576" y="97191"/>
                  <a:pt x="1516623" y="98053"/>
                </a:cubicBezTo>
                <a:cubicBezTo>
                  <a:pt x="1517669" y="98914"/>
                  <a:pt x="1518162" y="101253"/>
                  <a:pt x="1519146" y="101253"/>
                </a:cubicBezTo>
                <a:cubicBezTo>
                  <a:pt x="1522284" y="101684"/>
                  <a:pt x="1524439" y="96760"/>
                  <a:pt x="1525301" y="95529"/>
                </a:cubicBezTo>
                <a:cubicBezTo>
                  <a:pt x="1527577" y="92329"/>
                  <a:pt x="1522715" y="87899"/>
                  <a:pt x="1522038" y="87775"/>
                </a:cubicBezTo>
                <a:cubicBezTo>
                  <a:pt x="1521361" y="87652"/>
                  <a:pt x="1519392" y="89437"/>
                  <a:pt x="1516623" y="89867"/>
                </a:cubicBezTo>
                <a:cubicBezTo>
                  <a:pt x="1513853" y="90298"/>
                  <a:pt x="1515023" y="92268"/>
                  <a:pt x="1512807" y="91653"/>
                </a:cubicBezTo>
                <a:cubicBezTo>
                  <a:pt x="1510592" y="91037"/>
                  <a:pt x="1511576" y="86175"/>
                  <a:pt x="1512807" y="83960"/>
                </a:cubicBezTo>
                <a:cubicBezTo>
                  <a:pt x="1514061" y="82122"/>
                  <a:pt x="1514862" y="80013"/>
                  <a:pt x="1515145" y="77806"/>
                </a:cubicBezTo>
                <a:cubicBezTo>
                  <a:pt x="1514899" y="75159"/>
                  <a:pt x="1512561" y="71959"/>
                  <a:pt x="1512561" y="70974"/>
                </a:cubicBezTo>
                <a:cubicBezTo>
                  <a:pt x="1512561" y="69989"/>
                  <a:pt x="1515576" y="66727"/>
                  <a:pt x="1516869" y="66666"/>
                </a:cubicBezTo>
                <a:cubicBezTo>
                  <a:pt x="1518162" y="66604"/>
                  <a:pt x="1520377" y="70543"/>
                  <a:pt x="1521608" y="70543"/>
                </a:cubicBezTo>
                <a:cubicBezTo>
                  <a:pt x="1522838" y="70543"/>
                  <a:pt x="1525916" y="65743"/>
                  <a:pt x="1527331" y="62973"/>
                </a:cubicBezTo>
                <a:cubicBezTo>
                  <a:pt x="1528254" y="61250"/>
                  <a:pt x="1528808" y="56327"/>
                  <a:pt x="1531578" y="55096"/>
                </a:cubicBezTo>
                <a:cubicBezTo>
                  <a:pt x="1532686" y="55096"/>
                  <a:pt x="1534224" y="55650"/>
                  <a:pt x="1535024" y="55096"/>
                </a:cubicBezTo>
                <a:cubicBezTo>
                  <a:pt x="1536093" y="54565"/>
                  <a:pt x="1537278" y="54311"/>
                  <a:pt x="1538470" y="54357"/>
                </a:cubicBezTo>
                <a:close/>
                <a:moveTo>
                  <a:pt x="197722" y="49466"/>
                </a:moveTo>
                <a:cubicBezTo>
                  <a:pt x="164528" y="44698"/>
                  <a:pt x="129515" y="52594"/>
                  <a:pt x="100550" y="74283"/>
                </a:cubicBezTo>
                <a:lnTo>
                  <a:pt x="100532" y="74283"/>
                </a:lnTo>
                <a:cubicBezTo>
                  <a:pt x="67486" y="99018"/>
                  <a:pt x="48054" y="137898"/>
                  <a:pt x="48104" y="179175"/>
                </a:cubicBezTo>
                <a:cubicBezTo>
                  <a:pt x="48100" y="185853"/>
                  <a:pt x="48603" y="192520"/>
                  <a:pt x="49604" y="199122"/>
                </a:cubicBezTo>
                <a:cubicBezTo>
                  <a:pt x="49692" y="199670"/>
                  <a:pt x="49816" y="200199"/>
                  <a:pt x="49904" y="200746"/>
                </a:cubicBezTo>
                <a:cubicBezTo>
                  <a:pt x="50310" y="203200"/>
                  <a:pt x="50787" y="205619"/>
                  <a:pt x="51316" y="208019"/>
                </a:cubicBezTo>
                <a:cubicBezTo>
                  <a:pt x="52093" y="211409"/>
                  <a:pt x="52940" y="214780"/>
                  <a:pt x="53964" y="218064"/>
                </a:cubicBezTo>
                <a:cubicBezTo>
                  <a:pt x="55094" y="221594"/>
                  <a:pt x="56400" y="225125"/>
                  <a:pt x="57813" y="228655"/>
                </a:cubicBezTo>
                <a:cubicBezTo>
                  <a:pt x="58007" y="229114"/>
                  <a:pt x="58183" y="229609"/>
                  <a:pt x="58378" y="230068"/>
                </a:cubicBezTo>
                <a:cubicBezTo>
                  <a:pt x="62462" y="239782"/>
                  <a:pt x="67702" y="248968"/>
                  <a:pt x="73982" y="257429"/>
                </a:cubicBezTo>
                <a:lnTo>
                  <a:pt x="74071" y="257535"/>
                </a:lnTo>
                <a:cubicBezTo>
                  <a:pt x="74115" y="257595"/>
                  <a:pt x="74159" y="257653"/>
                  <a:pt x="74203" y="257713"/>
                </a:cubicBezTo>
                <a:cubicBezTo>
                  <a:pt x="85048" y="272195"/>
                  <a:pt x="98314" y="283794"/>
                  <a:pt x="113018" y="292368"/>
                </a:cubicBezTo>
                <a:lnTo>
                  <a:pt x="140713" y="302004"/>
                </a:lnTo>
                <a:lnTo>
                  <a:pt x="138627" y="298666"/>
                </a:lnTo>
                <a:cubicBezTo>
                  <a:pt x="137077" y="297845"/>
                  <a:pt x="135420" y="297252"/>
                  <a:pt x="133702" y="296901"/>
                </a:cubicBezTo>
                <a:lnTo>
                  <a:pt x="132944" y="296204"/>
                </a:lnTo>
                <a:lnTo>
                  <a:pt x="140499" y="297483"/>
                </a:lnTo>
                <a:cubicBezTo>
                  <a:pt x="142379" y="298269"/>
                  <a:pt x="143615" y="300184"/>
                  <a:pt x="144380" y="301903"/>
                </a:cubicBezTo>
                <a:lnTo>
                  <a:pt x="144889" y="303457"/>
                </a:lnTo>
                <a:lnTo>
                  <a:pt x="152328" y="306045"/>
                </a:lnTo>
                <a:lnTo>
                  <a:pt x="154338" y="306045"/>
                </a:lnTo>
                <a:lnTo>
                  <a:pt x="154301" y="306731"/>
                </a:lnTo>
                <a:lnTo>
                  <a:pt x="160463" y="308875"/>
                </a:lnTo>
                <a:lnTo>
                  <a:pt x="181599" y="307827"/>
                </a:lnTo>
                <a:lnTo>
                  <a:pt x="181911" y="307493"/>
                </a:lnTo>
                <a:cubicBezTo>
                  <a:pt x="181947" y="307211"/>
                  <a:pt x="180358" y="307493"/>
                  <a:pt x="180146" y="307493"/>
                </a:cubicBezTo>
                <a:cubicBezTo>
                  <a:pt x="179934" y="307493"/>
                  <a:pt x="180834" y="307034"/>
                  <a:pt x="180834" y="307034"/>
                </a:cubicBezTo>
                <a:lnTo>
                  <a:pt x="177798" y="307034"/>
                </a:lnTo>
                <a:lnTo>
                  <a:pt x="178416" y="306557"/>
                </a:lnTo>
                <a:lnTo>
                  <a:pt x="172185" y="306557"/>
                </a:lnTo>
                <a:cubicBezTo>
                  <a:pt x="172185" y="306557"/>
                  <a:pt x="172520" y="300026"/>
                  <a:pt x="168654" y="298543"/>
                </a:cubicBezTo>
                <a:cubicBezTo>
                  <a:pt x="165787" y="297374"/>
                  <a:pt x="162603" y="297242"/>
                  <a:pt x="159651" y="298172"/>
                </a:cubicBezTo>
                <a:cubicBezTo>
                  <a:pt x="156438" y="299267"/>
                  <a:pt x="155626" y="304739"/>
                  <a:pt x="155150" y="305057"/>
                </a:cubicBezTo>
                <a:cubicBezTo>
                  <a:pt x="154673" y="305375"/>
                  <a:pt x="154355" y="304810"/>
                  <a:pt x="154355" y="304810"/>
                </a:cubicBezTo>
                <a:cubicBezTo>
                  <a:pt x="154355" y="304810"/>
                  <a:pt x="155044" y="300432"/>
                  <a:pt x="156332" y="299126"/>
                </a:cubicBezTo>
                <a:cubicBezTo>
                  <a:pt x="158322" y="297113"/>
                  <a:pt x="161058" y="296013"/>
                  <a:pt x="163888" y="296089"/>
                </a:cubicBezTo>
                <a:cubicBezTo>
                  <a:pt x="168442" y="295772"/>
                  <a:pt x="172573" y="296937"/>
                  <a:pt x="174479" y="298861"/>
                </a:cubicBezTo>
                <a:cubicBezTo>
                  <a:pt x="176386" y="300785"/>
                  <a:pt x="176509" y="305710"/>
                  <a:pt x="176509" y="305710"/>
                </a:cubicBezTo>
                <a:lnTo>
                  <a:pt x="183571" y="305534"/>
                </a:lnTo>
                <a:cubicBezTo>
                  <a:pt x="183571" y="305534"/>
                  <a:pt x="184930" y="300432"/>
                  <a:pt x="186218" y="299126"/>
                </a:cubicBezTo>
                <a:cubicBezTo>
                  <a:pt x="188206" y="297110"/>
                  <a:pt x="190942" y="296010"/>
                  <a:pt x="193774" y="296089"/>
                </a:cubicBezTo>
                <a:cubicBezTo>
                  <a:pt x="198328" y="295772"/>
                  <a:pt x="202459" y="296937"/>
                  <a:pt x="204365" y="298861"/>
                </a:cubicBezTo>
                <a:cubicBezTo>
                  <a:pt x="206272" y="300785"/>
                  <a:pt x="206395" y="305710"/>
                  <a:pt x="206395" y="305710"/>
                </a:cubicBezTo>
                <a:lnTo>
                  <a:pt x="212375" y="305561"/>
                </a:lnTo>
                <a:lnTo>
                  <a:pt x="213645" y="304958"/>
                </a:lnTo>
                <a:lnTo>
                  <a:pt x="214529" y="302248"/>
                </a:lnTo>
                <a:cubicBezTo>
                  <a:pt x="215226" y="300476"/>
                  <a:pt x="216246" y="298446"/>
                  <a:pt x="217534" y="297413"/>
                </a:cubicBezTo>
                <a:cubicBezTo>
                  <a:pt x="220112" y="295348"/>
                  <a:pt x="224931" y="295736"/>
                  <a:pt x="224931" y="295736"/>
                </a:cubicBezTo>
                <a:lnTo>
                  <a:pt x="224931" y="298349"/>
                </a:lnTo>
                <a:cubicBezTo>
                  <a:pt x="224931" y="298349"/>
                  <a:pt x="219635" y="297908"/>
                  <a:pt x="217587" y="299408"/>
                </a:cubicBezTo>
                <a:lnTo>
                  <a:pt x="215340" y="304152"/>
                </a:lnTo>
                <a:lnTo>
                  <a:pt x="257634" y="284058"/>
                </a:lnTo>
                <a:cubicBezTo>
                  <a:pt x="315563" y="240682"/>
                  <a:pt x="327359" y="158557"/>
                  <a:pt x="283981" y="100629"/>
                </a:cubicBezTo>
                <a:cubicBezTo>
                  <a:pt x="262292" y="71665"/>
                  <a:pt x="230917" y="54234"/>
                  <a:pt x="197722" y="49466"/>
                </a:cubicBezTo>
                <a:close/>
                <a:moveTo>
                  <a:pt x="115978" y="47468"/>
                </a:moveTo>
                <a:cubicBezTo>
                  <a:pt x="115807" y="47634"/>
                  <a:pt x="115625" y="47788"/>
                  <a:pt x="115431" y="47927"/>
                </a:cubicBezTo>
                <a:cubicBezTo>
                  <a:pt x="115272" y="48016"/>
                  <a:pt x="114796" y="47963"/>
                  <a:pt x="114619" y="48122"/>
                </a:cubicBezTo>
                <a:cubicBezTo>
                  <a:pt x="114388" y="48280"/>
                  <a:pt x="114130" y="48400"/>
                  <a:pt x="113860" y="48475"/>
                </a:cubicBezTo>
                <a:cubicBezTo>
                  <a:pt x="113666" y="48475"/>
                  <a:pt x="113260" y="48227"/>
                  <a:pt x="112942" y="48475"/>
                </a:cubicBezTo>
                <a:cubicBezTo>
                  <a:pt x="112624" y="48722"/>
                  <a:pt x="112360" y="48563"/>
                  <a:pt x="112165" y="48722"/>
                </a:cubicBezTo>
                <a:lnTo>
                  <a:pt x="112112" y="48651"/>
                </a:lnTo>
                <a:cubicBezTo>
                  <a:pt x="111953" y="49039"/>
                  <a:pt x="112448" y="49445"/>
                  <a:pt x="112483" y="49851"/>
                </a:cubicBezTo>
                <a:cubicBezTo>
                  <a:pt x="112490" y="50109"/>
                  <a:pt x="112605" y="50353"/>
                  <a:pt x="112801" y="50522"/>
                </a:cubicBezTo>
                <a:cubicBezTo>
                  <a:pt x="113164" y="50722"/>
                  <a:pt x="113470" y="51013"/>
                  <a:pt x="113683" y="51370"/>
                </a:cubicBezTo>
                <a:cubicBezTo>
                  <a:pt x="113860" y="51634"/>
                  <a:pt x="114584" y="51829"/>
                  <a:pt x="114690" y="52005"/>
                </a:cubicBezTo>
                <a:cubicBezTo>
                  <a:pt x="114796" y="52182"/>
                  <a:pt x="115643" y="52535"/>
                  <a:pt x="115890" y="52711"/>
                </a:cubicBezTo>
                <a:cubicBezTo>
                  <a:pt x="116137" y="52888"/>
                  <a:pt x="116243" y="53311"/>
                  <a:pt x="116402" y="53470"/>
                </a:cubicBezTo>
                <a:cubicBezTo>
                  <a:pt x="116601" y="53762"/>
                  <a:pt x="116977" y="53873"/>
                  <a:pt x="117302" y="53735"/>
                </a:cubicBezTo>
                <a:cubicBezTo>
                  <a:pt x="117479" y="53629"/>
                  <a:pt x="117655" y="53117"/>
                  <a:pt x="117814" y="52958"/>
                </a:cubicBezTo>
                <a:cubicBezTo>
                  <a:pt x="117973" y="52799"/>
                  <a:pt x="118308" y="52694"/>
                  <a:pt x="118485" y="52535"/>
                </a:cubicBezTo>
                <a:cubicBezTo>
                  <a:pt x="118743" y="52319"/>
                  <a:pt x="118948" y="52047"/>
                  <a:pt x="119085" y="51740"/>
                </a:cubicBezTo>
                <a:cubicBezTo>
                  <a:pt x="119159" y="51476"/>
                  <a:pt x="119207" y="51204"/>
                  <a:pt x="119226" y="50928"/>
                </a:cubicBezTo>
                <a:cubicBezTo>
                  <a:pt x="119279" y="50611"/>
                  <a:pt x="119138" y="50169"/>
                  <a:pt x="119138" y="49887"/>
                </a:cubicBezTo>
                <a:cubicBezTo>
                  <a:pt x="119260" y="49585"/>
                  <a:pt x="119297" y="49255"/>
                  <a:pt x="119244" y="48934"/>
                </a:cubicBezTo>
                <a:cubicBezTo>
                  <a:pt x="119180" y="48660"/>
                  <a:pt x="119053" y="48406"/>
                  <a:pt x="118873" y="48192"/>
                </a:cubicBezTo>
                <a:cubicBezTo>
                  <a:pt x="118644" y="48056"/>
                  <a:pt x="118402" y="47945"/>
                  <a:pt x="118150" y="47857"/>
                </a:cubicBezTo>
                <a:cubicBezTo>
                  <a:pt x="117744" y="47663"/>
                  <a:pt x="116296" y="47186"/>
                  <a:pt x="115978" y="47468"/>
                </a:cubicBezTo>
                <a:close/>
                <a:moveTo>
                  <a:pt x="106623" y="45086"/>
                </a:moveTo>
                <a:cubicBezTo>
                  <a:pt x="106764" y="45051"/>
                  <a:pt x="106764" y="45563"/>
                  <a:pt x="106782" y="45933"/>
                </a:cubicBezTo>
                <a:cubicBezTo>
                  <a:pt x="106716" y="46331"/>
                  <a:pt x="106598" y="46715"/>
                  <a:pt x="106429" y="47081"/>
                </a:cubicBezTo>
                <a:cubicBezTo>
                  <a:pt x="106164" y="47593"/>
                  <a:pt x="106146" y="47946"/>
                  <a:pt x="105934" y="48352"/>
                </a:cubicBezTo>
                <a:cubicBezTo>
                  <a:pt x="105715" y="48691"/>
                  <a:pt x="105442" y="48989"/>
                  <a:pt x="105122" y="49234"/>
                </a:cubicBezTo>
                <a:cubicBezTo>
                  <a:pt x="104819" y="49413"/>
                  <a:pt x="104429" y="49319"/>
                  <a:pt x="104240" y="49023"/>
                </a:cubicBezTo>
                <a:cubicBezTo>
                  <a:pt x="104063" y="48749"/>
                  <a:pt x="104063" y="48396"/>
                  <a:pt x="104240" y="48122"/>
                </a:cubicBezTo>
                <a:cubicBezTo>
                  <a:pt x="104524" y="47658"/>
                  <a:pt x="104843" y="47215"/>
                  <a:pt x="105193" y="46798"/>
                </a:cubicBezTo>
                <a:cubicBezTo>
                  <a:pt x="105324" y="46609"/>
                  <a:pt x="105426" y="46401"/>
                  <a:pt x="105493" y="46181"/>
                </a:cubicBezTo>
                <a:cubicBezTo>
                  <a:pt x="105564" y="45933"/>
                  <a:pt x="105864" y="45863"/>
                  <a:pt x="106023" y="45563"/>
                </a:cubicBezTo>
                <a:cubicBezTo>
                  <a:pt x="106189" y="45365"/>
                  <a:pt x="106393" y="45204"/>
                  <a:pt x="106623" y="45086"/>
                </a:cubicBezTo>
                <a:close/>
                <a:moveTo>
                  <a:pt x="108141" y="40195"/>
                </a:moveTo>
                <a:cubicBezTo>
                  <a:pt x="107893" y="40195"/>
                  <a:pt x="107452" y="40672"/>
                  <a:pt x="107276" y="40672"/>
                </a:cubicBezTo>
                <a:cubicBezTo>
                  <a:pt x="106965" y="40692"/>
                  <a:pt x="106658" y="40746"/>
                  <a:pt x="106358" y="40831"/>
                </a:cubicBezTo>
                <a:cubicBezTo>
                  <a:pt x="106165" y="40921"/>
                  <a:pt x="106019" y="41087"/>
                  <a:pt x="105952" y="41290"/>
                </a:cubicBezTo>
                <a:cubicBezTo>
                  <a:pt x="105846" y="41449"/>
                  <a:pt x="105752" y="41613"/>
                  <a:pt x="105669" y="41784"/>
                </a:cubicBezTo>
                <a:cubicBezTo>
                  <a:pt x="105551" y="41982"/>
                  <a:pt x="105452" y="42188"/>
                  <a:pt x="105369" y="42402"/>
                </a:cubicBezTo>
                <a:cubicBezTo>
                  <a:pt x="105214" y="42723"/>
                  <a:pt x="104998" y="43011"/>
                  <a:pt x="104734" y="43249"/>
                </a:cubicBezTo>
                <a:cubicBezTo>
                  <a:pt x="104398" y="43585"/>
                  <a:pt x="104380" y="43691"/>
                  <a:pt x="104204" y="43797"/>
                </a:cubicBezTo>
                <a:cubicBezTo>
                  <a:pt x="103966" y="44028"/>
                  <a:pt x="103757" y="44289"/>
                  <a:pt x="103586" y="44573"/>
                </a:cubicBezTo>
                <a:cubicBezTo>
                  <a:pt x="103304" y="44979"/>
                  <a:pt x="102845" y="45262"/>
                  <a:pt x="102668" y="45527"/>
                </a:cubicBezTo>
                <a:cubicBezTo>
                  <a:pt x="102366" y="46047"/>
                  <a:pt x="101950" y="46494"/>
                  <a:pt x="101450" y="46833"/>
                </a:cubicBezTo>
                <a:cubicBezTo>
                  <a:pt x="101256" y="46743"/>
                  <a:pt x="101055" y="46665"/>
                  <a:pt x="100850" y="46603"/>
                </a:cubicBezTo>
                <a:cubicBezTo>
                  <a:pt x="100391" y="46515"/>
                  <a:pt x="100232" y="46445"/>
                  <a:pt x="99914" y="46603"/>
                </a:cubicBezTo>
                <a:cubicBezTo>
                  <a:pt x="99699" y="46868"/>
                  <a:pt x="99500" y="47145"/>
                  <a:pt x="99314" y="47433"/>
                </a:cubicBezTo>
                <a:cubicBezTo>
                  <a:pt x="99314" y="47945"/>
                  <a:pt x="98855" y="48510"/>
                  <a:pt x="99420" y="49498"/>
                </a:cubicBezTo>
                <a:cubicBezTo>
                  <a:pt x="99526" y="49675"/>
                  <a:pt x="99808" y="50046"/>
                  <a:pt x="100338" y="50858"/>
                </a:cubicBezTo>
                <a:cubicBezTo>
                  <a:pt x="100668" y="51288"/>
                  <a:pt x="101023" y="51700"/>
                  <a:pt x="101397" y="52093"/>
                </a:cubicBezTo>
                <a:cubicBezTo>
                  <a:pt x="101697" y="52464"/>
                  <a:pt x="102156" y="52835"/>
                  <a:pt x="102262" y="53011"/>
                </a:cubicBezTo>
                <a:cubicBezTo>
                  <a:pt x="102368" y="53188"/>
                  <a:pt x="102703" y="53700"/>
                  <a:pt x="102792" y="53700"/>
                </a:cubicBezTo>
                <a:cubicBezTo>
                  <a:pt x="102880" y="53700"/>
                  <a:pt x="102933" y="53753"/>
                  <a:pt x="103180" y="53965"/>
                </a:cubicBezTo>
                <a:cubicBezTo>
                  <a:pt x="103427" y="54176"/>
                  <a:pt x="103498" y="54388"/>
                  <a:pt x="103798" y="54547"/>
                </a:cubicBezTo>
                <a:cubicBezTo>
                  <a:pt x="103959" y="54619"/>
                  <a:pt x="104133" y="54657"/>
                  <a:pt x="104310" y="54653"/>
                </a:cubicBezTo>
                <a:cubicBezTo>
                  <a:pt x="104659" y="54526"/>
                  <a:pt x="104997" y="54365"/>
                  <a:pt x="105316" y="54176"/>
                </a:cubicBezTo>
                <a:cubicBezTo>
                  <a:pt x="105475" y="54070"/>
                  <a:pt x="105581" y="53876"/>
                  <a:pt x="105828" y="53717"/>
                </a:cubicBezTo>
                <a:cubicBezTo>
                  <a:pt x="106075" y="53559"/>
                  <a:pt x="106569" y="53506"/>
                  <a:pt x="106711" y="53470"/>
                </a:cubicBezTo>
                <a:cubicBezTo>
                  <a:pt x="106852" y="53435"/>
                  <a:pt x="107240" y="53647"/>
                  <a:pt x="107240" y="53788"/>
                </a:cubicBezTo>
                <a:cubicBezTo>
                  <a:pt x="107433" y="54296"/>
                  <a:pt x="107657" y="54791"/>
                  <a:pt x="107911" y="55271"/>
                </a:cubicBezTo>
                <a:cubicBezTo>
                  <a:pt x="108082" y="55638"/>
                  <a:pt x="108289" y="55986"/>
                  <a:pt x="108529" y="56312"/>
                </a:cubicBezTo>
                <a:cubicBezTo>
                  <a:pt x="108635" y="56471"/>
                  <a:pt x="108970" y="56895"/>
                  <a:pt x="108970" y="57071"/>
                </a:cubicBezTo>
                <a:cubicBezTo>
                  <a:pt x="109429" y="57883"/>
                  <a:pt x="109288" y="58289"/>
                  <a:pt x="108670" y="58678"/>
                </a:cubicBezTo>
                <a:cubicBezTo>
                  <a:pt x="108494" y="58784"/>
                  <a:pt x="107858" y="58607"/>
                  <a:pt x="107276" y="58978"/>
                </a:cubicBezTo>
                <a:cubicBezTo>
                  <a:pt x="107187" y="59031"/>
                  <a:pt x="106481" y="59596"/>
                  <a:pt x="106693" y="59772"/>
                </a:cubicBezTo>
                <a:cubicBezTo>
                  <a:pt x="106905" y="59949"/>
                  <a:pt x="108264" y="60055"/>
                  <a:pt x="108670" y="60284"/>
                </a:cubicBezTo>
                <a:cubicBezTo>
                  <a:pt x="109076" y="60514"/>
                  <a:pt x="109270" y="60761"/>
                  <a:pt x="109588" y="60849"/>
                </a:cubicBezTo>
                <a:cubicBezTo>
                  <a:pt x="109939" y="60879"/>
                  <a:pt x="110292" y="60844"/>
                  <a:pt x="110629" y="60743"/>
                </a:cubicBezTo>
                <a:cubicBezTo>
                  <a:pt x="110894" y="60726"/>
                  <a:pt x="111159" y="60831"/>
                  <a:pt x="111336" y="60831"/>
                </a:cubicBezTo>
                <a:cubicBezTo>
                  <a:pt x="111512" y="60831"/>
                  <a:pt x="111953" y="60743"/>
                  <a:pt x="112095" y="60743"/>
                </a:cubicBezTo>
                <a:cubicBezTo>
                  <a:pt x="112269" y="60821"/>
                  <a:pt x="112467" y="60821"/>
                  <a:pt x="112642" y="60743"/>
                </a:cubicBezTo>
                <a:cubicBezTo>
                  <a:pt x="112819" y="60637"/>
                  <a:pt x="112871" y="60231"/>
                  <a:pt x="113242" y="59772"/>
                </a:cubicBezTo>
                <a:cubicBezTo>
                  <a:pt x="113613" y="59313"/>
                  <a:pt x="113419" y="58554"/>
                  <a:pt x="113613" y="58289"/>
                </a:cubicBezTo>
                <a:cubicBezTo>
                  <a:pt x="113895" y="57742"/>
                  <a:pt x="113929" y="57098"/>
                  <a:pt x="113701" y="56524"/>
                </a:cubicBezTo>
                <a:cubicBezTo>
                  <a:pt x="112889" y="54923"/>
                  <a:pt x="111962" y="53384"/>
                  <a:pt x="110930" y="51917"/>
                </a:cubicBezTo>
                <a:cubicBezTo>
                  <a:pt x="110610" y="51661"/>
                  <a:pt x="110345" y="51343"/>
                  <a:pt x="110153" y="50981"/>
                </a:cubicBezTo>
                <a:cubicBezTo>
                  <a:pt x="109941" y="50628"/>
                  <a:pt x="110153" y="50116"/>
                  <a:pt x="110312" y="50116"/>
                </a:cubicBezTo>
                <a:cubicBezTo>
                  <a:pt x="110532" y="50079"/>
                  <a:pt x="110718" y="49933"/>
                  <a:pt x="110806" y="49728"/>
                </a:cubicBezTo>
                <a:cubicBezTo>
                  <a:pt x="110889" y="49285"/>
                  <a:pt x="110942" y="48836"/>
                  <a:pt x="110965" y="48386"/>
                </a:cubicBezTo>
                <a:cubicBezTo>
                  <a:pt x="110894" y="47117"/>
                  <a:pt x="110894" y="45843"/>
                  <a:pt x="110965" y="44573"/>
                </a:cubicBezTo>
                <a:cubicBezTo>
                  <a:pt x="110984" y="44197"/>
                  <a:pt x="110984" y="43820"/>
                  <a:pt x="110965" y="43444"/>
                </a:cubicBezTo>
                <a:cubicBezTo>
                  <a:pt x="111053" y="42875"/>
                  <a:pt x="111184" y="42316"/>
                  <a:pt x="111353" y="41767"/>
                </a:cubicBezTo>
                <a:cubicBezTo>
                  <a:pt x="111281" y="41465"/>
                  <a:pt x="111106" y="41196"/>
                  <a:pt x="110859" y="41008"/>
                </a:cubicBezTo>
                <a:cubicBezTo>
                  <a:pt x="110682" y="40902"/>
                  <a:pt x="110259" y="40354"/>
                  <a:pt x="109906" y="40195"/>
                </a:cubicBezTo>
                <a:cubicBezTo>
                  <a:pt x="109318" y="40137"/>
                  <a:pt x="108728" y="40137"/>
                  <a:pt x="108141" y="40195"/>
                </a:cubicBezTo>
                <a:close/>
                <a:moveTo>
                  <a:pt x="259248" y="37848"/>
                </a:moveTo>
                <a:cubicBezTo>
                  <a:pt x="259036" y="37795"/>
                  <a:pt x="258824" y="37742"/>
                  <a:pt x="258665" y="38042"/>
                </a:cubicBezTo>
                <a:cubicBezTo>
                  <a:pt x="258535" y="38467"/>
                  <a:pt x="258332" y="38868"/>
                  <a:pt x="258065" y="39225"/>
                </a:cubicBezTo>
                <a:cubicBezTo>
                  <a:pt x="257816" y="39671"/>
                  <a:pt x="257512" y="40086"/>
                  <a:pt x="257165" y="40460"/>
                </a:cubicBezTo>
                <a:cubicBezTo>
                  <a:pt x="256480" y="40903"/>
                  <a:pt x="255917" y="41511"/>
                  <a:pt x="255523" y="42226"/>
                </a:cubicBezTo>
                <a:cubicBezTo>
                  <a:pt x="254596" y="42245"/>
                  <a:pt x="253676" y="42070"/>
                  <a:pt x="252822" y="41714"/>
                </a:cubicBezTo>
                <a:cubicBezTo>
                  <a:pt x="252328" y="41466"/>
                  <a:pt x="251745" y="40884"/>
                  <a:pt x="251463" y="40884"/>
                </a:cubicBezTo>
                <a:cubicBezTo>
                  <a:pt x="251207" y="40826"/>
                  <a:pt x="250942" y="40826"/>
                  <a:pt x="250686" y="40884"/>
                </a:cubicBezTo>
                <a:cubicBezTo>
                  <a:pt x="250386" y="40902"/>
                  <a:pt x="250139" y="40743"/>
                  <a:pt x="249874" y="40743"/>
                </a:cubicBezTo>
                <a:cubicBezTo>
                  <a:pt x="249602" y="40840"/>
                  <a:pt x="249325" y="40923"/>
                  <a:pt x="249044" y="40990"/>
                </a:cubicBezTo>
                <a:cubicBezTo>
                  <a:pt x="248661" y="41030"/>
                  <a:pt x="248344" y="41304"/>
                  <a:pt x="248250" y="41678"/>
                </a:cubicBezTo>
                <a:cubicBezTo>
                  <a:pt x="247950" y="42356"/>
                  <a:pt x="248068" y="43145"/>
                  <a:pt x="248550" y="43708"/>
                </a:cubicBezTo>
                <a:cubicBezTo>
                  <a:pt x="248956" y="44026"/>
                  <a:pt x="248974" y="44397"/>
                  <a:pt x="249256" y="44715"/>
                </a:cubicBezTo>
                <a:cubicBezTo>
                  <a:pt x="249419" y="44896"/>
                  <a:pt x="249636" y="45020"/>
                  <a:pt x="249874" y="45068"/>
                </a:cubicBezTo>
                <a:cubicBezTo>
                  <a:pt x="250125" y="45117"/>
                  <a:pt x="250372" y="45182"/>
                  <a:pt x="250616" y="45262"/>
                </a:cubicBezTo>
                <a:lnTo>
                  <a:pt x="251110" y="45544"/>
                </a:lnTo>
                <a:cubicBezTo>
                  <a:pt x="251286" y="45650"/>
                  <a:pt x="251834" y="45650"/>
                  <a:pt x="251763" y="45880"/>
                </a:cubicBezTo>
                <a:cubicBezTo>
                  <a:pt x="251692" y="46109"/>
                  <a:pt x="251216" y="46462"/>
                  <a:pt x="250986" y="46621"/>
                </a:cubicBezTo>
                <a:cubicBezTo>
                  <a:pt x="250291" y="47287"/>
                  <a:pt x="249452" y="47783"/>
                  <a:pt x="248532" y="48069"/>
                </a:cubicBezTo>
                <a:cubicBezTo>
                  <a:pt x="246919" y="48556"/>
                  <a:pt x="245281" y="48957"/>
                  <a:pt x="243625" y="49269"/>
                </a:cubicBezTo>
                <a:cubicBezTo>
                  <a:pt x="243466" y="49269"/>
                  <a:pt x="243166" y="49269"/>
                  <a:pt x="243025" y="49269"/>
                </a:cubicBezTo>
                <a:cubicBezTo>
                  <a:pt x="242704" y="49329"/>
                  <a:pt x="242379" y="49370"/>
                  <a:pt x="242054" y="49393"/>
                </a:cubicBezTo>
                <a:cubicBezTo>
                  <a:pt x="241623" y="49481"/>
                  <a:pt x="241178" y="49481"/>
                  <a:pt x="240748" y="49393"/>
                </a:cubicBezTo>
                <a:lnTo>
                  <a:pt x="240748" y="49322"/>
                </a:lnTo>
                <a:cubicBezTo>
                  <a:pt x="240200" y="49216"/>
                  <a:pt x="239830" y="49375"/>
                  <a:pt x="239883" y="49534"/>
                </a:cubicBezTo>
                <a:cubicBezTo>
                  <a:pt x="239936" y="49693"/>
                  <a:pt x="240183" y="49904"/>
                  <a:pt x="240412" y="50152"/>
                </a:cubicBezTo>
                <a:cubicBezTo>
                  <a:pt x="240642" y="50399"/>
                  <a:pt x="240306" y="50911"/>
                  <a:pt x="240412" y="51175"/>
                </a:cubicBezTo>
                <a:cubicBezTo>
                  <a:pt x="240518" y="51440"/>
                  <a:pt x="240483" y="51758"/>
                  <a:pt x="240659" y="51917"/>
                </a:cubicBezTo>
                <a:cubicBezTo>
                  <a:pt x="240926" y="52069"/>
                  <a:pt x="241221" y="52171"/>
                  <a:pt x="241524" y="52217"/>
                </a:cubicBezTo>
                <a:cubicBezTo>
                  <a:pt x="242043" y="52406"/>
                  <a:pt x="242575" y="52559"/>
                  <a:pt x="243113" y="52676"/>
                </a:cubicBezTo>
                <a:cubicBezTo>
                  <a:pt x="243537" y="52676"/>
                  <a:pt x="244649" y="52676"/>
                  <a:pt x="245108" y="52676"/>
                </a:cubicBezTo>
                <a:cubicBezTo>
                  <a:pt x="246024" y="52849"/>
                  <a:pt x="246963" y="52849"/>
                  <a:pt x="247879" y="52676"/>
                </a:cubicBezTo>
                <a:cubicBezTo>
                  <a:pt x="249239" y="52252"/>
                  <a:pt x="250033" y="52199"/>
                  <a:pt x="251004" y="51899"/>
                </a:cubicBezTo>
                <a:cubicBezTo>
                  <a:pt x="251975" y="51599"/>
                  <a:pt x="253387" y="50240"/>
                  <a:pt x="253581" y="50593"/>
                </a:cubicBezTo>
                <a:cubicBezTo>
                  <a:pt x="253775" y="50946"/>
                  <a:pt x="254040" y="52323"/>
                  <a:pt x="254570" y="53488"/>
                </a:cubicBezTo>
                <a:cubicBezTo>
                  <a:pt x="254718" y="53986"/>
                  <a:pt x="254836" y="54494"/>
                  <a:pt x="254923" y="55006"/>
                </a:cubicBezTo>
                <a:cubicBezTo>
                  <a:pt x="254990" y="55901"/>
                  <a:pt x="255113" y="56793"/>
                  <a:pt x="255293" y="57672"/>
                </a:cubicBezTo>
                <a:cubicBezTo>
                  <a:pt x="255730" y="58613"/>
                  <a:pt x="255730" y="59696"/>
                  <a:pt x="255293" y="60637"/>
                </a:cubicBezTo>
                <a:cubicBezTo>
                  <a:pt x="255301" y="61045"/>
                  <a:pt x="255479" y="61430"/>
                  <a:pt x="255788" y="61696"/>
                </a:cubicBezTo>
                <a:cubicBezTo>
                  <a:pt x="256158" y="62067"/>
                  <a:pt x="256776" y="62085"/>
                  <a:pt x="257129" y="62738"/>
                </a:cubicBezTo>
                <a:cubicBezTo>
                  <a:pt x="257361" y="63022"/>
                  <a:pt x="257641" y="63260"/>
                  <a:pt x="257959" y="63444"/>
                </a:cubicBezTo>
                <a:cubicBezTo>
                  <a:pt x="258347" y="63744"/>
                  <a:pt x="258806" y="63868"/>
                  <a:pt x="259036" y="64044"/>
                </a:cubicBezTo>
                <a:cubicBezTo>
                  <a:pt x="259352" y="64283"/>
                  <a:pt x="259682" y="64501"/>
                  <a:pt x="260024" y="64697"/>
                </a:cubicBezTo>
                <a:cubicBezTo>
                  <a:pt x="260166" y="64750"/>
                  <a:pt x="260342" y="64909"/>
                  <a:pt x="260536" y="64874"/>
                </a:cubicBezTo>
                <a:cubicBezTo>
                  <a:pt x="260731" y="64839"/>
                  <a:pt x="261013" y="64750"/>
                  <a:pt x="261207" y="64750"/>
                </a:cubicBezTo>
                <a:cubicBezTo>
                  <a:pt x="261668" y="64957"/>
                  <a:pt x="262194" y="64957"/>
                  <a:pt x="262655" y="64750"/>
                </a:cubicBezTo>
                <a:cubicBezTo>
                  <a:pt x="262937" y="64644"/>
                  <a:pt x="263061" y="64238"/>
                  <a:pt x="263167" y="64080"/>
                </a:cubicBezTo>
                <a:cubicBezTo>
                  <a:pt x="263273" y="63921"/>
                  <a:pt x="263679" y="63938"/>
                  <a:pt x="263679" y="63691"/>
                </a:cubicBezTo>
                <a:cubicBezTo>
                  <a:pt x="263679" y="63444"/>
                  <a:pt x="263343" y="63215"/>
                  <a:pt x="263184" y="63003"/>
                </a:cubicBezTo>
                <a:cubicBezTo>
                  <a:pt x="262531" y="62226"/>
                  <a:pt x="262125" y="61749"/>
                  <a:pt x="261666" y="61237"/>
                </a:cubicBezTo>
                <a:cubicBezTo>
                  <a:pt x="261490" y="61026"/>
                  <a:pt x="261366" y="60514"/>
                  <a:pt x="261137" y="60196"/>
                </a:cubicBezTo>
                <a:cubicBezTo>
                  <a:pt x="260812" y="59861"/>
                  <a:pt x="260522" y="59495"/>
                  <a:pt x="260272" y="59101"/>
                </a:cubicBezTo>
                <a:cubicBezTo>
                  <a:pt x="259956" y="58242"/>
                  <a:pt x="259560" y="57414"/>
                  <a:pt x="259089" y="56630"/>
                </a:cubicBezTo>
                <a:cubicBezTo>
                  <a:pt x="258524" y="55783"/>
                  <a:pt x="258665" y="54018"/>
                  <a:pt x="258418" y="53382"/>
                </a:cubicBezTo>
                <a:cubicBezTo>
                  <a:pt x="257873" y="52062"/>
                  <a:pt x="257516" y="50671"/>
                  <a:pt x="257359" y="49251"/>
                </a:cubicBezTo>
                <a:cubicBezTo>
                  <a:pt x="257331" y="48759"/>
                  <a:pt x="257525" y="48279"/>
                  <a:pt x="257888" y="47945"/>
                </a:cubicBezTo>
                <a:cubicBezTo>
                  <a:pt x="258171" y="47738"/>
                  <a:pt x="258489" y="47583"/>
                  <a:pt x="258824" y="47486"/>
                </a:cubicBezTo>
                <a:cubicBezTo>
                  <a:pt x="259470" y="47504"/>
                  <a:pt x="260111" y="47604"/>
                  <a:pt x="260731" y="47786"/>
                </a:cubicBezTo>
                <a:cubicBezTo>
                  <a:pt x="261066" y="47892"/>
                  <a:pt x="261419" y="48069"/>
                  <a:pt x="261825" y="48245"/>
                </a:cubicBezTo>
                <a:cubicBezTo>
                  <a:pt x="262219" y="48423"/>
                  <a:pt x="262646" y="48513"/>
                  <a:pt x="263078" y="48510"/>
                </a:cubicBezTo>
                <a:cubicBezTo>
                  <a:pt x="263703" y="48653"/>
                  <a:pt x="264342" y="48731"/>
                  <a:pt x="264985" y="48739"/>
                </a:cubicBezTo>
                <a:cubicBezTo>
                  <a:pt x="265409" y="48633"/>
                  <a:pt x="265603" y="48475"/>
                  <a:pt x="265920" y="48633"/>
                </a:cubicBezTo>
                <a:cubicBezTo>
                  <a:pt x="266238" y="48792"/>
                  <a:pt x="266309" y="48686"/>
                  <a:pt x="266468" y="48404"/>
                </a:cubicBezTo>
                <a:cubicBezTo>
                  <a:pt x="266750" y="47716"/>
                  <a:pt x="266980" y="46762"/>
                  <a:pt x="266468" y="46356"/>
                </a:cubicBezTo>
                <a:cubicBezTo>
                  <a:pt x="265956" y="45950"/>
                  <a:pt x="265514" y="45650"/>
                  <a:pt x="265497" y="45297"/>
                </a:cubicBezTo>
                <a:cubicBezTo>
                  <a:pt x="265479" y="44944"/>
                  <a:pt x="264314" y="44609"/>
                  <a:pt x="264120" y="44503"/>
                </a:cubicBezTo>
                <a:cubicBezTo>
                  <a:pt x="263926" y="44397"/>
                  <a:pt x="263290" y="44609"/>
                  <a:pt x="262849" y="44609"/>
                </a:cubicBezTo>
                <a:cubicBezTo>
                  <a:pt x="262536" y="44587"/>
                  <a:pt x="262229" y="44527"/>
                  <a:pt x="261931" y="44432"/>
                </a:cubicBezTo>
                <a:cubicBezTo>
                  <a:pt x="261666" y="44344"/>
                  <a:pt x="261119" y="44344"/>
                  <a:pt x="261119" y="44344"/>
                </a:cubicBezTo>
                <a:cubicBezTo>
                  <a:pt x="260907" y="44356"/>
                  <a:pt x="260697" y="44300"/>
                  <a:pt x="260519" y="44185"/>
                </a:cubicBezTo>
                <a:cubicBezTo>
                  <a:pt x="260377" y="44061"/>
                  <a:pt x="260978" y="43549"/>
                  <a:pt x="260978" y="43444"/>
                </a:cubicBezTo>
                <a:cubicBezTo>
                  <a:pt x="261507" y="43002"/>
                  <a:pt x="261984" y="42649"/>
                  <a:pt x="262249" y="42455"/>
                </a:cubicBezTo>
                <a:cubicBezTo>
                  <a:pt x="262513" y="42261"/>
                  <a:pt x="262337" y="42049"/>
                  <a:pt x="262513" y="41678"/>
                </a:cubicBezTo>
                <a:cubicBezTo>
                  <a:pt x="262690" y="41308"/>
                  <a:pt x="262937" y="41202"/>
                  <a:pt x="262690" y="40831"/>
                </a:cubicBezTo>
                <a:cubicBezTo>
                  <a:pt x="262377" y="40416"/>
                  <a:pt x="262192" y="39920"/>
                  <a:pt x="262160" y="39401"/>
                </a:cubicBezTo>
                <a:cubicBezTo>
                  <a:pt x="262160" y="39207"/>
                  <a:pt x="261084" y="38783"/>
                  <a:pt x="260907" y="38607"/>
                </a:cubicBezTo>
                <a:cubicBezTo>
                  <a:pt x="260731" y="38430"/>
                  <a:pt x="260307" y="38554"/>
                  <a:pt x="260095" y="38430"/>
                </a:cubicBezTo>
                <a:cubicBezTo>
                  <a:pt x="259883" y="38307"/>
                  <a:pt x="259936" y="38042"/>
                  <a:pt x="259248" y="37848"/>
                </a:cubicBezTo>
                <a:close/>
                <a:moveTo>
                  <a:pt x="143728" y="35112"/>
                </a:moveTo>
                <a:lnTo>
                  <a:pt x="143781" y="35182"/>
                </a:lnTo>
                <a:lnTo>
                  <a:pt x="143740" y="35135"/>
                </a:lnTo>
                <a:close/>
                <a:moveTo>
                  <a:pt x="101609" y="31758"/>
                </a:moveTo>
                <a:cubicBezTo>
                  <a:pt x="101379" y="31669"/>
                  <a:pt x="101026" y="31987"/>
                  <a:pt x="100709" y="31987"/>
                </a:cubicBezTo>
                <a:cubicBezTo>
                  <a:pt x="100391" y="31987"/>
                  <a:pt x="100285" y="31863"/>
                  <a:pt x="100073" y="31987"/>
                </a:cubicBezTo>
                <a:cubicBezTo>
                  <a:pt x="99810" y="32172"/>
                  <a:pt x="99533" y="32338"/>
                  <a:pt x="99244" y="32481"/>
                </a:cubicBezTo>
                <a:cubicBezTo>
                  <a:pt x="99005" y="32575"/>
                  <a:pt x="98776" y="32688"/>
                  <a:pt x="98555" y="32817"/>
                </a:cubicBezTo>
                <a:cubicBezTo>
                  <a:pt x="98255" y="33011"/>
                  <a:pt x="98255" y="33205"/>
                  <a:pt x="98131" y="33346"/>
                </a:cubicBezTo>
                <a:cubicBezTo>
                  <a:pt x="98008" y="33487"/>
                  <a:pt x="97690" y="33629"/>
                  <a:pt x="97602" y="33735"/>
                </a:cubicBezTo>
                <a:cubicBezTo>
                  <a:pt x="97514" y="33841"/>
                  <a:pt x="97514" y="34105"/>
                  <a:pt x="97178" y="34317"/>
                </a:cubicBezTo>
                <a:cubicBezTo>
                  <a:pt x="96843" y="34529"/>
                  <a:pt x="96401" y="34582"/>
                  <a:pt x="96296" y="35059"/>
                </a:cubicBezTo>
                <a:cubicBezTo>
                  <a:pt x="96220" y="35288"/>
                  <a:pt x="96266" y="35542"/>
                  <a:pt x="96419" y="35729"/>
                </a:cubicBezTo>
                <a:cubicBezTo>
                  <a:pt x="96684" y="35941"/>
                  <a:pt x="97937" y="36524"/>
                  <a:pt x="98043" y="36947"/>
                </a:cubicBezTo>
                <a:cubicBezTo>
                  <a:pt x="98123" y="37195"/>
                  <a:pt x="98181" y="37449"/>
                  <a:pt x="98220" y="37706"/>
                </a:cubicBezTo>
                <a:cubicBezTo>
                  <a:pt x="98343" y="38007"/>
                  <a:pt x="98343" y="38112"/>
                  <a:pt x="98343" y="38342"/>
                </a:cubicBezTo>
                <a:cubicBezTo>
                  <a:pt x="98334" y="38564"/>
                  <a:pt x="98403" y="38783"/>
                  <a:pt x="98537" y="38960"/>
                </a:cubicBezTo>
                <a:cubicBezTo>
                  <a:pt x="98772" y="39071"/>
                  <a:pt x="99044" y="39071"/>
                  <a:pt x="99279" y="38960"/>
                </a:cubicBezTo>
                <a:cubicBezTo>
                  <a:pt x="99526" y="38819"/>
                  <a:pt x="99826" y="38730"/>
                  <a:pt x="99932" y="38819"/>
                </a:cubicBezTo>
                <a:cubicBezTo>
                  <a:pt x="100038" y="38907"/>
                  <a:pt x="100267" y="38907"/>
                  <a:pt x="100320" y="39278"/>
                </a:cubicBezTo>
                <a:cubicBezTo>
                  <a:pt x="100373" y="39648"/>
                  <a:pt x="100144" y="39807"/>
                  <a:pt x="99826" y="40195"/>
                </a:cubicBezTo>
                <a:cubicBezTo>
                  <a:pt x="99508" y="40584"/>
                  <a:pt x="98396" y="41625"/>
                  <a:pt x="98290" y="41961"/>
                </a:cubicBezTo>
                <a:cubicBezTo>
                  <a:pt x="98184" y="42296"/>
                  <a:pt x="97708" y="42349"/>
                  <a:pt x="97372" y="42702"/>
                </a:cubicBezTo>
                <a:cubicBezTo>
                  <a:pt x="96719" y="43394"/>
                  <a:pt x="96018" y="44037"/>
                  <a:pt x="95272" y="44626"/>
                </a:cubicBezTo>
                <a:cubicBezTo>
                  <a:pt x="95025" y="44803"/>
                  <a:pt x="94654" y="45474"/>
                  <a:pt x="94477" y="45562"/>
                </a:cubicBezTo>
                <a:cubicBezTo>
                  <a:pt x="94301" y="45650"/>
                  <a:pt x="94001" y="45421"/>
                  <a:pt x="93859" y="45562"/>
                </a:cubicBezTo>
                <a:lnTo>
                  <a:pt x="93859" y="45491"/>
                </a:lnTo>
                <a:cubicBezTo>
                  <a:pt x="93309" y="46063"/>
                  <a:pt x="92871" y="46734"/>
                  <a:pt x="92571" y="47468"/>
                </a:cubicBezTo>
                <a:cubicBezTo>
                  <a:pt x="92534" y="47716"/>
                  <a:pt x="92604" y="47966"/>
                  <a:pt x="92765" y="48157"/>
                </a:cubicBezTo>
                <a:cubicBezTo>
                  <a:pt x="93012" y="48510"/>
                  <a:pt x="93277" y="48828"/>
                  <a:pt x="93277" y="48916"/>
                </a:cubicBezTo>
                <a:cubicBezTo>
                  <a:pt x="93436" y="49304"/>
                  <a:pt x="93736" y="49728"/>
                  <a:pt x="94054" y="49693"/>
                </a:cubicBezTo>
                <a:cubicBezTo>
                  <a:pt x="94371" y="49657"/>
                  <a:pt x="94495" y="49322"/>
                  <a:pt x="94972" y="49234"/>
                </a:cubicBezTo>
                <a:cubicBezTo>
                  <a:pt x="95448" y="49145"/>
                  <a:pt x="95378" y="49445"/>
                  <a:pt x="95642" y="49234"/>
                </a:cubicBezTo>
                <a:cubicBezTo>
                  <a:pt x="95907" y="49022"/>
                  <a:pt x="96031" y="48739"/>
                  <a:pt x="96031" y="48545"/>
                </a:cubicBezTo>
                <a:cubicBezTo>
                  <a:pt x="96181" y="48307"/>
                  <a:pt x="96364" y="48093"/>
                  <a:pt x="96578" y="47910"/>
                </a:cubicBezTo>
                <a:cubicBezTo>
                  <a:pt x="96878" y="47698"/>
                  <a:pt x="97249" y="47504"/>
                  <a:pt x="97249" y="47221"/>
                </a:cubicBezTo>
                <a:cubicBezTo>
                  <a:pt x="97390" y="47091"/>
                  <a:pt x="97551" y="46983"/>
                  <a:pt x="97725" y="46904"/>
                </a:cubicBezTo>
                <a:cubicBezTo>
                  <a:pt x="97958" y="46813"/>
                  <a:pt x="98168" y="46676"/>
                  <a:pt x="98343" y="46497"/>
                </a:cubicBezTo>
                <a:cubicBezTo>
                  <a:pt x="98530" y="46279"/>
                  <a:pt x="98730" y="46072"/>
                  <a:pt x="98943" y="45880"/>
                </a:cubicBezTo>
                <a:cubicBezTo>
                  <a:pt x="99182" y="45767"/>
                  <a:pt x="99388" y="45597"/>
                  <a:pt x="99544" y="45385"/>
                </a:cubicBezTo>
                <a:cubicBezTo>
                  <a:pt x="99703" y="45156"/>
                  <a:pt x="100056" y="44997"/>
                  <a:pt x="100214" y="44732"/>
                </a:cubicBezTo>
                <a:cubicBezTo>
                  <a:pt x="100373" y="44467"/>
                  <a:pt x="100744" y="44344"/>
                  <a:pt x="100921" y="44008"/>
                </a:cubicBezTo>
                <a:cubicBezTo>
                  <a:pt x="101097" y="43673"/>
                  <a:pt x="101644" y="43638"/>
                  <a:pt x="101644" y="43267"/>
                </a:cubicBezTo>
                <a:cubicBezTo>
                  <a:pt x="102455" y="42331"/>
                  <a:pt x="103328" y="41454"/>
                  <a:pt x="104257" y="40637"/>
                </a:cubicBezTo>
                <a:cubicBezTo>
                  <a:pt x="104614" y="40211"/>
                  <a:pt x="104945" y="39763"/>
                  <a:pt x="105245" y="39295"/>
                </a:cubicBezTo>
                <a:cubicBezTo>
                  <a:pt x="105599" y="38995"/>
                  <a:pt x="106022" y="38942"/>
                  <a:pt x="106181" y="38783"/>
                </a:cubicBezTo>
                <a:cubicBezTo>
                  <a:pt x="106400" y="38460"/>
                  <a:pt x="106649" y="38160"/>
                  <a:pt x="106922" y="37883"/>
                </a:cubicBezTo>
                <a:cubicBezTo>
                  <a:pt x="107099" y="37671"/>
                  <a:pt x="107487" y="37230"/>
                  <a:pt x="107699" y="37036"/>
                </a:cubicBezTo>
                <a:lnTo>
                  <a:pt x="108652" y="36294"/>
                </a:lnTo>
                <a:cubicBezTo>
                  <a:pt x="108829" y="36188"/>
                  <a:pt x="109729" y="35535"/>
                  <a:pt x="109888" y="35412"/>
                </a:cubicBezTo>
                <a:cubicBezTo>
                  <a:pt x="110365" y="35182"/>
                  <a:pt x="110806" y="35359"/>
                  <a:pt x="110806" y="35182"/>
                </a:cubicBezTo>
                <a:cubicBezTo>
                  <a:pt x="111053" y="34670"/>
                  <a:pt x="111671" y="33487"/>
                  <a:pt x="111495" y="33117"/>
                </a:cubicBezTo>
                <a:cubicBezTo>
                  <a:pt x="111318" y="32746"/>
                  <a:pt x="111159" y="32464"/>
                  <a:pt x="111053" y="32287"/>
                </a:cubicBezTo>
                <a:cubicBezTo>
                  <a:pt x="110903" y="32130"/>
                  <a:pt x="110682" y="32063"/>
                  <a:pt x="110471" y="32111"/>
                </a:cubicBezTo>
                <a:cubicBezTo>
                  <a:pt x="110054" y="32245"/>
                  <a:pt x="109599" y="32167"/>
                  <a:pt x="109253" y="31899"/>
                </a:cubicBezTo>
                <a:cubicBezTo>
                  <a:pt x="109076" y="31758"/>
                  <a:pt x="108776" y="31952"/>
                  <a:pt x="108476" y="32075"/>
                </a:cubicBezTo>
                <a:cubicBezTo>
                  <a:pt x="108176" y="32199"/>
                  <a:pt x="107823" y="32075"/>
                  <a:pt x="107664" y="32199"/>
                </a:cubicBezTo>
                <a:cubicBezTo>
                  <a:pt x="107208" y="32571"/>
                  <a:pt x="106783" y="32977"/>
                  <a:pt x="106393" y="33417"/>
                </a:cubicBezTo>
                <a:cubicBezTo>
                  <a:pt x="106057" y="33805"/>
                  <a:pt x="104398" y="35341"/>
                  <a:pt x="104169" y="35571"/>
                </a:cubicBezTo>
                <a:cubicBezTo>
                  <a:pt x="103939" y="35800"/>
                  <a:pt x="103763" y="35500"/>
                  <a:pt x="103763" y="35217"/>
                </a:cubicBezTo>
                <a:cubicBezTo>
                  <a:pt x="104098" y="34458"/>
                  <a:pt x="104328" y="34405"/>
                  <a:pt x="103763" y="33452"/>
                </a:cubicBezTo>
                <a:cubicBezTo>
                  <a:pt x="103198" y="32499"/>
                  <a:pt x="102580" y="32622"/>
                  <a:pt x="102386" y="32499"/>
                </a:cubicBezTo>
                <a:cubicBezTo>
                  <a:pt x="102192" y="32375"/>
                  <a:pt x="101838" y="31846"/>
                  <a:pt x="101609" y="31758"/>
                </a:cubicBezTo>
                <a:close/>
                <a:moveTo>
                  <a:pt x="157471" y="26771"/>
                </a:moveTo>
                <a:cubicBezTo>
                  <a:pt x="157637" y="26777"/>
                  <a:pt x="157768" y="26914"/>
                  <a:pt x="157763" y="27080"/>
                </a:cubicBezTo>
                <a:cubicBezTo>
                  <a:pt x="157800" y="27552"/>
                  <a:pt x="157618" y="28014"/>
                  <a:pt x="157268" y="28334"/>
                </a:cubicBezTo>
                <a:cubicBezTo>
                  <a:pt x="156929" y="28438"/>
                  <a:pt x="156566" y="28438"/>
                  <a:pt x="156227" y="28334"/>
                </a:cubicBezTo>
                <a:cubicBezTo>
                  <a:pt x="156110" y="28169"/>
                  <a:pt x="156056" y="27970"/>
                  <a:pt x="156068" y="27769"/>
                </a:cubicBezTo>
                <a:cubicBezTo>
                  <a:pt x="156057" y="27541"/>
                  <a:pt x="156126" y="27317"/>
                  <a:pt x="156262" y="27133"/>
                </a:cubicBezTo>
                <a:cubicBezTo>
                  <a:pt x="156631" y="26990"/>
                  <a:pt x="157007" y="26872"/>
                  <a:pt x="157392" y="26780"/>
                </a:cubicBezTo>
                <a:cubicBezTo>
                  <a:pt x="157418" y="26773"/>
                  <a:pt x="157445" y="26771"/>
                  <a:pt x="157471" y="26771"/>
                </a:cubicBezTo>
                <a:close/>
                <a:moveTo>
                  <a:pt x="160694" y="25297"/>
                </a:moveTo>
                <a:cubicBezTo>
                  <a:pt x="160852" y="25173"/>
                  <a:pt x="161205" y="25102"/>
                  <a:pt x="161294" y="25420"/>
                </a:cubicBezTo>
                <a:cubicBezTo>
                  <a:pt x="161352" y="25669"/>
                  <a:pt x="161382" y="25923"/>
                  <a:pt x="161382" y="26179"/>
                </a:cubicBezTo>
                <a:cubicBezTo>
                  <a:pt x="161239" y="26610"/>
                  <a:pt x="160897" y="26944"/>
                  <a:pt x="160464" y="27080"/>
                </a:cubicBezTo>
                <a:cubicBezTo>
                  <a:pt x="160340" y="27133"/>
                  <a:pt x="159828" y="26832"/>
                  <a:pt x="159828" y="26638"/>
                </a:cubicBezTo>
                <a:cubicBezTo>
                  <a:pt x="159828" y="26444"/>
                  <a:pt x="159387" y="25738"/>
                  <a:pt x="159828" y="25720"/>
                </a:cubicBezTo>
                <a:cubicBezTo>
                  <a:pt x="160270" y="25703"/>
                  <a:pt x="160429" y="25420"/>
                  <a:pt x="160694" y="25297"/>
                </a:cubicBezTo>
                <a:close/>
                <a:moveTo>
                  <a:pt x="156509" y="22967"/>
                </a:moveTo>
                <a:cubicBezTo>
                  <a:pt x="157127" y="22738"/>
                  <a:pt x="157357" y="23126"/>
                  <a:pt x="157374" y="23709"/>
                </a:cubicBezTo>
                <a:cubicBezTo>
                  <a:pt x="157392" y="24291"/>
                  <a:pt x="156792" y="24521"/>
                  <a:pt x="156368" y="24962"/>
                </a:cubicBezTo>
                <a:cubicBezTo>
                  <a:pt x="156156" y="25174"/>
                  <a:pt x="156156" y="24962"/>
                  <a:pt x="155909" y="24768"/>
                </a:cubicBezTo>
                <a:cubicBezTo>
                  <a:pt x="155662" y="24574"/>
                  <a:pt x="155662" y="24097"/>
                  <a:pt x="155662" y="23797"/>
                </a:cubicBezTo>
                <a:cubicBezTo>
                  <a:pt x="155538" y="23108"/>
                  <a:pt x="156351" y="23250"/>
                  <a:pt x="156509" y="22967"/>
                </a:cubicBezTo>
                <a:close/>
                <a:moveTo>
                  <a:pt x="206113" y="22243"/>
                </a:moveTo>
                <a:cubicBezTo>
                  <a:pt x="205583" y="22366"/>
                  <a:pt x="205107" y="22278"/>
                  <a:pt x="204948" y="22825"/>
                </a:cubicBezTo>
                <a:cubicBezTo>
                  <a:pt x="204895" y="23019"/>
                  <a:pt x="204771" y="23726"/>
                  <a:pt x="204771" y="23937"/>
                </a:cubicBezTo>
                <a:cubicBezTo>
                  <a:pt x="204692" y="24328"/>
                  <a:pt x="204692" y="24730"/>
                  <a:pt x="204771" y="25120"/>
                </a:cubicBezTo>
                <a:cubicBezTo>
                  <a:pt x="205049" y="25604"/>
                  <a:pt x="205193" y="26151"/>
                  <a:pt x="205195" y="26709"/>
                </a:cubicBezTo>
                <a:cubicBezTo>
                  <a:pt x="205124" y="27256"/>
                  <a:pt x="204930" y="27733"/>
                  <a:pt x="205283" y="27980"/>
                </a:cubicBezTo>
                <a:cubicBezTo>
                  <a:pt x="205691" y="28171"/>
                  <a:pt x="206141" y="28250"/>
                  <a:pt x="206590" y="28209"/>
                </a:cubicBezTo>
                <a:cubicBezTo>
                  <a:pt x="206936" y="28188"/>
                  <a:pt x="207285" y="28188"/>
                  <a:pt x="207631" y="28209"/>
                </a:cubicBezTo>
                <a:cubicBezTo>
                  <a:pt x="207825" y="28333"/>
                  <a:pt x="207737" y="28792"/>
                  <a:pt x="207631" y="29180"/>
                </a:cubicBezTo>
                <a:cubicBezTo>
                  <a:pt x="207538" y="29579"/>
                  <a:pt x="207370" y="29957"/>
                  <a:pt x="207137" y="30292"/>
                </a:cubicBezTo>
                <a:cubicBezTo>
                  <a:pt x="206696" y="30998"/>
                  <a:pt x="206025" y="33011"/>
                  <a:pt x="204260" y="33258"/>
                </a:cubicBezTo>
                <a:cubicBezTo>
                  <a:pt x="203377" y="33364"/>
                  <a:pt x="202177" y="33682"/>
                  <a:pt x="201400" y="33682"/>
                </a:cubicBezTo>
                <a:cubicBezTo>
                  <a:pt x="201135" y="33682"/>
                  <a:pt x="200694" y="33682"/>
                  <a:pt x="200411" y="33682"/>
                </a:cubicBezTo>
                <a:cubicBezTo>
                  <a:pt x="199582" y="33752"/>
                  <a:pt x="198205" y="33982"/>
                  <a:pt x="197816" y="33982"/>
                </a:cubicBezTo>
                <a:cubicBezTo>
                  <a:pt x="197428" y="33982"/>
                  <a:pt x="196916" y="33593"/>
                  <a:pt x="196704" y="33593"/>
                </a:cubicBezTo>
                <a:cubicBezTo>
                  <a:pt x="195936" y="33592"/>
                  <a:pt x="195181" y="33793"/>
                  <a:pt x="194515" y="34176"/>
                </a:cubicBezTo>
                <a:cubicBezTo>
                  <a:pt x="194556" y="34598"/>
                  <a:pt x="194489" y="35023"/>
                  <a:pt x="194321" y="35412"/>
                </a:cubicBezTo>
                <a:lnTo>
                  <a:pt x="194321" y="35341"/>
                </a:lnTo>
                <a:cubicBezTo>
                  <a:pt x="194127" y="35676"/>
                  <a:pt x="194007" y="36049"/>
                  <a:pt x="193968" y="36435"/>
                </a:cubicBezTo>
                <a:cubicBezTo>
                  <a:pt x="194498" y="37283"/>
                  <a:pt x="195133" y="38466"/>
                  <a:pt x="195327" y="38554"/>
                </a:cubicBezTo>
                <a:cubicBezTo>
                  <a:pt x="195521" y="38642"/>
                  <a:pt x="198628" y="38095"/>
                  <a:pt x="200394" y="37954"/>
                </a:cubicBezTo>
                <a:cubicBezTo>
                  <a:pt x="201725" y="37858"/>
                  <a:pt x="203063" y="37911"/>
                  <a:pt x="204383" y="38112"/>
                </a:cubicBezTo>
                <a:cubicBezTo>
                  <a:pt x="205001" y="38218"/>
                  <a:pt x="205937" y="38624"/>
                  <a:pt x="206519" y="38695"/>
                </a:cubicBezTo>
                <a:cubicBezTo>
                  <a:pt x="207102" y="38766"/>
                  <a:pt x="208090" y="38889"/>
                  <a:pt x="208461" y="38889"/>
                </a:cubicBezTo>
                <a:cubicBezTo>
                  <a:pt x="209139" y="38894"/>
                  <a:pt x="209813" y="39007"/>
                  <a:pt x="210456" y="39225"/>
                </a:cubicBezTo>
                <a:cubicBezTo>
                  <a:pt x="210826" y="39366"/>
                  <a:pt x="211797" y="39472"/>
                  <a:pt x="212380" y="39701"/>
                </a:cubicBezTo>
                <a:cubicBezTo>
                  <a:pt x="212962" y="39931"/>
                  <a:pt x="213969" y="40284"/>
                  <a:pt x="214445" y="40407"/>
                </a:cubicBezTo>
                <a:cubicBezTo>
                  <a:pt x="214922" y="40531"/>
                  <a:pt x="215328" y="40513"/>
                  <a:pt x="215751" y="40619"/>
                </a:cubicBezTo>
                <a:cubicBezTo>
                  <a:pt x="216161" y="40773"/>
                  <a:pt x="216562" y="40951"/>
                  <a:pt x="216952" y="41149"/>
                </a:cubicBezTo>
                <a:cubicBezTo>
                  <a:pt x="217146" y="41202"/>
                  <a:pt x="217481" y="41219"/>
                  <a:pt x="218117" y="41361"/>
                </a:cubicBezTo>
                <a:cubicBezTo>
                  <a:pt x="218364" y="41414"/>
                  <a:pt x="218646" y="41113"/>
                  <a:pt x="218858" y="40902"/>
                </a:cubicBezTo>
                <a:cubicBezTo>
                  <a:pt x="219061" y="40734"/>
                  <a:pt x="219224" y="40522"/>
                  <a:pt x="219335" y="40284"/>
                </a:cubicBezTo>
                <a:cubicBezTo>
                  <a:pt x="219377" y="40134"/>
                  <a:pt x="219377" y="39975"/>
                  <a:pt x="219335" y="39825"/>
                </a:cubicBezTo>
                <a:cubicBezTo>
                  <a:pt x="219335" y="39789"/>
                  <a:pt x="219335" y="39595"/>
                  <a:pt x="219335" y="39507"/>
                </a:cubicBezTo>
                <a:cubicBezTo>
                  <a:pt x="219379" y="39232"/>
                  <a:pt x="219379" y="38953"/>
                  <a:pt x="219335" y="38677"/>
                </a:cubicBezTo>
                <a:cubicBezTo>
                  <a:pt x="219247" y="37989"/>
                  <a:pt x="218682" y="37706"/>
                  <a:pt x="218382" y="37424"/>
                </a:cubicBezTo>
                <a:cubicBezTo>
                  <a:pt x="218140" y="37165"/>
                  <a:pt x="217880" y="36923"/>
                  <a:pt x="217605" y="36700"/>
                </a:cubicBezTo>
                <a:cubicBezTo>
                  <a:pt x="217331" y="36517"/>
                  <a:pt x="217042" y="36356"/>
                  <a:pt x="216740" y="36224"/>
                </a:cubicBezTo>
                <a:cubicBezTo>
                  <a:pt x="216456" y="36160"/>
                  <a:pt x="216166" y="36119"/>
                  <a:pt x="215875" y="36100"/>
                </a:cubicBezTo>
                <a:cubicBezTo>
                  <a:pt x="215557" y="36100"/>
                  <a:pt x="215328" y="36330"/>
                  <a:pt x="214904" y="36224"/>
                </a:cubicBezTo>
                <a:cubicBezTo>
                  <a:pt x="213778" y="35902"/>
                  <a:pt x="212636" y="35650"/>
                  <a:pt x="211479" y="35465"/>
                </a:cubicBezTo>
                <a:cubicBezTo>
                  <a:pt x="211268" y="35164"/>
                  <a:pt x="211621" y="34423"/>
                  <a:pt x="211850" y="33540"/>
                </a:cubicBezTo>
                <a:cubicBezTo>
                  <a:pt x="211938" y="33293"/>
                  <a:pt x="211991" y="32976"/>
                  <a:pt x="212168" y="32852"/>
                </a:cubicBezTo>
                <a:cubicBezTo>
                  <a:pt x="212343" y="32677"/>
                  <a:pt x="212465" y="32457"/>
                  <a:pt x="212521" y="32216"/>
                </a:cubicBezTo>
                <a:cubicBezTo>
                  <a:pt x="212602" y="31980"/>
                  <a:pt x="212749" y="31772"/>
                  <a:pt x="212945" y="31616"/>
                </a:cubicBezTo>
                <a:cubicBezTo>
                  <a:pt x="213149" y="31456"/>
                  <a:pt x="213308" y="31242"/>
                  <a:pt x="213404" y="30998"/>
                </a:cubicBezTo>
                <a:cubicBezTo>
                  <a:pt x="213668" y="30010"/>
                  <a:pt x="213121" y="30169"/>
                  <a:pt x="213404" y="29339"/>
                </a:cubicBezTo>
                <a:cubicBezTo>
                  <a:pt x="213686" y="28509"/>
                  <a:pt x="214533" y="28686"/>
                  <a:pt x="215575" y="28509"/>
                </a:cubicBezTo>
                <a:cubicBezTo>
                  <a:pt x="215958" y="28462"/>
                  <a:pt x="216325" y="28329"/>
                  <a:pt x="216652" y="28121"/>
                </a:cubicBezTo>
                <a:cubicBezTo>
                  <a:pt x="217084" y="27791"/>
                  <a:pt x="217575" y="27544"/>
                  <a:pt x="218099" y="27397"/>
                </a:cubicBezTo>
                <a:cubicBezTo>
                  <a:pt x="219088" y="27027"/>
                  <a:pt x="219706" y="27185"/>
                  <a:pt x="219970" y="26373"/>
                </a:cubicBezTo>
                <a:cubicBezTo>
                  <a:pt x="220023" y="26250"/>
                  <a:pt x="219759" y="25897"/>
                  <a:pt x="219759" y="25667"/>
                </a:cubicBezTo>
                <a:cubicBezTo>
                  <a:pt x="219817" y="25346"/>
                  <a:pt x="219817" y="25018"/>
                  <a:pt x="219759" y="24696"/>
                </a:cubicBezTo>
                <a:cubicBezTo>
                  <a:pt x="219600" y="24255"/>
                  <a:pt x="219264" y="23973"/>
                  <a:pt x="219053" y="23531"/>
                </a:cubicBezTo>
                <a:cubicBezTo>
                  <a:pt x="218934" y="23291"/>
                  <a:pt x="218735" y="23104"/>
                  <a:pt x="218488" y="23002"/>
                </a:cubicBezTo>
                <a:cubicBezTo>
                  <a:pt x="218276" y="23002"/>
                  <a:pt x="218099" y="23125"/>
                  <a:pt x="217693" y="23002"/>
                </a:cubicBezTo>
                <a:cubicBezTo>
                  <a:pt x="217405" y="22894"/>
                  <a:pt x="217097" y="22857"/>
                  <a:pt x="216793" y="22896"/>
                </a:cubicBezTo>
                <a:cubicBezTo>
                  <a:pt x="215676" y="23201"/>
                  <a:pt x="214526" y="23380"/>
                  <a:pt x="213368" y="23425"/>
                </a:cubicBezTo>
                <a:lnTo>
                  <a:pt x="212821" y="23425"/>
                </a:lnTo>
                <a:lnTo>
                  <a:pt x="212044" y="23425"/>
                </a:lnTo>
                <a:cubicBezTo>
                  <a:pt x="210562" y="23390"/>
                  <a:pt x="207931" y="23090"/>
                  <a:pt x="207737" y="23090"/>
                </a:cubicBezTo>
                <a:cubicBezTo>
                  <a:pt x="207225" y="22878"/>
                  <a:pt x="206325" y="22243"/>
                  <a:pt x="206113" y="22243"/>
                </a:cubicBezTo>
                <a:close/>
                <a:moveTo>
                  <a:pt x="150189" y="21025"/>
                </a:moveTo>
                <a:cubicBezTo>
                  <a:pt x="149907" y="21237"/>
                  <a:pt x="149589" y="21325"/>
                  <a:pt x="148795" y="21325"/>
                </a:cubicBezTo>
                <a:cubicBezTo>
                  <a:pt x="147241" y="21466"/>
                  <a:pt x="145688" y="23514"/>
                  <a:pt x="144170" y="24396"/>
                </a:cubicBezTo>
                <a:cubicBezTo>
                  <a:pt x="143801" y="24518"/>
                  <a:pt x="143423" y="24612"/>
                  <a:pt x="143040" y="24679"/>
                </a:cubicBezTo>
                <a:cubicBezTo>
                  <a:pt x="142722" y="24820"/>
                  <a:pt x="142316" y="25085"/>
                  <a:pt x="142246" y="25332"/>
                </a:cubicBezTo>
                <a:cubicBezTo>
                  <a:pt x="142175" y="25579"/>
                  <a:pt x="142210" y="25862"/>
                  <a:pt x="141928" y="26020"/>
                </a:cubicBezTo>
                <a:cubicBezTo>
                  <a:pt x="141645" y="26179"/>
                  <a:pt x="141416" y="26215"/>
                  <a:pt x="141433" y="26426"/>
                </a:cubicBezTo>
                <a:cubicBezTo>
                  <a:pt x="141451" y="26638"/>
                  <a:pt x="141610" y="27521"/>
                  <a:pt x="141875" y="27574"/>
                </a:cubicBezTo>
                <a:cubicBezTo>
                  <a:pt x="142140" y="27627"/>
                  <a:pt x="142334" y="27574"/>
                  <a:pt x="142440" y="27839"/>
                </a:cubicBezTo>
                <a:cubicBezTo>
                  <a:pt x="142546" y="28103"/>
                  <a:pt x="142899" y="28439"/>
                  <a:pt x="143164" y="28439"/>
                </a:cubicBezTo>
                <a:cubicBezTo>
                  <a:pt x="143518" y="28471"/>
                  <a:pt x="143870" y="28548"/>
                  <a:pt x="144205" y="28668"/>
                </a:cubicBezTo>
                <a:cubicBezTo>
                  <a:pt x="144540" y="28757"/>
                  <a:pt x="145158" y="28792"/>
                  <a:pt x="145158" y="29339"/>
                </a:cubicBezTo>
                <a:cubicBezTo>
                  <a:pt x="145158" y="29886"/>
                  <a:pt x="145352" y="30681"/>
                  <a:pt x="145158" y="31104"/>
                </a:cubicBezTo>
                <a:cubicBezTo>
                  <a:pt x="144964" y="31528"/>
                  <a:pt x="144417" y="32146"/>
                  <a:pt x="144205" y="32146"/>
                </a:cubicBezTo>
                <a:cubicBezTo>
                  <a:pt x="143993" y="32146"/>
                  <a:pt x="143622" y="32146"/>
                  <a:pt x="143411" y="32146"/>
                </a:cubicBezTo>
                <a:cubicBezTo>
                  <a:pt x="142791" y="32278"/>
                  <a:pt x="142371" y="32857"/>
                  <a:pt x="142440" y="33487"/>
                </a:cubicBezTo>
                <a:cubicBezTo>
                  <a:pt x="142493" y="33911"/>
                  <a:pt x="143322" y="34653"/>
                  <a:pt x="143322" y="34653"/>
                </a:cubicBezTo>
                <a:lnTo>
                  <a:pt x="143740" y="35135"/>
                </a:lnTo>
                <a:lnTo>
                  <a:pt x="144046" y="35712"/>
                </a:lnTo>
                <a:cubicBezTo>
                  <a:pt x="144152" y="35959"/>
                  <a:pt x="144046" y="36224"/>
                  <a:pt x="144046" y="36577"/>
                </a:cubicBezTo>
                <a:cubicBezTo>
                  <a:pt x="144081" y="36799"/>
                  <a:pt x="144081" y="37025"/>
                  <a:pt x="144046" y="37248"/>
                </a:cubicBezTo>
                <a:cubicBezTo>
                  <a:pt x="143946" y="37556"/>
                  <a:pt x="143755" y="37827"/>
                  <a:pt x="143499" y="38024"/>
                </a:cubicBezTo>
                <a:cubicBezTo>
                  <a:pt x="143322" y="38165"/>
                  <a:pt x="142863" y="38730"/>
                  <a:pt x="142687" y="38819"/>
                </a:cubicBezTo>
                <a:cubicBezTo>
                  <a:pt x="142004" y="39195"/>
                  <a:pt x="141501" y="39832"/>
                  <a:pt x="141292" y="40584"/>
                </a:cubicBezTo>
                <a:cubicBezTo>
                  <a:pt x="141358" y="41142"/>
                  <a:pt x="141531" y="41682"/>
                  <a:pt x="141804" y="42173"/>
                </a:cubicBezTo>
                <a:cubicBezTo>
                  <a:pt x="142006" y="42483"/>
                  <a:pt x="142263" y="42752"/>
                  <a:pt x="142563" y="42967"/>
                </a:cubicBezTo>
                <a:cubicBezTo>
                  <a:pt x="142846" y="43214"/>
                  <a:pt x="142757" y="43797"/>
                  <a:pt x="143111" y="43797"/>
                </a:cubicBezTo>
                <a:cubicBezTo>
                  <a:pt x="143467" y="43813"/>
                  <a:pt x="143822" y="43860"/>
                  <a:pt x="144170" y="43938"/>
                </a:cubicBezTo>
                <a:cubicBezTo>
                  <a:pt x="144417" y="44061"/>
                  <a:pt x="144893" y="43814"/>
                  <a:pt x="144893" y="43814"/>
                </a:cubicBezTo>
                <a:cubicBezTo>
                  <a:pt x="145282" y="43673"/>
                  <a:pt x="145688" y="42649"/>
                  <a:pt x="146465" y="42049"/>
                </a:cubicBezTo>
                <a:cubicBezTo>
                  <a:pt x="147241" y="41449"/>
                  <a:pt x="148971" y="40460"/>
                  <a:pt x="149889" y="39684"/>
                </a:cubicBezTo>
                <a:cubicBezTo>
                  <a:pt x="150938" y="39013"/>
                  <a:pt x="151626" y="37902"/>
                  <a:pt x="151760" y="36665"/>
                </a:cubicBezTo>
                <a:cubicBezTo>
                  <a:pt x="151707" y="36356"/>
                  <a:pt x="151580" y="36067"/>
                  <a:pt x="151390" y="35818"/>
                </a:cubicBezTo>
                <a:cubicBezTo>
                  <a:pt x="151144" y="35606"/>
                  <a:pt x="150844" y="35465"/>
                  <a:pt x="150525" y="35412"/>
                </a:cubicBezTo>
                <a:lnTo>
                  <a:pt x="149642" y="35535"/>
                </a:lnTo>
                <a:cubicBezTo>
                  <a:pt x="149518" y="35500"/>
                  <a:pt x="149395" y="34847"/>
                  <a:pt x="149395" y="34653"/>
                </a:cubicBezTo>
                <a:cubicBezTo>
                  <a:pt x="149884" y="33655"/>
                  <a:pt x="150581" y="32776"/>
                  <a:pt x="151443" y="32075"/>
                </a:cubicBezTo>
                <a:cubicBezTo>
                  <a:pt x="151549" y="31969"/>
                  <a:pt x="151566" y="31934"/>
                  <a:pt x="151549" y="31581"/>
                </a:cubicBezTo>
                <a:cubicBezTo>
                  <a:pt x="151531" y="31228"/>
                  <a:pt x="151372" y="31140"/>
                  <a:pt x="150895" y="30487"/>
                </a:cubicBezTo>
                <a:cubicBezTo>
                  <a:pt x="150648" y="30133"/>
                  <a:pt x="150789" y="29780"/>
                  <a:pt x="150525" y="29780"/>
                </a:cubicBezTo>
                <a:cubicBezTo>
                  <a:pt x="150260" y="29780"/>
                  <a:pt x="149960" y="30133"/>
                  <a:pt x="149730" y="29922"/>
                </a:cubicBezTo>
                <a:cubicBezTo>
                  <a:pt x="149501" y="29710"/>
                  <a:pt x="149501" y="29092"/>
                  <a:pt x="149501" y="28880"/>
                </a:cubicBezTo>
                <a:cubicBezTo>
                  <a:pt x="149300" y="28393"/>
                  <a:pt x="149268" y="27851"/>
                  <a:pt x="149413" y="27344"/>
                </a:cubicBezTo>
                <a:cubicBezTo>
                  <a:pt x="149721" y="26808"/>
                  <a:pt x="150069" y="26294"/>
                  <a:pt x="150454" y="25809"/>
                </a:cubicBezTo>
                <a:cubicBezTo>
                  <a:pt x="150825" y="25367"/>
                  <a:pt x="151054" y="25067"/>
                  <a:pt x="151054" y="24732"/>
                </a:cubicBezTo>
                <a:cubicBezTo>
                  <a:pt x="150931" y="23955"/>
                  <a:pt x="151266" y="23673"/>
                  <a:pt x="151266" y="23320"/>
                </a:cubicBezTo>
                <a:cubicBezTo>
                  <a:pt x="151266" y="22966"/>
                  <a:pt x="151478" y="22455"/>
                  <a:pt x="151266" y="22084"/>
                </a:cubicBezTo>
                <a:cubicBezTo>
                  <a:pt x="151054" y="21713"/>
                  <a:pt x="150472" y="20813"/>
                  <a:pt x="150189" y="21025"/>
                </a:cubicBezTo>
                <a:close/>
                <a:moveTo>
                  <a:pt x="161928" y="20742"/>
                </a:moveTo>
                <a:cubicBezTo>
                  <a:pt x="162034" y="20813"/>
                  <a:pt x="162140" y="21395"/>
                  <a:pt x="162140" y="21607"/>
                </a:cubicBezTo>
                <a:cubicBezTo>
                  <a:pt x="162062" y="22098"/>
                  <a:pt x="161826" y="22550"/>
                  <a:pt x="161469" y="22896"/>
                </a:cubicBezTo>
                <a:cubicBezTo>
                  <a:pt x="161069" y="23011"/>
                  <a:pt x="160648" y="23046"/>
                  <a:pt x="160234" y="23002"/>
                </a:cubicBezTo>
                <a:cubicBezTo>
                  <a:pt x="159863" y="22914"/>
                  <a:pt x="159775" y="22313"/>
                  <a:pt x="159757" y="21960"/>
                </a:cubicBezTo>
                <a:cubicBezTo>
                  <a:pt x="159722" y="21290"/>
                  <a:pt x="161099" y="21131"/>
                  <a:pt x="161928" y="20742"/>
                </a:cubicBezTo>
                <a:close/>
                <a:moveTo>
                  <a:pt x="162829" y="17229"/>
                </a:moveTo>
                <a:cubicBezTo>
                  <a:pt x="161365" y="17851"/>
                  <a:pt x="159934" y="18546"/>
                  <a:pt x="158539" y="19312"/>
                </a:cubicBezTo>
                <a:cubicBezTo>
                  <a:pt x="158168" y="19489"/>
                  <a:pt x="157762" y="19330"/>
                  <a:pt x="157074" y="19665"/>
                </a:cubicBezTo>
                <a:cubicBezTo>
                  <a:pt x="156385" y="20001"/>
                  <a:pt x="155944" y="20372"/>
                  <a:pt x="155308" y="20707"/>
                </a:cubicBezTo>
                <a:cubicBezTo>
                  <a:pt x="155097" y="20831"/>
                  <a:pt x="154391" y="21131"/>
                  <a:pt x="154249" y="21219"/>
                </a:cubicBezTo>
                <a:cubicBezTo>
                  <a:pt x="153986" y="21335"/>
                  <a:pt x="153706" y="21406"/>
                  <a:pt x="153420" y="21431"/>
                </a:cubicBezTo>
                <a:cubicBezTo>
                  <a:pt x="152943" y="21484"/>
                  <a:pt x="152784" y="20954"/>
                  <a:pt x="152449" y="21007"/>
                </a:cubicBezTo>
                <a:cubicBezTo>
                  <a:pt x="152113" y="21060"/>
                  <a:pt x="151813" y="21907"/>
                  <a:pt x="151955" y="22525"/>
                </a:cubicBezTo>
                <a:cubicBezTo>
                  <a:pt x="152002" y="23012"/>
                  <a:pt x="152002" y="23503"/>
                  <a:pt x="151955" y="23990"/>
                </a:cubicBezTo>
                <a:lnTo>
                  <a:pt x="151902" y="23920"/>
                </a:lnTo>
                <a:cubicBezTo>
                  <a:pt x="151880" y="24245"/>
                  <a:pt x="151898" y="24571"/>
                  <a:pt x="151955" y="24891"/>
                </a:cubicBezTo>
                <a:cubicBezTo>
                  <a:pt x="152043" y="25350"/>
                  <a:pt x="152431" y="25685"/>
                  <a:pt x="152431" y="25932"/>
                </a:cubicBezTo>
                <a:cubicBezTo>
                  <a:pt x="152535" y="26790"/>
                  <a:pt x="152742" y="27632"/>
                  <a:pt x="153049" y="28439"/>
                </a:cubicBezTo>
                <a:cubicBezTo>
                  <a:pt x="153173" y="28827"/>
                  <a:pt x="152731" y="29427"/>
                  <a:pt x="152731" y="30081"/>
                </a:cubicBezTo>
                <a:cubicBezTo>
                  <a:pt x="152802" y="30441"/>
                  <a:pt x="152947" y="30783"/>
                  <a:pt x="153155" y="31087"/>
                </a:cubicBezTo>
                <a:cubicBezTo>
                  <a:pt x="153243" y="31228"/>
                  <a:pt x="153790" y="31369"/>
                  <a:pt x="153790" y="31952"/>
                </a:cubicBezTo>
                <a:cubicBezTo>
                  <a:pt x="153790" y="32164"/>
                  <a:pt x="153985" y="32393"/>
                  <a:pt x="154090" y="32570"/>
                </a:cubicBezTo>
                <a:cubicBezTo>
                  <a:pt x="154196" y="32746"/>
                  <a:pt x="154179" y="32958"/>
                  <a:pt x="154426" y="32958"/>
                </a:cubicBezTo>
                <a:cubicBezTo>
                  <a:pt x="154620" y="32984"/>
                  <a:pt x="154814" y="32984"/>
                  <a:pt x="155008" y="32958"/>
                </a:cubicBezTo>
                <a:cubicBezTo>
                  <a:pt x="155220" y="32923"/>
                  <a:pt x="155538" y="32711"/>
                  <a:pt x="155679" y="32711"/>
                </a:cubicBezTo>
                <a:cubicBezTo>
                  <a:pt x="155928" y="32615"/>
                  <a:pt x="156170" y="32504"/>
                  <a:pt x="156403" y="32375"/>
                </a:cubicBezTo>
                <a:cubicBezTo>
                  <a:pt x="156685" y="32164"/>
                  <a:pt x="157003" y="32111"/>
                  <a:pt x="157003" y="32375"/>
                </a:cubicBezTo>
                <a:cubicBezTo>
                  <a:pt x="157053" y="32704"/>
                  <a:pt x="157053" y="33036"/>
                  <a:pt x="157003" y="33364"/>
                </a:cubicBezTo>
                <a:cubicBezTo>
                  <a:pt x="156919" y="33544"/>
                  <a:pt x="156783" y="33698"/>
                  <a:pt x="156615" y="33805"/>
                </a:cubicBezTo>
                <a:cubicBezTo>
                  <a:pt x="156470" y="33867"/>
                  <a:pt x="156313" y="33897"/>
                  <a:pt x="156156" y="33893"/>
                </a:cubicBezTo>
                <a:cubicBezTo>
                  <a:pt x="155944" y="33929"/>
                  <a:pt x="155873" y="34017"/>
                  <a:pt x="155662" y="34052"/>
                </a:cubicBezTo>
                <a:cubicBezTo>
                  <a:pt x="155450" y="34088"/>
                  <a:pt x="155556" y="33911"/>
                  <a:pt x="155185" y="33964"/>
                </a:cubicBezTo>
                <a:cubicBezTo>
                  <a:pt x="154814" y="34017"/>
                  <a:pt x="154814" y="34229"/>
                  <a:pt x="154814" y="34635"/>
                </a:cubicBezTo>
                <a:cubicBezTo>
                  <a:pt x="154814" y="35041"/>
                  <a:pt x="154814" y="35306"/>
                  <a:pt x="154814" y="35465"/>
                </a:cubicBezTo>
                <a:cubicBezTo>
                  <a:pt x="154814" y="35623"/>
                  <a:pt x="154708" y="35906"/>
                  <a:pt x="154814" y="36153"/>
                </a:cubicBezTo>
                <a:cubicBezTo>
                  <a:pt x="154920" y="36400"/>
                  <a:pt x="155132" y="36400"/>
                  <a:pt x="155556" y="36400"/>
                </a:cubicBezTo>
                <a:cubicBezTo>
                  <a:pt x="155820" y="36515"/>
                  <a:pt x="156121" y="36515"/>
                  <a:pt x="156385" y="36400"/>
                </a:cubicBezTo>
                <a:cubicBezTo>
                  <a:pt x="156544" y="36365"/>
                  <a:pt x="157003" y="36524"/>
                  <a:pt x="156791" y="36930"/>
                </a:cubicBezTo>
                <a:cubicBezTo>
                  <a:pt x="156137" y="37278"/>
                  <a:pt x="155506" y="37666"/>
                  <a:pt x="154903" y="38095"/>
                </a:cubicBezTo>
                <a:cubicBezTo>
                  <a:pt x="154435" y="38407"/>
                  <a:pt x="153930" y="38661"/>
                  <a:pt x="153402" y="38854"/>
                </a:cubicBezTo>
                <a:cubicBezTo>
                  <a:pt x="153102" y="38942"/>
                  <a:pt x="153031" y="38677"/>
                  <a:pt x="152820" y="38677"/>
                </a:cubicBezTo>
                <a:cubicBezTo>
                  <a:pt x="152608" y="38677"/>
                  <a:pt x="152431" y="39083"/>
                  <a:pt x="152431" y="39083"/>
                </a:cubicBezTo>
                <a:cubicBezTo>
                  <a:pt x="152223" y="39327"/>
                  <a:pt x="152127" y="39648"/>
                  <a:pt x="152166" y="39966"/>
                </a:cubicBezTo>
                <a:cubicBezTo>
                  <a:pt x="152166" y="40125"/>
                  <a:pt x="152166" y="40478"/>
                  <a:pt x="152166" y="40690"/>
                </a:cubicBezTo>
                <a:cubicBezTo>
                  <a:pt x="152202" y="41414"/>
                  <a:pt x="152572" y="41767"/>
                  <a:pt x="152643" y="42208"/>
                </a:cubicBezTo>
                <a:cubicBezTo>
                  <a:pt x="152714" y="42649"/>
                  <a:pt x="153561" y="42737"/>
                  <a:pt x="153896" y="42649"/>
                </a:cubicBezTo>
                <a:cubicBezTo>
                  <a:pt x="154509" y="42434"/>
                  <a:pt x="155100" y="42162"/>
                  <a:pt x="155662" y="41837"/>
                </a:cubicBezTo>
                <a:cubicBezTo>
                  <a:pt x="156264" y="41749"/>
                  <a:pt x="156855" y="41601"/>
                  <a:pt x="157427" y="41396"/>
                </a:cubicBezTo>
                <a:cubicBezTo>
                  <a:pt x="157965" y="41075"/>
                  <a:pt x="158569" y="40877"/>
                  <a:pt x="159192" y="40813"/>
                </a:cubicBezTo>
                <a:cubicBezTo>
                  <a:pt x="159670" y="40711"/>
                  <a:pt x="160137" y="40563"/>
                  <a:pt x="160587" y="40372"/>
                </a:cubicBezTo>
                <a:cubicBezTo>
                  <a:pt x="160993" y="40231"/>
                  <a:pt x="161413" y="40130"/>
                  <a:pt x="161840" y="40072"/>
                </a:cubicBezTo>
                <a:cubicBezTo>
                  <a:pt x="162331" y="40072"/>
                  <a:pt x="162822" y="40031"/>
                  <a:pt x="163305" y="39948"/>
                </a:cubicBezTo>
                <a:cubicBezTo>
                  <a:pt x="163517" y="39878"/>
                  <a:pt x="164453" y="39772"/>
                  <a:pt x="165953" y="39472"/>
                </a:cubicBezTo>
                <a:cubicBezTo>
                  <a:pt x="167454" y="39172"/>
                  <a:pt x="167207" y="39472"/>
                  <a:pt x="167630" y="39472"/>
                </a:cubicBezTo>
                <a:cubicBezTo>
                  <a:pt x="168636" y="39242"/>
                  <a:pt x="169201" y="37830"/>
                  <a:pt x="169042" y="36665"/>
                </a:cubicBezTo>
                <a:cubicBezTo>
                  <a:pt x="168919" y="35835"/>
                  <a:pt x="168160" y="35482"/>
                  <a:pt x="167842" y="35217"/>
                </a:cubicBezTo>
                <a:cubicBezTo>
                  <a:pt x="167524" y="34953"/>
                  <a:pt x="167030" y="35447"/>
                  <a:pt x="166642" y="35412"/>
                </a:cubicBezTo>
                <a:cubicBezTo>
                  <a:pt x="166253" y="35376"/>
                  <a:pt x="165547" y="35888"/>
                  <a:pt x="165282" y="35888"/>
                </a:cubicBezTo>
                <a:cubicBezTo>
                  <a:pt x="164908" y="35945"/>
                  <a:pt x="164530" y="35980"/>
                  <a:pt x="164153" y="35994"/>
                </a:cubicBezTo>
                <a:cubicBezTo>
                  <a:pt x="163662" y="36134"/>
                  <a:pt x="163178" y="36300"/>
                  <a:pt x="162705" y="36488"/>
                </a:cubicBezTo>
                <a:cubicBezTo>
                  <a:pt x="162493" y="36524"/>
                  <a:pt x="162105" y="36524"/>
                  <a:pt x="162105" y="36135"/>
                </a:cubicBezTo>
                <a:cubicBezTo>
                  <a:pt x="162084" y="35876"/>
                  <a:pt x="162174" y="35618"/>
                  <a:pt x="162352" y="35429"/>
                </a:cubicBezTo>
                <a:cubicBezTo>
                  <a:pt x="162670" y="35164"/>
                  <a:pt x="163199" y="35041"/>
                  <a:pt x="163429" y="34864"/>
                </a:cubicBezTo>
                <a:cubicBezTo>
                  <a:pt x="163750" y="34624"/>
                  <a:pt x="164040" y="34345"/>
                  <a:pt x="164294" y="34035"/>
                </a:cubicBezTo>
                <a:cubicBezTo>
                  <a:pt x="164391" y="33856"/>
                  <a:pt x="164428" y="33653"/>
                  <a:pt x="164400" y="33452"/>
                </a:cubicBezTo>
                <a:cubicBezTo>
                  <a:pt x="164151" y="33043"/>
                  <a:pt x="163988" y="32585"/>
                  <a:pt x="163923" y="32111"/>
                </a:cubicBezTo>
                <a:cubicBezTo>
                  <a:pt x="163879" y="31863"/>
                  <a:pt x="163664" y="31683"/>
                  <a:pt x="163411" y="31687"/>
                </a:cubicBezTo>
                <a:cubicBezTo>
                  <a:pt x="163028" y="31662"/>
                  <a:pt x="162650" y="31597"/>
                  <a:pt x="162281" y="31493"/>
                </a:cubicBezTo>
                <a:cubicBezTo>
                  <a:pt x="161999" y="31457"/>
                  <a:pt x="161664" y="31775"/>
                  <a:pt x="161558" y="31969"/>
                </a:cubicBezTo>
                <a:cubicBezTo>
                  <a:pt x="161452" y="32164"/>
                  <a:pt x="160922" y="32587"/>
                  <a:pt x="160604" y="32269"/>
                </a:cubicBezTo>
                <a:cubicBezTo>
                  <a:pt x="160426" y="31973"/>
                  <a:pt x="160375" y="31616"/>
                  <a:pt x="160463" y="31281"/>
                </a:cubicBezTo>
                <a:cubicBezTo>
                  <a:pt x="160587" y="30893"/>
                  <a:pt x="161469" y="30998"/>
                  <a:pt x="161681" y="30716"/>
                </a:cubicBezTo>
                <a:cubicBezTo>
                  <a:pt x="161893" y="30434"/>
                  <a:pt x="162405" y="30434"/>
                  <a:pt x="162511" y="30310"/>
                </a:cubicBezTo>
                <a:cubicBezTo>
                  <a:pt x="162749" y="30133"/>
                  <a:pt x="163056" y="30082"/>
                  <a:pt x="163341" y="30169"/>
                </a:cubicBezTo>
                <a:cubicBezTo>
                  <a:pt x="163535" y="30239"/>
                  <a:pt x="163905" y="29657"/>
                  <a:pt x="163905" y="29410"/>
                </a:cubicBezTo>
                <a:cubicBezTo>
                  <a:pt x="164258" y="27768"/>
                  <a:pt x="164859" y="26568"/>
                  <a:pt x="165335" y="24908"/>
                </a:cubicBezTo>
                <a:cubicBezTo>
                  <a:pt x="165406" y="24661"/>
                  <a:pt x="166094" y="24008"/>
                  <a:pt x="166094" y="23743"/>
                </a:cubicBezTo>
                <a:cubicBezTo>
                  <a:pt x="166255" y="23083"/>
                  <a:pt x="166492" y="22442"/>
                  <a:pt x="166800" y="21837"/>
                </a:cubicBezTo>
                <a:cubicBezTo>
                  <a:pt x="166963" y="21477"/>
                  <a:pt x="167000" y="21072"/>
                  <a:pt x="166906" y="20689"/>
                </a:cubicBezTo>
                <a:cubicBezTo>
                  <a:pt x="166889" y="20548"/>
                  <a:pt x="167312" y="19824"/>
                  <a:pt x="167312" y="19418"/>
                </a:cubicBezTo>
                <a:cubicBezTo>
                  <a:pt x="167171" y="18892"/>
                  <a:pt x="166853" y="18432"/>
                  <a:pt x="166412" y="18112"/>
                </a:cubicBezTo>
                <a:cubicBezTo>
                  <a:pt x="166253" y="18006"/>
                  <a:pt x="166094" y="17424"/>
                  <a:pt x="165953" y="17335"/>
                </a:cubicBezTo>
                <a:cubicBezTo>
                  <a:pt x="165273" y="17277"/>
                  <a:pt x="164589" y="17325"/>
                  <a:pt x="163923" y="17477"/>
                </a:cubicBezTo>
                <a:cubicBezTo>
                  <a:pt x="163588" y="17512"/>
                  <a:pt x="163235" y="17229"/>
                  <a:pt x="162829" y="17229"/>
                </a:cubicBezTo>
                <a:close/>
                <a:moveTo>
                  <a:pt x="179140" y="6355"/>
                </a:moveTo>
                <a:cubicBezTo>
                  <a:pt x="274539" y="6394"/>
                  <a:pt x="351854" y="83741"/>
                  <a:pt x="351854" y="179140"/>
                </a:cubicBezTo>
                <a:cubicBezTo>
                  <a:pt x="351854" y="179163"/>
                  <a:pt x="351854" y="179187"/>
                  <a:pt x="351854" y="179210"/>
                </a:cubicBezTo>
                <a:cubicBezTo>
                  <a:pt x="351815" y="274637"/>
                  <a:pt x="274426" y="351963"/>
                  <a:pt x="178999" y="351924"/>
                </a:cubicBezTo>
                <a:cubicBezTo>
                  <a:pt x="83571" y="351885"/>
                  <a:pt x="6246" y="274496"/>
                  <a:pt x="6284" y="179069"/>
                </a:cubicBezTo>
                <a:cubicBezTo>
                  <a:pt x="6323" y="83642"/>
                  <a:pt x="83713" y="6317"/>
                  <a:pt x="179140" y="6355"/>
                </a:cubicBezTo>
                <a:close/>
                <a:moveTo>
                  <a:pt x="179140" y="4007"/>
                </a:moveTo>
                <a:cubicBezTo>
                  <a:pt x="82417" y="4007"/>
                  <a:pt x="4008" y="82417"/>
                  <a:pt x="4008" y="179140"/>
                </a:cubicBezTo>
                <a:cubicBezTo>
                  <a:pt x="4008" y="275862"/>
                  <a:pt x="82417" y="354272"/>
                  <a:pt x="179140" y="354272"/>
                </a:cubicBezTo>
                <a:cubicBezTo>
                  <a:pt x="275815" y="354155"/>
                  <a:pt x="354156" y="275814"/>
                  <a:pt x="354273" y="179140"/>
                </a:cubicBezTo>
                <a:cubicBezTo>
                  <a:pt x="354273" y="82417"/>
                  <a:pt x="275863" y="4007"/>
                  <a:pt x="179140" y="4007"/>
                </a:cubicBezTo>
                <a:close/>
                <a:moveTo>
                  <a:pt x="179140" y="0"/>
                </a:moveTo>
                <a:cubicBezTo>
                  <a:pt x="278027" y="117"/>
                  <a:pt x="358163" y="80253"/>
                  <a:pt x="358280" y="179140"/>
                </a:cubicBezTo>
                <a:cubicBezTo>
                  <a:pt x="358280" y="278076"/>
                  <a:pt x="278076" y="358279"/>
                  <a:pt x="179140" y="358279"/>
                </a:cubicBezTo>
                <a:cubicBezTo>
                  <a:pt x="80204" y="358279"/>
                  <a:pt x="0" y="278076"/>
                  <a:pt x="0" y="179140"/>
                </a:cubicBezTo>
                <a:cubicBezTo>
                  <a:pt x="0" y="80203"/>
                  <a:pt x="80204" y="0"/>
                  <a:pt x="179140" y="0"/>
                </a:cubicBezTo>
                <a:close/>
              </a:path>
            </a:pathLst>
          </a:custGeom>
          <a:solidFill>
            <a:schemeClr val="bg1"/>
          </a:solidFill>
          <a:ln w="17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 userDrawn="1"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8" name="组合 127"/>
          <p:cNvGrpSpPr/>
          <p:nvPr userDrawn="1"/>
        </p:nvGrpSpPr>
        <p:grpSpPr>
          <a:xfrm>
            <a:off x="571944" y="6385053"/>
            <a:ext cx="2494917" cy="307427"/>
            <a:chOff x="650975" y="5882279"/>
            <a:chExt cx="3328166" cy="410101"/>
          </a:xfrm>
          <a:solidFill>
            <a:schemeClr val="bg1">
              <a:lumMod val="65000"/>
            </a:schemeClr>
          </a:solidFill>
        </p:grpSpPr>
        <p:grpSp>
          <p:nvGrpSpPr>
            <p:cNvPr id="129" name="组合 128"/>
            <p:cNvGrpSpPr/>
            <p:nvPr/>
          </p:nvGrpSpPr>
          <p:grpSpPr>
            <a:xfrm>
              <a:off x="2581367" y="5885220"/>
              <a:ext cx="322098" cy="404221"/>
              <a:chOff x="2450389" y="5885095"/>
              <a:chExt cx="371863" cy="466673"/>
            </a:xfrm>
            <a:grpFill/>
          </p:grpSpPr>
          <p:sp>
            <p:nvSpPr>
              <p:cNvPr id="150" name="任意多边形: 形状 149"/>
              <p:cNvSpPr/>
              <p:nvPr/>
            </p:nvSpPr>
            <p:spPr>
              <a:xfrm>
                <a:off x="2450389" y="5885095"/>
                <a:ext cx="371863" cy="306919"/>
              </a:xfrm>
              <a:custGeom>
                <a:avLst/>
                <a:gdLst>
                  <a:gd name="connsiteX0" fmla="*/ 97477 w 371863"/>
                  <a:gd name="connsiteY0" fmla="*/ 42876 h 306919"/>
                  <a:gd name="connsiteX1" fmla="*/ 100327 w 371863"/>
                  <a:gd name="connsiteY1" fmla="*/ 31744 h 306919"/>
                  <a:gd name="connsiteX2" fmla="*/ 115644 w 371863"/>
                  <a:gd name="connsiteY2" fmla="*/ 30052 h 306919"/>
                  <a:gd name="connsiteX3" fmla="*/ 130962 w 371863"/>
                  <a:gd name="connsiteY3" fmla="*/ 47863 h 306919"/>
                  <a:gd name="connsiteX4" fmla="*/ 145478 w 371863"/>
                  <a:gd name="connsiteY4" fmla="*/ 37889 h 306919"/>
                  <a:gd name="connsiteX5" fmla="*/ 176915 w 371863"/>
                  <a:gd name="connsiteY5" fmla="*/ 41808 h 306919"/>
                  <a:gd name="connsiteX6" fmla="*/ 203632 w 371863"/>
                  <a:gd name="connsiteY6" fmla="*/ 16783 h 306919"/>
                  <a:gd name="connsiteX7" fmla="*/ 231862 w 371863"/>
                  <a:gd name="connsiteY7" fmla="*/ 664 h 306919"/>
                  <a:gd name="connsiteX8" fmla="*/ 260805 w 371863"/>
                  <a:gd name="connsiteY8" fmla="*/ 664 h 306919"/>
                  <a:gd name="connsiteX9" fmla="*/ 278617 w 371863"/>
                  <a:gd name="connsiteY9" fmla="*/ 10994 h 306919"/>
                  <a:gd name="connsiteX10" fmla="*/ 289303 w 371863"/>
                  <a:gd name="connsiteY10" fmla="*/ 30854 h 306919"/>
                  <a:gd name="connsiteX11" fmla="*/ 288146 w 371863"/>
                  <a:gd name="connsiteY11" fmla="*/ 49110 h 306919"/>
                  <a:gd name="connsiteX12" fmla="*/ 262853 w 371863"/>
                  <a:gd name="connsiteY12" fmla="*/ 84287 h 306919"/>
                  <a:gd name="connsiteX13" fmla="*/ 250029 w 371863"/>
                  <a:gd name="connsiteY13" fmla="*/ 118217 h 306919"/>
                  <a:gd name="connsiteX14" fmla="*/ 257866 w 371863"/>
                  <a:gd name="connsiteY14" fmla="*/ 126054 h 306919"/>
                  <a:gd name="connsiteX15" fmla="*/ 293489 w 371863"/>
                  <a:gd name="connsiteY15" fmla="*/ 131843 h 306919"/>
                  <a:gd name="connsiteX16" fmla="*/ 341490 w 371863"/>
                  <a:gd name="connsiteY16" fmla="*/ 154285 h 306919"/>
                  <a:gd name="connsiteX17" fmla="*/ 368207 w 371863"/>
                  <a:gd name="connsiteY17" fmla="*/ 186167 h 306919"/>
                  <a:gd name="connsiteX18" fmla="*/ 368207 w 371863"/>
                  <a:gd name="connsiteY18" fmla="*/ 201484 h 306919"/>
                  <a:gd name="connsiteX19" fmla="*/ 338017 w 371863"/>
                  <a:gd name="connsiteY19" fmla="*/ 220453 h 306919"/>
                  <a:gd name="connsiteX20" fmla="*/ 303641 w 371863"/>
                  <a:gd name="connsiteY20" fmla="*/ 221700 h 306919"/>
                  <a:gd name="connsiteX21" fmla="*/ 292420 w 371863"/>
                  <a:gd name="connsiteY21" fmla="*/ 215911 h 306919"/>
                  <a:gd name="connsiteX22" fmla="*/ 279596 w 371863"/>
                  <a:gd name="connsiteY22" fmla="*/ 205136 h 306919"/>
                  <a:gd name="connsiteX23" fmla="*/ 294557 w 371863"/>
                  <a:gd name="connsiteY23" fmla="*/ 177439 h 306919"/>
                  <a:gd name="connsiteX24" fmla="*/ 290372 w 371863"/>
                  <a:gd name="connsiteY24" fmla="*/ 163725 h 306919"/>
                  <a:gd name="connsiteX25" fmla="*/ 232842 w 371863"/>
                  <a:gd name="connsiteY25" fmla="*/ 157135 h 306919"/>
                  <a:gd name="connsiteX26" fmla="*/ 207995 w 371863"/>
                  <a:gd name="connsiteY26" fmla="*/ 170404 h 306919"/>
                  <a:gd name="connsiteX27" fmla="*/ 178963 w 371863"/>
                  <a:gd name="connsiteY27" fmla="*/ 167287 h 306919"/>
                  <a:gd name="connsiteX28" fmla="*/ 148773 w 371863"/>
                  <a:gd name="connsiteY28" fmla="*/ 174411 h 306919"/>
                  <a:gd name="connsiteX29" fmla="*/ 99525 w 371863"/>
                  <a:gd name="connsiteY29" fmla="*/ 194004 h 306919"/>
                  <a:gd name="connsiteX30" fmla="*/ 87325 w 371863"/>
                  <a:gd name="connsiteY30" fmla="*/ 201662 h 306919"/>
                  <a:gd name="connsiteX31" fmla="*/ 77974 w 371863"/>
                  <a:gd name="connsiteY31" fmla="*/ 220097 h 306919"/>
                  <a:gd name="connsiteX32" fmla="*/ 72185 w 371863"/>
                  <a:gd name="connsiteY32" fmla="*/ 235771 h 306919"/>
                  <a:gd name="connsiteX33" fmla="*/ 64704 w 371863"/>
                  <a:gd name="connsiteY33" fmla="*/ 249842 h 306919"/>
                  <a:gd name="connsiteX34" fmla="*/ 59450 w 371863"/>
                  <a:gd name="connsiteY34" fmla="*/ 263378 h 306919"/>
                  <a:gd name="connsiteX35" fmla="*/ 55176 w 371863"/>
                  <a:gd name="connsiteY35" fmla="*/ 277182 h 306919"/>
                  <a:gd name="connsiteX36" fmla="*/ 50990 w 371863"/>
                  <a:gd name="connsiteY36" fmla="*/ 289560 h 306919"/>
                  <a:gd name="connsiteX37" fmla="*/ 49387 w 371863"/>
                  <a:gd name="connsiteY37" fmla="*/ 302295 h 306919"/>
                  <a:gd name="connsiteX38" fmla="*/ 43420 w 371863"/>
                  <a:gd name="connsiteY38" fmla="*/ 306481 h 306919"/>
                  <a:gd name="connsiteX39" fmla="*/ 29172 w 371863"/>
                  <a:gd name="connsiteY39" fmla="*/ 303988 h 306919"/>
                  <a:gd name="connsiteX40" fmla="*/ 18841 w 371863"/>
                  <a:gd name="connsiteY40" fmla="*/ 299446 h 306919"/>
                  <a:gd name="connsiteX41" fmla="*/ 8778 w 371863"/>
                  <a:gd name="connsiteY41" fmla="*/ 293835 h 306919"/>
                  <a:gd name="connsiteX42" fmla="*/ 3612 w 371863"/>
                  <a:gd name="connsiteY42" fmla="*/ 288937 h 306919"/>
                  <a:gd name="connsiteX43" fmla="*/ -306 w 371863"/>
                  <a:gd name="connsiteY43" fmla="*/ 280477 h 306919"/>
                  <a:gd name="connsiteX44" fmla="*/ 5393 w 371863"/>
                  <a:gd name="connsiteY44" fmla="*/ 266406 h 306919"/>
                  <a:gd name="connsiteX45" fmla="*/ 10559 w 371863"/>
                  <a:gd name="connsiteY45" fmla="*/ 251801 h 306919"/>
                  <a:gd name="connsiteX46" fmla="*/ 17861 w 371863"/>
                  <a:gd name="connsiteY46" fmla="*/ 235325 h 306919"/>
                  <a:gd name="connsiteX47" fmla="*/ 34693 w 371863"/>
                  <a:gd name="connsiteY47" fmla="*/ 198991 h 306919"/>
                  <a:gd name="connsiteX48" fmla="*/ 44043 w 371863"/>
                  <a:gd name="connsiteY48" fmla="*/ 179399 h 306919"/>
                  <a:gd name="connsiteX49" fmla="*/ 49565 w 371863"/>
                  <a:gd name="connsiteY49" fmla="*/ 168890 h 306919"/>
                  <a:gd name="connsiteX50" fmla="*/ 51257 w 371863"/>
                  <a:gd name="connsiteY50" fmla="*/ 157313 h 306919"/>
                  <a:gd name="connsiteX51" fmla="*/ 60163 w 371863"/>
                  <a:gd name="connsiteY51" fmla="*/ 150545 h 306919"/>
                  <a:gd name="connsiteX52" fmla="*/ 83941 w 371863"/>
                  <a:gd name="connsiteY52" fmla="*/ 150545 h 306919"/>
                  <a:gd name="connsiteX53" fmla="*/ 93647 w 371863"/>
                  <a:gd name="connsiteY53" fmla="*/ 156155 h 306919"/>
                  <a:gd name="connsiteX54" fmla="*/ 100861 w 371863"/>
                  <a:gd name="connsiteY54" fmla="*/ 163547 h 306919"/>
                  <a:gd name="connsiteX55" fmla="*/ 117959 w 371863"/>
                  <a:gd name="connsiteY55" fmla="*/ 159183 h 306919"/>
                  <a:gd name="connsiteX56" fmla="*/ 150554 w 371863"/>
                  <a:gd name="connsiteY56" fmla="*/ 147250 h 306919"/>
                  <a:gd name="connsiteX57" fmla="*/ 167652 w 371863"/>
                  <a:gd name="connsiteY57" fmla="*/ 133624 h 306919"/>
                  <a:gd name="connsiteX58" fmla="*/ 184128 w 371863"/>
                  <a:gd name="connsiteY58" fmla="*/ 115813 h 306919"/>
                  <a:gd name="connsiteX59" fmla="*/ 195706 w 371863"/>
                  <a:gd name="connsiteY59" fmla="*/ 96577 h 306919"/>
                  <a:gd name="connsiteX60" fmla="*/ 204611 w 371863"/>
                  <a:gd name="connsiteY60" fmla="*/ 80458 h 306919"/>
                  <a:gd name="connsiteX61" fmla="*/ 212092 w 371863"/>
                  <a:gd name="connsiteY61" fmla="*/ 59352 h 306919"/>
                  <a:gd name="connsiteX62" fmla="*/ 221621 w 371863"/>
                  <a:gd name="connsiteY62" fmla="*/ 35752 h 306919"/>
                  <a:gd name="connsiteX63" fmla="*/ 216087 w 371863"/>
                  <a:gd name="connsiteY63" fmla="*/ 31179 h 306919"/>
                  <a:gd name="connsiteX64" fmla="*/ 215833 w 371863"/>
                  <a:gd name="connsiteY64" fmla="*/ 31210 h 306919"/>
                  <a:gd name="connsiteX65" fmla="*/ 200069 w 371863"/>
                  <a:gd name="connsiteY65" fmla="*/ 39492 h 306919"/>
                  <a:gd name="connsiteX66" fmla="*/ 200693 w 371863"/>
                  <a:gd name="connsiteY66" fmla="*/ 58639 h 306919"/>
                  <a:gd name="connsiteX67" fmla="*/ 200693 w 371863"/>
                  <a:gd name="connsiteY67" fmla="*/ 76450 h 306919"/>
                  <a:gd name="connsiteX68" fmla="*/ 193479 w 371863"/>
                  <a:gd name="connsiteY68" fmla="*/ 84643 h 306919"/>
                  <a:gd name="connsiteX69" fmla="*/ 172373 w 371863"/>
                  <a:gd name="connsiteY69" fmla="*/ 86336 h 306919"/>
                  <a:gd name="connsiteX70" fmla="*/ 151534 w 371863"/>
                  <a:gd name="connsiteY70" fmla="*/ 77430 h 306919"/>
                  <a:gd name="connsiteX71" fmla="*/ 140402 w 371863"/>
                  <a:gd name="connsiteY71" fmla="*/ 68524 h 306919"/>
                  <a:gd name="connsiteX72" fmla="*/ 138354 w 371863"/>
                  <a:gd name="connsiteY72" fmla="*/ 77964 h 306919"/>
                  <a:gd name="connsiteX73" fmla="*/ 138354 w 371863"/>
                  <a:gd name="connsiteY73" fmla="*/ 115724 h 306919"/>
                  <a:gd name="connsiteX74" fmla="*/ 125174 w 371863"/>
                  <a:gd name="connsiteY74" fmla="*/ 130596 h 306919"/>
                  <a:gd name="connsiteX75" fmla="*/ 102197 w 371863"/>
                  <a:gd name="connsiteY75" fmla="*/ 126589 h 306919"/>
                  <a:gd name="connsiteX76" fmla="*/ 81180 w 371863"/>
                  <a:gd name="connsiteY76" fmla="*/ 90966 h 306919"/>
                  <a:gd name="connsiteX77" fmla="*/ 81180 w 371863"/>
                  <a:gd name="connsiteY77" fmla="*/ 74669 h 306919"/>
                  <a:gd name="connsiteX78" fmla="*/ 88571 w 371863"/>
                  <a:gd name="connsiteY78" fmla="*/ 66387 h 306919"/>
                  <a:gd name="connsiteX79" fmla="*/ 91510 w 371863"/>
                  <a:gd name="connsiteY79" fmla="*/ 56056 h 306919"/>
                  <a:gd name="connsiteX80" fmla="*/ 97477 w 371863"/>
                  <a:gd name="connsiteY80" fmla="*/ 42876 h 306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71863" h="306919">
                    <a:moveTo>
                      <a:pt x="97477" y="42876"/>
                    </a:moveTo>
                    <a:cubicBezTo>
                      <a:pt x="97523" y="38991"/>
                      <a:pt x="98501" y="35174"/>
                      <a:pt x="100327" y="31744"/>
                    </a:cubicBezTo>
                    <a:cubicBezTo>
                      <a:pt x="103266" y="27202"/>
                      <a:pt x="104067" y="23818"/>
                      <a:pt x="115644" y="30052"/>
                    </a:cubicBezTo>
                    <a:cubicBezTo>
                      <a:pt x="127222" y="36286"/>
                      <a:pt x="127667" y="47863"/>
                      <a:pt x="130962" y="47863"/>
                    </a:cubicBezTo>
                    <a:cubicBezTo>
                      <a:pt x="134257" y="47863"/>
                      <a:pt x="138443" y="38958"/>
                      <a:pt x="145478" y="37889"/>
                    </a:cubicBezTo>
                    <a:cubicBezTo>
                      <a:pt x="158925" y="33169"/>
                      <a:pt x="170681" y="45548"/>
                      <a:pt x="176915" y="41808"/>
                    </a:cubicBezTo>
                    <a:cubicBezTo>
                      <a:pt x="183149" y="38067"/>
                      <a:pt x="195973" y="20880"/>
                      <a:pt x="203632" y="16783"/>
                    </a:cubicBezTo>
                    <a:cubicBezTo>
                      <a:pt x="211290" y="12686"/>
                      <a:pt x="221888" y="1020"/>
                      <a:pt x="231862" y="664"/>
                    </a:cubicBezTo>
                    <a:cubicBezTo>
                      <a:pt x="241454" y="-806"/>
                      <a:pt x="251214" y="-806"/>
                      <a:pt x="260805" y="664"/>
                    </a:cubicBezTo>
                    <a:cubicBezTo>
                      <a:pt x="271136" y="3158"/>
                      <a:pt x="276568" y="6453"/>
                      <a:pt x="278617" y="10994"/>
                    </a:cubicBezTo>
                    <a:cubicBezTo>
                      <a:pt x="282652" y="17348"/>
                      <a:pt x="286224" y="23985"/>
                      <a:pt x="289303" y="30854"/>
                    </a:cubicBezTo>
                    <a:cubicBezTo>
                      <a:pt x="291408" y="36845"/>
                      <a:pt x="290990" y="43433"/>
                      <a:pt x="288146" y="49110"/>
                    </a:cubicBezTo>
                    <a:cubicBezTo>
                      <a:pt x="279107" y="60387"/>
                      <a:pt x="270665" y="72128"/>
                      <a:pt x="262853" y="84287"/>
                    </a:cubicBezTo>
                    <a:cubicBezTo>
                      <a:pt x="258312" y="94172"/>
                      <a:pt x="254571" y="111983"/>
                      <a:pt x="250029" y="118217"/>
                    </a:cubicBezTo>
                    <a:cubicBezTo>
                      <a:pt x="245488" y="124451"/>
                      <a:pt x="249139" y="126054"/>
                      <a:pt x="257866" y="126054"/>
                    </a:cubicBezTo>
                    <a:cubicBezTo>
                      <a:pt x="266594" y="126054"/>
                      <a:pt x="286899" y="131843"/>
                      <a:pt x="293489" y="131843"/>
                    </a:cubicBezTo>
                    <a:cubicBezTo>
                      <a:pt x="310932" y="135739"/>
                      <a:pt x="327315" y="143398"/>
                      <a:pt x="341490" y="154285"/>
                    </a:cubicBezTo>
                    <a:cubicBezTo>
                      <a:pt x="351464" y="164170"/>
                      <a:pt x="365980" y="177796"/>
                      <a:pt x="368207" y="186167"/>
                    </a:cubicBezTo>
                    <a:cubicBezTo>
                      <a:pt x="370433" y="194538"/>
                      <a:pt x="374441" y="194004"/>
                      <a:pt x="368207" y="201484"/>
                    </a:cubicBezTo>
                    <a:cubicBezTo>
                      <a:pt x="360204" y="210612"/>
                      <a:pt x="349712" y="217205"/>
                      <a:pt x="338017" y="220453"/>
                    </a:cubicBezTo>
                    <a:cubicBezTo>
                      <a:pt x="328488" y="222145"/>
                      <a:pt x="310231" y="224639"/>
                      <a:pt x="303641" y="221700"/>
                    </a:cubicBezTo>
                    <a:cubicBezTo>
                      <a:pt x="297051" y="218761"/>
                      <a:pt x="295359" y="219652"/>
                      <a:pt x="292420" y="215911"/>
                    </a:cubicBezTo>
                    <a:cubicBezTo>
                      <a:pt x="289482" y="212171"/>
                      <a:pt x="280041" y="210123"/>
                      <a:pt x="279596" y="205136"/>
                    </a:cubicBezTo>
                    <a:cubicBezTo>
                      <a:pt x="279151" y="200149"/>
                      <a:pt x="293311" y="185722"/>
                      <a:pt x="294557" y="177439"/>
                    </a:cubicBezTo>
                    <a:cubicBezTo>
                      <a:pt x="295804" y="169157"/>
                      <a:pt x="299456" y="166664"/>
                      <a:pt x="290372" y="163725"/>
                    </a:cubicBezTo>
                    <a:cubicBezTo>
                      <a:pt x="281288" y="160786"/>
                      <a:pt x="258490" y="148407"/>
                      <a:pt x="232842" y="157135"/>
                    </a:cubicBezTo>
                    <a:cubicBezTo>
                      <a:pt x="207194" y="165862"/>
                      <a:pt x="218326" y="171651"/>
                      <a:pt x="207995" y="170404"/>
                    </a:cubicBezTo>
                    <a:cubicBezTo>
                      <a:pt x="198465" y="168280"/>
                      <a:pt x="188727" y="167234"/>
                      <a:pt x="178963" y="167287"/>
                    </a:cubicBezTo>
                    <a:cubicBezTo>
                      <a:pt x="171571" y="168534"/>
                      <a:pt x="159282" y="171384"/>
                      <a:pt x="148773" y="174411"/>
                    </a:cubicBezTo>
                    <a:cubicBezTo>
                      <a:pt x="132037" y="180107"/>
                      <a:pt x="115600" y="186646"/>
                      <a:pt x="99525" y="194004"/>
                    </a:cubicBezTo>
                    <a:cubicBezTo>
                      <a:pt x="95607" y="196497"/>
                      <a:pt x="91421" y="194449"/>
                      <a:pt x="87325" y="201662"/>
                    </a:cubicBezTo>
                    <a:cubicBezTo>
                      <a:pt x="83228" y="208876"/>
                      <a:pt x="81714" y="212616"/>
                      <a:pt x="77974" y="220097"/>
                    </a:cubicBezTo>
                    <a:cubicBezTo>
                      <a:pt x="74233" y="227578"/>
                      <a:pt x="75480" y="230873"/>
                      <a:pt x="72185" y="235771"/>
                    </a:cubicBezTo>
                    <a:cubicBezTo>
                      <a:pt x="68708" y="239868"/>
                      <a:pt x="66156" y="244668"/>
                      <a:pt x="64704" y="249842"/>
                    </a:cubicBezTo>
                    <a:cubicBezTo>
                      <a:pt x="61854" y="258747"/>
                      <a:pt x="60697" y="258747"/>
                      <a:pt x="59450" y="263378"/>
                    </a:cubicBezTo>
                    <a:cubicBezTo>
                      <a:pt x="58314" y="268064"/>
                      <a:pt x="56886" y="272674"/>
                      <a:pt x="55176" y="277182"/>
                    </a:cubicBezTo>
                    <a:cubicBezTo>
                      <a:pt x="53489" y="281203"/>
                      <a:pt x="52090" y="285340"/>
                      <a:pt x="50990" y="289560"/>
                    </a:cubicBezTo>
                    <a:cubicBezTo>
                      <a:pt x="50166" y="293764"/>
                      <a:pt x="49631" y="298019"/>
                      <a:pt x="49387" y="302295"/>
                    </a:cubicBezTo>
                    <a:cubicBezTo>
                      <a:pt x="49387" y="305234"/>
                      <a:pt x="48585" y="306214"/>
                      <a:pt x="43420" y="306481"/>
                    </a:cubicBezTo>
                    <a:cubicBezTo>
                      <a:pt x="38590" y="306206"/>
                      <a:pt x="33808" y="305369"/>
                      <a:pt x="29172" y="303988"/>
                    </a:cubicBezTo>
                    <a:cubicBezTo>
                      <a:pt x="25876" y="303364"/>
                      <a:pt x="22314" y="300514"/>
                      <a:pt x="18841" y="299446"/>
                    </a:cubicBezTo>
                    <a:cubicBezTo>
                      <a:pt x="15305" y="297921"/>
                      <a:pt x="11933" y="296041"/>
                      <a:pt x="8778" y="293835"/>
                    </a:cubicBezTo>
                    <a:cubicBezTo>
                      <a:pt x="6771" y="292531"/>
                      <a:pt x="5020" y="290871"/>
                      <a:pt x="3612" y="288937"/>
                    </a:cubicBezTo>
                    <a:cubicBezTo>
                      <a:pt x="974" y="286949"/>
                      <a:pt x="-496" y="283775"/>
                      <a:pt x="-306" y="280477"/>
                    </a:cubicBezTo>
                    <a:cubicBezTo>
                      <a:pt x="157" y="275325"/>
                      <a:pt x="2141" y="270428"/>
                      <a:pt x="5393" y="266406"/>
                    </a:cubicBezTo>
                    <a:cubicBezTo>
                      <a:pt x="7895" y="261850"/>
                      <a:pt x="9639" y="256917"/>
                      <a:pt x="10559" y="251801"/>
                    </a:cubicBezTo>
                    <a:cubicBezTo>
                      <a:pt x="12605" y="246145"/>
                      <a:pt x="15046" y="240640"/>
                      <a:pt x="17861" y="235325"/>
                    </a:cubicBezTo>
                    <a:cubicBezTo>
                      <a:pt x="19909" y="231763"/>
                      <a:pt x="31665" y="204779"/>
                      <a:pt x="34693" y="198991"/>
                    </a:cubicBezTo>
                    <a:cubicBezTo>
                      <a:pt x="37721" y="193202"/>
                      <a:pt x="42173" y="182872"/>
                      <a:pt x="44043" y="179399"/>
                    </a:cubicBezTo>
                    <a:cubicBezTo>
                      <a:pt x="45914" y="175926"/>
                      <a:pt x="49565" y="171740"/>
                      <a:pt x="49565" y="168890"/>
                    </a:cubicBezTo>
                    <a:cubicBezTo>
                      <a:pt x="49320" y="164955"/>
                      <a:pt x="49896" y="161013"/>
                      <a:pt x="51257" y="157313"/>
                    </a:cubicBezTo>
                    <a:cubicBezTo>
                      <a:pt x="52956" y="153749"/>
                      <a:pt x="56274" y="151227"/>
                      <a:pt x="60163" y="150545"/>
                    </a:cubicBezTo>
                    <a:cubicBezTo>
                      <a:pt x="68076" y="149924"/>
                      <a:pt x="76027" y="149924"/>
                      <a:pt x="83941" y="150545"/>
                    </a:cubicBezTo>
                    <a:cubicBezTo>
                      <a:pt x="88660" y="151346"/>
                      <a:pt x="92134" y="155532"/>
                      <a:pt x="93647" y="156155"/>
                    </a:cubicBezTo>
                    <a:cubicBezTo>
                      <a:pt x="95162" y="156779"/>
                      <a:pt x="97299" y="163101"/>
                      <a:pt x="100861" y="163547"/>
                    </a:cubicBezTo>
                    <a:cubicBezTo>
                      <a:pt x="106737" y="162901"/>
                      <a:pt x="112493" y="161432"/>
                      <a:pt x="117959" y="159183"/>
                    </a:cubicBezTo>
                    <a:cubicBezTo>
                      <a:pt x="129072" y="155917"/>
                      <a:pt x="139960" y="151931"/>
                      <a:pt x="150554" y="147250"/>
                    </a:cubicBezTo>
                    <a:cubicBezTo>
                      <a:pt x="156517" y="143049"/>
                      <a:pt x="162226" y="138499"/>
                      <a:pt x="167652" y="133624"/>
                    </a:cubicBezTo>
                    <a:cubicBezTo>
                      <a:pt x="170948" y="130774"/>
                      <a:pt x="180655" y="119642"/>
                      <a:pt x="184128" y="115813"/>
                    </a:cubicBezTo>
                    <a:cubicBezTo>
                      <a:pt x="187602" y="111983"/>
                      <a:pt x="192232" y="101742"/>
                      <a:pt x="195706" y="96577"/>
                    </a:cubicBezTo>
                    <a:cubicBezTo>
                      <a:pt x="199179" y="91412"/>
                      <a:pt x="201405" y="85445"/>
                      <a:pt x="204611" y="80458"/>
                    </a:cubicBezTo>
                    <a:cubicBezTo>
                      <a:pt x="207817" y="75471"/>
                      <a:pt x="208708" y="65140"/>
                      <a:pt x="212092" y="59352"/>
                    </a:cubicBezTo>
                    <a:cubicBezTo>
                      <a:pt x="215694" y="51664"/>
                      <a:pt x="218875" y="43785"/>
                      <a:pt x="221621" y="35752"/>
                    </a:cubicBezTo>
                    <a:cubicBezTo>
                      <a:pt x="221355" y="32961"/>
                      <a:pt x="218878" y="30914"/>
                      <a:pt x="216087" y="31179"/>
                    </a:cubicBezTo>
                    <a:cubicBezTo>
                      <a:pt x="216002" y="31188"/>
                      <a:pt x="215917" y="31198"/>
                      <a:pt x="215833" y="31210"/>
                    </a:cubicBezTo>
                    <a:cubicBezTo>
                      <a:pt x="210400" y="31210"/>
                      <a:pt x="201672" y="31210"/>
                      <a:pt x="200069" y="39492"/>
                    </a:cubicBezTo>
                    <a:cubicBezTo>
                      <a:pt x="198993" y="45852"/>
                      <a:pt x="199205" y="52363"/>
                      <a:pt x="200693" y="58639"/>
                    </a:cubicBezTo>
                    <a:cubicBezTo>
                      <a:pt x="201821" y="64523"/>
                      <a:pt x="201821" y="70567"/>
                      <a:pt x="200693" y="76450"/>
                    </a:cubicBezTo>
                    <a:cubicBezTo>
                      <a:pt x="199179" y="79924"/>
                      <a:pt x="199624" y="83397"/>
                      <a:pt x="193479" y="84643"/>
                    </a:cubicBezTo>
                    <a:cubicBezTo>
                      <a:pt x="186712" y="87039"/>
                      <a:pt x="179435" y="87622"/>
                      <a:pt x="172373" y="86336"/>
                    </a:cubicBezTo>
                    <a:cubicBezTo>
                      <a:pt x="165051" y="84337"/>
                      <a:pt x="158039" y="81340"/>
                      <a:pt x="151534" y="77430"/>
                    </a:cubicBezTo>
                    <a:cubicBezTo>
                      <a:pt x="146369" y="72888"/>
                      <a:pt x="143341" y="67901"/>
                      <a:pt x="140402" y="68524"/>
                    </a:cubicBezTo>
                    <a:cubicBezTo>
                      <a:pt x="137463" y="69148"/>
                      <a:pt x="137908" y="73690"/>
                      <a:pt x="138354" y="77964"/>
                    </a:cubicBezTo>
                    <a:cubicBezTo>
                      <a:pt x="139111" y="90539"/>
                      <a:pt x="139111" y="103149"/>
                      <a:pt x="138354" y="115724"/>
                    </a:cubicBezTo>
                    <a:cubicBezTo>
                      <a:pt x="137391" y="122899"/>
                      <a:pt x="132181" y="128778"/>
                      <a:pt x="125174" y="130596"/>
                    </a:cubicBezTo>
                    <a:cubicBezTo>
                      <a:pt x="117324" y="133145"/>
                      <a:pt x="108721" y="131645"/>
                      <a:pt x="102197" y="126589"/>
                    </a:cubicBezTo>
                    <a:cubicBezTo>
                      <a:pt x="96408" y="120978"/>
                      <a:pt x="88126" y="117060"/>
                      <a:pt x="81180" y="90966"/>
                    </a:cubicBezTo>
                    <a:cubicBezTo>
                      <a:pt x="79826" y="85618"/>
                      <a:pt x="79826" y="80017"/>
                      <a:pt x="81180" y="74669"/>
                    </a:cubicBezTo>
                    <a:cubicBezTo>
                      <a:pt x="82159" y="72621"/>
                      <a:pt x="88126" y="69237"/>
                      <a:pt x="88571" y="66387"/>
                    </a:cubicBezTo>
                    <a:cubicBezTo>
                      <a:pt x="88643" y="62748"/>
                      <a:pt x="89656" y="59189"/>
                      <a:pt x="91510" y="56056"/>
                    </a:cubicBezTo>
                    <a:cubicBezTo>
                      <a:pt x="93930" y="51871"/>
                      <a:pt x="95928" y="47456"/>
                      <a:pt x="97477" y="42876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2536547" y="6071524"/>
                <a:ext cx="228254" cy="280244"/>
              </a:xfrm>
              <a:custGeom>
                <a:avLst/>
                <a:gdLst>
                  <a:gd name="connsiteX0" fmla="*/ 1612 w 228254"/>
                  <a:gd name="connsiteY0" fmla="*/ 55932 h 280244"/>
                  <a:gd name="connsiteX1" fmla="*/ 1064 w 228254"/>
                  <a:gd name="connsiteY1" fmla="*/ 51178 h 280244"/>
                  <a:gd name="connsiteX2" fmla="*/ 3037 w 228254"/>
                  <a:gd name="connsiteY2" fmla="*/ 49965 h 280244"/>
                  <a:gd name="connsiteX3" fmla="*/ 15861 w 228254"/>
                  <a:gd name="connsiteY3" fmla="*/ 45869 h 280244"/>
                  <a:gd name="connsiteX4" fmla="*/ 105719 w 228254"/>
                  <a:gd name="connsiteY4" fmla="*/ 5170 h 280244"/>
                  <a:gd name="connsiteX5" fmla="*/ 162002 w 228254"/>
                  <a:gd name="connsiteY5" fmla="*/ 985 h 280244"/>
                  <a:gd name="connsiteX6" fmla="*/ 176340 w 228254"/>
                  <a:gd name="connsiteY6" fmla="*/ 20310 h 280244"/>
                  <a:gd name="connsiteX7" fmla="*/ 175538 w 228254"/>
                  <a:gd name="connsiteY7" fmla="*/ 35182 h 280244"/>
                  <a:gd name="connsiteX8" fmla="*/ 142766 w 228254"/>
                  <a:gd name="connsiteY8" fmla="*/ 69201 h 280244"/>
                  <a:gd name="connsiteX9" fmla="*/ 139115 w 228254"/>
                  <a:gd name="connsiteY9" fmla="*/ 78107 h 280244"/>
                  <a:gd name="connsiteX10" fmla="*/ 133504 w 228254"/>
                  <a:gd name="connsiteY10" fmla="*/ 82204 h 280244"/>
                  <a:gd name="connsiteX11" fmla="*/ 138759 w 228254"/>
                  <a:gd name="connsiteY11" fmla="*/ 87814 h 280244"/>
                  <a:gd name="connsiteX12" fmla="*/ 182218 w 228254"/>
                  <a:gd name="connsiteY12" fmla="*/ 88972 h 280244"/>
                  <a:gd name="connsiteX13" fmla="*/ 192459 w 228254"/>
                  <a:gd name="connsiteY13" fmla="*/ 84519 h 280244"/>
                  <a:gd name="connsiteX14" fmla="*/ 221758 w 228254"/>
                  <a:gd name="connsiteY14" fmla="*/ 99213 h 280244"/>
                  <a:gd name="connsiteX15" fmla="*/ 225231 w 228254"/>
                  <a:gd name="connsiteY15" fmla="*/ 112482 h 280244"/>
                  <a:gd name="connsiteX16" fmla="*/ 227903 w 228254"/>
                  <a:gd name="connsiteY16" fmla="*/ 117024 h 280244"/>
                  <a:gd name="connsiteX17" fmla="*/ 223984 w 228254"/>
                  <a:gd name="connsiteY17" fmla="*/ 126909 h 280244"/>
                  <a:gd name="connsiteX18" fmla="*/ 161645 w 228254"/>
                  <a:gd name="connsiteY18" fmla="*/ 126909 h 280244"/>
                  <a:gd name="connsiteX19" fmla="*/ 147218 w 228254"/>
                  <a:gd name="connsiteY19" fmla="*/ 134568 h 280244"/>
                  <a:gd name="connsiteX20" fmla="*/ 141697 w 228254"/>
                  <a:gd name="connsiteY20" fmla="*/ 236003 h 280244"/>
                  <a:gd name="connsiteX21" fmla="*/ 130120 w 228254"/>
                  <a:gd name="connsiteY21" fmla="*/ 276523 h 280244"/>
                  <a:gd name="connsiteX22" fmla="*/ 94497 w 228254"/>
                  <a:gd name="connsiteY22" fmla="*/ 276523 h 280244"/>
                  <a:gd name="connsiteX23" fmla="*/ 57183 w 228254"/>
                  <a:gd name="connsiteY23" fmla="*/ 248292 h 280244"/>
                  <a:gd name="connsiteX24" fmla="*/ 53086 w 228254"/>
                  <a:gd name="connsiteY24" fmla="*/ 212670 h 280244"/>
                  <a:gd name="connsiteX25" fmla="*/ 58697 w 228254"/>
                  <a:gd name="connsiteY25" fmla="*/ 194859 h 280244"/>
                  <a:gd name="connsiteX26" fmla="*/ 59499 w 228254"/>
                  <a:gd name="connsiteY26" fmla="*/ 181679 h 280244"/>
                  <a:gd name="connsiteX27" fmla="*/ 65287 w 228254"/>
                  <a:gd name="connsiteY27" fmla="*/ 191564 h 280244"/>
                  <a:gd name="connsiteX28" fmla="*/ 86127 w 228254"/>
                  <a:gd name="connsiteY28" fmla="*/ 217568 h 280244"/>
                  <a:gd name="connsiteX29" fmla="*/ 108390 w 228254"/>
                  <a:gd name="connsiteY29" fmla="*/ 218191 h 280244"/>
                  <a:gd name="connsiteX30" fmla="*/ 118097 w 228254"/>
                  <a:gd name="connsiteY30" fmla="*/ 188269 h 280244"/>
                  <a:gd name="connsiteX31" fmla="*/ 119967 w 228254"/>
                  <a:gd name="connsiteY31" fmla="*/ 137774 h 280244"/>
                  <a:gd name="connsiteX32" fmla="*/ 114001 w 228254"/>
                  <a:gd name="connsiteY32" fmla="*/ 134034 h 280244"/>
                  <a:gd name="connsiteX33" fmla="*/ 94231 w 228254"/>
                  <a:gd name="connsiteY33" fmla="*/ 139199 h 280244"/>
                  <a:gd name="connsiteX34" fmla="*/ 73124 w 228254"/>
                  <a:gd name="connsiteY34" fmla="*/ 148906 h 280244"/>
                  <a:gd name="connsiteX35" fmla="*/ 52107 w 228254"/>
                  <a:gd name="connsiteY35" fmla="*/ 162532 h 280244"/>
                  <a:gd name="connsiteX36" fmla="*/ 28418 w 228254"/>
                  <a:gd name="connsiteY36" fmla="*/ 167697 h 280244"/>
                  <a:gd name="connsiteX37" fmla="*/ 8826 w 228254"/>
                  <a:gd name="connsiteY37" fmla="*/ 154695 h 280244"/>
                  <a:gd name="connsiteX38" fmla="*/ 2592 w 228254"/>
                  <a:gd name="connsiteY38" fmla="*/ 139823 h 280244"/>
                  <a:gd name="connsiteX39" fmla="*/ -258 w 228254"/>
                  <a:gd name="connsiteY39" fmla="*/ 128067 h 280244"/>
                  <a:gd name="connsiteX40" fmla="*/ 4640 w 228254"/>
                  <a:gd name="connsiteY40" fmla="*/ 112571 h 280244"/>
                  <a:gd name="connsiteX41" fmla="*/ 21204 w 228254"/>
                  <a:gd name="connsiteY41" fmla="*/ 111770 h 280244"/>
                  <a:gd name="connsiteX42" fmla="*/ 50058 w 228254"/>
                  <a:gd name="connsiteY42" fmla="*/ 107673 h 280244"/>
                  <a:gd name="connsiteX43" fmla="*/ 86305 w 228254"/>
                  <a:gd name="connsiteY43" fmla="*/ 98144 h 280244"/>
                  <a:gd name="connsiteX44" fmla="*/ 92093 w 228254"/>
                  <a:gd name="connsiteY44" fmla="*/ 92534 h 280244"/>
                  <a:gd name="connsiteX45" fmla="*/ 87551 w 228254"/>
                  <a:gd name="connsiteY45" fmla="*/ 79175 h 280244"/>
                  <a:gd name="connsiteX46" fmla="*/ 92539 w 228254"/>
                  <a:gd name="connsiteY46" fmla="*/ 69468 h 280244"/>
                  <a:gd name="connsiteX47" fmla="*/ 128161 w 228254"/>
                  <a:gd name="connsiteY47" fmla="*/ 36696 h 280244"/>
                  <a:gd name="connsiteX48" fmla="*/ 125934 w 228254"/>
                  <a:gd name="connsiteY48" fmla="*/ 32956 h 280244"/>
                  <a:gd name="connsiteX49" fmla="*/ 94765 w 228254"/>
                  <a:gd name="connsiteY49" fmla="*/ 43286 h 280244"/>
                  <a:gd name="connsiteX50" fmla="*/ 73302 w 228254"/>
                  <a:gd name="connsiteY50" fmla="*/ 52192 h 280244"/>
                  <a:gd name="connsiteX51" fmla="*/ 47120 w 228254"/>
                  <a:gd name="connsiteY51" fmla="*/ 66619 h 280244"/>
                  <a:gd name="connsiteX52" fmla="*/ 29309 w 228254"/>
                  <a:gd name="connsiteY52" fmla="*/ 75524 h 280244"/>
                  <a:gd name="connsiteX53" fmla="*/ 20403 w 228254"/>
                  <a:gd name="connsiteY53" fmla="*/ 77840 h 280244"/>
                  <a:gd name="connsiteX54" fmla="*/ 11497 w 228254"/>
                  <a:gd name="connsiteY54" fmla="*/ 68489 h 280244"/>
                  <a:gd name="connsiteX55" fmla="*/ 6689 w 228254"/>
                  <a:gd name="connsiteY55" fmla="*/ 63769 h 280244"/>
                  <a:gd name="connsiteX56" fmla="*/ 1791 w 228254"/>
                  <a:gd name="connsiteY56" fmla="*/ 56734 h 28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28254" h="280244">
                    <a:moveTo>
                      <a:pt x="1612" y="55932"/>
                    </a:moveTo>
                    <a:cubicBezTo>
                      <a:pt x="148" y="54770"/>
                      <a:pt x="-97" y="52642"/>
                      <a:pt x="1064" y="51178"/>
                    </a:cubicBezTo>
                    <a:cubicBezTo>
                      <a:pt x="1559" y="50554"/>
                      <a:pt x="2257" y="50125"/>
                      <a:pt x="3037" y="49965"/>
                    </a:cubicBezTo>
                    <a:cubicBezTo>
                      <a:pt x="8381" y="47917"/>
                      <a:pt x="9182" y="49965"/>
                      <a:pt x="15861" y="45869"/>
                    </a:cubicBezTo>
                    <a:cubicBezTo>
                      <a:pt x="22540" y="41772"/>
                      <a:pt x="72946" y="8911"/>
                      <a:pt x="105719" y="5170"/>
                    </a:cubicBezTo>
                    <a:cubicBezTo>
                      <a:pt x="138491" y="1430"/>
                      <a:pt x="152028" y="-2666"/>
                      <a:pt x="162002" y="985"/>
                    </a:cubicBezTo>
                    <a:cubicBezTo>
                      <a:pt x="169790" y="4528"/>
                      <a:pt x="175206" y="11829"/>
                      <a:pt x="176340" y="20310"/>
                    </a:cubicBezTo>
                    <a:cubicBezTo>
                      <a:pt x="177825" y="25208"/>
                      <a:pt x="177542" y="30472"/>
                      <a:pt x="175538" y="35182"/>
                    </a:cubicBezTo>
                    <a:cubicBezTo>
                      <a:pt x="173490" y="37676"/>
                      <a:pt x="146061" y="61899"/>
                      <a:pt x="142766" y="69201"/>
                    </a:cubicBezTo>
                    <a:cubicBezTo>
                      <a:pt x="139471" y="76504"/>
                      <a:pt x="140807" y="76771"/>
                      <a:pt x="139115" y="78107"/>
                    </a:cubicBezTo>
                    <a:cubicBezTo>
                      <a:pt x="137422" y="79443"/>
                      <a:pt x="133237" y="79710"/>
                      <a:pt x="133504" y="82204"/>
                    </a:cubicBezTo>
                    <a:cubicBezTo>
                      <a:pt x="133771" y="84697"/>
                      <a:pt x="134483" y="86478"/>
                      <a:pt x="138759" y="87814"/>
                    </a:cubicBezTo>
                    <a:cubicBezTo>
                      <a:pt x="153182" y="89481"/>
                      <a:pt x="167726" y="89869"/>
                      <a:pt x="182218" y="88972"/>
                    </a:cubicBezTo>
                    <a:cubicBezTo>
                      <a:pt x="185869" y="87636"/>
                      <a:pt x="189075" y="83361"/>
                      <a:pt x="192459" y="84519"/>
                    </a:cubicBezTo>
                    <a:cubicBezTo>
                      <a:pt x="195843" y="85677"/>
                      <a:pt x="219176" y="94938"/>
                      <a:pt x="221758" y="99213"/>
                    </a:cubicBezTo>
                    <a:cubicBezTo>
                      <a:pt x="224180" y="103205"/>
                      <a:pt x="225386" y="107816"/>
                      <a:pt x="225231" y="112482"/>
                    </a:cubicBezTo>
                    <a:cubicBezTo>
                      <a:pt x="225231" y="117826"/>
                      <a:pt x="227903" y="115154"/>
                      <a:pt x="227903" y="117024"/>
                    </a:cubicBezTo>
                    <a:cubicBezTo>
                      <a:pt x="227903" y="118894"/>
                      <a:pt x="228526" y="125217"/>
                      <a:pt x="223984" y="126909"/>
                    </a:cubicBezTo>
                    <a:cubicBezTo>
                      <a:pt x="219443" y="128601"/>
                      <a:pt x="163961" y="126909"/>
                      <a:pt x="161645" y="126909"/>
                    </a:cubicBezTo>
                    <a:cubicBezTo>
                      <a:pt x="159330" y="126909"/>
                      <a:pt x="147486" y="128780"/>
                      <a:pt x="147218" y="134568"/>
                    </a:cubicBezTo>
                    <a:cubicBezTo>
                      <a:pt x="146951" y="140357"/>
                      <a:pt x="142944" y="228077"/>
                      <a:pt x="141697" y="236003"/>
                    </a:cubicBezTo>
                    <a:cubicBezTo>
                      <a:pt x="140450" y="243928"/>
                      <a:pt x="141697" y="271180"/>
                      <a:pt x="130120" y="276523"/>
                    </a:cubicBezTo>
                    <a:cubicBezTo>
                      <a:pt x="118543" y="281866"/>
                      <a:pt x="109459" y="279818"/>
                      <a:pt x="94497" y="276523"/>
                    </a:cubicBezTo>
                    <a:cubicBezTo>
                      <a:pt x="78923" y="272197"/>
                      <a:pt x="65581" y="262103"/>
                      <a:pt x="57183" y="248292"/>
                    </a:cubicBezTo>
                    <a:cubicBezTo>
                      <a:pt x="52169" y="237127"/>
                      <a:pt x="50738" y="224682"/>
                      <a:pt x="53086" y="212670"/>
                    </a:cubicBezTo>
                    <a:cubicBezTo>
                      <a:pt x="55936" y="205189"/>
                      <a:pt x="59143" y="201004"/>
                      <a:pt x="58697" y="194859"/>
                    </a:cubicBezTo>
                    <a:cubicBezTo>
                      <a:pt x="58252" y="188714"/>
                      <a:pt x="56649" y="179987"/>
                      <a:pt x="59499" y="181679"/>
                    </a:cubicBezTo>
                    <a:cubicBezTo>
                      <a:pt x="62348" y="183371"/>
                      <a:pt x="63417" y="185597"/>
                      <a:pt x="65287" y="191564"/>
                    </a:cubicBezTo>
                    <a:cubicBezTo>
                      <a:pt x="68905" y="202442"/>
                      <a:pt x="76298" y="211667"/>
                      <a:pt x="86127" y="217568"/>
                    </a:cubicBezTo>
                    <a:cubicBezTo>
                      <a:pt x="97080" y="222288"/>
                      <a:pt x="106164" y="221308"/>
                      <a:pt x="108390" y="218191"/>
                    </a:cubicBezTo>
                    <a:cubicBezTo>
                      <a:pt x="110617" y="215074"/>
                      <a:pt x="116495" y="209731"/>
                      <a:pt x="118097" y="188269"/>
                    </a:cubicBezTo>
                    <a:cubicBezTo>
                      <a:pt x="119700" y="166806"/>
                      <a:pt x="122016" y="140446"/>
                      <a:pt x="119967" y="137774"/>
                    </a:cubicBezTo>
                    <a:cubicBezTo>
                      <a:pt x="117919" y="135103"/>
                      <a:pt x="117919" y="133411"/>
                      <a:pt x="114001" y="134034"/>
                    </a:cubicBezTo>
                    <a:cubicBezTo>
                      <a:pt x="107294" y="135275"/>
                      <a:pt x="100687" y="137001"/>
                      <a:pt x="94231" y="139199"/>
                    </a:cubicBezTo>
                    <a:cubicBezTo>
                      <a:pt x="87036" y="142077"/>
                      <a:pt x="79992" y="145317"/>
                      <a:pt x="73124" y="148906"/>
                    </a:cubicBezTo>
                    <a:cubicBezTo>
                      <a:pt x="67602" y="151934"/>
                      <a:pt x="58875" y="158791"/>
                      <a:pt x="52107" y="162532"/>
                    </a:cubicBezTo>
                    <a:cubicBezTo>
                      <a:pt x="45140" y="167168"/>
                      <a:pt x="36683" y="169012"/>
                      <a:pt x="28418" y="167697"/>
                    </a:cubicBezTo>
                    <a:cubicBezTo>
                      <a:pt x="20649" y="165605"/>
                      <a:pt x="13772" y="161041"/>
                      <a:pt x="8826" y="154695"/>
                    </a:cubicBezTo>
                    <a:cubicBezTo>
                      <a:pt x="5263" y="150331"/>
                      <a:pt x="5531" y="144543"/>
                      <a:pt x="2592" y="139823"/>
                    </a:cubicBezTo>
                    <a:cubicBezTo>
                      <a:pt x="402" y="136313"/>
                      <a:pt x="-597" y="132190"/>
                      <a:pt x="-258" y="128067"/>
                    </a:cubicBezTo>
                    <a:cubicBezTo>
                      <a:pt x="-258" y="124149"/>
                      <a:pt x="365" y="114887"/>
                      <a:pt x="4640" y="112571"/>
                    </a:cubicBezTo>
                    <a:cubicBezTo>
                      <a:pt x="9810" y="110013"/>
                      <a:pt x="15812" y="109723"/>
                      <a:pt x="21204" y="111770"/>
                    </a:cubicBezTo>
                    <a:cubicBezTo>
                      <a:pt x="31015" y="113319"/>
                      <a:pt x="41066" y="111892"/>
                      <a:pt x="50058" y="107673"/>
                    </a:cubicBezTo>
                    <a:cubicBezTo>
                      <a:pt x="61191" y="103310"/>
                      <a:pt x="82475" y="99748"/>
                      <a:pt x="86305" y="98144"/>
                    </a:cubicBezTo>
                    <a:cubicBezTo>
                      <a:pt x="90134" y="96541"/>
                      <a:pt x="94587" y="95028"/>
                      <a:pt x="92093" y="92534"/>
                    </a:cubicBezTo>
                    <a:cubicBezTo>
                      <a:pt x="89600" y="90040"/>
                      <a:pt x="86126" y="82025"/>
                      <a:pt x="87551" y="79175"/>
                    </a:cubicBezTo>
                    <a:cubicBezTo>
                      <a:pt x="88976" y="76326"/>
                      <a:pt x="89065" y="70715"/>
                      <a:pt x="92539" y="69468"/>
                    </a:cubicBezTo>
                    <a:cubicBezTo>
                      <a:pt x="96011" y="68222"/>
                      <a:pt x="125934" y="44533"/>
                      <a:pt x="128161" y="36696"/>
                    </a:cubicBezTo>
                    <a:cubicBezTo>
                      <a:pt x="131278" y="32154"/>
                      <a:pt x="127537" y="32956"/>
                      <a:pt x="125934" y="32956"/>
                    </a:cubicBezTo>
                    <a:cubicBezTo>
                      <a:pt x="115302" y="35618"/>
                      <a:pt x="104883" y="39071"/>
                      <a:pt x="94765" y="43286"/>
                    </a:cubicBezTo>
                    <a:cubicBezTo>
                      <a:pt x="88798" y="46403"/>
                      <a:pt x="81763" y="48006"/>
                      <a:pt x="73302" y="52192"/>
                    </a:cubicBezTo>
                    <a:cubicBezTo>
                      <a:pt x="64842" y="56377"/>
                      <a:pt x="53532" y="62878"/>
                      <a:pt x="47120" y="66619"/>
                    </a:cubicBezTo>
                    <a:cubicBezTo>
                      <a:pt x="40708" y="70359"/>
                      <a:pt x="33049" y="72407"/>
                      <a:pt x="29309" y="75524"/>
                    </a:cubicBezTo>
                    <a:cubicBezTo>
                      <a:pt x="25568" y="78641"/>
                      <a:pt x="24500" y="80066"/>
                      <a:pt x="20403" y="77840"/>
                    </a:cubicBezTo>
                    <a:cubicBezTo>
                      <a:pt x="16726" y="75484"/>
                      <a:pt x="13671" y="72276"/>
                      <a:pt x="11497" y="68489"/>
                    </a:cubicBezTo>
                    <a:cubicBezTo>
                      <a:pt x="10298" y="66551"/>
                      <a:pt x="8648" y="64932"/>
                      <a:pt x="6689" y="63769"/>
                    </a:cubicBezTo>
                    <a:cubicBezTo>
                      <a:pt x="4695" y="61697"/>
                      <a:pt x="3042" y="59322"/>
                      <a:pt x="1791" y="5673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3002748" y="5975592"/>
              <a:ext cx="220072" cy="223475"/>
              <a:chOff x="2902072" y="6015506"/>
              <a:chExt cx="254073" cy="258002"/>
            </a:xfrm>
            <a:grpFill/>
          </p:grpSpPr>
          <p:sp>
            <p:nvSpPr>
              <p:cNvPr id="147" name="任意多边形: 形状 146"/>
              <p:cNvSpPr/>
              <p:nvPr/>
            </p:nvSpPr>
            <p:spPr>
              <a:xfrm>
                <a:off x="2970314" y="6015506"/>
                <a:ext cx="70364" cy="55672"/>
              </a:xfrm>
              <a:custGeom>
                <a:avLst/>
                <a:gdLst>
                  <a:gd name="connsiteX0" fmla="*/ -323 w 70364"/>
                  <a:gd name="connsiteY0" fmla="*/ 96 h 55672"/>
                  <a:gd name="connsiteX1" fmla="*/ 27730 w 70364"/>
                  <a:gd name="connsiteY1" fmla="*/ 5261 h 55672"/>
                  <a:gd name="connsiteX2" fmla="*/ 56852 w 70364"/>
                  <a:gd name="connsiteY2" fmla="*/ 5261 h 55672"/>
                  <a:gd name="connsiteX3" fmla="*/ 69408 w 70364"/>
                  <a:gd name="connsiteY3" fmla="*/ 11940 h 55672"/>
                  <a:gd name="connsiteX4" fmla="*/ 69408 w 70364"/>
                  <a:gd name="connsiteY4" fmla="*/ 22627 h 55672"/>
                  <a:gd name="connsiteX5" fmla="*/ 69408 w 70364"/>
                  <a:gd name="connsiteY5" fmla="*/ 31533 h 55672"/>
                  <a:gd name="connsiteX6" fmla="*/ 54447 w 70364"/>
                  <a:gd name="connsiteY6" fmla="*/ 49344 h 55672"/>
                  <a:gd name="connsiteX7" fmla="*/ 31114 w 70364"/>
                  <a:gd name="connsiteY7" fmla="*/ 54509 h 55672"/>
                  <a:gd name="connsiteX8" fmla="*/ -144 w 70364"/>
                  <a:gd name="connsiteY8" fmla="*/ -438 h 5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364" h="55672">
                    <a:moveTo>
                      <a:pt x="-323" y="96"/>
                    </a:moveTo>
                    <a:cubicBezTo>
                      <a:pt x="-323" y="96"/>
                      <a:pt x="22387" y="4104"/>
                      <a:pt x="27730" y="5261"/>
                    </a:cubicBezTo>
                    <a:cubicBezTo>
                      <a:pt x="37408" y="6333"/>
                      <a:pt x="47174" y="6333"/>
                      <a:pt x="56852" y="5261"/>
                    </a:cubicBezTo>
                    <a:cubicBezTo>
                      <a:pt x="62083" y="4283"/>
                      <a:pt x="67295" y="7055"/>
                      <a:pt x="69408" y="11940"/>
                    </a:cubicBezTo>
                    <a:cubicBezTo>
                      <a:pt x="69988" y="15479"/>
                      <a:pt x="69988" y="19088"/>
                      <a:pt x="69408" y="22627"/>
                    </a:cubicBezTo>
                    <a:cubicBezTo>
                      <a:pt x="69408" y="25299"/>
                      <a:pt x="70833" y="27347"/>
                      <a:pt x="69408" y="31533"/>
                    </a:cubicBezTo>
                    <a:cubicBezTo>
                      <a:pt x="66156" y="38734"/>
                      <a:pt x="60978" y="44897"/>
                      <a:pt x="54447" y="49344"/>
                    </a:cubicBezTo>
                    <a:cubicBezTo>
                      <a:pt x="47856" y="54517"/>
                      <a:pt x="39273" y="56417"/>
                      <a:pt x="31114" y="54509"/>
                    </a:cubicBezTo>
                    <a:cubicBezTo>
                      <a:pt x="19091" y="51214"/>
                      <a:pt x="2349" y="37767"/>
                      <a:pt x="-144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2902072" y="6084961"/>
                <a:ext cx="108227" cy="171886"/>
              </a:xfrm>
              <a:custGeom>
                <a:avLst/>
                <a:gdLst>
                  <a:gd name="connsiteX0" fmla="*/ 11012 w 108227"/>
                  <a:gd name="connsiteY0" fmla="*/ 10079 h 171886"/>
                  <a:gd name="connsiteX1" fmla="*/ 18048 w 108227"/>
                  <a:gd name="connsiteY1" fmla="*/ -430 h 171886"/>
                  <a:gd name="connsiteX2" fmla="*/ 35859 w 108227"/>
                  <a:gd name="connsiteY2" fmla="*/ 1886 h 171886"/>
                  <a:gd name="connsiteX3" fmla="*/ 42894 w 108227"/>
                  <a:gd name="connsiteY3" fmla="*/ 10079 h 171886"/>
                  <a:gd name="connsiteX4" fmla="*/ 43339 w 108227"/>
                  <a:gd name="connsiteY4" fmla="*/ 42673 h 171886"/>
                  <a:gd name="connsiteX5" fmla="*/ 40222 w 108227"/>
                  <a:gd name="connsiteY5" fmla="*/ 83461 h 171886"/>
                  <a:gd name="connsiteX6" fmla="*/ 51978 w 108227"/>
                  <a:gd name="connsiteY6" fmla="*/ 70369 h 171886"/>
                  <a:gd name="connsiteX7" fmla="*/ 66049 w 108227"/>
                  <a:gd name="connsiteY7" fmla="*/ 45167 h 171886"/>
                  <a:gd name="connsiteX8" fmla="*/ 73440 w 108227"/>
                  <a:gd name="connsiteY8" fmla="*/ 29493 h 171886"/>
                  <a:gd name="connsiteX9" fmla="*/ 77804 w 108227"/>
                  <a:gd name="connsiteY9" fmla="*/ 21211 h 171886"/>
                  <a:gd name="connsiteX10" fmla="*/ 80030 w 108227"/>
                  <a:gd name="connsiteY10" fmla="*/ 10079 h 171886"/>
                  <a:gd name="connsiteX11" fmla="*/ 83503 w 108227"/>
                  <a:gd name="connsiteY11" fmla="*/ 5181 h 171886"/>
                  <a:gd name="connsiteX12" fmla="*/ 84127 w 108227"/>
                  <a:gd name="connsiteY12" fmla="*/ 9455 h 171886"/>
                  <a:gd name="connsiteX13" fmla="*/ 88045 w 108227"/>
                  <a:gd name="connsiteY13" fmla="*/ 4290 h 171886"/>
                  <a:gd name="connsiteX14" fmla="*/ 92409 w 108227"/>
                  <a:gd name="connsiteY14" fmla="*/ 2242 h 171886"/>
                  <a:gd name="connsiteX15" fmla="*/ 93834 w 108227"/>
                  <a:gd name="connsiteY15" fmla="*/ 11147 h 171886"/>
                  <a:gd name="connsiteX16" fmla="*/ 102739 w 108227"/>
                  <a:gd name="connsiteY16" fmla="*/ 26198 h 171886"/>
                  <a:gd name="connsiteX17" fmla="*/ 107905 w 108227"/>
                  <a:gd name="connsiteY17" fmla="*/ 44811 h 171886"/>
                  <a:gd name="connsiteX18" fmla="*/ 107905 w 108227"/>
                  <a:gd name="connsiteY18" fmla="*/ 60930 h 171886"/>
                  <a:gd name="connsiteX19" fmla="*/ 97218 w 108227"/>
                  <a:gd name="connsiteY19" fmla="*/ 82926 h 171886"/>
                  <a:gd name="connsiteX20" fmla="*/ 90183 w 108227"/>
                  <a:gd name="connsiteY20" fmla="*/ 98600 h 171886"/>
                  <a:gd name="connsiteX21" fmla="*/ 80208 w 108227"/>
                  <a:gd name="connsiteY21" fmla="*/ 113116 h 171886"/>
                  <a:gd name="connsiteX22" fmla="*/ 72728 w 108227"/>
                  <a:gd name="connsiteY22" fmla="*/ 125139 h 171886"/>
                  <a:gd name="connsiteX23" fmla="*/ 62842 w 108227"/>
                  <a:gd name="connsiteY23" fmla="*/ 144197 h 171886"/>
                  <a:gd name="connsiteX24" fmla="*/ 50375 w 108227"/>
                  <a:gd name="connsiteY24" fmla="*/ 157466 h 171886"/>
                  <a:gd name="connsiteX25" fmla="*/ 38352 w 108227"/>
                  <a:gd name="connsiteY25" fmla="*/ 168598 h 171886"/>
                  <a:gd name="connsiteX26" fmla="*/ 24281 w 108227"/>
                  <a:gd name="connsiteY26" fmla="*/ 165659 h 171886"/>
                  <a:gd name="connsiteX27" fmla="*/ 1127 w 108227"/>
                  <a:gd name="connsiteY27" fmla="*/ 145800 h 171886"/>
                  <a:gd name="connsiteX28" fmla="*/ 1929 w 108227"/>
                  <a:gd name="connsiteY28" fmla="*/ 126386 h 171886"/>
                  <a:gd name="connsiteX29" fmla="*/ 10834 w 108227"/>
                  <a:gd name="connsiteY29" fmla="*/ 9901 h 17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8227" h="171886">
                    <a:moveTo>
                      <a:pt x="11012" y="10079"/>
                    </a:moveTo>
                    <a:cubicBezTo>
                      <a:pt x="11012" y="10079"/>
                      <a:pt x="11012" y="-430"/>
                      <a:pt x="18048" y="-430"/>
                    </a:cubicBezTo>
                    <a:cubicBezTo>
                      <a:pt x="24066" y="-529"/>
                      <a:pt x="30066" y="251"/>
                      <a:pt x="35859" y="1886"/>
                    </a:cubicBezTo>
                    <a:cubicBezTo>
                      <a:pt x="39595" y="3021"/>
                      <a:pt x="42337" y="6214"/>
                      <a:pt x="42894" y="10079"/>
                    </a:cubicBezTo>
                    <a:cubicBezTo>
                      <a:pt x="44306" y="20890"/>
                      <a:pt x="44455" y="31828"/>
                      <a:pt x="43339" y="42673"/>
                    </a:cubicBezTo>
                    <a:cubicBezTo>
                      <a:pt x="41291" y="50688"/>
                      <a:pt x="36927" y="82214"/>
                      <a:pt x="40222" y="83461"/>
                    </a:cubicBezTo>
                    <a:cubicBezTo>
                      <a:pt x="43517" y="84707"/>
                      <a:pt x="49128" y="73842"/>
                      <a:pt x="51978" y="70369"/>
                    </a:cubicBezTo>
                    <a:cubicBezTo>
                      <a:pt x="57209" y="62282"/>
                      <a:pt x="61909" y="53863"/>
                      <a:pt x="66049" y="45167"/>
                    </a:cubicBezTo>
                    <a:cubicBezTo>
                      <a:pt x="68097" y="40001"/>
                      <a:pt x="72371" y="33411"/>
                      <a:pt x="73440" y="29493"/>
                    </a:cubicBezTo>
                    <a:cubicBezTo>
                      <a:pt x="74509" y="25574"/>
                      <a:pt x="76913" y="23882"/>
                      <a:pt x="77804" y="21211"/>
                    </a:cubicBezTo>
                    <a:cubicBezTo>
                      <a:pt x="78695" y="18539"/>
                      <a:pt x="78784" y="13196"/>
                      <a:pt x="80030" y="10079"/>
                    </a:cubicBezTo>
                    <a:cubicBezTo>
                      <a:pt x="80787" y="8196"/>
                      <a:pt x="81977" y="6518"/>
                      <a:pt x="83503" y="5181"/>
                    </a:cubicBezTo>
                    <a:lnTo>
                      <a:pt x="84127" y="9455"/>
                    </a:lnTo>
                    <a:cubicBezTo>
                      <a:pt x="85692" y="7947"/>
                      <a:pt x="87014" y="6204"/>
                      <a:pt x="88045" y="4290"/>
                    </a:cubicBezTo>
                    <a:cubicBezTo>
                      <a:pt x="89114" y="2064"/>
                      <a:pt x="92409" y="-430"/>
                      <a:pt x="92409" y="2242"/>
                    </a:cubicBezTo>
                    <a:cubicBezTo>
                      <a:pt x="92037" y="5285"/>
                      <a:pt x="92531" y="8372"/>
                      <a:pt x="93834" y="11147"/>
                    </a:cubicBezTo>
                    <a:cubicBezTo>
                      <a:pt x="97178" y="15933"/>
                      <a:pt x="100155" y="20964"/>
                      <a:pt x="102739" y="26198"/>
                    </a:cubicBezTo>
                    <a:cubicBezTo>
                      <a:pt x="105096" y="32209"/>
                      <a:pt x="106826" y="38446"/>
                      <a:pt x="107905" y="44811"/>
                    </a:cubicBezTo>
                    <a:cubicBezTo>
                      <a:pt x="107905" y="48907"/>
                      <a:pt x="107905" y="58080"/>
                      <a:pt x="107905" y="60930"/>
                    </a:cubicBezTo>
                    <a:cubicBezTo>
                      <a:pt x="107905" y="63779"/>
                      <a:pt x="98999" y="77138"/>
                      <a:pt x="97218" y="82926"/>
                    </a:cubicBezTo>
                    <a:cubicBezTo>
                      <a:pt x="95155" y="88273"/>
                      <a:pt x="92806" y="93505"/>
                      <a:pt x="90183" y="98600"/>
                    </a:cubicBezTo>
                    <a:cubicBezTo>
                      <a:pt x="88045" y="102786"/>
                      <a:pt x="81277" y="109821"/>
                      <a:pt x="80208" y="113116"/>
                    </a:cubicBezTo>
                    <a:cubicBezTo>
                      <a:pt x="79140" y="116411"/>
                      <a:pt x="73529" y="120597"/>
                      <a:pt x="72728" y="125139"/>
                    </a:cubicBezTo>
                    <a:cubicBezTo>
                      <a:pt x="69991" y="131766"/>
                      <a:pt x="66683" y="138142"/>
                      <a:pt x="62842" y="144197"/>
                    </a:cubicBezTo>
                    <a:cubicBezTo>
                      <a:pt x="59458" y="150787"/>
                      <a:pt x="54560" y="152479"/>
                      <a:pt x="50375" y="157466"/>
                    </a:cubicBezTo>
                    <a:cubicBezTo>
                      <a:pt x="46189" y="162453"/>
                      <a:pt x="42538" y="163254"/>
                      <a:pt x="38352" y="168598"/>
                    </a:cubicBezTo>
                    <a:cubicBezTo>
                      <a:pt x="34167" y="173941"/>
                      <a:pt x="32118" y="171091"/>
                      <a:pt x="24281" y="165659"/>
                    </a:cubicBezTo>
                    <a:cubicBezTo>
                      <a:pt x="16445" y="160227"/>
                      <a:pt x="3175" y="152835"/>
                      <a:pt x="1127" y="145800"/>
                    </a:cubicBezTo>
                    <a:cubicBezTo>
                      <a:pt x="-1052" y="139457"/>
                      <a:pt x="-766" y="132527"/>
                      <a:pt x="1929" y="126386"/>
                    </a:cubicBezTo>
                    <a:cubicBezTo>
                      <a:pt x="4867" y="119706"/>
                      <a:pt x="10834" y="9901"/>
                      <a:pt x="10834" y="9901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3024281" y="6019252"/>
                <a:ext cx="131864" cy="254256"/>
              </a:xfrm>
              <a:custGeom>
                <a:avLst/>
                <a:gdLst>
                  <a:gd name="connsiteX0" fmla="*/ 93186 w 131864"/>
                  <a:gd name="connsiteY0" fmla="*/ 8550 h 254256"/>
                  <a:gd name="connsiteX1" fmla="*/ 90693 w 131864"/>
                  <a:gd name="connsiteY1" fmla="*/ 1515 h 254256"/>
                  <a:gd name="connsiteX2" fmla="*/ 98797 w 131864"/>
                  <a:gd name="connsiteY2" fmla="*/ 357 h 254256"/>
                  <a:gd name="connsiteX3" fmla="*/ 114826 w 131864"/>
                  <a:gd name="connsiteY3" fmla="*/ 11044 h 254256"/>
                  <a:gd name="connsiteX4" fmla="*/ 128274 w 131864"/>
                  <a:gd name="connsiteY4" fmla="*/ 34377 h 254256"/>
                  <a:gd name="connsiteX5" fmla="*/ 131302 w 131864"/>
                  <a:gd name="connsiteY5" fmla="*/ 59134 h 254256"/>
                  <a:gd name="connsiteX6" fmla="*/ 124979 w 131864"/>
                  <a:gd name="connsiteY6" fmla="*/ 72582 h 254256"/>
                  <a:gd name="connsiteX7" fmla="*/ 117765 w 131864"/>
                  <a:gd name="connsiteY7" fmla="*/ 85138 h 254256"/>
                  <a:gd name="connsiteX8" fmla="*/ 111621 w 131864"/>
                  <a:gd name="connsiteY8" fmla="*/ 98586 h 254256"/>
                  <a:gd name="connsiteX9" fmla="*/ 101468 w 131864"/>
                  <a:gd name="connsiteY9" fmla="*/ 114081 h 254256"/>
                  <a:gd name="connsiteX10" fmla="*/ 92563 w 131864"/>
                  <a:gd name="connsiteY10" fmla="*/ 127083 h 254256"/>
                  <a:gd name="connsiteX11" fmla="*/ 79026 w 131864"/>
                  <a:gd name="connsiteY11" fmla="*/ 142935 h 254256"/>
                  <a:gd name="connsiteX12" fmla="*/ 84103 w 131864"/>
                  <a:gd name="connsiteY12" fmla="*/ 151841 h 254256"/>
                  <a:gd name="connsiteX13" fmla="*/ 97995 w 131864"/>
                  <a:gd name="connsiteY13" fmla="*/ 162349 h 254256"/>
                  <a:gd name="connsiteX14" fmla="*/ 106900 w 131864"/>
                  <a:gd name="connsiteY14" fmla="*/ 180873 h 254256"/>
                  <a:gd name="connsiteX15" fmla="*/ 114114 w 131864"/>
                  <a:gd name="connsiteY15" fmla="*/ 210795 h 254256"/>
                  <a:gd name="connsiteX16" fmla="*/ 116786 w 131864"/>
                  <a:gd name="connsiteY16" fmla="*/ 249179 h 254256"/>
                  <a:gd name="connsiteX17" fmla="*/ 109394 w 131864"/>
                  <a:gd name="connsiteY17" fmla="*/ 252919 h 254256"/>
                  <a:gd name="connsiteX18" fmla="*/ 90870 w 131864"/>
                  <a:gd name="connsiteY18" fmla="*/ 236622 h 254256"/>
                  <a:gd name="connsiteX19" fmla="*/ 88377 w 131864"/>
                  <a:gd name="connsiteY19" fmla="*/ 212488 h 254256"/>
                  <a:gd name="connsiteX20" fmla="*/ 83835 w 131864"/>
                  <a:gd name="connsiteY20" fmla="*/ 182565 h 254256"/>
                  <a:gd name="connsiteX21" fmla="*/ 71635 w 131864"/>
                  <a:gd name="connsiteY21" fmla="*/ 162171 h 254256"/>
                  <a:gd name="connsiteX22" fmla="*/ 63619 w 131864"/>
                  <a:gd name="connsiteY22" fmla="*/ 167960 h 254256"/>
                  <a:gd name="connsiteX23" fmla="*/ 26483 w 131864"/>
                  <a:gd name="connsiteY23" fmla="*/ 208569 h 254256"/>
                  <a:gd name="connsiteX24" fmla="*/ 18468 w 131864"/>
                  <a:gd name="connsiteY24" fmla="*/ 208569 h 254256"/>
                  <a:gd name="connsiteX25" fmla="*/ 8138 w 131864"/>
                  <a:gd name="connsiteY25" fmla="*/ 196636 h 254256"/>
                  <a:gd name="connsiteX26" fmla="*/ -323 w 131864"/>
                  <a:gd name="connsiteY26" fmla="*/ 180517 h 254256"/>
                  <a:gd name="connsiteX27" fmla="*/ 7336 w 131864"/>
                  <a:gd name="connsiteY27" fmla="*/ 165645 h 254256"/>
                  <a:gd name="connsiteX28" fmla="*/ 29778 w 131864"/>
                  <a:gd name="connsiteY28" fmla="*/ 142401 h 254256"/>
                  <a:gd name="connsiteX29" fmla="*/ 49638 w 131864"/>
                  <a:gd name="connsiteY29" fmla="*/ 116397 h 254256"/>
                  <a:gd name="connsiteX30" fmla="*/ 68696 w 131864"/>
                  <a:gd name="connsiteY30" fmla="*/ 93687 h 254256"/>
                  <a:gd name="connsiteX31" fmla="*/ 80273 w 131864"/>
                  <a:gd name="connsiteY31" fmla="*/ 77479 h 254256"/>
                  <a:gd name="connsiteX32" fmla="*/ 96838 w 131864"/>
                  <a:gd name="connsiteY32" fmla="*/ 46488 h 254256"/>
                  <a:gd name="connsiteX33" fmla="*/ 93097 w 131864"/>
                  <a:gd name="connsiteY33" fmla="*/ 8907 h 25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864" h="254256">
                    <a:moveTo>
                      <a:pt x="93186" y="8550"/>
                    </a:moveTo>
                    <a:cubicBezTo>
                      <a:pt x="93186" y="8550"/>
                      <a:pt x="89267" y="4276"/>
                      <a:pt x="90693" y="1515"/>
                    </a:cubicBezTo>
                    <a:cubicBezTo>
                      <a:pt x="92117" y="-1246"/>
                      <a:pt x="96036" y="-533"/>
                      <a:pt x="98797" y="357"/>
                    </a:cubicBezTo>
                    <a:cubicBezTo>
                      <a:pt x="104727" y="2949"/>
                      <a:pt x="110153" y="6567"/>
                      <a:pt x="114826" y="11044"/>
                    </a:cubicBezTo>
                    <a:cubicBezTo>
                      <a:pt x="120752" y="17896"/>
                      <a:pt x="125315" y="25815"/>
                      <a:pt x="128274" y="34377"/>
                    </a:cubicBezTo>
                    <a:cubicBezTo>
                      <a:pt x="131024" y="42322"/>
                      <a:pt x="132056" y="50760"/>
                      <a:pt x="131302" y="59134"/>
                    </a:cubicBezTo>
                    <a:cubicBezTo>
                      <a:pt x="129963" y="63939"/>
                      <a:pt x="127825" y="68485"/>
                      <a:pt x="124979" y="72582"/>
                    </a:cubicBezTo>
                    <a:cubicBezTo>
                      <a:pt x="122337" y="76626"/>
                      <a:pt x="119929" y="80819"/>
                      <a:pt x="117765" y="85138"/>
                    </a:cubicBezTo>
                    <a:cubicBezTo>
                      <a:pt x="116086" y="89781"/>
                      <a:pt x="114031" y="94278"/>
                      <a:pt x="111621" y="98586"/>
                    </a:cubicBezTo>
                    <a:cubicBezTo>
                      <a:pt x="108682" y="103573"/>
                      <a:pt x="104763" y="109272"/>
                      <a:pt x="101468" y="114081"/>
                    </a:cubicBezTo>
                    <a:cubicBezTo>
                      <a:pt x="98173" y="118890"/>
                      <a:pt x="98173" y="119425"/>
                      <a:pt x="92563" y="127083"/>
                    </a:cubicBezTo>
                    <a:cubicBezTo>
                      <a:pt x="86952" y="134742"/>
                      <a:pt x="79382" y="138572"/>
                      <a:pt x="79026" y="142935"/>
                    </a:cubicBezTo>
                    <a:cubicBezTo>
                      <a:pt x="78927" y="146618"/>
                      <a:pt x="80883" y="150050"/>
                      <a:pt x="84103" y="151841"/>
                    </a:cubicBezTo>
                    <a:cubicBezTo>
                      <a:pt x="86863" y="153711"/>
                      <a:pt x="95056" y="157006"/>
                      <a:pt x="97995" y="162349"/>
                    </a:cubicBezTo>
                    <a:cubicBezTo>
                      <a:pt x="101921" y="168016"/>
                      <a:pt x="104927" y="174267"/>
                      <a:pt x="106900" y="180873"/>
                    </a:cubicBezTo>
                    <a:cubicBezTo>
                      <a:pt x="109915" y="190690"/>
                      <a:pt x="112324" y="200683"/>
                      <a:pt x="114114" y="210795"/>
                    </a:cubicBezTo>
                    <a:cubicBezTo>
                      <a:pt x="115005" y="218455"/>
                      <a:pt x="118923" y="243657"/>
                      <a:pt x="116786" y="249179"/>
                    </a:cubicBezTo>
                    <a:cubicBezTo>
                      <a:pt x="114649" y="254700"/>
                      <a:pt x="112868" y="254344"/>
                      <a:pt x="109394" y="252919"/>
                    </a:cubicBezTo>
                    <a:cubicBezTo>
                      <a:pt x="102493" y="248373"/>
                      <a:pt x="96259" y="242888"/>
                      <a:pt x="90870" y="236622"/>
                    </a:cubicBezTo>
                    <a:cubicBezTo>
                      <a:pt x="87932" y="232704"/>
                      <a:pt x="88377" y="227716"/>
                      <a:pt x="88377" y="212488"/>
                    </a:cubicBezTo>
                    <a:cubicBezTo>
                      <a:pt x="88191" y="202357"/>
                      <a:pt x="86664" y="192295"/>
                      <a:pt x="83835" y="182565"/>
                    </a:cubicBezTo>
                    <a:cubicBezTo>
                      <a:pt x="83033" y="178469"/>
                      <a:pt x="74930" y="161548"/>
                      <a:pt x="71635" y="162171"/>
                    </a:cubicBezTo>
                    <a:cubicBezTo>
                      <a:pt x="68340" y="162795"/>
                      <a:pt x="65045" y="162171"/>
                      <a:pt x="63619" y="167960"/>
                    </a:cubicBezTo>
                    <a:cubicBezTo>
                      <a:pt x="62195" y="173748"/>
                      <a:pt x="31649" y="205274"/>
                      <a:pt x="26483" y="208569"/>
                    </a:cubicBezTo>
                    <a:cubicBezTo>
                      <a:pt x="21318" y="211865"/>
                      <a:pt x="21496" y="213735"/>
                      <a:pt x="18468" y="208569"/>
                    </a:cubicBezTo>
                    <a:cubicBezTo>
                      <a:pt x="15440" y="203404"/>
                      <a:pt x="11611" y="197616"/>
                      <a:pt x="8138" y="196636"/>
                    </a:cubicBezTo>
                    <a:cubicBezTo>
                      <a:pt x="4664" y="195656"/>
                      <a:pt x="-323" y="185237"/>
                      <a:pt x="-323" y="180517"/>
                    </a:cubicBezTo>
                    <a:cubicBezTo>
                      <a:pt x="-323" y="175797"/>
                      <a:pt x="5021" y="170186"/>
                      <a:pt x="7336" y="165645"/>
                    </a:cubicBezTo>
                    <a:cubicBezTo>
                      <a:pt x="9652" y="161103"/>
                      <a:pt x="27908" y="145073"/>
                      <a:pt x="29778" y="142401"/>
                    </a:cubicBezTo>
                    <a:cubicBezTo>
                      <a:pt x="31649" y="139729"/>
                      <a:pt x="46343" y="121829"/>
                      <a:pt x="49638" y="116397"/>
                    </a:cubicBezTo>
                    <a:cubicBezTo>
                      <a:pt x="52933" y="110964"/>
                      <a:pt x="65757" y="99476"/>
                      <a:pt x="68696" y="93687"/>
                    </a:cubicBezTo>
                    <a:cubicBezTo>
                      <a:pt x="71635" y="87899"/>
                      <a:pt x="77601" y="84158"/>
                      <a:pt x="80273" y="77479"/>
                    </a:cubicBezTo>
                    <a:cubicBezTo>
                      <a:pt x="82945" y="70800"/>
                      <a:pt x="94789" y="57264"/>
                      <a:pt x="96838" y="46488"/>
                    </a:cubicBezTo>
                    <a:cubicBezTo>
                      <a:pt x="98886" y="35712"/>
                      <a:pt x="105743" y="33842"/>
                      <a:pt x="93097" y="8907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任意多边形: 形状 130"/>
            <p:cNvSpPr/>
            <p:nvPr/>
          </p:nvSpPr>
          <p:spPr>
            <a:xfrm>
              <a:off x="3357179" y="5904858"/>
              <a:ext cx="311430" cy="364943"/>
            </a:xfrm>
            <a:custGeom>
              <a:avLst/>
              <a:gdLst>
                <a:gd name="connsiteX0" fmla="*/ 70502 w 359546"/>
                <a:gd name="connsiteY0" fmla="*/ 61296 h 421327"/>
                <a:gd name="connsiteX1" fmla="*/ 85908 w 359546"/>
                <a:gd name="connsiteY1" fmla="*/ 62543 h 421327"/>
                <a:gd name="connsiteX2" fmla="*/ 92766 w 359546"/>
                <a:gd name="connsiteY2" fmla="*/ 71448 h 421327"/>
                <a:gd name="connsiteX3" fmla="*/ 90272 w 359546"/>
                <a:gd name="connsiteY3" fmla="*/ 78662 h 421327"/>
                <a:gd name="connsiteX4" fmla="*/ 83058 w 359546"/>
                <a:gd name="connsiteY4" fmla="*/ 86054 h 421327"/>
                <a:gd name="connsiteX5" fmla="*/ 79497 w 359546"/>
                <a:gd name="connsiteY5" fmla="*/ 100748 h 421327"/>
                <a:gd name="connsiteX6" fmla="*/ 111111 w 359546"/>
                <a:gd name="connsiteY6" fmla="*/ 77860 h 421327"/>
                <a:gd name="connsiteX7" fmla="*/ 117701 w 359546"/>
                <a:gd name="connsiteY7" fmla="*/ 49986 h 421327"/>
                <a:gd name="connsiteX8" fmla="*/ 125538 w 359546"/>
                <a:gd name="connsiteY8" fmla="*/ 28168 h 421327"/>
                <a:gd name="connsiteX9" fmla="*/ 132573 w 359546"/>
                <a:gd name="connsiteY9" fmla="*/ 12494 h 421327"/>
                <a:gd name="connsiteX10" fmla="*/ 153769 w 359546"/>
                <a:gd name="connsiteY10" fmla="*/ 18193 h 421327"/>
                <a:gd name="connsiteX11" fmla="*/ 168196 w 359546"/>
                <a:gd name="connsiteY11" fmla="*/ 36004 h 421327"/>
                <a:gd name="connsiteX12" fmla="*/ 170066 w 359546"/>
                <a:gd name="connsiteY12" fmla="*/ 56042 h 421327"/>
                <a:gd name="connsiteX13" fmla="*/ 190549 w 359546"/>
                <a:gd name="connsiteY13" fmla="*/ 68153 h 421327"/>
                <a:gd name="connsiteX14" fmla="*/ 200167 w 359546"/>
                <a:gd name="connsiteY14" fmla="*/ 85965 h 421327"/>
                <a:gd name="connsiteX15" fmla="*/ 193220 w 359546"/>
                <a:gd name="connsiteY15" fmla="*/ 100748 h 421327"/>
                <a:gd name="connsiteX16" fmla="*/ 167395 w 359546"/>
                <a:gd name="connsiteY16" fmla="*/ 91842 h 421327"/>
                <a:gd name="connsiteX17" fmla="*/ 143884 w 359546"/>
                <a:gd name="connsiteY17" fmla="*/ 96384 h 421327"/>
                <a:gd name="connsiteX18" fmla="*/ 136136 w 359546"/>
                <a:gd name="connsiteY18" fmla="*/ 152578 h 421327"/>
                <a:gd name="connsiteX19" fmla="*/ 137472 w 359546"/>
                <a:gd name="connsiteY19" fmla="*/ 168608 h 421327"/>
                <a:gd name="connsiteX20" fmla="*/ 145308 w 359546"/>
                <a:gd name="connsiteY20" fmla="*/ 187399 h 421327"/>
                <a:gd name="connsiteX21" fmla="*/ 146555 w 359546"/>
                <a:gd name="connsiteY21" fmla="*/ 197462 h 421327"/>
                <a:gd name="connsiteX22" fmla="*/ 155461 w 359546"/>
                <a:gd name="connsiteY22" fmla="*/ 189626 h 421327"/>
                <a:gd name="connsiteX23" fmla="*/ 160181 w 359546"/>
                <a:gd name="connsiteY23" fmla="*/ 181789 h 421327"/>
                <a:gd name="connsiteX24" fmla="*/ 166860 w 359546"/>
                <a:gd name="connsiteY24" fmla="*/ 175020 h 421327"/>
                <a:gd name="connsiteX25" fmla="*/ 173450 w 359546"/>
                <a:gd name="connsiteY25" fmla="*/ 187132 h 421327"/>
                <a:gd name="connsiteX26" fmla="*/ 177101 w 359546"/>
                <a:gd name="connsiteY26" fmla="*/ 181789 h 421327"/>
                <a:gd name="connsiteX27" fmla="*/ 182890 w 359546"/>
                <a:gd name="connsiteY27" fmla="*/ 201025 h 421327"/>
                <a:gd name="connsiteX28" fmla="*/ 188056 w 359546"/>
                <a:gd name="connsiteY28" fmla="*/ 202628 h 421327"/>
                <a:gd name="connsiteX29" fmla="*/ 200880 w 359546"/>
                <a:gd name="connsiteY29" fmla="*/ 189447 h 421327"/>
                <a:gd name="connsiteX30" fmla="*/ 218691 w 359546"/>
                <a:gd name="connsiteY30" fmla="*/ 174397 h 421327"/>
                <a:gd name="connsiteX31" fmla="*/ 220115 w 359546"/>
                <a:gd name="connsiteY31" fmla="*/ 166560 h 421327"/>
                <a:gd name="connsiteX32" fmla="*/ 203373 w 359546"/>
                <a:gd name="connsiteY32" fmla="*/ 154538 h 421327"/>
                <a:gd name="connsiteX33" fmla="*/ 206935 w 359546"/>
                <a:gd name="connsiteY33" fmla="*/ 145632 h 421327"/>
                <a:gd name="connsiteX34" fmla="*/ 217622 w 359546"/>
                <a:gd name="connsiteY34" fmla="*/ 139220 h 421327"/>
                <a:gd name="connsiteX35" fmla="*/ 231069 w 359546"/>
                <a:gd name="connsiteY35" fmla="*/ 140645 h 421327"/>
                <a:gd name="connsiteX36" fmla="*/ 238016 w 359546"/>
                <a:gd name="connsiteY36" fmla="*/ 110722 h 421327"/>
                <a:gd name="connsiteX37" fmla="*/ 221540 w 359546"/>
                <a:gd name="connsiteY37" fmla="*/ 112860 h 421327"/>
                <a:gd name="connsiteX38" fmla="*/ 182534 w 359546"/>
                <a:gd name="connsiteY38" fmla="*/ 130671 h 421327"/>
                <a:gd name="connsiteX39" fmla="*/ 170155 w 359546"/>
                <a:gd name="connsiteY39" fmla="*/ 129068 h 421327"/>
                <a:gd name="connsiteX40" fmla="*/ 162942 w 359546"/>
                <a:gd name="connsiteY40" fmla="*/ 121587 h 421327"/>
                <a:gd name="connsiteX41" fmla="*/ 184404 w 359546"/>
                <a:gd name="connsiteY41" fmla="*/ 109030 h 421327"/>
                <a:gd name="connsiteX42" fmla="*/ 205243 w 359546"/>
                <a:gd name="connsiteY42" fmla="*/ 103063 h 421327"/>
                <a:gd name="connsiteX43" fmla="*/ 235968 w 359546"/>
                <a:gd name="connsiteY43" fmla="*/ 91753 h 421327"/>
                <a:gd name="connsiteX44" fmla="*/ 244873 w 359546"/>
                <a:gd name="connsiteY44" fmla="*/ 84540 h 421327"/>
                <a:gd name="connsiteX45" fmla="*/ 248703 w 359546"/>
                <a:gd name="connsiteY45" fmla="*/ 57823 h 421327"/>
                <a:gd name="connsiteX46" fmla="*/ 259478 w 359546"/>
                <a:gd name="connsiteY46" fmla="*/ 20153 h 421327"/>
                <a:gd name="connsiteX47" fmla="*/ 269809 w 359546"/>
                <a:gd name="connsiteY47" fmla="*/ 6438 h 421327"/>
                <a:gd name="connsiteX48" fmla="*/ 283879 w 359546"/>
                <a:gd name="connsiteY48" fmla="*/ 649 h 421327"/>
                <a:gd name="connsiteX49" fmla="*/ 286996 w 359546"/>
                <a:gd name="connsiteY49" fmla="*/ 15165 h 421327"/>
                <a:gd name="connsiteX50" fmla="*/ 275864 w 359546"/>
                <a:gd name="connsiteY50" fmla="*/ 32977 h 421327"/>
                <a:gd name="connsiteX51" fmla="*/ 270699 w 359546"/>
                <a:gd name="connsiteY51" fmla="*/ 59159 h 421327"/>
                <a:gd name="connsiteX52" fmla="*/ 265534 w 359546"/>
                <a:gd name="connsiteY52" fmla="*/ 81512 h 421327"/>
                <a:gd name="connsiteX53" fmla="*/ 273371 w 359546"/>
                <a:gd name="connsiteY53" fmla="*/ 87657 h 421327"/>
                <a:gd name="connsiteX54" fmla="*/ 299108 w 359546"/>
                <a:gd name="connsiteY54" fmla="*/ 84184 h 421327"/>
                <a:gd name="connsiteX55" fmla="*/ 316296 w 359546"/>
                <a:gd name="connsiteY55" fmla="*/ 85609 h 421327"/>
                <a:gd name="connsiteX56" fmla="*/ 318344 w 359546"/>
                <a:gd name="connsiteY56" fmla="*/ 94514 h 421327"/>
                <a:gd name="connsiteX57" fmla="*/ 310863 w 359546"/>
                <a:gd name="connsiteY57" fmla="*/ 104399 h 421327"/>
                <a:gd name="connsiteX58" fmla="*/ 297505 w 359546"/>
                <a:gd name="connsiteY58" fmla="*/ 104399 h 421327"/>
                <a:gd name="connsiteX59" fmla="*/ 270254 w 359546"/>
                <a:gd name="connsiteY59" fmla="*/ 105468 h 421327"/>
                <a:gd name="connsiteX60" fmla="*/ 263486 w 359546"/>
                <a:gd name="connsiteY60" fmla="*/ 109832 h 421327"/>
                <a:gd name="connsiteX61" fmla="*/ 259923 w 359546"/>
                <a:gd name="connsiteY61" fmla="*/ 147948 h 421327"/>
                <a:gd name="connsiteX62" fmla="*/ 269452 w 359546"/>
                <a:gd name="connsiteY62" fmla="*/ 160326 h 421327"/>
                <a:gd name="connsiteX63" fmla="*/ 270521 w 359546"/>
                <a:gd name="connsiteY63" fmla="*/ 177425 h 421327"/>
                <a:gd name="connsiteX64" fmla="*/ 313980 w 359546"/>
                <a:gd name="connsiteY64" fmla="*/ 169855 h 421327"/>
                <a:gd name="connsiteX65" fmla="*/ 325558 w 359546"/>
                <a:gd name="connsiteY65" fmla="*/ 167183 h 421327"/>
                <a:gd name="connsiteX66" fmla="*/ 348445 w 359546"/>
                <a:gd name="connsiteY66" fmla="*/ 175198 h 421327"/>
                <a:gd name="connsiteX67" fmla="*/ 358954 w 359546"/>
                <a:gd name="connsiteY67" fmla="*/ 187132 h 421327"/>
                <a:gd name="connsiteX68" fmla="*/ 357351 w 359546"/>
                <a:gd name="connsiteY68" fmla="*/ 196037 h 421327"/>
                <a:gd name="connsiteX69" fmla="*/ 335265 w 359546"/>
                <a:gd name="connsiteY69" fmla="*/ 207614 h 421327"/>
                <a:gd name="connsiteX70" fmla="*/ 326359 w 359546"/>
                <a:gd name="connsiteY70" fmla="*/ 210910 h 421327"/>
                <a:gd name="connsiteX71" fmla="*/ 315227 w 359546"/>
                <a:gd name="connsiteY71" fmla="*/ 210108 h 421327"/>
                <a:gd name="connsiteX72" fmla="*/ 299464 w 359546"/>
                <a:gd name="connsiteY72" fmla="*/ 210108 h 421327"/>
                <a:gd name="connsiteX73" fmla="*/ 287086 w 359546"/>
                <a:gd name="connsiteY73" fmla="*/ 221686 h 421327"/>
                <a:gd name="connsiteX74" fmla="*/ 274974 w 359546"/>
                <a:gd name="connsiteY74" fmla="*/ 236113 h 421327"/>
                <a:gd name="connsiteX75" fmla="*/ 289579 w 359546"/>
                <a:gd name="connsiteY75" fmla="*/ 237537 h 421327"/>
                <a:gd name="connsiteX76" fmla="*/ 305074 w 359546"/>
                <a:gd name="connsiteY76" fmla="*/ 243950 h 421327"/>
                <a:gd name="connsiteX77" fmla="*/ 314693 w 359546"/>
                <a:gd name="connsiteY77" fmla="*/ 258287 h 421327"/>
                <a:gd name="connsiteX78" fmla="*/ 319680 w 359546"/>
                <a:gd name="connsiteY78" fmla="*/ 299698 h 421327"/>
                <a:gd name="connsiteX79" fmla="*/ 320125 w 359546"/>
                <a:gd name="connsiteY79" fmla="*/ 362037 h 421327"/>
                <a:gd name="connsiteX80" fmla="*/ 322530 w 359546"/>
                <a:gd name="connsiteY80" fmla="*/ 380650 h 421327"/>
                <a:gd name="connsiteX81" fmla="*/ 321372 w 359546"/>
                <a:gd name="connsiteY81" fmla="*/ 411285 h 421327"/>
                <a:gd name="connsiteX82" fmla="*/ 314693 w 359546"/>
                <a:gd name="connsiteY82" fmla="*/ 420814 h 421327"/>
                <a:gd name="connsiteX83" fmla="*/ 301779 w 359546"/>
                <a:gd name="connsiteY83" fmla="*/ 417430 h 421327"/>
                <a:gd name="connsiteX84" fmla="*/ 289223 w 359546"/>
                <a:gd name="connsiteY84" fmla="*/ 410483 h 421327"/>
                <a:gd name="connsiteX85" fmla="*/ 276220 w 359546"/>
                <a:gd name="connsiteY85" fmla="*/ 396056 h 421327"/>
                <a:gd name="connsiteX86" fmla="*/ 261793 w 359546"/>
                <a:gd name="connsiteY86" fmla="*/ 380294 h 421327"/>
                <a:gd name="connsiteX87" fmla="*/ 254580 w 359546"/>
                <a:gd name="connsiteY87" fmla="*/ 365867 h 421327"/>
                <a:gd name="connsiteX88" fmla="*/ 255203 w 359546"/>
                <a:gd name="connsiteY88" fmla="*/ 356961 h 421327"/>
                <a:gd name="connsiteX89" fmla="*/ 260547 w 359546"/>
                <a:gd name="connsiteY89" fmla="*/ 363818 h 421327"/>
                <a:gd name="connsiteX90" fmla="*/ 271679 w 359546"/>
                <a:gd name="connsiteY90" fmla="*/ 373882 h 421327"/>
                <a:gd name="connsiteX91" fmla="*/ 288154 w 359546"/>
                <a:gd name="connsiteY91" fmla="*/ 380917 h 421327"/>
                <a:gd name="connsiteX92" fmla="*/ 292874 w 359546"/>
                <a:gd name="connsiteY92" fmla="*/ 376375 h 421327"/>
                <a:gd name="connsiteX93" fmla="*/ 292250 w 359546"/>
                <a:gd name="connsiteY93" fmla="*/ 353666 h 421327"/>
                <a:gd name="connsiteX94" fmla="*/ 292250 w 359546"/>
                <a:gd name="connsiteY94" fmla="*/ 294889 h 421327"/>
                <a:gd name="connsiteX95" fmla="*/ 286907 w 359546"/>
                <a:gd name="connsiteY95" fmla="*/ 261404 h 421327"/>
                <a:gd name="connsiteX96" fmla="*/ 278002 w 359546"/>
                <a:gd name="connsiteY96" fmla="*/ 255259 h 421327"/>
                <a:gd name="connsiteX97" fmla="*/ 269096 w 359546"/>
                <a:gd name="connsiteY97" fmla="*/ 260247 h 421327"/>
                <a:gd name="connsiteX98" fmla="*/ 262239 w 359546"/>
                <a:gd name="connsiteY98" fmla="*/ 260247 h 421327"/>
                <a:gd name="connsiteX99" fmla="*/ 258766 w 359546"/>
                <a:gd name="connsiteY99" fmla="*/ 267549 h 421327"/>
                <a:gd name="connsiteX100" fmla="*/ 272569 w 359546"/>
                <a:gd name="connsiteY100" fmla="*/ 276455 h 421327"/>
                <a:gd name="connsiteX101" fmla="*/ 281475 w 359546"/>
                <a:gd name="connsiteY101" fmla="*/ 286162 h 421327"/>
                <a:gd name="connsiteX102" fmla="*/ 275686 w 359546"/>
                <a:gd name="connsiteY102" fmla="*/ 292930 h 421327"/>
                <a:gd name="connsiteX103" fmla="*/ 268117 w 359546"/>
                <a:gd name="connsiteY103" fmla="*/ 292930 h 421327"/>
                <a:gd name="connsiteX104" fmla="*/ 254313 w 359546"/>
                <a:gd name="connsiteY104" fmla="*/ 281353 h 421327"/>
                <a:gd name="connsiteX105" fmla="*/ 247901 w 359546"/>
                <a:gd name="connsiteY105" fmla="*/ 290882 h 421327"/>
                <a:gd name="connsiteX106" fmla="*/ 248703 w 359546"/>
                <a:gd name="connsiteY106" fmla="*/ 301569 h 421327"/>
                <a:gd name="connsiteX107" fmla="*/ 260458 w 359546"/>
                <a:gd name="connsiteY107" fmla="*/ 307001 h 421327"/>
                <a:gd name="connsiteX108" fmla="*/ 275330 w 359546"/>
                <a:gd name="connsiteY108" fmla="*/ 318756 h 421327"/>
                <a:gd name="connsiteX109" fmla="*/ 279426 w 359546"/>
                <a:gd name="connsiteY109" fmla="*/ 333985 h 421327"/>
                <a:gd name="connsiteX110" fmla="*/ 265445 w 359546"/>
                <a:gd name="connsiteY110" fmla="*/ 335232 h 421327"/>
                <a:gd name="connsiteX111" fmla="*/ 244160 w 359546"/>
                <a:gd name="connsiteY111" fmla="*/ 322853 h 421327"/>
                <a:gd name="connsiteX112" fmla="*/ 238995 w 359546"/>
                <a:gd name="connsiteY112" fmla="*/ 323654 h 421327"/>
                <a:gd name="connsiteX113" fmla="*/ 234276 w 359546"/>
                <a:gd name="connsiteY113" fmla="*/ 351529 h 421327"/>
                <a:gd name="connsiteX114" fmla="*/ 228932 w 359546"/>
                <a:gd name="connsiteY114" fmla="*/ 355892 h 421327"/>
                <a:gd name="connsiteX115" fmla="*/ 211121 w 359546"/>
                <a:gd name="connsiteY115" fmla="*/ 340218 h 421327"/>
                <a:gd name="connsiteX116" fmla="*/ 209874 w 359546"/>
                <a:gd name="connsiteY116" fmla="*/ 324723 h 421327"/>
                <a:gd name="connsiteX117" fmla="*/ 220828 w 359546"/>
                <a:gd name="connsiteY117" fmla="*/ 287141 h 421327"/>
                <a:gd name="connsiteX118" fmla="*/ 232405 w 359546"/>
                <a:gd name="connsiteY118" fmla="*/ 253211 h 421327"/>
                <a:gd name="connsiteX119" fmla="*/ 245764 w 359546"/>
                <a:gd name="connsiteY119" fmla="*/ 230680 h 421327"/>
                <a:gd name="connsiteX120" fmla="*/ 257341 w 359546"/>
                <a:gd name="connsiteY120" fmla="*/ 214561 h 421327"/>
                <a:gd name="connsiteX121" fmla="*/ 255470 w 359546"/>
                <a:gd name="connsiteY121" fmla="*/ 211889 h 421327"/>
                <a:gd name="connsiteX122" fmla="*/ 221273 w 359546"/>
                <a:gd name="connsiteY122" fmla="*/ 229701 h 421327"/>
                <a:gd name="connsiteX123" fmla="*/ 204709 w 359546"/>
                <a:gd name="connsiteY123" fmla="*/ 239586 h 421327"/>
                <a:gd name="connsiteX124" fmla="*/ 194022 w 359546"/>
                <a:gd name="connsiteY124" fmla="*/ 246799 h 421327"/>
                <a:gd name="connsiteX125" fmla="*/ 180396 w 359546"/>
                <a:gd name="connsiteY125" fmla="*/ 252142 h 421327"/>
                <a:gd name="connsiteX126" fmla="*/ 168997 w 359546"/>
                <a:gd name="connsiteY126" fmla="*/ 259712 h 421327"/>
                <a:gd name="connsiteX127" fmla="*/ 158132 w 359546"/>
                <a:gd name="connsiteY127" fmla="*/ 259712 h 421327"/>
                <a:gd name="connsiteX128" fmla="*/ 147179 w 359546"/>
                <a:gd name="connsiteY128" fmla="*/ 270221 h 421327"/>
                <a:gd name="connsiteX129" fmla="*/ 140767 w 359546"/>
                <a:gd name="connsiteY129" fmla="*/ 287141 h 421327"/>
                <a:gd name="connsiteX130" fmla="*/ 145932 w 359546"/>
                <a:gd name="connsiteY130" fmla="*/ 382253 h 421327"/>
                <a:gd name="connsiteX131" fmla="*/ 143260 w 359546"/>
                <a:gd name="connsiteY131" fmla="*/ 404784 h 421327"/>
                <a:gd name="connsiteX132" fmla="*/ 132752 w 359546"/>
                <a:gd name="connsiteY132" fmla="*/ 403537 h 421327"/>
                <a:gd name="connsiteX133" fmla="*/ 122421 w 359546"/>
                <a:gd name="connsiteY133" fmla="*/ 397927 h 421327"/>
                <a:gd name="connsiteX134" fmla="*/ 114585 w 359546"/>
                <a:gd name="connsiteY134" fmla="*/ 392405 h 421327"/>
                <a:gd name="connsiteX135" fmla="*/ 107193 w 359546"/>
                <a:gd name="connsiteY135" fmla="*/ 382431 h 421327"/>
                <a:gd name="connsiteX136" fmla="*/ 109419 w 359546"/>
                <a:gd name="connsiteY136" fmla="*/ 372368 h 421327"/>
                <a:gd name="connsiteX137" fmla="*/ 107816 w 359546"/>
                <a:gd name="connsiteY137" fmla="*/ 315817 h 421327"/>
                <a:gd name="connsiteX138" fmla="*/ 102651 w 359546"/>
                <a:gd name="connsiteY138" fmla="*/ 318934 h 421327"/>
                <a:gd name="connsiteX139" fmla="*/ 92943 w 359546"/>
                <a:gd name="connsiteY139" fmla="*/ 334608 h 421327"/>
                <a:gd name="connsiteX140" fmla="*/ 86175 w 359546"/>
                <a:gd name="connsiteY140" fmla="*/ 349481 h 421327"/>
                <a:gd name="connsiteX141" fmla="*/ 72728 w 359546"/>
                <a:gd name="connsiteY141" fmla="*/ 357941 h 421327"/>
                <a:gd name="connsiteX142" fmla="*/ 56074 w 359546"/>
                <a:gd name="connsiteY142" fmla="*/ 356872 h 421327"/>
                <a:gd name="connsiteX143" fmla="*/ 43874 w 359546"/>
                <a:gd name="connsiteY143" fmla="*/ 344137 h 421327"/>
                <a:gd name="connsiteX144" fmla="*/ 42004 w 359546"/>
                <a:gd name="connsiteY144" fmla="*/ 329443 h 421327"/>
                <a:gd name="connsiteX145" fmla="*/ 49039 w 359546"/>
                <a:gd name="connsiteY145" fmla="*/ 317064 h 421327"/>
                <a:gd name="connsiteX146" fmla="*/ 53581 w 359546"/>
                <a:gd name="connsiteY146" fmla="*/ 298540 h 421327"/>
                <a:gd name="connsiteX147" fmla="*/ 59904 w 359546"/>
                <a:gd name="connsiteY147" fmla="*/ 278681 h 421327"/>
                <a:gd name="connsiteX148" fmla="*/ 68810 w 359546"/>
                <a:gd name="connsiteY148" fmla="*/ 259089 h 421327"/>
                <a:gd name="connsiteX149" fmla="*/ 72906 w 359546"/>
                <a:gd name="connsiteY149" fmla="*/ 246087 h 421327"/>
                <a:gd name="connsiteX150" fmla="*/ 71036 w 359546"/>
                <a:gd name="connsiteY150" fmla="*/ 243682 h 421327"/>
                <a:gd name="connsiteX151" fmla="*/ 56609 w 359546"/>
                <a:gd name="connsiteY151" fmla="*/ 255170 h 421327"/>
                <a:gd name="connsiteX152" fmla="*/ 41737 w 359546"/>
                <a:gd name="connsiteY152" fmla="*/ 257308 h 421327"/>
                <a:gd name="connsiteX153" fmla="*/ 27755 w 359546"/>
                <a:gd name="connsiteY153" fmla="*/ 250094 h 421327"/>
                <a:gd name="connsiteX154" fmla="*/ 13951 w 359546"/>
                <a:gd name="connsiteY154" fmla="*/ 243237 h 421327"/>
                <a:gd name="connsiteX155" fmla="*/ 1750 w 359546"/>
                <a:gd name="connsiteY155" fmla="*/ 234331 h 421327"/>
                <a:gd name="connsiteX156" fmla="*/ 2819 w 359546"/>
                <a:gd name="connsiteY156" fmla="*/ 225426 h 421327"/>
                <a:gd name="connsiteX157" fmla="*/ 28378 w 359546"/>
                <a:gd name="connsiteY157" fmla="*/ 210732 h 421327"/>
                <a:gd name="connsiteX158" fmla="*/ 68008 w 359546"/>
                <a:gd name="connsiteY158" fmla="*/ 184015 h 421327"/>
                <a:gd name="connsiteX159" fmla="*/ 103630 w 359546"/>
                <a:gd name="connsiteY159" fmla="*/ 162642 h 421327"/>
                <a:gd name="connsiteX160" fmla="*/ 104877 w 359546"/>
                <a:gd name="connsiteY160" fmla="*/ 135123 h 421327"/>
                <a:gd name="connsiteX161" fmla="*/ 109241 w 359546"/>
                <a:gd name="connsiteY161" fmla="*/ 99056 h 421327"/>
                <a:gd name="connsiteX162" fmla="*/ 103274 w 359546"/>
                <a:gd name="connsiteY162" fmla="*/ 102173 h 421327"/>
                <a:gd name="connsiteX163" fmla="*/ 87957 w 359546"/>
                <a:gd name="connsiteY163" fmla="*/ 122745 h 421327"/>
                <a:gd name="connsiteX164" fmla="*/ 74420 w 359546"/>
                <a:gd name="connsiteY164" fmla="*/ 142960 h 421327"/>
                <a:gd name="connsiteX165" fmla="*/ 64713 w 359546"/>
                <a:gd name="connsiteY165" fmla="*/ 157031 h 421327"/>
                <a:gd name="connsiteX166" fmla="*/ 63288 w 359546"/>
                <a:gd name="connsiteY166" fmla="*/ 168965 h 421327"/>
                <a:gd name="connsiteX167" fmla="*/ 46546 w 359546"/>
                <a:gd name="connsiteY167" fmla="*/ 166916 h 421327"/>
                <a:gd name="connsiteX168" fmla="*/ 28735 w 359546"/>
                <a:gd name="connsiteY168" fmla="*/ 159525 h 421327"/>
                <a:gd name="connsiteX169" fmla="*/ 20898 w 359546"/>
                <a:gd name="connsiteY169" fmla="*/ 140912 h 421327"/>
                <a:gd name="connsiteX170" fmla="*/ 27309 w 359546"/>
                <a:gd name="connsiteY170" fmla="*/ 112860 h 421327"/>
                <a:gd name="connsiteX171" fmla="*/ 36749 w 359546"/>
                <a:gd name="connsiteY171" fmla="*/ 89349 h 421327"/>
                <a:gd name="connsiteX172" fmla="*/ 70234 w 359546"/>
                <a:gd name="connsiteY172" fmla="*/ 62632 h 42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359546" h="421327">
                  <a:moveTo>
                    <a:pt x="70502" y="61296"/>
                  </a:moveTo>
                  <a:cubicBezTo>
                    <a:pt x="75441" y="58671"/>
                    <a:pt x="81455" y="59158"/>
                    <a:pt x="85908" y="62543"/>
                  </a:cubicBezTo>
                  <a:cubicBezTo>
                    <a:pt x="93745" y="68332"/>
                    <a:pt x="92766" y="69757"/>
                    <a:pt x="92766" y="71448"/>
                  </a:cubicBezTo>
                  <a:cubicBezTo>
                    <a:pt x="93277" y="74125"/>
                    <a:pt x="92328" y="76872"/>
                    <a:pt x="90272" y="78662"/>
                  </a:cubicBezTo>
                  <a:cubicBezTo>
                    <a:pt x="87422" y="80710"/>
                    <a:pt x="84305" y="80889"/>
                    <a:pt x="83058" y="86054"/>
                  </a:cubicBezTo>
                  <a:cubicBezTo>
                    <a:pt x="81812" y="91219"/>
                    <a:pt x="77270" y="100748"/>
                    <a:pt x="79497" y="100748"/>
                  </a:cubicBezTo>
                  <a:cubicBezTo>
                    <a:pt x="91099" y="94708"/>
                    <a:pt x="101751" y="86996"/>
                    <a:pt x="111111" y="77860"/>
                  </a:cubicBezTo>
                  <a:cubicBezTo>
                    <a:pt x="116009" y="71270"/>
                    <a:pt x="115030" y="57378"/>
                    <a:pt x="117701" y="49986"/>
                  </a:cubicBezTo>
                  <a:cubicBezTo>
                    <a:pt x="120756" y="42880"/>
                    <a:pt x="123373" y="35594"/>
                    <a:pt x="125538" y="28168"/>
                  </a:cubicBezTo>
                  <a:cubicBezTo>
                    <a:pt x="127230" y="20954"/>
                    <a:pt x="125538" y="14720"/>
                    <a:pt x="132573" y="12494"/>
                  </a:cubicBezTo>
                  <a:cubicBezTo>
                    <a:pt x="140139" y="11029"/>
                    <a:pt x="147958" y="13131"/>
                    <a:pt x="153769" y="18193"/>
                  </a:cubicBezTo>
                  <a:cubicBezTo>
                    <a:pt x="159717" y="23110"/>
                    <a:pt x="164622" y="29165"/>
                    <a:pt x="168196" y="36004"/>
                  </a:cubicBezTo>
                  <a:cubicBezTo>
                    <a:pt x="168819" y="40101"/>
                    <a:pt x="167216" y="54528"/>
                    <a:pt x="170066" y="56042"/>
                  </a:cubicBezTo>
                  <a:cubicBezTo>
                    <a:pt x="177541" y="58869"/>
                    <a:pt x="184470" y="62967"/>
                    <a:pt x="190549" y="68153"/>
                  </a:cubicBezTo>
                  <a:cubicBezTo>
                    <a:pt x="195207" y="73183"/>
                    <a:pt x="198516" y="79311"/>
                    <a:pt x="200167" y="85965"/>
                  </a:cubicBezTo>
                  <a:cubicBezTo>
                    <a:pt x="200167" y="91130"/>
                    <a:pt x="202304" y="97720"/>
                    <a:pt x="193220" y="100748"/>
                  </a:cubicBezTo>
                  <a:cubicBezTo>
                    <a:pt x="184137" y="103776"/>
                    <a:pt x="184315" y="96028"/>
                    <a:pt x="167395" y="91842"/>
                  </a:cubicBezTo>
                  <a:cubicBezTo>
                    <a:pt x="150474" y="87657"/>
                    <a:pt x="146823" y="86321"/>
                    <a:pt x="143884" y="96384"/>
                  </a:cubicBezTo>
                  <a:cubicBezTo>
                    <a:pt x="140945" y="106448"/>
                    <a:pt x="136581" y="146790"/>
                    <a:pt x="136136" y="152578"/>
                  </a:cubicBezTo>
                  <a:cubicBezTo>
                    <a:pt x="135708" y="157959"/>
                    <a:pt x="136159" y="163373"/>
                    <a:pt x="137472" y="168608"/>
                  </a:cubicBezTo>
                  <a:cubicBezTo>
                    <a:pt x="138718" y="172705"/>
                    <a:pt x="144685" y="183481"/>
                    <a:pt x="145308" y="187399"/>
                  </a:cubicBezTo>
                  <a:cubicBezTo>
                    <a:pt x="145932" y="191318"/>
                    <a:pt x="144329" y="197462"/>
                    <a:pt x="146555" y="197462"/>
                  </a:cubicBezTo>
                  <a:cubicBezTo>
                    <a:pt x="148782" y="197462"/>
                    <a:pt x="153591" y="193099"/>
                    <a:pt x="155461" y="189626"/>
                  </a:cubicBezTo>
                  <a:cubicBezTo>
                    <a:pt x="157331" y="186152"/>
                    <a:pt x="158400" y="184282"/>
                    <a:pt x="160181" y="181789"/>
                  </a:cubicBezTo>
                  <a:cubicBezTo>
                    <a:pt x="161962" y="179295"/>
                    <a:pt x="165969" y="177425"/>
                    <a:pt x="166860" y="175020"/>
                  </a:cubicBezTo>
                  <a:cubicBezTo>
                    <a:pt x="167751" y="172616"/>
                    <a:pt x="171402" y="187132"/>
                    <a:pt x="173450" y="187132"/>
                  </a:cubicBezTo>
                  <a:cubicBezTo>
                    <a:pt x="175498" y="187132"/>
                    <a:pt x="176122" y="180186"/>
                    <a:pt x="177101" y="181789"/>
                  </a:cubicBezTo>
                  <a:cubicBezTo>
                    <a:pt x="178081" y="183392"/>
                    <a:pt x="180842" y="196839"/>
                    <a:pt x="182890" y="201025"/>
                  </a:cubicBezTo>
                  <a:cubicBezTo>
                    <a:pt x="184938" y="205210"/>
                    <a:pt x="184582" y="205745"/>
                    <a:pt x="188056" y="202628"/>
                  </a:cubicBezTo>
                  <a:cubicBezTo>
                    <a:pt x="191528" y="199511"/>
                    <a:pt x="197762" y="191496"/>
                    <a:pt x="200880" y="189447"/>
                  </a:cubicBezTo>
                  <a:cubicBezTo>
                    <a:pt x="207395" y="185158"/>
                    <a:pt x="213374" y="180105"/>
                    <a:pt x="218691" y="174397"/>
                  </a:cubicBezTo>
                  <a:cubicBezTo>
                    <a:pt x="220471" y="170835"/>
                    <a:pt x="223589" y="169232"/>
                    <a:pt x="220115" y="166560"/>
                  </a:cubicBezTo>
                  <a:cubicBezTo>
                    <a:pt x="216642" y="163888"/>
                    <a:pt x="204442" y="158278"/>
                    <a:pt x="203373" y="154538"/>
                  </a:cubicBezTo>
                  <a:cubicBezTo>
                    <a:pt x="202304" y="150797"/>
                    <a:pt x="201948" y="149818"/>
                    <a:pt x="206935" y="145632"/>
                  </a:cubicBezTo>
                  <a:cubicBezTo>
                    <a:pt x="211922" y="141446"/>
                    <a:pt x="213525" y="139042"/>
                    <a:pt x="217622" y="139220"/>
                  </a:cubicBezTo>
                  <a:cubicBezTo>
                    <a:pt x="221718" y="139398"/>
                    <a:pt x="228131" y="142337"/>
                    <a:pt x="231069" y="140645"/>
                  </a:cubicBezTo>
                  <a:cubicBezTo>
                    <a:pt x="234008" y="138953"/>
                    <a:pt x="237837" y="135302"/>
                    <a:pt x="238016" y="110722"/>
                  </a:cubicBezTo>
                  <a:cubicBezTo>
                    <a:pt x="232049" y="109475"/>
                    <a:pt x="238016" y="108674"/>
                    <a:pt x="221540" y="112860"/>
                  </a:cubicBezTo>
                  <a:cubicBezTo>
                    <a:pt x="205065" y="117045"/>
                    <a:pt x="187076" y="129513"/>
                    <a:pt x="182534" y="130671"/>
                  </a:cubicBezTo>
                  <a:cubicBezTo>
                    <a:pt x="178372" y="131965"/>
                    <a:pt x="173851" y="131380"/>
                    <a:pt x="170155" y="129068"/>
                  </a:cubicBezTo>
                  <a:cubicBezTo>
                    <a:pt x="164990" y="126129"/>
                    <a:pt x="161250" y="125149"/>
                    <a:pt x="162942" y="121587"/>
                  </a:cubicBezTo>
                  <a:cubicBezTo>
                    <a:pt x="169093" y="115884"/>
                    <a:pt x="176419" y="111598"/>
                    <a:pt x="184404" y="109030"/>
                  </a:cubicBezTo>
                  <a:cubicBezTo>
                    <a:pt x="191452" y="107414"/>
                    <a:pt x="198408" y="105422"/>
                    <a:pt x="205243" y="103063"/>
                  </a:cubicBezTo>
                  <a:cubicBezTo>
                    <a:pt x="215016" y="98125"/>
                    <a:pt x="225325" y="94330"/>
                    <a:pt x="235968" y="91753"/>
                  </a:cubicBezTo>
                  <a:cubicBezTo>
                    <a:pt x="243448" y="91308"/>
                    <a:pt x="244873" y="87835"/>
                    <a:pt x="244873" y="84540"/>
                  </a:cubicBezTo>
                  <a:cubicBezTo>
                    <a:pt x="245414" y="75544"/>
                    <a:pt x="246695" y="66608"/>
                    <a:pt x="248703" y="57823"/>
                  </a:cubicBezTo>
                  <a:cubicBezTo>
                    <a:pt x="251196" y="51589"/>
                    <a:pt x="258677" y="23893"/>
                    <a:pt x="259478" y="20153"/>
                  </a:cubicBezTo>
                  <a:cubicBezTo>
                    <a:pt x="260280" y="16412"/>
                    <a:pt x="266514" y="11247"/>
                    <a:pt x="269809" y="6438"/>
                  </a:cubicBezTo>
                  <a:cubicBezTo>
                    <a:pt x="273104" y="1629"/>
                    <a:pt x="279783" y="-2468"/>
                    <a:pt x="283879" y="649"/>
                  </a:cubicBezTo>
                  <a:cubicBezTo>
                    <a:pt x="287923" y="4319"/>
                    <a:pt x="289177" y="10159"/>
                    <a:pt x="286996" y="15165"/>
                  </a:cubicBezTo>
                  <a:cubicBezTo>
                    <a:pt x="282741" y="20745"/>
                    <a:pt x="279014" y="26707"/>
                    <a:pt x="275864" y="32977"/>
                  </a:cubicBezTo>
                  <a:cubicBezTo>
                    <a:pt x="273527" y="41572"/>
                    <a:pt x="271801" y="50321"/>
                    <a:pt x="270699" y="59159"/>
                  </a:cubicBezTo>
                  <a:cubicBezTo>
                    <a:pt x="269898" y="64769"/>
                    <a:pt x="265356" y="76970"/>
                    <a:pt x="265534" y="81512"/>
                  </a:cubicBezTo>
                  <a:cubicBezTo>
                    <a:pt x="265712" y="86054"/>
                    <a:pt x="263486" y="88458"/>
                    <a:pt x="273371" y="87657"/>
                  </a:cubicBezTo>
                  <a:cubicBezTo>
                    <a:pt x="283256" y="86855"/>
                    <a:pt x="293408" y="84362"/>
                    <a:pt x="299108" y="84184"/>
                  </a:cubicBezTo>
                  <a:cubicBezTo>
                    <a:pt x="304808" y="84005"/>
                    <a:pt x="312734" y="82313"/>
                    <a:pt x="316296" y="85609"/>
                  </a:cubicBezTo>
                  <a:cubicBezTo>
                    <a:pt x="319858" y="88904"/>
                    <a:pt x="321639" y="89527"/>
                    <a:pt x="318344" y="94514"/>
                  </a:cubicBezTo>
                  <a:cubicBezTo>
                    <a:pt x="315049" y="99501"/>
                    <a:pt x="314247" y="103420"/>
                    <a:pt x="310863" y="104399"/>
                  </a:cubicBezTo>
                  <a:cubicBezTo>
                    <a:pt x="306431" y="104994"/>
                    <a:pt x="301938" y="104994"/>
                    <a:pt x="297505" y="104399"/>
                  </a:cubicBezTo>
                  <a:cubicBezTo>
                    <a:pt x="288413" y="103599"/>
                    <a:pt x="279256" y="103958"/>
                    <a:pt x="270254" y="105468"/>
                  </a:cubicBezTo>
                  <a:cubicBezTo>
                    <a:pt x="266157" y="107516"/>
                    <a:pt x="264465" y="105468"/>
                    <a:pt x="263486" y="109832"/>
                  </a:cubicBezTo>
                  <a:cubicBezTo>
                    <a:pt x="261233" y="122415"/>
                    <a:pt x="260042" y="135165"/>
                    <a:pt x="259923" y="147948"/>
                  </a:cubicBezTo>
                  <a:cubicBezTo>
                    <a:pt x="261170" y="150441"/>
                    <a:pt x="267404" y="154805"/>
                    <a:pt x="269452" y="160326"/>
                  </a:cubicBezTo>
                  <a:cubicBezTo>
                    <a:pt x="271501" y="165848"/>
                    <a:pt x="268384" y="177247"/>
                    <a:pt x="270521" y="177425"/>
                  </a:cubicBezTo>
                  <a:cubicBezTo>
                    <a:pt x="272659" y="177603"/>
                    <a:pt x="307835" y="168519"/>
                    <a:pt x="313980" y="169855"/>
                  </a:cubicBezTo>
                  <a:cubicBezTo>
                    <a:pt x="320125" y="171191"/>
                    <a:pt x="317721" y="165937"/>
                    <a:pt x="325558" y="167183"/>
                  </a:cubicBezTo>
                  <a:cubicBezTo>
                    <a:pt x="333400" y="169203"/>
                    <a:pt x="341056" y="171885"/>
                    <a:pt x="348445" y="175198"/>
                  </a:cubicBezTo>
                  <a:cubicBezTo>
                    <a:pt x="353187" y="177886"/>
                    <a:pt x="356888" y="182089"/>
                    <a:pt x="358954" y="187132"/>
                  </a:cubicBezTo>
                  <a:cubicBezTo>
                    <a:pt x="359619" y="190195"/>
                    <a:pt x="359043" y="193398"/>
                    <a:pt x="357351" y="196037"/>
                  </a:cubicBezTo>
                  <a:cubicBezTo>
                    <a:pt x="350260" y="200392"/>
                    <a:pt x="342881" y="204260"/>
                    <a:pt x="335265" y="207614"/>
                  </a:cubicBezTo>
                  <a:cubicBezTo>
                    <a:pt x="329298" y="209841"/>
                    <a:pt x="329921" y="210910"/>
                    <a:pt x="326359" y="210910"/>
                  </a:cubicBezTo>
                  <a:cubicBezTo>
                    <a:pt x="322797" y="210910"/>
                    <a:pt x="320748" y="210286"/>
                    <a:pt x="315227" y="210108"/>
                  </a:cubicBezTo>
                  <a:cubicBezTo>
                    <a:pt x="309706" y="209930"/>
                    <a:pt x="303026" y="206991"/>
                    <a:pt x="299464" y="210108"/>
                  </a:cubicBezTo>
                  <a:cubicBezTo>
                    <a:pt x="295902" y="213225"/>
                    <a:pt x="289579" y="219637"/>
                    <a:pt x="287086" y="221686"/>
                  </a:cubicBezTo>
                  <a:cubicBezTo>
                    <a:pt x="284592" y="223734"/>
                    <a:pt x="274974" y="233441"/>
                    <a:pt x="274974" y="236113"/>
                  </a:cubicBezTo>
                  <a:cubicBezTo>
                    <a:pt x="274974" y="238784"/>
                    <a:pt x="282811" y="236736"/>
                    <a:pt x="289579" y="237537"/>
                  </a:cubicBezTo>
                  <a:cubicBezTo>
                    <a:pt x="295261" y="238109"/>
                    <a:pt x="300650" y="240339"/>
                    <a:pt x="305074" y="243950"/>
                  </a:cubicBezTo>
                  <a:cubicBezTo>
                    <a:pt x="308192" y="246888"/>
                    <a:pt x="315138" y="252855"/>
                    <a:pt x="314693" y="258287"/>
                  </a:cubicBezTo>
                  <a:cubicBezTo>
                    <a:pt x="314247" y="263720"/>
                    <a:pt x="319680" y="292663"/>
                    <a:pt x="319680" y="299698"/>
                  </a:cubicBezTo>
                  <a:cubicBezTo>
                    <a:pt x="319680" y="306734"/>
                    <a:pt x="320125" y="362037"/>
                    <a:pt x="320125" y="362037"/>
                  </a:cubicBezTo>
                  <a:cubicBezTo>
                    <a:pt x="321340" y="368181"/>
                    <a:pt x="322144" y="374399"/>
                    <a:pt x="322530" y="380650"/>
                  </a:cubicBezTo>
                  <a:cubicBezTo>
                    <a:pt x="322755" y="390875"/>
                    <a:pt x="322368" y="401105"/>
                    <a:pt x="321372" y="411285"/>
                  </a:cubicBezTo>
                  <a:cubicBezTo>
                    <a:pt x="320125" y="415827"/>
                    <a:pt x="318879" y="421615"/>
                    <a:pt x="314693" y="420814"/>
                  </a:cubicBezTo>
                  <a:cubicBezTo>
                    <a:pt x="310257" y="420262"/>
                    <a:pt x="305915" y="419124"/>
                    <a:pt x="301779" y="417430"/>
                  </a:cubicBezTo>
                  <a:cubicBezTo>
                    <a:pt x="297211" y="415885"/>
                    <a:pt x="292958" y="413532"/>
                    <a:pt x="289223" y="410483"/>
                  </a:cubicBezTo>
                  <a:cubicBezTo>
                    <a:pt x="284619" y="405924"/>
                    <a:pt x="280278" y="401107"/>
                    <a:pt x="276220" y="396056"/>
                  </a:cubicBezTo>
                  <a:cubicBezTo>
                    <a:pt x="272925" y="391693"/>
                    <a:pt x="263842" y="383232"/>
                    <a:pt x="261793" y="380294"/>
                  </a:cubicBezTo>
                  <a:cubicBezTo>
                    <a:pt x="258231" y="376156"/>
                    <a:pt x="255752" y="371199"/>
                    <a:pt x="254580" y="365867"/>
                  </a:cubicBezTo>
                  <a:cubicBezTo>
                    <a:pt x="254580" y="361325"/>
                    <a:pt x="253690" y="356961"/>
                    <a:pt x="255203" y="356961"/>
                  </a:cubicBezTo>
                  <a:cubicBezTo>
                    <a:pt x="256717" y="356961"/>
                    <a:pt x="259033" y="360523"/>
                    <a:pt x="260547" y="363818"/>
                  </a:cubicBezTo>
                  <a:cubicBezTo>
                    <a:pt x="263089" y="368274"/>
                    <a:pt x="266989" y="371801"/>
                    <a:pt x="271679" y="373882"/>
                  </a:cubicBezTo>
                  <a:cubicBezTo>
                    <a:pt x="277200" y="376731"/>
                    <a:pt x="286551" y="381897"/>
                    <a:pt x="288154" y="380917"/>
                  </a:cubicBezTo>
                  <a:cubicBezTo>
                    <a:pt x="289757" y="379937"/>
                    <a:pt x="292874" y="379225"/>
                    <a:pt x="292874" y="376375"/>
                  </a:cubicBezTo>
                  <a:cubicBezTo>
                    <a:pt x="292874" y="373525"/>
                    <a:pt x="292250" y="357763"/>
                    <a:pt x="292250" y="353666"/>
                  </a:cubicBezTo>
                  <a:cubicBezTo>
                    <a:pt x="292250" y="349569"/>
                    <a:pt x="292250" y="294889"/>
                    <a:pt x="292250" y="294889"/>
                  </a:cubicBezTo>
                  <a:cubicBezTo>
                    <a:pt x="292250" y="294889"/>
                    <a:pt x="292250" y="268173"/>
                    <a:pt x="286907" y="261404"/>
                  </a:cubicBezTo>
                  <a:cubicBezTo>
                    <a:pt x="281564" y="254636"/>
                    <a:pt x="280852" y="254458"/>
                    <a:pt x="278002" y="255259"/>
                  </a:cubicBezTo>
                  <a:cubicBezTo>
                    <a:pt x="275152" y="256061"/>
                    <a:pt x="272213" y="260247"/>
                    <a:pt x="269096" y="260247"/>
                  </a:cubicBezTo>
                  <a:cubicBezTo>
                    <a:pt x="265979" y="260247"/>
                    <a:pt x="264287" y="258822"/>
                    <a:pt x="262239" y="260247"/>
                  </a:cubicBezTo>
                  <a:cubicBezTo>
                    <a:pt x="260191" y="261672"/>
                    <a:pt x="256450" y="266302"/>
                    <a:pt x="258766" y="267549"/>
                  </a:cubicBezTo>
                  <a:cubicBezTo>
                    <a:pt x="261081" y="268796"/>
                    <a:pt x="269452" y="274139"/>
                    <a:pt x="272569" y="276455"/>
                  </a:cubicBezTo>
                  <a:cubicBezTo>
                    <a:pt x="275686" y="278770"/>
                    <a:pt x="281475" y="283223"/>
                    <a:pt x="281475" y="286162"/>
                  </a:cubicBezTo>
                  <a:cubicBezTo>
                    <a:pt x="285839" y="293197"/>
                    <a:pt x="278447" y="292930"/>
                    <a:pt x="275686" y="292930"/>
                  </a:cubicBezTo>
                  <a:cubicBezTo>
                    <a:pt x="272925" y="292930"/>
                    <a:pt x="272213" y="295424"/>
                    <a:pt x="268117" y="292930"/>
                  </a:cubicBezTo>
                  <a:cubicBezTo>
                    <a:pt x="264020" y="290437"/>
                    <a:pt x="257162" y="280818"/>
                    <a:pt x="254313" y="281353"/>
                  </a:cubicBezTo>
                  <a:cubicBezTo>
                    <a:pt x="251463" y="281887"/>
                    <a:pt x="249148" y="286518"/>
                    <a:pt x="247901" y="290882"/>
                  </a:cubicBezTo>
                  <a:cubicBezTo>
                    <a:pt x="246654" y="295245"/>
                    <a:pt x="245408" y="300411"/>
                    <a:pt x="248703" y="301569"/>
                  </a:cubicBezTo>
                  <a:cubicBezTo>
                    <a:pt x="251998" y="302726"/>
                    <a:pt x="255738" y="304685"/>
                    <a:pt x="260458" y="307001"/>
                  </a:cubicBezTo>
                  <a:cubicBezTo>
                    <a:pt x="266225" y="309770"/>
                    <a:pt x="271305" y="313785"/>
                    <a:pt x="275330" y="318756"/>
                  </a:cubicBezTo>
                  <a:cubicBezTo>
                    <a:pt x="278002" y="322853"/>
                    <a:pt x="282098" y="326771"/>
                    <a:pt x="279426" y="333985"/>
                  </a:cubicBezTo>
                  <a:cubicBezTo>
                    <a:pt x="275591" y="337530"/>
                    <a:pt x="269847" y="338043"/>
                    <a:pt x="265445" y="335232"/>
                  </a:cubicBezTo>
                  <a:cubicBezTo>
                    <a:pt x="257719" y="332300"/>
                    <a:pt x="250528" y="328118"/>
                    <a:pt x="244160" y="322853"/>
                  </a:cubicBezTo>
                  <a:cubicBezTo>
                    <a:pt x="240242" y="317866"/>
                    <a:pt x="239440" y="320804"/>
                    <a:pt x="238995" y="323654"/>
                  </a:cubicBezTo>
                  <a:cubicBezTo>
                    <a:pt x="238550" y="326504"/>
                    <a:pt x="234453" y="349124"/>
                    <a:pt x="234276" y="351529"/>
                  </a:cubicBezTo>
                  <a:cubicBezTo>
                    <a:pt x="234097" y="353933"/>
                    <a:pt x="234276" y="357139"/>
                    <a:pt x="228932" y="355892"/>
                  </a:cubicBezTo>
                  <a:cubicBezTo>
                    <a:pt x="221852" y="352131"/>
                    <a:pt x="215751" y="346763"/>
                    <a:pt x="211121" y="340218"/>
                  </a:cubicBezTo>
                  <a:cubicBezTo>
                    <a:pt x="209020" y="335329"/>
                    <a:pt x="208582" y="329885"/>
                    <a:pt x="209874" y="324723"/>
                  </a:cubicBezTo>
                  <a:cubicBezTo>
                    <a:pt x="211922" y="320181"/>
                    <a:pt x="217978" y="297116"/>
                    <a:pt x="220828" y="287141"/>
                  </a:cubicBezTo>
                  <a:cubicBezTo>
                    <a:pt x="223654" y="275505"/>
                    <a:pt x="227529" y="264148"/>
                    <a:pt x="232405" y="253211"/>
                  </a:cubicBezTo>
                  <a:cubicBezTo>
                    <a:pt x="237242" y="245935"/>
                    <a:pt x="241700" y="238415"/>
                    <a:pt x="245764" y="230680"/>
                  </a:cubicBezTo>
                  <a:cubicBezTo>
                    <a:pt x="248257" y="225248"/>
                    <a:pt x="256896" y="216609"/>
                    <a:pt x="257341" y="214561"/>
                  </a:cubicBezTo>
                  <a:cubicBezTo>
                    <a:pt x="257786" y="212513"/>
                    <a:pt x="258588" y="210465"/>
                    <a:pt x="255470" y="211889"/>
                  </a:cubicBezTo>
                  <a:cubicBezTo>
                    <a:pt x="252354" y="213314"/>
                    <a:pt x="227863" y="225248"/>
                    <a:pt x="221273" y="229701"/>
                  </a:cubicBezTo>
                  <a:cubicBezTo>
                    <a:pt x="215571" y="232683"/>
                    <a:pt x="210041" y="235984"/>
                    <a:pt x="204709" y="239586"/>
                  </a:cubicBezTo>
                  <a:cubicBezTo>
                    <a:pt x="201236" y="242703"/>
                    <a:pt x="199365" y="245730"/>
                    <a:pt x="194022" y="246799"/>
                  </a:cubicBezTo>
                  <a:cubicBezTo>
                    <a:pt x="189220" y="247827"/>
                    <a:pt x="184618" y="249632"/>
                    <a:pt x="180396" y="252142"/>
                  </a:cubicBezTo>
                  <a:cubicBezTo>
                    <a:pt x="177547" y="254013"/>
                    <a:pt x="174786" y="258644"/>
                    <a:pt x="168997" y="259712"/>
                  </a:cubicBezTo>
                  <a:cubicBezTo>
                    <a:pt x="163209" y="260781"/>
                    <a:pt x="162497" y="258555"/>
                    <a:pt x="158132" y="259712"/>
                  </a:cubicBezTo>
                  <a:cubicBezTo>
                    <a:pt x="153769" y="260870"/>
                    <a:pt x="150474" y="263898"/>
                    <a:pt x="147179" y="270221"/>
                  </a:cubicBezTo>
                  <a:cubicBezTo>
                    <a:pt x="144147" y="275480"/>
                    <a:pt x="141982" y="281193"/>
                    <a:pt x="140767" y="287141"/>
                  </a:cubicBezTo>
                  <a:cubicBezTo>
                    <a:pt x="137294" y="298719"/>
                    <a:pt x="141657" y="365956"/>
                    <a:pt x="145932" y="382253"/>
                  </a:cubicBezTo>
                  <a:cubicBezTo>
                    <a:pt x="150207" y="398550"/>
                    <a:pt x="145131" y="403715"/>
                    <a:pt x="143260" y="404784"/>
                  </a:cubicBezTo>
                  <a:cubicBezTo>
                    <a:pt x="139724" y="405697"/>
                    <a:pt x="135976" y="405252"/>
                    <a:pt x="132752" y="403537"/>
                  </a:cubicBezTo>
                  <a:cubicBezTo>
                    <a:pt x="129425" y="401460"/>
                    <a:pt x="125975" y="399586"/>
                    <a:pt x="122421" y="397927"/>
                  </a:cubicBezTo>
                  <a:cubicBezTo>
                    <a:pt x="119322" y="396899"/>
                    <a:pt x="116596" y="394978"/>
                    <a:pt x="114585" y="392405"/>
                  </a:cubicBezTo>
                  <a:cubicBezTo>
                    <a:pt x="111735" y="389466"/>
                    <a:pt x="109063" y="384568"/>
                    <a:pt x="107193" y="382431"/>
                  </a:cubicBezTo>
                  <a:cubicBezTo>
                    <a:pt x="105322" y="380294"/>
                    <a:pt x="107816" y="375841"/>
                    <a:pt x="109419" y="372368"/>
                  </a:cubicBezTo>
                  <a:cubicBezTo>
                    <a:pt x="110625" y="353508"/>
                    <a:pt x="110088" y="334578"/>
                    <a:pt x="107816" y="315817"/>
                  </a:cubicBezTo>
                  <a:cubicBezTo>
                    <a:pt x="105946" y="309227"/>
                    <a:pt x="105322" y="315817"/>
                    <a:pt x="102651" y="318934"/>
                  </a:cubicBezTo>
                  <a:cubicBezTo>
                    <a:pt x="98614" y="323618"/>
                    <a:pt x="95339" y="328907"/>
                    <a:pt x="92943" y="334608"/>
                  </a:cubicBezTo>
                  <a:cubicBezTo>
                    <a:pt x="91784" y="339995"/>
                    <a:pt x="89475" y="345068"/>
                    <a:pt x="86175" y="349481"/>
                  </a:cubicBezTo>
                  <a:cubicBezTo>
                    <a:pt x="82714" y="353667"/>
                    <a:pt x="78000" y="356633"/>
                    <a:pt x="72728" y="357941"/>
                  </a:cubicBezTo>
                  <a:cubicBezTo>
                    <a:pt x="67261" y="359856"/>
                    <a:pt x="61251" y="359470"/>
                    <a:pt x="56074" y="356872"/>
                  </a:cubicBezTo>
                  <a:cubicBezTo>
                    <a:pt x="52067" y="354022"/>
                    <a:pt x="44498" y="348679"/>
                    <a:pt x="43874" y="344137"/>
                  </a:cubicBezTo>
                  <a:cubicBezTo>
                    <a:pt x="42395" y="339386"/>
                    <a:pt x="41762" y="334413"/>
                    <a:pt x="42004" y="329443"/>
                  </a:cubicBezTo>
                  <a:cubicBezTo>
                    <a:pt x="43072" y="324545"/>
                    <a:pt x="48149" y="320537"/>
                    <a:pt x="49039" y="317064"/>
                  </a:cubicBezTo>
                  <a:cubicBezTo>
                    <a:pt x="49930" y="313591"/>
                    <a:pt x="52334" y="302459"/>
                    <a:pt x="53581" y="298540"/>
                  </a:cubicBezTo>
                  <a:cubicBezTo>
                    <a:pt x="54828" y="294622"/>
                    <a:pt x="58123" y="283045"/>
                    <a:pt x="59904" y="278681"/>
                  </a:cubicBezTo>
                  <a:cubicBezTo>
                    <a:pt x="63552" y="272481"/>
                    <a:pt x="66538" y="265914"/>
                    <a:pt x="68810" y="259089"/>
                  </a:cubicBezTo>
                  <a:cubicBezTo>
                    <a:pt x="69433" y="254013"/>
                    <a:pt x="72906" y="248402"/>
                    <a:pt x="72906" y="246087"/>
                  </a:cubicBezTo>
                  <a:cubicBezTo>
                    <a:pt x="72906" y="243771"/>
                    <a:pt x="74153" y="242435"/>
                    <a:pt x="71036" y="243682"/>
                  </a:cubicBezTo>
                  <a:cubicBezTo>
                    <a:pt x="67919" y="244929"/>
                    <a:pt x="62131" y="253567"/>
                    <a:pt x="56609" y="255170"/>
                  </a:cubicBezTo>
                  <a:cubicBezTo>
                    <a:pt x="51910" y="257121"/>
                    <a:pt x="46795" y="257856"/>
                    <a:pt x="41737" y="257308"/>
                  </a:cubicBezTo>
                  <a:cubicBezTo>
                    <a:pt x="37336" y="254431"/>
                    <a:pt x="32650" y="252013"/>
                    <a:pt x="27755" y="250094"/>
                  </a:cubicBezTo>
                  <a:cubicBezTo>
                    <a:pt x="24193" y="250094"/>
                    <a:pt x="16979" y="243415"/>
                    <a:pt x="13951" y="243237"/>
                  </a:cubicBezTo>
                  <a:cubicBezTo>
                    <a:pt x="10923" y="243059"/>
                    <a:pt x="5847" y="238072"/>
                    <a:pt x="1750" y="234331"/>
                  </a:cubicBezTo>
                  <a:cubicBezTo>
                    <a:pt x="-2346" y="230591"/>
                    <a:pt x="504" y="227919"/>
                    <a:pt x="2819" y="225426"/>
                  </a:cubicBezTo>
                  <a:cubicBezTo>
                    <a:pt x="11088" y="220103"/>
                    <a:pt x="19618" y="215199"/>
                    <a:pt x="28378" y="210732"/>
                  </a:cubicBezTo>
                  <a:cubicBezTo>
                    <a:pt x="32030" y="208060"/>
                    <a:pt x="61596" y="188290"/>
                    <a:pt x="68008" y="184015"/>
                  </a:cubicBezTo>
                  <a:cubicBezTo>
                    <a:pt x="74420" y="179740"/>
                    <a:pt x="103007" y="165670"/>
                    <a:pt x="103630" y="162642"/>
                  </a:cubicBezTo>
                  <a:cubicBezTo>
                    <a:pt x="104254" y="159614"/>
                    <a:pt x="104254" y="141536"/>
                    <a:pt x="104877" y="135123"/>
                  </a:cubicBezTo>
                  <a:cubicBezTo>
                    <a:pt x="105501" y="128711"/>
                    <a:pt x="111467" y="100926"/>
                    <a:pt x="109241" y="99056"/>
                  </a:cubicBezTo>
                  <a:cubicBezTo>
                    <a:pt x="107014" y="97186"/>
                    <a:pt x="105768" y="99679"/>
                    <a:pt x="103274" y="102173"/>
                  </a:cubicBezTo>
                  <a:cubicBezTo>
                    <a:pt x="97430" y="108448"/>
                    <a:pt x="92293" y="115347"/>
                    <a:pt x="87957" y="122745"/>
                  </a:cubicBezTo>
                  <a:cubicBezTo>
                    <a:pt x="84082" y="129889"/>
                    <a:pt x="79550" y="136657"/>
                    <a:pt x="74420" y="142960"/>
                  </a:cubicBezTo>
                  <a:cubicBezTo>
                    <a:pt x="69611" y="149194"/>
                    <a:pt x="64446" y="150797"/>
                    <a:pt x="64713" y="157031"/>
                  </a:cubicBezTo>
                  <a:cubicBezTo>
                    <a:pt x="64980" y="163265"/>
                    <a:pt x="67385" y="169410"/>
                    <a:pt x="63288" y="168965"/>
                  </a:cubicBezTo>
                  <a:cubicBezTo>
                    <a:pt x="59192" y="168519"/>
                    <a:pt x="52067" y="167540"/>
                    <a:pt x="46546" y="166916"/>
                  </a:cubicBezTo>
                  <a:cubicBezTo>
                    <a:pt x="39869" y="166882"/>
                    <a:pt x="33473" y="164227"/>
                    <a:pt x="28735" y="159525"/>
                  </a:cubicBezTo>
                  <a:cubicBezTo>
                    <a:pt x="23391" y="153291"/>
                    <a:pt x="18226" y="150619"/>
                    <a:pt x="20898" y="140912"/>
                  </a:cubicBezTo>
                  <a:cubicBezTo>
                    <a:pt x="23569" y="131205"/>
                    <a:pt x="24994" y="122567"/>
                    <a:pt x="27309" y="112860"/>
                  </a:cubicBezTo>
                  <a:cubicBezTo>
                    <a:pt x="29083" y="104539"/>
                    <a:pt x="32276" y="96586"/>
                    <a:pt x="36749" y="89349"/>
                  </a:cubicBezTo>
                  <a:cubicBezTo>
                    <a:pt x="45611" y="77891"/>
                    <a:pt x="57095" y="68729"/>
                    <a:pt x="70234" y="62632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3803783" y="5953870"/>
              <a:ext cx="175358" cy="266919"/>
            </a:xfrm>
            <a:custGeom>
              <a:avLst/>
              <a:gdLst>
                <a:gd name="connsiteX0" fmla="*/ 32735 w 202451"/>
                <a:gd name="connsiteY0" fmla="*/ 34958 h 308158"/>
                <a:gd name="connsiteX1" fmla="*/ 31489 w 202451"/>
                <a:gd name="connsiteY1" fmla="*/ 23559 h 308158"/>
                <a:gd name="connsiteX2" fmla="*/ 41196 w 202451"/>
                <a:gd name="connsiteY2" fmla="*/ 19463 h 308158"/>
                <a:gd name="connsiteX3" fmla="*/ 58473 w 202451"/>
                <a:gd name="connsiteY3" fmla="*/ 18839 h 308158"/>
                <a:gd name="connsiteX4" fmla="*/ 98726 w 202451"/>
                <a:gd name="connsiteY4" fmla="*/ 1028 h 308158"/>
                <a:gd name="connsiteX5" fmla="*/ 133190 w 202451"/>
                <a:gd name="connsiteY5" fmla="*/ 1028 h 308158"/>
                <a:gd name="connsiteX6" fmla="*/ 159907 w 202451"/>
                <a:gd name="connsiteY6" fmla="*/ 12427 h 308158"/>
                <a:gd name="connsiteX7" fmla="*/ 177006 w 202451"/>
                <a:gd name="connsiteY7" fmla="*/ 46447 h 308158"/>
                <a:gd name="connsiteX8" fmla="*/ 171217 w 202451"/>
                <a:gd name="connsiteY8" fmla="*/ 65682 h 308158"/>
                <a:gd name="connsiteX9" fmla="*/ 157146 w 202451"/>
                <a:gd name="connsiteY9" fmla="*/ 86254 h 308158"/>
                <a:gd name="connsiteX10" fmla="*/ 144411 w 202451"/>
                <a:gd name="connsiteY10" fmla="*/ 112971 h 308158"/>
                <a:gd name="connsiteX11" fmla="*/ 134259 w 202451"/>
                <a:gd name="connsiteY11" fmla="*/ 132118 h 308158"/>
                <a:gd name="connsiteX12" fmla="*/ 126689 w 202451"/>
                <a:gd name="connsiteY12" fmla="*/ 147169 h 308158"/>
                <a:gd name="connsiteX13" fmla="*/ 111639 w 202451"/>
                <a:gd name="connsiteY13" fmla="*/ 173885 h 308158"/>
                <a:gd name="connsiteX14" fmla="*/ 101309 w 202451"/>
                <a:gd name="connsiteY14" fmla="*/ 194991 h 308158"/>
                <a:gd name="connsiteX15" fmla="*/ 96767 w 202451"/>
                <a:gd name="connsiteY15" fmla="*/ 209775 h 308158"/>
                <a:gd name="connsiteX16" fmla="*/ 133636 w 202451"/>
                <a:gd name="connsiteY16" fmla="*/ 200869 h 308158"/>
                <a:gd name="connsiteX17" fmla="*/ 181280 w 202451"/>
                <a:gd name="connsiteY17" fmla="*/ 201492 h 308158"/>
                <a:gd name="connsiteX18" fmla="*/ 201763 w 202451"/>
                <a:gd name="connsiteY18" fmla="*/ 241300 h 308158"/>
                <a:gd name="connsiteX19" fmla="*/ 198468 w 202451"/>
                <a:gd name="connsiteY19" fmla="*/ 264188 h 308158"/>
                <a:gd name="connsiteX20" fmla="*/ 190364 w 202451"/>
                <a:gd name="connsiteY20" fmla="*/ 264989 h 308158"/>
                <a:gd name="connsiteX21" fmla="*/ 162935 w 202451"/>
                <a:gd name="connsiteY21" fmla="*/ 264188 h 308158"/>
                <a:gd name="connsiteX22" fmla="*/ 122504 w 202451"/>
                <a:gd name="connsiteY22" fmla="*/ 279238 h 308158"/>
                <a:gd name="connsiteX23" fmla="*/ 92581 w 202451"/>
                <a:gd name="connsiteY23" fmla="*/ 292596 h 308158"/>
                <a:gd name="connsiteX24" fmla="*/ 80826 w 202451"/>
                <a:gd name="connsiteY24" fmla="*/ 301502 h 308158"/>
                <a:gd name="connsiteX25" fmla="*/ 66043 w 202451"/>
                <a:gd name="connsiteY25" fmla="*/ 306489 h 308158"/>
                <a:gd name="connsiteX26" fmla="*/ 56157 w 202451"/>
                <a:gd name="connsiteY26" fmla="*/ 306489 h 308158"/>
                <a:gd name="connsiteX27" fmla="*/ 41285 w 202451"/>
                <a:gd name="connsiteY27" fmla="*/ 296159 h 308158"/>
                <a:gd name="connsiteX28" fmla="*/ 27659 w 202451"/>
                <a:gd name="connsiteY28" fmla="*/ 283513 h 308158"/>
                <a:gd name="connsiteX29" fmla="*/ 15904 w 202451"/>
                <a:gd name="connsiteY29" fmla="*/ 267305 h 308158"/>
                <a:gd name="connsiteX30" fmla="*/ 6998 w 202451"/>
                <a:gd name="connsiteY30" fmla="*/ 243171 h 308158"/>
                <a:gd name="connsiteX31" fmla="*/ 52 w 202451"/>
                <a:gd name="connsiteY31" fmla="*/ 215474 h 308158"/>
                <a:gd name="connsiteX32" fmla="*/ 14212 w 202451"/>
                <a:gd name="connsiteY32" fmla="*/ 185997 h 308158"/>
                <a:gd name="connsiteX33" fmla="*/ 36120 w 202451"/>
                <a:gd name="connsiteY33" fmla="*/ 142449 h 308158"/>
                <a:gd name="connsiteX34" fmla="*/ 57582 w 202451"/>
                <a:gd name="connsiteY34" fmla="*/ 98366 h 308158"/>
                <a:gd name="connsiteX35" fmla="*/ 69070 w 202451"/>
                <a:gd name="connsiteY35" fmla="*/ 73341 h 308158"/>
                <a:gd name="connsiteX36" fmla="*/ 60165 w 202451"/>
                <a:gd name="connsiteY36" fmla="*/ 64970 h 308158"/>
                <a:gd name="connsiteX37" fmla="*/ 45203 w 202451"/>
                <a:gd name="connsiteY37" fmla="*/ 50454 h 308158"/>
                <a:gd name="connsiteX38" fmla="*/ 32825 w 202451"/>
                <a:gd name="connsiteY38" fmla="*/ 35047 h 30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02451" h="308158">
                  <a:moveTo>
                    <a:pt x="32735" y="34958"/>
                  </a:moveTo>
                  <a:cubicBezTo>
                    <a:pt x="31696" y="31253"/>
                    <a:pt x="31275" y="27402"/>
                    <a:pt x="31489" y="23559"/>
                  </a:cubicBezTo>
                  <a:cubicBezTo>
                    <a:pt x="32112" y="20709"/>
                    <a:pt x="36030" y="19463"/>
                    <a:pt x="41196" y="19463"/>
                  </a:cubicBezTo>
                  <a:cubicBezTo>
                    <a:pt x="46949" y="20215"/>
                    <a:pt x="52788" y="20005"/>
                    <a:pt x="58473" y="18839"/>
                  </a:cubicBezTo>
                  <a:cubicBezTo>
                    <a:pt x="62391" y="16969"/>
                    <a:pt x="93382" y="3611"/>
                    <a:pt x="98726" y="1028"/>
                  </a:cubicBezTo>
                  <a:cubicBezTo>
                    <a:pt x="110130" y="-927"/>
                    <a:pt x="121785" y="-927"/>
                    <a:pt x="133190" y="1028"/>
                  </a:cubicBezTo>
                  <a:cubicBezTo>
                    <a:pt x="136663" y="2631"/>
                    <a:pt x="156879" y="10379"/>
                    <a:pt x="159907" y="12427"/>
                  </a:cubicBezTo>
                  <a:cubicBezTo>
                    <a:pt x="162935" y="14475"/>
                    <a:pt x="177006" y="34335"/>
                    <a:pt x="177006" y="46447"/>
                  </a:cubicBezTo>
                  <a:cubicBezTo>
                    <a:pt x="177006" y="58558"/>
                    <a:pt x="175937" y="61497"/>
                    <a:pt x="171217" y="65682"/>
                  </a:cubicBezTo>
                  <a:cubicBezTo>
                    <a:pt x="165847" y="72049"/>
                    <a:pt x="161133" y="78941"/>
                    <a:pt x="157146" y="86254"/>
                  </a:cubicBezTo>
                  <a:cubicBezTo>
                    <a:pt x="154119" y="90885"/>
                    <a:pt x="147261" y="107361"/>
                    <a:pt x="144411" y="112971"/>
                  </a:cubicBezTo>
                  <a:cubicBezTo>
                    <a:pt x="140360" y="118976"/>
                    <a:pt x="136956" y="125395"/>
                    <a:pt x="134259" y="132118"/>
                  </a:cubicBezTo>
                  <a:cubicBezTo>
                    <a:pt x="132339" y="137417"/>
                    <a:pt x="129798" y="142469"/>
                    <a:pt x="126689" y="147169"/>
                  </a:cubicBezTo>
                  <a:cubicBezTo>
                    <a:pt x="124018" y="152779"/>
                    <a:pt x="114667" y="168275"/>
                    <a:pt x="111639" y="173885"/>
                  </a:cubicBezTo>
                  <a:cubicBezTo>
                    <a:pt x="108611" y="179496"/>
                    <a:pt x="104336" y="189203"/>
                    <a:pt x="101309" y="194991"/>
                  </a:cubicBezTo>
                  <a:cubicBezTo>
                    <a:pt x="98280" y="200780"/>
                    <a:pt x="93026" y="207726"/>
                    <a:pt x="96767" y="209775"/>
                  </a:cubicBezTo>
                  <a:cubicBezTo>
                    <a:pt x="100507" y="211823"/>
                    <a:pt x="121079" y="203452"/>
                    <a:pt x="133636" y="200869"/>
                  </a:cubicBezTo>
                  <a:cubicBezTo>
                    <a:pt x="146192" y="198286"/>
                    <a:pt x="165607" y="190093"/>
                    <a:pt x="181280" y="201492"/>
                  </a:cubicBezTo>
                  <a:cubicBezTo>
                    <a:pt x="193606" y="211124"/>
                    <a:pt x="201091" y="225673"/>
                    <a:pt x="201763" y="241300"/>
                  </a:cubicBezTo>
                  <a:cubicBezTo>
                    <a:pt x="202788" y="249087"/>
                    <a:pt x="201648" y="257006"/>
                    <a:pt x="198468" y="264188"/>
                  </a:cubicBezTo>
                  <a:cubicBezTo>
                    <a:pt x="196153" y="266414"/>
                    <a:pt x="194906" y="267037"/>
                    <a:pt x="190364" y="264989"/>
                  </a:cubicBezTo>
                  <a:cubicBezTo>
                    <a:pt x="181487" y="262099"/>
                    <a:pt x="171966" y="261821"/>
                    <a:pt x="162935" y="264188"/>
                  </a:cubicBezTo>
                  <a:cubicBezTo>
                    <a:pt x="155989" y="267305"/>
                    <a:pt x="132389" y="273627"/>
                    <a:pt x="122504" y="279238"/>
                  </a:cubicBezTo>
                  <a:cubicBezTo>
                    <a:pt x="112619" y="284849"/>
                    <a:pt x="95787" y="289925"/>
                    <a:pt x="92581" y="292596"/>
                  </a:cubicBezTo>
                  <a:cubicBezTo>
                    <a:pt x="89002" y="295989"/>
                    <a:pt x="85060" y="298975"/>
                    <a:pt x="80826" y="301502"/>
                  </a:cubicBezTo>
                  <a:cubicBezTo>
                    <a:pt x="76235" y="304034"/>
                    <a:pt x="71228" y="305723"/>
                    <a:pt x="66043" y="306489"/>
                  </a:cubicBezTo>
                  <a:cubicBezTo>
                    <a:pt x="62925" y="307291"/>
                    <a:pt x="59808" y="308805"/>
                    <a:pt x="56157" y="306489"/>
                  </a:cubicBezTo>
                  <a:cubicBezTo>
                    <a:pt x="51381" y="302792"/>
                    <a:pt x="46417" y="299344"/>
                    <a:pt x="41285" y="296159"/>
                  </a:cubicBezTo>
                  <a:cubicBezTo>
                    <a:pt x="36304" y="292443"/>
                    <a:pt x="31736" y="288203"/>
                    <a:pt x="27659" y="283513"/>
                  </a:cubicBezTo>
                  <a:cubicBezTo>
                    <a:pt x="23117" y="279683"/>
                    <a:pt x="15904" y="271847"/>
                    <a:pt x="15904" y="267305"/>
                  </a:cubicBezTo>
                  <a:cubicBezTo>
                    <a:pt x="13865" y="258947"/>
                    <a:pt x="10877" y="250849"/>
                    <a:pt x="6998" y="243171"/>
                  </a:cubicBezTo>
                  <a:cubicBezTo>
                    <a:pt x="4327" y="236937"/>
                    <a:pt x="-1907" y="225359"/>
                    <a:pt x="52" y="215474"/>
                  </a:cubicBezTo>
                  <a:cubicBezTo>
                    <a:pt x="2011" y="205589"/>
                    <a:pt x="10917" y="196505"/>
                    <a:pt x="14212" y="185997"/>
                  </a:cubicBezTo>
                  <a:cubicBezTo>
                    <a:pt x="17507" y="175488"/>
                    <a:pt x="32023" y="154026"/>
                    <a:pt x="36120" y="142449"/>
                  </a:cubicBezTo>
                  <a:cubicBezTo>
                    <a:pt x="40216" y="130871"/>
                    <a:pt x="53931" y="106826"/>
                    <a:pt x="57582" y="98366"/>
                  </a:cubicBezTo>
                  <a:cubicBezTo>
                    <a:pt x="61233" y="89906"/>
                    <a:pt x="70139" y="77260"/>
                    <a:pt x="69070" y="73341"/>
                  </a:cubicBezTo>
                  <a:cubicBezTo>
                    <a:pt x="68002" y="69423"/>
                    <a:pt x="64350" y="67909"/>
                    <a:pt x="60165" y="64970"/>
                  </a:cubicBezTo>
                  <a:cubicBezTo>
                    <a:pt x="54799" y="60537"/>
                    <a:pt x="49796" y="55683"/>
                    <a:pt x="45203" y="50454"/>
                  </a:cubicBezTo>
                  <a:cubicBezTo>
                    <a:pt x="40769" y="45574"/>
                    <a:pt x="36635" y="40429"/>
                    <a:pt x="32825" y="35047"/>
                  </a:cubicBezTo>
                </a:path>
              </a:pathLst>
            </a:custGeom>
            <a:grpFill/>
            <a:ln w="88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1100231" y="5991688"/>
              <a:ext cx="214467" cy="191283"/>
              <a:chOff x="1123240" y="6067950"/>
              <a:chExt cx="247602" cy="220836"/>
            </a:xfrm>
            <a:grpFill/>
          </p:grpSpPr>
          <p:sp>
            <p:nvSpPr>
              <p:cNvPr id="144" name="任意多边形: 形状 143"/>
              <p:cNvSpPr/>
              <p:nvPr/>
            </p:nvSpPr>
            <p:spPr>
              <a:xfrm>
                <a:off x="1168543" y="6071886"/>
                <a:ext cx="83898" cy="45679"/>
              </a:xfrm>
              <a:custGeom>
                <a:avLst/>
                <a:gdLst>
                  <a:gd name="connsiteX0" fmla="*/ 2017 w 83898"/>
                  <a:gd name="connsiteY0" fmla="*/ 17010 h 45679"/>
                  <a:gd name="connsiteX1" fmla="*/ 5312 w 83898"/>
                  <a:gd name="connsiteY1" fmla="*/ 7481 h 45679"/>
                  <a:gd name="connsiteX2" fmla="*/ 44674 w 83898"/>
                  <a:gd name="connsiteY2" fmla="*/ 4185 h 45679"/>
                  <a:gd name="connsiteX3" fmla="*/ 77358 w 83898"/>
                  <a:gd name="connsiteY3" fmla="*/ -356 h 45679"/>
                  <a:gd name="connsiteX4" fmla="*/ 82345 w 83898"/>
                  <a:gd name="connsiteY4" fmla="*/ 5432 h 45679"/>
                  <a:gd name="connsiteX5" fmla="*/ 75844 w 83898"/>
                  <a:gd name="connsiteY5" fmla="*/ 10776 h 45679"/>
                  <a:gd name="connsiteX6" fmla="*/ 70500 w 83898"/>
                  <a:gd name="connsiteY6" fmla="*/ 17633 h 45679"/>
                  <a:gd name="connsiteX7" fmla="*/ 63732 w 83898"/>
                  <a:gd name="connsiteY7" fmla="*/ 22531 h 45679"/>
                  <a:gd name="connsiteX8" fmla="*/ 56964 w 83898"/>
                  <a:gd name="connsiteY8" fmla="*/ 32238 h 45679"/>
                  <a:gd name="connsiteX9" fmla="*/ 51442 w 83898"/>
                  <a:gd name="connsiteY9" fmla="*/ 40431 h 45679"/>
                  <a:gd name="connsiteX10" fmla="*/ 44585 w 83898"/>
                  <a:gd name="connsiteY10" fmla="*/ 44528 h 45679"/>
                  <a:gd name="connsiteX11" fmla="*/ 33186 w 83898"/>
                  <a:gd name="connsiteY11" fmla="*/ 45151 h 45679"/>
                  <a:gd name="connsiteX12" fmla="*/ 23746 w 83898"/>
                  <a:gd name="connsiteY12" fmla="*/ 41144 h 45679"/>
                  <a:gd name="connsiteX13" fmla="*/ 15999 w 83898"/>
                  <a:gd name="connsiteY13" fmla="*/ 36156 h 45679"/>
                  <a:gd name="connsiteX14" fmla="*/ 9230 w 83898"/>
                  <a:gd name="connsiteY14" fmla="*/ 28052 h 45679"/>
                  <a:gd name="connsiteX15" fmla="*/ 2017 w 83898"/>
                  <a:gd name="connsiteY15" fmla="*/ 17010 h 4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898" h="45679">
                    <a:moveTo>
                      <a:pt x="2017" y="17010"/>
                    </a:moveTo>
                    <a:cubicBezTo>
                      <a:pt x="2017" y="17010"/>
                      <a:pt x="-5019" y="8727"/>
                      <a:pt x="5312" y="7481"/>
                    </a:cubicBezTo>
                    <a:cubicBezTo>
                      <a:pt x="15642" y="6234"/>
                      <a:pt x="38441" y="4185"/>
                      <a:pt x="44674" y="4185"/>
                    </a:cubicBezTo>
                    <a:cubicBezTo>
                      <a:pt x="50908" y="4185"/>
                      <a:pt x="72015" y="-1158"/>
                      <a:pt x="77358" y="-356"/>
                    </a:cubicBezTo>
                    <a:cubicBezTo>
                      <a:pt x="82701" y="445"/>
                      <a:pt x="85284" y="1692"/>
                      <a:pt x="82345" y="5432"/>
                    </a:cubicBezTo>
                    <a:cubicBezTo>
                      <a:pt x="79406" y="9173"/>
                      <a:pt x="76289" y="8638"/>
                      <a:pt x="75844" y="10776"/>
                    </a:cubicBezTo>
                    <a:cubicBezTo>
                      <a:pt x="74790" y="13545"/>
                      <a:pt x="72929" y="15934"/>
                      <a:pt x="70500" y="17633"/>
                    </a:cubicBezTo>
                    <a:cubicBezTo>
                      <a:pt x="68001" y="18900"/>
                      <a:pt x="65717" y="20553"/>
                      <a:pt x="63732" y="22531"/>
                    </a:cubicBezTo>
                    <a:cubicBezTo>
                      <a:pt x="61298" y="25639"/>
                      <a:pt x="59039" y="28880"/>
                      <a:pt x="56964" y="32238"/>
                    </a:cubicBezTo>
                    <a:cubicBezTo>
                      <a:pt x="55706" y="35319"/>
                      <a:pt x="53826" y="38108"/>
                      <a:pt x="51442" y="40431"/>
                    </a:cubicBezTo>
                    <a:cubicBezTo>
                      <a:pt x="49127" y="42034"/>
                      <a:pt x="46723" y="44439"/>
                      <a:pt x="44585" y="44528"/>
                    </a:cubicBezTo>
                    <a:cubicBezTo>
                      <a:pt x="40822" y="45171"/>
                      <a:pt x="36997" y="45380"/>
                      <a:pt x="33186" y="45151"/>
                    </a:cubicBezTo>
                    <a:cubicBezTo>
                      <a:pt x="29797" y="44481"/>
                      <a:pt x="26583" y="43117"/>
                      <a:pt x="23746" y="41144"/>
                    </a:cubicBezTo>
                    <a:cubicBezTo>
                      <a:pt x="21035" y="39691"/>
                      <a:pt x="18444" y="38023"/>
                      <a:pt x="15999" y="36156"/>
                    </a:cubicBezTo>
                    <a:cubicBezTo>
                      <a:pt x="13861" y="33841"/>
                      <a:pt x="13149" y="32950"/>
                      <a:pt x="9230" y="28052"/>
                    </a:cubicBezTo>
                    <a:cubicBezTo>
                      <a:pt x="6563" y="24550"/>
                      <a:pt x="4152" y="20859"/>
                      <a:pt x="2017" y="17010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1123240" y="6126452"/>
                <a:ext cx="77719" cy="159372"/>
              </a:xfrm>
              <a:custGeom>
                <a:avLst/>
                <a:gdLst>
                  <a:gd name="connsiteX0" fmla="*/ 4752 w 77719"/>
                  <a:gd name="connsiteY0" fmla="*/ 15788 h 159372"/>
                  <a:gd name="connsiteX1" fmla="*/ 7067 w 77719"/>
                  <a:gd name="connsiteY1" fmla="*/ 9999 h 159372"/>
                  <a:gd name="connsiteX2" fmla="*/ 17754 w 77719"/>
                  <a:gd name="connsiteY2" fmla="*/ 11068 h 159372"/>
                  <a:gd name="connsiteX3" fmla="*/ 28351 w 77719"/>
                  <a:gd name="connsiteY3" fmla="*/ 29769 h 159372"/>
                  <a:gd name="connsiteX4" fmla="*/ 28351 w 77719"/>
                  <a:gd name="connsiteY4" fmla="*/ 58980 h 159372"/>
                  <a:gd name="connsiteX5" fmla="*/ 28351 w 77719"/>
                  <a:gd name="connsiteY5" fmla="*/ 88724 h 159372"/>
                  <a:gd name="connsiteX6" fmla="*/ 43313 w 77719"/>
                  <a:gd name="connsiteY6" fmla="*/ 60137 h 159372"/>
                  <a:gd name="connsiteX7" fmla="*/ 53643 w 77719"/>
                  <a:gd name="connsiteY7" fmla="*/ 27098 h 159372"/>
                  <a:gd name="connsiteX8" fmla="*/ 63172 w 77719"/>
                  <a:gd name="connsiteY8" fmla="*/ 2607 h 159372"/>
                  <a:gd name="connsiteX9" fmla="*/ 73146 w 77719"/>
                  <a:gd name="connsiteY9" fmla="*/ 470 h 159372"/>
                  <a:gd name="connsiteX10" fmla="*/ 77065 w 77719"/>
                  <a:gd name="connsiteY10" fmla="*/ 14095 h 159372"/>
                  <a:gd name="connsiteX11" fmla="*/ 68694 w 77719"/>
                  <a:gd name="connsiteY11" fmla="*/ 45265 h 159372"/>
                  <a:gd name="connsiteX12" fmla="*/ 59788 w 77719"/>
                  <a:gd name="connsiteY12" fmla="*/ 78839 h 159372"/>
                  <a:gd name="connsiteX13" fmla="*/ 42600 w 77719"/>
                  <a:gd name="connsiteY13" fmla="*/ 115619 h 159372"/>
                  <a:gd name="connsiteX14" fmla="*/ 40196 w 77719"/>
                  <a:gd name="connsiteY14" fmla="*/ 139753 h 159372"/>
                  <a:gd name="connsiteX15" fmla="*/ 30667 w 77719"/>
                  <a:gd name="connsiteY15" fmla="*/ 158277 h 159372"/>
                  <a:gd name="connsiteX16" fmla="*/ 20960 w 77719"/>
                  <a:gd name="connsiteY16" fmla="*/ 156407 h 159372"/>
                  <a:gd name="connsiteX17" fmla="*/ 922 w 77719"/>
                  <a:gd name="connsiteY17" fmla="*/ 142425 h 159372"/>
                  <a:gd name="connsiteX18" fmla="*/ 922 w 77719"/>
                  <a:gd name="connsiteY18" fmla="*/ 126306 h 159372"/>
                  <a:gd name="connsiteX19" fmla="*/ 6711 w 77719"/>
                  <a:gd name="connsiteY19" fmla="*/ 108495 h 159372"/>
                  <a:gd name="connsiteX20" fmla="*/ 5553 w 77719"/>
                  <a:gd name="connsiteY20" fmla="*/ 65926 h 159372"/>
                  <a:gd name="connsiteX21" fmla="*/ 7512 w 77719"/>
                  <a:gd name="connsiteY21" fmla="*/ 29769 h 159372"/>
                  <a:gd name="connsiteX22" fmla="*/ 3950 w 77719"/>
                  <a:gd name="connsiteY22" fmla="*/ 16144 h 159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719" h="159372">
                    <a:moveTo>
                      <a:pt x="4752" y="15788"/>
                    </a:moveTo>
                    <a:cubicBezTo>
                      <a:pt x="4752" y="15788"/>
                      <a:pt x="4217" y="9999"/>
                      <a:pt x="7067" y="9999"/>
                    </a:cubicBezTo>
                    <a:cubicBezTo>
                      <a:pt x="9917" y="9999"/>
                      <a:pt x="12232" y="5902"/>
                      <a:pt x="17754" y="11068"/>
                    </a:cubicBezTo>
                    <a:cubicBezTo>
                      <a:pt x="22844" y="16280"/>
                      <a:pt x="26496" y="22724"/>
                      <a:pt x="28351" y="29769"/>
                    </a:cubicBezTo>
                    <a:cubicBezTo>
                      <a:pt x="29157" y="39489"/>
                      <a:pt x="29157" y="49260"/>
                      <a:pt x="28351" y="58980"/>
                    </a:cubicBezTo>
                    <a:cubicBezTo>
                      <a:pt x="26659" y="62275"/>
                      <a:pt x="25056" y="91663"/>
                      <a:pt x="28351" y="88724"/>
                    </a:cubicBezTo>
                    <a:cubicBezTo>
                      <a:pt x="34426" y="79805"/>
                      <a:pt x="39446" y="70212"/>
                      <a:pt x="43313" y="60137"/>
                    </a:cubicBezTo>
                    <a:cubicBezTo>
                      <a:pt x="47834" y="49491"/>
                      <a:pt x="51294" y="38424"/>
                      <a:pt x="53643" y="27098"/>
                    </a:cubicBezTo>
                    <a:cubicBezTo>
                      <a:pt x="54884" y="18308"/>
                      <a:pt x="58146" y="9925"/>
                      <a:pt x="63172" y="2607"/>
                    </a:cubicBezTo>
                    <a:cubicBezTo>
                      <a:pt x="66111" y="559"/>
                      <a:pt x="71365" y="-1756"/>
                      <a:pt x="73146" y="470"/>
                    </a:cubicBezTo>
                    <a:cubicBezTo>
                      <a:pt x="76644" y="4074"/>
                      <a:pt x="78114" y="9184"/>
                      <a:pt x="77065" y="14095"/>
                    </a:cubicBezTo>
                    <a:cubicBezTo>
                      <a:pt x="75284" y="20329"/>
                      <a:pt x="70475" y="38853"/>
                      <a:pt x="68694" y="45265"/>
                    </a:cubicBezTo>
                    <a:cubicBezTo>
                      <a:pt x="66565" y="56662"/>
                      <a:pt x="63588" y="67885"/>
                      <a:pt x="59788" y="78839"/>
                    </a:cubicBezTo>
                    <a:cubicBezTo>
                      <a:pt x="56226" y="84628"/>
                      <a:pt x="43847" y="112057"/>
                      <a:pt x="42600" y="115619"/>
                    </a:cubicBezTo>
                    <a:cubicBezTo>
                      <a:pt x="41353" y="119181"/>
                      <a:pt x="41353" y="134588"/>
                      <a:pt x="40196" y="139753"/>
                    </a:cubicBezTo>
                    <a:cubicBezTo>
                      <a:pt x="39038" y="144918"/>
                      <a:pt x="34140" y="156674"/>
                      <a:pt x="30667" y="158277"/>
                    </a:cubicBezTo>
                    <a:cubicBezTo>
                      <a:pt x="27194" y="159880"/>
                      <a:pt x="24255" y="158277"/>
                      <a:pt x="20960" y="156407"/>
                    </a:cubicBezTo>
                    <a:cubicBezTo>
                      <a:pt x="17665" y="154536"/>
                      <a:pt x="1367" y="145096"/>
                      <a:pt x="922" y="142425"/>
                    </a:cubicBezTo>
                    <a:cubicBezTo>
                      <a:pt x="-737" y="137180"/>
                      <a:pt x="-737" y="131550"/>
                      <a:pt x="922" y="126306"/>
                    </a:cubicBezTo>
                    <a:cubicBezTo>
                      <a:pt x="3358" y="120545"/>
                      <a:pt x="5295" y="114586"/>
                      <a:pt x="6711" y="108495"/>
                    </a:cubicBezTo>
                    <a:cubicBezTo>
                      <a:pt x="7690" y="103775"/>
                      <a:pt x="4306" y="76256"/>
                      <a:pt x="5553" y="65926"/>
                    </a:cubicBezTo>
                    <a:cubicBezTo>
                      <a:pt x="6972" y="53928"/>
                      <a:pt x="7626" y="41851"/>
                      <a:pt x="7512" y="29769"/>
                    </a:cubicBezTo>
                    <a:cubicBezTo>
                      <a:pt x="6734" y="25130"/>
                      <a:pt x="5542" y="20570"/>
                      <a:pt x="3950" y="16144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1208555" y="6067950"/>
                <a:ext cx="162287" cy="220836"/>
              </a:xfrm>
              <a:custGeom>
                <a:avLst/>
                <a:gdLst>
                  <a:gd name="connsiteX0" fmla="*/ 113934 w 162287"/>
                  <a:gd name="connsiteY0" fmla="*/ 27980 h 220836"/>
                  <a:gd name="connsiteX1" fmla="*/ 116873 w 162287"/>
                  <a:gd name="connsiteY1" fmla="*/ 19075 h 220836"/>
                  <a:gd name="connsiteX2" fmla="*/ 118921 w 162287"/>
                  <a:gd name="connsiteY2" fmla="*/ 5805 h 220836"/>
                  <a:gd name="connsiteX3" fmla="*/ 134239 w 162287"/>
                  <a:gd name="connsiteY3" fmla="*/ -429 h 220836"/>
                  <a:gd name="connsiteX4" fmla="*/ 153297 w 162287"/>
                  <a:gd name="connsiteY4" fmla="*/ 9100 h 220836"/>
                  <a:gd name="connsiteX5" fmla="*/ 161579 w 162287"/>
                  <a:gd name="connsiteY5" fmla="*/ 31454 h 220836"/>
                  <a:gd name="connsiteX6" fmla="*/ 157037 w 162287"/>
                  <a:gd name="connsiteY6" fmla="*/ 54697 h 220836"/>
                  <a:gd name="connsiteX7" fmla="*/ 142075 w 162287"/>
                  <a:gd name="connsiteY7" fmla="*/ 70015 h 220836"/>
                  <a:gd name="connsiteX8" fmla="*/ 128895 w 162287"/>
                  <a:gd name="connsiteY8" fmla="*/ 82393 h 220836"/>
                  <a:gd name="connsiteX9" fmla="*/ 119990 w 162287"/>
                  <a:gd name="connsiteY9" fmla="*/ 93970 h 220836"/>
                  <a:gd name="connsiteX10" fmla="*/ 112153 w 162287"/>
                  <a:gd name="connsiteY10" fmla="*/ 107685 h 220836"/>
                  <a:gd name="connsiteX11" fmla="*/ 107165 w 162287"/>
                  <a:gd name="connsiteY11" fmla="*/ 114275 h 220836"/>
                  <a:gd name="connsiteX12" fmla="*/ 139493 w 162287"/>
                  <a:gd name="connsiteY12" fmla="*/ 192110 h 220836"/>
                  <a:gd name="connsiteX13" fmla="*/ 138157 w 162287"/>
                  <a:gd name="connsiteY13" fmla="*/ 220251 h 220836"/>
                  <a:gd name="connsiteX14" fmla="*/ 129251 w 162287"/>
                  <a:gd name="connsiteY14" fmla="*/ 218381 h 220836"/>
                  <a:gd name="connsiteX15" fmla="*/ 120346 w 162287"/>
                  <a:gd name="connsiteY15" fmla="*/ 213216 h 220836"/>
                  <a:gd name="connsiteX16" fmla="*/ 113934 w 162287"/>
                  <a:gd name="connsiteY16" fmla="*/ 206626 h 220836"/>
                  <a:gd name="connsiteX17" fmla="*/ 112242 w 162287"/>
                  <a:gd name="connsiteY17" fmla="*/ 185074 h 220836"/>
                  <a:gd name="connsiteX18" fmla="*/ 105652 w 162287"/>
                  <a:gd name="connsiteY18" fmla="*/ 161920 h 220836"/>
                  <a:gd name="connsiteX19" fmla="*/ 86594 w 162287"/>
                  <a:gd name="connsiteY19" fmla="*/ 132086 h 220836"/>
                  <a:gd name="connsiteX20" fmla="*/ 72879 w 162287"/>
                  <a:gd name="connsiteY20" fmla="*/ 139567 h 220836"/>
                  <a:gd name="connsiteX21" fmla="*/ 58007 w 162287"/>
                  <a:gd name="connsiteY21" fmla="*/ 153638 h 220836"/>
                  <a:gd name="connsiteX22" fmla="*/ 43936 w 162287"/>
                  <a:gd name="connsiteY22" fmla="*/ 167263 h 220836"/>
                  <a:gd name="connsiteX23" fmla="*/ 24878 w 162287"/>
                  <a:gd name="connsiteY23" fmla="*/ 181334 h 220836"/>
                  <a:gd name="connsiteX24" fmla="*/ 15349 w 162287"/>
                  <a:gd name="connsiteY24" fmla="*/ 179731 h 220836"/>
                  <a:gd name="connsiteX25" fmla="*/ 2525 w 162287"/>
                  <a:gd name="connsiteY25" fmla="*/ 160673 h 220836"/>
                  <a:gd name="connsiteX26" fmla="*/ 477 w 162287"/>
                  <a:gd name="connsiteY26" fmla="*/ 147404 h 220836"/>
                  <a:gd name="connsiteX27" fmla="*/ 14904 w 162287"/>
                  <a:gd name="connsiteY27" fmla="*/ 135827 h 220836"/>
                  <a:gd name="connsiteX28" fmla="*/ 39750 w 162287"/>
                  <a:gd name="connsiteY28" fmla="*/ 113919 h 220836"/>
                  <a:gd name="connsiteX29" fmla="*/ 53465 w 162287"/>
                  <a:gd name="connsiteY29" fmla="*/ 98958 h 220836"/>
                  <a:gd name="connsiteX30" fmla="*/ 74126 w 162287"/>
                  <a:gd name="connsiteY30" fmla="*/ 79900 h 220836"/>
                  <a:gd name="connsiteX31" fmla="*/ 93629 w 162287"/>
                  <a:gd name="connsiteY31" fmla="*/ 60931 h 220836"/>
                  <a:gd name="connsiteX32" fmla="*/ 106898 w 162287"/>
                  <a:gd name="connsiteY32" fmla="*/ 42674 h 220836"/>
                  <a:gd name="connsiteX33" fmla="*/ 114290 w 162287"/>
                  <a:gd name="connsiteY33" fmla="*/ 28159 h 22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2287" h="220836">
                    <a:moveTo>
                      <a:pt x="113934" y="27980"/>
                    </a:moveTo>
                    <a:cubicBezTo>
                      <a:pt x="115351" y="25174"/>
                      <a:pt x="116341" y="22173"/>
                      <a:pt x="116873" y="19075"/>
                    </a:cubicBezTo>
                    <a:cubicBezTo>
                      <a:pt x="116873" y="14978"/>
                      <a:pt x="114379" y="10169"/>
                      <a:pt x="118921" y="5805"/>
                    </a:cubicBezTo>
                    <a:cubicBezTo>
                      <a:pt x="122917" y="1658"/>
                      <a:pt x="128481" y="-607"/>
                      <a:pt x="134239" y="-429"/>
                    </a:cubicBezTo>
                    <a:cubicBezTo>
                      <a:pt x="141749" y="-478"/>
                      <a:pt x="148831" y="3062"/>
                      <a:pt x="153297" y="9100"/>
                    </a:cubicBezTo>
                    <a:cubicBezTo>
                      <a:pt x="157037" y="15780"/>
                      <a:pt x="163627" y="18006"/>
                      <a:pt x="161579" y="31454"/>
                    </a:cubicBezTo>
                    <a:cubicBezTo>
                      <a:pt x="159530" y="44901"/>
                      <a:pt x="159887" y="51402"/>
                      <a:pt x="157037" y="54697"/>
                    </a:cubicBezTo>
                    <a:cubicBezTo>
                      <a:pt x="154187" y="57992"/>
                      <a:pt x="148755" y="62979"/>
                      <a:pt x="142075" y="70015"/>
                    </a:cubicBezTo>
                    <a:cubicBezTo>
                      <a:pt x="135396" y="77050"/>
                      <a:pt x="132190" y="76605"/>
                      <a:pt x="128895" y="82393"/>
                    </a:cubicBezTo>
                    <a:cubicBezTo>
                      <a:pt x="125600" y="88182"/>
                      <a:pt x="120969" y="91299"/>
                      <a:pt x="119990" y="93970"/>
                    </a:cubicBezTo>
                    <a:cubicBezTo>
                      <a:pt x="119010" y="96642"/>
                      <a:pt x="116338" y="104746"/>
                      <a:pt x="112153" y="107685"/>
                    </a:cubicBezTo>
                    <a:cubicBezTo>
                      <a:pt x="107967" y="110624"/>
                      <a:pt x="106809" y="111782"/>
                      <a:pt x="107165" y="114275"/>
                    </a:cubicBezTo>
                    <a:cubicBezTo>
                      <a:pt x="124137" y="137190"/>
                      <a:pt x="135237" y="163914"/>
                      <a:pt x="139493" y="192110"/>
                    </a:cubicBezTo>
                    <a:cubicBezTo>
                      <a:pt x="145281" y="223012"/>
                      <a:pt x="140205" y="218827"/>
                      <a:pt x="138157" y="220251"/>
                    </a:cubicBezTo>
                    <a:cubicBezTo>
                      <a:pt x="135060" y="220721"/>
                      <a:pt x="131898" y="220057"/>
                      <a:pt x="129251" y="218381"/>
                    </a:cubicBezTo>
                    <a:cubicBezTo>
                      <a:pt x="126405" y="216457"/>
                      <a:pt x="123430" y="214731"/>
                      <a:pt x="120346" y="213216"/>
                    </a:cubicBezTo>
                    <a:cubicBezTo>
                      <a:pt x="116784" y="211791"/>
                      <a:pt x="113934" y="209565"/>
                      <a:pt x="113934" y="206626"/>
                    </a:cubicBezTo>
                    <a:cubicBezTo>
                      <a:pt x="114076" y="199404"/>
                      <a:pt x="113509" y="192186"/>
                      <a:pt x="112242" y="185074"/>
                    </a:cubicBezTo>
                    <a:cubicBezTo>
                      <a:pt x="111005" y="177114"/>
                      <a:pt x="108792" y="169338"/>
                      <a:pt x="105652" y="161920"/>
                    </a:cubicBezTo>
                    <a:cubicBezTo>
                      <a:pt x="102268" y="156933"/>
                      <a:pt x="93629" y="131285"/>
                      <a:pt x="86594" y="132086"/>
                    </a:cubicBezTo>
                    <a:cubicBezTo>
                      <a:pt x="79558" y="132888"/>
                      <a:pt x="78312" y="136272"/>
                      <a:pt x="72879" y="139567"/>
                    </a:cubicBezTo>
                    <a:cubicBezTo>
                      <a:pt x="67157" y="143376"/>
                      <a:pt x="62127" y="148135"/>
                      <a:pt x="58007" y="153638"/>
                    </a:cubicBezTo>
                    <a:cubicBezTo>
                      <a:pt x="53851" y="158701"/>
                      <a:pt x="49130" y="163272"/>
                      <a:pt x="43936" y="167263"/>
                    </a:cubicBezTo>
                    <a:cubicBezTo>
                      <a:pt x="37968" y="172454"/>
                      <a:pt x="31595" y="177159"/>
                      <a:pt x="24878" y="181334"/>
                    </a:cubicBezTo>
                    <a:cubicBezTo>
                      <a:pt x="21760" y="183320"/>
                      <a:pt x="17645" y="182628"/>
                      <a:pt x="15349" y="179731"/>
                    </a:cubicBezTo>
                    <a:cubicBezTo>
                      <a:pt x="10440" y="173828"/>
                      <a:pt x="6144" y="167443"/>
                      <a:pt x="2525" y="160673"/>
                    </a:cubicBezTo>
                    <a:cubicBezTo>
                      <a:pt x="2080" y="158180"/>
                      <a:pt x="-2017" y="152836"/>
                      <a:pt x="477" y="147404"/>
                    </a:cubicBezTo>
                    <a:cubicBezTo>
                      <a:pt x="2970" y="141972"/>
                      <a:pt x="12054" y="139567"/>
                      <a:pt x="14904" y="135827"/>
                    </a:cubicBezTo>
                    <a:cubicBezTo>
                      <a:pt x="17753" y="132086"/>
                      <a:pt x="37346" y="117214"/>
                      <a:pt x="39750" y="113919"/>
                    </a:cubicBezTo>
                    <a:cubicBezTo>
                      <a:pt x="42155" y="110624"/>
                      <a:pt x="50526" y="102253"/>
                      <a:pt x="53465" y="98958"/>
                    </a:cubicBezTo>
                    <a:cubicBezTo>
                      <a:pt x="56404" y="95663"/>
                      <a:pt x="69228" y="85332"/>
                      <a:pt x="74126" y="79900"/>
                    </a:cubicBezTo>
                    <a:cubicBezTo>
                      <a:pt x="79024" y="74467"/>
                      <a:pt x="89443" y="68322"/>
                      <a:pt x="93629" y="60931"/>
                    </a:cubicBezTo>
                    <a:cubicBezTo>
                      <a:pt x="97815" y="53539"/>
                      <a:pt x="104405" y="48018"/>
                      <a:pt x="106898" y="42674"/>
                    </a:cubicBezTo>
                    <a:cubicBezTo>
                      <a:pt x="109392" y="37331"/>
                      <a:pt x="115359" y="25754"/>
                      <a:pt x="114290" y="2815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81495" y="5959214"/>
              <a:ext cx="256860" cy="256232"/>
              <a:chOff x="1909201" y="6025900"/>
              <a:chExt cx="296545" cy="295820"/>
            </a:xfrm>
            <a:grpFill/>
          </p:grpSpPr>
          <p:sp>
            <p:nvSpPr>
              <p:cNvPr id="142" name="任意多边形: 形状 141"/>
              <p:cNvSpPr/>
              <p:nvPr/>
            </p:nvSpPr>
            <p:spPr>
              <a:xfrm>
                <a:off x="1909201" y="6034133"/>
                <a:ext cx="112020" cy="287587"/>
              </a:xfrm>
              <a:custGeom>
                <a:avLst/>
                <a:gdLst>
                  <a:gd name="connsiteX0" fmla="*/ -55 w 112020"/>
                  <a:gd name="connsiteY0" fmla="*/ 39890 h 287587"/>
                  <a:gd name="connsiteX1" fmla="*/ 7425 w 112020"/>
                  <a:gd name="connsiteY1" fmla="*/ 28669 h 287587"/>
                  <a:gd name="connsiteX2" fmla="*/ 42157 w 112020"/>
                  <a:gd name="connsiteY2" fmla="*/ 22524 h 287587"/>
                  <a:gd name="connsiteX3" fmla="*/ 68874 w 112020"/>
                  <a:gd name="connsiteY3" fmla="*/ 11748 h 287587"/>
                  <a:gd name="connsiteX4" fmla="*/ 82054 w 112020"/>
                  <a:gd name="connsiteY4" fmla="*/ 1418 h 287587"/>
                  <a:gd name="connsiteX5" fmla="*/ 96570 w 112020"/>
                  <a:gd name="connsiteY5" fmla="*/ 2219 h 287587"/>
                  <a:gd name="connsiteX6" fmla="*/ 105475 w 112020"/>
                  <a:gd name="connsiteY6" fmla="*/ 14598 h 287587"/>
                  <a:gd name="connsiteX7" fmla="*/ 103783 w 112020"/>
                  <a:gd name="connsiteY7" fmla="*/ 27867 h 287587"/>
                  <a:gd name="connsiteX8" fmla="*/ 87664 w 112020"/>
                  <a:gd name="connsiteY8" fmla="*/ 48973 h 287587"/>
                  <a:gd name="connsiteX9" fmla="*/ 83033 w 112020"/>
                  <a:gd name="connsiteY9" fmla="*/ 75067 h 287587"/>
                  <a:gd name="connsiteX10" fmla="*/ 78492 w 112020"/>
                  <a:gd name="connsiteY10" fmla="*/ 111936 h 287587"/>
                  <a:gd name="connsiteX11" fmla="*/ 84280 w 112020"/>
                  <a:gd name="connsiteY11" fmla="*/ 129747 h 287587"/>
                  <a:gd name="connsiteX12" fmla="*/ 89446 w 112020"/>
                  <a:gd name="connsiteY12" fmla="*/ 127075 h 287587"/>
                  <a:gd name="connsiteX13" fmla="*/ 105743 w 112020"/>
                  <a:gd name="connsiteY13" fmla="*/ 100359 h 287587"/>
                  <a:gd name="connsiteX14" fmla="*/ 107257 w 112020"/>
                  <a:gd name="connsiteY14" fmla="*/ 104544 h 287587"/>
                  <a:gd name="connsiteX15" fmla="*/ 107791 w 112020"/>
                  <a:gd name="connsiteY15" fmla="*/ 107839 h 287587"/>
                  <a:gd name="connsiteX16" fmla="*/ 109661 w 112020"/>
                  <a:gd name="connsiteY16" fmla="*/ 122890 h 287587"/>
                  <a:gd name="connsiteX17" fmla="*/ 111353 w 112020"/>
                  <a:gd name="connsiteY17" fmla="*/ 139988 h 287587"/>
                  <a:gd name="connsiteX18" fmla="*/ 101735 w 112020"/>
                  <a:gd name="connsiteY18" fmla="*/ 162430 h 287587"/>
                  <a:gd name="connsiteX19" fmla="*/ 92830 w 112020"/>
                  <a:gd name="connsiteY19" fmla="*/ 192175 h 287587"/>
                  <a:gd name="connsiteX20" fmla="*/ 89178 w 112020"/>
                  <a:gd name="connsiteY20" fmla="*/ 207671 h 287587"/>
                  <a:gd name="connsiteX21" fmla="*/ 80273 w 112020"/>
                  <a:gd name="connsiteY21" fmla="*/ 226817 h 287587"/>
                  <a:gd name="connsiteX22" fmla="*/ 71991 w 112020"/>
                  <a:gd name="connsiteY22" fmla="*/ 244629 h 287587"/>
                  <a:gd name="connsiteX23" fmla="*/ 69497 w 112020"/>
                  <a:gd name="connsiteY23" fmla="*/ 258254 h 287587"/>
                  <a:gd name="connsiteX24" fmla="*/ 68072 w 112020"/>
                  <a:gd name="connsiteY24" fmla="*/ 267961 h 287587"/>
                  <a:gd name="connsiteX25" fmla="*/ 66469 w 112020"/>
                  <a:gd name="connsiteY25" fmla="*/ 275531 h 287587"/>
                  <a:gd name="connsiteX26" fmla="*/ 64599 w 112020"/>
                  <a:gd name="connsiteY26" fmla="*/ 282388 h 287587"/>
                  <a:gd name="connsiteX27" fmla="*/ 58632 w 112020"/>
                  <a:gd name="connsiteY27" fmla="*/ 286307 h 287587"/>
                  <a:gd name="connsiteX28" fmla="*/ 49727 w 112020"/>
                  <a:gd name="connsiteY28" fmla="*/ 283813 h 287587"/>
                  <a:gd name="connsiteX29" fmla="*/ 30758 w 112020"/>
                  <a:gd name="connsiteY29" fmla="*/ 279717 h 287587"/>
                  <a:gd name="connsiteX30" fmla="*/ 16776 w 112020"/>
                  <a:gd name="connsiteY30" fmla="*/ 263776 h 287587"/>
                  <a:gd name="connsiteX31" fmla="*/ 14104 w 112020"/>
                  <a:gd name="connsiteY31" fmla="*/ 245965 h 287587"/>
                  <a:gd name="connsiteX32" fmla="*/ 21318 w 112020"/>
                  <a:gd name="connsiteY32" fmla="*/ 219248 h 287587"/>
                  <a:gd name="connsiteX33" fmla="*/ 32628 w 112020"/>
                  <a:gd name="connsiteY33" fmla="*/ 186119 h 287587"/>
                  <a:gd name="connsiteX34" fmla="*/ 36992 w 112020"/>
                  <a:gd name="connsiteY34" fmla="*/ 154059 h 287587"/>
                  <a:gd name="connsiteX35" fmla="*/ 34320 w 112020"/>
                  <a:gd name="connsiteY35" fmla="*/ 138029 h 287587"/>
                  <a:gd name="connsiteX36" fmla="*/ 24969 w 112020"/>
                  <a:gd name="connsiteY36" fmla="*/ 122177 h 287587"/>
                  <a:gd name="connsiteX37" fmla="*/ 28264 w 112020"/>
                  <a:gd name="connsiteY37" fmla="*/ 113271 h 287587"/>
                  <a:gd name="connsiteX38" fmla="*/ 49994 w 112020"/>
                  <a:gd name="connsiteY38" fmla="*/ 112826 h 287587"/>
                  <a:gd name="connsiteX39" fmla="*/ 55426 w 112020"/>
                  <a:gd name="connsiteY39" fmla="*/ 81924 h 287587"/>
                  <a:gd name="connsiteX40" fmla="*/ 67805 w 112020"/>
                  <a:gd name="connsiteY40" fmla="*/ 36416 h 287587"/>
                  <a:gd name="connsiteX41" fmla="*/ 41088 w 112020"/>
                  <a:gd name="connsiteY41" fmla="*/ 45322 h 287587"/>
                  <a:gd name="connsiteX42" fmla="*/ 14995 w 112020"/>
                  <a:gd name="connsiteY42" fmla="*/ 50309 h 287587"/>
                  <a:gd name="connsiteX43" fmla="*/ -323 w 112020"/>
                  <a:gd name="connsiteY43" fmla="*/ 39979 h 28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2020" h="287587">
                    <a:moveTo>
                      <a:pt x="-55" y="39890"/>
                    </a:moveTo>
                    <a:cubicBezTo>
                      <a:pt x="-55" y="34457"/>
                      <a:pt x="390" y="29915"/>
                      <a:pt x="7425" y="28669"/>
                    </a:cubicBezTo>
                    <a:cubicBezTo>
                      <a:pt x="14460" y="27422"/>
                      <a:pt x="33073" y="25017"/>
                      <a:pt x="42157" y="22524"/>
                    </a:cubicBezTo>
                    <a:cubicBezTo>
                      <a:pt x="51238" y="19382"/>
                      <a:pt x="60154" y="15785"/>
                      <a:pt x="68874" y="11748"/>
                    </a:cubicBezTo>
                    <a:cubicBezTo>
                      <a:pt x="74217" y="9700"/>
                      <a:pt x="77156" y="4713"/>
                      <a:pt x="82054" y="1418"/>
                    </a:cubicBezTo>
                    <a:cubicBezTo>
                      <a:pt x="86598" y="-1323"/>
                      <a:pt x="92355" y="-1005"/>
                      <a:pt x="96570" y="2219"/>
                    </a:cubicBezTo>
                    <a:cubicBezTo>
                      <a:pt x="100595" y="5472"/>
                      <a:pt x="103671" y="9747"/>
                      <a:pt x="105475" y="14598"/>
                    </a:cubicBezTo>
                    <a:cubicBezTo>
                      <a:pt x="106419" y="19085"/>
                      <a:pt x="105823" y="23760"/>
                      <a:pt x="103783" y="27867"/>
                    </a:cubicBezTo>
                    <a:cubicBezTo>
                      <a:pt x="102091" y="31162"/>
                      <a:pt x="89713" y="41938"/>
                      <a:pt x="87664" y="48973"/>
                    </a:cubicBezTo>
                    <a:cubicBezTo>
                      <a:pt x="85616" y="56009"/>
                      <a:pt x="84280" y="70525"/>
                      <a:pt x="83033" y="75067"/>
                    </a:cubicBezTo>
                    <a:cubicBezTo>
                      <a:pt x="79283" y="86976"/>
                      <a:pt x="77743" y="99472"/>
                      <a:pt x="78492" y="111936"/>
                    </a:cubicBezTo>
                    <a:cubicBezTo>
                      <a:pt x="80985" y="122711"/>
                      <a:pt x="79827" y="128678"/>
                      <a:pt x="84280" y="129747"/>
                    </a:cubicBezTo>
                    <a:cubicBezTo>
                      <a:pt x="88733" y="130815"/>
                      <a:pt x="87575" y="129747"/>
                      <a:pt x="89446" y="127075"/>
                    </a:cubicBezTo>
                    <a:cubicBezTo>
                      <a:pt x="91316" y="124403"/>
                      <a:pt x="104318" y="101694"/>
                      <a:pt x="105743" y="100359"/>
                    </a:cubicBezTo>
                    <a:cubicBezTo>
                      <a:pt x="107168" y="99023"/>
                      <a:pt x="107613" y="102674"/>
                      <a:pt x="107257" y="104544"/>
                    </a:cubicBezTo>
                    <a:cubicBezTo>
                      <a:pt x="106900" y="106414"/>
                      <a:pt x="107257" y="106147"/>
                      <a:pt x="107791" y="107839"/>
                    </a:cubicBezTo>
                    <a:cubicBezTo>
                      <a:pt x="108325" y="109531"/>
                      <a:pt x="109038" y="120574"/>
                      <a:pt x="109661" y="122890"/>
                    </a:cubicBezTo>
                    <a:cubicBezTo>
                      <a:pt x="111567" y="128376"/>
                      <a:pt x="112147" y="134235"/>
                      <a:pt x="111353" y="139988"/>
                    </a:cubicBezTo>
                    <a:cubicBezTo>
                      <a:pt x="109928" y="147647"/>
                      <a:pt x="105475" y="151298"/>
                      <a:pt x="101735" y="162430"/>
                    </a:cubicBezTo>
                    <a:cubicBezTo>
                      <a:pt x="97995" y="173562"/>
                      <a:pt x="93987" y="186564"/>
                      <a:pt x="92830" y="192175"/>
                    </a:cubicBezTo>
                    <a:cubicBezTo>
                      <a:pt x="91939" y="197412"/>
                      <a:pt x="90720" y="202587"/>
                      <a:pt x="89178" y="207671"/>
                    </a:cubicBezTo>
                    <a:cubicBezTo>
                      <a:pt x="87308" y="213014"/>
                      <a:pt x="82143" y="221029"/>
                      <a:pt x="80273" y="226817"/>
                    </a:cubicBezTo>
                    <a:cubicBezTo>
                      <a:pt x="77194" y="232601"/>
                      <a:pt x="74429" y="238547"/>
                      <a:pt x="71991" y="244629"/>
                    </a:cubicBezTo>
                    <a:cubicBezTo>
                      <a:pt x="70757" y="249088"/>
                      <a:pt x="69923" y="253647"/>
                      <a:pt x="69497" y="258254"/>
                    </a:cubicBezTo>
                    <a:cubicBezTo>
                      <a:pt x="69497" y="263152"/>
                      <a:pt x="68250" y="264399"/>
                      <a:pt x="68072" y="267961"/>
                    </a:cubicBezTo>
                    <a:cubicBezTo>
                      <a:pt x="67894" y="271524"/>
                      <a:pt x="66647" y="272058"/>
                      <a:pt x="66469" y="275531"/>
                    </a:cubicBezTo>
                    <a:cubicBezTo>
                      <a:pt x="66476" y="277944"/>
                      <a:pt x="65830" y="280313"/>
                      <a:pt x="64599" y="282388"/>
                    </a:cubicBezTo>
                    <a:cubicBezTo>
                      <a:pt x="63174" y="285238"/>
                      <a:pt x="62284" y="288800"/>
                      <a:pt x="58632" y="286307"/>
                    </a:cubicBezTo>
                    <a:cubicBezTo>
                      <a:pt x="56177" y="284202"/>
                      <a:pt x="52918" y="283289"/>
                      <a:pt x="49727" y="283813"/>
                    </a:cubicBezTo>
                    <a:cubicBezTo>
                      <a:pt x="43118" y="284748"/>
                      <a:pt x="36392" y="283296"/>
                      <a:pt x="30758" y="279717"/>
                    </a:cubicBezTo>
                    <a:cubicBezTo>
                      <a:pt x="24790" y="275710"/>
                      <a:pt x="19971" y="270215"/>
                      <a:pt x="16776" y="263776"/>
                    </a:cubicBezTo>
                    <a:cubicBezTo>
                      <a:pt x="13714" y="258373"/>
                      <a:pt x="12762" y="252028"/>
                      <a:pt x="14104" y="245965"/>
                    </a:cubicBezTo>
                    <a:cubicBezTo>
                      <a:pt x="16331" y="237682"/>
                      <a:pt x="19448" y="224502"/>
                      <a:pt x="21318" y="219248"/>
                    </a:cubicBezTo>
                    <a:cubicBezTo>
                      <a:pt x="23188" y="213993"/>
                      <a:pt x="31381" y="191284"/>
                      <a:pt x="32628" y="186119"/>
                    </a:cubicBezTo>
                    <a:cubicBezTo>
                      <a:pt x="35315" y="175637"/>
                      <a:pt x="36780" y="164879"/>
                      <a:pt x="36992" y="154059"/>
                    </a:cubicBezTo>
                    <a:cubicBezTo>
                      <a:pt x="36101" y="145688"/>
                      <a:pt x="38595" y="145154"/>
                      <a:pt x="34320" y="138029"/>
                    </a:cubicBezTo>
                    <a:cubicBezTo>
                      <a:pt x="30811" y="132986"/>
                      <a:pt x="27685" y="127687"/>
                      <a:pt x="24969" y="122177"/>
                    </a:cubicBezTo>
                    <a:cubicBezTo>
                      <a:pt x="23366" y="117991"/>
                      <a:pt x="23366" y="113271"/>
                      <a:pt x="28264" y="113271"/>
                    </a:cubicBezTo>
                    <a:cubicBezTo>
                      <a:pt x="33162" y="113271"/>
                      <a:pt x="48925" y="114696"/>
                      <a:pt x="49994" y="112826"/>
                    </a:cubicBezTo>
                    <a:cubicBezTo>
                      <a:pt x="51062" y="110956"/>
                      <a:pt x="52933" y="89048"/>
                      <a:pt x="55426" y="81924"/>
                    </a:cubicBezTo>
                    <a:cubicBezTo>
                      <a:pt x="57920" y="74800"/>
                      <a:pt x="70299" y="37396"/>
                      <a:pt x="67805" y="36416"/>
                    </a:cubicBezTo>
                    <a:cubicBezTo>
                      <a:pt x="58565" y="38267"/>
                      <a:pt x="49591" y="41259"/>
                      <a:pt x="41088" y="45322"/>
                    </a:cubicBezTo>
                    <a:cubicBezTo>
                      <a:pt x="33000" y="49309"/>
                      <a:pt x="23983" y="51032"/>
                      <a:pt x="14995" y="50309"/>
                    </a:cubicBezTo>
                    <a:cubicBezTo>
                      <a:pt x="9166" y="48082"/>
                      <a:pt x="3926" y="44548"/>
                      <a:pt x="-323" y="39979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2003184" y="6025900"/>
                <a:ext cx="202562" cy="293802"/>
              </a:xfrm>
              <a:custGeom>
                <a:avLst/>
                <a:gdLst>
                  <a:gd name="connsiteX0" fmla="*/ 63323 w 202562"/>
                  <a:gd name="connsiteY0" fmla="*/ 97459 h 293802"/>
                  <a:gd name="connsiteX1" fmla="*/ 89417 w 202562"/>
                  <a:gd name="connsiteY1" fmla="*/ 82943 h 293802"/>
                  <a:gd name="connsiteX2" fmla="*/ 97343 w 202562"/>
                  <a:gd name="connsiteY2" fmla="*/ 87485 h 293802"/>
                  <a:gd name="connsiteX3" fmla="*/ 90307 w 202562"/>
                  <a:gd name="connsiteY3" fmla="*/ 108502 h 293802"/>
                  <a:gd name="connsiteX4" fmla="*/ 82470 w 202562"/>
                  <a:gd name="connsiteY4" fmla="*/ 122128 h 293802"/>
                  <a:gd name="connsiteX5" fmla="*/ 70091 w 202562"/>
                  <a:gd name="connsiteY5" fmla="*/ 117586 h 293802"/>
                  <a:gd name="connsiteX6" fmla="*/ 63323 w 202562"/>
                  <a:gd name="connsiteY6" fmla="*/ 97459 h 293802"/>
                  <a:gd name="connsiteX7" fmla="*/ 25564 w 202562"/>
                  <a:gd name="connsiteY7" fmla="*/ 59432 h 293802"/>
                  <a:gd name="connsiteX8" fmla="*/ 25564 w 202562"/>
                  <a:gd name="connsiteY8" fmla="*/ 49903 h 293802"/>
                  <a:gd name="connsiteX9" fmla="*/ 36072 w 202562"/>
                  <a:gd name="connsiteY9" fmla="*/ 39216 h 293802"/>
                  <a:gd name="connsiteX10" fmla="*/ 47471 w 202562"/>
                  <a:gd name="connsiteY10" fmla="*/ 42868 h 293802"/>
                  <a:gd name="connsiteX11" fmla="*/ 53616 w 202562"/>
                  <a:gd name="connsiteY11" fmla="*/ 53644 h 293802"/>
                  <a:gd name="connsiteX12" fmla="*/ 57357 w 202562"/>
                  <a:gd name="connsiteY12" fmla="*/ 70921 h 293802"/>
                  <a:gd name="connsiteX13" fmla="*/ 65550 w 202562"/>
                  <a:gd name="connsiteY13" fmla="*/ 72613 h 293802"/>
                  <a:gd name="connsiteX14" fmla="*/ 102330 w 202562"/>
                  <a:gd name="connsiteY14" fmla="*/ 63707 h 293802"/>
                  <a:gd name="connsiteX15" fmla="*/ 116579 w 202562"/>
                  <a:gd name="connsiteY15" fmla="*/ 38593 h 293802"/>
                  <a:gd name="connsiteX16" fmla="*/ 122100 w 202562"/>
                  <a:gd name="connsiteY16" fmla="*/ 36456 h 293802"/>
                  <a:gd name="connsiteX17" fmla="*/ 129314 w 202562"/>
                  <a:gd name="connsiteY17" fmla="*/ 42067 h 293802"/>
                  <a:gd name="connsiteX18" fmla="*/ 127889 w 202562"/>
                  <a:gd name="connsiteY18" fmla="*/ 50972 h 293802"/>
                  <a:gd name="connsiteX19" fmla="*/ 121922 w 202562"/>
                  <a:gd name="connsiteY19" fmla="*/ 64331 h 293802"/>
                  <a:gd name="connsiteX20" fmla="*/ 126820 w 202562"/>
                  <a:gd name="connsiteY20" fmla="*/ 74394 h 293802"/>
                  <a:gd name="connsiteX21" fmla="*/ 126019 w 202562"/>
                  <a:gd name="connsiteY21" fmla="*/ 81696 h 293802"/>
                  <a:gd name="connsiteX22" fmla="*/ 115510 w 202562"/>
                  <a:gd name="connsiteY22" fmla="*/ 83121 h 293802"/>
                  <a:gd name="connsiteX23" fmla="*/ 104556 w 202562"/>
                  <a:gd name="connsiteY23" fmla="*/ 111797 h 293802"/>
                  <a:gd name="connsiteX24" fmla="*/ 104556 w 202562"/>
                  <a:gd name="connsiteY24" fmla="*/ 118565 h 293802"/>
                  <a:gd name="connsiteX25" fmla="*/ 116133 w 202562"/>
                  <a:gd name="connsiteY25" fmla="*/ 117764 h 293802"/>
                  <a:gd name="connsiteX26" fmla="*/ 125039 w 202562"/>
                  <a:gd name="connsiteY26" fmla="*/ 109749 h 293802"/>
                  <a:gd name="connsiteX27" fmla="*/ 138308 w 202562"/>
                  <a:gd name="connsiteY27" fmla="*/ 89889 h 293802"/>
                  <a:gd name="connsiteX28" fmla="*/ 152913 w 202562"/>
                  <a:gd name="connsiteY28" fmla="*/ 70119 h 293802"/>
                  <a:gd name="connsiteX29" fmla="*/ 164045 w 202562"/>
                  <a:gd name="connsiteY29" fmla="*/ 47410 h 293802"/>
                  <a:gd name="connsiteX30" fmla="*/ 163066 w 202562"/>
                  <a:gd name="connsiteY30" fmla="*/ 35031 h 293802"/>
                  <a:gd name="connsiteX31" fmla="*/ 146501 w 202562"/>
                  <a:gd name="connsiteY31" fmla="*/ 23276 h 293802"/>
                  <a:gd name="connsiteX32" fmla="*/ 112927 w 202562"/>
                  <a:gd name="connsiteY32" fmla="*/ 24523 h 293802"/>
                  <a:gd name="connsiteX33" fmla="*/ 86923 w 202562"/>
                  <a:gd name="connsiteY33" fmla="*/ 32003 h 293802"/>
                  <a:gd name="connsiteX34" fmla="*/ 75969 w 202562"/>
                  <a:gd name="connsiteY34" fmla="*/ 38148 h 293802"/>
                  <a:gd name="connsiteX35" fmla="*/ 65906 w 202562"/>
                  <a:gd name="connsiteY35" fmla="*/ 41621 h 293802"/>
                  <a:gd name="connsiteX36" fmla="*/ 53705 w 202562"/>
                  <a:gd name="connsiteY36" fmla="*/ 32716 h 293802"/>
                  <a:gd name="connsiteX37" fmla="*/ 49787 w 202562"/>
                  <a:gd name="connsiteY37" fmla="*/ 21762 h 293802"/>
                  <a:gd name="connsiteX38" fmla="*/ 62967 w 202562"/>
                  <a:gd name="connsiteY38" fmla="*/ 13569 h 293802"/>
                  <a:gd name="connsiteX39" fmla="*/ 116400 w 202562"/>
                  <a:gd name="connsiteY39" fmla="*/ 121 h 293802"/>
                  <a:gd name="connsiteX40" fmla="*/ 154783 w 202562"/>
                  <a:gd name="connsiteY40" fmla="*/ 1190 h 293802"/>
                  <a:gd name="connsiteX41" fmla="*/ 170635 w 202562"/>
                  <a:gd name="connsiteY41" fmla="*/ 8403 h 293802"/>
                  <a:gd name="connsiteX42" fmla="*/ 188447 w 202562"/>
                  <a:gd name="connsiteY42" fmla="*/ 21584 h 293802"/>
                  <a:gd name="connsiteX43" fmla="*/ 201983 w 202562"/>
                  <a:gd name="connsiteY43" fmla="*/ 39395 h 293802"/>
                  <a:gd name="connsiteX44" fmla="*/ 197530 w 202562"/>
                  <a:gd name="connsiteY44" fmla="*/ 61570 h 293802"/>
                  <a:gd name="connsiteX45" fmla="*/ 180788 w 202562"/>
                  <a:gd name="connsiteY45" fmla="*/ 80717 h 293802"/>
                  <a:gd name="connsiteX46" fmla="*/ 168053 w 202562"/>
                  <a:gd name="connsiteY46" fmla="*/ 98528 h 293802"/>
                  <a:gd name="connsiteX47" fmla="*/ 155229 w 202562"/>
                  <a:gd name="connsiteY47" fmla="*/ 114291 h 293802"/>
                  <a:gd name="connsiteX48" fmla="*/ 142761 w 202562"/>
                  <a:gd name="connsiteY48" fmla="*/ 132547 h 293802"/>
                  <a:gd name="connsiteX49" fmla="*/ 132876 w 202562"/>
                  <a:gd name="connsiteY49" fmla="*/ 147419 h 293802"/>
                  <a:gd name="connsiteX50" fmla="*/ 115065 w 202562"/>
                  <a:gd name="connsiteY50" fmla="*/ 137089 h 293802"/>
                  <a:gd name="connsiteX51" fmla="*/ 101350 w 202562"/>
                  <a:gd name="connsiteY51" fmla="*/ 139137 h 293802"/>
                  <a:gd name="connsiteX52" fmla="*/ 99302 w 202562"/>
                  <a:gd name="connsiteY52" fmla="*/ 165230 h 293802"/>
                  <a:gd name="connsiteX53" fmla="*/ 105090 w 202562"/>
                  <a:gd name="connsiteY53" fmla="*/ 168525 h 293802"/>
                  <a:gd name="connsiteX54" fmla="*/ 125395 w 202562"/>
                  <a:gd name="connsiteY54" fmla="*/ 164785 h 293802"/>
                  <a:gd name="connsiteX55" fmla="*/ 145700 w 202562"/>
                  <a:gd name="connsiteY55" fmla="*/ 163182 h 293802"/>
                  <a:gd name="connsiteX56" fmla="*/ 156030 w 202562"/>
                  <a:gd name="connsiteY56" fmla="*/ 174759 h 293802"/>
                  <a:gd name="connsiteX57" fmla="*/ 153181 w 202562"/>
                  <a:gd name="connsiteY57" fmla="*/ 189632 h 293802"/>
                  <a:gd name="connsiteX58" fmla="*/ 143295 w 202562"/>
                  <a:gd name="connsiteY58" fmla="*/ 201209 h 293802"/>
                  <a:gd name="connsiteX59" fmla="*/ 124683 w 202562"/>
                  <a:gd name="connsiteY59" fmla="*/ 212074 h 293802"/>
                  <a:gd name="connsiteX60" fmla="*/ 108653 w 202562"/>
                  <a:gd name="connsiteY60" fmla="*/ 226323 h 293802"/>
                  <a:gd name="connsiteX61" fmla="*/ 111948 w 202562"/>
                  <a:gd name="connsiteY61" fmla="*/ 233981 h 293802"/>
                  <a:gd name="connsiteX62" fmla="*/ 142939 w 202562"/>
                  <a:gd name="connsiteY62" fmla="*/ 235139 h 293802"/>
                  <a:gd name="connsiteX63" fmla="*/ 159415 w 202562"/>
                  <a:gd name="connsiteY63" fmla="*/ 246716 h 293802"/>
                  <a:gd name="connsiteX64" fmla="*/ 166628 w 202562"/>
                  <a:gd name="connsiteY64" fmla="*/ 260253 h 293802"/>
                  <a:gd name="connsiteX65" fmla="*/ 163333 w 202562"/>
                  <a:gd name="connsiteY65" fmla="*/ 273255 h 293802"/>
                  <a:gd name="connsiteX66" fmla="*/ 153626 w 202562"/>
                  <a:gd name="connsiteY66" fmla="*/ 283408 h 293802"/>
                  <a:gd name="connsiteX67" fmla="*/ 79621 w 202562"/>
                  <a:gd name="connsiteY67" fmla="*/ 292313 h 293802"/>
                  <a:gd name="connsiteX68" fmla="*/ 57713 w 202562"/>
                  <a:gd name="connsiteY68" fmla="*/ 290087 h 293802"/>
                  <a:gd name="connsiteX69" fmla="*/ 35894 w 202562"/>
                  <a:gd name="connsiteY69" fmla="*/ 257047 h 293802"/>
                  <a:gd name="connsiteX70" fmla="*/ 48629 w 202562"/>
                  <a:gd name="connsiteY70" fmla="*/ 226145 h 293802"/>
                  <a:gd name="connsiteX71" fmla="*/ 78552 w 202562"/>
                  <a:gd name="connsiteY71" fmla="*/ 199428 h 293802"/>
                  <a:gd name="connsiteX72" fmla="*/ 66173 w 202562"/>
                  <a:gd name="connsiteY72" fmla="*/ 199428 h 293802"/>
                  <a:gd name="connsiteX73" fmla="*/ 23248 w 202562"/>
                  <a:gd name="connsiteY73" fmla="*/ 219020 h 293802"/>
                  <a:gd name="connsiteX74" fmla="*/ 450 w 202562"/>
                  <a:gd name="connsiteY74" fmla="*/ 210204 h 293802"/>
                  <a:gd name="connsiteX75" fmla="*/ 6595 w 202562"/>
                  <a:gd name="connsiteY75" fmla="*/ 200051 h 293802"/>
                  <a:gd name="connsiteX76" fmla="*/ 27612 w 202562"/>
                  <a:gd name="connsiteY76" fmla="*/ 191680 h 293802"/>
                  <a:gd name="connsiteX77" fmla="*/ 70092 w 202562"/>
                  <a:gd name="connsiteY77" fmla="*/ 174314 h 293802"/>
                  <a:gd name="connsiteX78" fmla="*/ 80689 w 202562"/>
                  <a:gd name="connsiteY78" fmla="*/ 169149 h 293802"/>
                  <a:gd name="connsiteX79" fmla="*/ 81669 w 202562"/>
                  <a:gd name="connsiteY79" fmla="*/ 141720 h 293802"/>
                  <a:gd name="connsiteX80" fmla="*/ 74900 w 202562"/>
                  <a:gd name="connsiteY80" fmla="*/ 142967 h 293802"/>
                  <a:gd name="connsiteX81" fmla="*/ 57802 w 202562"/>
                  <a:gd name="connsiteY81" fmla="*/ 147508 h 293802"/>
                  <a:gd name="connsiteX82" fmla="*/ 41861 w 202562"/>
                  <a:gd name="connsiteY82" fmla="*/ 123552 h 293802"/>
                  <a:gd name="connsiteX83" fmla="*/ 31530 w 202562"/>
                  <a:gd name="connsiteY83" fmla="*/ 83834 h 293802"/>
                  <a:gd name="connsiteX84" fmla="*/ 25563 w 202562"/>
                  <a:gd name="connsiteY84" fmla="*/ 59433 h 29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2562" h="293802">
                    <a:moveTo>
                      <a:pt x="63323" y="97459"/>
                    </a:moveTo>
                    <a:cubicBezTo>
                      <a:pt x="70309" y="90037"/>
                      <a:pt x="79426" y="84965"/>
                      <a:pt x="89417" y="82943"/>
                    </a:cubicBezTo>
                    <a:cubicBezTo>
                      <a:pt x="103042" y="81696"/>
                      <a:pt x="98946" y="80895"/>
                      <a:pt x="97343" y="87485"/>
                    </a:cubicBezTo>
                    <a:cubicBezTo>
                      <a:pt x="95740" y="94075"/>
                      <a:pt x="92534" y="101289"/>
                      <a:pt x="90307" y="108502"/>
                    </a:cubicBezTo>
                    <a:cubicBezTo>
                      <a:pt x="88081" y="115716"/>
                      <a:pt x="86567" y="121504"/>
                      <a:pt x="82470" y="122128"/>
                    </a:cubicBezTo>
                    <a:cubicBezTo>
                      <a:pt x="77844" y="122777"/>
                      <a:pt x="73200" y="121073"/>
                      <a:pt x="70091" y="117586"/>
                    </a:cubicBezTo>
                    <a:cubicBezTo>
                      <a:pt x="66797" y="113845"/>
                      <a:pt x="60206" y="103515"/>
                      <a:pt x="63323" y="97459"/>
                    </a:cubicBezTo>
                    <a:moveTo>
                      <a:pt x="25564" y="59432"/>
                    </a:moveTo>
                    <a:cubicBezTo>
                      <a:pt x="24433" y="56357"/>
                      <a:pt x="24433" y="52979"/>
                      <a:pt x="25564" y="49903"/>
                    </a:cubicBezTo>
                    <a:cubicBezTo>
                      <a:pt x="27688" y="45208"/>
                      <a:pt x="31413" y="41420"/>
                      <a:pt x="36072" y="39216"/>
                    </a:cubicBezTo>
                    <a:cubicBezTo>
                      <a:pt x="40261" y="38017"/>
                      <a:pt x="44759" y="39458"/>
                      <a:pt x="47471" y="42868"/>
                    </a:cubicBezTo>
                    <a:cubicBezTo>
                      <a:pt x="50945" y="47410"/>
                      <a:pt x="53616" y="48657"/>
                      <a:pt x="53616" y="53644"/>
                    </a:cubicBezTo>
                    <a:cubicBezTo>
                      <a:pt x="53436" y="59621"/>
                      <a:pt x="54720" y="65552"/>
                      <a:pt x="57357" y="70921"/>
                    </a:cubicBezTo>
                    <a:cubicBezTo>
                      <a:pt x="59850" y="73860"/>
                      <a:pt x="57357" y="75641"/>
                      <a:pt x="65550" y="72613"/>
                    </a:cubicBezTo>
                    <a:cubicBezTo>
                      <a:pt x="76662" y="66078"/>
                      <a:pt x="89459" y="62979"/>
                      <a:pt x="102330" y="63707"/>
                    </a:cubicBezTo>
                    <a:cubicBezTo>
                      <a:pt x="107673" y="53822"/>
                      <a:pt x="115332" y="41443"/>
                      <a:pt x="116579" y="38593"/>
                    </a:cubicBezTo>
                    <a:cubicBezTo>
                      <a:pt x="117825" y="35743"/>
                      <a:pt x="119428" y="35655"/>
                      <a:pt x="122100" y="36456"/>
                    </a:cubicBezTo>
                    <a:cubicBezTo>
                      <a:pt x="124772" y="37258"/>
                      <a:pt x="129314" y="38950"/>
                      <a:pt x="129314" y="42067"/>
                    </a:cubicBezTo>
                    <a:cubicBezTo>
                      <a:pt x="129878" y="45111"/>
                      <a:pt x="129375" y="48256"/>
                      <a:pt x="127889" y="50972"/>
                    </a:cubicBezTo>
                    <a:cubicBezTo>
                      <a:pt x="125307" y="55136"/>
                      <a:pt x="123299" y="59629"/>
                      <a:pt x="121922" y="64331"/>
                    </a:cubicBezTo>
                    <a:cubicBezTo>
                      <a:pt x="121299" y="67626"/>
                      <a:pt x="125395" y="73236"/>
                      <a:pt x="126820" y="74394"/>
                    </a:cubicBezTo>
                    <a:cubicBezTo>
                      <a:pt x="128245" y="75551"/>
                      <a:pt x="128334" y="80806"/>
                      <a:pt x="126019" y="81696"/>
                    </a:cubicBezTo>
                    <a:cubicBezTo>
                      <a:pt x="123703" y="82587"/>
                      <a:pt x="117113" y="81073"/>
                      <a:pt x="115510" y="83121"/>
                    </a:cubicBezTo>
                    <a:cubicBezTo>
                      <a:pt x="113907" y="85170"/>
                      <a:pt x="105625" y="109126"/>
                      <a:pt x="104556" y="111797"/>
                    </a:cubicBezTo>
                    <a:cubicBezTo>
                      <a:pt x="103488" y="114469"/>
                      <a:pt x="102686" y="118387"/>
                      <a:pt x="104556" y="118565"/>
                    </a:cubicBezTo>
                    <a:cubicBezTo>
                      <a:pt x="108427" y="119150"/>
                      <a:pt x="112380" y="118876"/>
                      <a:pt x="116133" y="117764"/>
                    </a:cubicBezTo>
                    <a:cubicBezTo>
                      <a:pt x="119389" y="115429"/>
                      <a:pt x="122375" y="112741"/>
                      <a:pt x="125039" y="109749"/>
                    </a:cubicBezTo>
                    <a:cubicBezTo>
                      <a:pt x="126909" y="107433"/>
                      <a:pt x="133944" y="95500"/>
                      <a:pt x="138308" y="89889"/>
                    </a:cubicBezTo>
                    <a:cubicBezTo>
                      <a:pt x="142672" y="84279"/>
                      <a:pt x="149440" y="75017"/>
                      <a:pt x="152913" y="70119"/>
                    </a:cubicBezTo>
                    <a:cubicBezTo>
                      <a:pt x="157480" y="63000"/>
                      <a:pt x="161215" y="55380"/>
                      <a:pt x="164045" y="47410"/>
                    </a:cubicBezTo>
                    <a:cubicBezTo>
                      <a:pt x="165114" y="43313"/>
                      <a:pt x="166984" y="38504"/>
                      <a:pt x="163066" y="35031"/>
                    </a:cubicBezTo>
                    <a:cubicBezTo>
                      <a:pt x="159147" y="31558"/>
                      <a:pt x="154962" y="24077"/>
                      <a:pt x="146501" y="23276"/>
                    </a:cubicBezTo>
                    <a:cubicBezTo>
                      <a:pt x="135296" y="22643"/>
                      <a:pt x="124055" y="23060"/>
                      <a:pt x="112927" y="24523"/>
                    </a:cubicBezTo>
                    <a:cubicBezTo>
                      <a:pt x="103908" y="25574"/>
                      <a:pt x="95123" y="28101"/>
                      <a:pt x="86923" y="32003"/>
                    </a:cubicBezTo>
                    <a:cubicBezTo>
                      <a:pt x="82990" y="33502"/>
                      <a:pt x="79299" y="35573"/>
                      <a:pt x="75969" y="38148"/>
                    </a:cubicBezTo>
                    <a:cubicBezTo>
                      <a:pt x="73482" y="41029"/>
                      <a:pt x="69640" y="42355"/>
                      <a:pt x="65906" y="41621"/>
                    </a:cubicBezTo>
                    <a:cubicBezTo>
                      <a:pt x="60996" y="40024"/>
                      <a:pt x="56723" y="36904"/>
                      <a:pt x="53705" y="32716"/>
                    </a:cubicBezTo>
                    <a:cubicBezTo>
                      <a:pt x="50410" y="28352"/>
                      <a:pt x="47917" y="25057"/>
                      <a:pt x="49787" y="21762"/>
                    </a:cubicBezTo>
                    <a:cubicBezTo>
                      <a:pt x="51657" y="18467"/>
                      <a:pt x="50410" y="16864"/>
                      <a:pt x="62967" y="13569"/>
                    </a:cubicBezTo>
                    <a:cubicBezTo>
                      <a:pt x="80540" y="8189"/>
                      <a:pt x="98374" y="3701"/>
                      <a:pt x="116400" y="121"/>
                    </a:cubicBezTo>
                    <a:cubicBezTo>
                      <a:pt x="129197" y="-889"/>
                      <a:pt x="142064" y="-531"/>
                      <a:pt x="154783" y="1190"/>
                    </a:cubicBezTo>
                    <a:cubicBezTo>
                      <a:pt x="160515" y="2456"/>
                      <a:pt x="165916" y="4914"/>
                      <a:pt x="170635" y="8403"/>
                    </a:cubicBezTo>
                    <a:cubicBezTo>
                      <a:pt x="175177" y="11877"/>
                      <a:pt x="185330" y="19357"/>
                      <a:pt x="188447" y="21584"/>
                    </a:cubicBezTo>
                    <a:cubicBezTo>
                      <a:pt x="191564" y="23810"/>
                      <a:pt x="201983" y="29510"/>
                      <a:pt x="201983" y="39395"/>
                    </a:cubicBezTo>
                    <a:cubicBezTo>
                      <a:pt x="202902" y="47072"/>
                      <a:pt x="201342" y="54842"/>
                      <a:pt x="197530" y="61570"/>
                    </a:cubicBezTo>
                    <a:cubicBezTo>
                      <a:pt x="193790" y="65666"/>
                      <a:pt x="185775" y="74928"/>
                      <a:pt x="180788" y="80717"/>
                    </a:cubicBezTo>
                    <a:cubicBezTo>
                      <a:pt x="175801" y="86505"/>
                      <a:pt x="171882" y="93630"/>
                      <a:pt x="168053" y="98528"/>
                    </a:cubicBezTo>
                    <a:cubicBezTo>
                      <a:pt x="163471" y="103524"/>
                      <a:pt x="159188" y="108788"/>
                      <a:pt x="155229" y="114291"/>
                    </a:cubicBezTo>
                    <a:cubicBezTo>
                      <a:pt x="150478" y="119948"/>
                      <a:pt x="146302" y="126063"/>
                      <a:pt x="142761" y="132547"/>
                    </a:cubicBezTo>
                    <a:cubicBezTo>
                      <a:pt x="140268" y="138336"/>
                      <a:pt x="137774" y="147419"/>
                      <a:pt x="132876" y="147419"/>
                    </a:cubicBezTo>
                    <a:cubicBezTo>
                      <a:pt x="127978" y="147419"/>
                      <a:pt x="119161" y="138514"/>
                      <a:pt x="115065" y="137089"/>
                    </a:cubicBezTo>
                    <a:cubicBezTo>
                      <a:pt x="110544" y="134656"/>
                      <a:pt x="104962" y="135489"/>
                      <a:pt x="101350" y="139137"/>
                    </a:cubicBezTo>
                    <a:cubicBezTo>
                      <a:pt x="96808" y="144124"/>
                      <a:pt x="99302" y="165230"/>
                      <a:pt x="99302" y="165230"/>
                    </a:cubicBezTo>
                    <a:cubicBezTo>
                      <a:pt x="99302" y="165230"/>
                      <a:pt x="99302" y="168525"/>
                      <a:pt x="105090" y="168525"/>
                    </a:cubicBezTo>
                    <a:cubicBezTo>
                      <a:pt x="111976" y="168031"/>
                      <a:pt x="118785" y="166776"/>
                      <a:pt x="125395" y="164785"/>
                    </a:cubicBezTo>
                    <a:cubicBezTo>
                      <a:pt x="131955" y="162723"/>
                      <a:pt x="138898" y="162175"/>
                      <a:pt x="145700" y="163182"/>
                    </a:cubicBezTo>
                    <a:cubicBezTo>
                      <a:pt x="149440" y="164785"/>
                      <a:pt x="156030" y="170218"/>
                      <a:pt x="156030" y="174759"/>
                    </a:cubicBezTo>
                    <a:cubicBezTo>
                      <a:pt x="157254" y="179896"/>
                      <a:pt x="156217" y="185311"/>
                      <a:pt x="153181" y="189632"/>
                    </a:cubicBezTo>
                    <a:cubicBezTo>
                      <a:pt x="148461" y="196222"/>
                      <a:pt x="147570" y="198537"/>
                      <a:pt x="143295" y="201209"/>
                    </a:cubicBezTo>
                    <a:cubicBezTo>
                      <a:pt x="136468" y="203639"/>
                      <a:pt x="130156" y="207324"/>
                      <a:pt x="124683" y="212074"/>
                    </a:cubicBezTo>
                    <a:cubicBezTo>
                      <a:pt x="116668" y="219554"/>
                      <a:pt x="110078" y="219732"/>
                      <a:pt x="108653" y="226323"/>
                    </a:cubicBezTo>
                    <a:cubicBezTo>
                      <a:pt x="107228" y="232913"/>
                      <a:pt x="106961" y="233981"/>
                      <a:pt x="111948" y="233981"/>
                    </a:cubicBezTo>
                    <a:cubicBezTo>
                      <a:pt x="122287" y="233139"/>
                      <a:pt x="132691" y="233528"/>
                      <a:pt x="142939" y="235139"/>
                    </a:cubicBezTo>
                    <a:cubicBezTo>
                      <a:pt x="149361" y="237467"/>
                      <a:pt x="155048" y="241463"/>
                      <a:pt x="159415" y="246716"/>
                    </a:cubicBezTo>
                    <a:cubicBezTo>
                      <a:pt x="162264" y="252060"/>
                      <a:pt x="166895" y="255622"/>
                      <a:pt x="166628" y="260253"/>
                    </a:cubicBezTo>
                    <a:cubicBezTo>
                      <a:pt x="167078" y="264839"/>
                      <a:pt x="165913" y="269437"/>
                      <a:pt x="163333" y="273255"/>
                    </a:cubicBezTo>
                    <a:cubicBezTo>
                      <a:pt x="160038" y="277174"/>
                      <a:pt x="158613" y="282784"/>
                      <a:pt x="153626" y="283408"/>
                    </a:cubicBezTo>
                    <a:cubicBezTo>
                      <a:pt x="148639" y="284031"/>
                      <a:pt x="91287" y="290799"/>
                      <a:pt x="79621" y="292313"/>
                    </a:cubicBezTo>
                    <a:cubicBezTo>
                      <a:pt x="67954" y="293827"/>
                      <a:pt x="63323" y="294183"/>
                      <a:pt x="57713" y="290087"/>
                    </a:cubicBezTo>
                    <a:cubicBezTo>
                      <a:pt x="52102" y="285990"/>
                      <a:pt x="48273" y="286346"/>
                      <a:pt x="35894" y="257047"/>
                    </a:cubicBezTo>
                    <a:cubicBezTo>
                      <a:pt x="27790" y="242175"/>
                      <a:pt x="41059" y="231221"/>
                      <a:pt x="48629" y="226145"/>
                    </a:cubicBezTo>
                    <a:cubicBezTo>
                      <a:pt x="56199" y="221069"/>
                      <a:pt x="79621" y="202189"/>
                      <a:pt x="78552" y="199428"/>
                    </a:cubicBezTo>
                    <a:cubicBezTo>
                      <a:pt x="77483" y="196667"/>
                      <a:pt x="74812" y="196756"/>
                      <a:pt x="66173" y="199428"/>
                    </a:cubicBezTo>
                    <a:cubicBezTo>
                      <a:pt x="57535" y="202100"/>
                      <a:pt x="31709" y="217239"/>
                      <a:pt x="23248" y="219020"/>
                    </a:cubicBezTo>
                    <a:cubicBezTo>
                      <a:pt x="14649" y="220108"/>
                      <a:pt x="6080" y="216794"/>
                      <a:pt x="450" y="210204"/>
                    </a:cubicBezTo>
                    <a:cubicBezTo>
                      <a:pt x="-2133" y="205662"/>
                      <a:pt x="2231" y="201298"/>
                      <a:pt x="6595" y="200051"/>
                    </a:cubicBezTo>
                    <a:cubicBezTo>
                      <a:pt x="13742" y="197630"/>
                      <a:pt x="20757" y="194836"/>
                      <a:pt x="27612" y="191680"/>
                    </a:cubicBezTo>
                    <a:cubicBezTo>
                      <a:pt x="34647" y="188919"/>
                      <a:pt x="63234" y="174670"/>
                      <a:pt x="70092" y="174314"/>
                    </a:cubicBezTo>
                    <a:cubicBezTo>
                      <a:pt x="76949" y="173958"/>
                      <a:pt x="80867" y="171999"/>
                      <a:pt x="80689" y="169149"/>
                    </a:cubicBezTo>
                    <a:cubicBezTo>
                      <a:pt x="80511" y="166299"/>
                      <a:pt x="83539" y="143145"/>
                      <a:pt x="81669" y="141720"/>
                    </a:cubicBezTo>
                    <a:cubicBezTo>
                      <a:pt x="79799" y="140295"/>
                      <a:pt x="79442" y="140918"/>
                      <a:pt x="74900" y="142967"/>
                    </a:cubicBezTo>
                    <a:cubicBezTo>
                      <a:pt x="70359" y="145015"/>
                      <a:pt x="59405" y="149111"/>
                      <a:pt x="57802" y="147508"/>
                    </a:cubicBezTo>
                    <a:cubicBezTo>
                      <a:pt x="49356" y="142120"/>
                      <a:pt x="43569" y="133424"/>
                      <a:pt x="41861" y="123552"/>
                    </a:cubicBezTo>
                    <a:cubicBezTo>
                      <a:pt x="36072" y="104049"/>
                      <a:pt x="30640" y="97904"/>
                      <a:pt x="31530" y="83834"/>
                    </a:cubicBezTo>
                    <a:cubicBezTo>
                      <a:pt x="32064" y="75283"/>
                      <a:pt x="29983" y="66772"/>
                      <a:pt x="25563" y="59433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442035" y="5934218"/>
              <a:ext cx="281030" cy="306223"/>
              <a:chOff x="1459851" y="5996894"/>
              <a:chExt cx="324450" cy="353535"/>
            </a:xfrm>
            <a:grpFill/>
          </p:grpSpPr>
          <p:sp>
            <p:nvSpPr>
              <p:cNvPr id="140" name="任意多边形: 形状 139"/>
              <p:cNvSpPr/>
              <p:nvPr/>
            </p:nvSpPr>
            <p:spPr>
              <a:xfrm>
                <a:off x="1631034" y="5996894"/>
                <a:ext cx="153267" cy="353535"/>
              </a:xfrm>
              <a:custGeom>
                <a:avLst/>
                <a:gdLst>
                  <a:gd name="connsiteX0" fmla="*/ 56495 w 153267"/>
                  <a:gd name="connsiteY0" fmla="*/ 162979 h 353535"/>
                  <a:gd name="connsiteX1" fmla="*/ 61482 w 153267"/>
                  <a:gd name="connsiteY1" fmla="*/ 154073 h 353535"/>
                  <a:gd name="connsiteX2" fmla="*/ 66024 w 153267"/>
                  <a:gd name="connsiteY2" fmla="*/ 158170 h 353535"/>
                  <a:gd name="connsiteX3" fmla="*/ 85438 w 153267"/>
                  <a:gd name="connsiteY3" fmla="*/ 179810 h 353535"/>
                  <a:gd name="connsiteX4" fmla="*/ 99064 w 153267"/>
                  <a:gd name="connsiteY4" fmla="*/ 185866 h 353535"/>
                  <a:gd name="connsiteX5" fmla="*/ 92474 w 153267"/>
                  <a:gd name="connsiteY5" fmla="*/ 199046 h 353535"/>
                  <a:gd name="connsiteX6" fmla="*/ 67271 w 153267"/>
                  <a:gd name="connsiteY6" fmla="*/ 214898 h 353535"/>
                  <a:gd name="connsiteX7" fmla="*/ 76978 w 153267"/>
                  <a:gd name="connsiteY7" fmla="*/ 221132 h 353535"/>
                  <a:gd name="connsiteX8" fmla="*/ 88644 w 153267"/>
                  <a:gd name="connsiteY8" fmla="*/ 218549 h 353535"/>
                  <a:gd name="connsiteX9" fmla="*/ 97550 w 153267"/>
                  <a:gd name="connsiteY9" fmla="*/ 218549 h 353535"/>
                  <a:gd name="connsiteX10" fmla="*/ 99954 w 153267"/>
                  <a:gd name="connsiteY10" fmla="*/ 228524 h 353535"/>
                  <a:gd name="connsiteX11" fmla="*/ 98529 w 153267"/>
                  <a:gd name="connsiteY11" fmla="*/ 277949 h 353535"/>
                  <a:gd name="connsiteX12" fmla="*/ 96392 w 153267"/>
                  <a:gd name="connsiteY12" fmla="*/ 301549 h 353535"/>
                  <a:gd name="connsiteX13" fmla="*/ 94255 w 153267"/>
                  <a:gd name="connsiteY13" fmla="*/ 310455 h 353535"/>
                  <a:gd name="connsiteX14" fmla="*/ 83924 w 153267"/>
                  <a:gd name="connsiteY14" fmla="*/ 305468 h 353535"/>
                  <a:gd name="connsiteX15" fmla="*/ 68607 w 153267"/>
                  <a:gd name="connsiteY15" fmla="*/ 286054 h 353535"/>
                  <a:gd name="connsiteX16" fmla="*/ 57297 w 153267"/>
                  <a:gd name="connsiteY16" fmla="*/ 273319 h 353535"/>
                  <a:gd name="connsiteX17" fmla="*/ 44116 w 153267"/>
                  <a:gd name="connsiteY17" fmla="*/ 223804 h 353535"/>
                  <a:gd name="connsiteX18" fmla="*/ 56228 w 153267"/>
                  <a:gd name="connsiteY18" fmla="*/ 162801 h 353535"/>
                  <a:gd name="connsiteX19" fmla="*/ 23277 w 153267"/>
                  <a:gd name="connsiteY19" fmla="*/ 25388 h 353535"/>
                  <a:gd name="connsiteX20" fmla="*/ 33340 w 153267"/>
                  <a:gd name="connsiteY20" fmla="*/ 18976 h 353535"/>
                  <a:gd name="connsiteX21" fmla="*/ 63531 w 153267"/>
                  <a:gd name="connsiteY21" fmla="*/ 3124 h 353535"/>
                  <a:gd name="connsiteX22" fmla="*/ 97728 w 153267"/>
                  <a:gd name="connsiteY22" fmla="*/ -438 h 353535"/>
                  <a:gd name="connsiteX23" fmla="*/ 131747 w 153267"/>
                  <a:gd name="connsiteY23" fmla="*/ 25388 h 353535"/>
                  <a:gd name="connsiteX24" fmla="*/ 128897 w 153267"/>
                  <a:gd name="connsiteY24" fmla="*/ 149353 h 353535"/>
                  <a:gd name="connsiteX25" fmla="*/ 151339 w 153267"/>
                  <a:gd name="connsiteY25" fmla="*/ 168322 h 353535"/>
                  <a:gd name="connsiteX26" fmla="*/ 152408 w 153267"/>
                  <a:gd name="connsiteY26" fmla="*/ 180701 h 353535"/>
                  <a:gd name="connsiteX27" fmla="*/ 152408 w 153267"/>
                  <a:gd name="connsiteY27" fmla="*/ 186044 h 353535"/>
                  <a:gd name="connsiteX28" fmla="*/ 127829 w 153267"/>
                  <a:gd name="connsiteY28" fmla="*/ 212761 h 353535"/>
                  <a:gd name="connsiteX29" fmla="*/ 127829 w 153267"/>
                  <a:gd name="connsiteY29" fmla="*/ 248383 h 353535"/>
                  <a:gd name="connsiteX30" fmla="*/ 127829 w 153267"/>
                  <a:gd name="connsiteY30" fmla="*/ 326218 h 353535"/>
                  <a:gd name="connsiteX31" fmla="*/ 120793 w 153267"/>
                  <a:gd name="connsiteY31" fmla="*/ 350263 h 353535"/>
                  <a:gd name="connsiteX32" fmla="*/ 107346 w 153267"/>
                  <a:gd name="connsiteY32" fmla="*/ 352133 h 353535"/>
                  <a:gd name="connsiteX33" fmla="*/ 83034 w 153267"/>
                  <a:gd name="connsiteY33" fmla="*/ 333609 h 353535"/>
                  <a:gd name="connsiteX34" fmla="*/ 61393 w 153267"/>
                  <a:gd name="connsiteY34" fmla="*/ 305735 h 353535"/>
                  <a:gd name="connsiteX35" fmla="*/ 47411 w 153267"/>
                  <a:gd name="connsiteY35" fmla="*/ 284629 h 353535"/>
                  <a:gd name="connsiteX36" fmla="*/ 36725 w 153267"/>
                  <a:gd name="connsiteY36" fmla="*/ 268688 h 353535"/>
                  <a:gd name="connsiteX37" fmla="*/ 31381 w 153267"/>
                  <a:gd name="connsiteY37" fmla="*/ 257022 h 353535"/>
                  <a:gd name="connsiteX38" fmla="*/ 26394 w 153267"/>
                  <a:gd name="connsiteY38" fmla="*/ 298432 h 353535"/>
                  <a:gd name="connsiteX39" fmla="*/ 18557 w 153267"/>
                  <a:gd name="connsiteY39" fmla="*/ 303420 h 353535"/>
                  <a:gd name="connsiteX40" fmla="*/ 8583 w 153267"/>
                  <a:gd name="connsiteY40" fmla="*/ 300570 h 353535"/>
                  <a:gd name="connsiteX41" fmla="*/ -323 w 153267"/>
                  <a:gd name="connsiteY41" fmla="*/ 291664 h 353535"/>
                  <a:gd name="connsiteX42" fmla="*/ 5466 w 153267"/>
                  <a:gd name="connsiteY42" fmla="*/ 252301 h 353535"/>
                  <a:gd name="connsiteX43" fmla="*/ 18735 w 153267"/>
                  <a:gd name="connsiteY43" fmla="*/ 202698 h 353535"/>
                  <a:gd name="connsiteX44" fmla="*/ 36547 w 153267"/>
                  <a:gd name="connsiteY44" fmla="*/ 106250 h 353535"/>
                  <a:gd name="connsiteX45" fmla="*/ 58098 w 153267"/>
                  <a:gd name="connsiteY45" fmla="*/ 39993 h 353535"/>
                  <a:gd name="connsiteX46" fmla="*/ 67004 w 153267"/>
                  <a:gd name="connsiteY46" fmla="*/ 32067 h 353535"/>
                  <a:gd name="connsiteX47" fmla="*/ 75108 w 153267"/>
                  <a:gd name="connsiteY47" fmla="*/ 40171 h 353535"/>
                  <a:gd name="connsiteX48" fmla="*/ 72792 w 153267"/>
                  <a:gd name="connsiteY48" fmla="*/ 53975 h 353535"/>
                  <a:gd name="connsiteX49" fmla="*/ 65223 w 153267"/>
                  <a:gd name="connsiteY49" fmla="*/ 78910 h 353535"/>
                  <a:gd name="connsiteX50" fmla="*/ 58187 w 153267"/>
                  <a:gd name="connsiteY50" fmla="*/ 111148 h 353535"/>
                  <a:gd name="connsiteX51" fmla="*/ 68874 w 153267"/>
                  <a:gd name="connsiteY51" fmla="*/ 105004 h 353535"/>
                  <a:gd name="connsiteX52" fmla="*/ 81342 w 153267"/>
                  <a:gd name="connsiteY52" fmla="*/ 98324 h 353535"/>
                  <a:gd name="connsiteX53" fmla="*/ 91316 w 153267"/>
                  <a:gd name="connsiteY53" fmla="*/ 92536 h 353535"/>
                  <a:gd name="connsiteX54" fmla="*/ 99598 w 153267"/>
                  <a:gd name="connsiteY54" fmla="*/ 90487 h 353535"/>
                  <a:gd name="connsiteX55" fmla="*/ 100399 w 153267"/>
                  <a:gd name="connsiteY55" fmla="*/ 39102 h 353535"/>
                  <a:gd name="connsiteX56" fmla="*/ 90425 w 153267"/>
                  <a:gd name="connsiteY56" fmla="*/ 20044 h 353535"/>
                  <a:gd name="connsiteX57" fmla="*/ 65223 w 153267"/>
                  <a:gd name="connsiteY57" fmla="*/ 24675 h 353535"/>
                  <a:gd name="connsiteX58" fmla="*/ 40732 w 153267"/>
                  <a:gd name="connsiteY58" fmla="*/ 40794 h 353535"/>
                  <a:gd name="connsiteX59" fmla="*/ 23545 w 153267"/>
                  <a:gd name="connsiteY59" fmla="*/ 25566 h 3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3267" h="353535">
                    <a:moveTo>
                      <a:pt x="56495" y="162979"/>
                    </a:moveTo>
                    <a:cubicBezTo>
                      <a:pt x="56495" y="162979"/>
                      <a:pt x="57742" y="155498"/>
                      <a:pt x="61482" y="154073"/>
                    </a:cubicBezTo>
                    <a:cubicBezTo>
                      <a:pt x="65223" y="152648"/>
                      <a:pt x="65401" y="152381"/>
                      <a:pt x="66024" y="158170"/>
                    </a:cubicBezTo>
                    <a:cubicBezTo>
                      <a:pt x="66648" y="163958"/>
                      <a:pt x="76800" y="179454"/>
                      <a:pt x="85438" y="179810"/>
                    </a:cubicBezTo>
                    <a:cubicBezTo>
                      <a:pt x="94077" y="180167"/>
                      <a:pt x="99064" y="182571"/>
                      <a:pt x="99064" y="185866"/>
                    </a:cubicBezTo>
                    <a:cubicBezTo>
                      <a:pt x="99064" y="189161"/>
                      <a:pt x="103160" y="191387"/>
                      <a:pt x="92474" y="199046"/>
                    </a:cubicBezTo>
                    <a:cubicBezTo>
                      <a:pt x="81787" y="206705"/>
                      <a:pt x="68696" y="211158"/>
                      <a:pt x="67271" y="214898"/>
                    </a:cubicBezTo>
                    <a:cubicBezTo>
                      <a:pt x="65846" y="218639"/>
                      <a:pt x="68696" y="222379"/>
                      <a:pt x="76978" y="221132"/>
                    </a:cubicBezTo>
                    <a:cubicBezTo>
                      <a:pt x="85260" y="219885"/>
                      <a:pt x="86507" y="219974"/>
                      <a:pt x="88644" y="218549"/>
                    </a:cubicBezTo>
                    <a:cubicBezTo>
                      <a:pt x="90782" y="217125"/>
                      <a:pt x="96659" y="216590"/>
                      <a:pt x="97550" y="218549"/>
                    </a:cubicBezTo>
                    <a:cubicBezTo>
                      <a:pt x="99353" y="221550"/>
                      <a:pt x="100193" y="225031"/>
                      <a:pt x="99954" y="228524"/>
                    </a:cubicBezTo>
                    <a:cubicBezTo>
                      <a:pt x="99954" y="232175"/>
                      <a:pt x="99331" y="271716"/>
                      <a:pt x="98529" y="277949"/>
                    </a:cubicBezTo>
                    <a:cubicBezTo>
                      <a:pt x="97728" y="284183"/>
                      <a:pt x="97639" y="297453"/>
                      <a:pt x="96392" y="301549"/>
                    </a:cubicBezTo>
                    <a:cubicBezTo>
                      <a:pt x="95145" y="305646"/>
                      <a:pt x="96926" y="309297"/>
                      <a:pt x="94255" y="310455"/>
                    </a:cubicBezTo>
                    <a:cubicBezTo>
                      <a:pt x="91583" y="311613"/>
                      <a:pt x="88021" y="311256"/>
                      <a:pt x="83924" y="305468"/>
                    </a:cubicBezTo>
                    <a:cubicBezTo>
                      <a:pt x="79242" y="298674"/>
                      <a:pt x="74125" y="292189"/>
                      <a:pt x="68607" y="286054"/>
                    </a:cubicBezTo>
                    <a:cubicBezTo>
                      <a:pt x="64552" y="282070"/>
                      <a:pt x="60774" y="277815"/>
                      <a:pt x="57297" y="273319"/>
                    </a:cubicBezTo>
                    <a:cubicBezTo>
                      <a:pt x="47295" y="258842"/>
                      <a:pt x="42636" y="241338"/>
                      <a:pt x="44116" y="223804"/>
                    </a:cubicBezTo>
                    <a:cubicBezTo>
                      <a:pt x="44690" y="202933"/>
                      <a:pt x="48785" y="182308"/>
                      <a:pt x="56228" y="162801"/>
                    </a:cubicBezTo>
                    <a:moveTo>
                      <a:pt x="23277" y="25388"/>
                    </a:moveTo>
                    <a:lnTo>
                      <a:pt x="33340" y="18976"/>
                    </a:lnTo>
                    <a:cubicBezTo>
                      <a:pt x="42993" y="12944"/>
                      <a:pt x="53085" y="7646"/>
                      <a:pt x="63531" y="3124"/>
                    </a:cubicBezTo>
                    <a:cubicBezTo>
                      <a:pt x="74787" y="828"/>
                      <a:pt x="86240" y="-365"/>
                      <a:pt x="97728" y="-438"/>
                    </a:cubicBezTo>
                    <a:cubicBezTo>
                      <a:pt x="105119" y="7"/>
                      <a:pt x="127205" y="5350"/>
                      <a:pt x="131747" y="25388"/>
                    </a:cubicBezTo>
                    <a:cubicBezTo>
                      <a:pt x="132371" y="49967"/>
                      <a:pt x="122307" y="142674"/>
                      <a:pt x="128897" y="149353"/>
                    </a:cubicBezTo>
                    <a:cubicBezTo>
                      <a:pt x="135487" y="156032"/>
                      <a:pt x="148579" y="164315"/>
                      <a:pt x="151339" y="168322"/>
                    </a:cubicBezTo>
                    <a:cubicBezTo>
                      <a:pt x="153017" y="172226"/>
                      <a:pt x="153391" y="176567"/>
                      <a:pt x="152408" y="180701"/>
                    </a:cubicBezTo>
                    <a:cubicBezTo>
                      <a:pt x="152955" y="182440"/>
                      <a:pt x="152955" y="184305"/>
                      <a:pt x="152408" y="186044"/>
                    </a:cubicBezTo>
                    <a:cubicBezTo>
                      <a:pt x="151607" y="189339"/>
                      <a:pt x="152408" y="196731"/>
                      <a:pt x="127829" y="212761"/>
                    </a:cubicBezTo>
                    <a:cubicBezTo>
                      <a:pt x="127829" y="228257"/>
                      <a:pt x="127829" y="242862"/>
                      <a:pt x="127829" y="248383"/>
                    </a:cubicBezTo>
                    <a:cubicBezTo>
                      <a:pt x="127829" y="253905"/>
                      <a:pt x="129877" y="319628"/>
                      <a:pt x="127829" y="326218"/>
                    </a:cubicBezTo>
                    <a:cubicBezTo>
                      <a:pt x="125780" y="332808"/>
                      <a:pt x="126226" y="346879"/>
                      <a:pt x="120793" y="350263"/>
                    </a:cubicBezTo>
                    <a:cubicBezTo>
                      <a:pt x="116949" y="353200"/>
                      <a:pt x="111846" y="353910"/>
                      <a:pt x="107346" y="352133"/>
                    </a:cubicBezTo>
                    <a:cubicBezTo>
                      <a:pt x="102270" y="350708"/>
                      <a:pt x="95412" y="348838"/>
                      <a:pt x="83034" y="333609"/>
                    </a:cubicBezTo>
                    <a:cubicBezTo>
                      <a:pt x="70655" y="318381"/>
                      <a:pt x="64243" y="309921"/>
                      <a:pt x="61393" y="305735"/>
                    </a:cubicBezTo>
                    <a:cubicBezTo>
                      <a:pt x="57088" y="298470"/>
                      <a:pt x="52422" y="291426"/>
                      <a:pt x="47411" y="284629"/>
                    </a:cubicBezTo>
                    <a:cubicBezTo>
                      <a:pt x="45007" y="278840"/>
                      <a:pt x="39218" y="274031"/>
                      <a:pt x="36725" y="268688"/>
                    </a:cubicBezTo>
                    <a:cubicBezTo>
                      <a:pt x="34231" y="263344"/>
                      <a:pt x="34677" y="254973"/>
                      <a:pt x="31381" y="257022"/>
                    </a:cubicBezTo>
                    <a:cubicBezTo>
                      <a:pt x="28086" y="259070"/>
                      <a:pt x="24791" y="286855"/>
                      <a:pt x="26394" y="298432"/>
                    </a:cubicBezTo>
                    <a:cubicBezTo>
                      <a:pt x="24924" y="301433"/>
                      <a:pt x="21898" y="303359"/>
                      <a:pt x="18557" y="303420"/>
                    </a:cubicBezTo>
                    <a:cubicBezTo>
                      <a:pt x="15618" y="303420"/>
                      <a:pt x="11522" y="300570"/>
                      <a:pt x="8583" y="300570"/>
                    </a:cubicBezTo>
                    <a:cubicBezTo>
                      <a:pt x="5644" y="300570"/>
                      <a:pt x="746" y="303420"/>
                      <a:pt x="-323" y="291664"/>
                    </a:cubicBezTo>
                    <a:cubicBezTo>
                      <a:pt x="173" y="278372"/>
                      <a:pt x="2114" y="265174"/>
                      <a:pt x="5466" y="252301"/>
                    </a:cubicBezTo>
                    <a:cubicBezTo>
                      <a:pt x="7069" y="243396"/>
                      <a:pt x="17043" y="212583"/>
                      <a:pt x="18735" y="202698"/>
                    </a:cubicBezTo>
                    <a:cubicBezTo>
                      <a:pt x="20428" y="192812"/>
                      <a:pt x="31560" y="127713"/>
                      <a:pt x="36547" y="106250"/>
                    </a:cubicBezTo>
                    <a:cubicBezTo>
                      <a:pt x="42320" y="83730"/>
                      <a:pt x="49518" y="61600"/>
                      <a:pt x="58098" y="39993"/>
                    </a:cubicBezTo>
                    <a:cubicBezTo>
                      <a:pt x="61838" y="32958"/>
                      <a:pt x="60948" y="27970"/>
                      <a:pt x="67004" y="32067"/>
                    </a:cubicBezTo>
                    <a:cubicBezTo>
                      <a:pt x="73060" y="36163"/>
                      <a:pt x="75108" y="38123"/>
                      <a:pt x="75108" y="40171"/>
                    </a:cubicBezTo>
                    <a:cubicBezTo>
                      <a:pt x="75298" y="44883"/>
                      <a:pt x="74510" y="49583"/>
                      <a:pt x="72792" y="53975"/>
                    </a:cubicBezTo>
                    <a:cubicBezTo>
                      <a:pt x="70299" y="59763"/>
                      <a:pt x="66826" y="73923"/>
                      <a:pt x="65223" y="78910"/>
                    </a:cubicBezTo>
                    <a:cubicBezTo>
                      <a:pt x="63620" y="83897"/>
                      <a:pt x="55248" y="108299"/>
                      <a:pt x="58187" y="111148"/>
                    </a:cubicBezTo>
                    <a:cubicBezTo>
                      <a:pt x="61126" y="113998"/>
                      <a:pt x="66024" y="107408"/>
                      <a:pt x="68874" y="105004"/>
                    </a:cubicBezTo>
                    <a:cubicBezTo>
                      <a:pt x="72458" y="101843"/>
                      <a:pt x="76725" y="99557"/>
                      <a:pt x="81342" y="98324"/>
                    </a:cubicBezTo>
                    <a:cubicBezTo>
                      <a:pt x="85082" y="97879"/>
                      <a:pt x="88377" y="92536"/>
                      <a:pt x="91316" y="92536"/>
                    </a:cubicBezTo>
                    <a:cubicBezTo>
                      <a:pt x="94255" y="92536"/>
                      <a:pt x="98975" y="93159"/>
                      <a:pt x="99598" y="90487"/>
                    </a:cubicBezTo>
                    <a:cubicBezTo>
                      <a:pt x="100819" y="73387"/>
                      <a:pt x="101087" y="56232"/>
                      <a:pt x="100399" y="39102"/>
                    </a:cubicBezTo>
                    <a:cubicBezTo>
                      <a:pt x="99153" y="34204"/>
                      <a:pt x="96214" y="20044"/>
                      <a:pt x="90425" y="20044"/>
                    </a:cubicBezTo>
                    <a:cubicBezTo>
                      <a:pt x="81741" y="18501"/>
                      <a:pt x="72791" y="20145"/>
                      <a:pt x="65223" y="24675"/>
                    </a:cubicBezTo>
                    <a:cubicBezTo>
                      <a:pt x="49014" y="32067"/>
                      <a:pt x="53556" y="37855"/>
                      <a:pt x="40732" y="40794"/>
                    </a:cubicBezTo>
                    <a:cubicBezTo>
                      <a:pt x="27908" y="43733"/>
                      <a:pt x="19270" y="37499"/>
                      <a:pt x="23545" y="2556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1459851" y="6022750"/>
                <a:ext cx="169846" cy="296483"/>
              </a:xfrm>
              <a:custGeom>
                <a:avLst/>
                <a:gdLst>
                  <a:gd name="connsiteX0" fmla="*/ 94717 w 169846"/>
                  <a:gd name="connsiteY0" fmla="*/ 132135 h 296483"/>
                  <a:gd name="connsiteX1" fmla="*/ 99437 w 169846"/>
                  <a:gd name="connsiteY1" fmla="*/ 128840 h 296483"/>
                  <a:gd name="connsiteX2" fmla="*/ 113063 w 169846"/>
                  <a:gd name="connsiteY2" fmla="*/ 133738 h 296483"/>
                  <a:gd name="connsiteX3" fmla="*/ 121256 w 169846"/>
                  <a:gd name="connsiteY3" fmla="*/ 134985 h 296483"/>
                  <a:gd name="connsiteX4" fmla="*/ 122146 w 169846"/>
                  <a:gd name="connsiteY4" fmla="*/ 147185 h 296483"/>
                  <a:gd name="connsiteX5" fmla="*/ 120276 w 169846"/>
                  <a:gd name="connsiteY5" fmla="*/ 163483 h 296483"/>
                  <a:gd name="connsiteX6" fmla="*/ 92402 w 169846"/>
                  <a:gd name="connsiteY6" fmla="*/ 185747 h 296483"/>
                  <a:gd name="connsiteX7" fmla="*/ 85990 w 169846"/>
                  <a:gd name="connsiteY7" fmla="*/ 184054 h 296483"/>
                  <a:gd name="connsiteX8" fmla="*/ 94895 w 169846"/>
                  <a:gd name="connsiteY8" fmla="*/ 132135 h 296483"/>
                  <a:gd name="connsiteX9" fmla="*/ 59986 w 169846"/>
                  <a:gd name="connsiteY9" fmla="*/ 15116 h 296483"/>
                  <a:gd name="connsiteX10" fmla="*/ 66220 w 169846"/>
                  <a:gd name="connsiteY10" fmla="*/ 11643 h 296483"/>
                  <a:gd name="connsiteX11" fmla="*/ 91511 w 169846"/>
                  <a:gd name="connsiteY11" fmla="*/ 8526 h 296483"/>
                  <a:gd name="connsiteX12" fmla="*/ 113419 w 169846"/>
                  <a:gd name="connsiteY12" fmla="*/ 511 h 296483"/>
                  <a:gd name="connsiteX13" fmla="*/ 140136 w 169846"/>
                  <a:gd name="connsiteY13" fmla="*/ 1757 h 296483"/>
                  <a:gd name="connsiteX14" fmla="*/ 167387 w 169846"/>
                  <a:gd name="connsiteY14" fmla="*/ 28474 h 296483"/>
                  <a:gd name="connsiteX15" fmla="*/ 163468 w 169846"/>
                  <a:gd name="connsiteY15" fmla="*/ 65165 h 296483"/>
                  <a:gd name="connsiteX16" fmla="*/ 162578 w 169846"/>
                  <a:gd name="connsiteY16" fmla="*/ 146740 h 296483"/>
                  <a:gd name="connsiteX17" fmla="*/ 169524 w 169846"/>
                  <a:gd name="connsiteY17" fmla="*/ 143712 h 296483"/>
                  <a:gd name="connsiteX18" fmla="*/ 167476 w 169846"/>
                  <a:gd name="connsiteY18" fmla="*/ 152173 h 296483"/>
                  <a:gd name="connsiteX19" fmla="*/ 168901 w 169846"/>
                  <a:gd name="connsiteY19" fmla="*/ 162147 h 296483"/>
                  <a:gd name="connsiteX20" fmla="*/ 168901 w 169846"/>
                  <a:gd name="connsiteY20" fmla="*/ 177375 h 296483"/>
                  <a:gd name="connsiteX21" fmla="*/ 157323 w 169846"/>
                  <a:gd name="connsiteY21" fmla="*/ 196789 h 296483"/>
                  <a:gd name="connsiteX22" fmla="*/ 152514 w 169846"/>
                  <a:gd name="connsiteY22" fmla="*/ 278008 h 296483"/>
                  <a:gd name="connsiteX23" fmla="*/ 145924 w 169846"/>
                  <a:gd name="connsiteY23" fmla="*/ 295374 h 296483"/>
                  <a:gd name="connsiteX24" fmla="*/ 128915 w 169846"/>
                  <a:gd name="connsiteY24" fmla="*/ 292880 h 296483"/>
                  <a:gd name="connsiteX25" fmla="*/ 111103 w 169846"/>
                  <a:gd name="connsiteY25" fmla="*/ 270527 h 296483"/>
                  <a:gd name="connsiteX26" fmla="*/ 111905 w 169846"/>
                  <a:gd name="connsiteY26" fmla="*/ 255210 h 296483"/>
                  <a:gd name="connsiteX27" fmla="*/ 114220 w 169846"/>
                  <a:gd name="connsiteY27" fmla="*/ 227870 h 296483"/>
                  <a:gd name="connsiteX28" fmla="*/ 105315 w 169846"/>
                  <a:gd name="connsiteY28" fmla="*/ 233302 h 296483"/>
                  <a:gd name="connsiteX29" fmla="*/ 86346 w 169846"/>
                  <a:gd name="connsiteY29" fmla="*/ 248709 h 296483"/>
                  <a:gd name="connsiteX30" fmla="*/ 60164 w 169846"/>
                  <a:gd name="connsiteY30" fmla="*/ 268568 h 296483"/>
                  <a:gd name="connsiteX31" fmla="*/ 42352 w 169846"/>
                  <a:gd name="connsiteY31" fmla="*/ 280502 h 296483"/>
                  <a:gd name="connsiteX32" fmla="*/ 30241 w 169846"/>
                  <a:gd name="connsiteY32" fmla="*/ 278810 h 296483"/>
                  <a:gd name="connsiteX33" fmla="*/ 7532 w 169846"/>
                  <a:gd name="connsiteY33" fmla="*/ 256991 h 296483"/>
                  <a:gd name="connsiteX34" fmla="*/ 1921 w 169846"/>
                  <a:gd name="connsiteY34" fmla="*/ 245414 h 296483"/>
                  <a:gd name="connsiteX35" fmla="*/ -305 w 169846"/>
                  <a:gd name="connsiteY35" fmla="*/ 235351 h 296483"/>
                  <a:gd name="connsiteX36" fmla="*/ 2990 w 169846"/>
                  <a:gd name="connsiteY36" fmla="*/ 230809 h 296483"/>
                  <a:gd name="connsiteX37" fmla="*/ 14122 w 169846"/>
                  <a:gd name="connsiteY37" fmla="*/ 238200 h 296483"/>
                  <a:gd name="connsiteX38" fmla="*/ 48586 w 169846"/>
                  <a:gd name="connsiteY38" fmla="*/ 217628 h 296483"/>
                  <a:gd name="connsiteX39" fmla="*/ 47785 w 169846"/>
                  <a:gd name="connsiteY39" fmla="*/ 210326 h 296483"/>
                  <a:gd name="connsiteX40" fmla="*/ 23205 w 169846"/>
                  <a:gd name="connsiteY40" fmla="*/ 192515 h 296483"/>
                  <a:gd name="connsiteX41" fmla="*/ 25254 w 169846"/>
                  <a:gd name="connsiteY41" fmla="*/ 170518 h 296483"/>
                  <a:gd name="connsiteX42" fmla="*/ 31488 w 169846"/>
                  <a:gd name="connsiteY42" fmla="*/ 155111 h 296483"/>
                  <a:gd name="connsiteX43" fmla="*/ 45024 w 169846"/>
                  <a:gd name="connsiteY43" fmla="*/ 103726 h 296483"/>
                  <a:gd name="connsiteX44" fmla="*/ 53930 w 169846"/>
                  <a:gd name="connsiteY44" fmla="*/ 71488 h 296483"/>
                  <a:gd name="connsiteX45" fmla="*/ 62835 w 169846"/>
                  <a:gd name="connsiteY45" fmla="*/ 49046 h 296483"/>
                  <a:gd name="connsiteX46" fmla="*/ 92224 w 169846"/>
                  <a:gd name="connsiteY46" fmla="*/ 52430 h 296483"/>
                  <a:gd name="connsiteX47" fmla="*/ 107363 w 169846"/>
                  <a:gd name="connsiteY47" fmla="*/ 72290 h 296483"/>
                  <a:gd name="connsiteX48" fmla="*/ 105760 w 169846"/>
                  <a:gd name="connsiteY48" fmla="*/ 98472 h 296483"/>
                  <a:gd name="connsiteX49" fmla="*/ 124729 w 169846"/>
                  <a:gd name="connsiteY49" fmla="*/ 116283 h 296483"/>
                  <a:gd name="connsiteX50" fmla="*/ 126332 w 169846"/>
                  <a:gd name="connsiteY50" fmla="*/ 113344 h 296483"/>
                  <a:gd name="connsiteX51" fmla="*/ 125530 w 169846"/>
                  <a:gd name="connsiteY51" fmla="*/ 51718 h 296483"/>
                  <a:gd name="connsiteX52" fmla="*/ 120633 w 169846"/>
                  <a:gd name="connsiteY52" fmla="*/ 34975 h 296483"/>
                  <a:gd name="connsiteX53" fmla="*/ 109055 w 169846"/>
                  <a:gd name="connsiteY53" fmla="*/ 40586 h 296483"/>
                  <a:gd name="connsiteX54" fmla="*/ 91957 w 169846"/>
                  <a:gd name="connsiteY54" fmla="*/ 39695 h 296483"/>
                  <a:gd name="connsiteX55" fmla="*/ 68980 w 169846"/>
                  <a:gd name="connsiteY55" fmla="*/ 29988 h 296483"/>
                  <a:gd name="connsiteX56" fmla="*/ 59807 w 169846"/>
                  <a:gd name="connsiteY56" fmla="*/ 15116 h 29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69846" h="296483">
                    <a:moveTo>
                      <a:pt x="94717" y="132135"/>
                    </a:moveTo>
                    <a:cubicBezTo>
                      <a:pt x="94717" y="132135"/>
                      <a:pt x="95964" y="127593"/>
                      <a:pt x="99437" y="128840"/>
                    </a:cubicBezTo>
                    <a:cubicBezTo>
                      <a:pt x="102910" y="130087"/>
                      <a:pt x="110747" y="132758"/>
                      <a:pt x="113063" y="133738"/>
                    </a:cubicBezTo>
                    <a:cubicBezTo>
                      <a:pt x="115706" y="134604"/>
                      <a:pt x="118475" y="135026"/>
                      <a:pt x="121256" y="134985"/>
                    </a:cubicBezTo>
                    <a:cubicBezTo>
                      <a:pt x="122503" y="134985"/>
                      <a:pt x="122325" y="143890"/>
                      <a:pt x="122146" y="147185"/>
                    </a:cubicBezTo>
                    <a:cubicBezTo>
                      <a:pt x="121968" y="150481"/>
                      <a:pt x="120276" y="161613"/>
                      <a:pt x="120276" y="163483"/>
                    </a:cubicBezTo>
                    <a:cubicBezTo>
                      <a:pt x="111816" y="171888"/>
                      <a:pt x="102470" y="179353"/>
                      <a:pt x="92402" y="185747"/>
                    </a:cubicBezTo>
                    <a:cubicBezTo>
                      <a:pt x="89285" y="186726"/>
                      <a:pt x="85634" y="186548"/>
                      <a:pt x="85990" y="184054"/>
                    </a:cubicBezTo>
                    <a:cubicBezTo>
                      <a:pt x="86346" y="181561"/>
                      <a:pt x="88038" y="137300"/>
                      <a:pt x="94895" y="132135"/>
                    </a:cubicBezTo>
                    <a:moveTo>
                      <a:pt x="59986" y="15116"/>
                    </a:moveTo>
                    <a:cubicBezTo>
                      <a:pt x="61186" y="12819"/>
                      <a:pt x="63635" y="11454"/>
                      <a:pt x="66220" y="11643"/>
                    </a:cubicBezTo>
                    <a:cubicBezTo>
                      <a:pt x="74761" y="11939"/>
                      <a:pt x="83297" y="10888"/>
                      <a:pt x="91511" y="8526"/>
                    </a:cubicBezTo>
                    <a:cubicBezTo>
                      <a:pt x="98615" y="5339"/>
                      <a:pt x="105936" y="2661"/>
                      <a:pt x="113419" y="511"/>
                    </a:cubicBezTo>
                    <a:cubicBezTo>
                      <a:pt x="122305" y="-1089"/>
                      <a:pt x="131437" y="-662"/>
                      <a:pt x="140136" y="1757"/>
                    </a:cubicBezTo>
                    <a:cubicBezTo>
                      <a:pt x="153964" y="3986"/>
                      <a:pt x="164885" y="14692"/>
                      <a:pt x="167387" y="28474"/>
                    </a:cubicBezTo>
                    <a:cubicBezTo>
                      <a:pt x="170504" y="46285"/>
                      <a:pt x="165071" y="51450"/>
                      <a:pt x="163468" y="65165"/>
                    </a:cubicBezTo>
                    <a:cubicBezTo>
                      <a:pt x="161556" y="92315"/>
                      <a:pt x="161258" y="119555"/>
                      <a:pt x="162578" y="146740"/>
                    </a:cubicBezTo>
                    <a:cubicBezTo>
                      <a:pt x="164715" y="149145"/>
                      <a:pt x="169524" y="143712"/>
                      <a:pt x="169524" y="143712"/>
                    </a:cubicBezTo>
                    <a:cubicBezTo>
                      <a:pt x="168359" y="146393"/>
                      <a:pt x="167666" y="149255"/>
                      <a:pt x="167476" y="152173"/>
                    </a:cubicBezTo>
                    <a:cubicBezTo>
                      <a:pt x="166833" y="155563"/>
                      <a:pt x="167334" y="159072"/>
                      <a:pt x="168901" y="162147"/>
                    </a:cubicBezTo>
                    <a:cubicBezTo>
                      <a:pt x="168277" y="167223"/>
                      <a:pt x="169702" y="174703"/>
                      <a:pt x="168901" y="177375"/>
                    </a:cubicBezTo>
                    <a:cubicBezTo>
                      <a:pt x="168099" y="180047"/>
                      <a:pt x="158392" y="188685"/>
                      <a:pt x="157323" y="196789"/>
                    </a:cubicBezTo>
                    <a:cubicBezTo>
                      <a:pt x="156255" y="204893"/>
                      <a:pt x="152514" y="278008"/>
                      <a:pt x="152514" y="278008"/>
                    </a:cubicBezTo>
                    <a:cubicBezTo>
                      <a:pt x="152514" y="278008"/>
                      <a:pt x="152514" y="294127"/>
                      <a:pt x="145924" y="295374"/>
                    </a:cubicBezTo>
                    <a:cubicBezTo>
                      <a:pt x="140147" y="296814"/>
                      <a:pt x="134035" y="295918"/>
                      <a:pt x="128915" y="292880"/>
                    </a:cubicBezTo>
                    <a:cubicBezTo>
                      <a:pt x="125174" y="289942"/>
                      <a:pt x="111549" y="279611"/>
                      <a:pt x="111103" y="270527"/>
                    </a:cubicBezTo>
                    <a:cubicBezTo>
                      <a:pt x="110023" y="265440"/>
                      <a:pt x="110299" y="260157"/>
                      <a:pt x="111905" y="255210"/>
                    </a:cubicBezTo>
                    <a:cubicBezTo>
                      <a:pt x="114085" y="246271"/>
                      <a:pt x="114866" y="237048"/>
                      <a:pt x="114220" y="227870"/>
                    </a:cubicBezTo>
                    <a:cubicBezTo>
                      <a:pt x="112528" y="226890"/>
                      <a:pt x="108610" y="228939"/>
                      <a:pt x="105315" y="233302"/>
                    </a:cubicBezTo>
                    <a:cubicBezTo>
                      <a:pt x="99638" y="239185"/>
                      <a:pt x="93268" y="244359"/>
                      <a:pt x="86346" y="248709"/>
                    </a:cubicBezTo>
                    <a:cubicBezTo>
                      <a:pt x="79132" y="253429"/>
                      <a:pt x="66130" y="264383"/>
                      <a:pt x="60164" y="268568"/>
                    </a:cubicBezTo>
                    <a:cubicBezTo>
                      <a:pt x="54197" y="272754"/>
                      <a:pt x="48319" y="279255"/>
                      <a:pt x="42352" y="280502"/>
                    </a:cubicBezTo>
                    <a:cubicBezTo>
                      <a:pt x="36386" y="281749"/>
                      <a:pt x="34337" y="281927"/>
                      <a:pt x="30241" y="278810"/>
                    </a:cubicBezTo>
                    <a:cubicBezTo>
                      <a:pt x="22236" y="272004"/>
                      <a:pt x="14652" y="264718"/>
                      <a:pt x="7532" y="256991"/>
                    </a:cubicBezTo>
                    <a:cubicBezTo>
                      <a:pt x="4358" y="253912"/>
                      <a:pt x="2371" y="249813"/>
                      <a:pt x="1921" y="245414"/>
                    </a:cubicBezTo>
                    <a:cubicBezTo>
                      <a:pt x="2366" y="243187"/>
                      <a:pt x="-573" y="238022"/>
                      <a:pt x="-305" y="235351"/>
                    </a:cubicBezTo>
                    <a:cubicBezTo>
                      <a:pt x="-38" y="232679"/>
                      <a:pt x="1298" y="229562"/>
                      <a:pt x="2990" y="230809"/>
                    </a:cubicBezTo>
                    <a:cubicBezTo>
                      <a:pt x="4682" y="232055"/>
                      <a:pt x="11450" y="239714"/>
                      <a:pt x="14122" y="238200"/>
                    </a:cubicBezTo>
                    <a:cubicBezTo>
                      <a:pt x="16793" y="236686"/>
                      <a:pt x="47161" y="222972"/>
                      <a:pt x="48586" y="217628"/>
                    </a:cubicBezTo>
                    <a:cubicBezTo>
                      <a:pt x="50011" y="212285"/>
                      <a:pt x="49388" y="210593"/>
                      <a:pt x="47785" y="210326"/>
                    </a:cubicBezTo>
                    <a:cubicBezTo>
                      <a:pt x="46182" y="210059"/>
                      <a:pt x="42352" y="210326"/>
                      <a:pt x="23205" y="192515"/>
                    </a:cubicBezTo>
                    <a:cubicBezTo>
                      <a:pt x="20808" y="185215"/>
                      <a:pt x="21550" y="177249"/>
                      <a:pt x="25254" y="170518"/>
                    </a:cubicBezTo>
                    <a:cubicBezTo>
                      <a:pt x="27666" y="165524"/>
                      <a:pt x="29748" y="160377"/>
                      <a:pt x="31488" y="155111"/>
                    </a:cubicBezTo>
                    <a:cubicBezTo>
                      <a:pt x="31488" y="153241"/>
                      <a:pt x="43777" y="111207"/>
                      <a:pt x="45024" y="103726"/>
                    </a:cubicBezTo>
                    <a:cubicBezTo>
                      <a:pt x="46271" y="96245"/>
                      <a:pt x="51614" y="79325"/>
                      <a:pt x="53930" y="71488"/>
                    </a:cubicBezTo>
                    <a:cubicBezTo>
                      <a:pt x="56245" y="63651"/>
                      <a:pt x="55622" y="49046"/>
                      <a:pt x="62835" y="49046"/>
                    </a:cubicBezTo>
                    <a:cubicBezTo>
                      <a:pt x="70049" y="49046"/>
                      <a:pt x="83585" y="46998"/>
                      <a:pt x="92224" y="52430"/>
                    </a:cubicBezTo>
                    <a:cubicBezTo>
                      <a:pt x="100244" y="56139"/>
                      <a:pt x="105911" y="63574"/>
                      <a:pt x="107363" y="72290"/>
                    </a:cubicBezTo>
                    <a:cubicBezTo>
                      <a:pt x="108432" y="81195"/>
                      <a:pt x="103267" y="95177"/>
                      <a:pt x="105760" y="98472"/>
                    </a:cubicBezTo>
                    <a:cubicBezTo>
                      <a:pt x="108254" y="101767"/>
                      <a:pt x="122681" y="113522"/>
                      <a:pt x="124729" y="116283"/>
                    </a:cubicBezTo>
                    <a:cubicBezTo>
                      <a:pt x="126777" y="119044"/>
                      <a:pt x="125976" y="116283"/>
                      <a:pt x="126332" y="113344"/>
                    </a:cubicBezTo>
                    <a:cubicBezTo>
                      <a:pt x="126688" y="110406"/>
                      <a:pt x="125709" y="57061"/>
                      <a:pt x="125530" y="51718"/>
                    </a:cubicBezTo>
                    <a:cubicBezTo>
                      <a:pt x="125352" y="46374"/>
                      <a:pt x="123304" y="34530"/>
                      <a:pt x="120633" y="34975"/>
                    </a:cubicBezTo>
                    <a:cubicBezTo>
                      <a:pt x="116598" y="36460"/>
                      <a:pt x="112720" y="38339"/>
                      <a:pt x="109055" y="40586"/>
                    </a:cubicBezTo>
                    <a:cubicBezTo>
                      <a:pt x="103418" y="42221"/>
                      <a:pt x="97394" y="41907"/>
                      <a:pt x="91957" y="39695"/>
                    </a:cubicBezTo>
                    <a:cubicBezTo>
                      <a:pt x="83747" y="37960"/>
                      <a:pt x="75947" y="34665"/>
                      <a:pt x="68980" y="29988"/>
                    </a:cubicBezTo>
                    <a:cubicBezTo>
                      <a:pt x="62924" y="25713"/>
                      <a:pt x="58561" y="20904"/>
                      <a:pt x="59807" y="15116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650975" y="5882279"/>
              <a:ext cx="322203" cy="410101"/>
              <a:chOff x="650975" y="5882279"/>
              <a:chExt cx="371984" cy="473462"/>
            </a:xfrm>
            <a:grpFill/>
          </p:grpSpPr>
          <p:sp>
            <p:nvSpPr>
              <p:cNvPr id="137" name="任意多边形: 形状 136"/>
              <p:cNvSpPr/>
              <p:nvPr/>
            </p:nvSpPr>
            <p:spPr>
              <a:xfrm>
                <a:off x="650975" y="5915544"/>
                <a:ext cx="160776" cy="414061"/>
              </a:xfrm>
              <a:custGeom>
                <a:avLst/>
                <a:gdLst>
                  <a:gd name="connsiteX0" fmla="*/ 76176 w 160776"/>
                  <a:gd name="connsiteY0" fmla="*/ 119205 h 414061"/>
                  <a:gd name="connsiteX1" fmla="*/ 58365 w 160776"/>
                  <a:gd name="connsiteY1" fmla="*/ 66662 h 414061"/>
                  <a:gd name="connsiteX2" fmla="*/ 106188 w 160776"/>
                  <a:gd name="connsiteY2" fmla="*/ 7886 h 414061"/>
                  <a:gd name="connsiteX3" fmla="*/ 158642 w 160776"/>
                  <a:gd name="connsiteY3" fmla="*/ 27389 h 414061"/>
                  <a:gd name="connsiteX4" fmla="*/ 136289 w 160776"/>
                  <a:gd name="connsiteY4" fmla="*/ 36739 h 414061"/>
                  <a:gd name="connsiteX5" fmla="*/ 106366 w 160776"/>
                  <a:gd name="connsiteY5" fmla="*/ 82514 h 414061"/>
                  <a:gd name="connsiteX6" fmla="*/ 136022 w 160776"/>
                  <a:gd name="connsiteY6" fmla="*/ 114663 h 414061"/>
                  <a:gd name="connsiteX7" fmla="*/ 129432 w 160776"/>
                  <a:gd name="connsiteY7" fmla="*/ 185106 h 414061"/>
                  <a:gd name="connsiteX8" fmla="*/ 92473 w 160776"/>
                  <a:gd name="connsiteY8" fmla="*/ 243438 h 414061"/>
                  <a:gd name="connsiteX9" fmla="*/ 92473 w 160776"/>
                  <a:gd name="connsiteY9" fmla="*/ 301858 h 414061"/>
                  <a:gd name="connsiteX10" fmla="*/ 79828 w 160776"/>
                  <a:gd name="connsiteY10" fmla="*/ 384769 h 414061"/>
                  <a:gd name="connsiteX11" fmla="*/ 73238 w 160776"/>
                  <a:gd name="connsiteY11" fmla="*/ 413623 h 414061"/>
                  <a:gd name="connsiteX12" fmla="*/ 55426 w 160776"/>
                  <a:gd name="connsiteY12" fmla="*/ 410952 h 414061"/>
                  <a:gd name="connsiteX13" fmla="*/ 41445 w 160776"/>
                  <a:gd name="connsiteY13" fmla="*/ 391181 h 414061"/>
                  <a:gd name="connsiteX14" fmla="*/ 49014 w 160776"/>
                  <a:gd name="connsiteY14" fmla="*/ 347366 h 414061"/>
                  <a:gd name="connsiteX15" fmla="*/ 56940 w 160776"/>
                  <a:gd name="connsiteY15" fmla="*/ 309962 h 414061"/>
                  <a:gd name="connsiteX16" fmla="*/ 40376 w 160776"/>
                  <a:gd name="connsiteY16" fmla="*/ 319402 h 414061"/>
                  <a:gd name="connsiteX17" fmla="*/ 15084 w 160776"/>
                  <a:gd name="connsiteY17" fmla="*/ 302749 h 414061"/>
                  <a:gd name="connsiteX18" fmla="*/ 2616 w 160776"/>
                  <a:gd name="connsiteY18" fmla="*/ 282889 h 414061"/>
                  <a:gd name="connsiteX19" fmla="*/ -323 w 160776"/>
                  <a:gd name="connsiteY19" fmla="*/ 263030 h 414061"/>
                  <a:gd name="connsiteX20" fmla="*/ 23099 w 160776"/>
                  <a:gd name="connsiteY20" fmla="*/ 225983 h 414061"/>
                  <a:gd name="connsiteX21" fmla="*/ 66291 w 160776"/>
                  <a:gd name="connsiteY21" fmla="*/ 152779 h 414061"/>
                  <a:gd name="connsiteX22" fmla="*/ 76800 w 160776"/>
                  <a:gd name="connsiteY22" fmla="*/ 119205 h 41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0776" h="414061">
                    <a:moveTo>
                      <a:pt x="76176" y="119205"/>
                    </a:moveTo>
                    <a:cubicBezTo>
                      <a:pt x="57386" y="97297"/>
                      <a:pt x="50974" y="81980"/>
                      <a:pt x="58365" y="66662"/>
                    </a:cubicBezTo>
                    <a:cubicBezTo>
                      <a:pt x="69323" y="43494"/>
                      <a:pt x="85732" y="23326"/>
                      <a:pt x="106188" y="7886"/>
                    </a:cubicBezTo>
                    <a:cubicBezTo>
                      <a:pt x="136111" y="-13933"/>
                      <a:pt x="168527" y="12338"/>
                      <a:pt x="158642" y="27389"/>
                    </a:cubicBezTo>
                    <a:cubicBezTo>
                      <a:pt x="153031" y="33444"/>
                      <a:pt x="143324" y="32109"/>
                      <a:pt x="136289" y="36739"/>
                    </a:cubicBezTo>
                    <a:cubicBezTo>
                      <a:pt x="122129" y="46090"/>
                      <a:pt x="104229" y="69512"/>
                      <a:pt x="106366" y="82514"/>
                    </a:cubicBezTo>
                    <a:cubicBezTo>
                      <a:pt x="110374" y="90707"/>
                      <a:pt x="124712" y="100325"/>
                      <a:pt x="136022" y="114663"/>
                    </a:cubicBezTo>
                    <a:cubicBezTo>
                      <a:pt x="151339" y="133810"/>
                      <a:pt x="157929" y="160616"/>
                      <a:pt x="129432" y="185106"/>
                    </a:cubicBezTo>
                    <a:cubicBezTo>
                      <a:pt x="109661" y="225538"/>
                      <a:pt x="90069" y="237471"/>
                      <a:pt x="92473" y="243438"/>
                    </a:cubicBezTo>
                    <a:cubicBezTo>
                      <a:pt x="111799" y="253857"/>
                      <a:pt x="97550" y="275320"/>
                      <a:pt x="92473" y="301858"/>
                    </a:cubicBezTo>
                    <a:cubicBezTo>
                      <a:pt x="85705" y="335967"/>
                      <a:pt x="79828" y="384591"/>
                      <a:pt x="79828" y="384769"/>
                    </a:cubicBezTo>
                    <a:cubicBezTo>
                      <a:pt x="78581" y="398573"/>
                      <a:pt x="78937" y="410506"/>
                      <a:pt x="73238" y="413623"/>
                    </a:cubicBezTo>
                    <a:cubicBezTo>
                      <a:pt x="67004" y="412109"/>
                      <a:pt x="62640" y="412732"/>
                      <a:pt x="55426" y="410952"/>
                    </a:cubicBezTo>
                    <a:cubicBezTo>
                      <a:pt x="49460" y="405786"/>
                      <a:pt x="49460" y="401512"/>
                      <a:pt x="41445" y="391181"/>
                    </a:cubicBezTo>
                    <a:cubicBezTo>
                      <a:pt x="45096" y="370876"/>
                      <a:pt x="48124" y="357162"/>
                      <a:pt x="49014" y="347366"/>
                    </a:cubicBezTo>
                    <a:cubicBezTo>
                      <a:pt x="50617" y="329555"/>
                      <a:pt x="57920" y="308894"/>
                      <a:pt x="56940" y="309962"/>
                    </a:cubicBezTo>
                    <a:cubicBezTo>
                      <a:pt x="51580" y="313384"/>
                      <a:pt x="46052" y="316535"/>
                      <a:pt x="40376" y="319402"/>
                    </a:cubicBezTo>
                    <a:cubicBezTo>
                      <a:pt x="33340" y="319402"/>
                      <a:pt x="22565" y="310497"/>
                      <a:pt x="15084" y="302749"/>
                    </a:cubicBezTo>
                    <a:cubicBezTo>
                      <a:pt x="11433" y="295624"/>
                      <a:pt x="3952" y="292240"/>
                      <a:pt x="2616" y="282889"/>
                    </a:cubicBezTo>
                    <a:cubicBezTo>
                      <a:pt x="568" y="275409"/>
                      <a:pt x="1904" y="270867"/>
                      <a:pt x="-323" y="263030"/>
                    </a:cubicBezTo>
                    <a:cubicBezTo>
                      <a:pt x="7781" y="249316"/>
                      <a:pt x="17489" y="235690"/>
                      <a:pt x="23099" y="225983"/>
                    </a:cubicBezTo>
                    <a:cubicBezTo>
                      <a:pt x="32005" y="209508"/>
                      <a:pt x="67093" y="162308"/>
                      <a:pt x="66291" y="152779"/>
                    </a:cubicBezTo>
                    <a:cubicBezTo>
                      <a:pt x="68518" y="142003"/>
                      <a:pt x="76800" y="128022"/>
                      <a:pt x="76800" y="119205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754099" y="6231199"/>
                <a:ext cx="44150" cy="124542"/>
              </a:xfrm>
              <a:custGeom>
                <a:avLst/>
                <a:gdLst>
                  <a:gd name="connsiteX0" fmla="*/ 28979 w 44150"/>
                  <a:gd name="connsiteY0" fmla="*/ -438 h 124542"/>
                  <a:gd name="connsiteX1" fmla="*/ 43763 w 44150"/>
                  <a:gd name="connsiteY1" fmla="*/ 16749 h 124542"/>
                  <a:gd name="connsiteX2" fmla="*/ 34323 w 44150"/>
                  <a:gd name="connsiteY2" fmla="*/ 66888 h 124542"/>
                  <a:gd name="connsiteX3" fmla="*/ 26397 w 44150"/>
                  <a:gd name="connsiteY3" fmla="*/ 121835 h 124542"/>
                  <a:gd name="connsiteX4" fmla="*/ 15087 w 44150"/>
                  <a:gd name="connsiteY4" fmla="*/ 118451 h 124542"/>
                  <a:gd name="connsiteX5" fmla="*/ 125 w 44150"/>
                  <a:gd name="connsiteY5" fmla="*/ 112306 h 124542"/>
                  <a:gd name="connsiteX6" fmla="*/ 8497 w 44150"/>
                  <a:gd name="connsiteY6" fmla="*/ 64127 h 124542"/>
                  <a:gd name="connsiteX7" fmla="*/ 28979 w 44150"/>
                  <a:gd name="connsiteY7" fmla="*/ -438 h 124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150" h="124542">
                    <a:moveTo>
                      <a:pt x="28979" y="-438"/>
                    </a:moveTo>
                    <a:cubicBezTo>
                      <a:pt x="41714" y="11317"/>
                      <a:pt x="44297" y="7755"/>
                      <a:pt x="43763" y="16749"/>
                    </a:cubicBezTo>
                    <a:cubicBezTo>
                      <a:pt x="39738" y="33285"/>
                      <a:pt x="36587" y="50021"/>
                      <a:pt x="34323" y="66888"/>
                    </a:cubicBezTo>
                    <a:cubicBezTo>
                      <a:pt x="30493" y="82829"/>
                      <a:pt x="28089" y="111950"/>
                      <a:pt x="26397" y="121835"/>
                    </a:cubicBezTo>
                    <a:cubicBezTo>
                      <a:pt x="19450" y="126733"/>
                      <a:pt x="21944" y="122815"/>
                      <a:pt x="15087" y="118451"/>
                    </a:cubicBezTo>
                    <a:cubicBezTo>
                      <a:pt x="8229" y="114087"/>
                      <a:pt x="2797" y="114889"/>
                      <a:pt x="125" y="112306"/>
                    </a:cubicBezTo>
                    <a:cubicBezTo>
                      <a:pt x="-2279" y="100016"/>
                      <a:pt x="5647" y="83986"/>
                      <a:pt x="8497" y="64127"/>
                    </a:cubicBezTo>
                    <a:cubicBezTo>
                      <a:pt x="11346" y="44267"/>
                      <a:pt x="21588" y="5528"/>
                      <a:pt x="28979" y="-438"/>
                    </a:cubicBezTo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758183" y="5882279"/>
                <a:ext cx="264776" cy="446792"/>
              </a:xfrm>
              <a:custGeom>
                <a:avLst/>
                <a:gdLst>
                  <a:gd name="connsiteX0" fmla="*/ 128467 w 264776"/>
                  <a:gd name="connsiteY0" fmla="*/ 209555 h 446792"/>
                  <a:gd name="connsiteX1" fmla="*/ 129713 w 264776"/>
                  <a:gd name="connsiteY1" fmla="*/ 204835 h 446792"/>
                  <a:gd name="connsiteX2" fmla="*/ 164713 w 264776"/>
                  <a:gd name="connsiteY2" fmla="*/ 204835 h 446792"/>
                  <a:gd name="connsiteX3" fmla="*/ 172549 w 264776"/>
                  <a:gd name="connsiteY3" fmla="*/ 213741 h 446792"/>
                  <a:gd name="connsiteX4" fmla="*/ 130693 w 264776"/>
                  <a:gd name="connsiteY4" fmla="*/ 257022 h 446792"/>
                  <a:gd name="connsiteX5" fmla="*/ 124281 w 264776"/>
                  <a:gd name="connsiteY5" fmla="*/ 254795 h 446792"/>
                  <a:gd name="connsiteX6" fmla="*/ 129446 w 264776"/>
                  <a:gd name="connsiteY6" fmla="*/ 229415 h 446792"/>
                  <a:gd name="connsiteX7" fmla="*/ 128467 w 264776"/>
                  <a:gd name="connsiteY7" fmla="*/ 209555 h 446792"/>
                  <a:gd name="connsiteX8" fmla="*/ 89015 w 264776"/>
                  <a:gd name="connsiteY8" fmla="*/ 231285 h 446792"/>
                  <a:gd name="connsiteX9" fmla="*/ 87768 w 264776"/>
                  <a:gd name="connsiteY9" fmla="*/ 224605 h 446792"/>
                  <a:gd name="connsiteX10" fmla="*/ 113149 w 264776"/>
                  <a:gd name="connsiteY10" fmla="*/ 209377 h 446792"/>
                  <a:gd name="connsiteX11" fmla="*/ 117335 w 264776"/>
                  <a:gd name="connsiteY11" fmla="*/ 212227 h 446792"/>
                  <a:gd name="connsiteX12" fmla="*/ 115643 w 264776"/>
                  <a:gd name="connsiteY12" fmla="*/ 233333 h 446792"/>
                  <a:gd name="connsiteX13" fmla="*/ 92310 w 264776"/>
                  <a:gd name="connsiteY13" fmla="*/ 266105 h 446792"/>
                  <a:gd name="connsiteX14" fmla="*/ 89015 w 264776"/>
                  <a:gd name="connsiteY14" fmla="*/ 231107 h 446792"/>
                  <a:gd name="connsiteX15" fmla="*/ 54194 w 264776"/>
                  <a:gd name="connsiteY15" fmla="*/ 243574 h 446792"/>
                  <a:gd name="connsiteX16" fmla="*/ 61853 w 264776"/>
                  <a:gd name="connsiteY16" fmla="*/ 240547 h 446792"/>
                  <a:gd name="connsiteX17" fmla="*/ 74232 w 264776"/>
                  <a:gd name="connsiteY17" fmla="*/ 233333 h 446792"/>
                  <a:gd name="connsiteX18" fmla="*/ 77527 w 264776"/>
                  <a:gd name="connsiteY18" fmla="*/ 237430 h 446792"/>
                  <a:gd name="connsiteX19" fmla="*/ 81178 w 264776"/>
                  <a:gd name="connsiteY19" fmla="*/ 268332 h 446792"/>
                  <a:gd name="connsiteX20" fmla="*/ 78328 w 264776"/>
                  <a:gd name="connsiteY20" fmla="*/ 272072 h 446792"/>
                  <a:gd name="connsiteX21" fmla="*/ 67553 w 264776"/>
                  <a:gd name="connsiteY21" fmla="*/ 273497 h 446792"/>
                  <a:gd name="connsiteX22" fmla="*/ 56242 w 264776"/>
                  <a:gd name="connsiteY22" fmla="*/ 255686 h 446792"/>
                  <a:gd name="connsiteX23" fmla="*/ 54194 w 264776"/>
                  <a:gd name="connsiteY23" fmla="*/ 243396 h 446792"/>
                  <a:gd name="connsiteX24" fmla="*/ 38609 w 264776"/>
                  <a:gd name="connsiteY24" fmla="*/ 127802 h 446792"/>
                  <a:gd name="connsiteX25" fmla="*/ 59003 w 264776"/>
                  <a:gd name="connsiteY25" fmla="*/ 150422 h 446792"/>
                  <a:gd name="connsiteX26" fmla="*/ 84918 w 264776"/>
                  <a:gd name="connsiteY26" fmla="*/ 149175 h 446792"/>
                  <a:gd name="connsiteX27" fmla="*/ 69244 w 264776"/>
                  <a:gd name="connsiteY27" fmla="*/ 186045 h 446792"/>
                  <a:gd name="connsiteX28" fmla="*/ 75746 w 264776"/>
                  <a:gd name="connsiteY28" fmla="*/ 199670 h 446792"/>
                  <a:gd name="connsiteX29" fmla="*/ 50009 w 264776"/>
                  <a:gd name="connsiteY29" fmla="*/ 217481 h 446792"/>
                  <a:gd name="connsiteX30" fmla="*/ 29170 w 264776"/>
                  <a:gd name="connsiteY30" fmla="*/ 210980 h 446792"/>
                  <a:gd name="connsiteX31" fmla="*/ 40123 w 264776"/>
                  <a:gd name="connsiteY31" fmla="*/ 269400 h 446792"/>
                  <a:gd name="connsiteX32" fmla="*/ 23648 w 264776"/>
                  <a:gd name="connsiteY32" fmla="*/ 280354 h 446792"/>
                  <a:gd name="connsiteX33" fmla="*/ 3699 w 264776"/>
                  <a:gd name="connsiteY33" fmla="*/ 274833 h 446792"/>
                  <a:gd name="connsiteX34" fmla="*/ 850 w 264776"/>
                  <a:gd name="connsiteY34" fmla="*/ 299145 h 446792"/>
                  <a:gd name="connsiteX35" fmla="*/ 98811 w 264776"/>
                  <a:gd name="connsiteY35" fmla="*/ 312325 h 446792"/>
                  <a:gd name="connsiteX36" fmla="*/ 145654 w 264776"/>
                  <a:gd name="connsiteY36" fmla="*/ 366827 h 446792"/>
                  <a:gd name="connsiteX37" fmla="*/ 167028 w 264776"/>
                  <a:gd name="connsiteY37" fmla="*/ 406813 h 446792"/>
                  <a:gd name="connsiteX38" fmla="*/ 67285 w 264776"/>
                  <a:gd name="connsiteY38" fmla="*/ 354092 h 446792"/>
                  <a:gd name="connsiteX39" fmla="*/ 46090 w 264776"/>
                  <a:gd name="connsiteY39" fmla="*/ 358011 h 446792"/>
                  <a:gd name="connsiteX40" fmla="*/ 212090 w 264776"/>
                  <a:gd name="connsiteY40" fmla="*/ 446354 h 446792"/>
                  <a:gd name="connsiteX41" fmla="*/ 221530 w 264776"/>
                  <a:gd name="connsiteY41" fmla="*/ 430324 h 446792"/>
                  <a:gd name="connsiteX42" fmla="*/ 201938 w 264776"/>
                  <a:gd name="connsiteY42" fmla="*/ 393455 h 446792"/>
                  <a:gd name="connsiteX43" fmla="*/ 172015 w 264776"/>
                  <a:gd name="connsiteY43" fmla="*/ 357833 h 446792"/>
                  <a:gd name="connsiteX44" fmla="*/ 210042 w 264776"/>
                  <a:gd name="connsiteY44" fmla="*/ 346701 h 446792"/>
                  <a:gd name="connsiteX45" fmla="*/ 256796 w 264776"/>
                  <a:gd name="connsiteY45" fmla="*/ 354271 h 446792"/>
                  <a:gd name="connsiteX46" fmla="*/ 264010 w 264776"/>
                  <a:gd name="connsiteY46" fmla="*/ 333521 h 446792"/>
                  <a:gd name="connsiteX47" fmla="*/ 253590 w 264776"/>
                  <a:gd name="connsiteY47" fmla="*/ 321943 h 446792"/>
                  <a:gd name="connsiteX48" fmla="*/ 203897 w 264776"/>
                  <a:gd name="connsiteY48" fmla="*/ 318025 h 446792"/>
                  <a:gd name="connsiteX49" fmla="*/ 134879 w 264776"/>
                  <a:gd name="connsiteY49" fmla="*/ 340111 h 446792"/>
                  <a:gd name="connsiteX50" fmla="*/ 149929 w 264776"/>
                  <a:gd name="connsiteY50" fmla="*/ 303064 h 446792"/>
                  <a:gd name="connsiteX51" fmla="*/ 212981 w 264776"/>
                  <a:gd name="connsiteY51" fmla="*/ 293446 h 446792"/>
                  <a:gd name="connsiteX52" fmla="*/ 205650 w 264776"/>
                  <a:gd name="connsiteY52" fmla="*/ 257537 h 446792"/>
                  <a:gd name="connsiteX53" fmla="*/ 189915 w 264776"/>
                  <a:gd name="connsiteY53" fmla="*/ 253281 h 446792"/>
                  <a:gd name="connsiteX54" fmla="*/ 208261 w 264776"/>
                  <a:gd name="connsiteY54" fmla="*/ 237519 h 446792"/>
                  <a:gd name="connsiteX55" fmla="*/ 199801 w 264776"/>
                  <a:gd name="connsiteY55" fmla="*/ 192991 h 446792"/>
                  <a:gd name="connsiteX56" fmla="*/ 101839 w 264776"/>
                  <a:gd name="connsiteY56" fmla="*/ 186312 h 446792"/>
                  <a:gd name="connsiteX57" fmla="*/ 121431 w 264776"/>
                  <a:gd name="connsiteY57" fmla="*/ 143030 h 446792"/>
                  <a:gd name="connsiteX58" fmla="*/ 168275 w 264776"/>
                  <a:gd name="connsiteY58" fmla="*/ 134125 h 446792"/>
                  <a:gd name="connsiteX59" fmla="*/ 192765 w 264776"/>
                  <a:gd name="connsiteY59" fmla="*/ 100996 h 446792"/>
                  <a:gd name="connsiteX60" fmla="*/ 167651 w 264776"/>
                  <a:gd name="connsiteY60" fmla="*/ 106429 h 446792"/>
                  <a:gd name="connsiteX61" fmla="*/ 124370 w 264776"/>
                  <a:gd name="connsiteY61" fmla="*/ 115334 h 446792"/>
                  <a:gd name="connsiteX62" fmla="*/ 140489 w 264776"/>
                  <a:gd name="connsiteY62" fmla="*/ 57092 h 446792"/>
                  <a:gd name="connsiteX63" fmla="*/ 161774 w 264776"/>
                  <a:gd name="connsiteY63" fmla="*/ 23607 h 446792"/>
                  <a:gd name="connsiteX64" fmla="*/ 142715 w 264776"/>
                  <a:gd name="connsiteY64" fmla="*/ -438 h 446792"/>
                  <a:gd name="connsiteX65" fmla="*/ 113772 w 264776"/>
                  <a:gd name="connsiteY65" fmla="*/ 61901 h 446792"/>
                  <a:gd name="connsiteX66" fmla="*/ 92488 w 264776"/>
                  <a:gd name="connsiteY66" fmla="*/ 123082 h 446792"/>
                  <a:gd name="connsiteX67" fmla="*/ 58736 w 264776"/>
                  <a:gd name="connsiteY67" fmla="*/ 130919 h 446792"/>
                  <a:gd name="connsiteX68" fmla="*/ 38609 w 264776"/>
                  <a:gd name="connsiteY68" fmla="*/ 127980 h 44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64776" h="446792">
                    <a:moveTo>
                      <a:pt x="128467" y="209555"/>
                    </a:moveTo>
                    <a:cubicBezTo>
                      <a:pt x="128467" y="209555"/>
                      <a:pt x="126151" y="205013"/>
                      <a:pt x="129713" y="204835"/>
                    </a:cubicBezTo>
                    <a:cubicBezTo>
                      <a:pt x="133276" y="204657"/>
                      <a:pt x="160794" y="204212"/>
                      <a:pt x="164713" y="204835"/>
                    </a:cubicBezTo>
                    <a:cubicBezTo>
                      <a:pt x="168631" y="205459"/>
                      <a:pt x="175043" y="207952"/>
                      <a:pt x="172549" y="213741"/>
                    </a:cubicBezTo>
                    <a:cubicBezTo>
                      <a:pt x="170056" y="219529"/>
                      <a:pt x="164713" y="231552"/>
                      <a:pt x="130693" y="257022"/>
                    </a:cubicBezTo>
                    <a:cubicBezTo>
                      <a:pt x="121788" y="259693"/>
                      <a:pt x="123925" y="255953"/>
                      <a:pt x="124281" y="254795"/>
                    </a:cubicBezTo>
                    <a:cubicBezTo>
                      <a:pt x="124637" y="253638"/>
                      <a:pt x="128645" y="233511"/>
                      <a:pt x="129446" y="229415"/>
                    </a:cubicBezTo>
                    <a:cubicBezTo>
                      <a:pt x="130248" y="225318"/>
                      <a:pt x="131495" y="208932"/>
                      <a:pt x="128467" y="209555"/>
                    </a:cubicBezTo>
                    <a:moveTo>
                      <a:pt x="89015" y="231285"/>
                    </a:moveTo>
                    <a:cubicBezTo>
                      <a:pt x="89015" y="231285"/>
                      <a:pt x="84918" y="226476"/>
                      <a:pt x="87768" y="224605"/>
                    </a:cubicBezTo>
                    <a:cubicBezTo>
                      <a:pt x="95905" y="219009"/>
                      <a:pt x="104382" y="213923"/>
                      <a:pt x="113149" y="209377"/>
                    </a:cubicBezTo>
                    <a:cubicBezTo>
                      <a:pt x="114841" y="209822"/>
                      <a:pt x="117513" y="208308"/>
                      <a:pt x="117335" y="212227"/>
                    </a:cubicBezTo>
                    <a:cubicBezTo>
                      <a:pt x="117305" y="219295"/>
                      <a:pt x="116739" y="226350"/>
                      <a:pt x="115643" y="233333"/>
                    </a:cubicBezTo>
                    <a:cubicBezTo>
                      <a:pt x="114218" y="238231"/>
                      <a:pt x="108429" y="266105"/>
                      <a:pt x="92310" y="266105"/>
                    </a:cubicBezTo>
                    <a:cubicBezTo>
                      <a:pt x="90084" y="254795"/>
                      <a:pt x="91687" y="231463"/>
                      <a:pt x="89015" y="231107"/>
                    </a:cubicBezTo>
                    <a:close/>
                    <a:moveTo>
                      <a:pt x="54194" y="243574"/>
                    </a:moveTo>
                    <a:cubicBezTo>
                      <a:pt x="56874" y="242921"/>
                      <a:pt x="59451" y="241902"/>
                      <a:pt x="61853" y="240547"/>
                    </a:cubicBezTo>
                    <a:cubicBezTo>
                      <a:pt x="65683" y="237665"/>
                      <a:pt x="69837" y="235244"/>
                      <a:pt x="74232" y="233333"/>
                    </a:cubicBezTo>
                    <a:cubicBezTo>
                      <a:pt x="76903" y="233333"/>
                      <a:pt x="77260" y="232086"/>
                      <a:pt x="77527" y="237430"/>
                    </a:cubicBezTo>
                    <a:cubicBezTo>
                      <a:pt x="77794" y="242773"/>
                      <a:pt x="81178" y="268332"/>
                      <a:pt x="81178" y="268332"/>
                    </a:cubicBezTo>
                    <a:cubicBezTo>
                      <a:pt x="81178" y="268332"/>
                      <a:pt x="83048" y="271627"/>
                      <a:pt x="78328" y="272072"/>
                    </a:cubicBezTo>
                    <a:cubicBezTo>
                      <a:pt x="73608" y="272517"/>
                      <a:pt x="68799" y="274744"/>
                      <a:pt x="67553" y="273497"/>
                    </a:cubicBezTo>
                    <a:cubicBezTo>
                      <a:pt x="66306" y="272250"/>
                      <a:pt x="57667" y="257467"/>
                      <a:pt x="56242" y="255686"/>
                    </a:cubicBezTo>
                    <a:cubicBezTo>
                      <a:pt x="54818" y="253905"/>
                      <a:pt x="51879" y="245177"/>
                      <a:pt x="54194" y="243396"/>
                    </a:cubicBezTo>
                    <a:close/>
                    <a:moveTo>
                      <a:pt x="38609" y="127802"/>
                    </a:moveTo>
                    <a:cubicBezTo>
                      <a:pt x="35492" y="138400"/>
                      <a:pt x="46714" y="145613"/>
                      <a:pt x="59003" y="150422"/>
                    </a:cubicBezTo>
                    <a:cubicBezTo>
                      <a:pt x="71293" y="155231"/>
                      <a:pt x="85720" y="145435"/>
                      <a:pt x="84918" y="149175"/>
                    </a:cubicBezTo>
                    <a:cubicBezTo>
                      <a:pt x="81340" y="162102"/>
                      <a:pt x="76070" y="174499"/>
                      <a:pt x="69244" y="186045"/>
                    </a:cubicBezTo>
                    <a:cubicBezTo>
                      <a:pt x="73341" y="192367"/>
                      <a:pt x="77349" y="195662"/>
                      <a:pt x="75746" y="199670"/>
                    </a:cubicBezTo>
                    <a:cubicBezTo>
                      <a:pt x="72718" y="207329"/>
                      <a:pt x="59181" y="211247"/>
                      <a:pt x="50009" y="217481"/>
                    </a:cubicBezTo>
                    <a:cubicBezTo>
                      <a:pt x="44042" y="218104"/>
                      <a:pt x="34780" y="205280"/>
                      <a:pt x="29170" y="210980"/>
                    </a:cubicBezTo>
                    <a:cubicBezTo>
                      <a:pt x="12427" y="227099"/>
                      <a:pt x="33355" y="262632"/>
                      <a:pt x="40123" y="269400"/>
                    </a:cubicBezTo>
                    <a:cubicBezTo>
                      <a:pt x="56599" y="280889"/>
                      <a:pt x="29882" y="280800"/>
                      <a:pt x="23648" y="280354"/>
                    </a:cubicBezTo>
                    <a:cubicBezTo>
                      <a:pt x="12249" y="279642"/>
                      <a:pt x="9844" y="271449"/>
                      <a:pt x="3699" y="274833"/>
                    </a:cubicBezTo>
                    <a:cubicBezTo>
                      <a:pt x="1829" y="275812"/>
                      <a:pt x="-2356" y="282937"/>
                      <a:pt x="850" y="299145"/>
                    </a:cubicBezTo>
                    <a:cubicBezTo>
                      <a:pt x="16791" y="353202"/>
                      <a:pt x="53036" y="318648"/>
                      <a:pt x="98811" y="312325"/>
                    </a:cubicBezTo>
                    <a:cubicBezTo>
                      <a:pt x="106114" y="316244"/>
                      <a:pt x="77438" y="379829"/>
                      <a:pt x="145654" y="366827"/>
                    </a:cubicBezTo>
                    <a:cubicBezTo>
                      <a:pt x="149929" y="369232"/>
                      <a:pt x="170946" y="400223"/>
                      <a:pt x="167028" y="406813"/>
                    </a:cubicBezTo>
                    <a:cubicBezTo>
                      <a:pt x="163109" y="413404"/>
                      <a:pt x="83494" y="389448"/>
                      <a:pt x="67285" y="354092"/>
                    </a:cubicBezTo>
                    <a:cubicBezTo>
                      <a:pt x="58380" y="347413"/>
                      <a:pt x="42795" y="341446"/>
                      <a:pt x="46090" y="358011"/>
                    </a:cubicBezTo>
                    <a:cubicBezTo>
                      <a:pt x="46090" y="396216"/>
                      <a:pt x="163020" y="444038"/>
                      <a:pt x="212090" y="446354"/>
                    </a:cubicBezTo>
                    <a:cubicBezTo>
                      <a:pt x="219393" y="446354"/>
                      <a:pt x="221441" y="439764"/>
                      <a:pt x="221530" y="430324"/>
                    </a:cubicBezTo>
                    <a:cubicBezTo>
                      <a:pt x="221530" y="423289"/>
                      <a:pt x="210309" y="409129"/>
                      <a:pt x="201938" y="393455"/>
                    </a:cubicBezTo>
                    <a:cubicBezTo>
                      <a:pt x="193689" y="380232"/>
                      <a:pt x="183615" y="368240"/>
                      <a:pt x="172015" y="357833"/>
                    </a:cubicBezTo>
                    <a:cubicBezTo>
                      <a:pt x="172460" y="354894"/>
                      <a:pt x="190717" y="351421"/>
                      <a:pt x="210042" y="346701"/>
                    </a:cubicBezTo>
                    <a:cubicBezTo>
                      <a:pt x="229456" y="346701"/>
                      <a:pt x="239163" y="358189"/>
                      <a:pt x="256796" y="354271"/>
                    </a:cubicBezTo>
                    <a:cubicBezTo>
                      <a:pt x="264188" y="352044"/>
                      <a:pt x="265256" y="342248"/>
                      <a:pt x="264010" y="333521"/>
                    </a:cubicBezTo>
                    <a:cubicBezTo>
                      <a:pt x="263386" y="329335"/>
                      <a:pt x="261160" y="326218"/>
                      <a:pt x="253590" y="321943"/>
                    </a:cubicBezTo>
                    <a:cubicBezTo>
                      <a:pt x="236848" y="312503"/>
                      <a:pt x="213604" y="317312"/>
                      <a:pt x="203897" y="318025"/>
                    </a:cubicBezTo>
                    <a:cubicBezTo>
                      <a:pt x="179751" y="321181"/>
                      <a:pt x="156371" y="328662"/>
                      <a:pt x="134879" y="340111"/>
                    </a:cubicBezTo>
                    <a:cubicBezTo>
                      <a:pt x="119828" y="341179"/>
                      <a:pt x="135502" y="312593"/>
                      <a:pt x="149929" y="303064"/>
                    </a:cubicBezTo>
                    <a:cubicBezTo>
                      <a:pt x="175043" y="298967"/>
                      <a:pt x="202205" y="301015"/>
                      <a:pt x="212981" y="293446"/>
                    </a:cubicBezTo>
                    <a:cubicBezTo>
                      <a:pt x="220872" y="281505"/>
                      <a:pt x="217591" y="265428"/>
                      <a:pt x="205650" y="257537"/>
                    </a:cubicBezTo>
                    <a:cubicBezTo>
                      <a:pt x="200999" y="254463"/>
                      <a:pt x="195481" y="252971"/>
                      <a:pt x="189915" y="253281"/>
                    </a:cubicBezTo>
                    <a:cubicBezTo>
                      <a:pt x="183681" y="253281"/>
                      <a:pt x="194546" y="244376"/>
                      <a:pt x="208261" y="237519"/>
                    </a:cubicBezTo>
                    <a:cubicBezTo>
                      <a:pt x="218057" y="226476"/>
                      <a:pt x="222421" y="208219"/>
                      <a:pt x="199801" y="192991"/>
                    </a:cubicBezTo>
                    <a:cubicBezTo>
                      <a:pt x="166583" y="174556"/>
                      <a:pt x="110745" y="185777"/>
                      <a:pt x="101839" y="186312"/>
                    </a:cubicBezTo>
                    <a:cubicBezTo>
                      <a:pt x="108251" y="166452"/>
                      <a:pt x="115643" y="147572"/>
                      <a:pt x="121431" y="143030"/>
                    </a:cubicBezTo>
                    <a:cubicBezTo>
                      <a:pt x="133276" y="140448"/>
                      <a:pt x="149128" y="137598"/>
                      <a:pt x="168275" y="134125"/>
                    </a:cubicBezTo>
                    <a:cubicBezTo>
                      <a:pt x="187422" y="130652"/>
                      <a:pt x="221708" y="123616"/>
                      <a:pt x="192765" y="100996"/>
                    </a:cubicBezTo>
                    <a:cubicBezTo>
                      <a:pt x="175845" y="93248"/>
                      <a:pt x="171481" y="100996"/>
                      <a:pt x="167651" y="106429"/>
                    </a:cubicBezTo>
                    <a:cubicBezTo>
                      <a:pt x="143784" y="109635"/>
                      <a:pt x="132474" y="116136"/>
                      <a:pt x="124370" y="115334"/>
                    </a:cubicBezTo>
                    <a:cubicBezTo>
                      <a:pt x="126953" y="99037"/>
                      <a:pt x="136749" y="71964"/>
                      <a:pt x="140489" y="57092"/>
                    </a:cubicBezTo>
                    <a:cubicBezTo>
                      <a:pt x="144230" y="42219"/>
                      <a:pt x="157054" y="31444"/>
                      <a:pt x="161774" y="23607"/>
                    </a:cubicBezTo>
                    <a:cubicBezTo>
                      <a:pt x="162614" y="11863"/>
                      <a:pt x="154341" y="1425"/>
                      <a:pt x="142715" y="-438"/>
                    </a:cubicBezTo>
                    <a:cubicBezTo>
                      <a:pt x="128674" y="18004"/>
                      <a:pt x="118799" y="39273"/>
                      <a:pt x="113772" y="61901"/>
                    </a:cubicBezTo>
                    <a:cubicBezTo>
                      <a:pt x="111190" y="71430"/>
                      <a:pt x="97654" y="122013"/>
                      <a:pt x="92488" y="123082"/>
                    </a:cubicBezTo>
                    <a:cubicBezTo>
                      <a:pt x="81458" y="126567"/>
                      <a:pt x="70173" y="129188"/>
                      <a:pt x="58736" y="130919"/>
                    </a:cubicBezTo>
                    <a:cubicBezTo>
                      <a:pt x="52413" y="129850"/>
                      <a:pt x="41726" y="125130"/>
                      <a:pt x="38609" y="127980"/>
                    </a:cubicBezTo>
                    <a:close/>
                  </a:path>
                </a:pathLst>
              </a:custGeom>
              <a:grpFill/>
              <a:ln w="88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6" Type="http://schemas.openxmlformats.org/officeDocument/2006/relationships/notesSlide" Target="../notesSlides/notesSlide3.xml"/><Relationship Id="rId25" Type="http://schemas.openxmlformats.org/officeDocument/2006/relationships/slideLayout" Target="../slideLayouts/slideLayout15.xml"/><Relationship Id="rId24" Type="http://schemas.openxmlformats.org/officeDocument/2006/relationships/image" Target="../media/image7.jpeg"/><Relationship Id="rId23" Type="http://schemas.openxmlformats.org/officeDocument/2006/relationships/image" Target="../media/image6.jpeg"/><Relationship Id="rId22" Type="http://schemas.openxmlformats.org/officeDocument/2006/relationships/image" Target="../media/image5.jpeg"/><Relationship Id="rId21" Type="http://schemas.openxmlformats.org/officeDocument/2006/relationships/image" Target="../media/image4.jpeg"/><Relationship Id="rId20" Type="http://schemas.openxmlformats.org/officeDocument/2006/relationships/image" Target="../media/image3.jpeg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5.xml"/><Relationship Id="rId24" Type="http://schemas.openxmlformats.org/officeDocument/2006/relationships/image" Target="../media/image7.jpeg"/><Relationship Id="rId23" Type="http://schemas.openxmlformats.org/officeDocument/2006/relationships/image" Target="../media/image6.jpeg"/><Relationship Id="rId22" Type="http://schemas.openxmlformats.org/officeDocument/2006/relationships/image" Target="../media/image5.jpeg"/><Relationship Id="rId21" Type="http://schemas.openxmlformats.org/officeDocument/2006/relationships/image" Target="../media/image4.jpeg"/><Relationship Id="rId20" Type="http://schemas.openxmlformats.org/officeDocument/2006/relationships/image" Target="../media/image3.jpeg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1527521" y="5792813"/>
            <a:ext cx="2077200" cy="352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组别：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第二组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082687" y="5792812"/>
            <a:ext cx="2026621" cy="352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答辩人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周樂盈</a:t>
            </a: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8587274" y="5792812"/>
            <a:ext cx="2012496" cy="356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时间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2025.8.29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689100" y="4298950"/>
            <a:ext cx="8813800" cy="714375"/>
          </a:xfrm>
        </p:spPr>
        <p:txBody>
          <a:bodyPr anchor="ctr" anchorCtr="0">
            <a:normAutofit lnSpcReduction="20000"/>
          </a:bodyPr>
          <a:lstStyle/>
          <a:p>
            <a:pPr marL="0" indent="0" algn="ctr">
              <a:buNone/>
            </a:pPr>
            <a:r>
              <a:rPr lang="zh-CN" altLang="en-US" sz="3600" b="1" dirty="0"/>
              <a:t>智慧医疗</a:t>
            </a:r>
            <a:r>
              <a:rPr lang="zh-CN" altLang="en-US" sz="3600" b="1" dirty="0"/>
              <a:t>管理系统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689100" y="4995863"/>
            <a:ext cx="8813800" cy="4429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1800" dirty="0">
                <a:solidFill>
                  <a:schemeClr val="accent3"/>
                </a:solidFill>
              </a:rPr>
              <a:t>Smart Healthcare Management System</a:t>
            </a:r>
            <a:endParaRPr lang="en-US" altLang="zh-CN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226878"/>
            <a:ext cx="8643848" cy="524510"/>
          </a:xfrm>
        </p:spPr>
        <p:txBody>
          <a:bodyPr/>
          <a:lstStyle/>
          <a:p>
            <a:r>
              <a:rPr lang="zh-CN" altLang="en-US" dirty="0"/>
              <a:t>实践</a:t>
            </a:r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745392" y="1234412"/>
            <a:ext cx="2620107" cy="4644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0400" y="5944324"/>
            <a:ext cx="1085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60400" y="1084217"/>
            <a:ext cx="0" cy="48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3424114" y="1234412"/>
            <a:ext cx="2620107" cy="4644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6102836" y="1234412"/>
            <a:ext cx="2620107" cy="4644000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8781557" y="1234412"/>
            <a:ext cx="2620107" cy="46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2"/>
          <p:cNvSpPr/>
          <p:nvPr>
            <p:custDataLst>
              <p:tags r:id="rId5"/>
            </p:custDataLst>
          </p:nvPr>
        </p:nvSpPr>
        <p:spPr>
          <a:xfrm>
            <a:off x="703385" y="2483086"/>
            <a:ext cx="10785230" cy="2297723"/>
          </a:xfrm>
          <a:custGeom>
            <a:avLst/>
            <a:gdLst>
              <a:gd name="connsiteX0" fmla="*/ 0 w 6858000"/>
              <a:gd name="connsiteY0" fmla="*/ 2297723 h 2297723"/>
              <a:gd name="connsiteX1" fmla="*/ 1828800 w 6858000"/>
              <a:gd name="connsiteY1" fmla="*/ 1066800 h 2297723"/>
              <a:gd name="connsiteX2" fmla="*/ 4712677 w 6858000"/>
              <a:gd name="connsiteY2" fmla="*/ 1664676 h 2297723"/>
              <a:gd name="connsiteX3" fmla="*/ 6858000 w 6858000"/>
              <a:gd name="connsiteY3" fmla="*/ 0 h 22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297723">
                <a:moveTo>
                  <a:pt x="0" y="2297723"/>
                </a:moveTo>
                <a:cubicBezTo>
                  <a:pt x="521677" y="1735015"/>
                  <a:pt x="1043354" y="1172308"/>
                  <a:pt x="1828800" y="1066800"/>
                </a:cubicBezTo>
                <a:cubicBezTo>
                  <a:pt x="2614246" y="961292"/>
                  <a:pt x="3874477" y="1842476"/>
                  <a:pt x="4712677" y="1664676"/>
                </a:cubicBezTo>
                <a:cubicBezTo>
                  <a:pt x="5550877" y="1486876"/>
                  <a:pt x="6204438" y="743438"/>
                  <a:pt x="685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921569" y="4822417"/>
            <a:ext cx="224137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spc="300" dirty="0">
                <a:solidFill>
                  <a:schemeClr val="bg1"/>
                </a:solidFill>
                <a:latin typeface="微软雅黑" panose="020B0503020204020204" charset="-122"/>
              </a:rPr>
              <a:t>功能</a:t>
            </a:r>
            <a:endParaRPr lang="zh-CN" altLang="en-US" sz="2800" spc="30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3613479" y="4822417"/>
            <a:ext cx="224137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整合</a:t>
            </a:r>
            <a:endParaRPr lang="zh-CN" altLang="en-US" sz="28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8"/>
            </p:custDataLst>
          </p:nvPr>
        </p:nvSpPr>
        <p:spPr>
          <a:xfrm>
            <a:off x="6292201" y="4822417"/>
            <a:ext cx="224137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endParaRPr lang="en-US" altLang="zh-CN" sz="28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9"/>
            </p:custDataLst>
          </p:nvPr>
        </p:nvSpPr>
        <p:spPr>
          <a:xfrm>
            <a:off x="8970922" y="4822417"/>
            <a:ext cx="224137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8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10"/>
            </p:custDataLst>
          </p:nvPr>
        </p:nvSpPr>
        <p:spPr>
          <a:xfrm>
            <a:off x="1015055" y="1471317"/>
            <a:ext cx="2080780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参考源码，学习整体思路。</a:t>
            </a:r>
            <a:endParaRPr lang="zh-CN" altLang="en-US" sz="1200" spc="300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 spc="300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拆解成小功能模块，</a:t>
            </a:r>
            <a:r>
              <a:rPr lang="zh-CN" altLang="en-US" sz="1200" spc="300" dirty="0">
                <a:solidFill>
                  <a:schemeClr val="bg1"/>
                </a:solidFill>
              </a:rPr>
              <a:t>分头行动</a:t>
            </a:r>
            <a:endParaRPr lang="zh-CN" altLang="en-US" sz="1200" spc="3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>
            <p:custDataLst>
              <p:tags r:id="rId11"/>
            </p:custDataLst>
          </p:nvPr>
        </p:nvSpPr>
        <p:spPr>
          <a:xfrm>
            <a:off x="3698628" y="1471317"/>
            <a:ext cx="20807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小模块通过接口和数据库连接起来</a:t>
            </a:r>
            <a:endParaRPr lang="zh-CN" altLang="en-US" sz="1200" spc="3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6372499" y="1471317"/>
            <a:ext cx="208078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在医院这种嘈杂、时间紧张的环境下也能快速找到操作重点</a:t>
            </a:r>
            <a:endParaRPr lang="zh-CN" altLang="en-US" sz="1200" spc="3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9049297" y="1471317"/>
            <a:ext cx="208078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功能是否流畅</a:t>
            </a:r>
            <a:endParaRPr lang="zh-CN" altLang="en-US" sz="1200" spc="300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 spc="300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spc="300" dirty="0">
                <a:solidFill>
                  <a:schemeClr val="bg1"/>
                </a:solidFill>
              </a:rPr>
              <a:t>有没有</a:t>
            </a:r>
            <a:r>
              <a:rPr lang="en-US" altLang="zh-CN" sz="1200" spc="300" dirty="0">
                <a:solidFill>
                  <a:schemeClr val="bg1"/>
                </a:solidFill>
              </a:rPr>
              <a:t> bug</a:t>
            </a:r>
            <a:endParaRPr lang="en-US" altLang="zh-CN" sz="1200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351589" y="1116244"/>
            <a:ext cx="7488822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en-US" altLang="zh-CN" sz="32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1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有情下一组</a:t>
            </a:r>
            <a:endParaRPr kumimoji="0" lang="zh-CN" altLang="en-US" sz="3200" b="1" i="0" u="none" strike="noStrike" kern="1200" cap="none" spc="1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1527521" y="5792813"/>
            <a:ext cx="2077200" cy="352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组别：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第二组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082687" y="5792812"/>
            <a:ext cx="2026621" cy="352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答辩人：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周樂盈</a:t>
            </a: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8587274" y="5792812"/>
            <a:ext cx="2012496" cy="356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时间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lang="en-US" altLang="zh-CN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2025.8.29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512011" y="2574820"/>
            <a:ext cx="3175352" cy="75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Thanks for your listening</a:t>
            </a:r>
            <a:endParaRPr kumimoji="0" lang="en-US" altLang="zh-CN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199005" y="2523843"/>
            <a:ext cx="1709837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494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6135847" y="2924237"/>
            <a:ext cx="5844097" cy="511814"/>
            <a:chOff x="5181690" y="2820871"/>
            <a:chExt cx="6290318" cy="550893"/>
          </a:xfrm>
        </p:grpSpPr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6025662" y="2880873"/>
              <a:ext cx="54463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人员</a:t>
              </a:r>
              <a:r>
                <a:rPr lang="zh-CN" altLang="en-US" sz="2400" b="1" spc="300" dirty="0">
                  <a:latin typeface="+mj-ea"/>
                  <a:ea typeface="+mj-ea"/>
                </a:rPr>
                <a:t>配置</a:t>
              </a:r>
              <a:endParaRPr lang="zh-CN" altLang="en-US" sz="2400" b="1" spc="3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6137763" y="3642259"/>
            <a:ext cx="5844097" cy="511814"/>
            <a:chOff x="5181690" y="3693789"/>
            <a:chExt cx="6290318" cy="550893"/>
          </a:xfrm>
        </p:grpSpPr>
        <p:sp>
          <p:nvSpPr>
            <p:cNvPr id="5" name="椭圆 4"/>
            <p:cNvSpPr/>
            <p:nvPr>
              <p:custDataLst>
                <p:tags r:id="rId5"/>
              </p:custDataLst>
            </p:nvPr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6025662" y="3748369"/>
              <a:ext cx="54463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需求分析</a:t>
              </a:r>
              <a:endParaRPr lang="zh-CN" altLang="en-US" sz="2400" b="1" spc="300" dirty="0">
                <a:latin typeface="+mj-ea"/>
                <a:ea typeface="+mj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6135847" y="4361345"/>
            <a:ext cx="5853574" cy="511814"/>
            <a:chOff x="5184190" y="4548742"/>
            <a:chExt cx="6300518" cy="550893"/>
          </a:xfrm>
        </p:grpSpPr>
        <p:sp>
          <p:nvSpPr>
            <p:cNvPr id="6" name="椭圆 5"/>
            <p:cNvSpPr/>
            <p:nvPr>
              <p:custDataLst>
                <p:tags r:id="rId8"/>
              </p:custDataLst>
            </p:nvPr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9"/>
              </p:custDataLst>
            </p:nvPr>
          </p:nvSpPr>
          <p:spPr>
            <a:xfrm>
              <a:off x="6025662" y="4608744"/>
              <a:ext cx="54590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技术路线</a:t>
              </a:r>
              <a:endParaRPr lang="zh-CN" altLang="en-US" sz="2400" b="1" spc="300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6135847" y="5077767"/>
            <a:ext cx="5844097" cy="511814"/>
            <a:chOff x="5181690" y="5404127"/>
            <a:chExt cx="6290318" cy="550893"/>
          </a:xfrm>
        </p:grpSpPr>
        <p:sp>
          <p:nvSpPr>
            <p:cNvPr id="7" name="椭圆 6"/>
            <p:cNvSpPr/>
            <p:nvPr>
              <p:custDataLst>
                <p:tags r:id="rId11"/>
              </p:custDataLst>
            </p:nvPr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6025662" y="5469119"/>
              <a:ext cx="5446346" cy="397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实践</a:t>
              </a:r>
              <a:r>
                <a:rPr lang="zh-CN" altLang="en-US" sz="2400" b="1" spc="300" dirty="0">
                  <a:latin typeface="+mj-ea"/>
                  <a:ea typeface="+mj-ea"/>
                </a:rPr>
                <a:t>思路</a:t>
              </a:r>
              <a:endParaRPr lang="zh-CN" altLang="en-US" sz="2400" b="1" spc="300" dirty="0">
                <a:latin typeface="+mj-ea"/>
                <a:ea typeface="+mj-ea"/>
              </a:endParaRPr>
            </a:p>
          </p:txBody>
        </p:sp>
      </p:grpSp>
      <p:sp>
        <p:nvSpPr>
          <p:cNvPr id="23" name="文本占位符 5"/>
          <p:cNvSpPr txBox="1"/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4" name="文本占位符 8"/>
          <p:cNvSpPr txBox="1"/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人员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2673819" y="938374"/>
            <a:ext cx="3273369" cy="2364289"/>
            <a:chOff x="2673819" y="1050517"/>
            <a:chExt cx="3273369" cy="2364289"/>
          </a:xfrm>
        </p:grpSpPr>
        <p:sp>
          <p:nvSpPr>
            <p:cNvPr id="20" name="椭圆 19"/>
            <p:cNvSpPr/>
            <p:nvPr>
              <p:custDataLst>
                <p:tags r:id="rId2"/>
              </p:custDataLst>
            </p:nvPr>
          </p:nvSpPr>
          <p:spPr>
            <a:xfrm>
              <a:off x="4076785" y="15584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3"/>
              </p:custDataLst>
            </p:nvPr>
          </p:nvSpPr>
          <p:spPr>
            <a:xfrm>
              <a:off x="3389464" y="1050517"/>
              <a:ext cx="1842135" cy="18421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2673819" y="289283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沐白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5"/>
            </p:custDataLst>
          </p:nvPr>
        </p:nvGrpSpPr>
        <p:grpSpPr>
          <a:xfrm>
            <a:off x="6244814" y="1446302"/>
            <a:ext cx="3273369" cy="1856361"/>
            <a:chOff x="6244814" y="1558445"/>
            <a:chExt cx="3273369" cy="1856361"/>
          </a:xfrm>
        </p:grpSpPr>
        <p:sp>
          <p:nvSpPr>
            <p:cNvPr id="26" name="椭圆 25"/>
            <p:cNvSpPr/>
            <p:nvPr>
              <p:custDataLst>
                <p:tags r:id="rId6"/>
              </p:custDataLst>
            </p:nvPr>
          </p:nvSpPr>
          <p:spPr>
            <a:xfrm>
              <a:off x="7647780" y="15584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6244814" y="289283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y9</a:t>
              </a:r>
              <a:endParaRPr kumimoji="0" lang="en-US" altLang="zh-CN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8"/>
            </p:custDataLst>
          </p:nvPr>
        </p:nvGrpSpPr>
        <p:grpSpPr>
          <a:xfrm>
            <a:off x="4473829" y="3833752"/>
            <a:ext cx="3273369" cy="1884229"/>
            <a:chOff x="4459315" y="3916867"/>
            <a:chExt cx="3273369" cy="1884229"/>
          </a:xfrm>
        </p:grpSpPr>
        <p:sp>
          <p:nvSpPr>
            <p:cNvPr id="47" name="椭圆 46"/>
            <p:cNvSpPr/>
            <p:nvPr>
              <p:custDataLst>
                <p:tags r:id="rId9"/>
              </p:custDataLst>
            </p:nvPr>
          </p:nvSpPr>
          <p:spPr>
            <a:xfrm>
              <a:off x="5862281" y="39485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10"/>
              </p:custDataLst>
            </p:nvPr>
          </p:nvSpPr>
          <p:spPr>
            <a:xfrm>
              <a:off x="5820554" y="3916867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11"/>
              </p:custDataLst>
            </p:nvPr>
          </p:nvSpPr>
          <p:spPr>
            <a:xfrm>
              <a:off x="4459315" y="527912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endParaRPr kumimoji="0" lang="en-US" altLang="zh-CN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12"/>
            </p:custDataLst>
          </p:nvPr>
        </p:nvGrpSpPr>
        <p:grpSpPr>
          <a:xfrm>
            <a:off x="7896012" y="3836927"/>
            <a:ext cx="3273369" cy="1875339"/>
            <a:chOff x="7881498" y="3926541"/>
            <a:chExt cx="3273369" cy="1875339"/>
          </a:xfrm>
        </p:grpSpPr>
        <p:sp>
          <p:nvSpPr>
            <p:cNvPr id="53" name="椭圆 52"/>
            <p:cNvSpPr/>
            <p:nvPr>
              <p:custDataLst>
                <p:tags r:id="rId13"/>
              </p:custDataLst>
            </p:nvPr>
          </p:nvSpPr>
          <p:spPr>
            <a:xfrm>
              <a:off x="9284464" y="3958219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椭圆 53"/>
            <p:cNvSpPr/>
            <p:nvPr>
              <p:custDataLst>
                <p:tags r:id="rId14"/>
              </p:custDataLst>
            </p:nvPr>
          </p:nvSpPr>
          <p:spPr>
            <a:xfrm>
              <a:off x="9242737" y="3926541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5"/>
              </p:custDataLst>
            </p:nvPr>
          </p:nvSpPr>
          <p:spPr>
            <a:xfrm>
              <a:off x="7881498" y="5279910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心剑未出鞘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16"/>
            </p:custDataLst>
          </p:nvPr>
        </p:nvGrpSpPr>
        <p:grpSpPr>
          <a:xfrm>
            <a:off x="1051013" y="3833752"/>
            <a:ext cx="3273369" cy="1884229"/>
            <a:chOff x="1036499" y="3929346"/>
            <a:chExt cx="3273369" cy="1884229"/>
          </a:xfrm>
        </p:grpSpPr>
        <p:sp>
          <p:nvSpPr>
            <p:cNvPr id="59" name="椭圆 58"/>
            <p:cNvSpPr/>
            <p:nvPr>
              <p:custDataLst>
                <p:tags r:id="rId17"/>
              </p:custDataLst>
            </p:nvPr>
          </p:nvSpPr>
          <p:spPr>
            <a:xfrm>
              <a:off x="2440100" y="3961024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椭圆 59"/>
            <p:cNvSpPr/>
            <p:nvPr>
              <p:custDataLst>
                <p:tags r:id="rId18"/>
              </p:custDataLst>
            </p:nvPr>
          </p:nvSpPr>
          <p:spPr>
            <a:xfrm>
              <a:off x="2398373" y="3929346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19"/>
              </p:custDataLst>
            </p:nvPr>
          </p:nvSpPr>
          <p:spPr>
            <a:xfrm>
              <a:off x="1036499" y="5291605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夏林果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4" name="文本框 63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高兴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89630" y="937895"/>
            <a:ext cx="1842135" cy="1842135"/>
          </a:xfrm>
          <a:prstGeom prst="rect">
            <a:avLst/>
          </a:prstGeom>
        </p:spPr>
      </p:pic>
      <p:pic>
        <p:nvPicPr>
          <p:cNvPr id="4" name="图片 3" descr="袁昊宇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2140" y="948055"/>
            <a:ext cx="1838325" cy="1838325"/>
          </a:xfrm>
          <a:prstGeom prst="rect">
            <a:avLst/>
          </a:prstGeom>
        </p:spPr>
      </p:pic>
      <p:pic>
        <p:nvPicPr>
          <p:cNvPr id="5" name="图片 4" descr="C:/Users/10593/Desktop/周樂盈.jpg周樂盈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766570" y="3354070"/>
            <a:ext cx="1842135" cy="1842135"/>
          </a:xfrm>
          <a:prstGeom prst="rect">
            <a:avLst/>
          </a:prstGeom>
        </p:spPr>
      </p:pic>
      <p:pic>
        <p:nvPicPr>
          <p:cNvPr id="6" name="图片 5" descr="C:/Users/10593/Desktop/罗敏瑞.jpg罗敏瑞"/>
          <p:cNvPicPr>
            <a:picLocks noChangeAspect="1"/>
          </p:cNvPicPr>
          <p:nvPr/>
        </p:nvPicPr>
        <p:blipFill>
          <a:blip r:embed="rId23"/>
          <a:srcRect t="52" b="52"/>
          <a:stretch>
            <a:fillRect/>
          </a:stretch>
        </p:blipFill>
        <p:spPr>
          <a:xfrm>
            <a:off x="5120005" y="3354070"/>
            <a:ext cx="1842135" cy="1842135"/>
          </a:xfrm>
          <a:prstGeom prst="rect">
            <a:avLst/>
          </a:prstGeom>
        </p:spPr>
      </p:pic>
      <p:pic>
        <p:nvPicPr>
          <p:cNvPr id="7" name="图片 6" descr="C:/Users/10593/Desktop/王梓凯.jpg王梓凯"/>
          <p:cNvPicPr>
            <a:picLocks noChangeAspect="1"/>
          </p:cNvPicPr>
          <p:nvPr/>
        </p:nvPicPr>
        <p:blipFill>
          <a:blip r:embed="rId24"/>
          <a:srcRect t="17" b="17"/>
          <a:stretch>
            <a:fillRect/>
          </a:stretch>
        </p:blipFill>
        <p:spPr>
          <a:xfrm>
            <a:off x="8611235" y="3354070"/>
            <a:ext cx="1842135" cy="18421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人员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2673819" y="938374"/>
            <a:ext cx="3273369" cy="2364289"/>
            <a:chOff x="2673819" y="1050517"/>
            <a:chExt cx="3273369" cy="2364289"/>
          </a:xfrm>
        </p:grpSpPr>
        <p:sp>
          <p:nvSpPr>
            <p:cNvPr id="20" name="椭圆 19"/>
            <p:cNvSpPr/>
            <p:nvPr>
              <p:custDataLst>
                <p:tags r:id="rId2"/>
              </p:custDataLst>
            </p:nvPr>
          </p:nvSpPr>
          <p:spPr>
            <a:xfrm>
              <a:off x="4076785" y="15584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3"/>
              </p:custDataLst>
            </p:nvPr>
          </p:nvSpPr>
          <p:spPr>
            <a:xfrm>
              <a:off x="3389464" y="1050517"/>
              <a:ext cx="1842135" cy="18421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2673819" y="289283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高兴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5"/>
            </p:custDataLst>
          </p:nvPr>
        </p:nvGrpSpPr>
        <p:grpSpPr>
          <a:xfrm>
            <a:off x="6244814" y="1446302"/>
            <a:ext cx="3273369" cy="1856361"/>
            <a:chOff x="6244814" y="1558445"/>
            <a:chExt cx="3273369" cy="1856361"/>
          </a:xfrm>
        </p:grpSpPr>
        <p:sp>
          <p:nvSpPr>
            <p:cNvPr id="26" name="椭圆 25"/>
            <p:cNvSpPr/>
            <p:nvPr>
              <p:custDataLst>
                <p:tags r:id="rId6"/>
              </p:custDataLst>
            </p:nvPr>
          </p:nvSpPr>
          <p:spPr>
            <a:xfrm>
              <a:off x="7647780" y="15584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6244814" y="289283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袁昊宇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8"/>
            </p:custDataLst>
          </p:nvPr>
        </p:nvGrpSpPr>
        <p:grpSpPr>
          <a:xfrm>
            <a:off x="4473829" y="3833752"/>
            <a:ext cx="3273369" cy="1884229"/>
            <a:chOff x="4459315" y="3916867"/>
            <a:chExt cx="3273369" cy="1884229"/>
          </a:xfrm>
        </p:grpSpPr>
        <p:sp>
          <p:nvSpPr>
            <p:cNvPr id="47" name="椭圆 46"/>
            <p:cNvSpPr/>
            <p:nvPr>
              <p:custDataLst>
                <p:tags r:id="rId9"/>
              </p:custDataLst>
            </p:nvPr>
          </p:nvSpPr>
          <p:spPr>
            <a:xfrm>
              <a:off x="5862281" y="3948545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10"/>
              </p:custDataLst>
            </p:nvPr>
          </p:nvSpPr>
          <p:spPr>
            <a:xfrm>
              <a:off x="5820554" y="3916867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11"/>
              </p:custDataLst>
            </p:nvPr>
          </p:nvSpPr>
          <p:spPr>
            <a:xfrm>
              <a:off x="4459315" y="5279126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罗敏瑞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12"/>
            </p:custDataLst>
          </p:nvPr>
        </p:nvGrpSpPr>
        <p:grpSpPr>
          <a:xfrm>
            <a:off x="7896012" y="3836927"/>
            <a:ext cx="3273369" cy="1875339"/>
            <a:chOff x="7881498" y="3926541"/>
            <a:chExt cx="3273369" cy="1875339"/>
          </a:xfrm>
        </p:grpSpPr>
        <p:sp>
          <p:nvSpPr>
            <p:cNvPr id="53" name="椭圆 52"/>
            <p:cNvSpPr/>
            <p:nvPr>
              <p:custDataLst>
                <p:tags r:id="rId13"/>
              </p:custDataLst>
            </p:nvPr>
          </p:nvSpPr>
          <p:spPr>
            <a:xfrm>
              <a:off x="9284464" y="3958219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椭圆 53"/>
            <p:cNvSpPr/>
            <p:nvPr>
              <p:custDataLst>
                <p:tags r:id="rId14"/>
              </p:custDataLst>
            </p:nvPr>
          </p:nvSpPr>
          <p:spPr>
            <a:xfrm>
              <a:off x="9242737" y="3926541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5"/>
              </p:custDataLst>
            </p:nvPr>
          </p:nvSpPr>
          <p:spPr>
            <a:xfrm>
              <a:off x="7881498" y="5279910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王梓凯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16"/>
            </p:custDataLst>
          </p:nvPr>
        </p:nvGrpSpPr>
        <p:grpSpPr>
          <a:xfrm>
            <a:off x="1051013" y="3833752"/>
            <a:ext cx="3273369" cy="1884229"/>
            <a:chOff x="1036499" y="3929346"/>
            <a:chExt cx="3273369" cy="1884229"/>
          </a:xfrm>
        </p:grpSpPr>
        <p:sp>
          <p:nvSpPr>
            <p:cNvPr id="59" name="椭圆 58"/>
            <p:cNvSpPr/>
            <p:nvPr>
              <p:custDataLst>
                <p:tags r:id="rId17"/>
              </p:custDataLst>
            </p:nvPr>
          </p:nvSpPr>
          <p:spPr>
            <a:xfrm>
              <a:off x="2440100" y="3961024"/>
              <a:ext cx="550893" cy="550893"/>
            </a:xfrm>
            <a:prstGeom prst="ellips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椭圆 59"/>
            <p:cNvSpPr/>
            <p:nvPr>
              <p:custDataLst>
                <p:tags r:id="rId18"/>
              </p:custDataLst>
            </p:nvPr>
          </p:nvSpPr>
          <p:spPr>
            <a:xfrm>
              <a:off x="2398373" y="3929346"/>
              <a:ext cx="550893" cy="55089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19"/>
              </p:custDataLst>
            </p:nvPr>
          </p:nvSpPr>
          <p:spPr>
            <a:xfrm>
              <a:off x="1036499" y="5291605"/>
              <a:ext cx="327336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周樂盈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4" name="文本框 63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高兴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89630" y="937895"/>
            <a:ext cx="1842135" cy="1842135"/>
          </a:xfrm>
          <a:prstGeom prst="rect">
            <a:avLst/>
          </a:prstGeom>
        </p:spPr>
      </p:pic>
      <p:pic>
        <p:nvPicPr>
          <p:cNvPr id="4" name="图片 3" descr="袁昊宇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2140" y="948055"/>
            <a:ext cx="1838325" cy="1838325"/>
          </a:xfrm>
          <a:prstGeom prst="rect">
            <a:avLst/>
          </a:prstGeom>
        </p:spPr>
      </p:pic>
      <p:pic>
        <p:nvPicPr>
          <p:cNvPr id="5" name="图片 4" descr="C:/Users/10593/Desktop/周樂盈.jpg周樂盈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766570" y="3354070"/>
            <a:ext cx="1842135" cy="1842135"/>
          </a:xfrm>
          <a:prstGeom prst="rect">
            <a:avLst/>
          </a:prstGeom>
        </p:spPr>
      </p:pic>
      <p:pic>
        <p:nvPicPr>
          <p:cNvPr id="6" name="图片 5" descr="C:/Users/10593/Desktop/罗敏瑞.jpg罗敏瑞"/>
          <p:cNvPicPr>
            <a:picLocks noChangeAspect="1"/>
          </p:cNvPicPr>
          <p:nvPr/>
        </p:nvPicPr>
        <p:blipFill>
          <a:blip r:embed="rId23"/>
          <a:srcRect t="52" b="52"/>
          <a:stretch>
            <a:fillRect/>
          </a:stretch>
        </p:blipFill>
        <p:spPr>
          <a:xfrm>
            <a:off x="5120005" y="3354070"/>
            <a:ext cx="1842135" cy="1842135"/>
          </a:xfrm>
          <a:prstGeom prst="rect">
            <a:avLst/>
          </a:prstGeom>
        </p:spPr>
      </p:pic>
      <p:pic>
        <p:nvPicPr>
          <p:cNvPr id="7" name="图片 6" descr="C:/Users/10593/Desktop/王梓凯.jpg王梓凯"/>
          <p:cNvPicPr>
            <a:picLocks noChangeAspect="1"/>
          </p:cNvPicPr>
          <p:nvPr/>
        </p:nvPicPr>
        <p:blipFill>
          <a:blip r:embed="rId24"/>
          <a:srcRect t="17" b="17"/>
          <a:stretch>
            <a:fillRect/>
          </a:stretch>
        </p:blipFill>
        <p:spPr>
          <a:xfrm>
            <a:off x="8611235" y="3354070"/>
            <a:ext cx="1842135" cy="18421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1949938" y="2768223"/>
            <a:ext cx="3559908" cy="160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平民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诊断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医生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健康评估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6682156" y="2768223"/>
            <a:ext cx="3559909" cy="160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病人信息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数据分析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家族遗传</a:t>
            </a:r>
            <a:endParaRPr lang="zh-CN" altLang="en-US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303138" y="1615888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看病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7035356" y="1615888"/>
            <a:ext cx="2853509" cy="619744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治病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患者端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881380"/>
            <a:ext cx="6188710" cy="53016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医生端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8910" y="881380"/>
            <a:ext cx="6774815" cy="52971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22128"/>
            <a:ext cx="8643848" cy="524510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数据库后端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881380"/>
            <a:ext cx="7543165" cy="53041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49325" y="226878"/>
            <a:ext cx="8643848" cy="524510"/>
          </a:xfrm>
        </p:spPr>
        <p:txBody>
          <a:bodyPr/>
          <a:lstStyle/>
          <a:p>
            <a:r>
              <a:rPr lang="zh-CN" altLang="en-US" dirty="0"/>
              <a:t>技术路线</a:t>
            </a:r>
            <a:endParaRPr lang="zh-CN" altLang="en-US" dirty="0"/>
          </a:p>
        </p:txBody>
      </p:sp>
      <p:sp>
        <p:nvSpPr>
          <p:cNvPr id="8" name="文本占位符 7"/>
          <p:cNvSpPr txBox="1"/>
          <p:nvPr>
            <p:custDataLst>
              <p:tags r:id="rId1"/>
            </p:custDataLst>
          </p:nvPr>
        </p:nvSpPr>
        <p:spPr>
          <a:xfrm>
            <a:off x="881006" y="3112552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电脑软件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植入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自主排队挂号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减少工作量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</p:txBody>
      </p:sp>
      <p:sp>
        <p:nvSpPr>
          <p:cNvPr id="11" name="文本占位符 13"/>
          <p:cNvSpPr txBox="1"/>
          <p:nvPr>
            <p:custDataLst>
              <p:tags r:id="rId2"/>
            </p:custDataLst>
          </p:nvPr>
        </p:nvSpPr>
        <p:spPr>
          <a:xfrm>
            <a:off x="3716181" y="3112552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开发图形化界面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存储和管理挂号、病历等数据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</p:txBody>
      </p:sp>
      <p:sp>
        <p:nvSpPr>
          <p:cNvPr id="16" name="文本占位符 14"/>
          <p:cNvSpPr txBox="1"/>
          <p:nvPr>
            <p:custDataLst>
              <p:tags r:id="rId3"/>
            </p:custDataLst>
          </p:nvPr>
        </p:nvSpPr>
        <p:spPr>
          <a:xfrm>
            <a:off x="6551355" y="3112552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跨医院的数据交互，不同电脑之间的数据传输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</p:txBody>
      </p:sp>
      <p:sp>
        <p:nvSpPr>
          <p:cNvPr id="17" name="文本占位符 8"/>
          <p:cNvSpPr txBox="1"/>
          <p:nvPr>
            <p:custDataLst>
              <p:tags r:id="rId4"/>
            </p:custDataLst>
          </p:nvPr>
        </p:nvSpPr>
        <p:spPr>
          <a:xfrm>
            <a:off x="881005" y="2514501"/>
            <a:ext cx="1924466" cy="418847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  <a:sym typeface="+mn-lt"/>
              </a:rPr>
              <a:t>挂号机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  <a:sym typeface="+mn-lt"/>
              </a:rPr>
              <a:t> +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  <a:sym typeface="+mn-lt"/>
              </a:rPr>
              <a:t>工作台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  <a:sym typeface="+mn-lt"/>
            </a:endParaRPr>
          </a:p>
        </p:txBody>
      </p:sp>
      <p:sp>
        <p:nvSpPr>
          <p:cNvPr id="18" name="文本占位符 11"/>
          <p:cNvSpPr txBox="1"/>
          <p:nvPr>
            <p:custDataLst>
              <p:tags r:id="rId5"/>
            </p:custDataLst>
          </p:nvPr>
        </p:nvSpPr>
        <p:spPr>
          <a:xfrm>
            <a:off x="3716179" y="2514501"/>
            <a:ext cx="1924466" cy="418847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sym typeface="+mn-lt"/>
              </a:rPr>
              <a:t>Qt + </a:t>
            </a:r>
            <a:r>
              <a:rPr lang="en-US" altLang="zh-CN" dirty="0">
                <a:sym typeface="+mn-lt"/>
              </a:rPr>
              <a:t>SQL</a:t>
            </a:r>
            <a:endParaRPr lang="en-US" altLang="zh-CN" dirty="0">
              <a:sym typeface="+mn-lt"/>
            </a:endParaRPr>
          </a:p>
        </p:txBody>
      </p:sp>
      <p:sp>
        <p:nvSpPr>
          <p:cNvPr id="19" name="文本占位符 12"/>
          <p:cNvSpPr txBox="1"/>
          <p:nvPr>
            <p:custDataLst>
              <p:tags r:id="rId6"/>
            </p:custDataLst>
          </p:nvPr>
        </p:nvSpPr>
        <p:spPr>
          <a:xfrm>
            <a:off x="6551354" y="2514501"/>
            <a:ext cx="1924466" cy="418847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sym typeface="+mn-lt"/>
              </a:rPr>
              <a:t>TCP/IP</a:t>
            </a:r>
            <a:endParaRPr lang="en-US" altLang="zh-CN" dirty="0">
              <a:sym typeface="+mn-lt"/>
            </a:endParaRPr>
          </a:p>
        </p:txBody>
      </p:sp>
      <p:sp>
        <p:nvSpPr>
          <p:cNvPr id="20" name="文本占位符 9"/>
          <p:cNvSpPr txBox="1"/>
          <p:nvPr>
            <p:custDataLst>
              <p:tags r:id="rId7"/>
            </p:custDataLst>
          </p:nvPr>
        </p:nvSpPr>
        <p:spPr>
          <a:xfrm>
            <a:off x="9386529" y="3112552"/>
            <a:ext cx="1924465" cy="26761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手机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app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客户端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 +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  <a:sym typeface="+mn-lt"/>
              </a:rPr>
              <a:t>服务器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  <a:sym typeface="+mn-lt"/>
            </a:endParaRPr>
          </a:p>
        </p:txBody>
      </p:sp>
      <p:sp>
        <p:nvSpPr>
          <p:cNvPr id="21" name="文本占位符 10"/>
          <p:cNvSpPr txBox="1"/>
          <p:nvPr>
            <p:custDataLst>
              <p:tags r:id="rId8"/>
            </p:custDataLst>
          </p:nvPr>
        </p:nvSpPr>
        <p:spPr>
          <a:xfrm>
            <a:off x="9386528" y="2514501"/>
            <a:ext cx="1924466" cy="418847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ym typeface="+mn-lt"/>
              </a:rPr>
              <a:t>HTTP/</a:t>
            </a:r>
            <a:r>
              <a:rPr lang="en-US" altLang="zh-CN">
                <a:sym typeface="+mn-lt"/>
              </a:rPr>
              <a:t>gRPC</a:t>
            </a:r>
            <a:endParaRPr lang="en-US" altLang="zh-CN">
              <a:sym typeface="+mn-lt"/>
            </a:endParaRPr>
          </a:p>
        </p:txBody>
      </p:sp>
      <p:sp>
        <p:nvSpPr>
          <p:cNvPr id="22" name="zoom-tool_7258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38395" y="1695254"/>
            <a:ext cx="609685" cy="588572"/>
          </a:xfrm>
          <a:custGeom>
            <a:avLst/>
            <a:gdLst>
              <a:gd name="T0" fmla="*/ 8270 w 8441"/>
              <a:gd name="T1" fmla="*/ 6791 h 8160"/>
              <a:gd name="T2" fmla="*/ 5734 w 8441"/>
              <a:gd name="T3" fmla="*/ 4255 h 8160"/>
              <a:gd name="T4" fmla="*/ 5225 w 8441"/>
              <a:gd name="T5" fmla="*/ 848 h 8160"/>
              <a:gd name="T6" fmla="*/ 3177 w 8441"/>
              <a:gd name="T7" fmla="*/ 0 h 8160"/>
              <a:gd name="T8" fmla="*/ 1130 w 8441"/>
              <a:gd name="T9" fmla="*/ 848 h 8160"/>
              <a:gd name="T10" fmla="*/ 1130 w 8441"/>
              <a:gd name="T11" fmla="*/ 4944 h 8160"/>
              <a:gd name="T12" fmla="*/ 3177 w 8441"/>
              <a:gd name="T13" fmla="*/ 5792 h 8160"/>
              <a:gd name="T14" fmla="*/ 4538 w 8441"/>
              <a:gd name="T15" fmla="*/ 5454 h 8160"/>
              <a:gd name="T16" fmla="*/ 7072 w 8441"/>
              <a:gd name="T17" fmla="*/ 7988 h 8160"/>
              <a:gd name="T18" fmla="*/ 7486 w 8441"/>
              <a:gd name="T19" fmla="*/ 8160 h 8160"/>
              <a:gd name="T20" fmla="*/ 7901 w 8441"/>
              <a:gd name="T21" fmla="*/ 7988 h 8160"/>
              <a:gd name="T22" fmla="*/ 8270 w 8441"/>
              <a:gd name="T23" fmla="*/ 7620 h 8160"/>
              <a:gd name="T24" fmla="*/ 8441 w 8441"/>
              <a:gd name="T25" fmla="*/ 7205 h 8160"/>
              <a:gd name="T26" fmla="*/ 8270 w 8441"/>
              <a:gd name="T27" fmla="*/ 6791 h 8160"/>
              <a:gd name="T28" fmla="*/ 1793 w 8441"/>
              <a:gd name="T29" fmla="*/ 4281 h 8160"/>
              <a:gd name="T30" fmla="*/ 1793 w 8441"/>
              <a:gd name="T31" fmla="*/ 1511 h 8160"/>
              <a:gd name="T32" fmla="*/ 3177 w 8441"/>
              <a:gd name="T33" fmla="*/ 938 h 8160"/>
              <a:gd name="T34" fmla="*/ 4562 w 8441"/>
              <a:gd name="T35" fmla="*/ 1511 h 8160"/>
              <a:gd name="T36" fmla="*/ 4562 w 8441"/>
              <a:gd name="T37" fmla="*/ 4281 h 8160"/>
              <a:gd name="T38" fmla="*/ 3177 w 8441"/>
              <a:gd name="T39" fmla="*/ 4854 h 8160"/>
              <a:gd name="T40" fmla="*/ 1793 w 8441"/>
              <a:gd name="T41" fmla="*/ 4281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41" h="8160">
                <a:moveTo>
                  <a:pt x="8270" y="6791"/>
                </a:moveTo>
                <a:lnTo>
                  <a:pt x="5734" y="4255"/>
                </a:lnTo>
                <a:cubicBezTo>
                  <a:pt x="6316" y="3161"/>
                  <a:pt x="6146" y="1769"/>
                  <a:pt x="5225" y="848"/>
                </a:cubicBezTo>
                <a:cubicBezTo>
                  <a:pt x="4678" y="301"/>
                  <a:pt x="3951" y="0"/>
                  <a:pt x="3177" y="0"/>
                </a:cubicBezTo>
                <a:cubicBezTo>
                  <a:pt x="2404" y="0"/>
                  <a:pt x="1676" y="301"/>
                  <a:pt x="1130" y="848"/>
                </a:cubicBezTo>
                <a:cubicBezTo>
                  <a:pt x="0" y="1977"/>
                  <a:pt x="0" y="3815"/>
                  <a:pt x="1130" y="4944"/>
                </a:cubicBezTo>
                <a:cubicBezTo>
                  <a:pt x="1677" y="5491"/>
                  <a:pt x="2404" y="5792"/>
                  <a:pt x="3177" y="5792"/>
                </a:cubicBezTo>
                <a:cubicBezTo>
                  <a:pt x="3660" y="5792"/>
                  <a:pt x="4124" y="5675"/>
                  <a:pt x="4538" y="5454"/>
                </a:cubicBezTo>
                <a:lnTo>
                  <a:pt x="7072" y="7988"/>
                </a:lnTo>
                <a:cubicBezTo>
                  <a:pt x="7183" y="8099"/>
                  <a:pt x="7330" y="8160"/>
                  <a:pt x="7486" y="8160"/>
                </a:cubicBezTo>
                <a:cubicBezTo>
                  <a:pt x="7643" y="8160"/>
                  <a:pt x="7790" y="8099"/>
                  <a:pt x="7901" y="7988"/>
                </a:cubicBezTo>
                <a:lnTo>
                  <a:pt x="8270" y="7620"/>
                </a:lnTo>
                <a:cubicBezTo>
                  <a:pt x="8380" y="7509"/>
                  <a:pt x="8441" y="7362"/>
                  <a:pt x="8441" y="7205"/>
                </a:cubicBezTo>
                <a:cubicBezTo>
                  <a:pt x="8441" y="7049"/>
                  <a:pt x="8380" y="6901"/>
                  <a:pt x="8270" y="6791"/>
                </a:cubicBezTo>
                <a:close/>
                <a:moveTo>
                  <a:pt x="1793" y="4281"/>
                </a:moveTo>
                <a:cubicBezTo>
                  <a:pt x="1029" y="3517"/>
                  <a:pt x="1029" y="2275"/>
                  <a:pt x="1793" y="1511"/>
                </a:cubicBezTo>
                <a:cubicBezTo>
                  <a:pt x="2163" y="1142"/>
                  <a:pt x="2654" y="938"/>
                  <a:pt x="3177" y="938"/>
                </a:cubicBezTo>
                <a:cubicBezTo>
                  <a:pt x="3700" y="938"/>
                  <a:pt x="4192" y="1142"/>
                  <a:pt x="4562" y="1511"/>
                </a:cubicBezTo>
                <a:cubicBezTo>
                  <a:pt x="5325" y="2275"/>
                  <a:pt x="5325" y="3517"/>
                  <a:pt x="4562" y="4281"/>
                </a:cubicBezTo>
                <a:cubicBezTo>
                  <a:pt x="4192" y="4650"/>
                  <a:pt x="3700" y="4854"/>
                  <a:pt x="3177" y="4854"/>
                </a:cubicBezTo>
                <a:cubicBezTo>
                  <a:pt x="2654" y="4854"/>
                  <a:pt x="2163" y="4650"/>
                  <a:pt x="1793" y="42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sym typeface="+mn-lt"/>
            </a:endParaRPr>
          </a:p>
        </p:txBody>
      </p:sp>
      <p:sp>
        <p:nvSpPr>
          <p:cNvPr id="23" name="book_118158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373569" y="1670425"/>
            <a:ext cx="609685" cy="605125"/>
          </a:xfrm>
          <a:custGeom>
            <a:avLst/>
            <a:gdLst>
              <a:gd name="T0" fmla="*/ 6533 w 6572"/>
              <a:gd name="T1" fmla="*/ 494 h 6533"/>
              <a:gd name="T2" fmla="*/ 6033 w 6572"/>
              <a:gd name="T3" fmla="*/ 0 h 6533"/>
              <a:gd name="T4" fmla="*/ 500 w 6572"/>
              <a:gd name="T5" fmla="*/ 0 h 6533"/>
              <a:gd name="T6" fmla="*/ 0 w 6572"/>
              <a:gd name="T7" fmla="*/ 494 h 6533"/>
              <a:gd name="T8" fmla="*/ 0 w 6572"/>
              <a:gd name="T9" fmla="*/ 5432 h 6533"/>
              <a:gd name="T10" fmla="*/ 1504 w 6572"/>
              <a:gd name="T11" fmla="*/ 6533 h 6533"/>
              <a:gd name="T12" fmla="*/ 6260 w 6572"/>
              <a:gd name="T13" fmla="*/ 6533 h 6533"/>
              <a:gd name="T14" fmla="*/ 6260 w 6572"/>
              <a:gd name="T15" fmla="*/ 6533 h 6533"/>
              <a:gd name="T16" fmla="*/ 6484 w 6572"/>
              <a:gd name="T17" fmla="*/ 6106 h 6533"/>
              <a:gd name="T18" fmla="*/ 6482 w 6572"/>
              <a:gd name="T19" fmla="*/ 6105 h 6533"/>
              <a:gd name="T20" fmla="*/ 6484 w 6572"/>
              <a:gd name="T21" fmla="*/ 4692 h 6533"/>
              <a:gd name="T22" fmla="*/ 6533 w 6572"/>
              <a:gd name="T23" fmla="*/ 4536 h 6533"/>
              <a:gd name="T24" fmla="*/ 6533 w 6572"/>
              <a:gd name="T25" fmla="*/ 494 h 6533"/>
              <a:gd name="T26" fmla="*/ 544 w 6572"/>
              <a:gd name="T27" fmla="*/ 544 h 6533"/>
              <a:gd name="T28" fmla="*/ 5988 w 6572"/>
              <a:gd name="T29" fmla="*/ 544 h 6533"/>
              <a:gd name="T30" fmla="*/ 5988 w 6572"/>
              <a:gd name="T31" fmla="*/ 4262 h 6533"/>
              <a:gd name="T32" fmla="*/ 1504 w 6572"/>
              <a:gd name="T33" fmla="*/ 4262 h 6533"/>
              <a:gd name="T34" fmla="*/ 544 w 6572"/>
              <a:gd name="T35" fmla="*/ 4517 h 6533"/>
              <a:gd name="T36" fmla="*/ 544 w 6572"/>
              <a:gd name="T37" fmla="*/ 544 h 6533"/>
              <a:gd name="T38" fmla="*/ 544 w 6572"/>
              <a:gd name="T39" fmla="*/ 5398 h 6533"/>
              <a:gd name="T40" fmla="*/ 1504 w 6572"/>
              <a:gd name="T41" fmla="*/ 4808 h 6533"/>
              <a:gd name="T42" fmla="*/ 5826 w 6572"/>
              <a:gd name="T43" fmla="*/ 4808 h 6533"/>
              <a:gd name="T44" fmla="*/ 5813 w 6572"/>
              <a:gd name="T45" fmla="*/ 5989 h 6533"/>
              <a:gd name="T46" fmla="*/ 1504 w 6572"/>
              <a:gd name="T47" fmla="*/ 5989 h 6533"/>
              <a:gd name="T48" fmla="*/ 544 w 6572"/>
              <a:gd name="T49" fmla="*/ 5398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72" h="6533">
                <a:moveTo>
                  <a:pt x="6533" y="494"/>
                </a:moveTo>
                <a:cubicBezTo>
                  <a:pt x="6533" y="221"/>
                  <a:pt x="6309" y="0"/>
                  <a:pt x="6033" y="0"/>
                </a:cubicBezTo>
                <a:lnTo>
                  <a:pt x="500" y="0"/>
                </a:lnTo>
                <a:cubicBezTo>
                  <a:pt x="224" y="0"/>
                  <a:pt x="0" y="221"/>
                  <a:pt x="0" y="494"/>
                </a:cubicBezTo>
                <a:lnTo>
                  <a:pt x="0" y="5432"/>
                </a:lnTo>
                <a:cubicBezTo>
                  <a:pt x="0" y="5938"/>
                  <a:pt x="564" y="6533"/>
                  <a:pt x="1504" y="6533"/>
                </a:cubicBezTo>
                <a:lnTo>
                  <a:pt x="6260" y="6533"/>
                </a:lnTo>
                <a:lnTo>
                  <a:pt x="6260" y="6533"/>
                </a:lnTo>
                <a:cubicBezTo>
                  <a:pt x="6572" y="6508"/>
                  <a:pt x="6569" y="6213"/>
                  <a:pt x="6484" y="6106"/>
                </a:cubicBezTo>
                <a:cubicBezTo>
                  <a:pt x="6484" y="6106"/>
                  <a:pt x="6484" y="6105"/>
                  <a:pt x="6482" y="6105"/>
                </a:cubicBezTo>
                <a:cubicBezTo>
                  <a:pt x="5997" y="5416"/>
                  <a:pt x="6462" y="4722"/>
                  <a:pt x="6484" y="4692"/>
                </a:cubicBezTo>
                <a:cubicBezTo>
                  <a:pt x="6484" y="4692"/>
                  <a:pt x="6532" y="4629"/>
                  <a:pt x="6533" y="4536"/>
                </a:cubicBezTo>
                <a:lnTo>
                  <a:pt x="6533" y="494"/>
                </a:lnTo>
                <a:close/>
                <a:moveTo>
                  <a:pt x="544" y="544"/>
                </a:moveTo>
                <a:lnTo>
                  <a:pt x="5988" y="544"/>
                </a:lnTo>
                <a:lnTo>
                  <a:pt x="5988" y="4262"/>
                </a:lnTo>
                <a:lnTo>
                  <a:pt x="1504" y="4262"/>
                </a:lnTo>
                <a:cubicBezTo>
                  <a:pt x="1136" y="4262"/>
                  <a:pt x="802" y="4357"/>
                  <a:pt x="544" y="4517"/>
                </a:cubicBezTo>
                <a:lnTo>
                  <a:pt x="544" y="544"/>
                </a:lnTo>
                <a:close/>
                <a:moveTo>
                  <a:pt x="544" y="5398"/>
                </a:moveTo>
                <a:cubicBezTo>
                  <a:pt x="544" y="5078"/>
                  <a:pt x="984" y="4808"/>
                  <a:pt x="1504" y="4808"/>
                </a:cubicBezTo>
                <a:lnTo>
                  <a:pt x="5826" y="4808"/>
                </a:lnTo>
                <a:cubicBezTo>
                  <a:pt x="5721" y="5106"/>
                  <a:pt x="5648" y="5530"/>
                  <a:pt x="5813" y="5989"/>
                </a:cubicBezTo>
                <a:lnTo>
                  <a:pt x="1504" y="5989"/>
                </a:lnTo>
                <a:cubicBezTo>
                  <a:pt x="984" y="5989"/>
                  <a:pt x="544" y="5718"/>
                  <a:pt x="544" y="53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 panose="020B0604020202020204"/>
              <a:ea typeface="微软雅黑 Light" panose="020B0502040204020203" pitchFamily="34" charset="-122"/>
              <a:sym typeface="+mn-lt"/>
            </a:endParaRPr>
          </a:p>
        </p:txBody>
      </p:sp>
      <p:sp>
        <p:nvSpPr>
          <p:cNvPr id="24" name="test-tube-with-drop_15035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7269703" y="1675096"/>
            <a:ext cx="609685" cy="60873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712" h="606761">
                <a:moveTo>
                  <a:pt x="519524" y="447538"/>
                </a:moveTo>
                <a:cubicBezTo>
                  <a:pt x="500548" y="476363"/>
                  <a:pt x="483848" y="507465"/>
                  <a:pt x="483848" y="518843"/>
                </a:cubicBezTo>
                <a:cubicBezTo>
                  <a:pt x="483848" y="537807"/>
                  <a:pt x="499788" y="553737"/>
                  <a:pt x="519524" y="553737"/>
                </a:cubicBezTo>
                <a:cubicBezTo>
                  <a:pt x="539260" y="553737"/>
                  <a:pt x="555200" y="537807"/>
                  <a:pt x="555200" y="518843"/>
                </a:cubicBezTo>
                <a:cubicBezTo>
                  <a:pt x="555200" y="507465"/>
                  <a:pt x="538501" y="476363"/>
                  <a:pt x="519524" y="447538"/>
                </a:cubicBezTo>
                <a:close/>
                <a:moveTo>
                  <a:pt x="519429" y="392353"/>
                </a:moveTo>
                <a:cubicBezTo>
                  <a:pt x="525596" y="392353"/>
                  <a:pt x="531669" y="394818"/>
                  <a:pt x="535464" y="399749"/>
                </a:cubicBezTo>
                <a:cubicBezTo>
                  <a:pt x="549886" y="418713"/>
                  <a:pt x="595430" y="483949"/>
                  <a:pt x="595430" y="518843"/>
                </a:cubicBezTo>
                <a:cubicBezTo>
                  <a:pt x="595430" y="560564"/>
                  <a:pt x="561272" y="594699"/>
                  <a:pt x="519524" y="594699"/>
                </a:cubicBezTo>
                <a:cubicBezTo>
                  <a:pt x="477776" y="594699"/>
                  <a:pt x="443618" y="560564"/>
                  <a:pt x="443618" y="518843"/>
                </a:cubicBezTo>
                <a:cubicBezTo>
                  <a:pt x="443618" y="483949"/>
                  <a:pt x="489162" y="418713"/>
                  <a:pt x="502825" y="399749"/>
                </a:cubicBezTo>
                <a:cubicBezTo>
                  <a:pt x="507000" y="394818"/>
                  <a:pt x="513262" y="392353"/>
                  <a:pt x="519429" y="392353"/>
                </a:cubicBezTo>
                <a:close/>
                <a:moveTo>
                  <a:pt x="205094" y="323858"/>
                </a:moveTo>
                <a:lnTo>
                  <a:pt x="56971" y="471757"/>
                </a:lnTo>
                <a:cubicBezTo>
                  <a:pt x="46336" y="482375"/>
                  <a:pt x="40259" y="496027"/>
                  <a:pt x="40259" y="511196"/>
                </a:cubicBezTo>
                <a:cubicBezTo>
                  <a:pt x="40259" y="525607"/>
                  <a:pt x="46336" y="540018"/>
                  <a:pt x="56971" y="549877"/>
                </a:cubicBezTo>
                <a:cubicBezTo>
                  <a:pt x="67605" y="560496"/>
                  <a:pt x="81278" y="566563"/>
                  <a:pt x="96470" y="566563"/>
                </a:cubicBezTo>
                <a:cubicBezTo>
                  <a:pt x="110903" y="566563"/>
                  <a:pt x="125335" y="560496"/>
                  <a:pt x="135970" y="549877"/>
                </a:cubicBezTo>
                <a:lnTo>
                  <a:pt x="362333" y="323858"/>
                </a:lnTo>
                <a:close/>
                <a:moveTo>
                  <a:pt x="374487" y="40198"/>
                </a:moveTo>
                <a:lnTo>
                  <a:pt x="322074" y="92531"/>
                </a:lnTo>
                <a:cubicBezTo>
                  <a:pt x="322074" y="92531"/>
                  <a:pt x="322833" y="94048"/>
                  <a:pt x="324353" y="96323"/>
                </a:cubicBezTo>
                <a:lnTo>
                  <a:pt x="364612" y="135763"/>
                </a:lnTo>
                <a:cubicBezTo>
                  <a:pt x="372208" y="144105"/>
                  <a:pt x="372208" y="156999"/>
                  <a:pt x="364612" y="164584"/>
                </a:cubicBezTo>
                <a:lnTo>
                  <a:pt x="245353" y="282902"/>
                </a:lnTo>
                <a:lnTo>
                  <a:pt x="403352" y="282902"/>
                </a:lnTo>
                <a:lnTo>
                  <a:pt x="442851" y="243463"/>
                </a:lnTo>
                <a:cubicBezTo>
                  <a:pt x="451207" y="235120"/>
                  <a:pt x="464120" y="235120"/>
                  <a:pt x="471717" y="243463"/>
                </a:cubicBezTo>
                <a:lnTo>
                  <a:pt x="511976" y="282902"/>
                </a:lnTo>
                <a:cubicBezTo>
                  <a:pt x="513495" y="284419"/>
                  <a:pt x="515014" y="285177"/>
                  <a:pt x="515774" y="285177"/>
                </a:cubicBezTo>
                <a:lnTo>
                  <a:pt x="567427" y="233603"/>
                </a:lnTo>
                <a:cubicBezTo>
                  <a:pt x="567427" y="232844"/>
                  <a:pt x="567427" y="231327"/>
                  <a:pt x="565908" y="229810"/>
                </a:cubicBezTo>
                <a:lnTo>
                  <a:pt x="378285" y="42473"/>
                </a:lnTo>
                <a:cubicBezTo>
                  <a:pt x="376766" y="40956"/>
                  <a:pt x="375246" y="40198"/>
                  <a:pt x="374487" y="40198"/>
                </a:cubicBezTo>
                <a:close/>
                <a:moveTo>
                  <a:pt x="374487" y="0"/>
                </a:moveTo>
                <a:cubicBezTo>
                  <a:pt x="385881" y="0"/>
                  <a:pt x="398035" y="5309"/>
                  <a:pt x="406390" y="13652"/>
                </a:cubicBezTo>
                <a:lnTo>
                  <a:pt x="594013" y="200989"/>
                </a:lnTo>
                <a:cubicBezTo>
                  <a:pt x="611484" y="218434"/>
                  <a:pt x="612244" y="245738"/>
                  <a:pt x="596292" y="261665"/>
                </a:cubicBezTo>
                <a:lnTo>
                  <a:pt x="543879" y="313999"/>
                </a:lnTo>
                <a:cubicBezTo>
                  <a:pt x="537043" y="321583"/>
                  <a:pt x="526408" y="325375"/>
                  <a:pt x="515774" y="325375"/>
                </a:cubicBezTo>
                <a:cubicBezTo>
                  <a:pt x="503620" y="325375"/>
                  <a:pt x="492226" y="320825"/>
                  <a:pt x="483111" y="311723"/>
                </a:cubicBezTo>
                <a:lnTo>
                  <a:pt x="457284" y="285936"/>
                </a:lnTo>
                <a:lnTo>
                  <a:pt x="425380" y="317791"/>
                </a:lnTo>
                <a:lnTo>
                  <a:pt x="164075" y="578699"/>
                </a:lnTo>
                <a:cubicBezTo>
                  <a:pt x="145845" y="596901"/>
                  <a:pt x="122297" y="606761"/>
                  <a:pt x="96470" y="606761"/>
                </a:cubicBezTo>
                <a:cubicBezTo>
                  <a:pt x="70644" y="606761"/>
                  <a:pt x="46336" y="596901"/>
                  <a:pt x="28106" y="578699"/>
                </a:cubicBezTo>
                <a:cubicBezTo>
                  <a:pt x="9875" y="560496"/>
                  <a:pt x="0" y="536225"/>
                  <a:pt x="0" y="511196"/>
                </a:cubicBezTo>
                <a:cubicBezTo>
                  <a:pt x="0" y="485409"/>
                  <a:pt x="9875" y="461139"/>
                  <a:pt x="28106" y="442936"/>
                </a:cubicBezTo>
                <a:lnTo>
                  <a:pt x="321314" y="150173"/>
                </a:lnTo>
                <a:lnTo>
                  <a:pt x="295487" y="124386"/>
                </a:lnTo>
                <a:cubicBezTo>
                  <a:pt x="287891" y="116801"/>
                  <a:pt x="282574" y="106183"/>
                  <a:pt x="281815" y="94806"/>
                </a:cubicBezTo>
                <a:cubicBezTo>
                  <a:pt x="281055" y="83429"/>
                  <a:pt x="285613" y="72053"/>
                  <a:pt x="293209" y="63710"/>
                </a:cubicBezTo>
                <a:lnTo>
                  <a:pt x="345622" y="11377"/>
                </a:lnTo>
                <a:cubicBezTo>
                  <a:pt x="353218" y="3792"/>
                  <a:pt x="363093" y="0"/>
                  <a:pt x="374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 panose="020B0604020202020204"/>
              <a:ea typeface="微软雅黑 Light" panose="020B0502040204020203" pitchFamily="34" charset="-122"/>
              <a:sym typeface="+mn-lt"/>
            </a:endParaRPr>
          </a:p>
        </p:txBody>
      </p:sp>
      <p:sp>
        <p:nvSpPr>
          <p:cNvPr id="25" name="laptop-computer_329739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0043919" y="1694492"/>
            <a:ext cx="609685" cy="608766"/>
          </a:xfrm>
          <a:custGeom>
            <a:avLst/>
            <a:gdLst>
              <a:gd name="T0" fmla="*/ 800 w 6133"/>
              <a:gd name="T1" fmla="*/ 5333 h 6133"/>
              <a:gd name="T2" fmla="*/ 800 w 6133"/>
              <a:gd name="T3" fmla="*/ 4550 h 6133"/>
              <a:gd name="T4" fmla="*/ 2883 w 6133"/>
              <a:gd name="T5" fmla="*/ 2466 h 6133"/>
              <a:gd name="T6" fmla="*/ 3649 w 6133"/>
              <a:gd name="T7" fmla="*/ 3232 h 6133"/>
              <a:gd name="T8" fmla="*/ 5732 w 6133"/>
              <a:gd name="T9" fmla="*/ 1149 h 6133"/>
              <a:gd name="T10" fmla="*/ 5732 w 6133"/>
              <a:gd name="T11" fmla="*/ 1666 h 6133"/>
              <a:gd name="T12" fmla="*/ 6132 w 6133"/>
              <a:gd name="T13" fmla="*/ 1666 h 6133"/>
              <a:gd name="T14" fmla="*/ 6132 w 6133"/>
              <a:gd name="T15" fmla="*/ 466 h 6133"/>
              <a:gd name="T16" fmla="*/ 4932 w 6133"/>
              <a:gd name="T17" fmla="*/ 467 h 6133"/>
              <a:gd name="T18" fmla="*/ 4933 w 6133"/>
              <a:gd name="T19" fmla="*/ 867 h 6133"/>
              <a:gd name="T20" fmla="*/ 5449 w 6133"/>
              <a:gd name="T21" fmla="*/ 866 h 6133"/>
              <a:gd name="T22" fmla="*/ 3649 w 6133"/>
              <a:gd name="T23" fmla="*/ 2666 h 6133"/>
              <a:gd name="T24" fmla="*/ 2883 w 6133"/>
              <a:gd name="T25" fmla="*/ 1901 h 6133"/>
              <a:gd name="T26" fmla="*/ 800 w 6133"/>
              <a:gd name="T27" fmla="*/ 3984 h 6133"/>
              <a:gd name="T28" fmla="*/ 800 w 6133"/>
              <a:gd name="T29" fmla="*/ 0 h 6133"/>
              <a:gd name="T30" fmla="*/ 0 w 6133"/>
              <a:gd name="T31" fmla="*/ 0 h 6133"/>
              <a:gd name="T32" fmla="*/ 0 w 6133"/>
              <a:gd name="T33" fmla="*/ 400 h 6133"/>
              <a:gd name="T34" fmla="*/ 400 w 6133"/>
              <a:gd name="T35" fmla="*/ 400 h 6133"/>
              <a:gd name="T36" fmla="*/ 400 w 6133"/>
              <a:gd name="T37" fmla="*/ 1067 h 6133"/>
              <a:gd name="T38" fmla="*/ 0 w 6133"/>
              <a:gd name="T39" fmla="*/ 1067 h 6133"/>
              <a:gd name="T40" fmla="*/ 0 w 6133"/>
              <a:gd name="T41" fmla="*/ 1467 h 6133"/>
              <a:gd name="T42" fmla="*/ 400 w 6133"/>
              <a:gd name="T43" fmla="*/ 1467 h 6133"/>
              <a:gd name="T44" fmla="*/ 400 w 6133"/>
              <a:gd name="T45" fmla="*/ 2133 h 6133"/>
              <a:gd name="T46" fmla="*/ 0 w 6133"/>
              <a:gd name="T47" fmla="*/ 2133 h 6133"/>
              <a:gd name="T48" fmla="*/ 0 w 6133"/>
              <a:gd name="T49" fmla="*/ 2533 h 6133"/>
              <a:gd name="T50" fmla="*/ 400 w 6133"/>
              <a:gd name="T51" fmla="*/ 2533 h 6133"/>
              <a:gd name="T52" fmla="*/ 400 w 6133"/>
              <a:gd name="T53" fmla="*/ 3200 h 6133"/>
              <a:gd name="T54" fmla="*/ 0 w 6133"/>
              <a:gd name="T55" fmla="*/ 3200 h 6133"/>
              <a:gd name="T56" fmla="*/ 0 w 6133"/>
              <a:gd name="T57" fmla="*/ 3600 h 6133"/>
              <a:gd name="T58" fmla="*/ 400 w 6133"/>
              <a:gd name="T59" fmla="*/ 3600 h 6133"/>
              <a:gd name="T60" fmla="*/ 400 w 6133"/>
              <a:gd name="T61" fmla="*/ 4267 h 6133"/>
              <a:gd name="T62" fmla="*/ 0 w 6133"/>
              <a:gd name="T63" fmla="*/ 4267 h 6133"/>
              <a:gd name="T64" fmla="*/ 0 w 6133"/>
              <a:gd name="T65" fmla="*/ 4667 h 6133"/>
              <a:gd name="T66" fmla="*/ 400 w 6133"/>
              <a:gd name="T67" fmla="*/ 4667 h 6133"/>
              <a:gd name="T68" fmla="*/ 400 w 6133"/>
              <a:gd name="T69" fmla="*/ 5333 h 6133"/>
              <a:gd name="T70" fmla="*/ 0 w 6133"/>
              <a:gd name="T71" fmla="*/ 5333 h 6133"/>
              <a:gd name="T72" fmla="*/ 0 w 6133"/>
              <a:gd name="T73" fmla="*/ 5733 h 6133"/>
              <a:gd name="T74" fmla="*/ 400 w 6133"/>
              <a:gd name="T75" fmla="*/ 5733 h 6133"/>
              <a:gd name="T76" fmla="*/ 400 w 6133"/>
              <a:gd name="T77" fmla="*/ 6133 h 6133"/>
              <a:gd name="T78" fmla="*/ 800 w 6133"/>
              <a:gd name="T79" fmla="*/ 6133 h 6133"/>
              <a:gd name="T80" fmla="*/ 800 w 6133"/>
              <a:gd name="T81" fmla="*/ 5733 h 6133"/>
              <a:gd name="T82" fmla="*/ 1467 w 6133"/>
              <a:gd name="T83" fmla="*/ 5733 h 6133"/>
              <a:gd name="T84" fmla="*/ 1467 w 6133"/>
              <a:gd name="T85" fmla="*/ 6133 h 6133"/>
              <a:gd name="T86" fmla="*/ 1867 w 6133"/>
              <a:gd name="T87" fmla="*/ 6133 h 6133"/>
              <a:gd name="T88" fmla="*/ 1867 w 6133"/>
              <a:gd name="T89" fmla="*/ 5733 h 6133"/>
              <a:gd name="T90" fmla="*/ 2533 w 6133"/>
              <a:gd name="T91" fmla="*/ 5733 h 6133"/>
              <a:gd name="T92" fmla="*/ 2533 w 6133"/>
              <a:gd name="T93" fmla="*/ 6133 h 6133"/>
              <a:gd name="T94" fmla="*/ 2933 w 6133"/>
              <a:gd name="T95" fmla="*/ 6133 h 6133"/>
              <a:gd name="T96" fmla="*/ 2933 w 6133"/>
              <a:gd name="T97" fmla="*/ 5733 h 6133"/>
              <a:gd name="T98" fmla="*/ 3600 w 6133"/>
              <a:gd name="T99" fmla="*/ 5733 h 6133"/>
              <a:gd name="T100" fmla="*/ 3600 w 6133"/>
              <a:gd name="T101" fmla="*/ 6133 h 6133"/>
              <a:gd name="T102" fmla="*/ 4000 w 6133"/>
              <a:gd name="T103" fmla="*/ 6133 h 6133"/>
              <a:gd name="T104" fmla="*/ 4000 w 6133"/>
              <a:gd name="T105" fmla="*/ 5733 h 6133"/>
              <a:gd name="T106" fmla="*/ 4667 w 6133"/>
              <a:gd name="T107" fmla="*/ 5733 h 6133"/>
              <a:gd name="T108" fmla="*/ 4667 w 6133"/>
              <a:gd name="T109" fmla="*/ 6133 h 6133"/>
              <a:gd name="T110" fmla="*/ 5067 w 6133"/>
              <a:gd name="T111" fmla="*/ 6133 h 6133"/>
              <a:gd name="T112" fmla="*/ 5067 w 6133"/>
              <a:gd name="T113" fmla="*/ 5733 h 6133"/>
              <a:gd name="T114" fmla="*/ 5733 w 6133"/>
              <a:gd name="T115" fmla="*/ 5733 h 6133"/>
              <a:gd name="T116" fmla="*/ 5733 w 6133"/>
              <a:gd name="T117" fmla="*/ 6133 h 6133"/>
              <a:gd name="T118" fmla="*/ 6133 w 6133"/>
              <a:gd name="T119" fmla="*/ 6133 h 6133"/>
              <a:gd name="T120" fmla="*/ 6133 w 6133"/>
              <a:gd name="T121" fmla="*/ 5333 h 6133"/>
              <a:gd name="T122" fmla="*/ 800 w 6133"/>
              <a:gd name="T123" fmla="*/ 5333 h 6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33" h="6133">
                <a:moveTo>
                  <a:pt x="800" y="5333"/>
                </a:moveTo>
                <a:lnTo>
                  <a:pt x="800" y="4550"/>
                </a:lnTo>
                <a:lnTo>
                  <a:pt x="2883" y="2466"/>
                </a:lnTo>
                <a:lnTo>
                  <a:pt x="3649" y="3232"/>
                </a:lnTo>
                <a:lnTo>
                  <a:pt x="5732" y="1149"/>
                </a:lnTo>
                <a:lnTo>
                  <a:pt x="5732" y="1666"/>
                </a:lnTo>
                <a:lnTo>
                  <a:pt x="6132" y="1666"/>
                </a:lnTo>
                <a:lnTo>
                  <a:pt x="6132" y="466"/>
                </a:lnTo>
                <a:lnTo>
                  <a:pt x="4932" y="467"/>
                </a:lnTo>
                <a:lnTo>
                  <a:pt x="4933" y="867"/>
                </a:lnTo>
                <a:lnTo>
                  <a:pt x="5449" y="866"/>
                </a:lnTo>
                <a:lnTo>
                  <a:pt x="3649" y="2666"/>
                </a:lnTo>
                <a:lnTo>
                  <a:pt x="2883" y="1901"/>
                </a:lnTo>
                <a:lnTo>
                  <a:pt x="800" y="3984"/>
                </a:lnTo>
                <a:lnTo>
                  <a:pt x="800" y="0"/>
                </a:lnTo>
                <a:lnTo>
                  <a:pt x="0" y="0"/>
                </a:lnTo>
                <a:lnTo>
                  <a:pt x="0" y="400"/>
                </a:lnTo>
                <a:lnTo>
                  <a:pt x="400" y="400"/>
                </a:lnTo>
                <a:lnTo>
                  <a:pt x="400" y="1067"/>
                </a:lnTo>
                <a:lnTo>
                  <a:pt x="0" y="1067"/>
                </a:lnTo>
                <a:lnTo>
                  <a:pt x="0" y="1467"/>
                </a:lnTo>
                <a:lnTo>
                  <a:pt x="400" y="1467"/>
                </a:lnTo>
                <a:lnTo>
                  <a:pt x="400" y="2133"/>
                </a:lnTo>
                <a:lnTo>
                  <a:pt x="0" y="2133"/>
                </a:lnTo>
                <a:lnTo>
                  <a:pt x="0" y="2533"/>
                </a:lnTo>
                <a:lnTo>
                  <a:pt x="400" y="2533"/>
                </a:lnTo>
                <a:lnTo>
                  <a:pt x="400" y="3200"/>
                </a:lnTo>
                <a:lnTo>
                  <a:pt x="0" y="3200"/>
                </a:lnTo>
                <a:lnTo>
                  <a:pt x="0" y="3600"/>
                </a:lnTo>
                <a:lnTo>
                  <a:pt x="400" y="3600"/>
                </a:lnTo>
                <a:lnTo>
                  <a:pt x="400" y="4267"/>
                </a:lnTo>
                <a:lnTo>
                  <a:pt x="0" y="4267"/>
                </a:lnTo>
                <a:lnTo>
                  <a:pt x="0" y="4667"/>
                </a:lnTo>
                <a:lnTo>
                  <a:pt x="400" y="4667"/>
                </a:lnTo>
                <a:lnTo>
                  <a:pt x="400" y="5333"/>
                </a:lnTo>
                <a:lnTo>
                  <a:pt x="0" y="5333"/>
                </a:lnTo>
                <a:lnTo>
                  <a:pt x="0" y="5733"/>
                </a:lnTo>
                <a:lnTo>
                  <a:pt x="400" y="5733"/>
                </a:lnTo>
                <a:lnTo>
                  <a:pt x="400" y="6133"/>
                </a:lnTo>
                <a:lnTo>
                  <a:pt x="800" y="6133"/>
                </a:lnTo>
                <a:lnTo>
                  <a:pt x="800" y="5733"/>
                </a:lnTo>
                <a:lnTo>
                  <a:pt x="1467" y="5733"/>
                </a:lnTo>
                <a:lnTo>
                  <a:pt x="1467" y="6133"/>
                </a:lnTo>
                <a:lnTo>
                  <a:pt x="1867" y="6133"/>
                </a:lnTo>
                <a:lnTo>
                  <a:pt x="1867" y="5733"/>
                </a:lnTo>
                <a:lnTo>
                  <a:pt x="2533" y="5733"/>
                </a:lnTo>
                <a:lnTo>
                  <a:pt x="2533" y="6133"/>
                </a:lnTo>
                <a:lnTo>
                  <a:pt x="2933" y="6133"/>
                </a:lnTo>
                <a:lnTo>
                  <a:pt x="2933" y="5733"/>
                </a:lnTo>
                <a:lnTo>
                  <a:pt x="3600" y="5733"/>
                </a:lnTo>
                <a:lnTo>
                  <a:pt x="3600" y="6133"/>
                </a:lnTo>
                <a:lnTo>
                  <a:pt x="4000" y="6133"/>
                </a:lnTo>
                <a:lnTo>
                  <a:pt x="4000" y="5733"/>
                </a:lnTo>
                <a:lnTo>
                  <a:pt x="4667" y="5733"/>
                </a:lnTo>
                <a:lnTo>
                  <a:pt x="4667" y="6133"/>
                </a:lnTo>
                <a:lnTo>
                  <a:pt x="5067" y="6133"/>
                </a:lnTo>
                <a:lnTo>
                  <a:pt x="5067" y="5733"/>
                </a:lnTo>
                <a:lnTo>
                  <a:pt x="5733" y="5733"/>
                </a:lnTo>
                <a:lnTo>
                  <a:pt x="5733" y="6133"/>
                </a:lnTo>
                <a:lnTo>
                  <a:pt x="6133" y="6133"/>
                </a:lnTo>
                <a:lnTo>
                  <a:pt x="6133" y="5333"/>
                </a:lnTo>
                <a:lnTo>
                  <a:pt x="800" y="53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rgbClr val="000000"/>
              </a:solidFill>
              <a:latin typeface="Arial" panose="020B0604020202020204"/>
              <a:ea typeface="微软雅黑 Light" panose="020B0502040204020203" pitchFamily="34" charset="-122"/>
              <a:sym typeface="+mn-lt"/>
            </a:endParaRPr>
          </a:p>
        </p:txBody>
      </p:sp>
      <p:sp>
        <p:nvSpPr>
          <p:cNvPr id="2" name="圆角矩形 1"/>
          <p:cNvSpPr/>
          <p:nvPr>
            <p:custDataLst>
              <p:tags r:id="rId13"/>
            </p:custDataLst>
          </p:nvPr>
        </p:nvSpPr>
        <p:spPr>
          <a:xfrm>
            <a:off x="695325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4"/>
            </p:custDataLst>
          </p:nvPr>
        </p:nvSpPr>
        <p:spPr>
          <a:xfrm>
            <a:off x="3530498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>
            <p:custDataLst>
              <p:tags r:id="rId15"/>
            </p:custDataLst>
          </p:nvPr>
        </p:nvSpPr>
        <p:spPr>
          <a:xfrm>
            <a:off x="6365671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>
            <p:custDataLst>
              <p:tags r:id="rId16"/>
            </p:custDataLst>
          </p:nvPr>
        </p:nvSpPr>
        <p:spPr>
          <a:xfrm>
            <a:off x="9192730" y="1216334"/>
            <a:ext cx="2295826" cy="4630761"/>
          </a:xfrm>
          <a:prstGeom prst="roundRect">
            <a:avLst>
              <a:gd name="adj" fmla="val 11782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1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2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3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4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5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6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7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8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09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11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12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113.xml><?xml version="1.0" encoding="utf-8"?>
<p:tagLst xmlns:p="http://schemas.openxmlformats.org/presentationml/2006/main">
  <p:tag name="KSO_WM_DIAGRAM_VIRTUALLY_FRAME" val="{&quot;height&quot;:308.1981889763779,&quot;left&quot;:153.53842519685037,&quot;top&quot;:127.23527559055117,&quot;width&quot;:652.9233858267717}"/>
</p:tagLst>
</file>

<file path=ppt/tags/tag114.xml><?xml version="1.0" encoding="utf-8"?>
<p:tagLst xmlns:p="http://schemas.openxmlformats.org/presentationml/2006/main">
  <p:tag name="KSO_WM_DIAGRAM_VIRTUALLY_FRAME" val="{&quot;height&quot;:308.1981889763779,&quot;left&quot;:153.53842519685037,&quot;top&quot;:127.23527559055117,&quot;width&quot;:652.9233858267717}"/>
</p:tagLst>
</file>

<file path=ppt/tags/tag115.xml><?xml version="1.0" encoding="utf-8"?>
<p:tagLst xmlns:p="http://schemas.openxmlformats.org/presentationml/2006/main">
  <p:tag name="KSO_WM_DIAGRAM_VIRTUALLY_FRAME" val="{&quot;height&quot;:308.1981889763779,&quot;left&quot;:153.53842519685037,&quot;top&quot;:127.23527559055117,&quot;width&quot;:652.9233858267717}"/>
</p:tagLst>
</file>

<file path=ppt/tags/tag116.xml><?xml version="1.0" encoding="utf-8"?>
<p:tagLst xmlns:p="http://schemas.openxmlformats.org/presentationml/2006/main">
  <p:tag name="KSO_WM_DIAGRAM_VIRTUALLY_FRAME" val="{&quot;height&quot;:308.1981889763779,&quot;left&quot;:153.53842519685037,&quot;top&quot;:127.23527559055117,&quot;width&quot;:652.9233858267717}"/>
</p:tagLst>
</file>

<file path=ppt/tags/tag117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18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19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1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2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3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4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5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6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7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8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29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31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32.xml><?xml version="1.0" encoding="utf-8"?>
<p:tagLst xmlns:p="http://schemas.openxmlformats.org/presentationml/2006/main">
  <p:tag name="KSO_WM_DIAGRAM_VIRTUALLY_FRAME" val="{&quot;height&quot;:364.62685039370075,&quot;left&quot;:54.75,&quot;top&quot;:95.77433070866142,&quot;width&quot;:849.8607086614172}"/>
</p:tagLst>
</file>

<file path=ppt/tags/tag133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4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5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6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7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8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39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1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2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3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4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45.xml><?xml version="1.0" encoding="utf-8"?>
<p:tagLst xmlns:p="http://schemas.openxmlformats.org/presentationml/2006/main">
  <p:tag name="KSO_WM_DIAGRAM_VIRTUALLY_FRAME" val="{&quot;height&quot;:365.6692913385827,&quot;left&quot;:55.384645669291345,&quot;top&quot;:97.19779527559055,&quot;width&quot;:849.2307086614173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4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5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6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7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8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69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1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2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3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4.xml><?xml version="1.0" encoding="utf-8"?>
<p:tagLst xmlns:p="http://schemas.openxmlformats.org/presentationml/2006/main">
  <p:tag name="KSO_WM_DIAGRAM_VIRTUALLY_FRAME" val="{&quot;height&quot;:266.2807874015748,&quot;left&quot;:483.13755905511806,&quot;top&quot;:230.2548818897638,&quot;width&quot;:460.9113385826771}"/>
</p:tagLst>
</file>

<file path=ppt/tags/tag75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76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77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78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79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1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2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3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4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5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6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7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8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89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1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2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3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4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5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6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7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8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ags/tag99.xml><?xml version="1.0" encoding="utf-8"?>
<p:tagLst xmlns:p="http://schemas.openxmlformats.org/presentationml/2006/main">
  <p:tag name="KSO_WM_DIAGRAM_VIRTUALLY_FRAME" val="{&quot;height&quot;:389.433937007874,&quot;left&quot;:82.80692913385826,&quot;top&quot;:61.18771653543306,&quot;width&quot;:796.671889763779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宽屏</PresentationFormat>
  <Paragraphs>162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</vt:lpstr>
      <vt:lpstr>Century Gothic</vt:lpstr>
      <vt:lpstr>微软雅黑 Light</vt:lpstr>
      <vt:lpstr>WPS</vt:lpstr>
      <vt:lpstr>PowerPoint 演示文稿</vt:lpstr>
      <vt:lpstr>PowerPoint 演示文稿</vt:lpstr>
      <vt:lpstr>五个观点</vt:lpstr>
      <vt:lpstr>人员配置</vt:lpstr>
      <vt:lpstr>两段文字</vt:lpstr>
      <vt:lpstr>需求分析</vt:lpstr>
      <vt:lpstr>需求分析</vt:lpstr>
      <vt:lpstr>需求分析</vt:lpstr>
      <vt:lpstr>四个观点</vt:lpstr>
      <vt:lpstr>四段时间轴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夏林果</cp:lastModifiedBy>
  <cp:revision>155</cp:revision>
  <dcterms:created xsi:type="dcterms:W3CDTF">2019-06-19T02:08:00Z</dcterms:created>
  <dcterms:modified xsi:type="dcterms:W3CDTF">2025-08-28T16:30:23Z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42CC8B54ADCF46388E016B84EDF0618A_11</vt:lpwstr>
  </property>
</Properties>
</file>