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2194560" y="30510481"/>
            <a:ext cx="10241100" cy="1752600"/>
          </a:xfrm>
          <a:prstGeom prst="rect">
            <a:avLst/>
          </a:prstGeom>
          <a:noFill/>
          <a:ln>
            <a:noFill/>
          </a:ln>
        </p:spPr>
        <p:txBody>
          <a:bodyPr anchorCtr="0" anchor="ctr" bIns="240350" lIns="480700" spcFirstLastPara="1" rIns="480700" wrap="square" tIns="240350">
            <a:noAutofit/>
          </a:bodyPr>
          <a:lstStyle>
            <a:lvl1pPr lvl="0" marR="0" rtl="0" algn="l">
              <a:spcBef>
                <a:spcPts val="0"/>
              </a:spcBef>
              <a:spcAft>
                <a:spcPts val="0"/>
              </a:spcAft>
              <a:buSzPts val="1400"/>
              <a:buNone/>
              <a:defRPr b="0" i="0" sz="63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9pPr>
          </a:lstStyle>
          <a:p/>
        </p:txBody>
      </p:sp>
      <p:sp>
        <p:nvSpPr>
          <p:cNvPr id="17" name="Google Shape;17;p2"/>
          <p:cNvSpPr txBox="1"/>
          <p:nvPr>
            <p:ph idx="11" type="ftr"/>
          </p:nvPr>
        </p:nvSpPr>
        <p:spPr>
          <a:xfrm>
            <a:off x="14996160" y="30510481"/>
            <a:ext cx="13898700" cy="1752600"/>
          </a:xfrm>
          <a:prstGeom prst="rect">
            <a:avLst/>
          </a:prstGeom>
          <a:noFill/>
          <a:ln>
            <a:noFill/>
          </a:ln>
        </p:spPr>
        <p:txBody>
          <a:bodyPr anchorCtr="0" anchor="ctr" bIns="240350" lIns="480700" spcFirstLastPara="1" rIns="480700" wrap="square" tIns="240350">
            <a:noAutofit/>
          </a:bodyPr>
          <a:lstStyle>
            <a:lvl1pPr lvl="0" marR="0" rtl="0" algn="ctr">
              <a:spcBef>
                <a:spcPts val="0"/>
              </a:spcBef>
              <a:spcAft>
                <a:spcPts val="0"/>
              </a:spcAft>
              <a:buSzPts val="1400"/>
              <a:buNone/>
              <a:defRPr b="0" i="0" sz="63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9pPr>
          </a:lstStyle>
          <a:p/>
        </p:txBody>
      </p:sp>
      <p:sp>
        <p:nvSpPr>
          <p:cNvPr id="18" name="Google Shape;18;p2"/>
          <p:cNvSpPr txBox="1"/>
          <p:nvPr>
            <p:ph idx="12" type="sldNum"/>
          </p:nvPr>
        </p:nvSpPr>
        <p:spPr>
          <a:xfrm>
            <a:off x="31455359" y="30510481"/>
            <a:ext cx="10241100" cy="1752600"/>
          </a:xfrm>
          <a:prstGeom prst="rect">
            <a:avLst/>
          </a:prstGeom>
          <a:noFill/>
          <a:ln>
            <a:noFill/>
          </a:ln>
        </p:spPr>
        <p:txBody>
          <a:bodyPr anchorCtr="0" anchor="ctr" bIns="240350" lIns="480700" spcFirstLastPara="1" rIns="480700" wrap="square" tIns="240350">
            <a:noAutofit/>
          </a:bodyPr>
          <a:lstStyle>
            <a:lvl1pPr indent="0" lvl="0" marL="0" marR="0" rtl="0" algn="r">
              <a:spcBef>
                <a:spcPts val="0"/>
              </a:spcBef>
              <a:buNone/>
              <a:defRPr b="0" i="0" sz="6300" u="none" cap="none" strike="noStrike">
                <a:solidFill>
                  <a:srgbClr val="888888"/>
                </a:solidFill>
                <a:latin typeface="Calibri"/>
                <a:ea typeface="Calibri"/>
                <a:cs typeface="Calibri"/>
                <a:sym typeface="Calibri"/>
              </a:defRPr>
            </a:lvl1pPr>
            <a:lvl2pPr indent="0" lvl="1" marL="0" marR="0" rtl="0" algn="r">
              <a:spcBef>
                <a:spcPts val="0"/>
              </a:spcBef>
              <a:buNone/>
              <a:defRPr b="0" i="0" sz="6300" u="none" cap="none" strike="noStrike">
                <a:solidFill>
                  <a:srgbClr val="888888"/>
                </a:solidFill>
                <a:latin typeface="Calibri"/>
                <a:ea typeface="Calibri"/>
                <a:cs typeface="Calibri"/>
                <a:sym typeface="Calibri"/>
              </a:defRPr>
            </a:lvl2pPr>
            <a:lvl3pPr indent="0" lvl="2" marL="0" marR="0" rtl="0" algn="r">
              <a:spcBef>
                <a:spcPts val="0"/>
              </a:spcBef>
              <a:buNone/>
              <a:defRPr b="0" i="0" sz="6300" u="none" cap="none" strike="noStrike">
                <a:solidFill>
                  <a:srgbClr val="888888"/>
                </a:solidFill>
                <a:latin typeface="Calibri"/>
                <a:ea typeface="Calibri"/>
                <a:cs typeface="Calibri"/>
                <a:sym typeface="Calibri"/>
              </a:defRPr>
            </a:lvl3pPr>
            <a:lvl4pPr indent="0" lvl="3" marL="0" marR="0" rtl="0" algn="r">
              <a:spcBef>
                <a:spcPts val="0"/>
              </a:spcBef>
              <a:buNone/>
              <a:defRPr b="0" i="0" sz="6300" u="none" cap="none" strike="noStrike">
                <a:solidFill>
                  <a:srgbClr val="888888"/>
                </a:solidFill>
                <a:latin typeface="Calibri"/>
                <a:ea typeface="Calibri"/>
                <a:cs typeface="Calibri"/>
                <a:sym typeface="Calibri"/>
              </a:defRPr>
            </a:lvl4pPr>
            <a:lvl5pPr indent="0" lvl="4" marL="0" marR="0" rtl="0" algn="r">
              <a:spcBef>
                <a:spcPts val="0"/>
              </a:spcBef>
              <a:buNone/>
              <a:defRPr b="0" i="0" sz="6300" u="none" cap="none" strike="noStrike">
                <a:solidFill>
                  <a:srgbClr val="888888"/>
                </a:solidFill>
                <a:latin typeface="Calibri"/>
                <a:ea typeface="Calibri"/>
                <a:cs typeface="Calibri"/>
                <a:sym typeface="Calibri"/>
              </a:defRPr>
            </a:lvl5pPr>
            <a:lvl6pPr indent="0" lvl="5" marL="0" marR="0" rtl="0" algn="r">
              <a:spcBef>
                <a:spcPts val="0"/>
              </a:spcBef>
              <a:buNone/>
              <a:defRPr b="0" i="0" sz="6300" u="none" cap="none" strike="noStrike">
                <a:solidFill>
                  <a:srgbClr val="888888"/>
                </a:solidFill>
                <a:latin typeface="Calibri"/>
                <a:ea typeface="Calibri"/>
                <a:cs typeface="Calibri"/>
                <a:sym typeface="Calibri"/>
              </a:defRPr>
            </a:lvl6pPr>
            <a:lvl7pPr indent="0" lvl="6" marL="0" marR="0" rtl="0" algn="r">
              <a:spcBef>
                <a:spcPts val="0"/>
              </a:spcBef>
              <a:buNone/>
              <a:defRPr b="0" i="0" sz="6300" u="none" cap="none" strike="noStrike">
                <a:solidFill>
                  <a:srgbClr val="888888"/>
                </a:solidFill>
                <a:latin typeface="Calibri"/>
                <a:ea typeface="Calibri"/>
                <a:cs typeface="Calibri"/>
                <a:sym typeface="Calibri"/>
              </a:defRPr>
            </a:lvl7pPr>
            <a:lvl8pPr indent="0" lvl="7" marL="0" marR="0" rtl="0" algn="r">
              <a:spcBef>
                <a:spcPts val="0"/>
              </a:spcBef>
              <a:buNone/>
              <a:defRPr b="0" i="0" sz="6300" u="none" cap="none" strike="noStrike">
                <a:solidFill>
                  <a:srgbClr val="888888"/>
                </a:solidFill>
                <a:latin typeface="Calibri"/>
                <a:ea typeface="Calibri"/>
                <a:cs typeface="Calibri"/>
                <a:sym typeface="Calibri"/>
              </a:defRPr>
            </a:lvl8pPr>
            <a:lvl9pPr indent="0" lvl="8" marL="0" marR="0" rtl="0" algn="r">
              <a:spcBef>
                <a:spcPts val="0"/>
              </a:spcBef>
              <a:buNone/>
              <a:defRPr b="0" i="0" sz="63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2194560" y="1318262"/>
            <a:ext cx="39501900" cy="5486400"/>
          </a:xfrm>
          <a:prstGeom prst="rect">
            <a:avLst/>
          </a:prstGeom>
          <a:noFill/>
          <a:ln>
            <a:noFill/>
          </a:ln>
        </p:spPr>
        <p:txBody>
          <a:bodyPr anchorCtr="0" anchor="ctr" bIns="240350" lIns="480700" spcFirstLastPara="1" rIns="480700" wrap="square" tIns="240350">
            <a:noAutofit/>
          </a:bodyPr>
          <a:lstStyle>
            <a:lvl1pPr lvl="0" marR="0" rtl="0" algn="ctr">
              <a:spcBef>
                <a:spcPts val="0"/>
              </a:spcBef>
              <a:spcAft>
                <a:spcPts val="0"/>
              </a:spcAft>
              <a:buClr>
                <a:schemeClr val="dk1"/>
              </a:buClr>
              <a:buSzPts val="23100"/>
              <a:buFont typeface="Calibri"/>
              <a:buNone/>
              <a:defRPr b="0" i="0" sz="23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Google Shape;74;p11"/>
          <p:cNvSpPr txBox="1"/>
          <p:nvPr>
            <p:ph idx="1" type="body"/>
          </p:nvPr>
        </p:nvSpPr>
        <p:spPr>
          <a:xfrm rot="5400000">
            <a:off x="11083441" y="-1207737"/>
            <a:ext cx="21724500" cy="39501900"/>
          </a:xfrm>
          <a:prstGeom prst="rect">
            <a:avLst/>
          </a:prstGeom>
          <a:noFill/>
          <a:ln>
            <a:noFill/>
          </a:ln>
        </p:spPr>
        <p:txBody>
          <a:bodyPr anchorCtr="0" anchor="t" bIns="240350" lIns="480700" spcFirstLastPara="1" rIns="480700" wrap="square" tIns="240350">
            <a:noAutofit/>
          </a:bodyPr>
          <a:lstStyle>
            <a:lvl1pPr indent="-1295400" lvl="0" marL="457200" marR="0" rtl="0" algn="l">
              <a:spcBef>
                <a:spcPts val="3360"/>
              </a:spcBef>
              <a:spcAft>
                <a:spcPts val="0"/>
              </a:spcAft>
              <a:buClr>
                <a:schemeClr val="dk1"/>
              </a:buClr>
              <a:buSzPts val="16800"/>
              <a:buFont typeface="Arial"/>
              <a:buChar char="•"/>
              <a:defRPr b="0" i="0" sz="16800" u="none" cap="none" strike="noStrike">
                <a:solidFill>
                  <a:schemeClr val="dk1"/>
                </a:solidFill>
                <a:latin typeface="Calibri"/>
                <a:ea typeface="Calibri"/>
                <a:cs typeface="Calibri"/>
                <a:sym typeface="Calibri"/>
              </a:defRPr>
            </a:lvl1pPr>
            <a:lvl2pPr indent="-1162050" lvl="1" marL="914400" marR="0" rtl="0" algn="l">
              <a:spcBef>
                <a:spcPts val="2940"/>
              </a:spcBef>
              <a:spcAft>
                <a:spcPts val="0"/>
              </a:spcAft>
              <a:buClr>
                <a:schemeClr val="dk1"/>
              </a:buClr>
              <a:buSzPts val="14700"/>
              <a:buFont typeface="Arial"/>
              <a:buChar char="–"/>
              <a:defRPr b="0" i="0" sz="14700" u="none" cap="none" strike="noStrike">
                <a:solidFill>
                  <a:schemeClr val="dk1"/>
                </a:solidFill>
                <a:latin typeface="Calibri"/>
                <a:ea typeface="Calibri"/>
                <a:cs typeface="Calibri"/>
                <a:sym typeface="Calibri"/>
              </a:defRPr>
            </a:lvl2pPr>
            <a:lvl3pPr indent="-1028700" lvl="2" marL="1371600" marR="0" rtl="0" algn="l">
              <a:spcBef>
                <a:spcPts val="2520"/>
              </a:spcBef>
              <a:spcAft>
                <a:spcPts val="0"/>
              </a:spcAft>
              <a:buClr>
                <a:schemeClr val="dk1"/>
              </a:buClr>
              <a:buSzPts val="12600"/>
              <a:buFont typeface="Arial"/>
              <a:buChar char="•"/>
              <a:defRPr b="0" i="0" sz="12600" u="none" cap="none" strike="noStrike">
                <a:solidFill>
                  <a:schemeClr val="dk1"/>
                </a:solidFill>
                <a:latin typeface="Calibri"/>
                <a:ea typeface="Calibri"/>
                <a:cs typeface="Calibri"/>
                <a:sym typeface="Calibri"/>
              </a:defRPr>
            </a:lvl3pPr>
            <a:lvl4pPr indent="-895350" lvl="3" marL="1828800" marR="0" rtl="0" algn="l">
              <a:spcBef>
                <a:spcPts val="2100"/>
              </a:spcBef>
              <a:spcAft>
                <a:spcPts val="0"/>
              </a:spcAft>
              <a:buClr>
                <a:schemeClr val="dk1"/>
              </a:buClr>
              <a:buSzPts val="10500"/>
              <a:buFont typeface="Arial"/>
              <a:buChar char="–"/>
              <a:defRPr b="0" i="0" sz="10500" u="none" cap="none" strike="noStrike">
                <a:solidFill>
                  <a:schemeClr val="dk1"/>
                </a:solidFill>
                <a:latin typeface="Calibri"/>
                <a:ea typeface="Calibri"/>
                <a:cs typeface="Calibri"/>
                <a:sym typeface="Calibri"/>
              </a:defRPr>
            </a:lvl4pPr>
            <a:lvl5pPr indent="-895350" lvl="4" marL="2286000" marR="0" rtl="0" algn="l">
              <a:spcBef>
                <a:spcPts val="2100"/>
              </a:spcBef>
              <a:spcAft>
                <a:spcPts val="0"/>
              </a:spcAft>
              <a:buClr>
                <a:schemeClr val="dk1"/>
              </a:buClr>
              <a:buSzPts val="10500"/>
              <a:buFont typeface="Arial"/>
              <a:buChar char="»"/>
              <a:defRPr b="0" i="0" sz="10500" u="none" cap="none" strike="noStrike">
                <a:solidFill>
                  <a:schemeClr val="dk1"/>
                </a:solidFill>
                <a:latin typeface="Calibri"/>
                <a:ea typeface="Calibri"/>
                <a:cs typeface="Calibri"/>
                <a:sym typeface="Calibri"/>
              </a:defRPr>
            </a:lvl5pPr>
            <a:lvl6pPr indent="-895350" lvl="5" marL="2743200" marR="0" rtl="0" algn="l">
              <a:spcBef>
                <a:spcPts val="2100"/>
              </a:spcBef>
              <a:spcAft>
                <a:spcPts val="0"/>
              </a:spcAft>
              <a:buClr>
                <a:schemeClr val="dk1"/>
              </a:buClr>
              <a:buSzPts val="10500"/>
              <a:buFont typeface="Arial"/>
              <a:buChar char="•"/>
              <a:defRPr b="0" i="0" sz="10500" u="none" cap="none" strike="noStrike">
                <a:solidFill>
                  <a:schemeClr val="dk1"/>
                </a:solidFill>
                <a:latin typeface="Calibri"/>
                <a:ea typeface="Calibri"/>
                <a:cs typeface="Calibri"/>
                <a:sym typeface="Calibri"/>
              </a:defRPr>
            </a:lvl6pPr>
            <a:lvl7pPr indent="-895350" lvl="6" marL="3200400" marR="0" rtl="0" algn="l">
              <a:spcBef>
                <a:spcPts val="2100"/>
              </a:spcBef>
              <a:spcAft>
                <a:spcPts val="0"/>
              </a:spcAft>
              <a:buClr>
                <a:schemeClr val="dk1"/>
              </a:buClr>
              <a:buSzPts val="10500"/>
              <a:buFont typeface="Arial"/>
              <a:buChar char="•"/>
              <a:defRPr b="0" i="0" sz="10500" u="none" cap="none" strike="noStrike">
                <a:solidFill>
                  <a:schemeClr val="dk1"/>
                </a:solidFill>
                <a:latin typeface="Calibri"/>
                <a:ea typeface="Calibri"/>
                <a:cs typeface="Calibri"/>
                <a:sym typeface="Calibri"/>
              </a:defRPr>
            </a:lvl7pPr>
            <a:lvl8pPr indent="-895350" lvl="7" marL="3657600" marR="0" rtl="0" algn="l">
              <a:spcBef>
                <a:spcPts val="2100"/>
              </a:spcBef>
              <a:spcAft>
                <a:spcPts val="0"/>
              </a:spcAft>
              <a:buClr>
                <a:schemeClr val="dk1"/>
              </a:buClr>
              <a:buSzPts val="10500"/>
              <a:buFont typeface="Arial"/>
              <a:buChar char="•"/>
              <a:defRPr b="0" i="0" sz="10500" u="none" cap="none" strike="noStrike">
                <a:solidFill>
                  <a:schemeClr val="dk1"/>
                </a:solidFill>
                <a:latin typeface="Calibri"/>
                <a:ea typeface="Calibri"/>
                <a:cs typeface="Calibri"/>
                <a:sym typeface="Calibri"/>
              </a:defRPr>
            </a:lvl8pPr>
            <a:lvl9pPr indent="-895350" lvl="8" marL="4114800" marR="0" rtl="0" algn="l">
              <a:spcBef>
                <a:spcPts val="2100"/>
              </a:spcBef>
              <a:spcAft>
                <a:spcPts val="0"/>
              </a:spcAft>
              <a:buClr>
                <a:schemeClr val="dk1"/>
              </a:buClr>
              <a:buSzPts val="10500"/>
              <a:buFont typeface="Arial"/>
              <a:buChar char="•"/>
              <a:defRPr b="0" i="0" sz="105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2194560" y="30510481"/>
            <a:ext cx="10241100" cy="1752600"/>
          </a:xfrm>
          <a:prstGeom prst="rect">
            <a:avLst/>
          </a:prstGeom>
          <a:noFill/>
          <a:ln>
            <a:noFill/>
          </a:ln>
        </p:spPr>
        <p:txBody>
          <a:bodyPr anchorCtr="0" anchor="ctr" bIns="240350" lIns="480700" spcFirstLastPara="1" rIns="480700" wrap="square" tIns="240350">
            <a:noAutofit/>
          </a:bodyPr>
          <a:lstStyle>
            <a:lvl1pPr lvl="0" marR="0" rtl="0" algn="l">
              <a:spcBef>
                <a:spcPts val="0"/>
              </a:spcBef>
              <a:spcAft>
                <a:spcPts val="0"/>
              </a:spcAft>
              <a:buSzPts val="1400"/>
              <a:buNone/>
              <a:defRPr sz="6300">
                <a:solidFill>
                  <a:srgbClr val="888888"/>
                </a:solidFill>
                <a:latin typeface="Calibri"/>
                <a:ea typeface="Calibri"/>
                <a:cs typeface="Calibri"/>
                <a:sym typeface="Calibri"/>
              </a:defRPr>
            </a:lvl1pPr>
            <a:lvl2pPr lvl="1"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14996160" y="30510481"/>
            <a:ext cx="13898700" cy="1752600"/>
          </a:xfrm>
          <a:prstGeom prst="rect">
            <a:avLst/>
          </a:prstGeom>
          <a:noFill/>
          <a:ln>
            <a:noFill/>
          </a:ln>
        </p:spPr>
        <p:txBody>
          <a:bodyPr anchorCtr="0" anchor="ctr" bIns="240350" lIns="480700" spcFirstLastPara="1" rIns="480700" wrap="square" tIns="240350">
            <a:noAutofit/>
          </a:bodyPr>
          <a:lstStyle>
            <a:lvl1pPr lvl="0" marR="0" rtl="0" algn="ctr">
              <a:spcBef>
                <a:spcPts val="0"/>
              </a:spcBef>
              <a:spcAft>
                <a:spcPts val="0"/>
              </a:spcAft>
              <a:buSzPts val="1400"/>
              <a:buNone/>
              <a:defRPr sz="6300">
                <a:solidFill>
                  <a:srgbClr val="888888"/>
                </a:solidFill>
                <a:latin typeface="Calibri"/>
                <a:ea typeface="Calibri"/>
                <a:cs typeface="Calibri"/>
                <a:sym typeface="Calibri"/>
              </a:defRPr>
            </a:lvl1pPr>
            <a:lvl2pPr lvl="1"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31455359" y="30510481"/>
            <a:ext cx="10241100" cy="1752600"/>
          </a:xfrm>
          <a:prstGeom prst="rect">
            <a:avLst/>
          </a:prstGeom>
          <a:noFill/>
          <a:ln>
            <a:noFill/>
          </a:ln>
        </p:spPr>
        <p:txBody>
          <a:bodyPr anchorCtr="0" anchor="ctr" bIns="240350" lIns="480700" spcFirstLastPara="1" rIns="480700" wrap="square" tIns="240350">
            <a:noAutofit/>
          </a:bodyPr>
          <a:lstStyle>
            <a:lvl1pPr indent="0" lvl="0" marL="0" marR="0" rtl="0" algn="r">
              <a:spcBef>
                <a:spcPts val="0"/>
              </a:spcBef>
              <a:buNone/>
              <a:defRPr sz="6300">
                <a:solidFill>
                  <a:srgbClr val="888888"/>
                </a:solidFill>
                <a:latin typeface="Calibri"/>
                <a:ea typeface="Calibri"/>
                <a:cs typeface="Calibri"/>
                <a:sym typeface="Calibri"/>
              </a:defRPr>
            </a:lvl1pPr>
            <a:lvl2pPr indent="0" lvl="1" marL="0" marR="0" rtl="0" algn="r">
              <a:spcBef>
                <a:spcPts val="0"/>
              </a:spcBef>
              <a:buNone/>
              <a:defRPr sz="6300">
                <a:solidFill>
                  <a:srgbClr val="888888"/>
                </a:solidFill>
                <a:latin typeface="Calibri"/>
                <a:ea typeface="Calibri"/>
                <a:cs typeface="Calibri"/>
                <a:sym typeface="Calibri"/>
              </a:defRPr>
            </a:lvl2pPr>
            <a:lvl3pPr indent="0" lvl="2" marL="0" marR="0" rtl="0" algn="r">
              <a:spcBef>
                <a:spcPts val="0"/>
              </a:spcBef>
              <a:buNone/>
              <a:defRPr sz="6300">
                <a:solidFill>
                  <a:srgbClr val="888888"/>
                </a:solidFill>
                <a:latin typeface="Calibri"/>
                <a:ea typeface="Calibri"/>
                <a:cs typeface="Calibri"/>
                <a:sym typeface="Calibri"/>
              </a:defRPr>
            </a:lvl3pPr>
            <a:lvl4pPr indent="0" lvl="3" marL="0" marR="0" rtl="0" algn="r">
              <a:spcBef>
                <a:spcPts val="0"/>
              </a:spcBef>
              <a:buNone/>
              <a:defRPr sz="6300">
                <a:solidFill>
                  <a:srgbClr val="888888"/>
                </a:solidFill>
                <a:latin typeface="Calibri"/>
                <a:ea typeface="Calibri"/>
                <a:cs typeface="Calibri"/>
                <a:sym typeface="Calibri"/>
              </a:defRPr>
            </a:lvl4pPr>
            <a:lvl5pPr indent="0" lvl="4" marL="0" marR="0" rtl="0" algn="r">
              <a:spcBef>
                <a:spcPts val="0"/>
              </a:spcBef>
              <a:buNone/>
              <a:defRPr sz="6300">
                <a:solidFill>
                  <a:srgbClr val="888888"/>
                </a:solidFill>
                <a:latin typeface="Calibri"/>
                <a:ea typeface="Calibri"/>
                <a:cs typeface="Calibri"/>
                <a:sym typeface="Calibri"/>
              </a:defRPr>
            </a:lvl5pPr>
            <a:lvl6pPr indent="0" lvl="5" marL="0" marR="0" rtl="0" algn="r">
              <a:spcBef>
                <a:spcPts val="0"/>
              </a:spcBef>
              <a:buNone/>
              <a:defRPr sz="6300">
                <a:solidFill>
                  <a:srgbClr val="888888"/>
                </a:solidFill>
                <a:latin typeface="Calibri"/>
                <a:ea typeface="Calibri"/>
                <a:cs typeface="Calibri"/>
                <a:sym typeface="Calibri"/>
              </a:defRPr>
            </a:lvl6pPr>
            <a:lvl7pPr indent="0" lvl="6" marL="0" marR="0" rtl="0" algn="r">
              <a:spcBef>
                <a:spcPts val="0"/>
              </a:spcBef>
              <a:buNone/>
              <a:defRPr sz="6300">
                <a:solidFill>
                  <a:srgbClr val="888888"/>
                </a:solidFill>
                <a:latin typeface="Calibri"/>
                <a:ea typeface="Calibri"/>
                <a:cs typeface="Calibri"/>
                <a:sym typeface="Calibri"/>
              </a:defRPr>
            </a:lvl7pPr>
            <a:lvl8pPr indent="0" lvl="7" marL="0" marR="0" rtl="0" algn="r">
              <a:spcBef>
                <a:spcPts val="0"/>
              </a:spcBef>
              <a:buNone/>
              <a:defRPr sz="6300">
                <a:solidFill>
                  <a:srgbClr val="888888"/>
                </a:solidFill>
                <a:latin typeface="Calibri"/>
                <a:ea typeface="Calibri"/>
                <a:cs typeface="Calibri"/>
                <a:sym typeface="Calibri"/>
              </a:defRPr>
            </a:lvl8pPr>
            <a:lvl9pPr indent="0" lvl="8" marL="0" marR="0" rtl="0" algn="r">
              <a:spcBef>
                <a:spcPts val="0"/>
              </a:spcBef>
              <a:buNone/>
              <a:defRPr sz="63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138440164" y="46085700"/>
            <a:ext cx="134820600" cy="55298400"/>
          </a:xfrm>
          <a:prstGeom prst="rect">
            <a:avLst/>
          </a:prstGeom>
          <a:noFill/>
          <a:ln>
            <a:noFill/>
          </a:ln>
        </p:spPr>
        <p:txBody>
          <a:bodyPr anchorCtr="0" anchor="ctr" bIns="240350" lIns="480700" spcFirstLastPara="1" rIns="480700" wrap="square" tIns="240350">
            <a:noAutofit/>
          </a:bodyPr>
          <a:lstStyle>
            <a:lvl1pPr lvl="0" marR="0" rtl="0" algn="ctr">
              <a:spcBef>
                <a:spcPts val="0"/>
              </a:spcBef>
              <a:spcAft>
                <a:spcPts val="0"/>
              </a:spcAft>
              <a:buClr>
                <a:schemeClr val="dk1"/>
              </a:buClr>
              <a:buSzPts val="23100"/>
              <a:buFont typeface="Calibri"/>
              <a:buNone/>
              <a:defRPr b="0" i="0" sz="23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 name="Google Shape;80;p12"/>
          <p:cNvSpPr txBox="1"/>
          <p:nvPr>
            <p:ph idx="1" type="body"/>
          </p:nvPr>
        </p:nvSpPr>
        <p:spPr>
          <a:xfrm rot="5400000">
            <a:off x="27470100" y="-8854500"/>
            <a:ext cx="134820600" cy="165178800"/>
          </a:xfrm>
          <a:prstGeom prst="rect">
            <a:avLst/>
          </a:prstGeom>
          <a:noFill/>
          <a:ln>
            <a:noFill/>
          </a:ln>
        </p:spPr>
        <p:txBody>
          <a:bodyPr anchorCtr="0" anchor="t" bIns="240350" lIns="480700" spcFirstLastPara="1" rIns="480700" wrap="square" tIns="240350">
            <a:noAutofit/>
          </a:bodyPr>
          <a:lstStyle>
            <a:lvl1pPr indent="-1295400" lvl="0" marL="457200" marR="0" rtl="0" algn="l">
              <a:spcBef>
                <a:spcPts val="3360"/>
              </a:spcBef>
              <a:spcAft>
                <a:spcPts val="0"/>
              </a:spcAft>
              <a:buClr>
                <a:schemeClr val="dk1"/>
              </a:buClr>
              <a:buSzPts val="16800"/>
              <a:buFont typeface="Arial"/>
              <a:buChar char="•"/>
              <a:defRPr b="0" i="0" sz="16800" u="none" cap="none" strike="noStrike">
                <a:solidFill>
                  <a:schemeClr val="dk1"/>
                </a:solidFill>
                <a:latin typeface="Calibri"/>
                <a:ea typeface="Calibri"/>
                <a:cs typeface="Calibri"/>
                <a:sym typeface="Calibri"/>
              </a:defRPr>
            </a:lvl1pPr>
            <a:lvl2pPr indent="-1162050" lvl="1" marL="914400" marR="0" rtl="0" algn="l">
              <a:spcBef>
                <a:spcPts val="2940"/>
              </a:spcBef>
              <a:spcAft>
                <a:spcPts val="0"/>
              </a:spcAft>
              <a:buClr>
                <a:schemeClr val="dk1"/>
              </a:buClr>
              <a:buSzPts val="14700"/>
              <a:buFont typeface="Arial"/>
              <a:buChar char="–"/>
              <a:defRPr b="0" i="0" sz="14700" u="none" cap="none" strike="noStrike">
                <a:solidFill>
                  <a:schemeClr val="dk1"/>
                </a:solidFill>
                <a:latin typeface="Calibri"/>
                <a:ea typeface="Calibri"/>
                <a:cs typeface="Calibri"/>
                <a:sym typeface="Calibri"/>
              </a:defRPr>
            </a:lvl2pPr>
            <a:lvl3pPr indent="-1028700" lvl="2" marL="1371600" marR="0" rtl="0" algn="l">
              <a:spcBef>
                <a:spcPts val="2520"/>
              </a:spcBef>
              <a:spcAft>
                <a:spcPts val="0"/>
              </a:spcAft>
              <a:buClr>
                <a:schemeClr val="dk1"/>
              </a:buClr>
              <a:buSzPts val="12600"/>
              <a:buFont typeface="Arial"/>
              <a:buChar char="•"/>
              <a:defRPr b="0" i="0" sz="12600" u="none" cap="none" strike="noStrike">
                <a:solidFill>
                  <a:schemeClr val="dk1"/>
                </a:solidFill>
                <a:latin typeface="Calibri"/>
                <a:ea typeface="Calibri"/>
                <a:cs typeface="Calibri"/>
                <a:sym typeface="Calibri"/>
              </a:defRPr>
            </a:lvl3pPr>
            <a:lvl4pPr indent="-895350" lvl="3" marL="1828800" marR="0" rtl="0" algn="l">
              <a:spcBef>
                <a:spcPts val="2100"/>
              </a:spcBef>
              <a:spcAft>
                <a:spcPts val="0"/>
              </a:spcAft>
              <a:buClr>
                <a:schemeClr val="dk1"/>
              </a:buClr>
              <a:buSzPts val="10500"/>
              <a:buFont typeface="Arial"/>
              <a:buChar char="–"/>
              <a:defRPr b="0" i="0" sz="10500" u="none" cap="none" strike="noStrike">
                <a:solidFill>
                  <a:schemeClr val="dk1"/>
                </a:solidFill>
                <a:latin typeface="Calibri"/>
                <a:ea typeface="Calibri"/>
                <a:cs typeface="Calibri"/>
                <a:sym typeface="Calibri"/>
              </a:defRPr>
            </a:lvl4pPr>
            <a:lvl5pPr indent="-895350" lvl="4" marL="2286000" marR="0" rtl="0" algn="l">
              <a:spcBef>
                <a:spcPts val="2100"/>
              </a:spcBef>
              <a:spcAft>
                <a:spcPts val="0"/>
              </a:spcAft>
              <a:buClr>
                <a:schemeClr val="dk1"/>
              </a:buClr>
              <a:buSzPts val="10500"/>
              <a:buFont typeface="Arial"/>
              <a:buChar char="»"/>
              <a:defRPr b="0" i="0" sz="10500" u="none" cap="none" strike="noStrike">
                <a:solidFill>
                  <a:schemeClr val="dk1"/>
                </a:solidFill>
                <a:latin typeface="Calibri"/>
                <a:ea typeface="Calibri"/>
                <a:cs typeface="Calibri"/>
                <a:sym typeface="Calibri"/>
              </a:defRPr>
            </a:lvl5pPr>
            <a:lvl6pPr indent="-895350" lvl="5" marL="2743200" marR="0" rtl="0" algn="l">
              <a:spcBef>
                <a:spcPts val="2100"/>
              </a:spcBef>
              <a:spcAft>
                <a:spcPts val="0"/>
              </a:spcAft>
              <a:buClr>
                <a:schemeClr val="dk1"/>
              </a:buClr>
              <a:buSzPts val="10500"/>
              <a:buFont typeface="Arial"/>
              <a:buChar char="•"/>
              <a:defRPr b="0" i="0" sz="10500" u="none" cap="none" strike="noStrike">
                <a:solidFill>
                  <a:schemeClr val="dk1"/>
                </a:solidFill>
                <a:latin typeface="Calibri"/>
                <a:ea typeface="Calibri"/>
                <a:cs typeface="Calibri"/>
                <a:sym typeface="Calibri"/>
              </a:defRPr>
            </a:lvl6pPr>
            <a:lvl7pPr indent="-895350" lvl="6" marL="3200400" marR="0" rtl="0" algn="l">
              <a:spcBef>
                <a:spcPts val="2100"/>
              </a:spcBef>
              <a:spcAft>
                <a:spcPts val="0"/>
              </a:spcAft>
              <a:buClr>
                <a:schemeClr val="dk1"/>
              </a:buClr>
              <a:buSzPts val="10500"/>
              <a:buFont typeface="Arial"/>
              <a:buChar char="•"/>
              <a:defRPr b="0" i="0" sz="10500" u="none" cap="none" strike="noStrike">
                <a:solidFill>
                  <a:schemeClr val="dk1"/>
                </a:solidFill>
                <a:latin typeface="Calibri"/>
                <a:ea typeface="Calibri"/>
                <a:cs typeface="Calibri"/>
                <a:sym typeface="Calibri"/>
              </a:defRPr>
            </a:lvl7pPr>
            <a:lvl8pPr indent="-895350" lvl="7" marL="3657600" marR="0" rtl="0" algn="l">
              <a:spcBef>
                <a:spcPts val="2100"/>
              </a:spcBef>
              <a:spcAft>
                <a:spcPts val="0"/>
              </a:spcAft>
              <a:buClr>
                <a:schemeClr val="dk1"/>
              </a:buClr>
              <a:buSzPts val="10500"/>
              <a:buFont typeface="Arial"/>
              <a:buChar char="•"/>
              <a:defRPr b="0" i="0" sz="10500" u="none" cap="none" strike="noStrike">
                <a:solidFill>
                  <a:schemeClr val="dk1"/>
                </a:solidFill>
                <a:latin typeface="Calibri"/>
                <a:ea typeface="Calibri"/>
                <a:cs typeface="Calibri"/>
                <a:sym typeface="Calibri"/>
              </a:defRPr>
            </a:lvl8pPr>
            <a:lvl9pPr indent="-895350" lvl="8" marL="4114800" marR="0" rtl="0" algn="l">
              <a:spcBef>
                <a:spcPts val="2100"/>
              </a:spcBef>
              <a:spcAft>
                <a:spcPts val="0"/>
              </a:spcAft>
              <a:buClr>
                <a:schemeClr val="dk1"/>
              </a:buClr>
              <a:buSzPts val="10500"/>
              <a:buFont typeface="Arial"/>
              <a:buChar char="•"/>
              <a:defRPr b="0" i="0" sz="105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2194560" y="30510481"/>
            <a:ext cx="10241100" cy="1752600"/>
          </a:xfrm>
          <a:prstGeom prst="rect">
            <a:avLst/>
          </a:prstGeom>
          <a:noFill/>
          <a:ln>
            <a:noFill/>
          </a:ln>
        </p:spPr>
        <p:txBody>
          <a:bodyPr anchorCtr="0" anchor="ctr" bIns="240350" lIns="480700" spcFirstLastPara="1" rIns="480700" wrap="square" tIns="240350">
            <a:noAutofit/>
          </a:bodyPr>
          <a:lstStyle>
            <a:lvl1pPr lvl="0" marR="0" rtl="0" algn="l">
              <a:spcBef>
                <a:spcPts val="0"/>
              </a:spcBef>
              <a:spcAft>
                <a:spcPts val="0"/>
              </a:spcAft>
              <a:buSzPts val="1400"/>
              <a:buNone/>
              <a:defRPr sz="6300">
                <a:solidFill>
                  <a:srgbClr val="888888"/>
                </a:solidFill>
                <a:latin typeface="Calibri"/>
                <a:ea typeface="Calibri"/>
                <a:cs typeface="Calibri"/>
                <a:sym typeface="Calibri"/>
              </a:defRPr>
            </a:lvl1pPr>
            <a:lvl2pPr lvl="1"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14996160" y="30510481"/>
            <a:ext cx="13898700" cy="1752600"/>
          </a:xfrm>
          <a:prstGeom prst="rect">
            <a:avLst/>
          </a:prstGeom>
          <a:noFill/>
          <a:ln>
            <a:noFill/>
          </a:ln>
        </p:spPr>
        <p:txBody>
          <a:bodyPr anchorCtr="0" anchor="ctr" bIns="240350" lIns="480700" spcFirstLastPara="1" rIns="480700" wrap="square" tIns="240350">
            <a:noAutofit/>
          </a:bodyPr>
          <a:lstStyle>
            <a:lvl1pPr lvl="0" marR="0" rtl="0" algn="ctr">
              <a:spcBef>
                <a:spcPts val="0"/>
              </a:spcBef>
              <a:spcAft>
                <a:spcPts val="0"/>
              </a:spcAft>
              <a:buSzPts val="1400"/>
              <a:buNone/>
              <a:defRPr sz="6300">
                <a:solidFill>
                  <a:srgbClr val="888888"/>
                </a:solidFill>
                <a:latin typeface="Calibri"/>
                <a:ea typeface="Calibri"/>
                <a:cs typeface="Calibri"/>
                <a:sym typeface="Calibri"/>
              </a:defRPr>
            </a:lvl1pPr>
            <a:lvl2pPr lvl="1"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31455359" y="30510481"/>
            <a:ext cx="10241100" cy="1752600"/>
          </a:xfrm>
          <a:prstGeom prst="rect">
            <a:avLst/>
          </a:prstGeom>
          <a:noFill/>
          <a:ln>
            <a:noFill/>
          </a:ln>
        </p:spPr>
        <p:txBody>
          <a:bodyPr anchorCtr="0" anchor="ctr" bIns="240350" lIns="480700" spcFirstLastPara="1" rIns="480700" wrap="square" tIns="240350">
            <a:noAutofit/>
          </a:bodyPr>
          <a:lstStyle>
            <a:lvl1pPr indent="0" lvl="0" marL="0" marR="0" rtl="0" algn="r">
              <a:spcBef>
                <a:spcPts val="0"/>
              </a:spcBef>
              <a:buNone/>
              <a:defRPr sz="6300">
                <a:solidFill>
                  <a:srgbClr val="888888"/>
                </a:solidFill>
                <a:latin typeface="Calibri"/>
                <a:ea typeface="Calibri"/>
                <a:cs typeface="Calibri"/>
                <a:sym typeface="Calibri"/>
              </a:defRPr>
            </a:lvl1pPr>
            <a:lvl2pPr indent="0" lvl="1" marL="0" marR="0" rtl="0" algn="r">
              <a:spcBef>
                <a:spcPts val="0"/>
              </a:spcBef>
              <a:buNone/>
              <a:defRPr sz="6300">
                <a:solidFill>
                  <a:srgbClr val="888888"/>
                </a:solidFill>
                <a:latin typeface="Calibri"/>
                <a:ea typeface="Calibri"/>
                <a:cs typeface="Calibri"/>
                <a:sym typeface="Calibri"/>
              </a:defRPr>
            </a:lvl2pPr>
            <a:lvl3pPr indent="0" lvl="2" marL="0" marR="0" rtl="0" algn="r">
              <a:spcBef>
                <a:spcPts val="0"/>
              </a:spcBef>
              <a:buNone/>
              <a:defRPr sz="6300">
                <a:solidFill>
                  <a:srgbClr val="888888"/>
                </a:solidFill>
                <a:latin typeface="Calibri"/>
                <a:ea typeface="Calibri"/>
                <a:cs typeface="Calibri"/>
                <a:sym typeface="Calibri"/>
              </a:defRPr>
            </a:lvl3pPr>
            <a:lvl4pPr indent="0" lvl="3" marL="0" marR="0" rtl="0" algn="r">
              <a:spcBef>
                <a:spcPts val="0"/>
              </a:spcBef>
              <a:buNone/>
              <a:defRPr sz="6300">
                <a:solidFill>
                  <a:srgbClr val="888888"/>
                </a:solidFill>
                <a:latin typeface="Calibri"/>
                <a:ea typeface="Calibri"/>
                <a:cs typeface="Calibri"/>
                <a:sym typeface="Calibri"/>
              </a:defRPr>
            </a:lvl4pPr>
            <a:lvl5pPr indent="0" lvl="4" marL="0" marR="0" rtl="0" algn="r">
              <a:spcBef>
                <a:spcPts val="0"/>
              </a:spcBef>
              <a:buNone/>
              <a:defRPr sz="6300">
                <a:solidFill>
                  <a:srgbClr val="888888"/>
                </a:solidFill>
                <a:latin typeface="Calibri"/>
                <a:ea typeface="Calibri"/>
                <a:cs typeface="Calibri"/>
                <a:sym typeface="Calibri"/>
              </a:defRPr>
            </a:lvl5pPr>
            <a:lvl6pPr indent="0" lvl="5" marL="0" marR="0" rtl="0" algn="r">
              <a:spcBef>
                <a:spcPts val="0"/>
              </a:spcBef>
              <a:buNone/>
              <a:defRPr sz="6300">
                <a:solidFill>
                  <a:srgbClr val="888888"/>
                </a:solidFill>
                <a:latin typeface="Calibri"/>
                <a:ea typeface="Calibri"/>
                <a:cs typeface="Calibri"/>
                <a:sym typeface="Calibri"/>
              </a:defRPr>
            </a:lvl6pPr>
            <a:lvl7pPr indent="0" lvl="6" marL="0" marR="0" rtl="0" algn="r">
              <a:spcBef>
                <a:spcPts val="0"/>
              </a:spcBef>
              <a:buNone/>
              <a:defRPr sz="6300">
                <a:solidFill>
                  <a:srgbClr val="888888"/>
                </a:solidFill>
                <a:latin typeface="Calibri"/>
                <a:ea typeface="Calibri"/>
                <a:cs typeface="Calibri"/>
                <a:sym typeface="Calibri"/>
              </a:defRPr>
            </a:lvl7pPr>
            <a:lvl8pPr indent="0" lvl="7" marL="0" marR="0" rtl="0" algn="r">
              <a:spcBef>
                <a:spcPts val="0"/>
              </a:spcBef>
              <a:buNone/>
              <a:defRPr sz="6300">
                <a:solidFill>
                  <a:srgbClr val="888888"/>
                </a:solidFill>
                <a:latin typeface="Calibri"/>
                <a:ea typeface="Calibri"/>
                <a:cs typeface="Calibri"/>
                <a:sym typeface="Calibri"/>
              </a:defRPr>
            </a:lvl8pPr>
            <a:lvl9pPr indent="0" lvl="8" marL="0" marR="0" rtl="0" algn="r">
              <a:spcBef>
                <a:spcPts val="0"/>
              </a:spcBef>
              <a:buNone/>
              <a:defRPr sz="63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3291840" y="10226042"/>
            <a:ext cx="37307700" cy="7056000"/>
          </a:xfrm>
          <a:prstGeom prst="rect">
            <a:avLst/>
          </a:prstGeom>
          <a:noFill/>
          <a:ln>
            <a:noFill/>
          </a:ln>
        </p:spPr>
        <p:txBody>
          <a:bodyPr anchorCtr="0" anchor="ctr" bIns="240350" lIns="480700" spcFirstLastPara="1" rIns="480700" wrap="square" tIns="240350">
            <a:noAutofit/>
          </a:bodyPr>
          <a:lstStyle>
            <a:lvl1pPr lvl="0" marR="0" rtl="0" algn="ctr">
              <a:spcBef>
                <a:spcPts val="0"/>
              </a:spcBef>
              <a:spcAft>
                <a:spcPts val="0"/>
              </a:spcAft>
              <a:buClr>
                <a:schemeClr val="dk1"/>
              </a:buClr>
              <a:buSzPts val="23100"/>
              <a:buFont typeface="Calibri"/>
              <a:buNone/>
              <a:defRPr b="0" i="0" sz="23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3"/>
          <p:cNvSpPr txBox="1"/>
          <p:nvPr>
            <p:ph idx="1" type="subTitle"/>
          </p:nvPr>
        </p:nvSpPr>
        <p:spPr>
          <a:xfrm>
            <a:off x="6583680" y="18653759"/>
            <a:ext cx="30723900" cy="8412600"/>
          </a:xfrm>
          <a:prstGeom prst="rect">
            <a:avLst/>
          </a:prstGeom>
          <a:noFill/>
          <a:ln>
            <a:noFill/>
          </a:ln>
        </p:spPr>
        <p:txBody>
          <a:bodyPr anchorCtr="0" anchor="t" bIns="240350" lIns="480700" spcFirstLastPara="1" rIns="480700" wrap="square" tIns="240350">
            <a:noAutofit/>
          </a:bodyPr>
          <a:lstStyle>
            <a:lvl1pPr lvl="0" marR="0" rtl="0" algn="ctr">
              <a:spcBef>
                <a:spcPts val="3360"/>
              </a:spcBef>
              <a:spcAft>
                <a:spcPts val="0"/>
              </a:spcAft>
              <a:buClr>
                <a:srgbClr val="888888"/>
              </a:buClr>
              <a:buSzPts val="16800"/>
              <a:buFont typeface="Arial"/>
              <a:buNone/>
              <a:defRPr b="0" i="0" sz="16800" u="none" cap="none" strike="noStrike">
                <a:solidFill>
                  <a:srgbClr val="888888"/>
                </a:solidFill>
                <a:latin typeface="Calibri"/>
                <a:ea typeface="Calibri"/>
                <a:cs typeface="Calibri"/>
                <a:sym typeface="Calibri"/>
              </a:defRPr>
            </a:lvl1pPr>
            <a:lvl2pPr lvl="1" marR="0" rtl="0" algn="ctr">
              <a:spcBef>
                <a:spcPts val="2940"/>
              </a:spcBef>
              <a:spcAft>
                <a:spcPts val="0"/>
              </a:spcAft>
              <a:buClr>
                <a:srgbClr val="888888"/>
              </a:buClr>
              <a:buSzPts val="14700"/>
              <a:buFont typeface="Arial"/>
              <a:buNone/>
              <a:defRPr b="0" i="0" sz="14700" u="none" cap="none" strike="noStrike">
                <a:solidFill>
                  <a:srgbClr val="888888"/>
                </a:solidFill>
                <a:latin typeface="Calibri"/>
                <a:ea typeface="Calibri"/>
                <a:cs typeface="Calibri"/>
                <a:sym typeface="Calibri"/>
              </a:defRPr>
            </a:lvl2pPr>
            <a:lvl3pPr lvl="2" marR="0" rtl="0" algn="ctr">
              <a:spcBef>
                <a:spcPts val="2520"/>
              </a:spcBef>
              <a:spcAft>
                <a:spcPts val="0"/>
              </a:spcAft>
              <a:buClr>
                <a:srgbClr val="888888"/>
              </a:buClr>
              <a:buSzPts val="12600"/>
              <a:buFont typeface="Arial"/>
              <a:buNone/>
              <a:defRPr b="0" i="0" sz="12600" u="none" cap="none" strike="noStrike">
                <a:solidFill>
                  <a:srgbClr val="888888"/>
                </a:solidFill>
                <a:latin typeface="Calibri"/>
                <a:ea typeface="Calibri"/>
                <a:cs typeface="Calibri"/>
                <a:sym typeface="Calibri"/>
              </a:defRPr>
            </a:lvl3pPr>
            <a:lvl4pPr lvl="3" marR="0" rtl="0" algn="ctr">
              <a:spcBef>
                <a:spcPts val="2100"/>
              </a:spcBef>
              <a:spcAft>
                <a:spcPts val="0"/>
              </a:spcAft>
              <a:buClr>
                <a:srgbClr val="888888"/>
              </a:buClr>
              <a:buSzPts val="10500"/>
              <a:buFont typeface="Arial"/>
              <a:buNone/>
              <a:defRPr b="0" i="0" sz="10500" u="none" cap="none" strike="noStrike">
                <a:solidFill>
                  <a:srgbClr val="888888"/>
                </a:solidFill>
                <a:latin typeface="Calibri"/>
                <a:ea typeface="Calibri"/>
                <a:cs typeface="Calibri"/>
                <a:sym typeface="Calibri"/>
              </a:defRPr>
            </a:lvl4pPr>
            <a:lvl5pPr lvl="4" marR="0" rtl="0" algn="ctr">
              <a:spcBef>
                <a:spcPts val="2100"/>
              </a:spcBef>
              <a:spcAft>
                <a:spcPts val="0"/>
              </a:spcAft>
              <a:buClr>
                <a:srgbClr val="888888"/>
              </a:buClr>
              <a:buSzPts val="10500"/>
              <a:buFont typeface="Arial"/>
              <a:buNone/>
              <a:defRPr b="0" i="0" sz="10500" u="none" cap="none" strike="noStrike">
                <a:solidFill>
                  <a:srgbClr val="888888"/>
                </a:solidFill>
                <a:latin typeface="Calibri"/>
                <a:ea typeface="Calibri"/>
                <a:cs typeface="Calibri"/>
                <a:sym typeface="Calibri"/>
              </a:defRPr>
            </a:lvl5pPr>
            <a:lvl6pPr lvl="5" marR="0" rtl="0" algn="ctr">
              <a:spcBef>
                <a:spcPts val="2100"/>
              </a:spcBef>
              <a:spcAft>
                <a:spcPts val="0"/>
              </a:spcAft>
              <a:buClr>
                <a:srgbClr val="888888"/>
              </a:buClr>
              <a:buSzPts val="10500"/>
              <a:buFont typeface="Arial"/>
              <a:buNone/>
              <a:defRPr b="0" i="0" sz="10500" u="none" cap="none" strike="noStrike">
                <a:solidFill>
                  <a:srgbClr val="888888"/>
                </a:solidFill>
                <a:latin typeface="Calibri"/>
                <a:ea typeface="Calibri"/>
                <a:cs typeface="Calibri"/>
                <a:sym typeface="Calibri"/>
              </a:defRPr>
            </a:lvl6pPr>
            <a:lvl7pPr lvl="6" marR="0" rtl="0" algn="ctr">
              <a:spcBef>
                <a:spcPts val="2100"/>
              </a:spcBef>
              <a:spcAft>
                <a:spcPts val="0"/>
              </a:spcAft>
              <a:buClr>
                <a:srgbClr val="888888"/>
              </a:buClr>
              <a:buSzPts val="10500"/>
              <a:buFont typeface="Arial"/>
              <a:buNone/>
              <a:defRPr b="0" i="0" sz="10500" u="none" cap="none" strike="noStrike">
                <a:solidFill>
                  <a:srgbClr val="888888"/>
                </a:solidFill>
                <a:latin typeface="Calibri"/>
                <a:ea typeface="Calibri"/>
                <a:cs typeface="Calibri"/>
                <a:sym typeface="Calibri"/>
              </a:defRPr>
            </a:lvl7pPr>
            <a:lvl8pPr lvl="7" marR="0" rtl="0" algn="ctr">
              <a:spcBef>
                <a:spcPts val="2100"/>
              </a:spcBef>
              <a:spcAft>
                <a:spcPts val="0"/>
              </a:spcAft>
              <a:buClr>
                <a:srgbClr val="888888"/>
              </a:buClr>
              <a:buSzPts val="10500"/>
              <a:buFont typeface="Arial"/>
              <a:buNone/>
              <a:defRPr b="0" i="0" sz="10500" u="none" cap="none" strike="noStrike">
                <a:solidFill>
                  <a:srgbClr val="888888"/>
                </a:solidFill>
                <a:latin typeface="Calibri"/>
                <a:ea typeface="Calibri"/>
                <a:cs typeface="Calibri"/>
                <a:sym typeface="Calibri"/>
              </a:defRPr>
            </a:lvl8pPr>
            <a:lvl9pPr lvl="8" marR="0" rtl="0" algn="ctr">
              <a:spcBef>
                <a:spcPts val="2100"/>
              </a:spcBef>
              <a:spcAft>
                <a:spcPts val="0"/>
              </a:spcAft>
              <a:buClr>
                <a:srgbClr val="888888"/>
              </a:buClr>
              <a:buSzPts val="10500"/>
              <a:buFont typeface="Arial"/>
              <a:buNone/>
              <a:defRPr b="0" i="0" sz="10500" u="none" cap="none" strike="noStrike">
                <a:solidFill>
                  <a:srgbClr val="888888"/>
                </a:solidFill>
                <a:latin typeface="Calibri"/>
                <a:ea typeface="Calibri"/>
                <a:cs typeface="Calibri"/>
                <a:sym typeface="Calibri"/>
              </a:defRPr>
            </a:lvl9pPr>
          </a:lstStyle>
          <a:p/>
        </p:txBody>
      </p:sp>
      <p:sp>
        <p:nvSpPr>
          <p:cNvPr id="22" name="Google Shape;22;p3"/>
          <p:cNvSpPr txBox="1"/>
          <p:nvPr>
            <p:ph idx="10" type="dt"/>
          </p:nvPr>
        </p:nvSpPr>
        <p:spPr>
          <a:xfrm>
            <a:off x="2194560" y="30510481"/>
            <a:ext cx="10241100" cy="1752600"/>
          </a:xfrm>
          <a:prstGeom prst="rect">
            <a:avLst/>
          </a:prstGeom>
          <a:noFill/>
          <a:ln>
            <a:noFill/>
          </a:ln>
        </p:spPr>
        <p:txBody>
          <a:bodyPr anchorCtr="0" anchor="ctr" bIns="240350" lIns="480700" spcFirstLastPara="1" rIns="480700" wrap="square" tIns="240350">
            <a:noAutofit/>
          </a:bodyPr>
          <a:lstStyle>
            <a:lvl1pPr lvl="0" marR="0" rtl="0" algn="l">
              <a:spcBef>
                <a:spcPts val="0"/>
              </a:spcBef>
              <a:spcAft>
                <a:spcPts val="0"/>
              </a:spcAft>
              <a:buSzPts val="1400"/>
              <a:buNone/>
              <a:defRPr sz="6300">
                <a:solidFill>
                  <a:srgbClr val="888888"/>
                </a:solidFill>
                <a:latin typeface="Calibri"/>
                <a:ea typeface="Calibri"/>
                <a:cs typeface="Calibri"/>
                <a:sym typeface="Calibri"/>
              </a:defRPr>
            </a:lvl1pPr>
            <a:lvl2pPr lvl="1"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9pPr>
          </a:lstStyle>
          <a:p/>
        </p:txBody>
      </p:sp>
      <p:sp>
        <p:nvSpPr>
          <p:cNvPr id="23" name="Google Shape;23;p3"/>
          <p:cNvSpPr txBox="1"/>
          <p:nvPr>
            <p:ph idx="11" type="ftr"/>
          </p:nvPr>
        </p:nvSpPr>
        <p:spPr>
          <a:xfrm>
            <a:off x="14996160" y="30510481"/>
            <a:ext cx="13898700" cy="1752600"/>
          </a:xfrm>
          <a:prstGeom prst="rect">
            <a:avLst/>
          </a:prstGeom>
          <a:noFill/>
          <a:ln>
            <a:noFill/>
          </a:ln>
        </p:spPr>
        <p:txBody>
          <a:bodyPr anchorCtr="0" anchor="ctr" bIns="240350" lIns="480700" spcFirstLastPara="1" rIns="480700" wrap="square" tIns="240350">
            <a:noAutofit/>
          </a:bodyPr>
          <a:lstStyle>
            <a:lvl1pPr lvl="0" marR="0" rtl="0" algn="ctr">
              <a:spcBef>
                <a:spcPts val="0"/>
              </a:spcBef>
              <a:spcAft>
                <a:spcPts val="0"/>
              </a:spcAft>
              <a:buSzPts val="1400"/>
              <a:buNone/>
              <a:defRPr sz="6300">
                <a:solidFill>
                  <a:srgbClr val="888888"/>
                </a:solidFill>
                <a:latin typeface="Calibri"/>
                <a:ea typeface="Calibri"/>
                <a:cs typeface="Calibri"/>
                <a:sym typeface="Calibri"/>
              </a:defRPr>
            </a:lvl1pPr>
            <a:lvl2pPr lvl="1"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9pPr>
          </a:lstStyle>
          <a:p/>
        </p:txBody>
      </p:sp>
      <p:sp>
        <p:nvSpPr>
          <p:cNvPr id="24" name="Google Shape;24;p3"/>
          <p:cNvSpPr txBox="1"/>
          <p:nvPr>
            <p:ph idx="12" type="sldNum"/>
          </p:nvPr>
        </p:nvSpPr>
        <p:spPr>
          <a:xfrm>
            <a:off x="31455359" y="30510481"/>
            <a:ext cx="10241100" cy="1752600"/>
          </a:xfrm>
          <a:prstGeom prst="rect">
            <a:avLst/>
          </a:prstGeom>
          <a:noFill/>
          <a:ln>
            <a:noFill/>
          </a:ln>
        </p:spPr>
        <p:txBody>
          <a:bodyPr anchorCtr="0" anchor="ctr" bIns="240350" lIns="480700" spcFirstLastPara="1" rIns="480700" wrap="square" tIns="240350">
            <a:noAutofit/>
          </a:bodyPr>
          <a:lstStyle>
            <a:lvl1pPr indent="0" lvl="0" marL="0" marR="0" rtl="0" algn="r">
              <a:spcBef>
                <a:spcPts val="0"/>
              </a:spcBef>
              <a:buNone/>
              <a:defRPr sz="6300">
                <a:solidFill>
                  <a:srgbClr val="888888"/>
                </a:solidFill>
                <a:latin typeface="Calibri"/>
                <a:ea typeface="Calibri"/>
                <a:cs typeface="Calibri"/>
                <a:sym typeface="Calibri"/>
              </a:defRPr>
            </a:lvl1pPr>
            <a:lvl2pPr indent="0" lvl="1" marL="0" marR="0" rtl="0" algn="r">
              <a:spcBef>
                <a:spcPts val="0"/>
              </a:spcBef>
              <a:buNone/>
              <a:defRPr sz="6300">
                <a:solidFill>
                  <a:srgbClr val="888888"/>
                </a:solidFill>
                <a:latin typeface="Calibri"/>
                <a:ea typeface="Calibri"/>
                <a:cs typeface="Calibri"/>
                <a:sym typeface="Calibri"/>
              </a:defRPr>
            </a:lvl2pPr>
            <a:lvl3pPr indent="0" lvl="2" marL="0" marR="0" rtl="0" algn="r">
              <a:spcBef>
                <a:spcPts val="0"/>
              </a:spcBef>
              <a:buNone/>
              <a:defRPr sz="6300">
                <a:solidFill>
                  <a:srgbClr val="888888"/>
                </a:solidFill>
                <a:latin typeface="Calibri"/>
                <a:ea typeface="Calibri"/>
                <a:cs typeface="Calibri"/>
                <a:sym typeface="Calibri"/>
              </a:defRPr>
            </a:lvl3pPr>
            <a:lvl4pPr indent="0" lvl="3" marL="0" marR="0" rtl="0" algn="r">
              <a:spcBef>
                <a:spcPts val="0"/>
              </a:spcBef>
              <a:buNone/>
              <a:defRPr sz="6300">
                <a:solidFill>
                  <a:srgbClr val="888888"/>
                </a:solidFill>
                <a:latin typeface="Calibri"/>
                <a:ea typeface="Calibri"/>
                <a:cs typeface="Calibri"/>
                <a:sym typeface="Calibri"/>
              </a:defRPr>
            </a:lvl4pPr>
            <a:lvl5pPr indent="0" lvl="4" marL="0" marR="0" rtl="0" algn="r">
              <a:spcBef>
                <a:spcPts val="0"/>
              </a:spcBef>
              <a:buNone/>
              <a:defRPr sz="6300">
                <a:solidFill>
                  <a:srgbClr val="888888"/>
                </a:solidFill>
                <a:latin typeface="Calibri"/>
                <a:ea typeface="Calibri"/>
                <a:cs typeface="Calibri"/>
                <a:sym typeface="Calibri"/>
              </a:defRPr>
            </a:lvl5pPr>
            <a:lvl6pPr indent="0" lvl="5" marL="0" marR="0" rtl="0" algn="r">
              <a:spcBef>
                <a:spcPts val="0"/>
              </a:spcBef>
              <a:buNone/>
              <a:defRPr sz="6300">
                <a:solidFill>
                  <a:srgbClr val="888888"/>
                </a:solidFill>
                <a:latin typeface="Calibri"/>
                <a:ea typeface="Calibri"/>
                <a:cs typeface="Calibri"/>
                <a:sym typeface="Calibri"/>
              </a:defRPr>
            </a:lvl6pPr>
            <a:lvl7pPr indent="0" lvl="6" marL="0" marR="0" rtl="0" algn="r">
              <a:spcBef>
                <a:spcPts val="0"/>
              </a:spcBef>
              <a:buNone/>
              <a:defRPr sz="6300">
                <a:solidFill>
                  <a:srgbClr val="888888"/>
                </a:solidFill>
                <a:latin typeface="Calibri"/>
                <a:ea typeface="Calibri"/>
                <a:cs typeface="Calibri"/>
                <a:sym typeface="Calibri"/>
              </a:defRPr>
            </a:lvl7pPr>
            <a:lvl8pPr indent="0" lvl="7" marL="0" marR="0" rtl="0" algn="r">
              <a:spcBef>
                <a:spcPts val="0"/>
              </a:spcBef>
              <a:buNone/>
              <a:defRPr sz="6300">
                <a:solidFill>
                  <a:srgbClr val="888888"/>
                </a:solidFill>
                <a:latin typeface="Calibri"/>
                <a:ea typeface="Calibri"/>
                <a:cs typeface="Calibri"/>
                <a:sym typeface="Calibri"/>
              </a:defRPr>
            </a:lvl8pPr>
            <a:lvl9pPr indent="0" lvl="8" marL="0" marR="0" rtl="0" algn="r">
              <a:spcBef>
                <a:spcPts val="0"/>
              </a:spcBef>
              <a:buNone/>
              <a:defRPr sz="63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2194560" y="1318262"/>
            <a:ext cx="39501900" cy="5486400"/>
          </a:xfrm>
          <a:prstGeom prst="rect">
            <a:avLst/>
          </a:prstGeom>
          <a:noFill/>
          <a:ln>
            <a:noFill/>
          </a:ln>
        </p:spPr>
        <p:txBody>
          <a:bodyPr anchorCtr="0" anchor="ctr" bIns="240350" lIns="480700" spcFirstLastPara="1" rIns="480700" wrap="square" tIns="240350">
            <a:noAutofit/>
          </a:bodyPr>
          <a:lstStyle>
            <a:lvl1pPr lvl="0" marR="0" rtl="0" algn="ctr">
              <a:spcBef>
                <a:spcPts val="0"/>
              </a:spcBef>
              <a:spcAft>
                <a:spcPts val="0"/>
              </a:spcAft>
              <a:buClr>
                <a:schemeClr val="dk1"/>
              </a:buClr>
              <a:buSzPts val="23100"/>
              <a:buFont typeface="Calibri"/>
              <a:buNone/>
              <a:defRPr b="0" i="0" sz="23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 name="Google Shape;27;p4"/>
          <p:cNvSpPr txBox="1"/>
          <p:nvPr>
            <p:ph idx="1" type="body"/>
          </p:nvPr>
        </p:nvSpPr>
        <p:spPr>
          <a:xfrm>
            <a:off x="2194560" y="7680963"/>
            <a:ext cx="39501900" cy="21724500"/>
          </a:xfrm>
          <a:prstGeom prst="rect">
            <a:avLst/>
          </a:prstGeom>
          <a:noFill/>
          <a:ln>
            <a:noFill/>
          </a:ln>
        </p:spPr>
        <p:txBody>
          <a:bodyPr anchorCtr="0" anchor="t" bIns="240350" lIns="480700" spcFirstLastPara="1" rIns="480700" wrap="square" tIns="240350">
            <a:noAutofit/>
          </a:bodyPr>
          <a:lstStyle>
            <a:lvl1pPr indent="-1295400" lvl="0" marL="457200" marR="0" rtl="0" algn="l">
              <a:spcBef>
                <a:spcPts val="3360"/>
              </a:spcBef>
              <a:spcAft>
                <a:spcPts val="0"/>
              </a:spcAft>
              <a:buClr>
                <a:schemeClr val="dk1"/>
              </a:buClr>
              <a:buSzPts val="16800"/>
              <a:buFont typeface="Arial"/>
              <a:buChar char="•"/>
              <a:defRPr b="0" i="0" sz="16800" u="none" cap="none" strike="noStrike">
                <a:solidFill>
                  <a:schemeClr val="dk1"/>
                </a:solidFill>
                <a:latin typeface="Calibri"/>
                <a:ea typeface="Calibri"/>
                <a:cs typeface="Calibri"/>
                <a:sym typeface="Calibri"/>
              </a:defRPr>
            </a:lvl1pPr>
            <a:lvl2pPr indent="-1162050" lvl="1" marL="914400" marR="0" rtl="0" algn="l">
              <a:spcBef>
                <a:spcPts val="2940"/>
              </a:spcBef>
              <a:spcAft>
                <a:spcPts val="0"/>
              </a:spcAft>
              <a:buClr>
                <a:schemeClr val="dk1"/>
              </a:buClr>
              <a:buSzPts val="14700"/>
              <a:buFont typeface="Arial"/>
              <a:buChar char="–"/>
              <a:defRPr b="0" i="0" sz="14700" u="none" cap="none" strike="noStrike">
                <a:solidFill>
                  <a:schemeClr val="dk1"/>
                </a:solidFill>
                <a:latin typeface="Calibri"/>
                <a:ea typeface="Calibri"/>
                <a:cs typeface="Calibri"/>
                <a:sym typeface="Calibri"/>
              </a:defRPr>
            </a:lvl2pPr>
            <a:lvl3pPr indent="-1028700" lvl="2" marL="1371600" marR="0" rtl="0" algn="l">
              <a:spcBef>
                <a:spcPts val="2520"/>
              </a:spcBef>
              <a:spcAft>
                <a:spcPts val="0"/>
              </a:spcAft>
              <a:buClr>
                <a:schemeClr val="dk1"/>
              </a:buClr>
              <a:buSzPts val="12600"/>
              <a:buFont typeface="Arial"/>
              <a:buChar char="•"/>
              <a:defRPr b="0" i="0" sz="12600" u="none" cap="none" strike="noStrike">
                <a:solidFill>
                  <a:schemeClr val="dk1"/>
                </a:solidFill>
                <a:latin typeface="Calibri"/>
                <a:ea typeface="Calibri"/>
                <a:cs typeface="Calibri"/>
                <a:sym typeface="Calibri"/>
              </a:defRPr>
            </a:lvl3pPr>
            <a:lvl4pPr indent="-895350" lvl="3" marL="1828800" marR="0" rtl="0" algn="l">
              <a:spcBef>
                <a:spcPts val="2100"/>
              </a:spcBef>
              <a:spcAft>
                <a:spcPts val="0"/>
              </a:spcAft>
              <a:buClr>
                <a:schemeClr val="dk1"/>
              </a:buClr>
              <a:buSzPts val="10500"/>
              <a:buFont typeface="Arial"/>
              <a:buChar char="–"/>
              <a:defRPr b="0" i="0" sz="10500" u="none" cap="none" strike="noStrike">
                <a:solidFill>
                  <a:schemeClr val="dk1"/>
                </a:solidFill>
                <a:latin typeface="Calibri"/>
                <a:ea typeface="Calibri"/>
                <a:cs typeface="Calibri"/>
                <a:sym typeface="Calibri"/>
              </a:defRPr>
            </a:lvl4pPr>
            <a:lvl5pPr indent="-895350" lvl="4" marL="2286000" marR="0" rtl="0" algn="l">
              <a:spcBef>
                <a:spcPts val="2100"/>
              </a:spcBef>
              <a:spcAft>
                <a:spcPts val="0"/>
              </a:spcAft>
              <a:buClr>
                <a:schemeClr val="dk1"/>
              </a:buClr>
              <a:buSzPts val="10500"/>
              <a:buFont typeface="Arial"/>
              <a:buChar char="»"/>
              <a:defRPr b="0" i="0" sz="10500" u="none" cap="none" strike="noStrike">
                <a:solidFill>
                  <a:schemeClr val="dk1"/>
                </a:solidFill>
                <a:latin typeface="Calibri"/>
                <a:ea typeface="Calibri"/>
                <a:cs typeface="Calibri"/>
                <a:sym typeface="Calibri"/>
              </a:defRPr>
            </a:lvl5pPr>
            <a:lvl6pPr indent="-895350" lvl="5" marL="2743200" marR="0" rtl="0" algn="l">
              <a:spcBef>
                <a:spcPts val="2100"/>
              </a:spcBef>
              <a:spcAft>
                <a:spcPts val="0"/>
              </a:spcAft>
              <a:buClr>
                <a:schemeClr val="dk1"/>
              </a:buClr>
              <a:buSzPts val="10500"/>
              <a:buFont typeface="Arial"/>
              <a:buChar char="•"/>
              <a:defRPr b="0" i="0" sz="10500" u="none" cap="none" strike="noStrike">
                <a:solidFill>
                  <a:schemeClr val="dk1"/>
                </a:solidFill>
                <a:latin typeface="Calibri"/>
                <a:ea typeface="Calibri"/>
                <a:cs typeface="Calibri"/>
                <a:sym typeface="Calibri"/>
              </a:defRPr>
            </a:lvl6pPr>
            <a:lvl7pPr indent="-895350" lvl="6" marL="3200400" marR="0" rtl="0" algn="l">
              <a:spcBef>
                <a:spcPts val="2100"/>
              </a:spcBef>
              <a:spcAft>
                <a:spcPts val="0"/>
              </a:spcAft>
              <a:buClr>
                <a:schemeClr val="dk1"/>
              </a:buClr>
              <a:buSzPts val="10500"/>
              <a:buFont typeface="Arial"/>
              <a:buChar char="•"/>
              <a:defRPr b="0" i="0" sz="10500" u="none" cap="none" strike="noStrike">
                <a:solidFill>
                  <a:schemeClr val="dk1"/>
                </a:solidFill>
                <a:latin typeface="Calibri"/>
                <a:ea typeface="Calibri"/>
                <a:cs typeface="Calibri"/>
                <a:sym typeface="Calibri"/>
              </a:defRPr>
            </a:lvl7pPr>
            <a:lvl8pPr indent="-895350" lvl="7" marL="3657600" marR="0" rtl="0" algn="l">
              <a:spcBef>
                <a:spcPts val="2100"/>
              </a:spcBef>
              <a:spcAft>
                <a:spcPts val="0"/>
              </a:spcAft>
              <a:buClr>
                <a:schemeClr val="dk1"/>
              </a:buClr>
              <a:buSzPts val="10500"/>
              <a:buFont typeface="Arial"/>
              <a:buChar char="•"/>
              <a:defRPr b="0" i="0" sz="10500" u="none" cap="none" strike="noStrike">
                <a:solidFill>
                  <a:schemeClr val="dk1"/>
                </a:solidFill>
                <a:latin typeface="Calibri"/>
                <a:ea typeface="Calibri"/>
                <a:cs typeface="Calibri"/>
                <a:sym typeface="Calibri"/>
              </a:defRPr>
            </a:lvl8pPr>
            <a:lvl9pPr indent="-895350" lvl="8" marL="4114800" marR="0" rtl="0" algn="l">
              <a:spcBef>
                <a:spcPts val="2100"/>
              </a:spcBef>
              <a:spcAft>
                <a:spcPts val="0"/>
              </a:spcAft>
              <a:buClr>
                <a:schemeClr val="dk1"/>
              </a:buClr>
              <a:buSzPts val="10500"/>
              <a:buFont typeface="Arial"/>
              <a:buChar char="•"/>
              <a:defRPr b="0" i="0" sz="10500" u="none" cap="none" strike="noStrike">
                <a:solidFill>
                  <a:schemeClr val="dk1"/>
                </a:solidFill>
                <a:latin typeface="Calibri"/>
                <a:ea typeface="Calibri"/>
                <a:cs typeface="Calibri"/>
                <a:sym typeface="Calibri"/>
              </a:defRPr>
            </a:lvl9pPr>
          </a:lstStyle>
          <a:p/>
        </p:txBody>
      </p:sp>
      <p:sp>
        <p:nvSpPr>
          <p:cNvPr id="28" name="Google Shape;28;p4"/>
          <p:cNvSpPr txBox="1"/>
          <p:nvPr>
            <p:ph idx="10" type="dt"/>
          </p:nvPr>
        </p:nvSpPr>
        <p:spPr>
          <a:xfrm>
            <a:off x="2194560" y="30510481"/>
            <a:ext cx="10241100" cy="1752600"/>
          </a:xfrm>
          <a:prstGeom prst="rect">
            <a:avLst/>
          </a:prstGeom>
          <a:noFill/>
          <a:ln>
            <a:noFill/>
          </a:ln>
        </p:spPr>
        <p:txBody>
          <a:bodyPr anchorCtr="0" anchor="ctr" bIns="240350" lIns="480700" spcFirstLastPara="1" rIns="480700" wrap="square" tIns="240350">
            <a:noAutofit/>
          </a:bodyPr>
          <a:lstStyle>
            <a:lvl1pPr lvl="0" marR="0" rtl="0" algn="l">
              <a:spcBef>
                <a:spcPts val="0"/>
              </a:spcBef>
              <a:spcAft>
                <a:spcPts val="0"/>
              </a:spcAft>
              <a:buSzPts val="1400"/>
              <a:buNone/>
              <a:defRPr sz="6300">
                <a:solidFill>
                  <a:srgbClr val="888888"/>
                </a:solidFill>
                <a:latin typeface="Calibri"/>
                <a:ea typeface="Calibri"/>
                <a:cs typeface="Calibri"/>
                <a:sym typeface="Calibri"/>
              </a:defRPr>
            </a:lvl1pPr>
            <a:lvl2pPr lvl="1"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9pPr>
          </a:lstStyle>
          <a:p/>
        </p:txBody>
      </p:sp>
      <p:sp>
        <p:nvSpPr>
          <p:cNvPr id="29" name="Google Shape;29;p4"/>
          <p:cNvSpPr txBox="1"/>
          <p:nvPr>
            <p:ph idx="11" type="ftr"/>
          </p:nvPr>
        </p:nvSpPr>
        <p:spPr>
          <a:xfrm>
            <a:off x="14996160" y="30510481"/>
            <a:ext cx="13898700" cy="1752600"/>
          </a:xfrm>
          <a:prstGeom prst="rect">
            <a:avLst/>
          </a:prstGeom>
          <a:noFill/>
          <a:ln>
            <a:noFill/>
          </a:ln>
        </p:spPr>
        <p:txBody>
          <a:bodyPr anchorCtr="0" anchor="ctr" bIns="240350" lIns="480700" spcFirstLastPara="1" rIns="480700" wrap="square" tIns="240350">
            <a:noAutofit/>
          </a:bodyPr>
          <a:lstStyle>
            <a:lvl1pPr lvl="0" marR="0" rtl="0" algn="ctr">
              <a:spcBef>
                <a:spcPts val="0"/>
              </a:spcBef>
              <a:spcAft>
                <a:spcPts val="0"/>
              </a:spcAft>
              <a:buSzPts val="1400"/>
              <a:buNone/>
              <a:defRPr sz="6300">
                <a:solidFill>
                  <a:srgbClr val="888888"/>
                </a:solidFill>
                <a:latin typeface="Calibri"/>
                <a:ea typeface="Calibri"/>
                <a:cs typeface="Calibri"/>
                <a:sym typeface="Calibri"/>
              </a:defRPr>
            </a:lvl1pPr>
            <a:lvl2pPr lvl="1"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9pPr>
          </a:lstStyle>
          <a:p/>
        </p:txBody>
      </p:sp>
      <p:sp>
        <p:nvSpPr>
          <p:cNvPr id="30" name="Google Shape;30;p4"/>
          <p:cNvSpPr txBox="1"/>
          <p:nvPr>
            <p:ph idx="12" type="sldNum"/>
          </p:nvPr>
        </p:nvSpPr>
        <p:spPr>
          <a:xfrm>
            <a:off x="31455359" y="30510481"/>
            <a:ext cx="10241100" cy="1752600"/>
          </a:xfrm>
          <a:prstGeom prst="rect">
            <a:avLst/>
          </a:prstGeom>
          <a:noFill/>
          <a:ln>
            <a:noFill/>
          </a:ln>
        </p:spPr>
        <p:txBody>
          <a:bodyPr anchorCtr="0" anchor="ctr" bIns="240350" lIns="480700" spcFirstLastPara="1" rIns="480700" wrap="square" tIns="240350">
            <a:noAutofit/>
          </a:bodyPr>
          <a:lstStyle>
            <a:lvl1pPr indent="0" lvl="0" marL="0" marR="0" rtl="0" algn="r">
              <a:spcBef>
                <a:spcPts val="0"/>
              </a:spcBef>
              <a:buNone/>
              <a:defRPr sz="6300">
                <a:solidFill>
                  <a:srgbClr val="888888"/>
                </a:solidFill>
                <a:latin typeface="Calibri"/>
                <a:ea typeface="Calibri"/>
                <a:cs typeface="Calibri"/>
                <a:sym typeface="Calibri"/>
              </a:defRPr>
            </a:lvl1pPr>
            <a:lvl2pPr indent="0" lvl="1" marL="0" marR="0" rtl="0" algn="r">
              <a:spcBef>
                <a:spcPts val="0"/>
              </a:spcBef>
              <a:buNone/>
              <a:defRPr sz="6300">
                <a:solidFill>
                  <a:srgbClr val="888888"/>
                </a:solidFill>
                <a:latin typeface="Calibri"/>
                <a:ea typeface="Calibri"/>
                <a:cs typeface="Calibri"/>
                <a:sym typeface="Calibri"/>
              </a:defRPr>
            </a:lvl2pPr>
            <a:lvl3pPr indent="0" lvl="2" marL="0" marR="0" rtl="0" algn="r">
              <a:spcBef>
                <a:spcPts val="0"/>
              </a:spcBef>
              <a:buNone/>
              <a:defRPr sz="6300">
                <a:solidFill>
                  <a:srgbClr val="888888"/>
                </a:solidFill>
                <a:latin typeface="Calibri"/>
                <a:ea typeface="Calibri"/>
                <a:cs typeface="Calibri"/>
                <a:sym typeface="Calibri"/>
              </a:defRPr>
            </a:lvl3pPr>
            <a:lvl4pPr indent="0" lvl="3" marL="0" marR="0" rtl="0" algn="r">
              <a:spcBef>
                <a:spcPts val="0"/>
              </a:spcBef>
              <a:buNone/>
              <a:defRPr sz="6300">
                <a:solidFill>
                  <a:srgbClr val="888888"/>
                </a:solidFill>
                <a:latin typeface="Calibri"/>
                <a:ea typeface="Calibri"/>
                <a:cs typeface="Calibri"/>
                <a:sym typeface="Calibri"/>
              </a:defRPr>
            </a:lvl4pPr>
            <a:lvl5pPr indent="0" lvl="4" marL="0" marR="0" rtl="0" algn="r">
              <a:spcBef>
                <a:spcPts val="0"/>
              </a:spcBef>
              <a:buNone/>
              <a:defRPr sz="6300">
                <a:solidFill>
                  <a:srgbClr val="888888"/>
                </a:solidFill>
                <a:latin typeface="Calibri"/>
                <a:ea typeface="Calibri"/>
                <a:cs typeface="Calibri"/>
                <a:sym typeface="Calibri"/>
              </a:defRPr>
            </a:lvl5pPr>
            <a:lvl6pPr indent="0" lvl="5" marL="0" marR="0" rtl="0" algn="r">
              <a:spcBef>
                <a:spcPts val="0"/>
              </a:spcBef>
              <a:buNone/>
              <a:defRPr sz="6300">
                <a:solidFill>
                  <a:srgbClr val="888888"/>
                </a:solidFill>
                <a:latin typeface="Calibri"/>
                <a:ea typeface="Calibri"/>
                <a:cs typeface="Calibri"/>
                <a:sym typeface="Calibri"/>
              </a:defRPr>
            </a:lvl6pPr>
            <a:lvl7pPr indent="0" lvl="6" marL="0" marR="0" rtl="0" algn="r">
              <a:spcBef>
                <a:spcPts val="0"/>
              </a:spcBef>
              <a:buNone/>
              <a:defRPr sz="6300">
                <a:solidFill>
                  <a:srgbClr val="888888"/>
                </a:solidFill>
                <a:latin typeface="Calibri"/>
                <a:ea typeface="Calibri"/>
                <a:cs typeface="Calibri"/>
                <a:sym typeface="Calibri"/>
              </a:defRPr>
            </a:lvl7pPr>
            <a:lvl8pPr indent="0" lvl="7" marL="0" marR="0" rtl="0" algn="r">
              <a:spcBef>
                <a:spcPts val="0"/>
              </a:spcBef>
              <a:buNone/>
              <a:defRPr sz="6300">
                <a:solidFill>
                  <a:srgbClr val="888888"/>
                </a:solidFill>
                <a:latin typeface="Calibri"/>
                <a:ea typeface="Calibri"/>
                <a:cs typeface="Calibri"/>
                <a:sym typeface="Calibri"/>
              </a:defRPr>
            </a:lvl8pPr>
            <a:lvl9pPr indent="0" lvl="8" marL="0" marR="0" rtl="0" algn="r">
              <a:spcBef>
                <a:spcPts val="0"/>
              </a:spcBef>
              <a:buNone/>
              <a:defRPr sz="63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3467103" y="21153122"/>
            <a:ext cx="37307700" cy="6537900"/>
          </a:xfrm>
          <a:prstGeom prst="rect">
            <a:avLst/>
          </a:prstGeom>
          <a:noFill/>
          <a:ln>
            <a:noFill/>
          </a:ln>
        </p:spPr>
        <p:txBody>
          <a:bodyPr anchorCtr="0" anchor="t" bIns="240350" lIns="480700" spcFirstLastPara="1" rIns="480700" wrap="square" tIns="240350">
            <a:noAutofit/>
          </a:bodyPr>
          <a:lstStyle>
            <a:lvl1pPr lvl="0" marR="0" rtl="0" algn="l">
              <a:spcBef>
                <a:spcPts val="0"/>
              </a:spcBef>
              <a:spcAft>
                <a:spcPts val="0"/>
              </a:spcAft>
              <a:buClr>
                <a:schemeClr val="dk1"/>
              </a:buClr>
              <a:buSzPts val="21000"/>
              <a:buFont typeface="Calibri"/>
              <a:buNone/>
              <a:defRPr b="1" i="0" sz="21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3467103" y="13952225"/>
            <a:ext cx="37307700" cy="7200900"/>
          </a:xfrm>
          <a:prstGeom prst="rect">
            <a:avLst/>
          </a:prstGeom>
          <a:noFill/>
          <a:ln>
            <a:noFill/>
          </a:ln>
        </p:spPr>
        <p:txBody>
          <a:bodyPr anchorCtr="0" anchor="b" bIns="240350" lIns="480700" spcFirstLastPara="1" rIns="480700" wrap="square" tIns="240350">
            <a:noAutofit/>
          </a:bodyPr>
          <a:lstStyle>
            <a:lvl1pPr indent="-228600" lvl="0" marL="457200" marR="0" rtl="0" algn="l">
              <a:spcBef>
                <a:spcPts val="2100"/>
              </a:spcBef>
              <a:spcAft>
                <a:spcPts val="0"/>
              </a:spcAft>
              <a:buClr>
                <a:srgbClr val="888888"/>
              </a:buClr>
              <a:buSzPts val="10500"/>
              <a:buFont typeface="Arial"/>
              <a:buNone/>
              <a:defRPr b="0" i="0" sz="10500" u="none" cap="none" strike="noStrike">
                <a:solidFill>
                  <a:srgbClr val="888888"/>
                </a:solidFill>
                <a:latin typeface="Calibri"/>
                <a:ea typeface="Calibri"/>
                <a:cs typeface="Calibri"/>
                <a:sym typeface="Calibri"/>
              </a:defRPr>
            </a:lvl1pPr>
            <a:lvl2pPr indent="-228600" lvl="1" marL="914400" marR="0" rtl="0" algn="l">
              <a:spcBef>
                <a:spcPts val="1900"/>
              </a:spcBef>
              <a:spcAft>
                <a:spcPts val="0"/>
              </a:spcAft>
              <a:buClr>
                <a:srgbClr val="888888"/>
              </a:buClr>
              <a:buSzPts val="9500"/>
              <a:buFont typeface="Arial"/>
              <a:buNone/>
              <a:defRPr b="0" i="0" sz="9500" u="none" cap="none" strike="noStrike">
                <a:solidFill>
                  <a:srgbClr val="888888"/>
                </a:solidFill>
                <a:latin typeface="Calibri"/>
                <a:ea typeface="Calibri"/>
                <a:cs typeface="Calibri"/>
                <a:sym typeface="Calibri"/>
              </a:defRPr>
            </a:lvl2pPr>
            <a:lvl3pPr indent="-228600" lvl="2" marL="1371600" marR="0" rtl="0" algn="l">
              <a:spcBef>
                <a:spcPts val="1680"/>
              </a:spcBef>
              <a:spcAft>
                <a:spcPts val="0"/>
              </a:spcAft>
              <a:buClr>
                <a:srgbClr val="888888"/>
              </a:buClr>
              <a:buSzPts val="8400"/>
              <a:buFont typeface="Arial"/>
              <a:buNone/>
              <a:defRPr b="0" i="0" sz="8400" u="none" cap="none" strike="noStrike">
                <a:solidFill>
                  <a:srgbClr val="888888"/>
                </a:solidFill>
                <a:latin typeface="Calibri"/>
                <a:ea typeface="Calibri"/>
                <a:cs typeface="Calibri"/>
                <a:sym typeface="Calibri"/>
              </a:defRPr>
            </a:lvl3pPr>
            <a:lvl4pPr indent="-228600" lvl="3" marL="1828800" marR="0" rtl="0" algn="l">
              <a:spcBef>
                <a:spcPts val="1480"/>
              </a:spcBef>
              <a:spcAft>
                <a:spcPts val="0"/>
              </a:spcAft>
              <a:buClr>
                <a:srgbClr val="888888"/>
              </a:buClr>
              <a:buSzPts val="7400"/>
              <a:buFont typeface="Arial"/>
              <a:buNone/>
              <a:defRPr b="0" i="0" sz="7400" u="none" cap="none" strike="noStrike">
                <a:solidFill>
                  <a:srgbClr val="888888"/>
                </a:solidFill>
                <a:latin typeface="Calibri"/>
                <a:ea typeface="Calibri"/>
                <a:cs typeface="Calibri"/>
                <a:sym typeface="Calibri"/>
              </a:defRPr>
            </a:lvl4pPr>
            <a:lvl5pPr indent="-228600" lvl="4" marL="2286000" marR="0" rtl="0" algn="l">
              <a:spcBef>
                <a:spcPts val="1480"/>
              </a:spcBef>
              <a:spcAft>
                <a:spcPts val="0"/>
              </a:spcAft>
              <a:buClr>
                <a:srgbClr val="888888"/>
              </a:buClr>
              <a:buSzPts val="7400"/>
              <a:buFont typeface="Arial"/>
              <a:buNone/>
              <a:defRPr b="0" i="0" sz="7400" u="none" cap="none" strike="noStrike">
                <a:solidFill>
                  <a:srgbClr val="888888"/>
                </a:solidFill>
                <a:latin typeface="Calibri"/>
                <a:ea typeface="Calibri"/>
                <a:cs typeface="Calibri"/>
                <a:sym typeface="Calibri"/>
              </a:defRPr>
            </a:lvl5pPr>
            <a:lvl6pPr indent="-228600" lvl="5" marL="2743200" marR="0" rtl="0" algn="l">
              <a:spcBef>
                <a:spcPts val="1480"/>
              </a:spcBef>
              <a:spcAft>
                <a:spcPts val="0"/>
              </a:spcAft>
              <a:buClr>
                <a:srgbClr val="888888"/>
              </a:buClr>
              <a:buSzPts val="7400"/>
              <a:buFont typeface="Arial"/>
              <a:buNone/>
              <a:defRPr b="0" i="0" sz="7400" u="none" cap="none" strike="noStrike">
                <a:solidFill>
                  <a:srgbClr val="888888"/>
                </a:solidFill>
                <a:latin typeface="Calibri"/>
                <a:ea typeface="Calibri"/>
                <a:cs typeface="Calibri"/>
                <a:sym typeface="Calibri"/>
              </a:defRPr>
            </a:lvl6pPr>
            <a:lvl7pPr indent="-228600" lvl="6" marL="3200400" marR="0" rtl="0" algn="l">
              <a:spcBef>
                <a:spcPts val="1480"/>
              </a:spcBef>
              <a:spcAft>
                <a:spcPts val="0"/>
              </a:spcAft>
              <a:buClr>
                <a:srgbClr val="888888"/>
              </a:buClr>
              <a:buSzPts val="7400"/>
              <a:buFont typeface="Arial"/>
              <a:buNone/>
              <a:defRPr b="0" i="0" sz="7400" u="none" cap="none" strike="noStrike">
                <a:solidFill>
                  <a:srgbClr val="888888"/>
                </a:solidFill>
                <a:latin typeface="Calibri"/>
                <a:ea typeface="Calibri"/>
                <a:cs typeface="Calibri"/>
                <a:sym typeface="Calibri"/>
              </a:defRPr>
            </a:lvl7pPr>
            <a:lvl8pPr indent="-228600" lvl="7" marL="3657600" marR="0" rtl="0" algn="l">
              <a:spcBef>
                <a:spcPts val="1480"/>
              </a:spcBef>
              <a:spcAft>
                <a:spcPts val="0"/>
              </a:spcAft>
              <a:buClr>
                <a:srgbClr val="888888"/>
              </a:buClr>
              <a:buSzPts val="7400"/>
              <a:buFont typeface="Arial"/>
              <a:buNone/>
              <a:defRPr b="0" i="0" sz="7400" u="none" cap="none" strike="noStrike">
                <a:solidFill>
                  <a:srgbClr val="888888"/>
                </a:solidFill>
                <a:latin typeface="Calibri"/>
                <a:ea typeface="Calibri"/>
                <a:cs typeface="Calibri"/>
                <a:sym typeface="Calibri"/>
              </a:defRPr>
            </a:lvl8pPr>
            <a:lvl9pPr indent="-228600" lvl="8" marL="4114800" marR="0" rtl="0" algn="l">
              <a:spcBef>
                <a:spcPts val="1480"/>
              </a:spcBef>
              <a:spcAft>
                <a:spcPts val="0"/>
              </a:spcAft>
              <a:buClr>
                <a:srgbClr val="888888"/>
              </a:buClr>
              <a:buSzPts val="7400"/>
              <a:buFont typeface="Arial"/>
              <a:buNone/>
              <a:defRPr b="0" i="0" sz="7400" u="none" cap="none" strike="noStrike">
                <a:solidFill>
                  <a:srgbClr val="888888"/>
                </a:solidFill>
                <a:latin typeface="Calibri"/>
                <a:ea typeface="Calibri"/>
                <a:cs typeface="Calibri"/>
                <a:sym typeface="Calibri"/>
              </a:defRPr>
            </a:lvl9pPr>
          </a:lstStyle>
          <a:p/>
        </p:txBody>
      </p:sp>
      <p:sp>
        <p:nvSpPr>
          <p:cNvPr id="34" name="Google Shape;34;p5"/>
          <p:cNvSpPr txBox="1"/>
          <p:nvPr>
            <p:ph idx="10" type="dt"/>
          </p:nvPr>
        </p:nvSpPr>
        <p:spPr>
          <a:xfrm>
            <a:off x="2194560" y="30510481"/>
            <a:ext cx="10241100" cy="1752600"/>
          </a:xfrm>
          <a:prstGeom prst="rect">
            <a:avLst/>
          </a:prstGeom>
          <a:noFill/>
          <a:ln>
            <a:noFill/>
          </a:ln>
        </p:spPr>
        <p:txBody>
          <a:bodyPr anchorCtr="0" anchor="ctr" bIns="240350" lIns="480700" spcFirstLastPara="1" rIns="480700" wrap="square" tIns="240350">
            <a:noAutofit/>
          </a:bodyPr>
          <a:lstStyle>
            <a:lvl1pPr lvl="0" marR="0" rtl="0" algn="l">
              <a:spcBef>
                <a:spcPts val="0"/>
              </a:spcBef>
              <a:spcAft>
                <a:spcPts val="0"/>
              </a:spcAft>
              <a:buSzPts val="1400"/>
              <a:buNone/>
              <a:defRPr sz="6300">
                <a:solidFill>
                  <a:srgbClr val="888888"/>
                </a:solidFill>
                <a:latin typeface="Calibri"/>
                <a:ea typeface="Calibri"/>
                <a:cs typeface="Calibri"/>
                <a:sym typeface="Calibri"/>
              </a:defRPr>
            </a:lvl1pPr>
            <a:lvl2pPr lvl="1"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9pPr>
          </a:lstStyle>
          <a:p/>
        </p:txBody>
      </p:sp>
      <p:sp>
        <p:nvSpPr>
          <p:cNvPr id="35" name="Google Shape;35;p5"/>
          <p:cNvSpPr txBox="1"/>
          <p:nvPr>
            <p:ph idx="11" type="ftr"/>
          </p:nvPr>
        </p:nvSpPr>
        <p:spPr>
          <a:xfrm>
            <a:off x="14996160" y="30510481"/>
            <a:ext cx="13898700" cy="1752600"/>
          </a:xfrm>
          <a:prstGeom prst="rect">
            <a:avLst/>
          </a:prstGeom>
          <a:noFill/>
          <a:ln>
            <a:noFill/>
          </a:ln>
        </p:spPr>
        <p:txBody>
          <a:bodyPr anchorCtr="0" anchor="ctr" bIns="240350" lIns="480700" spcFirstLastPara="1" rIns="480700" wrap="square" tIns="240350">
            <a:noAutofit/>
          </a:bodyPr>
          <a:lstStyle>
            <a:lvl1pPr lvl="0" marR="0" rtl="0" algn="ctr">
              <a:spcBef>
                <a:spcPts val="0"/>
              </a:spcBef>
              <a:spcAft>
                <a:spcPts val="0"/>
              </a:spcAft>
              <a:buSzPts val="1400"/>
              <a:buNone/>
              <a:defRPr sz="6300">
                <a:solidFill>
                  <a:srgbClr val="888888"/>
                </a:solidFill>
                <a:latin typeface="Calibri"/>
                <a:ea typeface="Calibri"/>
                <a:cs typeface="Calibri"/>
                <a:sym typeface="Calibri"/>
              </a:defRPr>
            </a:lvl1pPr>
            <a:lvl2pPr lvl="1"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9pPr>
          </a:lstStyle>
          <a:p/>
        </p:txBody>
      </p:sp>
      <p:sp>
        <p:nvSpPr>
          <p:cNvPr id="36" name="Google Shape;36;p5"/>
          <p:cNvSpPr txBox="1"/>
          <p:nvPr>
            <p:ph idx="12" type="sldNum"/>
          </p:nvPr>
        </p:nvSpPr>
        <p:spPr>
          <a:xfrm>
            <a:off x="31455359" y="30510481"/>
            <a:ext cx="10241100" cy="1752600"/>
          </a:xfrm>
          <a:prstGeom prst="rect">
            <a:avLst/>
          </a:prstGeom>
          <a:noFill/>
          <a:ln>
            <a:noFill/>
          </a:ln>
        </p:spPr>
        <p:txBody>
          <a:bodyPr anchorCtr="0" anchor="ctr" bIns="240350" lIns="480700" spcFirstLastPara="1" rIns="480700" wrap="square" tIns="240350">
            <a:noAutofit/>
          </a:bodyPr>
          <a:lstStyle>
            <a:lvl1pPr indent="0" lvl="0" marL="0" marR="0" rtl="0" algn="r">
              <a:spcBef>
                <a:spcPts val="0"/>
              </a:spcBef>
              <a:buNone/>
              <a:defRPr sz="6300">
                <a:solidFill>
                  <a:srgbClr val="888888"/>
                </a:solidFill>
                <a:latin typeface="Calibri"/>
                <a:ea typeface="Calibri"/>
                <a:cs typeface="Calibri"/>
                <a:sym typeface="Calibri"/>
              </a:defRPr>
            </a:lvl1pPr>
            <a:lvl2pPr indent="0" lvl="1" marL="0" marR="0" rtl="0" algn="r">
              <a:spcBef>
                <a:spcPts val="0"/>
              </a:spcBef>
              <a:buNone/>
              <a:defRPr sz="6300">
                <a:solidFill>
                  <a:srgbClr val="888888"/>
                </a:solidFill>
                <a:latin typeface="Calibri"/>
                <a:ea typeface="Calibri"/>
                <a:cs typeface="Calibri"/>
                <a:sym typeface="Calibri"/>
              </a:defRPr>
            </a:lvl2pPr>
            <a:lvl3pPr indent="0" lvl="2" marL="0" marR="0" rtl="0" algn="r">
              <a:spcBef>
                <a:spcPts val="0"/>
              </a:spcBef>
              <a:buNone/>
              <a:defRPr sz="6300">
                <a:solidFill>
                  <a:srgbClr val="888888"/>
                </a:solidFill>
                <a:latin typeface="Calibri"/>
                <a:ea typeface="Calibri"/>
                <a:cs typeface="Calibri"/>
                <a:sym typeface="Calibri"/>
              </a:defRPr>
            </a:lvl3pPr>
            <a:lvl4pPr indent="0" lvl="3" marL="0" marR="0" rtl="0" algn="r">
              <a:spcBef>
                <a:spcPts val="0"/>
              </a:spcBef>
              <a:buNone/>
              <a:defRPr sz="6300">
                <a:solidFill>
                  <a:srgbClr val="888888"/>
                </a:solidFill>
                <a:latin typeface="Calibri"/>
                <a:ea typeface="Calibri"/>
                <a:cs typeface="Calibri"/>
                <a:sym typeface="Calibri"/>
              </a:defRPr>
            </a:lvl4pPr>
            <a:lvl5pPr indent="0" lvl="4" marL="0" marR="0" rtl="0" algn="r">
              <a:spcBef>
                <a:spcPts val="0"/>
              </a:spcBef>
              <a:buNone/>
              <a:defRPr sz="6300">
                <a:solidFill>
                  <a:srgbClr val="888888"/>
                </a:solidFill>
                <a:latin typeface="Calibri"/>
                <a:ea typeface="Calibri"/>
                <a:cs typeface="Calibri"/>
                <a:sym typeface="Calibri"/>
              </a:defRPr>
            </a:lvl5pPr>
            <a:lvl6pPr indent="0" lvl="5" marL="0" marR="0" rtl="0" algn="r">
              <a:spcBef>
                <a:spcPts val="0"/>
              </a:spcBef>
              <a:buNone/>
              <a:defRPr sz="6300">
                <a:solidFill>
                  <a:srgbClr val="888888"/>
                </a:solidFill>
                <a:latin typeface="Calibri"/>
                <a:ea typeface="Calibri"/>
                <a:cs typeface="Calibri"/>
                <a:sym typeface="Calibri"/>
              </a:defRPr>
            </a:lvl6pPr>
            <a:lvl7pPr indent="0" lvl="6" marL="0" marR="0" rtl="0" algn="r">
              <a:spcBef>
                <a:spcPts val="0"/>
              </a:spcBef>
              <a:buNone/>
              <a:defRPr sz="6300">
                <a:solidFill>
                  <a:srgbClr val="888888"/>
                </a:solidFill>
                <a:latin typeface="Calibri"/>
                <a:ea typeface="Calibri"/>
                <a:cs typeface="Calibri"/>
                <a:sym typeface="Calibri"/>
              </a:defRPr>
            </a:lvl7pPr>
            <a:lvl8pPr indent="0" lvl="7" marL="0" marR="0" rtl="0" algn="r">
              <a:spcBef>
                <a:spcPts val="0"/>
              </a:spcBef>
              <a:buNone/>
              <a:defRPr sz="6300">
                <a:solidFill>
                  <a:srgbClr val="888888"/>
                </a:solidFill>
                <a:latin typeface="Calibri"/>
                <a:ea typeface="Calibri"/>
                <a:cs typeface="Calibri"/>
                <a:sym typeface="Calibri"/>
              </a:defRPr>
            </a:lvl8pPr>
            <a:lvl9pPr indent="0" lvl="8" marL="0" marR="0" rtl="0" algn="r">
              <a:spcBef>
                <a:spcPts val="0"/>
              </a:spcBef>
              <a:buNone/>
              <a:defRPr sz="63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2194560" y="1318262"/>
            <a:ext cx="39501900" cy="5486400"/>
          </a:xfrm>
          <a:prstGeom prst="rect">
            <a:avLst/>
          </a:prstGeom>
          <a:noFill/>
          <a:ln>
            <a:noFill/>
          </a:ln>
        </p:spPr>
        <p:txBody>
          <a:bodyPr anchorCtr="0" anchor="ctr" bIns="240350" lIns="480700" spcFirstLastPara="1" rIns="480700" wrap="square" tIns="240350">
            <a:noAutofit/>
          </a:bodyPr>
          <a:lstStyle>
            <a:lvl1pPr lvl="0" marR="0" rtl="0" algn="ctr">
              <a:spcBef>
                <a:spcPts val="0"/>
              </a:spcBef>
              <a:spcAft>
                <a:spcPts val="0"/>
              </a:spcAft>
              <a:buClr>
                <a:schemeClr val="dk1"/>
              </a:buClr>
              <a:buSzPts val="23100"/>
              <a:buFont typeface="Calibri"/>
              <a:buNone/>
              <a:defRPr b="0" i="0" sz="23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9" name="Google Shape;39;p6"/>
          <p:cNvSpPr txBox="1"/>
          <p:nvPr>
            <p:ph idx="1" type="body"/>
          </p:nvPr>
        </p:nvSpPr>
        <p:spPr>
          <a:xfrm>
            <a:off x="12291063" y="36865559"/>
            <a:ext cx="110238300" cy="104279700"/>
          </a:xfrm>
          <a:prstGeom prst="rect">
            <a:avLst/>
          </a:prstGeom>
          <a:noFill/>
          <a:ln>
            <a:noFill/>
          </a:ln>
        </p:spPr>
        <p:txBody>
          <a:bodyPr anchorCtr="0" anchor="t" bIns="240350" lIns="480700" spcFirstLastPara="1" rIns="480700" wrap="square" tIns="240350">
            <a:noAutofit/>
          </a:bodyPr>
          <a:lstStyle>
            <a:lvl1pPr indent="-1162050" lvl="0" marL="457200" marR="0" rtl="0" algn="l">
              <a:spcBef>
                <a:spcPts val="2940"/>
              </a:spcBef>
              <a:spcAft>
                <a:spcPts val="0"/>
              </a:spcAft>
              <a:buClr>
                <a:schemeClr val="dk1"/>
              </a:buClr>
              <a:buSzPts val="14700"/>
              <a:buFont typeface="Arial"/>
              <a:buChar char="•"/>
              <a:defRPr b="0" i="0" sz="14700" u="none" cap="none" strike="noStrike">
                <a:solidFill>
                  <a:schemeClr val="dk1"/>
                </a:solidFill>
                <a:latin typeface="Calibri"/>
                <a:ea typeface="Calibri"/>
                <a:cs typeface="Calibri"/>
                <a:sym typeface="Calibri"/>
              </a:defRPr>
            </a:lvl1pPr>
            <a:lvl2pPr indent="-1028700" lvl="1" marL="914400" marR="0" rtl="0" algn="l">
              <a:spcBef>
                <a:spcPts val="2520"/>
              </a:spcBef>
              <a:spcAft>
                <a:spcPts val="0"/>
              </a:spcAft>
              <a:buClr>
                <a:schemeClr val="dk1"/>
              </a:buClr>
              <a:buSzPts val="12600"/>
              <a:buFont typeface="Arial"/>
              <a:buChar char="–"/>
              <a:defRPr b="0" i="0" sz="12600" u="none" cap="none" strike="noStrike">
                <a:solidFill>
                  <a:schemeClr val="dk1"/>
                </a:solidFill>
                <a:latin typeface="Calibri"/>
                <a:ea typeface="Calibri"/>
                <a:cs typeface="Calibri"/>
                <a:sym typeface="Calibri"/>
              </a:defRPr>
            </a:lvl2pPr>
            <a:lvl3pPr indent="-895350" lvl="2" marL="1371600" marR="0" rtl="0" algn="l">
              <a:spcBef>
                <a:spcPts val="2100"/>
              </a:spcBef>
              <a:spcAft>
                <a:spcPts val="0"/>
              </a:spcAft>
              <a:buClr>
                <a:schemeClr val="dk1"/>
              </a:buClr>
              <a:buSzPts val="10500"/>
              <a:buFont typeface="Arial"/>
              <a:buChar char="•"/>
              <a:defRPr b="0" i="0" sz="10500" u="none" cap="none" strike="noStrike">
                <a:solidFill>
                  <a:schemeClr val="dk1"/>
                </a:solidFill>
                <a:latin typeface="Calibri"/>
                <a:ea typeface="Calibri"/>
                <a:cs typeface="Calibri"/>
                <a:sym typeface="Calibri"/>
              </a:defRPr>
            </a:lvl3pPr>
            <a:lvl4pPr indent="-831850" lvl="3" marL="1828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4pPr>
            <a:lvl5pPr indent="-831850" lvl="4" marL="22860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40" name="Google Shape;40;p6"/>
          <p:cNvSpPr txBox="1"/>
          <p:nvPr>
            <p:ph idx="2" type="body"/>
          </p:nvPr>
        </p:nvSpPr>
        <p:spPr>
          <a:xfrm>
            <a:off x="123261118" y="36865559"/>
            <a:ext cx="110238300" cy="104279700"/>
          </a:xfrm>
          <a:prstGeom prst="rect">
            <a:avLst/>
          </a:prstGeom>
          <a:noFill/>
          <a:ln>
            <a:noFill/>
          </a:ln>
        </p:spPr>
        <p:txBody>
          <a:bodyPr anchorCtr="0" anchor="t" bIns="240350" lIns="480700" spcFirstLastPara="1" rIns="480700" wrap="square" tIns="240350">
            <a:noAutofit/>
          </a:bodyPr>
          <a:lstStyle>
            <a:lvl1pPr indent="-1162050" lvl="0" marL="457200" marR="0" rtl="0" algn="l">
              <a:spcBef>
                <a:spcPts val="2940"/>
              </a:spcBef>
              <a:spcAft>
                <a:spcPts val="0"/>
              </a:spcAft>
              <a:buClr>
                <a:schemeClr val="dk1"/>
              </a:buClr>
              <a:buSzPts val="14700"/>
              <a:buFont typeface="Arial"/>
              <a:buChar char="•"/>
              <a:defRPr b="0" i="0" sz="14700" u="none" cap="none" strike="noStrike">
                <a:solidFill>
                  <a:schemeClr val="dk1"/>
                </a:solidFill>
                <a:latin typeface="Calibri"/>
                <a:ea typeface="Calibri"/>
                <a:cs typeface="Calibri"/>
                <a:sym typeface="Calibri"/>
              </a:defRPr>
            </a:lvl1pPr>
            <a:lvl2pPr indent="-1028700" lvl="1" marL="914400" marR="0" rtl="0" algn="l">
              <a:spcBef>
                <a:spcPts val="2520"/>
              </a:spcBef>
              <a:spcAft>
                <a:spcPts val="0"/>
              </a:spcAft>
              <a:buClr>
                <a:schemeClr val="dk1"/>
              </a:buClr>
              <a:buSzPts val="12600"/>
              <a:buFont typeface="Arial"/>
              <a:buChar char="–"/>
              <a:defRPr b="0" i="0" sz="12600" u="none" cap="none" strike="noStrike">
                <a:solidFill>
                  <a:schemeClr val="dk1"/>
                </a:solidFill>
                <a:latin typeface="Calibri"/>
                <a:ea typeface="Calibri"/>
                <a:cs typeface="Calibri"/>
                <a:sym typeface="Calibri"/>
              </a:defRPr>
            </a:lvl2pPr>
            <a:lvl3pPr indent="-895350" lvl="2" marL="1371600" marR="0" rtl="0" algn="l">
              <a:spcBef>
                <a:spcPts val="2100"/>
              </a:spcBef>
              <a:spcAft>
                <a:spcPts val="0"/>
              </a:spcAft>
              <a:buClr>
                <a:schemeClr val="dk1"/>
              </a:buClr>
              <a:buSzPts val="10500"/>
              <a:buFont typeface="Arial"/>
              <a:buChar char="•"/>
              <a:defRPr b="0" i="0" sz="10500" u="none" cap="none" strike="noStrike">
                <a:solidFill>
                  <a:schemeClr val="dk1"/>
                </a:solidFill>
                <a:latin typeface="Calibri"/>
                <a:ea typeface="Calibri"/>
                <a:cs typeface="Calibri"/>
                <a:sym typeface="Calibri"/>
              </a:defRPr>
            </a:lvl3pPr>
            <a:lvl4pPr indent="-831850" lvl="3" marL="1828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4pPr>
            <a:lvl5pPr indent="-831850" lvl="4" marL="22860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41" name="Google Shape;41;p6"/>
          <p:cNvSpPr txBox="1"/>
          <p:nvPr>
            <p:ph idx="10" type="dt"/>
          </p:nvPr>
        </p:nvSpPr>
        <p:spPr>
          <a:xfrm>
            <a:off x="2194560" y="30510481"/>
            <a:ext cx="10241100" cy="1752600"/>
          </a:xfrm>
          <a:prstGeom prst="rect">
            <a:avLst/>
          </a:prstGeom>
          <a:noFill/>
          <a:ln>
            <a:noFill/>
          </a:ln>
        </p:spPr>
        <p:txBody>
          <a:bodyPr anchorCtr="0" anchor="ctr" bIns="240350" lIns="480700" spcFirstLastPara="1" rIns="480700" wrap="square" tIns="240350">
            <a:noAutofit/>
          </a:bodyPr>
          <a:lstStyle>
            <a:lvl1pPr lvl="0" marR="0" rtl="0" algn="l">
              <a:spcBef>
                <a:spcPts val="0"/>
              </a:spcBef>
              <a:spcAft>
                <a:spcPts val="0"/>
              </a:spcAft>
              <a:buSzPts val="1400"/>
              <a:buNone/>
              <a:defRPr sz="6300">
                <a:solidFill>
                  <a:srgbClr val="888888"/>
                </a:solidFill>
                <a:latin typeface="Calibri"/>
                <a:ea typeface="Calibri"/>
                <a:cs typeface="Calibri"/>
                <a:sym typeface="Calibri"/>
              </a:defRPr>
            </a:lvl1pPr>
            <a:lvl2pPr lvl="1"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9pPr>
          </a:lstStyle>
          <a:p/>
        </p:txBody>
      </p:sp>
      <p:sp>
        <p:nvSpPr>
          <p:cNvPr id="42" name="Google Shape;42;p6"/>
          <p:cNvSpPr txBox="1"/>
          <p:nvPr>
            <p:ph idx="11" type="ftr"/>
          </p:nvPr>
        </p:nvSpPr>
        <p:spPr>
          <a:xfrm>
            <a:off x="14996160" y="30510481"/>
            <a:ext cx="13898700" cy="1752600"/>
          </a:xfrm>
          <a:prstGeom prst="rect">
            <a:avLst/>
          </a:prstGeom>
          <a:noFill/>
          <a:ln>
            <a:noFill/>
          </a:ln>
        </p:spPr>
        <p:txBody>
          <a:bodyPr anchorCtr="0" anchor="ctr" bIns="240350" lIns="480700" spcFirstLastPara="1" rIns="480700" wrap="square" tIns="240350">
            <a:noAutofit/>
          </a:bodyPr>
          <a:lstStyle>
            <a:lvl1pPr lvl="0" marR="0" rtl="0" algn="ctr">
              <a:spcBef>
                <a:spcPts val="0"/>
              </a:spcBef>
              <a:spcAft>
                <a:spcPts val="0"/>
              </a:spcAft>
              <a:buSzPts val="1400"/>
              <a:buNone/>
              <a:defRPr sz="6300">
                <a:solidFill>
                  <a:srgbClr val="888888"/>
                </a:solidFill>
                <a:latin typeface="Calibri"/>
                <a:ea typeface="Calibri"/>
                <a:cs typeface="Calibri"/>
                <a:sym typeface="Calibri"/>
              </a:defRPr>
            </a:lvl1pPr>
            <a:lvl2pPr lvl="1"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9pPr>
          </a:lstStyle>
          <a:p/>
        </p:txBody>
      </p:sp>
      <p:sp>
        <p:nvSpPr>
          <p:cNvPr id="43" name="Google Shape;43;p6"/>
          <p:cNvSpPr txBox="1"/>
          <p:nvPr>
            <p:ph idx="12" type="sldNum"/>
          </p:nvPr>
        </p:nvSpPr>
        <p:spPr>
          <a:xfrm>
            <a:off x="31455359" y="30510481"/>
            <a:ext cx="10241100" cy="1752600"/>
          </a:xfrm>
          <a:prstGeom prst="rect">
            <a:avLst/>
          </a:prstGeom>
          <a:noFill/>
          <a:ln>
            <a:noFill/>
          </a:ln>
        </p:spPr>
        <p:txBody>
          <a:bodyPr anchorCtr="0" anchor="ctr" bIns="240350" lIns="480700" spcFirstLastPara="1" rIns="480700" wrap="square" tIns="240350">
            <a:noAutofit/>
          </a:bodyPr>
          <a:lstStyle>
            <a:lvl1pPr indent="0" lvl="0" marL="0" marR="0" rtl="0" algn="r">
              <a:spcBef>
                <a:spcPts val="0"/>
              </a:spcBef>
              <a:buNone/>
              <a:defRPr sz="6300">
                <a:solidFill>
                  <a:srgbClr val="888888"/>
                </a:solidFill>
                <a:latin typeface="Calibri"/>
                <a:ea typeface="Calibri"/>
                <a:cs typeface="Calibri"/>
                <a:sym typeface="Calibri"/>
              </a:defRPr>
            </a:lvl1pPr>
            <a:lvl2pPr indent="0" lvl="1" marL="0" marR="0" rtl="0" algn="r">
              <a:spcBef>
                <a:spcPts val="0"/>
              </a:spcBef>
              <a:buNone/>
              <a:defRPr sz="6300">
                <a:solidFill>
                  <a:srgbClr val="888888"/>
                </a:solidFill>
                <a:latin typeface="Calibri"/>
                <a:ea typeface="Calibri"/>
                <a:cs typeface="Calibri"/>
                <a:sym typeface="Calibri"/>
              </a:defRPr>
            </a:lvl2pPr>
            <a:lvl3pPr indent="0" lvl="2" marL="0" marR="0" rtl="0" algn="r">
              <a:spcBef>
                <a:spcPts val="0"/>
              </a:spcBef>
              <a:buNone/>
              <a:defRPr sz="6300">
                <a:solidFill>
                  <a:srgbClr val="888888"/>
                </a:solidFill>
                <a:latin typeface="Calibri"/>
                <a:ea typeface="Calibri"/>
                <a:cs typeface="Calibri"/>
                <a:sym typeface="Calibri"/>
              </a:defRPr>
            </a:lvl3pPr>
            <a:lvl4pPr indent="0" lvl="3" marL="0" marR="0" rtl="0" algn="r">
              <a:spcBef>
                <a:spcPts val="0"/>
              </a:spcBef>
              <a:buNone/>
              <a:defRPr sz="6300">
                <a:solidFill>
                  <a:srgbClr val="888888"/>
                </a:solidFill>
                <a:latin typeface="Calibri"/>
                <a:ea typeface="Calibri"/>
                <a:cs typeface="Calibri"/>
                <a:sym typeface="Calibri"/>
              </a:defRPr>
            </a:lvl4pPr>
            <a:lvl5pPr indent="0" lvl="4" marL="0" marR="0" rtl="0" algn="r">
              <a:spcBef>
                <a:spcPts val="0"/>
              </a:spcBef>
              <a:buNone/>
              <a:defRPr sz="6300">
                <a:solidFill>
                  <a:srgbClr val="888888"/>
                </a:solidFill>
                <a:latin typeface="Calibri"/>
                <a:ea typeface="Calibri"/>
                <a:cs typeface="Calibri"/>
                <a:sym typeface="Calibri"/>
              </a:defRPr>
            </a:lvl5pPr>
            <a:lvl6pPr indent="0" lvl="5" marL="0" marR="0" rtl="0" algn="r">
              <a:spcBef>
                <a:spcPts val="0"/>
              </a:spcBef>
              <a:buNone/>
              <a:defRPr sz="6300">
                <a:solidFill>
                  <a:srgbClr val="888888"/>
                </a:solidFill>
                <a:latin typeface="Calibri"/>
                <a:ea typeface="Calibri"/>
                <a:cs typeface="Calibri"/>
                <a:sym typeface="Calibri"/>
              </a:defRPr>
            </a:lvl6pPr>
            <a:lvl7pPr indent="0" lvl="6" marL="0" marR="0" rtl="0" algn="r">
              <a:spcBef>
                <a:spcPts val="0"/>
              </a:spcBef>
              <a:buNone/>
              <a:defRPr sz="6300">
                <a:solidFill>
                  <a:srgbClr val="888888"/>
                </a:solidFill>
                <a:latin typeface="Calibri"/>
                <a:ea typeface="Calibri"/>
                <a:cs typeface="Calibri"/>
                <a:sym typeface="Calibri"/>
              </a:defRPr>
            </a:lvl7pPr>
            <a:lvl8pPr indent="0" lvl="7" marL="0" marR="0" rtl="0" algn="r">
              <a:spcBef>
                <a:spcPts val="0"/>
              </a:spcBef>
              <a:buNone/>
              <a:defRPr sz="6300">
                <a:solidFill>
                  <a:srgbClr val="888888"/>
                </a:solidFill>
                <a:latin typeface="Calibri"/>
                <a:ea typeface="Calibri"/>
                <a:cs typeface="Calibri"/>
                <a:sym typeface="Calibri"/>
              </a:defRPr>
            </a:lvl8pPr>
            <a:lvl9pPr indent="0" lvl="8" marL="0" marR="0" rtl="0" algn="r">
              <a:spcBef>
                <a:spcPts val="0"/>
              </a:spcBef>
              <a:buNone/>
              <a:defRPr sz="63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2194560" y="1318262"/>
            <a:ext cx="39501900" cy="5486400"/>
          </a:xfrm>
          <a:prstGeom prst="rect">
            <a:avLst/>
          </a:prstGeom>
          <a:noFill/>
          <a:ln>
            <a:noFill/>
          </a:ln>
        </p:spPr>
        <p:txBody>
          <a:bodyPr anchorCtr="0" anchor="ctr" bIns="240350" lIns="480700" spcFirstLastPara="1" rIns="480700" wrap="square" tIns="240350">
            <a:noAutofit/>
          </a:bodyPr>
          <a:lstStyle>
            <a:lvl1pPr lvl="0" marR="0" rtl="0" algn="ctr">
              <a:spcBef>
                <a:spcPts val="0"/>
              </a:spcBef>
              <a:spcAft>
                <a:spcPts val="0"/>
              </a:spcAft>
              <a:buClr>
                <a:schemeClr val="dk1"/>
              </a:buClr>
              <a:buSzPts val="23100"/>
              <a:buFont typeface="Calibri"/>
              <a:buNone/>
              <a:defRPr b="0" i="0" sz="23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6" name="Google Shape;46;p7"/>
          <p:cNvSpPr txBox="1"/>
          <p:nvPr>
            <p:ph idx="1" type="body"/>
          </p:nvPr>
        </p:nvSpPr>
        <p:spPr>
          <a:xfrm>
            <a:off x="2194560" y="7368542"/>
            <a:ext cx="19392900" cy="3070800"/>
          </a:xfrm>
          <a:prstGeom prst="rect">
            <a:avLst/>
          </a:prstGeom>
          <a:noFill/>
          <a:ln>
            <a:noFill/>
          </a:ln>
        </p:spPr>
        <p:txBody>
          <a:bodyPr anchorCtr="0" anchor="b" bIns="240350" lIns="480700" spcFirstLastPara="1" rIns="480700" wrap="square" tIns="240350">
            <a:noAutofit/>
          </a:bodyPr>
          <a:lstStyle>
            <a:lvl1pPr indent="-228600" lvl="0" marL="457200" marR="0" rtl="0" algn="l">
              <a:spcBef>
                <a:spcPts val="2520"/>
              </a:spcBef>
              <a:spcAft>
                <a:spcPts val="0"/>
              </a:spcAft>
              <a:buClr>
                <a:schemeClr val="dk1"/>
              </a:buClr>
              <a:buSzPts val="12600"/>
              <a:buFont typeface="Arial"/>
              <a:buNone/>
              <a:defRPr b="1" i="0" sz="12600" u="none" cap="none" strike="noStrike">
                <a:solidFill>
                  <a:schemeClr val="dk1"/>
                </a:solidFill>
                <a:latin typeface="Calibri"/>
                <a:ea typeface="Calibri"/>
                <a:cs typeface="Calibri"/>
                <a:sym typeface="Calibri"/>
              </a:defRPr>
            </a:lvl1pPr>
            <a:lvl2pPr indent="-228600" lvl="1" marL="914400" marR="0" rtl="0" algn="l">
              <a:spcBef>
                <a:spcPts val="2100"/>
              </a:spcBef>
              <a:spcAft>
                <a:spcPts val="0"/>
              </a:spcAft>
              <a:buClr>
                <a:schemeClr val="dk1"/>
              </a:buClr>
              <a:buSzPts val="10500"/>
              <a:buFont typeface="Arial"/>
              <a:buNone/>
              <a:defRPr b="1" i="0" sz="10500" u="none" cap="none" strike="noStrike">
                <a:solidFill>
                  <a:schemeClr val="dk1"/>
                </a:solidFill>
                <a:latin typeface="Calibri"/>
                <a:ea typeface="Calibri"/>
                <a:cs typeface="Calibri"/>
                <a:sym typeface="Calibri"/>
              </a:defRPr>
            </a:lvl2pPr>
            <a:lvl3pPr indent="-228600" lvl="2" marL="1371600" marR="0" rtl="0" algn="l">
              <a:spcBef>
                <a:spcPts val="1900"/>
              </a:spcBef>
              <a:spcAft>
                <a:spcPts val="0"/>
              </a:spcAft>
              <a:buClr>
                <a:schemeClr val="dk1"/>
              </a:buClr>
              <a:buSzPts val="9500"/>
              <a:buFont typeface="Arial"/>
              <a:buNone/>
              <a:defRPr b="1" i="0" sz="9500" u="none" cap="none" strike="noStrike">
                <a:solidFill>
                  <a:schemeClr val="dk1"/>
                </a:solidFill>
                <a:latin typeface="Calibri"/>
                <a:ea typeface="Calibri"/>
                <a:cs typeface="Calibri"/>
                <a:sym typeface="Calibri"/>
              </a:defRPr>
            </a:lvl3pPr>
            <a:lvl4pPr indent="-228600" lvl="3" marL="1828800" marR="0" rtl="0" algn="l">
              <a:spcBef>
                <a:spcPts val="1680"/>
              </a:spcBef>
              <a:spcAft>
                <a:spcPts val="0"/>
              </a:spcAft>
              <a:buClr>
                <a:schemeClr val="dk1"/>
              </a:buClr>
              <a:buSzPts val="8400"/>
              <a:buFont typeface="Arial"/>
              <a:buNone/>
              <a:defRPr b="1" i="0" sz="8400" u="none" cap="none" strike="noStrike">
                <a:solidFill>
                  <a:schemeClr val="dk1"/>
                </a:solidFill>
                <a:latin typeface="Calibri"/>
                <a:ea typeface="Calibri"/>
                <a:cs typeface="Calibri"/>
                <a:sym typeface="Calibri"/>
              </a:defRPr>
            </a:lvl4pPr>
            <a:lvl5pPr indent="-228600" lvl="4" marL="2286000" marR="0" rtl="0" algn="l">
              <a:spcBef>
                <a:spcPts val="1680"/>
              </a:spcBef>
              <a:spcAft>
                <a:spcPts val="0"/>
              </a:spcAft>
              <a:buClr>
                <a:schemeClr val="dk1"/>
              </a:buClr>
              <a:buSzPts val="8400"/>
              <a:buFont typeface="Arial"/>
              <a:buNone/>
              <a:defRPr b="1" i="0" sz="8400" u="none" cap="none" strike="noStrike">
                <a:solidFill>
                  <a:schemeClr val="dk1"/>
                </a:solidFill>
                <a:latin typeface="Calibri"/>
                <a:ea typeface="Calibri"/>
                <a:cs typeface="Calibri"/>
                <a:sym typeface="Calibri"/>
              </a:defRPr>
            </a:lvl5pPr>
            <a:lvl6pPr indent="-228600" lvl="5" marL="2743200" marR="0" rtl="0" algn="l">
              <a:spcBef>
                <a:spcPts val="1680"/>
              </a:spcBef>
              <a:spcAft>
                <a:spcPts val="0"/>
              </a:spcAft>
              <a:buClr>
                <a:schemeClr val="dk1"/>
              </a:buClr>
              <a:buSzPts val="8400"/>
              <a:buFont typeface="Arial"/>
              <a:buNone/>
              <a:defRPr b="1" i="0" sz="8400" u="none" cap="none" strike="noStrike">
                <a:solidFill>
                  <a:schemeClr val="dk1"/>
                </a:solidFill>
                <a:latin typeface="Calibri"/>
                <a:ea typeface="Calibri"/>
                <a:cs typeface="Calibri"/>
                <a:sym typeface="Calibri"/>
              </a:defRPr>
            </a:lvl6pPr>
            <a:lvl7pPr indent="-228600" lvl="6" marL="3200400" marR="0" rtl="0" algn="l">
              <a:spcBef>
                <a:spcPts val="1680"/>
              </a:spcBef>
              <a:spcAft>
                <a:spcPts val="0"/>
              </a:spcAft>
              <a:buClr>
                <a:schemeClr val="dk1"/>
              </a:buClr>
              <a:buSzPts val="8400"/>
              <a:buFont typeface="Arial"/>
              <a:buNone/>
              <a:defRPr b="1" i="0" sz="8400" u="none" cap="none" strike="noStrike">
                <a:solidFill>
                  <a:schemeClr val="dk1"/>
                </a:solidFill>
                <a:latin typeface="Calibri"/>
                <a:ea typeface="Calibri"/>
                <a:cs typeface="Calibri"/>
                <a:sym typeface="Calibri"/>
              </a:defRPr>
            </a:lvl7pPr>
            <a:lvl8pPr indent="-228600" lvl="7" marL="3657600" marR="0" rtl="0" algn="l">
              <a:spcBef>
                <a:spcPts val="1680"/>
              </a:spcBef>
              <a:spcAft>
                <a:spcPts val="0"/>
              </a:spcAft>
              <a:buClr>
                <a:schemeClr val="dk1"/>
              </a:buClr>
              <a:buSzPts val="8400"/>
              <a:buFont typeface="Arial"/>
              <a:buNone/>
              <a:defRPr b="1" i="0" sz="8400" u="none" cap="none" strike="noStrike">
                <a:solidFill>
                  <a:schemeClr val="dk1"/>
                </a:solidFill>
                <a:latin typeface="Calibri"/>
                <a:ea typeface="Calibri"/>
                <a:cs typeface="Calibri"/>
                <a:sym typeface="Calibri"/>
              </a:defRPr>
            </a:lvl8pPr>
            <a:lvl9pPr indent="-228600" lvl="8" marL="4114800" marR="0" rtl="0" algn="l">
              <a:spcBef>
                <a:spcPts val="1680"/>
              </a:spcBef>
              <a:spcAft>
                <a:spcPts val="0"/>
              </a:spcAft>
              <a:buClr>
                <a:schemeClr val="dk1"/>
              </a:buClr>
              <a:buSzPts val="8400"/>
              <a:buFont typeface="Arial"/>
              <a:buNone/>
              <a:defRPr b="1" i="0" sz="8400" u="none" cap="none" strike="noStrike">
                <a:solidFill>
                  <a:schemeClr val="dk1"/>
                </a:solidFill>
                <a:latin typeface="Calibri"/>
                <a:ea typeface="Calibri"/>
                <a:cs typeface="Calibri"/>
                <a:sym typeface="Calibri"/>
              </a:defRPr>
            </a:lvl9pPr>
          </a:lstStyle>
          <a:p/>
        </p:txBody>
      </p:sp>
      <p:sp>
        <p:nvSpPr>
          <p:cNvPr id="47" name="Google Shape;47;p7"/>
          <p:cNvSpPr txBox="1"/>
          <p:nvPr>
            <p:ph idx="2" type="body"/>
          </p:nvPr>
        </p:nvSpPr>
        <p:spPr>
          <a:xfrm>
            <a:off x="2194560" y="10439400"/>
            <a:ext cx="19392900" cy="18966300"/>
          </a:xfrm>
          <a:prstGeom prst="rect">
            <a:avLst/>
          </a:prstGeom>
          <a:noFill/>
          <a:ln>
            <a:noFill/>
          </a:ln>
        </p:spPr>
        <p:txBody>
          <a:bodyPr anchorCtr="0" anchor="t" bIns="240350" lIns="480700" spcFirstLastPara="1" rIns="480700" wrap="square" tIns="240350">
            <a:noAutofit/>
          </a:bodyPr>
          <a:lstStyle>
            <a:lvl1pPr indent="-1028700" lvl="0" marL="457200" marR="0" rtl="0" algn="l">
              <a:spcBef>
                <a:spcPts val="2520"/>
              </a:spcBef>
              <a:spcAft>
                <a:spcPts val="0"/>
              </a:spcAft>
              <a:buClr>
                <a:schemeClr val="dk1"/>
              </a:buClr>
              <a:buSzPts val="12600"/>
              <a:buFont typeface="Arial"/>
              <a:buChar char="•"/>
              <a:defRPr b="0" i="0" sz="12600" u="none" cap="none" strike="noStrike">
                <a:solidFill>
                  <a:schemeClr val="dk1"/>
                </a:solidFill>
                <a:latin typeface="Calibri"/>
                <a:ea typeface="Calibri"/>
                <a:cs typeface="Calibri"/>
                <a:sym typeface="Calibri"/>
              </a:defRPr>
            </a:lvl1pPr>
            <a:lvl2pPr indent="-895350" lvl="1" marL="914400" marR="0" rtl="0" algn="l">
              <a:spcBef>
                <a:spcPts val="2100"/>
              </a:spcBef>
              <a:spcAft>
                <a:spcPts val="0"/>
              </a:spcAft>
              <a:buClr>
                <a:schemeClr val="dk1"/>
              </a:buClr>
              <a:buSzPts val="10500"/>
              <a:buFont typeface="Arial"/>
              <a:buChar char="–"/>
              <a:defRPr b="0" i="0" sz="10500" u="none" cap="none" strike="noStrike">
                <a:solidFill>
                  <a:schemeClr val="dk1"/>
                </a:solidFill>
                <a:latin typeface="Calibri"/>
                <a:ea typeface="Calibri"/>
                <a:cs typeface="Calibri"/>
                <a:sym typeface="Calibri"/>
              </a:defRPr>
            </a:lvl2pPr>
            <a:lvl3pPr indent="-831850" lvl="2" marL="1371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3pPr>
            <a:lvl4pPr indent="-762000" lvl="3" marL="1828800" marR="0" rtl="0" algn="l">
              <a:spcBef>
                <a:spcPts val="168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4pPr>
            <a:lvl5pPr indent="-762000" lvl="4" marL="2286000" marR="0" rtl="0" algn="l">
              <a:spcBef>
                <a:spcPts val="168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5pPr>
            <a:lvl6pPr indent="-762000" lvl="5" marL="2743200" marR="0" rtl="0" algn="l">
              <a:spcBef>
                <a:spcPts val="168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6pPr>
            <a:lvl7pPr indent="-762000" lvl="6" marL="3200400" marR="0" rtl="0" algn="l">
              <a:spcBef>
                <a:spcPts val="168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7pPr>
            <a:lvl8pPr indent="-762000" lvl="7" marL="3657600" marR="0" rtl="0" algn="l">
              <a:spcBef>
                <a:spcPts val="168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8pPr>
            <a:lvl9pPr indent="-762000" lvl="8" marL="4114800" marR="0" rtl="0" algn="l">
              <a:spcBef>
                <a:spcPts val="168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9pPr>
          </a:lstStyle>
          <a:p/>
        </p:txBody>
      </p:sp>
      <p:sp>
        <p:nvSpPr>
          <p:cNvPr id="48" name="Google Shape;48;p7"/>
          <p:cNvSpPr txBox="1"/>
          <p:nvPr>
            <p:ph idx="3" type="body"/>
          </p:nvPr>
        </p:nvSpPr>
        <p:spPr>
          <a:xfrm>
            <a:off x="22296123" y="7368542"/>
            <a:ext cx="19400400" cy="3070800"/>
          </a:xfrm>
          <a:prstGeom prst="rect">
            <a:avLst/>
          </a:prstGeom>
          <a:noFill/>
          <a:ln>
            <a:noFill/>
          </a:ln>
        </p:spPr>
        <p:txBody>
          <a:bodyPr anchorCtr="0" anchor="b" bIns="240350" lIns="480700" spcFirstLastPara="1" rIns="480700" wrap="square" tIns="240350">
            <a:noAutofit/>
          </a:bodyPr>
          <a:lstStyle>
            <a:lvl1pPr indent="-228600" lvl="0" marL="457200" marR="0" rtl="0" algn="l">
              <a:spcBef>
                <a:spcPts val="2520"/>
              </a:spcBef>
              <a:spcAft>
                <a:spcPts val="0"/>
              </a:spcAft>
              <a:buClr>
                <a:schemeClr val="dk1"/>
              </a:buClr>
              <a:buSzPts val="12600"/>
              <a:buFont typeface="Arial"/>
              <a:buNone/>
              <a:defRPr b="1" i="0" sz="12600" u="none" cap="none" strike="noStrike">
                <a:solidFill>
                  <a:schemeClr val="dk1"/>
                </a:solidFill>
                <a:latin typeface="Calibri"/>
                <a:ea typeface="Calibri"/>
                <a:cs typeface="Calibri"/>
                <a:sym typeface="Calibri"/>
              </a:defRPr>
            </a:lvl1pPr>
            <a:lvl2pPr indent="-228600" lvl="1" marL="914400" marR="0" rtl="0" algn="l">
              <a:spcBef>
                <a:spcPts val="2100"/>
              </a:spcBef>
              <a:spcAft>
                <a:spcPts val="0"/>
              </a:spcAft>
              <a:buClr>
                <a:schemeClr val="dk1"/>
              </a:buClr>
              <a:buSzPts val="10500"/>
              <a:buFont typeface="Arial"/>
              <a:buNone/>
              <a:defRPr b="1" i="0" sz="10500" u="none" cap="none" strike="noStrike">
                <a:solidFill>
                  <a:schemeClr val="dk1"/>
                </a:solidFill>
                <a:latin typeface="Calibri"/>
                <a:ea typeface="Calibri"/>
                <a:cs typeface="Calibri"/>
                <a:sym typeface="Calibri"/>
              </a:defRPr>
            </a:lvl2pPr>
            <a:lvl3pPr indent="-228600" lvl="2" marL="1371600" marR="0" rtl="0" algn="l">
              <a:spcBef>
                <a:spcPts val="1900"/>
              </a:spcBef>
              <a:spcAft>
                <a:spcPts val="0"/>
              </a:spcAft>
              <a:buClr>
                <a:schemeClr val="dk1"/>
              </a:buClr>
              <a:buSzPts val="9500"/>
              <a:buFont typeface="Arial"/>
              <a:buNone/>
              <a:defRPr b="1" i="0" sz="9500" u="none" cap="none" strike="noStrike">
                <a:solidFill>
                  <a:schemeClr val="dk1"/>
                </a:solidFill>
                <a:latin typeface="Calibri"/>
                <a:ea typeface="Calibri"/>
                <a:cs typeface="Calibri"/>
                <a:sym typeface="Calibri"/>
              </a:defRPr>
            </a:lvl3pPr>
            <a:lvl4pPr indent="-228600" lvl="3" marL="1828800" marR="0" rtl="0" algn="l">
              <a:spcBef>
                <a:spcPts val="1680"/>
              </a:spcBef>
              <a:spcAft>
                <a:spcPts val="0"/>
              </a:spcAft>
              <a:buClr>
                <a:schemeClr val="dk1"/>
              </a:buClr>
              <a:buSzPts val="8400"/>
              <a:buFont typeface="Arial"/>
              <a:buNone/>
              <a:defRPr b="1" i="0" sz="8400" u="none" cap="none" strike="noStrike">
                <a:solidFill>
                  <a:schemeClr val="dk1"/>
                </a:solidFill>
                <a:latin typeface="Calibri"/>
                <a:ea typeface="Calibri"/>
                <a:cs typeface="Calibri"/>
                <a:sym typeface="Calibri"/>
              </a:defRPr>
            </a:lvl4pPr>
            <a:lvl5pPr indent="-228600" lvl="4" marL="2286000" marR="0" rtl="0" algn="l">
              <a:spcBef>
                <a:spcPts val="1680"/>
              </a:spcBef>
              <a:spcAft>
                <a:spcPts val="0"/>
              </a:spcAft>
              <a:buClr>
                <a:schemeClr val="dk1"/>
              </a:buClr>
              <a:buSzPts val="8400"/>
              <a:buFont typeface="Arial"/>
              <a:buNone/>
              <a:defRPr b="1" i="0" sz="8400" u="none" cap="none" strike="noStrike">
                <a:solidFill>
                  <a:schemeClr val="dk1"/>
                </a:solidFill>
                <a:latin typeface="Calibri"/>
                <a:ea typeface="Calibri"/>
                <a:cs typeface="Calibri"/>
                <a:sym typeface="Calibri"/>
              </a:defRPr>
            </a:lvl5pPr>
            <a:lvl6pPr indent="-228600" lvl="5" marL="2743200" marR="0" rtl="0" algn="l">
              <a:spcBef>
                <a:spcPts val="1680"/>
              </a:spcBef>
              <a:spcAft>
                <a:spcPts val="0"/>
              </a:spcAft>
              <a:buClr>
                <a:schemeClr val="dk1"/>
              </a:buClr>
              <a:buSzPts val="8400"/>
              <a:buFont typeface="Arial"/>
              <a:buNone/>
              <a:defRPr b="1" i="0" sz="8400" u="none" cap="none" strike="noStrike">
                <a:solidFill>
                  <a:schemeClr val="dk1"/>
                </a:solidFill>
                <a:latin typeface="Calibri"/>
                <a:ea typeface="Calibri"/>
                <a:cs typeface="Calibri"/>
                <a:sym typeface="Calibri"/>
              </a:defRPr>
            </a:lvl6pPr>
            <a:lvl7pPr indent="-228600" lvl="6" marL="3200400" marR="0" rtl="0" algn="l">
              <a:spcBef>
                <a:spcPts val="1680"/>
              </a:spcBef>
              <a:spcAft>
                <a:spcPts val="0"/>
              </a:spcAft>
              <a:buClr>
                <a:schemeClr val="dk1"/>
              </a:buClr>
              <a:buSzPts val="8400"/>
              <a:buFont typeface="Arial"/>
              <a:buNone/>
              <a:defRPr b="1" i="0" sz="8400" u="none" cap="none" strike="noStrike">
                <a:solidFill>
                  <a:schemeClr val="dk1"/>
                </a:solidFill>
                <a:latin typeface="Calibri"/>
                <a:ea typeface="Calibri"/>
                <a:cs typeface="Calibri"/>
                <a:sym typeface="Calibri"/>
              </a:defRPr>
            </a:lvl7pPr>
            <a:lvl8pPr indent="-228600" lvl="7" marL="3657600" marR="0" rtl="0" algn="l">
              <a:spcBef>
                <a:spcPts val="1680"/>
              </a:spcBef>
              <a:spcAft>
                <a:spcPts val="0"/>
              </a:spcAft>
              <a:buClr>
                <a:schemeClr val="dk1"/>
              </a:buClr>
              <a:buSzPts val="8400"/>
              <a:buFont typeface="Arial"/>
              <a:buNone/>
              <a:defRPr b="1" i="0" sz="8400" u="none" cap="none" strike="noStrike">
                <a:solidFill>
                  <a:schemeClr val="dk1"/>
                </a:solidFill>
                <a:latin typeface="Calibri"/>
                <a:ea typeface="Calibri"/>
                <a:cs typeface="Calibri"/>
                <a:sym typeface="Calibri"/>
              </a:defRPr>
            </a:lvl8pPr>
            <a:lvl9pPr indent="-228600" lvl="8" marL="4114800" marR="0" rtl="0" algn="l">
              <a:spcBef>
                <a:spcPts val="1680"/>
              </a:spcBef>
              <a:spcAft>
                <a:spcPts val="0"/>
              </a:spcAft>
              <a:buClr>
                <a:schemeClr val="dk1"/>
              </a:buClr>
              <a:buSzPts val="8400"/>
              <a:buFont typeface="Arial"/>
              <a:buNone/>
              <a:defRPr b="1" i="0" sz="8400" u="none" cap="none" strike="noStrike">
                <a:solidFill>
                  <a:schemeClr val="dk1"/>
                </a:solidFill>
                <a:latin typeface="Calibri"/>
                <a:ea typeface="Calibri"/>
                <a:cs typeface="Calibri"/>
                <a:sym typeface="Calibri"/>
              </a:defRPr>
            </a:lvl9pPr>
          </a:lstStyle>
          <a:p/>
        </p:txBody>
      </p:sp>
      <p:sp>
        <p:nvSpPr>
          <p:cNvPr id="49" name="Google Shape;49;p7"/>
          <p:cNvSpPr txBox="1"/>
          <p:nvPr>
            <p:ph idx="4" type="body"/>
          </p:nvPr>
        </p:nvSpPr>
        <p:spPr>
          <a:xfrm>
            <a:off x="22296123" y="10439400"/>
            <a:ext cx="19400400" cy="18966300"/>
          </a:xfrm>
          <a:prstGeom prst="rect">
            <a:avLst/>
          </a:prstGeom>
          <a:noFill/>
          <a:ln>
            <a:noFill/>
          </a:ln>
        </p:spPr>
        <p:txBody>
          <a:bodyPr anchorCtr="0" anchor="t" bIns="240350" lIns="480700" spcFirstLastPara="1" rIns="480700" wrap="square" tIns="240350">
            <a:noAutofit/>
          </a:bodyPr>
          <a:lstStyle>
            <a:lvl1pPr indent="-1028700" lvl="0" marL="457200" marR="0" rtl="0" algn="l">
              <a:spcBef>
                <a:spcPts val="2520"/>
              </a:spcBef>
              <a:spcAft>
                <a:spcPts val="0"/>
              </a:spcAft>
              <a:buClr>
                <a:schemeClr val="dk1"/>
              </a:buClr>
              <a:buSzPts val="12600"/>
              <a:buFont typeface="Arial"/>
              <a:buChar char="•"/>
              <a:defRPr b="0" i="0" sz="12600" u="none" cap="none" strike="noStrike">
                <a:solidFill>
                  <a:schemeClr val="dk1"/>
                </a:solidFill>
                <a:latin typeface="Calibri"/>
                <a:ea typeface="Calibri"/>
                <a:cs typeface="Calibri"/>
                <a:sym typeface="Calibri"/>
              </a:defRPr>
            </a:lvl1pPr>
            <a:lvl2pPr indent="-895350" lvl="1" marL="914400" marR="0" rtl="0" algn="l">
              <a:spcBef>
                <a:spcPts val="2100"/>
              </a:spcBef>
              <a:spcAft>
                <a:spcPts val="0"/>
              </a:spcAft>
              <a:buClr>
                <a:schemeClr val="dk1"/>
              </a:buClr>
              <a:buSzPts val="10500"/>
              <a:buFont typeface="Arial"/>
              <a:buChar char="–"/>
              <a:defRPr b="0" i="0" sz="10500" u="none" cap="none" strike="noStrike">
                <a:solidFill>
                  <a:schemeClr val="dk1"/>
                </a:solidFill>
                <a:latin typeface="Calibri"/>
                <a:ea typeface="Calibri"/>
                <a:cs typeface="Calibri"/>
                <a:sym typeface="Calibri"/>
              </a:defRPr>
            </a:lvl2pPr>
            <a:lvl3pPr indent="-831850" lvl="2" marL="1371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3pPr>
            <a:lvl4pPr indent="-762000" lvl="3" marL="1828800" marR="0" rtl="0" algn="l">
              <a:spcBef>
                <a:spcPts val="168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4pPr>
            <a:lvl5pPr indent="-762000" lvl="4" marL="2286000" marR="0" rtl="0" algn="l">
              <a:spcBef>
                <a:spcPts val="168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5pPr>
            <a:lvl6pPr indent="-762000" lvl="5" marL="2743200" marR="0" rtl="0" algn="l">
              <a:spcBef>
                <a:spcPts val="168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6pPr>
            <a:lvl7pPr indent="-762000" lvl="6" marL="3200400" marR="0" rtl="0" algn="l">
              <a:spcBef>
                <a:spcPts val="168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7pPr>
            <a:lvl8pPr indent="-762000" lvl="7" marL="3657600" marR="0" rtl="0" algn="l">
              <a:spcBef>
                <a:spcPts val="168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8pPr>
            <a:lvl9pPr indent="-762000" lvl="8" marL="4114800" marR="0" rtl="0" algn="l">
              <a:spcBef>
                <a:spcPts val="168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9pPr>
          </a:lstStyle>
          <a:p/>
        </p:txBody>
      </p:sp>
      <p:sp>
        <p:nvSpPr>
          <p:cNvPr id="50" name="Google Shape;50;p7"/>
          <p:cNvSpPr txBox="1"/>
          <p:nvPr>
            <p:ph idx="10" type="dt"/>
          </p:nvPr>
        </p:nvSpPr>
        <p:spPr>
          <a:xfrm>
            <a:off x="2194560" y="30510481"/>
            <a:ext cx="10241100" cy="1752600"/>
          </a:xfrm>
          <a:prstGeom prst="rect">
            <a:avLst/>
          </a:prstGeom>
          <a:noFill/>
          <a:ln>
            <a:noFill/>
          </a:ln>
        </p:spPr>
        <p:txBody>
          <a:bodyPr anchorCtr="0" anchor="ctr" bIns="240350" lIns="480700" spcFirstLastPara="1" rIns="480700" wrap="square" tIns="240350">
            <a:noAutofit/>
          </a:bodyPr>
          <a:lstStyle>
            <a:lvl1pPr lvl="0" marR="0" rtl="0" algn="l">
              <a:spcBef>
                <a:spcPts val="0"/>
              </a:spcBef>
              <a:spcAft>
                <a:spcPts val="0"/>
              </a:spcAft>
              <a:buSzPts val="1400"/>
              <a:buNone/>
              <a:defRPr sz="6300">
                <a:solidFill>
                  <a:srgbClr val="888888"/>
                </a:solidFill>
                <a:latin typeface="Calibri"/>
                <a:ea typeface="Calibri"/>
                <a:cs typeface="Calibri"/>
                <a:sym typeface="Calibri"/>
              </a:defRPr>
            </a:lvl1pPr>
            <a:lvl2pPr lvl="1"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9pPr>
          </a:lstStyle>
          <a:p/>
        </p:txBody>
      </p:sp>
      <p:sp>
        <p:nvSpPr>
          <p:cNvPr id="51" name="Google Shape;51;p7"/>
          <p:cNvSpPr txBox="1"/>
          <p:nvPr>
            <p:ph idx="11" type="ftr"/>
          </p:nvPr>
        </p:nvSpPr>
        <p:spPr>
          <a:xfrm>
            <a:off x="14996160" y="30510481"/>
            <a:ext cx="13898700" cy="1752600"/>
          </a:xfrm>
          <a:prstGeom prst="rect">
            <a:avLst/>
          </a:prstGeom>
          <a:noFill/>
          <a:ln>
            <a:noFill/>
          </a:ln>
        </p:spPr>
        <p:txBody>
          <a:bodyPr anchorCtr="0" anchor="ctr" bIns="240350" lIns="480700" spcFirstLastPara="1" rIns="480700" wrap="square" tIns="240350">
            <a:noAutofit/>
          </a:bodyPr>
          <a:lstStyle>
            <a:lvl1pPr lvl="0" marR="0" rtl="0" algn="ctr">
              <a:spcBef>
                <a:spcPts val="0"/>
              </a:spcBef>
              <a:spcAft>
                <a:spcPts val="0"/>
              </a:spcAft>
              <a:buSzPts val="1400"/>
              <a:buNone/>
              <a:defRPr sz="6300">
                <a:solidFill>
                  <a:srgbClr val="888888"/>
                </a:solidFill>
                <a:latin typeface="Calibri"/>
                <a:ea typeface="Calibri"/>
                <a:cs typeface="Calibri"/>
                <a:sym typeface="Calibri"/>
              </a:defRPr>
            </a:lvl1pPr>
            <a:lvl2pPr lvl="1"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9pPr>
          </a:lstStyle>
          <a:p/>
        </p:txBody>
      </p:sp>
      <p:sp>
        <p:nvSpPr>
          <p:cNvPr id="52" name="Google Shape;52;p7"/>
          <p:cNvSpPr txBox="1"/>
          <p:nvPr>
            <p:ph idx="12" type="sldNum"/>
          </p:nvPr>
        </p:nvSpPr>
        <p:spPr>
          <a:xfrm>
            <a:off x="31455359" y="30510481"/>
            <a:ext cx="10241100" cy="1752600"/>
          </a:xfrm>
          <a:prstGeom prst="rect">
            <a:avLst/>
          </a:prstGeom>
          <a:noFill/>
          <a:ln>
            <a:noFill/>
          </a:ln>
        </p:spPr>
        <p:txBody>
          <a:bodyPr anchorCtr="0" anchor="ctr" bIns="240350" lIns="480700" spcFirstLastPara="1" rIns="480700" wrap="square" tIns="240350">
            <a:noAutofit/>
          </a:bodyPr>
          <a:lstStyle>
            <a:lvl1pPr indent="0" lvl="0" marL="0" marR="0" rtl="0" algn="r">
              <a:spcBef>
                <a:spcPts val="0"/>
              </a:spcBef>
              <a:buNone/>
              <a:defRPr sz="6300">
                <a:solidFill>
                  <a:srgbClr val="888888"/>
                </a:solidFill>
                <a:latin typeface="Calibri"/>
                <a:ea typeface="Calibri"/>
                <a:cs typeface="Calibri"/>
                <a:sym typeface="Calibri"/>
              </a:defRPr>
            </a:lvl1pPr>
            <a:lvl2pPr indent="0" lvl="1" marL="0" marR="0" rtl="0" algn="r">
              <a:spcBef>
                <a:spcPts val="0"/>
              </a:spcBef>
              <a:buNone/>
              <a:defRPr sz="6300">
                <a:solidFill>
                  <a:srgbClr val="888888"/>
                </a:solidFill>
                <a:latin typeface="Calibri"/>
                <a:ea typeface="Calibri"/>
                <a:cs typeface="Calibri"/>
                <a:sym typeface="Calibri"/>
              </a:defRPr>
            </a:lvl2pPr>
            <a:lvl3pPr indent="0" lvl="2" marL="0" marR="0" rtl="0" algn="r">
              <a:spcBef>
                <a:spcPts val="0"/>
              </a:spcBef>
              <a:buNone/>
              <a:defRPr sz="6300">
                <a:solidFill>
                  <a:srgbClr val="888888"/>
                </a:solidFill>
                <a:latin typeface="Calibri"/>
                <a:ea typeface="Calibri"/>
                <a:cs typeface="Calibri"/>
                <a:sym typeface="Calibri"/>
              </a:defRPr>
            </a:lvl3pPr>
            <a:lvl4pPr indent="0" lvl="3" marL="0" marR="0" rtl="0" algn="r">
              <a:spcBef>
                <a:spcPts val="0"/>
              </a:spcBef>
              <a:buNone/>
              <a:defRPr sz="6300">
                <a:solidFill>
                  <a:srgbClr val="888888"/>
                </a:solidFill>
                <a:latin typeface="Calibri"/>
                <a:ea typeface="Calibri"/>
                <a:cs typeface="Calibri"/>
                <a:sym typeface="Calibri"/>
              </a:defRPr>
            </a:lvl4pPr>
            <a:lvl5pPr indent="0" lvl="4" marL="0" marR="0" rtl="0" algn="r">
              <a:spcBef>
                <a:spcPts val="0"/>
              </a:spcBef>
              <a:buNone/>
              <a:defRPr sz="6300">
                <a:solidFill>
                  <a:srgbClr val="888888"/>
                </a:solidFill>
                <a:latin typeface="Calibri"/>
                <a:ea typeface="Calibri"/>
                <a:cs typeface="Calibri"/>
                <a:sym typeface="Calibri"/>
              </a:defRPr>
            </a:lvl5pPr>
            <a:lvl6pPr indent="0" lvl="5" marL="0" marR="0" rtl="0" algn="r">
              <a:spcBef>
                <a:spcPts val="0"/>
              </a:spcBef>
              <a:buNone/>
              <a:defRPr sz="6300">
                <a:solidFill>
                  <a:srgbClr val="888888"/>
                </a:solidFill>
                <a:latin typeface="Calibri"/>
                <a:ea typeface="Calibri"/>
                <a:cs typeface="Calibri"/>
                <a:sym typeface="Calibri"/>
              </a:defRPr>
            </a:lvl6pPr>
            <a:lvl7pPr indent="0" lvl="6" marL="0" marR="0" rtl="0" algn="r">
              <a:spcBef>
                <a:spcPts val="0"/>
              </a:spcBef>
              <a:buNone/>
              <a:defRPr sz="6300">
                <a:solidFill>
                  <a:srgbClr val="888888"/>
                </a:solidFill>
                <a:latin typeface="Calibri"/>
                <a:ea typeface="Calibri"/>
                <a:cs typeface="Calibri"/>
                <a:sym typeface="Calibri"/>
              </a:defRPr>
            </a:lvl7pPr>
            <a:lvl8pPr indent="0" lvl="7" marL="0" marR="0" rtl="0" algn="r">
              <a:spcBef>
                <a:spcPts val="0"/>
              </a:spcBef>
              <a:buNone/>
              <a:defRPr sz="6300">
                <a:solidFill>
                  <a:srgbClr val="888888"/>
                </a:solidFill>
                <a:latin typeface="Calibri"/>
                <a:ea typeface="Calibri"/>
                <a:cs typeface="Calibri"/>
                <a:sym typeface="Calibri"/>
              </a:defRPr>
            </a:lvl8pPr>
            <a:lvl9pPr indent="0" lvl="8" marL="0" marR="0" rtl="0" algn="r">
              <a:spcBef>
                <a:spcPts val="0"/>
              </a:spcBef>
              <a:buNone/>
              <a:defRPr sz="63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2194560" y="1318262"/>
            <a:ext cx="39501900" cy="5486400"/>
          </a:xfrm>
          <a:prstGeom prst="rect">
            <a:avLst/>
          </a:prstGeom>
          <a:noFill/>
          <a:ln>
            <a:noFill/>
          </a:ln>
        </p:spPr>
        <p:txBody>
          <a:bodyPr anchorCtr="0" anchor="ctr" bIns="240350" lIns="480700" spcFirstLastPara="1" rIns="480700" wrap="square" tIns="240350">
            <a:noAutofit/>
          </a:bodyPr>
          <a:lstStyle>
            <a:lvl1pPr lvl="0" marR="0" rtl="0" algn="ctr">
              <a:spcBef>
                <a:spcPts val="0"/>
              </a:spcBef>
              <a:spcAft>
                <a:spcPts val="0"/>
              </a:spcAft>
              <a:buClr>
                <a:schemeClr val="dk1"/>
              </a:buClr>
              <a:buSzPts val="23100"/>
              <a:buFont typeface="Calibri"/>
              <a:buNone/>
              <a:defRPr b="0" i="0" sz="23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 name="Google Shape;55;p8"/>
          <p:cNvSpPr txBox="1"/>
          <p:nvPr>
            <p:ph idx="10" type="dt"/>
          </p:nvPr>
        </p:nvSpPr>
        <p:spPr>
          <a:xfrm>
            <a:off x="2194560" y="30510481"/>
            <a:ext cx="10241100" cy="1752600"/>
          </a:xfrm>
          <a:prstGeom prst="rect">
            <a:avLst/>
          </a:prstGeom>
          <a:noFill/>
          <a:ln>
            <a:noFill/>
          </a:ln>
        </p:spPr>
        <p:txBody>
          <a:bodyPr anchorCtr="0" anchor="ctr" bIns="240350" lIns="480700" spcFirstLastPara="1" rIns="480700" wrap="square" tIns="240350">
            <a:noAutofit/>
          </a:bodyPr>
          <a:lstStyle>
            <a:lvl1pPr lvl="0" marR="0" rtl="0" algn="l">
              <a:spcBef>
                <a:spcPts val="0"/>
              </a:spcBef>
              <a:spcAft>
                <a:spcPts val="0"/>
              </a:spcAft>
              <a:buSzPts val="1400"/>
              <a:buNone/>
              <a:defRPr sz="6300">
                <a:solidFill>
                  <a:srgbClr val="888888"/>
                </a:solidFill>
                <a:latin typeface="Calibri"/>
                <a:ea typeface="Calibri"/>
                <a:cs typeface="Calibri"/>
                <a:sym typeface="Calibri"/>
              </a:defRPr>
            </a:lvl1pPr>
            <a:lvl2pPr lvl="1"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14996160" y="30510481"/>
            <a:ext cx="13898700" cy="1752600"/>
          </a:xfrm>
          <a:prstGeom prst="rect">
            <a:avLst/>
          </a:prstGeom>
          <a:noFill/>
          <a:ln>
            <a:noFill/>
          </a:ln>
        </p:spPr>
        <p:txBody>
          <a:bodyPr anchorCtr="0" anchor="ctr" bIns="240350" lIns="480700" spcFirstLastPara="1" rIns="480700" wrap="square" tIns="240350">
            <a:noAutofit/>
          </a:bodyPr>
          <a:lstStyle>
            <a:lvl1pPr lvl="0" marR="0" rtl="0" algn="ctr">
              <a:spcBef>
                <a:spcPts val="0"/>
              </a:spcBef>
              <a:spcAft>
                <a:spcPts val="0"/>
              </a:spcAft>
              <a:buSzPts val="1400"/>
              <a:buNone/>
              <a:defRPr sz="6300">
                <a:solidFill>
                  <a:srgbClr val="888888"/>
                </a:solidFill>
                <a:latin typeface="Calibri"/>
                <a:ea typeface="Calibri"/>
                <a:cs typeface="Calibri"/>
                <a:sym typeface="Calibri"/>
              </a:defRPr>
            </a:lvl1pPr>
            <a:lvl2pPr lvl="1"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31455359" y="30510481"/>
            <a:ext cx="10241100" cy="1752600"/>
          </a:xfrm>
          <a:prstGeom prst="rect">
            <a:avLst/>
          </a:prstGeom>
          <a:noFill/>
          <a:ln>
            <a:noFill/>
          </a:ln>
        </p:spPr>
        <p:txBody>
          <a:bodyPr anchorCtr="0" anchor="ctr" bIns="240350" lIns="480700" spcFirstLastPara="1" rIns="480700" wrap="square" tIns="240350">
            <a:noAutofit/>
          </a:bodyPr>
          <a:lstStyle>
            <a:lvl1pPr indent="0" lvl="0" marL="0" marR="0" rtl="0" algn="r">
              <a:spcBef>
                <a:spcPts val="0"/>
              </a:spcBef>
              <a:buNone/>
              <a:defRPr sz="6300">
                <a:solidFill>
                  <a:srgbClr val="888888"/>
                </a:solidFill>
                <a:latin typeface="Calibri"/>
                <a:ea typeface="Calibri"/>
                <a:cs typeface="Calibri"/>
                <a:sym typeface="Calibri"/>
              </a:defRPr>
            </a:lvl1pPr>
            <a:lvl2pPr indent="0" lvl="1" marL="0" marR="0" rtl="0" algn="r">
              <a:spcBef>
                <a:spcPts val="0"/>
              </a:spcBef>
              <a:buNone/>
              <a:defRPr sz="6300">
                <a:solidFill>
                  <a:srgbClr val="888888"/>
                </a:solidFill>
                <a:latin typeface="Calibri"/>
                <a:ea typeface="Calibri"/>
                <a:cs typeface="Calibri"/>
                <a:sym typeface="Calibri"/>
              </a:defRPr>
            </a:lvl2pPr>
            <a:lvl3pPr indent="0" lvl="2" marL="0" marR="0" rtl="0" algn="r">
              <a:spcBef>
                <a:spcPts val="0"/>
              </a:spcBef>
              <a:buNone/>
              <a:defRPr sz="6300">
                <a:solidFill>
                  <a:srgbClr val="888888"/>
                </a:solidFill>
                <a:latin typeface="Calibri"/>
                <a:ea typeface="Calibri"/>
                <a:cs typeface="Calibri"/>
                <a:sym typeface="Calibri"/>
              </a:defRPr>
            </a:lvl3pPr>
            <a:lvl4pPr indent="0" lvl="3" marL="0" marR="0" rtl="0" algn="r">
              <a:spcBef>
                <a:spcPts val="0"/>
              </a:spcBef>
              <a:buNone/>
              <a:defRPr sz="6300">
                <a:solidFill>
                  <a:srgbClr val="888888"/>
                </a:solidFill>
                <a:latin typeface="Calibri"/>
                <a:ea typeface="Calibri"/>
                <a:cs typeface="Calibri"/>
                <a:sym typeface="Calibri"/>
              </a:defRPr>
            </a:lvl4pPr>
            <a:lvl5pPr indent="0" lvl="4" marL="0" marR="0" rtl="0" algn="r">
              <a:spcBef>
                <a:spcPts val="0"/>
              </a:spcBef>
              <a:buNone/>
              <a:defRPr sz="6300">
                <a:solidFill>
                  <a:srgbClr val="888888"/>
                </a:solidFill>
                <a:latin typeface="Calibri"/>
                <a:ea typeface="Calibri"/>
                <a:cs typeface="Calibri"/>
                <a:sym typeface="Calibri"/>
              </a:defRPr>
            </a:lvl5pPr>
            <a:lvl6pPr indent="0" lvl="5" marL="0" marR="0" rtl="0" algn="r">
              <a:spcBef>
                <a:spcPts val="0"/>
              </a:spcBef>
              <a:buNone/>
              <a:defRPr sz="6300">
                <a:solidFill>
                  <a:srgbClr val="888888"/>
                </a:solidFill>
                <a:latin typeface="Calibri"/>
                <a:ea typeface="Calibri"/>
                <a:cs typeface="Calibri"/>
                <a:sym typeface="Calibri"/>
              </a:defRPr>
            </a:lvl6pPr>
            <a:lvl7pPr indent="0" lvl="6" marL="0" marR="0" rtl="0" algn="r">
              <a:spcBef>
                <a:spcPts val="0"/>
              </a:spcBef>
              <a:buNone/>
              <a:defRPr sz="6300">
                <a:solidFill>
                  <a:srgbClr val="888888"/>
                </a:solidFill>
                <a:latin typeface="Calibri"/>
                <a:ea typeface="Calibri"/>
                <a:cs typeface="Calibri"/>
                <a:sym typeface="Calibri"/>
              </a:defRPr>
            </a:lvl7pPr>
            <a:lvl8pPr indent="0" lvl="7" marL="0" marR="0" rtl="0" algn="r">
              <a:spcBef>
                <a:spcPts val="0"/>
              </a:spcBef>
              <a:buNone/>
              <a:defRPr sz="6300">
                <a:solidFill>
                  <a:srgbClr val="888888"/>
                </a:solidFill>
                <a:latin typeface="Calibri"/>
                <a:ea typeface="Calibri"/>
                <a:cs typeface="Calibri"/>
                <a:sym typeface="Calibri"/>
              </a:defRPr>
            </a:lvl8pPr>
            <a:lvl9pPr indent="0" lvl="8" marL="0" marR="0" rtl="0" algn="r">
              <a:spcBef>
                <a:spcPts val="0"/>
              </a:spcBef>
              <a:buNone/>
              <a:defRPr sz="63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2194563" y="1310640"/>
            <a:ext cx="14439900" cy="5577900"/>
          </a:xfrm>
          <a:prstGeom prst="rect">
            <a:avLst/>
          </a:prstGeom>
          <a:noFill/>
          <a:ln>
            <a:noFill/>
          </a:ln>
        </p:spPr>
        <p:txBody>
          <a:bodyPr anchorCtr="0" anchor="b" bIns="240350" lIns="480700" spcFirstLastPara="1" rIns="480700" wrap="square" tIns="240350">
            <a:noAutofit/>
          </a:bodyPr>
          <a:lstStyle>
            <a:lvl1pPr lvl="0" marR="0" rtl="0" algn="l">
              <a:spcBef>
                <a:spcPts val="0"/>
              </a:spcBef>
              <a:spcAft>
                <a:spcPts val="0"/>
              </a:spcAft>
              <a:buClr>
                <a:schemeClr val="dk1"/>
              </a:buClr>
              <a:buSzPts val="10500"/>
              <a:buFont typeface="Calibri"/>
              <a:buNone/>
              <a:defRPr b="1" i="0" sz="105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9"/>
          <p:cNvSpPr txBox="1"/>
          <p:nvPr>
            <p:ph idx="1" type="body"/>
          </p:nvPr>
        </p:nvSpPr>
        <p:spPr>
          <a:xfrm>
            <a:off x="17160240" y="1310643"/>
            <a:ext cx="24536400" cy="28095000"/>
          </a:xfrm>
          <a:prstGeom prst="rect">
            <a:avLst/>
          </a:prstGeom>
          <a:noFill/>
          <a:ln>
            <a:noFill/>
          </a:ln>
        </p:spPr>
        <p:txBody>
          <a:bodyPr anchorCtr="0" anchor="t" bIns="240350" lIns="480700" spcFirstLastPara="1" rIns="480700" wrap="square" tIns="240350">
            <a:noAutofit/>
          </a:bodyPr>
          <a:lstStyle>
            <a:lvl1pPr indent="-1295400" lvl="0" marL="457200" marR="0" rtl="0" algn="l">
              <a:spcBef>
                <a:spcPts val="3360"/>
              </a:spcBef>
              <a:spcAft>
                <a:spcPts val="0"/>
              </a:spcAft>
              <a:buClr>
                <a:schemeClr val="dk1"/>
              </a:buClr>
              <a:buSzPts val="16800"/>
              <a:buFont typeface="Arial"/>
              <a:buChar char="•"/>
              <a:defRPr b="0" i="0" sz="16800" u="none" cap="none" strike="noStrike">
                <a:solidFill>
                  <a:schemeClr val="dk1"/>
                </a:solidFill>
                <a:latin typeface="Calibri"/>
                <a:ea typeface="Calibri"/>
                <a:cs typeface="Calibri"/>
                <a:sym typeface="Calibri"/>
              </a:defRPr>
            </a:lvl1pPr>
            <a:lvl2pPr indent="-1162050" lvl="1" marL="914400" marR="0" rtl="0" algn="l">
              <a:spcBef>
                <a:spcPts val="2940"/>
              </a:spcBef>
              <a:spcAft>
                <a:spcPts val="0"/>
              </a:spcAft>
              <a:buClr>
                <a:schemeClr val="dk1"/>
              </a:buClr>
              <a:buSzPts val="14700"/>
              <a:buFont typeface="Arial"/>
              <a:buChar char="–"/>
              <a:defRPr b="0" i="0" sz="14700" u="none" cap="none" strike="noStrike">
                <a:solidFill>
                  <a:schemeClr val="dk1"/>
                </a:solidFill>
                <a:latin typeface="Calibri"/>
                <a:ea typeface="Calibri"/>
                <a:cs typeface="Calibri"/>
                <a:sym typeface="Calibri"/>
              </a:defRPr>
            </a:lvl2pPr>
            <a:lvl3pPr indent="-1028700" lvl="2" marL="1371600" marR="0" rtl="0" algn="l">
              <a:spcBef>
                <a:spcPts val="2520"/>
              </a:spcBef>
              <a:spcAft>
                <a:spcPts val="0"/>
              </a:spcAft>
              <a:buClr>
                <a:schemeClr val="dk1"/>
              </a:buClr>
              <a:buSzPts val="12600"/>
              <a:buFont typeface="Arial"/>
              <a:buChar char="•"/>
              <a:defRPr b="0" i="0" sz="12600" u="none" cap="none" strike="noStrike">
                <a:solidFill>
                  <a:schemeClr val="dk1"/>
                </a:solidFill>
                <a:latin typeface="Calibri"/>
                <a:ea typeface="Calibri"/>
                <a:cs typeface="Calibri"/>
                <a:sym typeface="Calibri"/>
              </a:defRPr>
            </a:lvl3pPr>
            <a:lvl4pPr indent="-895350" lvl="3" marL="1828800" marR="0" rtl="0" algn="l">
              <a:spcBef>
                <a:spcPts val="2100"/>
              </a:spcBef>
              <a:spcAft>
                <a:spcPts val="0"/>
              </a:spcAft>
              <a:buClr>
                <a:schemeClr val="dk1"/>
              </a:buClr>
              <a:buSzPts val="10500"/>
              <a:buFont typeface="Arial"/>
              <a:buChar char="–"/>
              <a:defRPr b="0" i="0" sz="10500" u="none" cap="none" strike="noStrike">
                <a:solidFill>
                  <a:schemeClr val="dk1"/>
                </a:solidFill>
                <a:latin typeface="Calibri"/>
                <a:ea typeface="Calibri"/>
                <a:cs typeface="Calibri"/>
                <a:sym typeface="Calibri"/>
              </a:defRPr>
            </a:lvl4pPr>
            <a:lvl5pPr indent="-895350" lvl="4" marL="2286000" marR="0" rtl="0" algn="l">
              <a:spcBef>
                <a:spcPts val="2100"/>
              </a:spcBef>
              <a:spcAft>
                <a:spcPts val="0"/>
              </a:spcAft>
              <a:buClr>
                <a:schemeClr val="dk1"/>
              </a:buClr>
              <a:buSzPts val="10500"/>
              <a:buFont typeface="Arial"/>
              <a:buChar char="»"/>
              <a:defRPr b="0" i="0" sz="10500" u="none" cap="none" strike="noStrike">
                <a:solidFill>
                  <a:schemeClr val="dk1"/>
                </a:solidFill>
                <a:latin typeface="Calibri"/>
                <a:ea typeface="Calibri"/>
                <a:cs typeface="Calibri"/>
                <a:sym typeface="Calibri"/>
              </a:defRPr>
            </a:lvl5pPr>
            <a:lvl6pPr indent="-895350" lvl="5" marL="2743200" marR="0" rtl="0" algn="l">
              <a:spcBef>
                <a:spcPts val="2100"/>
              </a:spcBef>
              <a:spcAft>
                <a:spcPts val="0"/>
              </a:spcAft>
              <a:buClr>
                <a:schemeClr val="dk1"/>
              </a:buClr>
              <a:buSzPts val="10500"/>
              <a:buFont typeface="Arial"/>
              <a:buChar char="•"/>
              <a:defRPr b="0" i="0" sz="10500" u="none" cap="none" strike="noStrike">
                <a:solidFill>
                  <a:schemeClr val="dk1"/>
                </a:solidFill>
                <a:latin typeface="Calibri"/>
                <a:ea typeface="Calibri"/>
                <a:cs typeface="Calibri"/>
                <a:sym typeface="Calibri"/>
              </a:defRPr>
            </a:lvl6pPr>
            <a:lvl7pPr indent="-895350" lvl="6" marL="3200400" marR="0" rtl="0" algn="l">
              <a:spcBef>
                <a:spcPts val="2100"/>
              </a:spcBef>
              <a:spcAft>
                <a:spcPts val="0"/>
              </a:spcAft>
              <a:buClr>
                <a:schemeClr val="dk1"/>
              </a:buClr>
              <a:buSzPts val="10500"/>
              <a:buFont typeface="Arial"/>
              <a:buChar char="•"/>
              <a:defRPr b="0" i="0" sz="10500" u="none" cap="none" strike="noStrike">
                <a:solidFill>
                  <a:schemeClr val="dk1"/>
                </a:solidFill>
                <a:latin typeface="Calibri"/>
                <a:ea typeface="Calibri"/>
                <a:cs typeface="Calibri"/>
                <a:sym typeface="Calibri"/>
              </a:defRPr>
            </a:lvl7pPr>
            <a:lvl8pPr indent="-895350" lvl="7" marL="3657600" marR="0" rtl="0" algn="l">
              <a:spcBef>
                <a:spcPts val="2100"/>
              </a:spcBef>
              <a:spcAft>
                <a:spcPts val="0"/>
              </a:spcAft>
              <a:buClr>
                <a:schemeClr val="dk1"/>
              </a:buClr>
              <a:buSzPts val="10500"/>
              <a:buFont typeface="Arial"/>
              <a:buChar char="•"/>
              <a:defRPr b="0" i="0" sz="10500" u="none" cap="none" strike="noStrike">
                <a:solidFill>
                  <a:schemeClr val="dk1"/>
                </a:solidFill>
                <a:latin typeface="Calibri"/>
                <a:ea typeface="Calibri"/>
                <a:cs typeface="Calibri"/>
                <a:sym typeface="Calibri"/>
              </a:defRPr>
            </a:lvl8pPr>
            <a:lvl9pPr indent="-895350" lvl="8" marL="4114800" marR="0" rtl="0" algn="l">
              <a:spcBef>
                <a:spcPts val="2100"/>
              </a:spcBef>
              <a:spcAft>
                <a:spcPts val="0"/>
              </a:spcAft>
              <a:buClr>
                <a:schemeClr val="dk1"/>
              </a:buClr>
              <a:buSzPts val="10500"/>
              <a:buFont typeface="Arial"/>
              <a:buChar char="•"/>
              <a:defRPr b="0" i="0" sz="105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2194563" y="6888483"/>
            <a:ext cx="14439900" cy="22517100"/>
          </a:xfrm>
          <a:prstGeom prst="rect">
            <a:avLst/>
          </a:prstGeom>
          <a:noFill/>
          <a:ln>
            <a:noFill/>
          </a:ln>
        </p:spPr>
        <p:txBody>
          <a:bodyPr anchorCtr="0" anchor="t" bIns="240350" lIns="480700" spcFirstLastPara="1" rIns="480700" wrap="square" tIns="240350">
            <a:noAutofit/>
          </a:bodyPr>
          <a:lstStyle>
            <a:lvl1pPr indent="-228600" lvl="0" marL="457200" marR="0" rtl="0" algn="l">
              <a:spcBef>
                <a:spcPts val="1480"/>
              </a:spcBef>
              <a:spcAft>
                <a:spcPts val="0"/>
              </a:spcAft>
              <a:buClr>
                <a:schemeClr val="dk1"/>
              </a:buClr>
              <a:buSzPts val="7400"/>
              <a:buFont typeface="Arial"/>
              <a:buNone/>
              <a:defRPr b="0" i="0" sz="7400" u="none" cap="none" strike="noStrike">
                <a:solidFill>
                  <a:schemeClr val="dk1"/>
                </a:solidFill>
                <a:latin typeface="Calibri"/>
                <a:ea typeface="Calibri"/>
                <a:cs typeface="Calibri"/>
                <a:sym typeface="Calibri"/>
              </a:defRPr>
            </a:lvl1pPr>
            <a:lvl2pPr indent="-228600" lvl="1" marL="914400" marR="0" rtl="0" algn="l">
              <a:spcBef>
                <a:spcPts val="1260"/>
              </a:spcBef>
              <a:spcAft>
                <a:spcPts val="0"/>
              </a:spcAft>
              <a:buClr>
                <a:schemeClr val="dk1"/>
              </a:buClr>
              <a:buSzPts val="6300"/>
              <a:buFont typeface="Arial"/>
              <a:buNone/>
              <a:defRPr b="0" i="0" sz="6300" u="none" cap="none" strike="noStrike">
                <a:solidFill>
                  <a:schemeClr val="dk1"/>
                </a:solidFill>
                <a:latin typeface="Calibri"/>
                <a:ea typeface="Calibri"/>
                <a:cs typeface="Calibri"/>
                <a:sym typeface="Calibri"/>
              </a:defRPr>
            </a:lvl2pPr>
            <a:lvl3pPr indent="-228600" lvl="2" marL="1371600" marR="0" rtl="0" algn="l">
              <a:spcBef>
                <a:spcPts val="1060"/>
              </a:spcBef>
              <a:spcAft>
                <a:spcPts val="0"/>
              </a:spcAft>
              <a:buClr>
                <a:schemeClr val="dk1"/>
              </a:buClr>
              <a:buSzPts val="5300"/>
              <a:buFont typeface="Arial"/>
              <a:buNone/>
              <a:defRPr b="0" i="0" sz="5300" u="none" cap="none" strike="noStrike">
                <a:solidFill>
                  <a:schemeClr val="dk1"/>
                </a:solidFill>
                <a:latin typeface="Calibri"/>
                <a:ea typeface="Calibri"/>
                <a:cs typeface="Calibri"/>
                <a:sym typeface="Calibri"/>
              </a:defRPr>
            </a:lvl3pPr>
            <a:lvl4pPr indent="-228600" lvl="3" marL="1828800" marR="0" rtl="0" algn="l">
              <a:spcBef>
                <a:spcPts val="940"/>
              </a:spcBef>
              <a:spcAft>
                <a:spcPts val="0"/>
              </a:spcAft>
              <a:buClr>
                <a:schemeClr val="dk1"/>
              </a:buClr>
              <a:buSzPts val="4700"/>
              <a:buFont typeface="Arial"/>
              <a:buNone/>
              <a:defRPr b="0" i="0" sz="4700" u="none" cap="none" strike="noStrike">
                <a:solidFill>
                  <a:schemeClr val="dk1"/>
                </a:solidFill>
                <a:latin typeface="Calibri"/>
                <a:ea typeface="Calibri"/>
                <a:cs typeface="Calibri"/>
                <a:sym typeface="Calibri"/>
              </a:defRPr>
            </a:lvl4pPr>
            <a:lvl5pPr indent="-228600" lvl="4" marL="2286000" marR="0" rtl="0" algn="l">
              <a:spcBef>
                <a:spcPts val="940"/>
              </a:spcBef>
              <a:spcAft>
                <a:spcPts val="0"/>
              </a:spcAft>
              <a:buClr>
                <a:schemeClr val="dk1"/>
              </a:buClr>
              <a:buSzPts val="4700"/>
              <a:buFont typeface="Arial"/>
              <a:buNone/>
              <a:defRPr b="0" i="0" sz="4700" u="none" cap="none" strike="noStrike">
                <a:solidFill>
                  <a:schemeClr val="dk1"/>
                </a:solidFill>
                <a:latin typeface="Calibri"/>
                <a:ea typeface="Calibri"/>
                <a:cs typeface="Calibri"/>
                <a:sym typeface="Calibri"/>
              </a:defRPr>
            </a:lvl5pPr>
            <a:lvl6pPr indent="-228600" lvl="5" marL="2743200" marR="0" rtl="0" algn="l">
              <a:spcBef>
                <a:spcPts val="940"/>
              </a:spcBef>
              <a:spcAft>
                <a:spcPts val="0"/>
              </a:spcAft>
              <a:buClr>
                <a:schemeClr val="dk1"/>
              </a:buClr>
              <a:buSzPts val="4700"/>
              <a:buFont typeface="Arial"/>
              <a:buNone/>
              <a:defRPr b="0" i="0" sz="4700" u="none" cap="none" strike="noStrike">
                <a:solidFill>
                  <a:schemeClr val="dk1"/>
                </a:solidFill>
                <a:latin typeface="Calibri"/>
                <a:ea typeface="Calibri"/>
                <a:cs typeface="Calibri"/>
                <a:sym typeface="Calibri"/>
              </a:defRPr>
            </a:lvl6pPr>
            <a:lvl7pPr indent="-228600" lvl="6" marL="3200400" marR="0" rtl="0" algn="l">
              <a:spcBef>
                <a:spcPts val="940"/>
              </a:spcBef>
              <a:spcAft>
                <a:spcPts val="0"/>
              </a:spcAft>
              <a:buClr>
                <a:schemeClr val="dk1"/>
              </a:buClr>
              <a:buSzPts val="4700"/>
              <a:buFont typeface="Arial"/>
              <a:buNone/>
              <a:defRPr b="0" i="0" sz="4700" u="none" cap="none" strike="noStrike">
                <a:solidFill>
                  <a:schemeClr val="dk1"/>
                </a:solidFill>
                <a:latin typeface="Calibri"/>
                <a:ea typeface="Calibri"/>
                <a:cs typeface="Calibri"/>
                <a:sym typeface="Calibri"/>
              </a:defRPr>
            </a:lvl7pPr>
            <a:lvl8pPr indent="-228600" lvl="7" marL="3657600" marR="0" rtl="0" algn="l">
              <a:spcBef>
                <a:spcPts val="940"/>
              </a:spcBef>
              <a:spcAft>
                <a:spcPts val="0"/>
              </a:spcAft>
              <a:buClr>
                <a:schemeClr val="dk1"/>
              </a:buClr>
              <a:buSzPts val="4700"/>
              <a:buFont typeface="Arial"/>
              <a:buNone/>
              <a:defRPr b="0" i="0" sz="4700" u="none" cap="none" strike="noStrike">
                <a:solidFill>
                  <a:schemeClr val="dk1"/>
                </a:solidFill>
                <a:latin typeface="Calibri"/>
                <a:ea typeface="Calibri"/>
                <a:cs typeface="Calibri"/>
                <a:sym typeface="Calibri"/>
              </a:defRPr>
            </a:lvl8pPr>
            <a:lvl9pPr indent="-228600" lvl="8" marL="4114800" marR="0" rtl="0" algn="l">
              <a:spcBef>
                <a:spcPts val="940"/>
              </a:spcBef>
              <a:spcAft>
                <a:spcPts val="0"/>
              </a:spcAft>
              <a:buClr>
                <a:schemeClr val="dk1"/>
              </a:buClr>
              <a:buSzPts val="4700"/>
              <a:buFont typeface="Arial"/>
              <a:buNone/>
              <a:defRPr b="0" i="0" sz="47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2194560" y="30510481"/>
            <a:ext cx="10241100" cy="1752600"/>
          </a:xfrm>
          <a:prstGeom prst="rect">
            <a:avLst/>
          </a:prstGeom>
          <a:noFill/>
          <a:ln>
            <a:noFill/>
          </a:ln>
        </p:spPr>
        <p:txBody>
          <a:bodyPr anchorCtr="0" anchor="ctr" bIns="240350" lIns="480700" spcFirstLastPara="1" rIns="480700" wrap="square" tIns="240350">
            <a:noAutofit/>
          </a:bodyPr>
          <a:lstStyle>
            <a:lvl1pPr lvl="0" marR="0" rtl="0" algn="l">
              <a:spcBef>
                <a:spcPts val="0"/>
              </a:spcBef>
              <a:spcAft>
                <a:spcPts val="0"/>
              </a:spcAft>
              <a:buSzPts val="1400"/>
              <a:buNone/>
              <a:defRPr sz="6300">
                <a:solidFill>
                  <a:srgbClr val="888888"/>
                </a:solidFill>
                <a:latin typeface="Calibri"/>
                <a:ea typeface="Calibri"/>
                <a:cs typeface="Calibri"/>
                <a:sym typeface="Calibri"/>
              </a:defRPr>
            </a:lvl1pPr>
            <a:lvl2pPr lvl="1"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14996160" y="30510481"/>
            <a:ext cx="13898700" cy="1752600"/>
          </a:xfrm>
          <a:prstGeom prst="rect">
            <a:avLst/>
          </a:prstGeom>
          <a:noFill/>
          <a:ln>
            <a:noFill/>
          </a:ln>
        </p:spPr>
        <p:txBody>
          <a:bodyPr anchorCtr="0" anchor="ctr" bIns="240350" lIns="480700" spcFirstLastPara="1" rIns="480700" wrap="square" tIns="240350">
            <a:noAutofit/>
          </a:bodyPr>
          <a:lstStyle>
            <a:lvl1pPr lvl="0" marR="0" rtl="0" algn="ctr">
              <a:spcBef>
                <a:spcPts val="0"/>
              </a:spcBef>
              <a:spcAft>
                <a:spcPts val="0"/>
              </a:spcAft>
              <a:buSzPts val="1400"/>
              <a:buNone/>
              <a:defRPr sz="6300">
                <a:solidFill>
                  <a:srgbClr val="888888"/>
                </a:solidFill>
                <a:latin typeface="Calibri"/>
                <a:ea typeface="Calibri"/>
                <a:cs typeface="Calibri"/>
                <a:sym typeface="Calibri"/>
              </a:defRPr>
            </a:lvl1pPr>
            <a:lvl2pPr lvl="1"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31455359" y="30510481"/>
            <a:ext cx="10241100" cy="1752600"/>
          </a:xfrm>
          <a:prstGeom prst="rect">
            <a:avLst/>
          </a:prstGeom>
          <a:noFill/>
          <a:ln>
            <a:noFill/>
          </a:ln>
        </p:spPr>
        <p:txBody>
          <a:bodyPr anchorCtr="0" anchor="ctr" bIns="240350" lIns="480700" spcFirstLastPara="1" rIns="480700" wrap="square" tIns="240350">
            <a:noAutofit/>
          </a:bodyPr>
          <a:lstStyle>
            <a:lvl1pPr indent="0" lvl="0" marL="0" marR="0" rtl="0" algn="r">
              <a:spcBef>
                <a:spcPts val="0"/>
              </a:spcBef>
              <a:buNone/>
              <a:defRPr sz="6300">
                <a:solidFill>
                  <a:srgbClr val="888888"/>
                </a:solidFill>
                <a:latin typeface="Calibri"/>
                <a:ea typeface="Calibri"/>
                <a:cs typeface="Calibri"/>
                <a:sym typeface="Calibri"/>
              </a:defRPr>
            </a:lvl1pPr>
            <a:lvl2pPr indent="0" lvl="1" marL="0" marR="0" rtl="0" algn="r">
              <a:spcBef>
                <a:spcPts val="0"/>
              </a:spcBef>
              <a:buNone/>
              <a:defRPr sz="6300">
                <a:solidFill>
                  <a:srgbClr val="888888"/>
                </a:solidFill>
                <a:latin typeface="Calibri"/>
                <a:ea typeface="Calibri"/>
                <a:cs typeface="Calibri"/>
                <a:sym typeface="Calibri"/>
              </a:defRPr>
            </a:lvl2pPr>
            <a:lvl3pPr indent="0" lvl="2" marL="0" marR="0" rtl="0" algn="r">
              <a:spcBef>
                <a:spcPts val="0"/>
              </a:spcBef>
              <a:buNone/>
              <a:defRPr sz="6300">
                <a:solidFill>
                  <a:srgbClr val="888888"/>
                </a:solidFill>
                <a:latin typeface="Calibri"/>
                <a:ea typeface="Calibri"/>
                <a:cs typeface="Calibri"/>
                <a:sym typeface="Calibri"/>
              </a:defRPr>
            </a:lvl3pPr>
            <a:lvl4pPr indent="0" lvl="3" marL="0" marR="0" rtl="0" algn="r">
              <a:spcBef>
                <a:spcPts val="0"/>
              </a:spcBef>
              <a:buNone/>
              <a:defRPr sz="6300">
                <a:solidFill>
                  <a:srgbClr val="888888"/>
                </a:solidFill>
                <a:latin typeface="Calibri"/>
                <a:ea typeface="Calibri"/>
                <a:cs typeface="Calibri"/>
                <a:sym typeface="Calibri"/>
              </a:defRPr>
            </a:lvl4pPr>
            <a:lvl5pPr indent="0" lvl="4" marL="0" marR="0" rtl="0" algn="r">
              <a:spcBef>
                <a:spcPts val="0"/>
              </a:spcBef>
              <a:buNone/>
              <a:defRPr sz="6300">
                <a:solidFill>
                  <a:srgbClr val="888888"/>
                </a:solidFill>
                <a:latin typeface="Calibri"/>
                <a:ea typeface="Calibri"/>
                <a:cs typeface="Calibri"/>
                <a:sym typeface="Calibri"/>
              </a:defRPr>
            </a:lvl5pPr>
            <a:lvl6pPr indent="0" lvl="5" marL="0" marR="0" rtl="0" algn="r">
              <a:spcBef>
                <a:spcPts val="0"/>
              </a:spcBef>
              <a:buNone/>
              <a:defRPr sz="6300">
                <a:solidFill>
                  <a:srgbClr val="888888"/>
                </a:solidFill>
                <a:latin typeface="Calibri"/>
                <a:ea typeface="Calibri"/>
                <a:cs typeface="Calibri"/>
                <a:sym typeface="Calibri"/>
              </a:defRPr>
            </a:lvl6pPr>
            <a:lvl7pPr indent="0" lvl="6" marL="0" marR="0" rtl="0" algn="r">
              <a:spcBef>
                <a:spcPts val="0"/>
              </a:spcBef>
              <a:buNone/>
              <a:defRPr sz="6300">
                <a:solidFill>
                  <a:srgbClr val="888888"/>
                </a:solidFill>
                <a:latin typeface="Calibri"/>
                <a:ea typeface="Calibri"/>
                <a:cs typeface="Calibri"/>
                <a:sym typeface="Calibri"/>
              </a:defRPr>
            </a:lvl7pPr>
            <a:lvl8pPr indent="0" lvl="7" marL="0" marR="0" rtl="0" algn="r">
              <a:spcBef>
                <a:spcPts val="0"/>
              </a:spcBef>
              <a:buNone/>
              <a:defRPr sz="6300">
                <a:solidFill>
                  <a:srgbClr val="888888"/>
                </a:solidFill>
                <a:latin typeface="Calibri"/>
                <a:ea typeface="Calibri"/>
                <a:cs typeface="Calibri"/>
                <a:sym typeface="Calibri"/>
              </a:defRPr>
            </a:lvl8pPr>
            <a:lvl9pPr indent="0" lvl="8" marL="0" marR="0" rtl="0" algn="r">
              <a:spcBef>
                <a:spcPts val="0"/>
              </a:spcBef>
              <a:buNone/>
              <a:defRPr sz="63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602983" y="23042880"/>
            <a:ext cx="26334900" cy="2720400"/>
          </a:xfrm>
          <a:prstGeom prst="rect">
            <a:avLst/>
          </a:prstGeom>
          <a:noFill/>
          <a:ln>
            <a:noFill/>
          </a:ln>
        </p:spPr>
        <p:txBody>
          <a:bodyPr anchorCtr="0" anchor="b" bIns="240350" lIns="480700" spcFirstLastPara="1" rIns="480700" wrap="square" tIns="240350">
            <a:noAutofit/>
          </a:bodyPr>
          <a:lstStyle>
            <a:lvl1pPr lvl="0" marR="0" rtl="0" algn="l">
              <a:spcBef>
                <a:spcPts val="0"/>
              </a:spcBef>
              <a:spcAft>
                <a:spcPts val="0"/>
              </a:spcAft>
              <a:buClr>
                <a:schemeClr val="dk1"/>
              </a:buClr>
              <a:buSzPts val="10500"/>
              <a:buFont typeface="Calibri"/>
              <a:buNone/>
              <a:defRPr b="1" i="0" sz="105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 name="Google Shape;67;p10"/>
          <p:cNvSpPr/>
          <p:nvPr>
            <p:ph idx="2" type="pic"/>
          </p:nvPr>
        </p:nvSpPr>
        <p:spPr>
          <a:xfrm>
            <a:off x="8602983" y="2941320"/>
            <a:ext cx="26334900" cy="19751100"/>
          </a:xfrm>
          <a:prstGeom prst="rect">
            <a:avLst/>
          </a:prstGeom>
          <a:noFill/>
          <a:ln>
            <a:noFill/>
          </a:ln>
        </p:spPr>
        <p:txBody>
          <a:bodyPr anchorCtr="0" anchor="t" bIns="240350" lIns="480700" spcFirstLastPara="1" rIns="480700" wrap="square" tIns="240350">
            <a:noAutofit/>
          </a:bodyPr>
          <a:lstStyle>
            <a:lvl1pPr lvl="0" marR="0" rtl="0" algn="l">
              <a:spcBef>
                <a:spcPts val="3360"/>
              </a:spcBef>
              <a:spcAft>
                <a:spcPts val="0"/>
              </a:spcAft>
              <a:buClr>
                <a:schemeClr val="dk1"/>
              </a:buClr>
              <a:buSzPts val="16800"/>
              <a:buFont typeface="Arial"/>
              <a:buNone/>
              <a:defRPr b="0" i="0" sz="16800" u="none" cap="none" strike="noStrike">
                <a:solidFill>
                  <a:schemeClr val="dk1"/>
                </a:solidFill>
                <a:latin typeface="Calibri"/>
                <a:ea typeface="Calibri"/>
                <a:cs typeface="Calibri"/>
                <a:sym typeface="Calibri"/>
              </a:defRPr>
            </a:lvl1pPr>
            <a:lvl2pPr lvl="1" marR="0" rtl="0" algn="l">
              <a:spcBef>
                <a:spcPts val="2940"/>
              </a:spcBef>
              <a:spcAft>
                <a:spcPts val="0"/>
              </a:spcAft>
              <a:buClr>
                <a:schemeClr val="dk1"/>
              </a:buClr>
              <a:buSzPts val="14700"/>
              <a:buFont typeface="Arial"/>
              <a:buNone/>
              <a:defRPr b="0" i="0" sz="14700" u="none" cap="none" strike="noStrike">
                <a:solidFill>
                  <a:schemeClr val="dk1"/>
                </a:solidFill>
                <a:latin typeface="Calibri"/>
                <a:ea typeface="Calibri"/>
                <a:cs typeface="Calibri"/>
                <a:sym typeface="Calibri"/>
              </a:defRPr>
            </a:lvl2pPr>
            <a:lvl3pPr lvl="2" marR="0" rtl="0" algn="l">
              <a:spcBef>
                <a:spcPts val="2520"/>
              </a:spcBef>
              <a:spcAft>
                <a:spcPts val="0"/>
              </a:spcAft>
              <a:buClr>
                <a:schemeClr val="dk1"/>
              </a:buClr>
              <a:buSzPts val="12600"/>
              <a:buFont typeface="Arial"/>
              <a:buNone/>
              <a:defRPr b="0" i="0" sz="12600" u="none" cap="none" strike="noStrike">
                <a:solidFill>
                  <a:schemeClr val="dk1"/>
                </a:solidFill>
                <a:latin typeface="Calibri"/>
                <a:ea typeface="Calibri"/>
                <a:cs typeface="Calibri"/>
                <a:sym typeface="Calibri"/>
              </a:defRPr>
            </a:lvl3pPr>
            <a:lvl4pPr lvl="3" marR="0" rtl="0" algn="l">
              <a:spcBef>
                <a:spcPts val="2100"/>
              </a:spcBef>
              <a:spcAft>
                <a:spcPts val="0"/>
              </a:spcAft>
              <a:buClr>
                <a:schemeClr val="dk1"/>
              </a:buClr>
              <a:buSzPts val="10500"/>
              <a:buFont typeface="Arial"/>
              <a:buNone/>
              <a:defRPr b="0" i="0" sz="10500" u="none" cap="none" strike="noStrike">
                <a:solidFill>
                  <a:schemeClr val="dk1"/>
                </a:solidFill>
                <a:latin typeface="Calibri"/>
                <a:ea typeface="Calibri"/>
                <a:cs typeface="Calibri"/>
                <a:sym typeface="Calibri"/>
              </a:defRPr>
            </a:lvl4pPr>
            <a:lvl5pPr lvl="4" marR="0" rtl="0" algn="l">
              <a:spcBef>
                <a:spcPts val="2100"/>
              </a:spcBef>
              <a:spcAft>
                <a:spcPts val="0"/>
              </a:spcAft>
              <a:buClr>
                <a:schemeClr val="dk1"/>
              </a:buClr>
              <a:buSzPts val="10500"/>
              <a:buFont typeface="Arial"/>
              <a:buNone/>
              <a:defRPr b="0" i="0" sz="10500" u="none" cap="none" strike="noStrike">
                <a:solidFill>
                  <a:schemeClr val="dk1"/>
                </a:solidFill>
                <a:latin typeface="Calibri"/>
                <a:ea typeface="Calibri"/>
                <a:cs typeface="Calibri"/>
                <a:sym typeface="Calibri"/>
              </a:defRPr>
            </a:lvl5pPr>
            <a:lvl6pPr lvl="5" marR="0" rtl="0" algn="l">
              <a:spcBef>
                <a:spcPts val="2100"/>
              </a:spcBef>
              <a:spcAft>
                <a:spcPts val="0"/>
              </a:spcAft>
              <a:buClr>
                <a:schemeClr val="dk1"/>
              </a:buClr>
              <a:buSzPts val="10500"/>
              <a:buFont typeface="Arial"/>
              <a:buNone/>
              <a:defRPr b="0" i="0" sz="10500" u="none" cap="none" strike="noStrike">
                <a:solidFill>
                  <a:schemeClr val="dk1"/>
                </a:solidFill>
                <a:latin typeface="Calibri"/>
                <a:ea typeface="Calibri"/>
                <a:cs typeface="Calibri"/>
                <a:sym typeface="Calibri"/>
              </a:defRPr>
            </a:lvl6pPr>
            <a:lvl7pPr lvl="6" marR="0" rtl="0" algn="l">
              <a:spcBef>
                <a:spcPts val="2100"/>
              </a:spcBef>
              <a:spcAft>
                <a:spcPts val="0"/>
              </a:spcAft>
              <a:buClr>
                <a:schemeClr val="dk1"/>
              </a:buClr>
              <a:buSzPts val="10500"/>
              <a:buFont typeface="Arial"/>
              <a:buNone/>
              <a:defRPr b="0" i="0" sz="10500" u="none" cap="none" strike="noStrike">
                <a:solidFill>
                  <a:schemeClr val="dk1"/>
                </a:solidFill>
                <a:latin typeface="Calibri"/>
                <a:ea typeface="Calibri"/>
                <a:cs typeface="Calibri"/>
                <a:sym typeface="Calibri"/>
              </a:defRPr>
            </a:lvl7pPr>
            <a:lvl8pPr lvl="7" marR="0" rtl="0" algn="l">
              <a:spcBef>
                <a:spcPts val="2100"/>
              </a:spcBef>
              <a:spcAft>
                <a:spcPts val="0"/>
              </a:spcAft>
              <a:buClr>
                <a:schemeClr val="dk1"/>
              </a:buClr>
              <a:buSzPts val="10500"/>
              <a:buFont typeface="Arial"/>
              <a:buNone/>
              <a:defRPr b="0" i="0" sz="10500" u="none" cap="none" strike="noStrike">
                <a:solidFill>
                  <a:schemeClr val="dk1"/>
                </a:solidFill>
                <a:latin typeface="Calibri"/>
                <a:ea typeface="Calibri"/>
                <a:cs typeface="Calibri"/>
                <a:sym typeface="Calibri"/>
              </a:defRPr>
            </a:lvl8pPr>
            <a:lvl9pPr lvl="8" marR="0" rtl="0" algn="l">
              <a:spcBef>
                <a:spcPts val="2100"/>
              </a:spcBef>
              <a:spcAft>
                <a:spcPts val="0"/>
              </a:spcAft>
              <a:buClr>
                <a:schemeClr val="dk1"/>
              </a:buClr>
              <a:buSzPts val="10500"/>
              <a:buFont typeface="Arial"/>
              <a:buNone/>
              <a:defRPr b="0" i="0" sz="105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602983" y="25763222"/>
            <a:ext cx="26334900" cy="3863400"/>
          </a:xfrm>
          <a:prstGeom prst="rect">
            <a:avLst/>
          </a:prstGeom>
          <a:noFill/>
          <a:ln>
            <a:noFill/>
          </a:ln>
        </p:spPr>
        <p:txBody>
          <a:bodyPr anchorCtr="0" anchor="t" bIns="240350" lIns="480700" spcFirstLastPara="1" rIns="480700" wrap="square" tIns="240350">
            <a:noAutofit/>
          </a:bodyPr>
          <a:lstStyle>
            <a:lvl1pPr indent="-228600" lvl="0" marL="457200" marR="0" rtl="0" algn="l">
              <a:spcBef>
                <a:spcPts val="1480"/>
              </a:spcBef>
              <a:spcAft>
                <a:spcPts val="0"/>
              </a:spcAft>
              <a:buClr>
                <a:schemeClr val="dk1"/>
              </a:buClr>
              <a:buSzPts val="7400"/>
              <a:buFont typeface="Arial"/>
              <a:buNone/>
              <a:defRPr b="0" i="0" sz="7400" u="none" cap="none" strike="noStrike">
                <a:solidFill>
                  <a:schemeClr val="dk1"/>
                </a:solidFill>
                <a:latin typeface="Calibri"/>
                <a:ea typeface="Calibri"/>
                <a:cs typeface="Calibri"/>
                <a:sym typeface="Calibri"/>
              </a:defRPr>
            </a:lvl1pPr>
            <a:lvl2pPr indent="-228600" lvl="1" marL="914400" marR="0" rtl="0" algn="l">
              <a:spcBef>
                <a:spcPts val="1260"/>
              </a:spcBef>
              <a:spcAft>
                <a:spcPts val="0"/>
              </a:spcAft>
              <a:buClr>
                <a:schemeClr val="dk1"/>
              </a:buClr>
              <a:buSzPts val="6300"/>
              <a:buFont typeface="Arial"/>
              <a:buNone/>
              <a:defRPr b="0" i="0" sz="6300" u="none" cap="none" strike="noStrike">
                <a:solidFill>
                  <a:schemeClr val="dk1"/>
                </a:solidFill>
                <a:latin typeface="Calibri"/>
                <a:ea typeface="Calibri"/>
                <a:cs typeface="Calibri"/>
                <a:sym typeface="Calibri"/>
              </a:defRPr>
            </a:lvl2pPr>
            <a:lvl3pPr indent="-228600" lvl="2" marL="1371600" marR="0" rtl="0" algn="l">
              <a:spcBef>
                <a:spcPts val="1060"/>
              </a:spcBef>
              <a:spcAft>
                <a:spcPts val="0"/>
              </a:spcAft>
              <a:buClr>
                <a:schemeClr val="dk1"/>
              </a:buClr>
              <a:buSzPts val="5300"/>
              <a:buFont typeface="Arial"/>
              <a:buNone/>
              <a:defRPr b="0" i="0" sz="5300" u="none" cap="none" strike="noStrike">
                <a:solidFill>
                  <a:schemeClr val="dk1"/>
                </a:solidFill>
                <a:latin typeface="Calibri"/>
                <a:ea typeface="Calibri"/>
                <a:cs typeface="Calibri"/>
                <a:sym typeface="Calibri"/>
              </a:defRPr>
            </a:lvl3pPr>
            <a:lvl4pPr indent="-228600" lvl="3" marL="1828800" marR="0" rtl="0" algn="l">
              <a:spcBef>
                <a:spcPts val="940"/>
              </a:spcBef>
              <a:spcAft>
                <a:spcPts val="0"/>
              </a:spcAft>
              <a:buClr>
                <a:schemeClr val="dk1"/>
              </a:buClr>
              <a:buSzPts val="4700"/>
              <a:buFont typeface="Arial"/>
              <a:buNone/>
              <a:defRPr b="0" i="0" sz="4700" u="none" cap="none" strike="noStrike">
                <a:solidFill>
                  <a:schemeClr val="dk1"/>
                </a:solidFill>
                <a:latin typeface="Calibri"/>
                <a:ea typeface="Calibri"/>
                <a:cs typeface="Calibri"/>
                <a:sym typeface="Calibri"/>
              </a:defRPr>
            </a:lvl4pPr>
            <a:lvl5pPr indent="-228600" lvl="4" marL="2286000" marR="0" rtl="0" algn="l">
              <a:spcBef>
                <a:spcPts val="940"/>
              </a:spcBef>
              <a:spcAft>
                <a:spcPts val="0"/>
              </a:spcAft>
              <a:buClr>
                <a:schemeClr val="dk1"/>
              </a:buClr>
              <a:buSzPts val="4700"/>
              <a:buFont typeface="Arial"/>
              <a:buNone/>
              <a:defRPr b="0" i="0" sz="4700" u="none" cap="none" strike="noStrike">
                <a:solidFill>
                  <a:schemeClr val="dk1"/>
                </a:solidFill>
                <a:latin typeface="Calibri"/>
                <a:ea typeface="Calibri"/>
                <a:cs typeface="Calibri"/>
                <a:sym typeface="Calibri"/>
              </a:defRPr>
            </a:lvl5pPr>
            <a:lvl6pPr indent="-228600" lvl="5" marL="2743200" marR="0" rtl="0" algn="l">
              <a:spcBef>
                <a:spcPts val="940"/>
              </a:spcBef>
              <a:spcAft>
                <a:spcPts val="0"/>
              </a:spcAft>
              <a:buClr>
                <a:schemeClr val="dk1"/>
              </a:buClr>
              <a:buSzPts val="4700"/>
              <a:buFont typeface="Arial"/>
              <a:buNone/>
              <a:defRPr b="0" i="0" sz="4700" u="none" cap="none" strike="noStrike">
                <a:solidFill>
                  <a:schemeClr val="dk1"/>
                </a:solidFill>
                <a:latin typeface="Calibri"/>
                <a:ea typeface="Calibri"/>
                <a:cs typeface="Calibri"/>
                <a:sym typeface="Calibri"/>
              </a:defRPr>
            </a:lvl6pPr>
            <a:lvl7pPr indent="-228600" lvl="6" marL="3200400" marR="0" rtl="0" algn="l">
              <a:spcBef>
                <a:spcPts val="940"/>
              </a:spcBef>
              <a:spcAft>
                <a:spcPts val="0"/>
              </a:spcAft>
              <a:buClr>
                <a:schemeClr val="dk1"/>
              </a:buClr>
              <a:buSzPts val="4700"/>
              <a:buFont typeface="Arial"/>
              <a:buNone/>
              <a:defRPr b="0" i="0" sz="4700" u="none" cap="none" strike="noStrike">
                <a:solidFill>
                  <a:schemeClr val="dk1"/>
                </a:solidFill>
                <a:latin typeface="Calibri"/>
                <a:ea typeface="Calibri"/>
                <a:cs typeface="Calibri"/>
                <a:sym typeface="Calibri"/>
              </a:defRPr>
            </a:lvl7pPr>
            <a:lvl8pPr indent="-228600" lvl="7" marL="3657600" marR="0" rtl="0" algn="l">
              <a:spcBef>
                <a:spcPts val="940"/>
              </a:spcBef>
              <a:spcAft>
                <a:spcPts val="0"/>
              </a:spcAft>
              <a:buClr>
                <a:schemeClr val="dk1"/>
              </a:buClr>
              <a:buSzPts val="4700"/>
              <a:buFont typeface="Arial"/>
              <a:buNone/>
              <a:defRPr b="0" i="0" sz="4700" u="none" cap="none" strike="noStrike">
                <a:solidFill>
                  <a:schemeClr val="dk1"/>
                </a:solidFill>
                <a:latin typeface="Calibri"/>
                <a:ea typeface="Calibri"/>
                <a:cs typeface="Calibri"/>
                <a:sym typeface="Calibri"/>
              </a:defRPr>
            </a:lvl8pPr>
            <a:lvl9pPr indent="-228600" lvl="8" marL="4114800" marR="0" rtl="0" algn="l">
              <a:spcBef>
                <a:spcPts val="940"/>
              </a:spcBef>
              <a:spcAft>
                <a:spcPts val="0"/>
              </a:spcAft>
              <a:buClr>
                <a:schemeClr val="dk1"/>
              </a:buClr>
              <a:buSzPts val="4700"/>
              <a:buFont typeface="Arial"/>
              <a:buNone/>
              <a:defRPr b="0" i="0" sz="47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2194560" y="30510481"/>
            <a:ext cx="10241100" cy="1752600"/>
          </a:xfrm>
          <a:prstGeom prst="rect">
            <a:avLst/>
          </a:prstGeom>
          <a:noFill/>
          <a:ln>
            <a:noFill/>
          </a:ln>
        </p:spPr>
        <p:txBody>
          <a:bodyPr anchorCtr="0" anchor="ctr" bIns="240350" lIns="480700" spcFirstLastPara="1" rIns="480700" wrap="square" tIns="240350">
            <a:noAutofit/>
          </a:bodyPr>
          <a:lstStyle>
            <a:lvl1pPr lvl="0" marR="0" rtl="0" algn="l">
              <a:spcBef>
                <a:spcPts val="0"/>
              </a:spcBef>
              <a:spcAft>
                <a:spcPts val="0"/>
              </a:spcAft>
              <a:buSzPts val="1400"/>
              <a:buNone/>
              <a:defRPr sz="6300">
                <a:solidFill>
                  <a:srgbClr val="888888"/>
                </a:solidFill>
                <a:latin typeface="Calibri"/>
                <a:ea typeface="Calibri"/>
                <a:cs typeface="Calibri"/>
                <a:sym typeface="Calibri"/>
              </a:defRPr>
            </a:lvl1pPr>
            <a:lvl2pPr lvl="1"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14996160" y="30510481"/>
            <a:ext cx="13898700" cy="1752600"/>
          </a:xfrm>
          <a:prstGeom prst="rect">
            <a:avLst/>
          </a:prstGeom>
          <a:noFill/>
          <a:ln>
            <a:noFill/>
          </a:ln>
        </p:spPr>
        <p:txBody>
          <a:bodyPr anchorCtr="0" anchor="ctr" bIns="240350" lIns="480700" spcFirstLastPara="1" rIns="480700" wrap="square" tIns="240350">
            <a:noAutofit/>
          </a:bodyPr>
          <a:lstStyle>
            <a:lvl1pPr lvl="0" marR="0" rtl="0" algn="ctr">
              <a:spcBef>
                <a:spcPts val="0"/>
              </a:spcBef>
              <a:spcAft>
                <a:spcPts val="0"/>
              </a:spcAft>
              <a:buSzPts val="1400"/>
              <a:buNone/>
              <a:defRPr sz="6300">
                <a:solidFill>
                  <a:srgbClr val="888888"/>
                </a:solidFill>
                <a:latin typeface="Calibri"/>
                <a:ea typeface="Calibri"/>
                <a:cs typeface="Calibri"/>
                <a:sym typeface="Calibri"/>
              </a:defRPr>
            </a:lvl1pPr>
            <a:lvl2pPr lvl="1"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31455359" y="30510481"/>
            <a:ext cx="10241100" cy="1752600"/>
          </a:xfrm>
          <a:prstGeom prst="rect">
            <a:avLst/>
          </a:prstGeom>
          <a:noFill/>
          <a:ln>
            <a:noFill/>
          </a:ln>
        </p:spPr>
        <p:txBody>
          <a:bodyPr anchorCtr="0" anchor="ctr" bIns="240350" lIns="480700" spcFirstLastPara="1" rIns="480700" wrap="square" tIns="240350">
            <a:noAutofit/>
          </a:bodyPr>
          <a:lstStyle>
            <a:lvl1pPr indent="0" lvl="0" marL="0" marR="0" rtl="0" algn="r">
              <a:spcBef>
                <a:spcPts val="0"/>
              </a:spcBef>
              <a:buNone/>
              <a:defRPr sz="6300">
                <a:solidFill>
                  <a:srgbClr val="888888"/>
                </a:solidFill>
                <a:latin typeface="Calibri"/>
                <a:ea typeface="Calibri"/>
                <a:cs typeface="Calibri"/>
                <a:sym typeface="Calibri"/>
              </a:defRPr>
            </a:lvl1pPr>
            <a:lvl2pPr indent="0" lvl="1" marL="0" marR="0" rtl="0" algn="r">
              <a:spcBef>
                <a:spcPts val="0"/>
              </a:spcBef>
              <a:buNone/>
              <a:defRPr sz="6300">
                <a:solidFill>
                  <a:srgbClr val="888888"/>
                </a:solidFill>
                <a:latin typeface="Calibri"/>
                <a:ea typeface="Calibri"/>
                <a:cs typeface="Calibri"/>
                <a:sym typeface="Calibri"/>
              </a:defRPr>
            </a:lvl2pPr>
            <a:lvl3pPr indent="0" lvl="2" marL="0" marR="0" rtl="0" algn="r">
              <a:spcBef>
                <a:spcPts val="0"/>
              </a:spcBef>
              <a:buNone/>
              <a:defRPr sz="6300">
                <a:solidFill>
                  <a:srgbClr val="888888"/>
                </a:solidFill>
                <a:latin typeface="Calibri"/>
                <a:ea typeface="Calibri"/>
                <a:cs typeface="Calibri"/>
                <a:sym typeface="Calibri"/>
              </a:defRPr>
            </a:lvl3pPr>
            <a:lvl4pPr indent="0" lvl="3" marL="0" marR="0" rtl="0" algn="r">
              <a:spcBef>
                <a:spcPts val="0"/>
              </a:spcBef>
              <a:buNone/>
              <a:defRPr sz="6300">
                <a:solidFill>
                  <a:srgbClr val="888888"/>
                </a:solidFill>
                <a:latin typeface="Calibri"/>
                <a:ea typeface="Calibri"/>
                <a:cs typeface="Calibri"/>
                <a:sym typeface="Calibri"/>
              </a:defRPr>
            </a:lvl4pPr>
            <a:lvl5pPr indent="0" lvl="4" marL="0" marR="0" rtl="0" algn="r">
              <a:spcBef>
                <a:spcPts val="0"/>
              </a:spcBef>
              <a:buNone/>
              <a:defRPr sz="6300">
                <a:solidFill>
                  <a:srgbClr val="888888"/>
                </a:solidFill>
                <a:latin typeface="Calibri"/>
                <a:ea typeface="Calibri"/>
                <a:cs typeface="Calibri"/>
                <a:sym typeface="Calibri"/>
              </a:defRPr>
            </a:lvl5pPr>
            <a:lvl6pPr indent="0" lvl="5" marL="0" marR="0" rtl="0" algn="r">
              <a:spcBef>
                <a:spcPts val="0"/>
              </a:spcBef>
              <a:buNone/>
              <a:defRPr sz="6300">
                <a:solidFill>
                  <a:srgbClr val="888888"/>
                </a:solidFill>
                <a:latin typeface="Calibri"/>
                <a:ea typeface="Calibri"/>
                <a:cs typeface="Calibri"/>
                <a:sym typeface="Calibri"/>
              </a:defRPr>
            </a:lvl6pPr>
            <a:lvl7pPr indent="0" lvl="6" marL="0" marR="0" rtl="0" algn="r">
              <a:spcBef>
                <a:spcPts val="0"/>
              </a:spcBef>
              <a:buNone/>
              <a:defRPr sz="6300">
                <a:solidFill>
                  <a:srgbClr val="888888"/>
                </a:solidFill>
                <a:latin typeface="Calibri"/>
                <a:ea typeface="Calibri"/>
                <a:cs typeface="Calibri"/>
                <a:sym typeface="Calibri"/>
              </a:defRPr>
            </a:lvl7pPr>
            <a:lvl8pPr indent="0" lvl="7" marL="0" marR="0" rtl="0" algn="r">
              <a:spcBef>
                <a:spcPts val="0"/>
              </a:spcBef>
              <a:buNone/>
              <a:defRPr sz="6300">
                <a:solidFill>
                  <a:srgbClr val="888888"/>
                </a:solidFill>
                <a:latin typeface="Calibri"/>
                <a:ea typeface="Calibri"/>
                <a:cs typeface="Calibri"/>
                <a:sym typeface="Calibri"/>
              </a:defRPr>
            </a:lvl8pPr>
            <a:lvl9pPr indent="0" lvl="8" marL="0" marR="0" rtl="0" algn="r">
              <a:spcBef>
                <a:spcPts val="0"/>
              </a:spcBef>
              <a:buNone/>
              <a:defRPr sz="63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2194560" y="1318262"/>
            <a:ext cx="39501900" cy="5486400"/>
          </a:xfrm>
          <a:prstGeom prst="rect">
            <a:avLst/>
          </a:prstGeom>
          <a:noFill/>
          <a:ln>
            <a:noFill/>
          </a:ln>
        </p:spPr>
        <p:txBody>
          <a:bodyPr anchorCtr="0" anchor="ctr" bIns="240350" lIns="480700" spcFirstLastPara="1" rIns="480700" wrap="square" tIns="240350">
            <a:noAutofit/>
          </a:bodyPr>
          <a:lstStyle>
            <a:lvl1pPr lvl="0" marR="0" rtl="0" algn="ctr">
              <a:spcBef>
                <a:spcPts val="0"/>
              </a:spcBef>
              <a:spcAft>
                <a:spcPts val="0"/>
              </a:spcAft>
              <a:buClr>
                <a:schemeClr val="dk1"/>
              </a:buClr>
              <a:buSzPts val="23100"/>
              <a:buFont typeface="Calibri"/>
              <a:buNone/>
              <a:defRPr b="0" i="0" sz="23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2194560" y="7680963"/>
            <a:ext cx="39501900" cy="21724500"/>
          </a:xfrm>
          <a:prstGeom prst="rect">
            <a:avLst/>
          </a:prstGeom>
          <a:noFill/>
          <a:ln>
            <a:noFill/>
          </a:ln>
        </p:spPr>
        <p:txBody>
          <a:bodyPr anchorCtr="0" anchor="t" bIns="240350" lIns="480700" spcFirstLastPara="1" rIns="480700" wrap="square" tIns="240350">
            <a:noAutofit/>
          </a:bodyPr>
          <a:lstStyle>
            <a:lvl1pPr indent="-1295400" lvl="0" marL="457200" marR="0" rtl="0" algn="l">
              <a:spcBef>
                <a:spcPts val="3360"/>
              </a:spcBef>
              <a:spcAft>
                <a:spcPts val="0"/>
              </a:spcAft>
              <a:buClr>
                <a:schemeClr val="dk1"/>
              </a:buClr>
              <a:buSzPts val="16800"/>
              <a:buFont typeface="Arial"/>
              <a:buChar char="•"/>
              <a:defRPr b="0" i="0" sz="16800" u="none" cap="none" strike="noStrike">
                <a:solidFill>
                  <a:schemeClr val="dk1"/>
                </a:solidFill>
                <a:latin typeface="Calibri"/>
                <a:ea typeface="Calibri"/>
                <a:cs typeface="Calibri"/>
                <a:sym typeface="Calibri"/>
              </a:defRPr>
            </a:lvl1pPr>
            <a:lvl2pPr indent="-1162050" lvl="1" marL="914400" marR="0" rtl="0" algn="l">
              <a:spcBef>
                <a:spcPts val="2940"/>
              </a:spcBef>
              <a:spcAft>
                <a:spcPts val="0"/>
              </a:spcAft>
              <a:buClr>
                <a:schemeClr val="dk1"/>
              </a:buClr>
              <a:buSzPts val="14700"/>
              <a:buFont typeface="Arial"/>
              <a:buChar char="–"/>
              <a:defRPr b="0" i="0" sz="14700" u="none" cap="none" strike="noStrike">
                <a:solidFill>
                  <a:schemeClr val="dk1"/>
                </a:solidFill>
                <a:latin typeface="Calibri"/>
                <a:ea typeface="Calibri"/>
                <a:cs typeface="Calibri"/>
                <a:sym typeface="Calibri"/>
              </a:defRPr>
            </a:lvl2pPr>
            <a:lvl3pPr indent="-1028700" lvl="2" marL="1371600" marR="0" rtl="0" algn="l">
              <a:spcBef>
                <a:spcPts val="2520"/>
              </a:spcBef>
              <a:spcAft>
                <a:spcPts val="0"/>
              </a:spcAft>
              <a:buClr>
                <a:schemeClr val="dk1"/>
              </a:buClr>
              <a:buSzPts val="12600"/>
              <a:buFont typeface="Arial"/>
              <a:buChar char="•"/>
              <a:defRPr b="0" i="0" sz="12600" u="none" cap="none" strike="noStrike">
                <a:solidFill>
                  <a:schemeClr val="dk1"/>
                </a:solidFill>
                <a:latin typeface="Calibri"/>
                <a:ea typeface="Calibri"/>
                <a:cs typeface="Calibri"/>
                <a:sym typeface="Calibri"/>
              </a:defRPr>
            </a:lvl3pPr>
            <a:lvl4pPr indent="-895350" lvl="3" marL="1828800" marR="0" rtl="0" algn="l">
              <a:spcBef>
                <a:spcPts val="2100"/>
              </a:spcBef>
              <a:spcAft>
                <a:spcPts val="0"/>
              </a:spcAft>
              <a:buClr>
                <a:schemeClr val="dk1"/>
              </a:buClr>
              <a:buSzPts val="10500"/>
              <a:buFont typeface="Arial"/>
              <a:buChar char="–"/>
              <a:defRPr b="0" i="0" sz="10500" u="none" cap="none" strike="noStrike">
                <a:solidFill>
                  <a:schemeClr val="dk1"/>
                </a:solidFill>
                <a:latin typeface="Calibri"/>
                <a:ea typeface="Calibri"/>
                <a:cs typeface="Calibri"/>
                <a:sym typeface="Calibri"/>
              </a:defRPr>
            </a:lvl4pPr>
            <a:lvl5pPr indent="-895350" lvl="4" marL="2286000" marR="0" rtl="0" algn="l">
              <a:spcBef>
                <a:spcPts val="2100"/>
              </a:spcBef>
              <a:spcAft>
                <a:spcPts val="0"/>
              </a:spcAft>
              <a:buClr>
                <a:schemeClr val="dk1"/>
              </a:buClr>
              <a:buSzPts val="10500"/>
              <a:buFont typeface="Arial"/>
              <a:buChar char="»"/>
              <a:defRPr b="0" i="0" sz="10500" u="none" cap="none" strike="noStrike">
                <a:solidFill>
                  <a:schemeClr val="dk1"/>
                </a:solidFill>
                <a:latin typeface="Calibri"/>
                <a:ea typeface="Calibri"/>
                <a:cs typeface="Calibri"/>
                <a:sym typeface="Calibri"/>
              </a:defRPr>
            </a:lvl5pPr>
            <a:lvl6pPr indent="-895350" lvl="5" marL="2743200" marR="0" rtl="0" algn="l">
              <a:spcBef>
                <a:spcPts val="2100"/>
              </a:spcBef>
              <a:spcAft>
                <a:spcPts val="0"/>
              </a:spcAft>
              <a:buClr>
                <a:schemeClr val="dk1"/>
              </a:buClr>
              <a:buSzPts val="10500"/>
              <a:buFont typeface="Arial"/>
              <a:buChar char="•"/>
              <a:defRPr b="0" i="0" sz="10500" u="none" cap="none" strike="noStrike">
                <a:solidFill>
                  <a:schemeClr val="dk1"/>
                </a:solidFill>
                <a:latin typeface="Calibri"/>
                <a:ea typeface="Calibri"/>
                <a:cs typeface="Calibri"/>
                <a:sym typeface="Calibri"/>
              </a:defRPr>
            </a:lvl6pPr>
            <a:lvl7pPr indent="-895350" lvl="6" marL="3200400" marR="0" rtl="0" algn="l">
              <a:spcBef>
                <a:spcPts val="2100"/>
              </a:spcBef>
              <a:spcAft>
                <a:spcPts val="0"/>
              </a:spcAft>
              <a:buClr>
                <a:schemeClr val="dk1"/>
              </a:buClr>
              <a:buSzPts val="10500"/>
              <a:buFont typeface="Arial"/>
              <a:buChar char="•"/>
              <a:defRPr b="0" i="0" sz="10500" u="none" cap="none" strike="noStrike">
                <a:solidFill>
                  <a:schemeClr val="dk1"/>
                </a:solidFill>
                <a:latin typeface="Calibri"/>
                <a:ea typeface="Calibri"/>
                <a:cs typeface="Calibri"/>
                <a:sym typeface="Calibri"/>
              </a:defRPr>
            </a:lvl7pPr>
            <a:lvl8pPr indent="-895350" lvl="7" marL="3657600" marR="0" rtl="0" algn="l">
              <a:spcBef>
                <a:spcPts val="2100"/>
              </a:spcBef>
              <a:spcAft>
                <a:spcPts val="0"/>
              </a:spcAft>
              <a:buClr>
                <a:schemeClr val="dk1"/>
              </a:buClr>
              <a:buSzPts val="10500"/>
              <a:buFont typeface="Arial"/>
              <a:buChar char="•"/>
              <a:defRPr b="0" i="0" sz="10500" u="none" cap="none" strike="noStrike">
                <a:solidFill>
                  <a:schemeClr val="dk1"/>
                </a:solidFill>
                <a:latin typeface="Calibri"/>
                <a:ea typeface="Calibri"/>
                <a:cs typeface="Calibri"/>
                <a:sym typeface="Calibri"/>
              </a:defRPr>
            </a:lvl8pPr>
            <a:lvl9pPr indent="-895350" lvl="8" marL="4114800" marR="0" rtl="0" algn="l">
              <a:spcBef>
                <a:spcPts val="2100"/>
              </a:spcBef>
              <a:spcAft>
                <a:spcPts val="0"/>
              </a:spcAft>
              <a:buClr>
                <a:schemeClr val="dk1"/>
              </a:buClr>
              <a:buSzPts val="10500"/>
              <a:buFont typeface="Arial"/>
              <a:buChar char="•"/>
              <a:defRPr b="0" i="0" sz="105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2194560" y="30510481"/>
            <a:ext cx="10241100" cy="1752600"/>
          </a:xfrm>
          <a:prstGeom prst="rect">
            <a:avLst/>
          </a:prstGeom>
          <a:noFill/>
          <a:ln>
            <a:noFill/>
          </a:ln>
        </p:spPr>
        <p:txBody>
          <a:bodyPr anchorCtr="0" anchor="ctr" bIns="240350" lIns="480700" spcFirstLastPara="1" rIns="480700" wrap="square" tIns="240350">
            <a:noAutofit/>
          </a:bodyPr>
          <a:lstStyle>
            <a:lvl1pPr lvl="0" marR="0" rtl="0" algn="l">
              <a:spcBef>
                <a:spcPts val="0"/>
              </a:spcBef>
              <a:spcAft>
                <a:spcPts val="0"/>
              </a:spcAft>
              <a:buSzPts val="1400"/>
              <a:buNone/>
              <a:defRPr b="0" i="0" sz="63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14996160" y="30510481"/>
            <a:ext cx="13898700" cy="1752600"/>
          </a:xfrm>
          <a:prstGeom prst="rect">
            <a:avLst/>
          </a:prstGeom>
          <a:noFill/>
          <a:ln>
            <a:noFill/>
          </a:ln>
        </p:spPr>
        <p:txBody>
          <a:bodyPr anchorCtr="0" anchor="ctr" bIns="240350" lIns="480700" spcFirstLastPara="1" rIns="480700" wrap="square" tIns="240350">
            <a:noAutofit/>
          </a:bodyPr>
          <a:lstStyle>
            <a:lvl1pPr lvl="0" marR="0" rtl="0" algn="ctr">
              <a:spcBef>
                <a:spcPts val="0"/>
              </a:spcBef>
              <a:spcAft>
                <a:spcPts val="0"/>
              </a:spcAft>
              <a:buSzPts val="1400"/>
              <a:buNone/>
              <a:defRPr b="0" i="0" sz="63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95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31455359" y="30510481"/>
            <a:ext cx="10241100" cy="1752600"/>
          </a:xfrm>
          <a:prstGeom prst="rect">
            <a:avLst/>
          </a:prstGeom>
          <a:noFill/>
          <a:ln>
            <a:noFill/>
          </a:ln>
        </p:spPr>
        <p:txBody>
          <a:bodyPr anchorCtr="0" anchor="ctr" bIns="240350" lIns="480700" spcFirstLastPara="1" rIns="480700" wrap="square" tIns="240350">
            <a:noAutofit/>
          </a:bodyPr>
          <a:lstStyle>
            <a:lvl1pPr indent="0" lvl="0" marL="0" marR="0" rtl="0" algn="r">
              <a:spcBef>
                <a:spcPts val="0"/>
              </a:spcBef>
              <a:buNone/>
              <a:defRPr b="0" i="0" sz="6300" u="none" cap="none" strike="noStrike">
                <a:solidFill>
                  <a:srgbClr val="888888"/>
                </a:solidFill>
                <a:latin typeface="Calibri"/>
                <a:ea typeface="Calibri"/>
                <a:cs typeface="Calibri"/>
                <a:sym typeface="Calibri"/>
              </a:defRPr>
            </a:lvl1pPr>
            <a:lvl2pPr indent="0" lvl="1" marL="0" marR="0" rtl="0" algn="r">
              <a:spcBef>
                <a:spcPts val="0"/>
              </a:spcBef>
              <a:buNone/>
              <a:defRPr b="0" i="0" sz="6300" u="none" cap="none" strike="noStrike">
                <a:solidFill>
                  <a:srgbClr val="888888"/>
                </a:solidFill>
                <a:latin typeface="Calibri"/>
                <a:ea typeface="Calibri"/>
                <a:cs typeface="Calibri"/>
                <a:sym typeface="Calibri"/>
              </a:defRPr>
            </a:lvl2pPr>
            <a:lvl3pPr indent="0" lvl="2" marL="0" marR="0" rtl="0" algn="r">
              <a:spcBef>
                <a:spcPts val="0"/>
              </a:spcBef>
              <a:buNone/>
              <a:defRPr b="0" i="0" sz="6300" u="none" cap="none" strike="noStrike">
                <a:solidFill>
                  <a:srgbClr val="888888"/>
                </a:solidFill>
                <a:latin typeface="Calibri"/>
                <a:ea typeface="Calibri"/>
                <a:cs typeface="Calibri"/>
                <a:sym typeface="Calibri"/>
              </a:defRPr>
            </a:lvl3pPr>
            <a:lvl4pPr indent="0" lvl="3" marL="0" marR="0" rtl="0" algn="r">
              <a:spcBef>
                <a:spcPts val="0"/>
              </a:spcBef>
              <a:buNone/>
              <a:defRPr b="0" i="0" sz="6300" u="none" cap="none" strike="noStrike">
                <a:solidFill>
                  <a:srgbClr val="888888"/>
                </a:solidFill>
                <a:latin typeface="Calibri"/>
                <a:ea typeface="Calibri"/>
                <a:cs typeface="Calibri"/>
                <a:sym typeface="Calibri"/>
              </a:defRPr>
            </a:lvl4pPr>
            <a:lvl5pPr indent="0" lvl="4" marL="0" marR="0" rtl="0" algn="r">
              <a:spcBef>
                <a:spcPts val="0"/>
              </a:spcBef>
              <a:buNone/>
              <a:defRPr b="0" i="0" sz="6300" u="none" cap="none" strike="noStrike">
                <a:solidFill>
                  <a:srgbClr val="888888"/>
                </a:solidFill>
                <a:latin typeface="Calibri"/>
                <a:ea typeface="Calibri"/>
                <a:cs typeface="Calibri"/>
                <a:sym typeface="Calibri"/>
              </a:defRPr>
            </a:lvl5pPr>
            <a:lvl6pPr indent="0" lvl="5" marL="0" marR="0" rtl="0" algn="r">
              <a:spcBef>
                <a:spcPts val="0"/>
              </a:spcBef>
              <a:buNone/>
              <a:defRPr b="0" i="0" sz="6300" u="none" cap="none" strike="noStrike">
                <a:solidFill>
                  <a:srgbClr val="888888"/>
                </a:solidFill>
                <a:latin typeface="Calibri"/>
                <a:ea typeface="Calibri"/>
                <a:cs typeface="Calibri"/>
                <a:sym typeface="Calibri"/>
              </a:defRPr>
            </a:lvl6pPr>
            <a:lvl7pPr indent="0" lvl="6" marL="0" marR="0" rtl="0" algn="r">
              <a:spcBef>
                <a:spcPts val="0"/>
              </a:spcBef>
              <a:buNone/>
              <a:defRPr b="0" i="0" sz="6300" u="none" cap="none" strike="noStrike">
                <a:solidFill>
                  <a:srgbClr val="888888"/>
                </a:solidFill>
                <a:latin typeface="Calibri"/>
                <a:ea typeface="Calibri"/>
                <a:cs typeface="Calibri"/>
                <a:sym typeface="Calibri"/>
              </a:defRPr>
            </a:lvl7pPr>
            <a:lvl8pPr indent="0" lvl="7" marL="0" marR="0" rtl="0" algn="r">
              <a:spcBef>
                <a:spcPts val="0"/>
              </a:spcBef>
              <a:buNone/>
              <a:defRPr b="0" i="0" sz="6300" u="none" cap="none" strike="noStrike">
                <a:solidFill>
                  <a:srgbClr val="888888"/>
                </a:solidFill>
                <a:latin typeface="Calibri"/>
                <a:ea typeface="Calibri"/>
                <a:cs typeface="Calibri"/>
                <a:sym typeface="Calibri"/>
              </a:defRPr>
            </a:lvl8pPr>
            <a:lvl9pPr indent="0" lvl="8" marL="0" marR="0" rtl="0" algn="r">
              <a:spcBef>
                <a:spcPts val="0"/>
              </a:spcBef>
              <a:buNone/>
              <a:defRPr b="0" i="0" sz="63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2.png"/><Relationship Id="rId10" Type="http://schemas.openxmlformats.org/officeDocument/2006/relationships/image" Target="../media/image1.png"/><Relationship Id="rId13" Type="http://schemas.openxmlformats.org/officeDocument/2006/relationships/image" Target="../media/image14.png"/><Relationship Id="rId12"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0.png"/><Relationship Id="rId9" Type="http://schemas.openxmlformats.org/officeDocument/2006/relationships/image" Target="../media/image6.png"/><Relationship Id="rId15" Type="http://schemas.openxmlformats.org/officeDocument/2006/relationships/image" Target="../media/image11.png"/><Relationship Id="rId14" Type="http://schemas.openxmlformats.org/officeDocument/2006/relationships/image" Target="../media/image15.png"/><Relationship Id="rId17" Type="http://schemas.openxmlformats.org/officeDocument/2006/relationships/image" Target="../media/image16.png"/><Relationship Id="rId16" Type="http://schemas.openxmlformats.org/officeDocument/2006/relationships/image" Target="../media/image13.png"/><Relationship Id="rId5" Type="http://schemas.openxmlformats.org/officeDocument/2006/relationships/image" Target="../media/image8.png"/><Relationship Id="rId6" Type="http://schemas.openxmlformats.org/officeDocument/2006/relationships/image" Target="../media/image9.png"/><Relationship Id="rId18" Type="http://schemas.openxmlformats.org/officeDocument/2006/relationships/image" Target="../media/image12.png"/><Relationship Id="rId7" Type="http://schemas.openxmlformats.org/officeDocument/2006/relationships/image" Target="../media/image5.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7" name="Shape 87"/>
        <p:cNvGrpSpPr/>
        <p:nvPr/>
      </p:nvGrpSpPr>
      <p:grpSpPr>
        <a:xfrm>
          <a:off x="0" y="0"/>
          <a:ext cx="0" cy="0"/>
          <a:chOff x="0" y="0"/>
          <a:chExt cx="0" cy="0"/>
        </a:xfrm>
      </p:grpSpPr>
      <p:sp>
        <p:nvSpPr>
          <p:cNvPr id="88" name="Google Shape;88;p13"/>
          <p:cNvSpPr/>
          <p:nvPr/>
        </p:nvSpPr>
        <p:spPr>
          <a:xfrm>
            <a:off x="566050" y="16536300"/>
            <a:ext cx="11747400" cy="16122000"/>
          </a:xfrm>
          <a:prstGeom prst="rect">
            <a:avLst/>
          </a:prstGeom>
          <a:noFill/>
          <a:ln cap="flat" cmpd="sng" w="38100">
            <a:solidFill>
              <a:schemeClr val="accent1"/>
            </a:solidFill>
            <a:prstDash val="solid"/>
            <a:round/>
            <a:headEnd len="sm" w="sm" type="none"/>
            <a:tailEnd len="sm" w="sm" type="none"/>
          </a:ln>
        </p:spPr>
        <p:txBody>
          <a:bodyPr anchorCtr="0" anchor="t" bIns="130600" lIns="130600" spcFirstLastPara="1" rIns="130600" wrap="square" tIns="130600">
            <a:noAutofit/>
          </a:bodyPr>
          <a:lstStyle/>
          <a:p>
            <a:pPr indent="0" lvl="0" marL="0" marR="0" rtl="0" algn="just">
              <a:spcBef>
                <a:spcPts val="0"/>
              </a:spcBef>
              <a:spcAft>
                <a:spcPts val="0"/>
              </a:spcAft>
              <a:buNone/>
            </a:pPr>
            <a:r>
              <a:rPr lang="en-US" sz="3600">
                <a:solidFill>
                  <a:schemeClr val="dk1"/>
                </a:solidFill>
              </a:rPr>
              <a:t>	Data downloaded from TCGA are encoded as shown in below: </a:t>
            </a:r>
            <a:endParaRPr sz="3600">
              <a:solidFill>
                <a:schemeClr val="dk1"/>
              </a:solidFill>
            </a:endParaRPr>
          </a:p>
          <a:p>
            <a:pPr indent="0" lvl="0" marL="0" marR="0" rtl="0" algn="just">
              <a:spcBef>
                <a:spcPts val="0"/>
              </a:spcBef>
              <a:spcAft>
                <a:spcPts val="0"/>
              </a:spcAft>
              <a:buNone/>
            </a:pPr>
            <a:r>
              <a:t/>
            </a:r>
            <a:endParaRPr sz="3600">
              <a:solidFill>
                <a:schemeClr val="dk1"/>
              </a:solidFill>
            </a:endParaRPr>
          </a:p>
          <a:p>
            <a:pPr indent="0" lvl="0" marL="0" marR="0" rtl="0" algn="just">
              <a:spcBef>
                <a:spcPts val="0"/>
              </a:spcBef>
              <a:spcAft>
                <a:spcPts val="0"/>
              </a:spcAft>
              <a:buNone/>
            </a:pPr>
            <a:r>
              <a:t/>
            </a:r>
            <a:endParaRPr sz="3600">
              <a:solidFill>
                <a:schemeClr val="dk1"/>
              </a:solidFill>
            </a:endParaRPr>
          </a:p>
          <a:p>
            <a:pPr indent="0" lvl="0" marL="0" marR="0" rtl="0" algn="just">
              <a:spcBef>
                <a:spcPts val="0"/>
              </a:spcBef>
              <a:spcAft>
                <a:spcPts val="0"/>
              </a:spcAft>
              <a:buNone/>
            </a:pPr>
            <a:r>
              <a:t/>
            </a:r>
            <a:endParaRPr sz="3600">
              <a:solidFill>
                <a:schemeClr val="dk1"/>
              </a:solidFill>
            </a:endParaRPr>
          </a:p>
          <a:p>
            <a:pPr indent="0" lvl="0" marL="0" marR="0" rtl="0" algn="just">
              <a:spcBef>
                <a:spcPts val="0"/>
              </a:spcBef>
              <a:spcAft>
                <a:spcPts val="0"/>
              </a:spcAft>
              <a:buNone/>
            </a:pPr>
            <a:r>
              <a:t/>
            </a:r>
            <a:endParaRPr sz="3600">
              <a:solidFill>
                <a:schemeClr val="dk1"/>
              </a:solidFill>
            </a:endParaRPr>
          </a:p>
          <a:p>
            <a:pPr indent="457200" lvl="0" marL="0" marR="0" rtl="0" algn="just">
              <a:spcBef>
                <a:spcPts val="0"/>
              </a:spcBef>
              <a:spcAft>
                <a:spcPts val="0"/>
              </a:spcAft>
              <a:buNone/>
            </a:pPr>
            <a:r>
              <a:rPr lang="en-US" sz="3000">
                <a:latin typeface="Calibri"/>
                <a:ea typeface="Calibri"/>
                <a:cs typeface="Calibri"/>
                <a:sym typeface="Calibri"/>
              </a:rPr>
              <a:t>Figure 1. Sample encoded data matrix</a:t>
            </a:r>
            <a:endParaRPr sz="3600">
              <a:solidFill>
                <a:schemeClr val="dk1"/>
              </a:solidFill>
            </a:endParaRPr>
          </a:p>
          <a:p>
            <a:pPr indent="457200" lvl="0" marL="0" marR="0" rtl="0" algn="just">
              <a:spcBef>
                <a:spcPts val="0"/>
              </a:spcBef>
              <a:spcAft>
                <a:spcPts val="0"/>
              </a:spcAft>
              <a:buNone/>
            </a:pPr>
            <a:r>
              <a:rPr lang="en-US" sz="3600">
                <a:solidFill>
                  <a:schemeClr val="dk1"/>
                </a:solidFill>
              </a:rPr>
              <a:t>Fisher’s exact test, chi-square test and  permutation test are performed to test the null hypothesis: P(mutation | gene1) = P(mutation | gene2), In fisher’s exact test and chi-square test, we use contingency matrix to perform analysis:</a:t>
            </a:r>
            <a:endParaRPr sz="3600">
              <a:solidFill>
                <a:schemeClr val="dk1"/>
              </a:solidFill>
            </a:endParaRPr>
          </a:p>
          <a:p>
            <a:pPr indent="457200" lvl="0" marL="0" marR="0" rtl="0" algn="just">
              <a:spcBef>
                <a:spcPts val="0"/>
              </a:spcBef>
              <a:spcAft>
                <a:spcPts val="0"/>
              </a:spcAft>
              <a:buNone/>
            </a:pPr>
            <a:r>
              <a:t/>
            </a:r>
            <a:endParaRPr sz="3600">
              <a:solidFill>
                <a:schemeClr val="dk1"/>
              </a:solidFill>
            </a:endParaRPr>
          </a:p>
          <a:p>
            <a:pPr indent="0" lvl="0" marL="0" marR="0" rtl="0" algn="just">
              <a:spcBef>
                <a:spcPts val="0"/>
              </a:spcBef>
              <a:spcAft>
                <a:spcPts val="0"/>
              </a:spcAft>
              <a:buNone/>
            </a:pPr>
            <a:r>
              <a:t/>
            </a:r>
            <a:endParaRPr sz="3600">
              <a:solidFill>
                <a:schemeClr val="dk1"/>
              </a:solidFill>
            </a:endParaRPr>
          </a:p>
          <a:p>
            <a:pPr indent="0" lvl="0" marL="0" marR="0" rtl="0" algn="just">
              <a:spcBef>
                <a:spcPts val="0"/>
              </a:spcBef>
              <a:spcAft>
                <a:spcPts val="0"/>
              </a:spcAft>
              <a:buNone/>
            </a:pPr>
            <a:r>
              <a:t/>
            </a:r>
            <a:endParaRPr sz="3600">
              <a:solidFill>
                <a:schemeClr val="dk1"/>
              </a:solidFill>
            </a:endParaRPr>
          </a:p>
          <a:p>
            <a:pPr indent="0" lvl="0" marL="0" marR="0" rtl="0" algn="just">
              <a:spcBef>
                <a:spcPts val="0"/>
              </a:spcBef>
              <a:spcAft>
                <a:spcPts val="0"/>
              </a:spcAft>
              <a:buNone/>
            </a:pPr>
            <a:r>
              <a:t/>
            </a:r>
            <a:endParaRPr sz="3600">
              <a:solidFill>
                <a:schemeClr val="dk1"/>
              </a:solidFill>
            </a:endParaRPr>
          </a:p>
          <a:p>
            <a:pPr indent="0" lvl="0" marL="0" marR="0" rtl="0" algn="just">
              <a:spcBef>
                <a:spcPts val="0"/>
              </a:spcBef>
              <a:spcAft>
                <a:spcPts val="0"/>
              </a:spcAft>
              <a:buNone/>
            </a:pPr>
            <a:r>
              <a:t/>
            </a:r>
            <a:endParaRPr sz="3600">
              <a:solidFill>
                <a:schemeClr val="dk1"/>
              </a:solidFill>
            </a:endParaRPr>
          </a:p>
          <a:p>
            <a:pPr indent="0" lvl="0" marL="0" marR="0" rtl="0" algn="just">
              <a:spcBef>
                <a:spcPts val="0"/>
              </a:spcBef>
              <a:spcAft>
                <a:spcPts val="0"/>
              </a:spcAft>
              <a:buNone/>
            </a:pPr>
            <a:r>
              <a:rPr lang="en-US" sz="3000">
                <a:latin typeface="Calibri"/>
                <a:ea typeface="Calibri"/>
                <a:cs typeface="Calibri"/>
                <a:sym typeface="Calibri"/>
              </a:rPr>
              <a:t>Figure 2. Contingency matrix  indicating the number of mutations and non-mutations </a:t>
            </a:r>
            <a:endParaRPr sz="3600">
              <a:solidFill>
                <a:schemeClr val="dk1"/>
              </a:solidFill>
            </a:endParaRPr>
          </a:p>
          <a:p>
            <a:pPr indent="0" lvl="0" marL="0" marR="0" rtl="0" algn="just">
              <a:spcBef>
                <a:spcPts val="0"/>
              </a:spcBef>
              <a:spcAft>
                <a:spcPts val="0"/>
              </a:spcAft>
              <a:buNone/>
            </a:pPr>
            <a:r>
              <a:rPr lang="en-US" sz="3600">
                <a:solidFill>
                  <a:schemeClr val="dk1"/>
                </a:solidFill>
              </a:rPr>
              <a:t>	</a:t>
            </a:r>
            <a:r>
              <a:rPr lang="en-US" sz="3600">
                <a:solidFill>
                  <a:schemeClr val="dk1"/>
                </a:solidFill>
              </a:rPr>
              <a:t>In permutation test, we permute the encoded sequences for 500 times and simulate a distribution of number of co-occurrences. The distribution is shown below:</a:t>
            </a:r>
            <a:endParaRPr sz="3600">
              <a:solidFill>
                <a:schemeClr val="dk1"/>
              </a:solidFill>
            </a:endParaRPr>
          </a:p>
          <a:p>
            <a:pPr indent="0" lvl="0" marL="0" marR="0" rtl="0" algn="just">
              <a:spcBef>
                <a:spcPts val="0"/>
              </a:spcBef>
              <a:spcAft>
                <a:spcPts val="0"/>
              </a:spcAft>
              <a:buNone/>
            </a:pPr>
            <a:r>
              <a:t/>
            </a:r>
            <a:endParaRPr sz="3600">
              <a:solidFill>
                <a:schemeClr val="dk1"/>
              </a:solidFill>
            </a:endParaRPr>
          </a:p>
          <a:p>
            <a:pPr indent="0" lvl="0" marL="0" marR="0" rtl="0" algn="just">
              <a:spcBef>
                <a:spcPts val="0"/>
              </a:spcBef>
              <a:spcAft>
                <a:spcPts val="0"/>
              </a:spcAft>
              <a:buNone/>
            </a:pPr>
            <a:r>
              <a:t/>
            </a:r>
            <a:endParaRPr sz="3600">
              <a:solidFill>
                <a:schemeClr val="dk1"/>
              </a:solidFill>
            </a:endParaRPr>
          </a:p>
          <a:p>
            <a:pPr indent="0" lvl="0" marL="0" rtl="0" algn="just">
              <a:spcBef>
                <a:spcPts val="0"/>
              </a:spcBef>
              <a:spcAft>
                <a:spcPts val="0"/>
              </a:spcAft>
              <a:buNone/>
            </a:pPr>
            <a:r>
              <a:t/>
            </a:r>
            <a:endParaRPr sz="3600">
              <a:solidFill>
                <a:schemeClr val="dk1"/>
              </a:solidFill>
            </a:endParaRPr>
          </a:p>
          <a:p>
            <a:pPr indent="0" lvl="0" marL="0" rtl="0" algn="just">
              <a:spcBef>
                <a:spcPts val="0"/>
              </a:spcBef>
              <a:spcAft>
                <a:spcPts val="0"/>
              </a:spcAft>
              <a:buNone/>
            </a:pPr>
            <a:r>
              <a:t/>
            </a:r>
            <a:endParaRPr sz="3600">
              <a:solidFill>
                <a:schemeClr val="dk1"/>
              </a:solidFill>
            </a:endParaRPr>
          </a:p>
          <a:p>
            <a:pPr indent="0" lvl="0" marL="0" rtl="0" algn="just">
              <a:spcBef>
                <a:spcPts val="0"/>
              </a:spcBef>
              <a:spcAft>
                <a:spcPts val="0"/>
              </a:spcAft>
              <a:buNone/>
            </a:pPr>
            <a:r>
              <a:t/>
            </a:r>
            <a:endParaRPr sz="30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US" sz="3000">
                <a:solidFill>
                  <a:schemeClr val="dk1"/>
                </a:solidFill>
                <a:latin typeface="Calibri"/>
                <a:ea typeface="Calibri"/>
                <a:cs typeface="Calibri"/>
                <a:sym typeface="Calibri"/>
              </a:rPr>
              <a:t>Figure 3.  Distribution of number of co-occurrences after permutation</a:t>
            </a:r>
            <a:endParaRPr sz="3600">
              <a:solidFill>
                <a:schemeClr val="dk1"/>
              </a:solidFill>
            </a:endParaRPr>
          </a:p>
          <a:p>
            <a:pPr indent="0" lvl="0" marL="0" marR="0" rtl="0" algn="just">
              <a:spcBef>
                <a:spcPts val="0"/>
              </a:spcBef>
              <a:spcAft>
                <a:spcPts val="0"/>
              </a:spcAft>
              <a:buNone/>
            </a:pPr>
            <a:r>
              <a:t/>
            </a:r>
            <a:endParaRPr sz="3600">
              <a:solidFill>
                <a:schemeClr val="dk1"/>
              </a:solidFill>
            </a:endParaRPr>
          </a:p>
          <a:p>
            <a:pPr indent="0" lvl="0" marL="0" marR="0" rtl="0" algn="just">
              <a:spcBef>
                <a:spcPts val="0"/>
              </a:spcBef>
              <a:spcAft>
                <a:spcPts val="0"/>
              </a:spcAft>
              <a:buNone/>
            </a:pPr>
            <a:r>
              <a:t/>
            </a:r>
            <a:endParaRPr sz="3600">
              <a:solidFill>
                <a:schemeClr val="dk1"/>
              </a:solidFill>
            </a:endParaRPr>
          </a:p>
          <a:p>
            <a:pPr indent="0" lvl="0" marL="0" marR="0" rtl="0" algn="just">
              <a:spcBef>
                <a:spcPts val="0"/>
              </a:spcBef>
              <a:spcAft>
                <a:spcPts val="0"/>
              </a:spcAft>
              <a:buNone/>
            </a:pPr>
            <a:r>
              <a:t/>
            </a:r>
            <a:endParaRPr sz="3600">
              <a:solidFill>
                <a:schemeClr val="dk1"/>
              </a:solidFill>
            </a:endParaRPr>
          </a:p>
          <a:p>
            <a:pPr indent="0" lvl="0" marL="0" marR="0" rtl="0" algn="just">
              <a:spcBef>
                <a:spcPts val="0"/>
              </a:spcBef>
              <a:spcAft>
                <a:spcPts val="0"/>
              </a:spcAft>
              <a:buNone/>
            </a:pPr>
            <a:r>
              <a:t/>
            </a:r>
            <a:endParaRPr sz="3600">
              <a:solidFill>
                <a:schemeClr val="dk1"/>
              </a:solidFill>
            </a:endParaRPr>
          </a:p>
        </p:txBody>
      </p:sp>
      <p:sp>
        <p:nvSpPr>
          <p:cNvPr id="89" name="Google Shape;89;p13"/>
          <p:cNvSpPr/>
          <p:nvPr/>
        </p:nvSpPr>
        <p:spPr>
          <a:xfrm>
            <a:off x="0" y="0"/>
            <a:ext cx="43891200" cy="6204000"/>
          </a:xfrm>
          <a:prstGeom prst="rect">
            <a:avLst/>
          </a:prstGeom>
          <a:solidFill>
            <a:srgbClr val="002D7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500" u="none" cap="none" strike="noStrike">
              <a:solidFill>
                <a:schemeClr val="lt1"/>
              </a:solidFill>
              <a:latin typeface="Calibri"/>
              <a:ea typeface="Calibri"/>
              <a:cs typeface="Calibri"/>
              <a:sym typeface="Calibri"/>
            </a:endParaRPr>
          </a:p>
        </p:txBody>
      </p:sp>
      <p:sp>
        <p:nvSpPr>
          <p:cNvPr id="90" name="Google Shape;90;p13"/>
          <p:cNvSpPr txBox="1"/>
          <p:nvPr/>
        </p:nvSpPr>
        <p:spPr>
          <a:xfrm>
            <a:off x="6051961" y="920818"/>
            <a:ext cx="31803000" cy="1446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SzPts val="8800"/>
              <a:buFont typeface="Arial"/>
              <a:buNone/>
            </a:pPr>
            <a:r>
              <a:rPr b="1" lang="en-US" sz="8800">
                <a:solidFill>
                  <a:schemeClr val="lt1"/>
                </a:solidFill>
              </a:rPr>
              <a:t>Identify significant co-occurring or mutually exclusive mutated driver genes across cancer types </a:t>
            </a:r>
            <a:endParaRPr/>
          </a:p>
        </p:txBody>
      </p:sp>
      <p:sp>
        <p:nvSpPr>
          <p:cNvPr id="91" name="Google Shape;91;p13"/>
          <p:cNvSpPr txBox="1"/>
          <p:nvPr/>
        </p:nvSpPr>
        <p:spPr>
          <a:xfrm>
            <a:off x="2757399" y="3703555"/>
            <a:ext cx="38376600" cy="1224000"/>
          </a:xfrm>
          <a:prstGeom prst="rect">
            <a:avLst/>
          </a:prstGeom>
          <a:noFill/>
          <a:ln>
            <a:noFill/>
          </a:ln>
        </p:spPr>
        <p:txBody>
          <a:bodyPr anchorCtr="0" anchor="ctr" bIns="240350" lIns="480700" spcFirstLastPara="1" rIns="480700" wrap="square" tIns="240350">
            <a:noAutofit/>
          </a:bodyPr>
          <a:lstStyle/>
          <a:p>
            <a:pPr indent="0" lvl="0" marL="0" marR="0" rtl="0" algn="ctr">
              <a:spcBef>
                <a:spcPts val="0"/>
              </a:spcBef>
              <a:spcAft>
                <a:spcPts val="0"/>
              </a:spcAft>
              <a:buClr>
                <a:srgbClr val="000000"/>
              </a:buClr>
              <a:buFont typeface="Arial"/>
              <a:buNone/>
            </a:pPr>
            <a:r>
              <a:rPr lang="en-US" sz="4800">
                <a:solidFill>
                  <a:srgbClr val="FFFFFF"/>
                </a:solidFill>
              </a:rPr>
              <a:t>Da Peng; Luchao Qi; Xi Wang; R. KARCHIN, PhD</a:t>
            </a:r>
            <a:endParaRPr sz="4800">
              <a:solidFill>
                <a:srgbClr val="FFFFFF"/>
              </a:solidFill>
            </a:endParaRPr>
          </a:p>
        </p:txBody>
      </p:sp>
      <p:sp>
        <p:nvSpPr>
          <p:cNvPr id="92" name="Google Shape;92;p13"/>
          <p:cNvSpPr txBox="1"/>
          <p:nvPr/>
        </p:nvSpPr>
        <p:spPr>
          <a:xfrm>
            <a:off x="-84399" y="5070238"/>
            <a:ext cx="43891200" cy="692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3900" u="none" cap="none" strike="noStrike">
                <a:solidFill>
                  <a:srgbClr val="FFFFFF"/>
                </a:solidFill>
                <a:latin typeface="Arial"/>
                <a:ea typeface="Arial"/>
                <a:cs typeface="Arial"/>
                <a:sym typeface="Arial"/>
              </a:rPr>
              <a:t>Johns Hopkins University | Whiting School of Engineering | Baltimore, MD</a:t>
            </a:r>
            <a:endParaRPr b="0" i="0" sz="3600" u="none" cap="none" strike="noStrike">
              <a:solidFill>
                <a:srgbClr val="FFFFFF"/>
              </a:solidFill>
              <a:latin typeface="Arial"/>
              <a:ea typeface="Arial"/>
              <a:cs typeface="Arial"/>
              <a:sym typeface="Arial"/>
            </a:endParaRPr>
          </a:p>
        </p:txBody>
      </p:sp>
      <p:sp>
        <p:nvSpPr>
          <p:cNvPr id="93" name="Google Shape;93;p13"/>
          <p:cNvSpPr/>
          <p:nvPr/>
        </p:nvSpPr>
        <p:spPr>
          <a:xfrm>
            <a:off x="566050" y="15155925"/>
            <a:ext cx="11747400" cy="1075200"/>
          </a:xfrm>
          <a:prstGeom prst="rect">
            <a:avLst/>
          </a:prstGeom>
          <a:solidFill>
            <a:srgbClr val="002D72"/>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5000">
                <a:solidFill>
                  <a:schemeClr val="lt1"/>
                </a:solidFill>
              </a:rPr>
              <a:t>Data Exploration and Methods</a:t>
            </a:r>
            <a:endParaRPr b="1" sz="6600">
              <a:solidFill>
                <a:schemeClr val="lt1"/>
              </a:solidFill>
              <a:latin typeface="Calibri"/>
              <a:ea typeface="Calibri"/>
              <a:cs typeface="Calibri"/>
              <a:sym typeface="Calibri"/>
            </a:endParaRPr>
          </a:p>
        </p:txBody>
      </p:sp>
      <p:sp>
        <p:nvSpPr>
          <p:cNvPr id="94" name="Google Shape;94;p13"/>
          <p:cNvSpPr txBox="1"/>
          <p:nvPr/>
        </p:nvSpPr>
        <p:spPr>
          <a:xfrm>
            <a:off x="565925" y="7911450"/>
            <a:ext cx="11747400" cy="6975900"/>
          </a:xfrm>
          <a:prstGeom prst="rect">
            <a:avLst/>
          </a:prstGeom>
          <a:noFill/>
          <a:ln cap="flat" cmpd="sng" w="28575">
            <a:solidFill>
              <a:schemeClr val="accent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3600">
                <a:solidFill>
                  <a:schemeClr val="dk1"/>
                </a:solidFill>
              </a:rPr>
              <a:t>	Driver mutations are mutations within a gene that confers a selective growth advantages thus causing cancer. Knowing the co-occurence or mutually exclusive relationships between driver mutations can provide valuable information in studying the </a:t>
            </a:r>
            <a:r>
              <a:rPr lang="en-US" sz="3600">
                <a:solidFill>
                  <a:schemeClr val="dk1"/>
                </a:solidFill>
              </a:rPr>
              <a:t>aberrant</a:t>
            </a:r>
            <a:r>
              <a:rPr lang="en-US" sz="3600">
                <a:solidFill>
                  <a:schemeClr val="dk1"/>
                </a:solidFill>
              </a:rPr>
              <a:t> pathways in the formation of tumors. </a:t>
            </a:r>
            <a:endParaRPr sz="3600">
              <a:solidFill>
                <a:schemeClr val="dk1"/>
              </a:solidFill>
            </a:endParaRPr>
          </a:p>
          <a:p>
            <a:pPr indent="457200" lvl="0" marL="0" marR="0" rtl="0" algn="just">
              <a:spcBef>
                <a:spcPts val="0"/>
              </a:spcBef>
              <a:spcAft>
                <a:spcPts val="0"/>
              </a:spcAft>
              <a:buNone/>
            </a:pPr>
            <a:r>
              <a:rPr lang="en-US" sz="3600">
                <a:solidFill>
                  <a:schemeClr val="dk1"/>
                </a:solidFill>
              </a:rPr>
              <a:t>To test the mutually exclusive relationship, we utilized an existing R package tool called DISCOVER. However, currently there are no good tool to compute the co-</a:t>
            </a:r>
            <a:r>
              <a:rPr lang="en-US" sz="3600">
                <a:solidFill>
                  <a:schemeClr val="dk1"/>
                </a:solidFill>
              </a:rPr>
              <a:t>occurrence</a:t>
            </a:r>
            <a:r>
              <a:rPr lang="en-US" sz="3600">
                <a:solidFill>
                  <a:schemeClr val="dk1"/>
                </a:solidFill>
              </a:rPr>
              <a:t> between sample tests. As a result, we developed our own method of permutation test for finding significant co-</a:t>
            </a:r>
            <a:r>
              <a:rPr lang="en-US" sz="3600">
                <a:solidFill>
                  <a:schemeClr val="dk1"/>
                </a:solidFill>
              </a:rPr>
              <a:t>occurring</a:t>
            </a:r>
            <a:r>
              <a:rPr lang="en-US" sz="3600">
                <a:solidFill>
                  <a:schemeClr val="dk1"/>
                </a:solidFill>
              </a:rPr>
              <a:t> pairs.  </a:t>
            </a:r>
            <a:endParaRPr sz="3600">
              <a:solidFill>
                <a:schemeClr val="dk1"/>
              </a:solidFill>
            </a:endParaRPr>
          </a:p>
        </p:txBody>
      </p:sp>
      <p:sp>
        <p:nvSpPr>
          <p:cNvPr id="95" name="Google Shape;95;p13"/>
          <p:cNvSpPr/>
          <p:nvPr/>
        </p:nvSpPr>
        <p:spPr>
          <a:xfrm>
            <a:off x="566057" y="6719750"/>
            <a:ext cx="11747400" cy="1075200"/>
          </a:xfrm>
          <a:prstGeom prst="rect">
            <a:avLst/>
          </a:prstGeom>
          <a:solidFill>
            <a:schemeClr val="accent3"/>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5000">
                <a:solidFill>
                  <a:schemeClr val="lt1"/>
                </a:solidFill>
              </a:rPr>
              <a:t>Introduction</a:t>
            </a:r>
            <a:endParaRPr b="1" sz="6600">
              <a:solidFill>
                <a:schemeClr val="lt1"/>
              </a:solidFill>
              <a:latin typeface="Calibri"/>
              <a:ea typeface="Calibri"/>
              <a:cs typeface="Calibri"/>
              <a:sym typeface="Calibri"/>
            </a:endParaRPr>
          </a:p>
        </p:txBody>
      </p:sp>
      <p:sp>
        <p:nvSpPr>
          <p:cNvPr id="96" name="Google Shape;96;p13"/>
          <p:cNvSpPr txBox="1"/>
          <p:nvPr/>
        </p:nvSpPr>
        <p:spPr>
          <a:xfrm>
            <a:off x="27317896" y="6674707"/>
            <a:ext cx="1989900" cy="1631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5000">
                <a:solidFill>
                  <a:schemeClr val="lt1"/>
                </a:solidFill>
                <a:latin typeface="Arial"/>
                <a:ea typeface="Arial"/>
                <a:cs typeface="Arial"/>
                <a:sym typeface="Arial"/>
              </a:rPr>
              <a:t>Results</a:t>
            </a:r>
            <a:endParaRPr/>
          </a:p>
          <a:p>
            <a:pPr indent="0" lvl="0" marL="0" marR="0" rtl="0" algn="l">
              <a:spcBef>
                <a:spcPts val="0"/>
              </a:spcBef>
              <a:spcAft>
                <a:spcPts val="0"/>
              </a:spcAft>
              <a:buNone/>
            </a:pPr>
            <a:r>
              <a:t/>
            </a:r>
            <a:endParaRPr sz="5000">
              <a:solidFill>
                <a:schemeClr val="lt1"/>
              </a:solidFill>
              <a:latin typeface="Arial"/>
              <a:ea typeface="Arial"/>
              <a:cs typeface="Arial"/>
              <a:sym typeface="Arial"/>
            </a:endParaRPr>
          </a:p>
        </p:txBody>
      </p:sp>
      <p:sp>
        <p:nvSpPr>
          <p:cNvPr id="97" name="Google Shape;97;p13"/>
          <p:cNvSpPr/>
          <p:nvPr/>
        </p:nvSpPr>
        <p:spPr>
          <a:xfrm>
            <a:off x="31577700" y="23373900"/>
            <a:ext cx="11788200" cy="1075200"/>
          </a:xfrm>
          <a:prstGeom prst="rect">
            <a:avLst/>
          </a:prstGeom>
          <a:solidFill>
            <a:srgbClr val="002D72"/>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5000">
                <a:solidFill>
                  <a:schemeClr val="lt1"/>
                </a:solidFill>
              </a:rPr>
              <a:t>Acknowledgements</a:t>
            </a:r>
            <a:endParaRPr sz="6600">
              <a:solidFill>
                <a:schemeClr val="lt1"/>
              </a:solidFill>
              <a:latin typeface="Calibri"/>
              <a:ea typeface="Calibri"/>
              <a:cs typeface="Calibri"/>
              <a:sym typeface="Calibri"/>
            </a:endParaRPr>
          </a:p>
        </p:txBody>
      </p:sp>
      <p:sp>
        <p:nvSpPr>
          <p:cNvPr id="98" name="Google Shape;98;p13"/>
          <p:cNvSpPr/>
          <p:nvPr/>
        </p:nvSpPr>
        <p:spPr>
          <a:xfrm>
            <a:off x="31577700" y="24729950"/>
            <a:ext cx="11747400" cy="2519700"/>
          </a:xfrm>
          <a:prstGeom prst="rect">
            <a:avLst/>
          </a:prstGeom>
          <a:noFill/>
          <a:ln cap="flat" cmpd="sng" w="38100">
            <a:solidFill>
              <a:schemeClr val="dk2"/>
            </a:solidFill>
            <a:prstDash val="solid"/>
            <a:round/>
            <a:headEnd len="sm" w="sm" type="none"/>
            <a:tailEnd len="sm" w="sm" type="none"/>
          </a:ln>
        </p:spPr>
        <p:txBody>
          <a:bodyPr anchorCtr="0" anchor="t" bIns="130600" lIns="130600" spcFirstLastPara="1" rIns="130600" wrap="square" tIns="130600">
            <a:noAutofit/>
          </a:bodyPr>
          <a:lstStyle/>
          <a:p>
            <a:pPr indent="-419100" lvl="0" marL="457200" rtl="0" algn="l">
              <a:spcBef>
                <a:spcPts val="0"/>
              </a:spcBef>
              <a:spcAft>
                <a:spcPts val="0"/>
              </a:spcAft>
              <a:buClr>
                <a:schemeClr val="dk1"/>
              </a:buClr>
              <a:buSzPts val="3000"/>
              <a:buChar char="●"/>
            </a:pPr>
            <a:r>
              <a:rPr lang="en-US" sz="3000">
                <a:solidFill>
                  <a:schemeClr val="dk1"/>
                </a:solidFill>
              </a:rPr>
              <a:t>This is for you Karl.</a:t>
            </a:r>
            <a:endParaRPr sz="3000">
              <a:solidFill>
                <a:schemeClr val="dk1"/>
              </a:solidFill>
            </a:endParaRPr>
          </a:p>
          <a:p>
            <a:pPr indent="-419100" lvl="0" marL="457200" rtl="0" algn="l">
              <a:spcBef>
                <a:spcPts val="0"/>
              </a:spcBef>
              <a:spcAft>
                <a:spcPts val="0"/>
              </a:spcAft>
              <a:buClr>
                <a:schemeClr val="dk1"/>
              </a:buClr>
              <a:buSzPts val="3000"/>
              <a:buChar char="●"/>
            </a:pPr>
            <a:r>
              <a:rPr lang="en-US" sz="3000">
                <a:solidFill>
                  <a:schemeClr val="dk1"/>
                </a:solidFill>
              </a:rPr>
              <a:t>Thanks to the DISCOVER TOOL provided by Netherlands Cancer Institute.</a:t>
            </a:r>
            <a:endParaRPr sz="3000">
              <a:solidFill>
                <a:schemeClr val="dk1"/>
              </a:solidFill>
            </a:endParaRPr>
          </a:p>
          <a:p>
            <a:pPr indent="-419100" lvl="0" marL="457200" rtl="0" algn="l">
              <a:spcBef>
                <a:spcPts val="0"/>
              </a:spcBef>
              <a:spcAft>
                <a:spcPts val="0"/>
              </a:spcAft>
              <a:buClr>
                <a:schemeClr val="dk1"/>
              </a:buClr>
              <a:buSzPts val="3000"/>
              <a:buChar char="●"/>
            </a:pPr>
            <a:r>
              <a:rPr lang="en-US" sz="3000">
                <a:solidFill>
                  <a:schemeClr val="dk1"/>
                </a:solidFill>
              </a:rPr>
              <a:t>Thanks to Dr. Rachel Karchin for her insights and support in completing this project</a:t>
            </a:r>
            <a:endParaRPr sz="3000">
              <a:solidFill>
                <a:schemeClr val="dk1"/>
              </a:solidFill>
            </a:endParaRPr>
          </a:p>
        </p:txBody>
      </p:sp>
      <p:pic>
        <p:nvPicPr>
          <p:cNvPr id="99" name="Google Shape;99;p13"/>
          <p:cNvPicPr preferRelativeResize="0"/>
          <p:nvPr/>
        </p:nvPicPr>
        <p:blipFill rotWithShape="1">
          <a:blip r:embed="rId3">
            <a:alphaModFix/>
          </a:blip>
          <a:srcRect b="0" l="0" r="0" t="0"/>
          <a:stretch/>
        </p:blipFill>
        <p:spPr>
          <a:xfrm>
            <a:off x="-84399" y="-61088"/>
            <a:ext cx="5419866" cy="3830582"/>
          </a:xfrm>
          <a:prstGeom prst="rect">
            <a:avLst/>
          </a:prstGeom>
          <a:noFill/>
          <a:ln>
            <a:noFill/>
          </a:ln>
        </p:spPr>
      </p:pic>
      <p:pic>
        <p:nvPicPr>
          <p:cNvPr id="100" name="Google Shape;100;p13"/>
          <p:cNvPicPr preferRelativeResize="0"/>
          <p:nvPr/>
        </p:nvPicPr>
        <p:blipFill rotWithShape="1">
          <a:blip r:embed="rId3">
            <a:alphaModFix/>
          </a:blip>
          <a:srcRect b="0" l="0" r="0" t="0"/>
          <a:stretch/>
        </p:blipFill>
        <p:spPr>
          <a:xfrm>
            <a:off x="38571429" y="-106653"/>
            <a:ext cx="5419866" cy="3830582"/>
          </a:xfrm>
          <a:prstGeom prst="rect">
            <a:avLst/>
          </a:prstGeom>
          <a:noFill/>
          <a:ln>
            <a:noFill/>
          </a:ln>
        </p:spPr>
      </p:pic>
      <p:sp>
        <p:nvSpPr>
          <p:cNvPr id="101" name="Google Shape;101;p13"/>
          <p:cNvSpPr/>
          <p:nvPr/>
        </p:nvSpPr>
        <p:spPr>
          <a:xfrm>
            <a:off x="31577700" y="17207375"/>
            <a:ext cx="11788200" cy="1075200"/>
          </a:xfrm>
          <a:prstGeom prst="rect">
            <a:avLst/>
          </a:prstGeom>
          <a:solidFill>
            <a:srgbClr val="85200C"/>
          </a:solid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r>
              <a:rPr b="1" lang="en-US" sz="5000">
                <a:solidFill>
                  <a:schemeClr val="lt1"/>
                </a:solidFill>
              </a:rPr>
              <a:t>Conclusion &amp; Future Directions</a:t>
            </a:r>
            <a:endParaRPr b="1" sz="6600">
              <a:solidFill>
                <a:schemeClr val="lt1"/>
              </a:solidFill>
              <a:latin typeface="Calibri"/>
              <a:ea typeface="Calibri"/>
              <a:cs typeface="Calibri"/>
              <a:sym typeface="Calibri"/>
            </a:endParaRPr>
          </a:p>
        </p:txBody>
      </p:sp>
      <p:sp>
        <p:nvSpPr>
          <p:cNvPr id="102" name="Google Shape;102;p13"/>
          <p:cNvSpPr/>
          <p:nvPr/>
        </p:nvSpPr>
        <p:spPr>
          <a:xfrm>
            <a:off x="12675138" y="11647163"/>
            <a:ext cx="18540900" cy="1075200"/>
          </a:xfrm>
          <a:prstGeom prst="rect">
            <a:avLst/>
          </a:prstGeom>
          <a:solidFill>
            <a:schemeClr val="accent4"/>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5000">
                <a:solidFill>
                  <a:schemeClr val="lt1"/>
                </a:solidFill>
              </a:rPr>
              <a:t>Results</a:t>
            </a:r>
            <a:endParaRPr b="1" sz="6600">
              <a:solidFill>
                <a:schemeClr val="lt1"/>
              </a:solidFill>
              <a:latin typeface="Calibri"/>
              <a:ea typeface="Calibri"/>
              <a:cs typeface="Calibri"/>
              <a:sym typeface="Calibri"/>
            </a:endParaRPr>
          </a:p>
        </p:txBody>
      </p:sp>
      <p:sp>
        <p:nvSpPr>
          <p:cNvPr id="103" name="Google Shape;103;p13"/>
          <p:cNvSpPr/>
          <p:nvPr/>
        </p:nvSpPr>
        <p:spPr>
          <a:xfrm>
            <a:off x="12675125" y="12989225"/>
            <a:ext cx="18540900" cy="19669200"/>
          </a:xfrm>
          <a:prstGeom prst="rect">
            <a:avLst/>
          </a:prstGeom>
          <a:noFill/>
          <a:ln cap="flat" cmpd="sng" w="2857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t/>
            </a:r>
            <a:endParaRPr sz="3600"/>
          </a:p>
        </p:txBody>
      </p:sp>
      <p:pic>
        <p:nvPicPr>
          <p:cNvPr id="104" name="Google Shape;104;p13"/>
          <p:cNvPicPr preferRelativeResize="0"/>
          <p:nvPr/>
        </p:nvPicPr>
        <p:blipFill>
          <a:blip r:embed="rId4">
            <a:alphaModFix/>
          </a:blip>
          <a:stretch>
            <a:fillRect/>
          </a:stretch>
        </p:blipFill>
        <p:spPr>
          <a:xfrm>
            <a:off x="25036275" y="13065419"/>
            <a:ext cx="6181343" cy="6181343"/>
          </a:xfrm>
          <a:prstGeom prst="rect">
            <a:avLst/>
          </a:prstGeom>
          <a:noFill/>
          <a:ln>
            <a:noFill/>
          </a:ln>
        </p:spPr>
      </p:pic>
      <p:pic>
        <p:nvPicPr>
          <p:cNvPr id="105" name="Google Shape;105;p13"/>
          <p:cNvPicPr preferRelativeResize="0"/>
          <p:nvPr/>
        </p:nvPicPr>
        <p:blipFill>
          <a:blip r:embed="rId5">
            <a:alphaModFix/>
          </a:blip>
          <a:stretch>
            <a:fillRect/>
          </a:stretch>
        </p:blipFill>
        <p:spPr>
          <a:xfrm>
            <a:off x="12705950" y="13065419"/>
            <a:ext cx="6181343" cy="6181343"/>
          </a:xfrm>
          <a:prstGeom prst="rect">
            <a:avLst/>
          </a:prstGeom>
          <a:noFill/>
          <a:ln>
            <a:noFill/>
          </a:ln>
        </p:spPr>
      </p:pic>
      <p:pic>
        <p:nvPicPr>
          <p:cNvPr id="106" name="Google Shape;106;p13"/>
          <p:cNvPicPr preferRelativeResize="0"/>
          <p:nvPr/>
        </p:nvPicPr>
        <p:blipFill>
          <a:blip r:embed="rId6">
            <a:alphaModFix/>
          </a:blip>
          <a:stretch>
            <a:fillRect/>
          </a:stretch>
        </p:blipFill>
        <p:spPr>
          <a:xfrm>
            <a:off x="18770525" y="13065419"/>
            <a:ext cx="6181343" cy="6181343"/>
          </a:xfrm>
          <a:prstGeom prst="rect">
            <a:avLst/>
          </a:prstGeom>
          <a:noFill/>
          <a:ln>
            <a:noFill/>
          </a:ln>
        </p:spPr>
      </p:pic>
      <p:pic>
        <p:nvPicPr>
          <p:cNvPr id="107" name="Google Shape;107;p13"/>
          <p:cNvPicPr preferRelativeResize="0"/>
          <p:nvPr/>
        </p:nvPicPr>
        <p:blipFill>
          <a:blip r:embed="rId7">
            <a:alphaModFix/>
          </a:blip>
          <a:stretch>
            <a:fillRect/>
          </a:stretch>
        </p:blipFill>
        <p:spPr>
          <a:xfrm>
            <a:off x="1028988" y="17964364"/>
            <a:ext cx="10693124" cy="1994382"/>
          </a:xfrm>
          <a:prstGeom prst="rect">
            <a:avLst/>
          </a:prstGeom>
          <a:noFill/>
          <a:ln>
            <a:noFill/>
          </a:ln>
        </p:spPr>
      </p:pic>
      <p:sp>
        <p:nvSpPr>
          <p:cNvPr id="108" name="Google Shape;108;p13"/>
          <p:cNvSpPr txBox="1"/>
          <p:nvPr/>
        </p:nvSpPr>
        <p:spPr>
          <a:xfrm>
            <a:off x="12676850" y="31775400"/>
            <a:ext cx="18368700" cy="6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latin typeface="Calibri"/>
                <a:ea typeface="Calibri"/>
                <a:cs typeface="Calibri"/>
                <a:sym typeface="Calibri"/>
              </a:rPr>
              <a:t>Figure 5. The network relations between driver genes among different cancer types </a:t>
            </a:r>
            <a:endParaRPr sz="3000">
              <a:latin typeface="Calibri"/>
              <a:ea typeface="Calibri"/>
              <a:cs typeface="Calibri"/>
              <a:sym typeface="Calibri"/>
            </a:endParaRPr>
          </a:p>
        </p:txBody>
      </p:sp>
      <p:sp>
        <p:nvSpPr>
          <p:cNvPr id="109" name="Google Shape;109;p13"/>
          <p:cNvSpPr/>
          <p:nvPr/>
        </p:nvSpPr>
        <p:spPr>
          <a:xfrm>
            <a:off x="31594570" y="6719750"/>
            <a:ext cx="11747400" cy="1075200"/>
          </a:xfrm>
          <a:prstGeom prst="rect">
            <a:avLst/>
          </a:prstGeom>
          <a:solidFill>
            <a:schemeClr val="accent4"/>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5000">
                <a:solidFill>
                  <a:schemeClr val="lt1"/>
                </a:solidFill>
              </a:rPr>
              <a:t>Selected </a:t>
            </a:r>
            <a:r>
              <a:rPr b="1" lang="en-US" sz="5000">
                <a:solidFill>
                  <a:schemeClr val="lt1"/>
                </a:solidFill>
              </a:rPr>
              <a:t>Results</a:t>
            </a:r>
            <a:endParaRPr b="1" sz="6600">
              <a:solidFill>
                <a:schemeClr val="lt1"/>
              </a:solidFill>
              <a:latin typeface="Calibri"/>
              <a:ea typeface="Calibri"/>
              <a:cs typeface="Calibri"/>
              <a:sym typeface="Calibri"/>
            </a:endParaRPr>
          </a:p>
        </p:txBody>
      </p:sp>
      <p:sp>
        <p:nvSpPr>
          <p:cNvPr id="110" name="Google Shape;110;p13"/>
          <p:cNvSpPr/>
          <p:nvPr/>
        </p:nvSpPr>
        <p:spPr>
          <a:xfrm>
            <a:off x="31577875" y="7937750"/>
            <a:ext cx="11747400" cy="9119400"/>
          </a:xfrm>
          <a:prstGeom prst="rect">
            <a:avLst/>
          </a:prstGeom>
          <a:noFill/>
          <a:ln cap="flat" cmpd="sng" w="38100">
            <a:solidFill>
              <a:schemeClr val="accent4"/>
            </a:solidFill>
            <a:prstDash val="solid"/>
            <a:round/>
            <a:headEnd len="sm" w="sm" type="none"/>
            <a:tailEnd len="sm" w="sm" type="none"/>
          </a:ln>
        </p:spPr>
        <p:txBody>
          <a:bodyPr anchorCtr="0" anchor="t" bIns="130600" lIns="130600" spcFirstLastPara="1" rIns="130600" wrap="square" tIns="130600">
            <a:noAutofit/>
          </a:bodyPr>
          <a:lstStyle/>
          <a:p>
            <a:pPr indent="-457200" lvl="0" marL="457200" rtl="0" algn="l">
              <a:spcBef>
                <a:spcPts val="0"/>
              </a:spcBef>
              <a:spcAft>
                <a:spcPts val="0"/>
              </a:spcAft>
              <a:buClr>
                <a:schemeClr val="dk1"/>
              </a:buClr>
              <a:buSzPts val="3600"/>
              <a:buChar char="●"/>
            </a:pPr>
            <a:r>
              <a:rPr b="1" lang="en-US" sz="3600">
                <a:solidFill>
                  <a:schemeClr val="dk1"/>
                </a:solidFill>
              </a:rPr>
              <a:t>LGG: </a:t>
            </a:r>
            <a:r>
              <a:rPr lang="en-US" sz="3600">
                <a:solidFill>
                  <a:schemeClr val="dk1"/>
                </a:solidFill>
              </a:rPr>
              <a:t>Most of the </a:t>
            </a:r>
            <a:r>
              <a:rPr lang="en-US" sz="3600">
                <a:solidFill>
                  <a:schemeClr val="dk1"/>
                </a:solidFill>
              </a:rPr>
              <a:t>genes identified from the publication are also discovered with our methods </a:t>
            </a:r>
            <a:r>
              <a:rPr lang="en-US" sz="3600">
                <a:solidFill>
                  <a:schemeClr val="dk1"/>
                </a:solidFill>
              </a:rPr>
              <a:t>[1]</a:t>
            </a:r>
            <a:r>
              <a:rPr lang="en-US" sz="3600">
                <a:solidFill>
                  <a:schemeClr val="dk1"/>
                </a:solidFill>
              </a:rPr>
              <a:t>.The co-occurrence gene-pair triangle ATRX-IDH1-TP53 is accurately detected by our network. Additionally we found other important gene hubs such as IDH2 which is a very important drive gene in glioma formation.</a:t>
            </a:r>
            <a:endParaRPr sz="3600">
              <a:solidFill>
                <a:schemeClr val="dk1"/>
              </a:solidFill>
            </a:endParaRPr>
          </a:p>
          <a:p>
            <a:pPr indent="-457200" lvl="0" marL="457200" rtl="0" algn="l">
              <a:spcBef>
                <a:spcPts val="0"/>
              </a:spcBef>
              <a:spcAft>
                <a:spcPts val="0"/>
              </a:spcAft>
              <a:buClr>
                <a:schemeClr val="dk1"/>
              </a:buClr>
              <a:buSzPts val="3600"/>
              <a:buChar char="●"/>
            </a:pPr>
            <a:r>
              <a:rPr b="1" lang="en-US" sz="3600">
                <a:solidFill>
                  <a:schemeClr val="dk1"/>
                </a:solidFill>
              </a:rPr>
              <a:t>GBM</a:t>
            </a:r>
            <a:r>
              <a:rPr lang="en-US" sz="3600">
                <a:solidFill>
                  <a:schemeClr val="dk1"/>
                </a:solidFill>
              </a:rPr>
              <a:t>: The significant genes documented in published papers are accurately identified by our network. In addition, the network captures some mutually exclusive edges that are disconnected compared to LGG, including EGFR-ATRX </a:t>
            </a:r>
            <a:r>
              <a:rPr lang="en-US" sz="3600">
                <a:solidFill>
                  <a:schemeClr val="dk1"/>
                </a:solidFill>
              </a:rPr>
              <a:t>[2]</a:t>
            </a:r>
            <a:r>
              <a:rPr lang="en-US" sz="3600">
                <a:solidFill>
                  <a:schemeClr val="dk1"/>
                </a:solidFill>
              </a:rPr>
              <a:t>. </a:t>
            </a:r>
            <a:endParaRPr sz="3600">
              <a:solidFill>
                <a:schemeClr val="dk1"/>
              </a:solidFill>
            </a:endParaRPr>
          </a:p>
          <a:p>
            <a:pPr indent="-457200" lvl="0" marL="457200" rtl="0" algn="l">
              <a:spcBef>
                <a:spcPts val="0"/>
              </a:spcBef>
              <a:spcAft>
                <a:spcPts val="0"/>
              </a:spcAft>
              <a:buClr>
                <a:schemeClr val="dk1"/>
              </a:buClr>
              <a:buSzPts val="3600"/>
              <a:buChar char="●"/>
            </a:pPr>
            <a:r>
              <a:rPr b="1" lang="en-US" sz="3600">
                <a:solidFill>
                  <a:schemeClr val="dk1"/>
                </a:solidFill>
              </a:rPr>
              <a:t>BLCA</a:t>
            </a:r>
            <a:r>
              <a:rPr lang="en-US" sz="3600">
                <a:solidFill>
                  <a:schemeClr val="dk1"/>
                </a:solidFill>
              </a:rPr>
              <a:t>: The mutually exclusive relationship between FGFR3-TP53 and FGFR3-RB1, as well as the co-occurrence relationship between RB1-TP53 is captured by the network </a:t>
            </a:r>
            <a:r>
              <a:rPr lang="en-US" sz="3600">
                <a:solidFill>
                  <a:schemeClr val="dk1"/>
                </a:solidFill>
              </a:rPr>
              <a:t>[3]</a:t>
            </a:r>
            <a:r>
              <a:rPr lang="en-US" sz="3600">
                <a:solidFill>
                  <a:schemeClr val="dk1"/>
                </a:solidFill>
              </a:rPr>
              <a:t>. In addition, the network found potential hubs like KMT2D and MACF1. </a:t>
            </a:r>
            <a:endParaRPr sz="3600">
              <a:solidFill>
                <a:schemeClr val="dk1"/>
              </a:solidFill>
            </a:endParaRPr>
          </a:p>
          <a:p>
            <a:pPr indent="0" lvl="0" marL="0" rtl="0" algn="l">
              <a:spcBef>
                <a:spcPts val="0"/>
              </a:spcBef>
              <a:spcAft>
                <a:spcPts val="0"/>
              </a:spcAft>
              <a:buNone/>
            </a:pPr>
            <a:r>
              <a:t/>
            </a:r>
            <a:endParaRPr sz="3600">
              <a:solidFill>
                <a:schemeClr val="dk1"/>
              </a:solidFill>
            </a:endParaRPr>
          </a:p>
        </p:txBody>
      </p:sp>
      <p:pic>
        <p:nvPicPr>
          <p:cNvPr id="111" name="Google Shape;111;p13"/>
          <p:cNvPicPr preferRelativeResize="0"/>
          <p:nvPr/>
        </p:nvPicPr>
        <p:blipFill>
          <a:blip r:embed="rId8">
            <a:alphaModFix/>
          </a:blip>
          <a:stretch>
            <a:fillRect/>
          </a:stretch>
        </p:blipFill>
        <p:spPr>
          <a:xfrm>
            <a:off x="4223122" y="23163475"/>
            <a:ext cx="4304850" cy="2355549"/>
          </a:xfrm>
          <a:prstGeom prst="rect">
            <a:avLst/>
          </a:prstGeom>
          <a:noFill/>
          <a:ln>
            <a:noFill/>
          </a:ln>
        </p:spPr>
      </p:pic>
      <p:pic>
        <p:nvPicPr>
          <p:cNvPr id="112" name="Google Shape;112;p13"/>
          <p:cNvPicPr preferRelativeResize="0"/>
          <p:nvPr/>
        </p:nvPicPr>
        <p:blipFill>
          <a:blip r:embed="rId9">
            <a:alphaModFix/>
          </a:blip>
          <a:stretch>
            <a:fillRect/>
          </a:stretch>
        </p:blipFill>
        <p:spPr>
          <a:xfrm>
            <a:off x="4223125" y="28723750"/>
            <a:ext cx="4304849" cy="2965674"/>
          </a:xfrm>
          <a:prstGeom prst="rect">
            <a:avLst/>
          </a:prstGeom>
          <a:noFill/>
          <a:ln>
            <a:noFill/>
          </a:ln>
        </p:spPr>
      </p:pic>
      <p:sp>
        <p:nvSpPr>
          <p:cNvPr id="113" name="Google Shape;113;p13"/>
          <p:cNvSpPr/>
          <p:nvPr/>
        </p:nvSpPr>
        <p:spPr>
          <a:xfrm>
            <a:off x="12799350" y="6719750"/>
            <a:ext cx="18540900" cy="4495800"/>
          </a:xfrm>
          <a:prstGeom prst="rect">
            <a:avLst/>
          </a:prstGeom>
          <a:noFill/>
          <a:ln cap="flat" cmpd="sng" w="38100">
            <a:solidFill>
              <a:schemeClr val="accent1"/>
            </a:solidFill>
            <a:prstDash val="solid"/>
            <a:round/>
            <a:headEnd len="sm" w="sm" type="none"/>
            <a:tailEnd len="sm" w="sm" type="none"/>
          </a:ln>
        </p:spPr>
        <p:txBody>
          <a:bodyPr anchorCtr="0" anchor="t" bIns="130600" lIns="130600" spcFirstLastPara="1" rIns="130600" wrap="square" tIns="130600">
            <a:noAutofit/>
          </a:bodyPr>
          <a:lstStyle/>
          <a:p>
            <a:pPr indent="0" lvl="0" marL="0" marR="0" rtl="0" algn="just">
              <a:spcBef>
                <a:spcPts val="0"/>
              </a:spcBef>
              <a:spcAft>
                <a:spcPts val="0"/>
              </a:spcAft>
              <a:buNone/>
            </a:pPr>
            <a:r>
              <a:t/>
            </a:r>
            <a:endParaRPr sz="3600">
              <a:solidFill>
                <a:schemeClr val="dk1"/>
              </a:solidFill>
            </a:endParaRPr>
          </a:p>
          <a:p>
            <a:pPr indent="0" lvl="0" marL="0" marR="0" rtl="0" algn="just">
              <a:spcBef>
                <a:spcPts val="0"/>
              </a:spcBef>
              <a:spcAft>
                <a:spcPts val="0"/>
              </a:spcAft>
              <a:buNone/>
            </a:pPr>
            <a:r>
              <a:t/>
            </a:r>
            <a:endParaRPr sz="3600">
              <a:solidFill>
                <a:schemeClr val="dk1"/>
              </a:solidFill>
            </a:endParaRPr>
          </a:p>
          <a:p>
            <a:pPr indent="0" lvl="0" marL="0" marR="0" rtl="0" algn="just">
              <a:spcBef>
                <a:spcPts val="0"/>
              </a:spcBef>
              <a:spcAft>
                <a:spcPts val="0"/>
              </a:spcAft>
              <a:buNone/>
            </a:pPr>
            <a:r>
              <a:t/>
            </a:r>
            <a:endParaRPr sz="3600">
              <a:solidFill>
                <a:schemeClr val="dk1"/>
              </a:solidFill>
            </a:endParaRPr>
          </a:p>
          <a:p>
            <a:pPr indent="0" lvl="0" marL="0" marR="0" rtl="0" algn="just">
              <a:spcBef>
                <a:spcPts val="0"/>
              </a:spcBef>
              <a:spcAft>
                <a:spcPts val="0"/>
              </a:spcAft>
              <a:buNone/>
            </a:pPr>
            <a:r>
              <a:t/>
            </a:r>
            <a:endParaRPr sz="3600">
              <a:solidFill>
                <a:schemeClr val="dk1"/>
              </a:solidFill>
            </a:endParaRPr>
          </a:p>
          <a:p>
            <a:pPr indent="0" lvl="0" marL="0" marR="0" rtl="0" algn="just">
              <a:spcBef>
                <a:spcPts val="0"/>
              </a:spcBef>
              <a:spcAft>
                <a:spcPts val="0"/>
              </a:spcAft>
              <a:buNone/>
            </a:pPr>
            <a:r>
              <a:t/>
            </a:r>
            <a:endParaRPr sz="3600">
              <a:solidFill>
                <a:schemeClr val="dk1"/>
              </a:solidFill>
            </a:endParaRPr>
          </a:p>
          <a:p>
            <a:pPr indent="0" lvl="0" marL="0" marR="0" rtl="0" algn="just">
              <a:spcBef>
                <a:spcPts val="0"/>
              </a:spcBef>
              <a:spcAft>
                <a:spcPts val="0"/>
              </a:spcAft>
              <a:buNone/>
            </a:pPr>
            <a:r>
              <a:t/>
            </a:r>
            <a:endParaRPr sz="3600">
              <a:solidFill>
                <a:schemeClr val="dk1"/>
              </a:solidFill>
            </a:endParaRPr>
          </a:p>
          <a:p>
            <a:pPr indent="0" lvl="0" marL="0" rtl="0" algn="just">
              <a:spcBef>
                <a:spcPts val="0"/>
              </a:spcBef>
              <a:spcAft>
                <a:spcPts val="0"/>
              </a:spcAft>
              <a:buClr>
                <a:schemeClr val="dk1"/>
              </a:buClr>
              <a:buSzPts val="1100"/>
              <a:buFont typeface="Arial"/>
              <a:buNone/>
            </a:pPr>
            <a:r>
              <a:rPr lang="en-US" sz="3000">
                <a:solidFill>
                  <a:schemeClr val="dk1"/>
                </a:solidFill>
                <a:latin typeface="Calibri"/>
                <a:ea typeface="Calibri"/>
                <a:cs typeface="Calibri"/>
                <a:sym typeface="Calibri"/>
              </a:rPr>
              <a:t>Figure 4.  Heatmap representing the co-occurrence of observed mutated gene pairs identified by the results of fisher’s exact test, chi-square test and permutation test</a:t>
            </a:r>
            <a:endParaRPr sz="3600">
              <a:solidFill>
                <a:schemeClr val="dk1"/>
              </a:solidFill>
            </a:endParaRPr>
          </a:p>
        </p:txBody>
      </p:sp>
      <p:sp>
        <p:nvSpPr>
          <p:cNvPr id="114" name="Google Shape;114;p13"/>
          <p:cNvSpPr/>
          <p:nvPr/>
        </p:nvSpPr>
        <p:spPr>
          <a:xfrm>
            <a:off x="31577700" y="18511175"/>
            <a:ext cx="11788200" cy="4652400"/>
          </a:xfrm>
          <a:prstGeom prst="rect">
            <a:avLst/>
          </a:prstGeom>
          <a:noFill/>
          <a:ln cap="flat" cmpd="sng" w="38100">
            <a:solidFill>
              <a:srgbClr val="85200C"/>
            </a:solidFill>
            <a:prstDash val="solid"/>
            <a:round/>
            <a:headEnd len="sm" w="sm" type="none"/>
            <a:tailEnd len="sm" w="sm" type="none"/>
          </a:ln>
        </p:spPr>
        <p:txBody>
          <a:bodyPr anchorCtr="0" anchor="t" bIns="130600" lIns="130600" spcFirstLastPara="1" rIns="130600" wrap="square" tIns="130600">
            <a:noAutofit/>
          </a:bodyPr>
          <a:lstStyle/>
          <a:p>
            <a:pPr indent="457200" lvl="0" marL="0" rtl="0" algn="l">
              <a:spcBef>
                <a:spcPts val="0"/>
              </a:spcBef>
              <a:spcAft>
                <a:spcPts val="0"/>
              </a:spcAft>
              <a:buClr>
                <a:schemeClr val="dk1"/>
              </a:buClr>
              <a:buSzPts val="1100"/>
              <a:buFont typeface="Arial"/>
              <a:buNone/>
            </a:pPr>
            <a:r>
              <a:rPr lang="en-US" sz="3600">
                <a:solidFill>
                  <a:schemeClr val="dk1"/>
                </a:solidFill>
              </a:rPr>
              <a:t>Our results have decent amount of overlap with existing literatures. Also, we should perform PubMed mining of unexplained gene hubs identified using our methods to find biological significance. At the meantime, we do identify some other key gene hub in each cancer types that are not mentioned in those literatures. For example, HUWE1 in UCEC, APOB in cross cancer comparisons.</a:t>
            </a:r>
            <a:endParaRPr sz="3600">
              <a:solidFill>
                <a:schemeClr val="dk1"/>
              </a:solidFill>
            </a:endParaRPr>
          </a:p>
          <a:p>
            <a:pPr indent="0" lvl="0" marL="0" rtl="0" algn="l">
              <a:spcBef>
                <a:spcPts val="0"/>
              </a:spcBef>
              <a:spcAft>
                <a:spcPts val="0"/>
              </a:spcAft>
              <a:buNone/>
            </a:pPr>
            <a:r>
              <a:t/>
            </a:r>
            <a:endParaRPr sz="2400">
              <a:solidFill>
                <a:schemeClr val="dk1"/>
              </a:solidFill>
            </a:endParaRPr>
          </a:p>
        </p:txBody>
      </p:sp>
      <p:pic>
        <p:nvPicPr>
          <p:cNvPr id="115" name="Google Shape;115;p13"/>
          <p:cNvPicPr preferRelativeResize="0"/>
          <p:nvPr/>
        </p:nvPicPr>
        <p:blipFill>
          <a:blip r:embed="rId10">
            <a:alphaModFix/>
          </a:blip>
          <a:stretch>
            <a:fillRect/>
          </a:stretch>
        </p:blipFill>
        <p:spPr>
          <a:xfrm>
            <a:off x="12875550" y="6768275"/>
            <a:ext cx="5419874" cy="3344850"/>
          </a:xfrm>
          <a:prstGeom prst="rect">
            <a:avLst/>
          </a:prstGeom>
          <a:noFill/>
          <a:ln>
            <a:noFill/>
          </a:ln>
        </p:spPr>
      </p:pic>
      <p:pic>
        <p:nvPicPr>
          <p:cNvPr id="116" name="Google Shape;116;p13"/>
          <p:cNvPicPr preferRelativeResize="0"/>
          <p:nvPr/>
        </p:nvPicPr>
        <p:blipFill>
          <a:blip r:embed="rId11">
            <a:alphaModFix/>
          </a:blip>
          <a:stretch>
            <a:fillRect/>
          </a:stretch>
        </p:blipFill>
        <p:spPr>
          <a:xfrm>
            <a:off x="19417276" y="6796850"/>
            <a:ext cx="5419874" cy="3344863"/>
          </a:xfrm>
          <a:prstGeom prst="rect">
            <a:avLst/>
          </a:prstGeom>
          <a:noFill/>
          <a:ln>
            <a:noFill/>
          </a:ln>
        </p:spPr>
      </p:pic>
      <p:pic>
        <p:nvPicPr>
          <p:cNvPr id="117" name="Google Shape;117;p13"/>
          <p:cNvPicPr preferRelativeResize="0"/>
          <p:nvPr/>
        </p:nvPicPr>
        <p:blipFill>
          <a:blip r:embed="rId12">
            <a:alphaModFix/>
          </a:blip>
          <a:stretch>
            <a:fillRect/>
          </a:stretch>
        </p:blipFill>
        <p:spPr>
          <a:xfrm>
            <a:off x="25873025" y="6768275"/>
            <a:ext cx="5419874" cy="3344845"/>
          </a:xfrm>
          <a:prstGeom prst="rect">
            <a:avLst/>
          </a:prstGeom>
          <a:noFill/>
          <a:ln>
            <a:noFill/>
          </a:ln>
        </p:spPr>
      </p:pic>
      <p:pic>
        <p:nvPicPr>
          <p:cNvPr id="118" name="Google Shape;118;p13"/>
          <p:cNvPicPr preferRelativeResize="0"/>
          <p:nvPr/>
        </p:nvPicPr>
        <p:blipFill>
          <a:blip r:embed="rId13">
            <a:alphaModFix/>
          </a:blip>
          <a:stretch>
            <a:fillRect/>
          </a:stretch>
        </p:blipFill>
        <p:spPr>
          <a:xfrm>
            <a:off x="25036275" y="25466800"/>
            <a:ext cx="6181343" cy="6181343"/>
          </a:xfrm>
          <a:prstGeom prst="rect">
            <a:avLst/>
          </a:prstGeom>
          <a:noFill/>
          <a:ln>
            <a:noFill/>
          </a:ln>
        </p:spPr>
      </p:pic>
      <p:pic>
        <p:nvPicPr>
          <p:cNvPr id="119" name="Google Shape;119;p13"/>
          <p:cNvPicPr preferRelativeResize="0"/>
          <p:nvPr/>
        </p:nvPicPr>
        <p:blipFill>
          <a:blip r:embed="rId14">
            <a:alphaModFix/>
          </a:blip>
          <a:stretch>
            <a:fillRect/>
          </a:stretch>
        </p:blipFill>
        <p:spPr>
          <a:xfrm>
            <a:off x="18770525" y="25466800"/>
            <a:ext cx="6181343" cy="6181343"/>
          </a:xfrm>
          <a:prstGeom prst="rect">
            <a:avLst/>
          </a:prstGeom>
          <a:noFill/>
          <a:ln>
            <a:noFill/>
          </a:ln>
        </p:spPr>
      </p:pic>
      <p:pic>
        <p:nvPicPr>
          <p:cNvPr id="120" name="Google Shape;120;p13"/>
          <p:cNvPicPr preferRelativeResize="0"/>
          <p:nvPr/>
        </p:nvPicPr>
        <p:blipFill>
          <a:blip r:embed="rId15">
            <a:alphaModFix/>
          </a:blip>
          <a:stretch>
            <a:fillRect/>
          </a:stretch>
        </p:blipFill>
        <p:spPr>
          <a:xfrm>
            <a:off x="12705950" y="25466800"/>
            <a:ext cx="6181343" cy="6181343"/>
          </a:xfrm>
          <a:prstGeom prst="rect">
            <a:avLst/>
          </a:prstGeom>
          <a:noFill/>
          <a:ln>
            <a:noFill/>
          </a:ln>
        </p:spPr>
      </p:pic>
      <p:pic>
        <p:nvPicPr>
          <p:cNvPr id="121" name="Google Shape;121;p13"/>
          <p:cNvPicPr preferRelativeResize="0"/>
          <p:nvPr/>
        </p:nvPicPr>
        <p:blipFill>
          <a:blip r:embed="rId16">
            <a:alphaModFix/>
          </a:blip>
          <a:stretch>
            <a:fillRect/>
          </a:stretch>
        </p:blipFill>
        <p:spPr>
          <a:xfrm>
            <a:off x="25036275" y="19158213"/>
            <a:ext cx="6181343" cy="6181343"/>
          </a:xfrm>
          <a:prstGeom prst="rect">
            <a:avLst/>
          </a:prstGeom>
          <a:noFill/>
          <a:ln>
            <a:noFill/>
          </a:ln>
        </p:spPr>
      </p:pic>
      <p:pic>
        <p:nvPicPr>
          <p:cNvPr id="122" name="Google Shape;122;p13"/>
          <p:cNvPicPr preferRelativeResize="0"/>
          <p:nvPr/>
        </p:nvPicPr>
        <p:blipFill>
          <a:blip r:embed="rId17">
            <a:alphaModFix/>
          </a:blip>
          <a:stretch>
            <a:fillRect/>
          </a:stretch>
        </p:blipFill>
        <p:spPr>
          <a:xfrm>
            <a:off x="18770525" y="19158213"/>
            <a:ext cx="6181343" cy="6181343"/>
          </a:xfrm>
          <a:prstGeom prst="rect">
            <a:avLst/>
          </a:prstGeom>
          <a:noFill/>
          <a:ln>
            <a:noFill/>
          </a:ln>
        </p:spPr>
      </p:pic>
      <p:pic>
        <p:nvPicPr>
          <p:cNvPr id="123" name="Google Shape;123;p13"/>
          <p:cNvPicPr preferRelativeResize="0"/>
          <p:nvPr/>
        </p:nvPicPr>
        <p:blipFill>
          <a:blip r:embed="rId18">
            <a:alphaModFix/>
          </a:blip>
          <a:stretch>
            <a:fillRect/>
          </a:stretch>
        </p:blipFill>
        <p:spPr>
          <a:xfrm>
            <a:off x="12705950" y="19158213"/>
            <a:ext cx="6181343" cy="6181343"/>
          </a:xfrm>
          <a:prstGeom prst="rect">
            <a:avLst/>
          </a:prstGeom>
          <a:noFill/>
          <a:ln>
            <a:noFill/>
          </a:ln>
        </p:spPr>
      </p:pic>
      <p:sp>
        <p:nvSpPr>
          <p:cNvPr id="124" name="Google Shape;124;p13"/>
          <p:cNvSpPr/>
          <p:nvPr/>
        </p:nvSpPr>
        <p:spPr>
          <a:xfrm>
            <a:off x="31577700" y="27366400"/>
            <a:ext cx="11788200" cy="1075200"/>
          </a:xfrm>
          <a:prstGeom prst="rect">
            <a:avLst/>
          </a:prstGeom>
          <a:solidFill>
            <a:srgbClr val="38761D"/>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5000">
                <a:solidFill>
                  <a:schemeClr val="lt1"/>
                </a:solidFill>
              </a:rPr>
              <a:t>References</a:t>
            </a:r>
            <a:endParaRPr sz="6600">
              <a:solidFill>
                <a:schemeClr val="lt1"/>
              </a:solidFill>
              <a:latin typeface="Calibri"/>
              <a:ea typeface="Calibri"/>
              <a:cs typeface="Calibri"/>
              <a:sym typeface="Calibri"/>
            </a:endParaRPr>
          </a:p>
        </p:txBody>
      </p:sp>
      <p:sp>
        <p:nvSpPr>
          <p:cNvPr id="125" name="Google Shape;125;p13"/>
          <p:cNvSpPr/>
          <p:nvPr/>
        </p:nvSpPr>
        <p:spPr>
          <a:xfrm>
            <a:off x="31577700" y="28651925"/>
            <a:ext cx="11747400" cy="4006500"/>
          </a:xfrm>
          <a:prstGeom prst="rect">
            <a:avLst/>
          </a:prstGeom>
          <a:noFill/>
          <a:ln cap="flat" cmpd="sng" w="38100">
            <a:solidFill>
              <a:srgbClr val="85200C"/>
            </a:solidFill>
            <a:prstDash val="solid"/>
            <a:round/>
            <a:headEnd len="sm" w="sm" type="none"/>
            <a:tailEnd len="sm" w="sm" type="none"/>
          </a:ln>
        </p:spPr>
        <p:txBody>
          <a:bodyPr anchorCtr="0" anchor="t" bIns="130600" lIns="130600" spcFirstLastPara="1" rIns="130600" wrap="square" tIns="130600">
            <a:noAutofit/>
          </a:bodyPr>
          <a:lstStyle/>
          <a:p>
            <a:pPr indent="-381000" lvl="0" marL="457200" rtl="0" algn="l">
              <a:spcBef>
                <a:spcPts val="0"/>
              </a:spcBef>
              <a:spcAft>
                <a:spcPts val="0"/>
              </a:spcAft>
              <a:buClr>
                <a:schemeClr val="dk1"/>
              </a:buClr>
              <a:buSzPts val="2400"/>
              <a:buAutoNum type="arabicPeriod"/>
            </a:pPr>
            <a:r>
              <a:rPr lang="en-US" sz="2400">
                <a:solidFill>
                  <a:schemeClr val="dk1"/>
                </a:solidFill>
              </a:rPr>
              <a:t>Canisius, Sander et al. “A novel independence test for somatic alterations in cancer shows that biology drives mutual exclusivity but chance explains most co-occurrence.” Genome biology vol. 17,1 261. 16 Dec. 2016, doi:10.1186/s13059-016-1114-x</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US" sz="2400">
                <a:solidFill>
                  <a:schemeClr val="dk1"/>
                </a:solidFill>
              </a:rPr>
              <a:t>A Modeling Approach to Explain Mutually Exclusive and Co-Occurring Genetic Alterations in Bladder Tumorigenesis Elisabeth Remy, Sandra Rebouissou, Claudine Chaouiya, Andrei Zinovyev, François Radvanyi and Laurence Calzone</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US" sz="2400">
                <a:solidFill>
                  <a:schemeClr val="dk1"/>
                </a:solidFill>
              </a:rPr>
              <a:t>A global assessment of cancer genomicalterations in epigenetic mechanisms Muhammad A Shah1†, Emily L Denton1,4†, Cheryl H Arrowsmith1,2, Mathieu Lupien2and Matthieu Schapira1,3*</a:t>
            </a:r>
            <a:endParaRPr sz="24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