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indent="-704850" lvl="1" marL="9144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indent="-704850" lvl="2" marL="13716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indent="-704850" lvl="3" marL="18288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indent="-704850" lvl="4" marL="22860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indent="-704850" lvl="5" marL="27432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indent="-704850" lvl="6" marL="32004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indent="-704850" lvl="7" marL="36576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indent="-704850" lvl="8" marL="411480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