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9B4F-C981-4A05-A2C7-D2E845CB055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5AFA-83D9-4580-B9B4-23B02FE54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5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35112"/>
            <a:ext cx="2664297" cy="30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42" y="135113"/>
            <a:ext cx="2660802" cy="30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5112"/>
            <a:ext cx="2656815" cy="30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591496"/>
            <a:ext cx="2664297" cy="307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7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1</cp:revision>
  <dcterms:created xsi:type="dcterms:W3CDTF">2019-09-27T07:40:11Z</dcterms:created>
  <dcterms:modified xsi:type="dcterms:W3CDTF">2019-09-27T07:42:14Z</dcterms:modified>
</cp:coreProperties>
</file>