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4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10D4-4BA9-4A09-BB36-6335783E0A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DBF3-C390-437F-A6F8-FD834A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3468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6477"/>
            <a:ext cx="2534682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478"/>
            <a:ext cx="2534682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2534682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05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2019-09-27T07:06:54Z</dcterms:created>
  <dcterms:modified xsi:type="dcterms:W3CDTF">2019-09-27T07:14:19Z</dcterms:modified>
</cp:coreProperties>
</file>