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1" r:id="rId2"/>
  </p:sldMasterIdLst>
  <p:notesMasterIdLst>
    <p:notesMasterId r:id="rId4"/>
  </p:notesMasterIdLst>
  <p:sldIdLst>
    <p:sldId id="336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991" autoAdjust="0"/>
  </p:normalViewPr>
  <p:slideViewPr>
    <p:cSldViewPr>
      <p:cViewPr varScale="1">
        <p:scale>
          <a:sx n="112" d="100"/>
          <a:sy n="112" d="100"/>
        </p:scale>
        <p:origin x="-104" y="-1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0091-134C-4043-B9C3-B6F694524582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58DC-1728-4103-A98A-2FB45F215A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E0D7-0088-466D-8F0C-BD23D8655271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2D6-BFE9-413E-A42A-DF101B5591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59E3-5ED6-456A-8DD1-AC63A8F64A2C}" type="datetimeFigureOut">
              <a:rPr lang="zh-CN" altLang="en-US" smtClean="0"/>
              <a:pPr/>
              <a:t>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9174-D4B5-4CAE-BCE0-F06366EFED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V客网_文字LOGO_透明底可用与日常应用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8596" y="288434"/>
            <a:ext cx="1071570" cy="3222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2844" y="107139"/>
            <a:ext cx="8858312" cy="4929222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5552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候选人资料审核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699542"/>
            <a:ext cx="81439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学信网学历证明</a:t>
            </a:r>
          </a:p>
          <a:p>
            <a:pPr>
              <a:lnSpc>
                <a:spcPts val="18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要求：带二维码验证版本，可在学信网登录验证打印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</a:pP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32" y="428610"/>
            <a:ext cx="157163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学历证书图例：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5516" y="30160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 descr="学信-证明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31590"/>
            <a:ext cx="4054415" cy="13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9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母板1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12</Words>
  <Application>Microsoft Macintosh PowerPoint</Application>
  <PresentationFormat>全屏显示(16:9)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自定义设计方案</vt:lpstr>
      <vt:lpstr>PPT母板1_new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济源 曾</cp:lastModifiedBy>
  <cp:revision>535</cp:revision>
  <dcterms:created xsi:type="dcterms:W3CDTF">2012-10-29T01:02:21Z</dcterms:created>
  <dcterms:modified xsi:type="dcterms:W3CDTF">2016-03-23T01:23:28Z</dcterms:modified>
</cp:coreProperties>
</file>