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5"/>
  </p:notesMasterIdLst>
  <p:sldIdLst>
    <p:sldId id="256" r:id="rId2"/>
    <p:sldId id="257" r:id="rId3"/>
    <p:sldId id="258" r:id="rId4"/>
  </p:sldIdLst>
  <p:sldSz cx="7772400" cy="2103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6"/>
    <p:restoredTop sz="94658"/>
  </p:normalViewPr>
  <p:slideViewPr>
    <p:cSldViewPr snapToGrid="0">
      <p:cViewPr>
        <p:scale>
          <a:sx n="156" d="100"/>
          <a:sy n="156" d="100"/>
        </p:scale>
        <p:origin x="-304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44BC-31C0-7447-AFC8-3C8FCEBD9CB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71713" y="1143000"/>
            <a:ext cx="11401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CD76D-33E4-1645-A545-3BEAF29E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344243"/>
            <a:ext cx="5829300" cy="732308"/>
          </a:xfrm>
        </p:spPr>
        <p:txBody>
          <a:bodyPr anchor="b"/>
          <a:lstStyle>
            <a:lvl1pPr algn="ctr"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104792"/>
            <a:ext cx="5829300" cy="507844"/>
          </a:xfrm>
        </p:spPr>
        <p:txBody>
          <a:bodyPr/>
          <a:lstStyle>
            <a:lvl1pPr marL="0" indent="0" algn="ctr">
              <a:buNone/>
              <a:defRPr sz="736"/>
            </a:lvl1pPr>
            <a:lvl2pPr marL="140223" indent="0" algn="ctr">
              <a:buNone/>
              <a:defRPr sz="613"/>
            </a:lvl2pPr>
            <a:lvl3pPr marL="280446" indent="0" algn="ctr">
              <a:buNone/>
              <a:defRPr sz="552"/>
            </a:lvl3pPr>
            <a:lvl4pPr marL="420670" indent="0" algn="ctr">
              <a:buNone/>
              <a:defRPr sz="491"/>
            </a:lvl4pPr>
            <a:lvl5pPr marL="560893" indent="0" algn="ctr">
              <a:buNone/>
              <a:defRPr sz="491"/>
            </a:lvl5pPr>
            <a:lvl6pPr marL="701116" indent="0" algn="ctr">
              <a:buNone/>
              <a:defRPr sz="491"/>
            </a:lvl6pPr>
            <a:lvl7pPr marL="841339" indent="0" algn="ctr">
              <a:buNone/>
              <a:defRPr sz="491"/>
            </a:lvl7pPr>
            <a:lvl8pPr marL="981563" indent="0" algn="ctr">
              <a:buNone/>
              <a:defRPr sz="491"/>
            </a:lvl8pPr>
            <a:lvl9pPr marL="1121786" indent="0" algn="ctr">
              <a:buNone/>
              <a:defRPr sz="4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2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4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111989"/>
            <a:ext cx="1675924" cy="1782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11989"/>
            <a:ext cx="4930616" cy="1782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5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4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524399"/>
            <a:ext cx="6703695" cy="874972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1407648"/>
            <a:ext cx="6703695" cy="460127"/>
          </a:xfrm>
        </p:spPr>
        <p:txBody>
          <a:bodyPr/>
          <a:lstStyle>
            <a:lvl1pPr marL="0" indent="0">
              <a:buNone/>
              <a:defRPr sz="736">
                <a:solidFill>
                  <a:schemeClr val="tx1">
                    <a:tint val="82000"/>
                  </a:schemeClr>
                </a:solidFill>
              </a:defRPr>
            </a:lvl1pPr>
            <a:lvl2pPr marL="140223" indent="0">
              <a:buNone/>
              <a:defRPr sz="613">
                <a:solidFill>
                  <a:schemeClr val="tx1">
                    <a:tint val="82000"/>
                  </a:schemeClr>
                </a:solidFill>
              </a:defRPr>
            </a:lvl2pPr>
            <a:lvl3pPr marL="280446" indent="0">
              <a:buNone/>
              <a:defRPr sz="552">
                <a:solidFill>
                  <a:schemeClr val="tx1">
                    <a:tint val="82000"/>
                  </a:schemeClr>
                </a:solidFill>
              </a:defRPr>
            </a:lvl3pPr>
            <a:lvl4pPr marL="420670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4pPr>
            <a:lvl5pPr marL="560893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5pPr>
            <a:lvl6pPr marL="701116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6pPr>
            <a:lvl7pPr marL="841339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7pPr>
            <a:lvl8pPr marL="981563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8pPr>
            <a:lvl9pPr marL="1121786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5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559943"/>
            <a:ext cx="3303270" cy="1334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559943"/>
            <a:ext cx="3303270" cy="1334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4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11989"/>
            <a:ext cx="6703695" cy="406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515634"/>
            <a:ext cx="3288089" cy="252705"/>
          </a:xfrm>
        </p:spPr>
        <p:txBody>
          <a:bodyPr anchor="b"/>
          <a:lstStyle>
            <a:lvl1pPr marL="0" indent="0">
              <a:buNone/>
              <a:defRPr sz="736" b="1"/>
            </a:lvl1pPr>
            <a:lvl2pPr marL="140223" indent="0">
              <a:buNone/>
              <a:defRPr sz="613" b="1"/>
            </a:lvl2pPr>
            <a:lvl3pPr marL="280446" indent="0">
              <a:buNone/>
              <a:defRPr sz="552" b="1"/>
            </a:lvl3pPr>
            <a:lvl4pPr marL="420670" indent="0">
              <a:buNone/>
              <a:defRPr sz="491" b="1"/>
            </a:lvl4pPr>
            <a:lvl5pPr marL="560893" indent="0">
              <a:buNone/>
              <a:defRPr sz="491" b="1"/>
            </a:lvl5pPr>
            <a:lvl6pPr marL="701116" indent="0">
              <a:buNone/>
              <a:defRPr sz="491" b="1"/>
            </a:lvl6pPr>
            <a:lvl7pPr marL="841339" indent="0">
              <a:buNone/>
              <a:defRPr sz="491" b="1"/>
            </a:lvl7pPr>
            <a:lvl8pPr marL="981563" indent="0">
              <a:buNone/>
              <a:defRPr sz="491" b="1"/>
            </a:lvl8pPr>
            <a:lvl9pPr marL="1121786" indent="0">
              <a:buNone/>
              <a:defRPr sz="4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768339"/>
            <a:ext cx="3288089" cy="1130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515634"/>
            <a:ext cx="3304282" cy="252705"/>
          </a:xfrm>
        </p:spPr>
        <p:txBody>
          <a:bodyPr anchor="b"/>
          <a:lstStyle>
            <a:lvl1pPr marL="0" indent="0">
              <a:buNone/>
              <a:defRPr sz="736" b="1"/>
            </a:lvl1pPr>
            <a:lvl2pPr marL="140223" indent="0">
              <a:buNone/>
              <a:defRPr sz="613" b="1"/>
            </a:lvl2pPr>
            <a:lvl3pPr marL="280446" indent="0">
              <a:buNone/>
              <a:defRPr sz="552" b="1"/>
            </a:lvl3pPr>
            <a:lvl4pPr marL="420670" indent="0">
              <a:buNone/>
              <a:defRPr sz="491" b="1"/>
            </a:lvl4pPr>
            <a:lvl5pPr marL="560893" indent="0">
              <a:buNone/>
              <a:defRPr sz="491" b="1"/>
            </a:lvl5pPr>
            <a:lvl6pPr marL="701116" indent="0">
              <a:buNone/>
              <a:defRPr sz="491" b="1"/>
            </a:lvl6pPr>
            <a:lvl7pPr marL="841339" indent="0">
              <a:buNone/>
              <a:defRPr sz="491" b="1"/>
            </a:lvl7pPr>
            <a:lvl8pPr marL="981563" indent="0">
              <a:buNone/>
              <a:defRPr sz="491" b="1"/>
            </a:lvl8pPr>
            <a:lvl9pPr marL="1121786" indent="0">
              <a:buNone/>
              <a:defRPr sz="4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768339"/>
            <a:ext cx="3304282" cy="1130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40229"/>
            <a:ext cx="2506801" cy="490802"/>
          </a:xfrm>
        </p:spPr>
        <p:txBody>
          <a:bodyPr anchor="b"/>
          <a:lstStyle>
            <a:lvl1pPr>
              <a:defRPr sz="9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302856"/>
            <a:ext cx="3934778" cy="1494804"/>
          </a:xfrm>
        </p:spPr>
        <p:txBody>
          <a:bodyPr/>
          <a:lstStyle>
            <a:lvl1pPr>
              <a:defRPr sz="981"/>
            </a:lvl1pPr>
            <a:lvl2pPr>
              <a:defRPr sz="859"/>
            </a:lvl2pPr>
            <a:lvl3pPr>
              <a:defRPr sz="736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631031"/>
            <a:ext cx="2506801" cy="1169064"/>
          </a:xfrm>
        </p:spPr>
        <p:txBody>
          <a:bodyPr/>
          <a:lstStyle>
            <a:lvl1pPr marL="0" indent="0">
              <a:buNone/>
              <a:defRPr sz="491"/>
            </a:lvl1pPr>
            <a:lvl2pPr marL="140223" indent="0">
              <a:buNone/>
              <a:defRPr sz="429"/>
            </a:lvl2pPr>
            <a:lvl3pPr marL="280446" indent="0">
              <a:buNone/>
              <a:defRPr sz="368"/>
            </a:lvl3pPr>
            <a:lvl4pPr marL="420670" indent="0">
              <a:buNone/>
              <a:defRPr sz="307"/>
            </a:lvl4pPr>
            <a:lvl5pPr marL="560893" indent="0">
              <a:buNone/>
              <a:defRPr sz="307"/>
            </a:lvl5pPr>
            <a:lvl6pPr marL="701116" indent="0">
              <a:buNone/>
              <a:defRPr sz="307"/>
            </a:lvl6pPr>
            <a:lvl7pPr marL="841339" indent="0">
              <a:buNone/>
              <a:defRPr sz="307"/>
            </a:lvl7pPr>
            <a:lvl8pPr marL="981563" indent="0">
              <a:buNone/>
              <a:defRPr sz="307"/>
            </a:lvl8pPr>
            <a:lvl9pPr marL="1121786" indent="0">
              <a:buNone/>
              <a:defRPr sz="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40229"/>
            <a:ext cx="2506801" cy="490802"/>
          </a:xfrm>
        </p:spPr>
        <p:txBody>
          <a:bodyPr anchor="b"/>
          <a:lstStyle>
            <a:lvl1pPr>
              <a:defRPr sz="9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302856"/>
            <a:ext cx="3934778" cy="1494804"/>
          </a:xfrm>
        </p:spPr>
        <p:txBody>
          <a:bodyPr anchor="t"/>
          <a:lstStyle>
            <a:lvl1pPr marL="0" indent="0">
              <a:buNone/>
              <a:defRPr sz="981"/>
            </a:lvl1pPr>
            <a:lvl2pPr marL="140223" indent="0">
              <a:buNone/>
              <a:defRPr sz="859"/>
            </a:lvl2pPr>
            <a:lvl3pPr marL="280446" indent="0">
              <a:buNone/>
              <a:defRPr sz="736"/>
            </a:lvl3pPr>
            <a:lvl4pPr marL="420670" indent="0">
              <a:buNone/>
              <a:defRPr sz="613"/>
            </a:lvl4pPr>
            <a:lvl5pPr marL="560893" indent="0">
              <a:buNone/>
              <a:defRPr sz="613"/>
            </a:lvl5pPr>
            <a:lvl6pPr marL="701116" indent="0">
              <a:buNone/>
              <a:defRPr sz="613"/>
            </a:lvl6pPr>
            <a:lvl7pPr marL="841339" indent="0">
              <a:buNone/>
              <a:defRPr sz="613"/>
            </a:lvl7pPr>
            <a:lvl8pPr marL="981563" indent="0">
              <a:buNone/>
              <a:defRPr sz="613"/>
            </a:lvl8pPr>
            <a:lvl9pPr marL="1121786" indent="0">
              <a:buNone/>
              <a:defRPr sz="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631031"/>
            <a:ext cx="2506801" cy="1169064"/>
          </a:xfrm>
        </p:spPr>
        <p:txBody>
          <a:bodyPr/>
          <a:lstStyle>
            <a:lvl1pPr marL="0" indent="0">
              <a:buNone/>
              <a:defRPr sz="491"/>
            </a:lvl1pPr>
            <a:lvl2pPr marL="140223" indent="0">
              <a:buNone/>
              <a:defRPr sz="429"/>
            </a:lvl2pPr>
            <a:lvl3pPr marL="280446" indent="0">
              <a:buNone/>
              <a:defRPr sz="368"/>
            </a:lvl3pPr>
            <a:lvl4pPr marL="420670" indent="0">
              <a:buNone/>
              <a:defRPr sz="307"/>
            </a:lvl4pPr>
            <a:lvl5pPr marL="560893" indent="0">
              <a:buNone/>
              <a:defRPr sz="307"/>
            </a:lvl5pPr>
            <a:lvl6pPr marL="701116" indent="0">
              <a:buNone/>
              <a:defRPr sz="307"/>
            </a:lvl6pPr>
            <a:lvl7pPr marL="841339" indent="0">
              <a:buNone/>
              <a:defRPr sz="307"/>
            </a:lvl7pPr>
            <a:lvl8pPr marL="981563" indent="0">
              <a:buNone/>
              <a:defRPr sz="307"/>
            </a:lvl8pPr>
            <a:lvl9pPr marL="1121786" indent="0">
              <a:buNone/>
              <a:defRPr sz="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4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111989"/>
            <a:ext cx="6703695" cy="406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559943"/>
            <a:ext cx="6703695" cy="133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1949575"/>
            <a:ext cx="1748790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49A65D-FB8A-6E46-92C5-0076C9BDF27A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1949575"/>
            <a:ext cx="2623185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1949575"/>
            <a:ext cx="1748790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80446" rtl="0" eaLnBrk="1" latinLnBrk="0" hangingPunct="1">
        <a:lnSpc>
          <a:spcPct val="90000"/>
        </a:lnSpc>
        <a:spcBef>
          <a:spcPct val="0"/>
        </a:spcBef>
        <a:buNone/>
        <a:defRPr sz="1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112" indent="-70112" algn="l" defTabSz="280446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859" kern="1200">
          <a:solidFill>
            <a:schemeClr val="tx1"/>
          </a:solidFill>
          <a:latin typeface="+mn-lt"/>
          <a:ea typeface="+mn-ea"/>
          <a:cs typeface="+mn-cs"/>
        </a:defRPr>
      </a:lvl1pPr>
      <a:lvl2pPr marL="210335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736" kern="1200">
          <a:solidFill>
            <a:schemeClr val="tx1"/>
          </a:solidFill>
          <a:latin typeface="+mn-lt"/>
          <a:ea typeface="+mn-ea"/>
          <a:cs typeface="+mn-cs"/>
        </a:defRPr>
      </a:lvl2pPr>
      <a:lvl3pPr marL="35055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613" kern="1200">
          <a:solidFill>
            <a:schemeClr val="tx1"/>
          </a:solidFill>
          <a:latin typeface="+mn-lt"/>
          <a:ea typeface="+mn-ea"/>
          <a:cs typeface="+mn-cs"/>
        </a:defRPr>
      </a:lvl3pPr>
      <a:lvl4pPr marL="490781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631005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7122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911451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1051674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9189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1pPr>
      <a:lvl2pPr marL="14022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2pPr>
      <a:lvl3pPr marL="28044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3pPr>
      <a:lvl4pPr marL="420670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56089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0111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841339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98156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2178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316DF0-64A2-D25F-3434-B16D083EC254}"/>
              </a:ext>
            </a:extLst>
          </p:cNvPr>
          <p:cNvSpPr txBox="1"/>
          <p:nvPr/>
        </p:nvSpPr>
        <p:spPr>
          <a:xfrm>
            <a:off x="970116" y="1105540"/>
            <a:ext cx="11537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Predict</a:t>
            </a:r>
            <a:b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Uncertainty</a:t>
            </a:r>
            <a:endParaRPr lang="en-CN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32FD3-C48F-8301-DFD9-00236E7B05B1}"/>
              </a:ext>
            </a:extLst>
          </p:cNvPr>
          <p:cNvSpPr txBox="1"/>
          <p:nvPr/>
        </p:nvSpPr>
        <p:spPr>
          <a:xfrm>
            <a:off x="4739623" y="1105540"/>
            <a:ext cx="1408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Optimize</a:t>
            </a:r>
            <a:b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Operation P</a:t>
            </a:r>
            <a:r>
              <a:rPr lang="en-CN" sz="150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lan</a:t>
            </a:r>
            <a:endParaRPr lang="en-US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1794B-8B7C-4981-FDBE-A02D2A381C50}"/>
              </a:ext>
            </a:extLst>
          </p:cNvPr>
          <p:cNvSpPr txBox="1"/>
          <p:nvPr/>
        </p:nvSpPr>
        <p:spPr>
          <a:xfrm>
            <a:off x="2358437" y="622880"/>
            <a:ext cx="2213821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Cost-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D</a:t>
            </a:r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riven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</a:t>
            </a:r>
            <a:r>
              <a:rPr lang="en-CN" sz="150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rediction</a:t>
            </a:r>
            <a:endParaRPr lang="en-CN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DC1F88-CDA8-919A-CCFA-0408917A1F0F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2173155" y="943765"/>
            <a:ext cx="2584387" cy="0"/>
          </a:xfrm>
          <a:prstGeom prst="straightConnector1">
            <a:avLst/>
          </a:prstGeom>
          <a:ln w="25400" cap="rnd">
            <a:solidFill>
              <a:schemeClr val="bg2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C2D5163-E651-737A-6E94-F6757FECE253}"/>
              </a:ext>
            </a:extLst>
          </p:cNvPr>
          <p:cNvSpPr/>
          <p:nvPr/>
        </p:nvSpPr>
        <p:spPr>
          <a:xfrm>
            <a:off x="920791" y="133765"/>
            <a:ext cx="1252362" cy="1620000"/>
          </a:xfrm>
          <a:prstGeom prst="roundRect">
            <a:avLst>
              <a:gd name="adj" fmla="val 593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4D8AE9-00E8-B670-9592-A0F1F93491F0}"/>
              </a:ext>
            </a:extLst>
          </p:cNvPr>
          <p:cNvGrpSpPr>
            <a:grpSpLocks noChangeAspect="1"/>
          </p:cNvGrpSpPr>
          <p:nvPr/>
        </p:nvGrpSpPr>
        <p:grpSpPr>
          <a:xfrm>
            <a:off x="1259448" y="360773"/>
            <a:ext cx="575053" cy="617220"/>
            <a:chOff x="23226540" y="3548018"/>
            <a:chExt cx="660526" cy="708962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0CF5060-CB61-2121-A266-3497B527B018}"/>
                </a:ext>
              </a:extLst>
            </p:cNvPr>
            <p:cNvSpPr/>
            <p:nvPr/>
          </p:nvSpPr>
          <p:spPr>
            <a:xfrm>
              <a:off x="23476083" y="3677606"/>
              <a:ext cx="410983" cy="562500"/>
            </a:xfrm>
            <a:custGeom>
              <a:avLst/>
              <a:gdLst>
                <a:gd name="connsiteX0" fmla="*/ 401012 w 410983"/>
                <a:gd name="connsiteY0" fmla="*/ 324562 h 562500"/>
                <a:gd name="connsiteX1" fmla="*/ 275575 w 410983"/>
                <a:gd name="connsiteY1" fmla="*/ 243000 h 562500"/>
                <a:gd name="connsiteX2" fmla="*/ 232825 w 410983"/>
                <a:gd name="connsiteY2" fmla="*/ 169312 h 562500"/>
                <a:gd name="connsiteX3" fmla="*/ 224387 w 410983"/>
                <a:gd name="connsiteY3" fmla="*/ 19688 h 562500"/>
                <a:gd name="connsiteX4" fmla="*/ 224387 w 410983"/>
                <a:gd name="connsiteY4" fmla="*/ 19125 h 562500"/>
                <a:gd name="connsiteX5" fmla="*/ 213700 w 410983"/>
                <a:gd name="connsiteY5" fmla="*/ 2813 h 562500"/>
                <a:gd name="connsiteX6" fmla="*/ 213137 w 410983"/>
                <a:gd name="connsiteY6" fmla="*/ 2250 h 562500"/>
                <a:gd name="connsiteX7" fmla="*/ 210887 w 410983"/>
                <a:gd name="connsiteY7" fmla="*/ 1125 h 562500"/>
                <a:gd name="connsiteX8" fmla="*/ 209200 w 410983"/>
                <a:gd name="connsiteY8" fmla="*/ 563 h 562500"/>
                <a:gd name="connsiteX9" fmla="*/ 207512 w 410983"/>
                <a:gd name="connsiteY9" fmla="*/ 0 h 562500"/>
                <a:gd name="connsiteX10" fmla="*/ 201325 w 410983"/>
                <a:gd name="connsiteY10" fmla="*/ 0 h 562500"/>
                <a:gd name="connsiteX11" fmla="*/ 199075 w 410983"/>
                <a:gd name="connsiteY11" fmla="*/ 563 h 562500"/>
                <a:gd name="connsiteX12" fmla="*/ 197387 w 410983"/>
                <a:gd name="connsiteY12" fmla="*/ 1125 h 562500"/>
                <a:gd name="connsiteX13" fmla="*/ 195700 w 410983"/>
                <a:gd name="connsiteY13" fmla="*/ 2250 h 562500"/>
                <a:gd name="connsiteX14" fmla="*/ 194012 w 410983"/>
                <a:gd name="connsiteY14" fmla="*/ 2813 h 562500"/>
                <a:gd name="connsiteX15" fmla="*/ 192325 w 410983"/>
                <a:gd name="connsiteY15" fmla="*/ 3938 h 562500"/>
                <a:gd name="connsiteX16" fmla="*/ 191200 w 410983"/>
                <a:gd name="connsiteY16" fmla="*/ 5062 h 562500"/>
                <a:gd name="connsiteX17" fmla="*/ 189512 w 410983"/>
                <a:gd name="connsiteY17" fmla="*/ 6750 h 562500"/>
                <a:gd name="connsiteX18" fmla="*/ 188387 w 410983"/>
                <a:gd name="connsiteY18" fmla="*/ 7875 h 562500"/>
                <a:gd name="connsiteX19" fmla="*/ 187262 w 410983"/>
                <a:gd name="connsiteY19" fmla="*/ 9563 h 562500"/>
                <a:gd name="connsiteX20" fmla="*/ 186700 w 410983"/>
                <a:gd name="connsiteY20" fmla="*/ 10687 h 562500"/>
                <a:gd name="connsiteX21" fmla="*/ 185575 w 410983"/>
                <a:gd name="connsiteY21" fmla="*/ 12937 h 562500"/>
                <a:gd name="connsiteX22" fmla="*/ 185012 w 410983"/>
                <a:gd name="connsiteY22" fmla="*/ 14063 h 562500"/>
                <a:gd name="connsiteX23" fmla="*/ 184450 w 410983"/>
                <a:gd name="connsiteY23" fmla="*/ 18000 h 562500"/>
                <a:gd name="connsiteX24" fmla="*/ 176012 w 410983"/>
                <a:gd name="connsiteY24" fmla="*/ 168750 h 562500"/>
                <a:gd name="connsiteX25" fmla="*/ 133825 w 410983"/>
                <a:gd name="connsiteY25" fmla="*/ 241875 h 562500"/>
                <a:gd name="connsiteX26" fmla="*/ 9512 w 410983"/>
                <a:gd name="connsiteY26" fmla="*/ 325688 h 562500"/>
                <a:gd name="connsiteX27" fmla="*/ 1637 w 410983"/>
                <a:gd name="connsiteY27" fmla="*/ 351000 h 562500"/>
                <a:gd name="connsiteX28" fmla="*/ 28637 w 410983"/>
                <a:gd name="connsiteY28" fmla="*/ 360563 h 562500"/>
                <a:gd name="connsiteX29" fmla="*/ 162512 w 410983"/>
                <a:gd name="connsiteY29" fmla="*/ 291938 h 562500"/>
                <a:gd name="connsiteX30" fmla="*/ 171512 w 410983"/>
                <a:gd name="connsiteY30" fmla="*/ 288000 h 562500"/>
                <a:gd name="connsiteX31" fmla="*/ 158012 w 410983"/>
                <a:gd name="connsiteY31" fmla="*/ 562500 h 562500"/>
                <a:gd name="connsiteX32" fmla="*/ 251950 w 410983"/>
                <a:gd name="connsiteY32" fmla="*/ 562500 h 562500"/>
                <a:gd name="connsiteX33" fmla="*/ 238450 w 410983"/>
                <a:gd name="connsiteY33" fmla="*/ 286875 h 562500"/>
                <a:gd name="connsiteX34" fmla="*/ 248012 w 410983"/>
                <a:gd name="connsiteY34" fmla="*/ 290812 h 562500"/>
                <a:gd name="connsiteX35" fmla="*/ 382450 w 410983"/>
                <a:gd name="connsiteY35" fmla="*/ 358875 h 562500"/>
                <a:gd name="connsiteX36" fmla="*/ 409450 w 410983"/>
                <a:gd name="connsiteY36" fmla="*/ 349313 h 562500"/>
                <a:gd name="connsiteX37" fmla="*/ 401012 w 410983"/>
                <a:gd name="connsiteY37" fmla="*/ 324562 h 5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10983" h="562500">
                  <a:moveTo>
                    <a:pt x="401012" y="324562"/>
                  </a:moveTo>
                  <a:lnTo>
                    <a:pt x="275575" y="243000"/>
                  </a:lnTo>
                  <a:cubicBezTo>
                    <a:pt x="250262" y="226688"/>
                    <a:pt x="234512" y="199125"/>
                    <a:pt x="232825" y="169312"/>
                  </a:cubicBezTo>
                  <a:lnTo>
                    <a:pt x="224387" y="19688"/>
                  </a:lnTo>
                  <a:lnTo>
                    <a:pt x="224387" y="19125"/>
                  </a:lnTo>
                  <a:cubicBezTo>
                    <a:pt x="223825" y="11813"/>
                    <a:pt x="219887" y="6188"/>
                    <a:pt x="213700" y="2813"/>
                  </a:cubicBezTo>
                  <a:cubicBezTo>
                    <a:pt x="213700" y="2813"/>
                    <a:pt x="213137" y="2813"/>
                    <a:pt x="213137" y="2250"/>
                  </a:cubicBezTo>
                  <a:cubicBezTo>
                    <a:pt x="212575" y="1687"/>
                    <a:pt x="211450" y="1687"/>
                    <a:pt x="210887" y="1125"/>
                  </a:cubicBezTo>
                  <a:cubicBezTo>
                    <a:pt x="210325" y="1125"/>
                    <a:pt x="209762" y="563"/>
                    <a:pt x="209200" y="563"/>
                  </a:cubicBezTo>
                  <a:cubicBezTo>
                    <a:pt x="208637" y="563"/>
                    <a:pt x="208075" y="563"/>
                    <a:pt x="207512" y="0"/>
                  </a:cubicBezTo>
                  <a:lnTo>
                    <a:pt x="201325" y="0"/>
                  </a:lnTo>
                  <a:cubicBezTo>
                    <a:pt x="200762" y="0"/>
                    <a:pt x="199637" y="0"/>
                    <a:pt x="199075" y="563"/>
                  </a:cubicBezTo>
                  <a:cubicBezTo>
                    <a:pt x="198512" y="563"/>
                    <a:pt x="197950" y="1125"/>
                    <a:pt x="197387" y="1125"/>
                  </a:cubicBezTo>
                  <a:cubicBezTo>
                    <a:pt x="196825" y="1125"/>
                    <a:pt x="196262" y="1687"/>
                    <a:pt x="195700" y="2250"/>
                  </a:cubicBezTo>
                  <a:cubicBezTo>
                    <a:pt x="195137" y="2250"/>
                    <a:pt x="194575" y="2813"/>
                    <a:pt x="194012" y="2813"/>
                  </a:cubicBezTo>
                  <a:cubicBezTo>
                    <a:pt x="193450" y="3375"/>
                    <a:pt x="192887" y="3375"/>
                    <a:pt x="192325" y="3938"/>
                  </a:cubicBezTo>
                  <a:cubicBezTo>
                    <a:pt x="191762" y="4500"/>
                    <a:pt x="191200" y="4500"/>
                    <a:pt x="191200" y="5062"/>
                  </a:cubicBezTo>
                  <a:lnTo>
                    <a:pt x="189512" y="6750"/>
                  </a:lnTo>
                  <a:lnTo>
                    <a:pt x="188387" y="7875"/>
                  </a:lnTo>
                  <a:cubicBezTo>
                    <a:pt x="187825" y="8438"/>
                    <a:pt x="187825" y="9000"/>
                    <a:pt x="187262" y="9563"/>
                  </a:cubicBezTo>
                  <a:cubicBezTo>
                    <a:pt x="187262" y="10125"/>
                    <a:pt x="186700" y="10687"/>
                    <a:pt x="186700" y="10687"/>
                  </a:cubicBezTo>
                  <a:cubicBezTo>
                    <a:pt x="186137" y="11250"/>
                    <a:pt x="186137" y="12375"/>
                    <a:pt x="185575" y="12937"/>
                  </a:cubicBezTo>
                  <a:cubicBezTo>
                    <a:pt x="185575" y="13500"/>
                    <a:pt x="185012" y="13500"/>
                    <a:pt x="185012" y="14063"/>
                  </a:cubicBezTo>
                  <a:cubicBezTo>
                    <a:pt x="184450" y="15188"/>
                    <a:pt x="184450" y="16875"/>
                    <a:pt x="184450" y="18000"/>
                  </a:cubicBezTo>
                  <a:lnTo>
                    <a:pt x="176012" y="168750"/>
                  </a:lnTo>
                  <a:cubicBezTo>
                    <a:pt x="174325" y="198563"/>
                    <a:pt x="158575" y="225562"/>
                    <a:pt x="133825" y="241875"/>
                  </a:cubicBezTo>
                  <a:lnTo>
                    <a:pt x="9512" y="325688"/>
                  </a:lnTo>
                  <a:cubicBezTo>
                    <a:pt x="1075" y="331313"/>
                    <a:pt x="-2300" y="342000"/>
                    <a:pt x="1637" y="351000"/>
                  </a:cubicBezTo>
                  <a:cubicBezTo>
                    <a:pt x="6137" y="361688"/>
                    <a:pt x="18512" y="365625"/>
                    <a:pt x="28637" y="360563"/>
                  </a:cubicBezTo>
                  <a:lnTo>
                    <a:pt x="162512" y="291938"/>
                  </a:lnTo>
                  <a:cubicBezTo>
                    <a:pt x="165325" y="290250"/>
                    <a:pt x="168700" y="289125"/>
                    <a:pt x="171512" y="288000"/>
                  </a:cubicBezTo>
                  <a:lnTo>
                    <a:pt x="158012" y="562500"/>
                  </a:lnTo>
                  <a:lnTo>
                    <a:pt x="251950" y="562500"/>
                  </a:lnTo>
                  <a:lnTo>
                    <a:pt x="238450" y="286875"/>
                  </a:lnTo>
                  <a:cubicBezTo>
                    <a:pt x="241825" y="288000"/>
                    <a:pt x="244637" y="289688"/>
                    <a:pt x="248012" y="290812"/>
                  </a:cubicBezTo>
                  <a:lnTo>
                    <a:pt x="382450" y="358875"/>
                  </a:lnTo>
                  <a:cubicBezTo>
                    <a:pt x="392575" y="363937"/>
                    <a:pt x="404950" y="359438"/>
                    <a:pt x="409450" y="349313"/>
                  </a:cubicBezTo>
                  <a:cubicBezTo>
                    <a:pt x="413387" y="340313"/>
                    <a:pt x="409450" y="329625"/>
                    <a:pt x="401012" y="324562"/>
                  </a:cubicBez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DDA0B4D-248F-7625-0BC3-701AC4576A4F}"/>
                </a:ext>
              </a:extLst>
            </p:cNvPr>
            <p:cNvSpPr/>
            <p:nvPr/>
          </p:nvSpPr>
          <p:spPr>
            <a:xfrm>
              <a:off x="23226540" y="3623597"/>
              <a:ext cx="328354" cy="616508"/>
            </a:xfrm>
            <a:custGeom>
              <a:avLst/>
              <a:gdLst>
                <a:gd name="connsiteX0" fmla="*/ 320930 w 328354"/>
                <a:gd name="connsiteY0" fmla="*/ 425821 h 616508"/>
                <a:gd name="connsiteX1" fmla="*/ 220243 w 328354"/>
                <a:gd name="connsiteY1" fmla="*/ 360571 h 616508"/>
                <a:gd name="connsiteX2" fmla="*/ 186493 w 328354"/>
                <a:gd name="connsiteY2" fmla="*/ 301509 h 616508"/>
                <a:gd name="connsiteX3" fmla="*/ 179743 w 328354"/>
                <a:gd name="connsiteY3" fmla="*/ 181696 h 616508"/>
                <a:gd name="connsiteX4" fmla="*/ 179743 w 328354"/>
                <a:gd name="connsiteY4" fmla="*/ 181134 h 616508"/>
                <a:gd name="connsiteX5" fmla="*/ 171305 w 328354"/>
                <a:gd name="connsiteY5" fmla="*/ 168196 h 616508"/>
                <a:gd name="connsiteX6" fmla="*/ 170743 w 328354"/>
                <a:gd name="connsiteY6" fmla="*/ 168196 h 616508"/>
                <a:gd name="connsiteX7" fmla="*/ 169055 w 328354"/>
                <a:gd name="connsiteY7" fmla="*/ 167634 h 616508"/>
                <a:gd name="connsiteX8" fmla="*/ 167930 w 328354"/>
                <a:gd name="connsiteY8" fmla="*/ 167071 h 616508"/>
                <a:gd name="connsiteX9" fmla="*/ 166243 w 328354"/>
                <a:gd name="connsiteY9" fmla="*/ 166509 h 616508"/>
                <a:gd name="connsiteX10" fmla="*/ 165680 w 328354"/>
                <a:gd name="connsiteY10" fmla="*/ 166509 h 616508"/>
                <a:gd name="connsiteX11" fmla="*/ 161180 w 328354"/>
                <a:gd name="connsiteY11" fmla="*/ 166509 h 616508"/>
                <a:gd name="connsiteX12" fmla="*/ 159493 w 328354"/>
                <a:gd name="connsiteY12" fmla="*/ 167071 h 616508"/>
                <a:gd name="connsiteX13" fmla="*/ 158368 w 328354"/>
                <a:gd name="connsiteY13" fmla="*/ 167634 h 616508"/>
                <a:gd name="connsiteX14" fmla="*/ 156680 w 328354"/>
                <a:gd name="connsiteY14" fmla="*/ 168196 h 616508"/>
                <a:gd name="connsiteX15" fmla="*/ 155555 w 328354"/>
                <a:gd name="connsiteY15" fmla="*/ 168759 h 616508"/>
                <a:gd name="connsiteX16" fmla="*/ 154430 w 328354"/>
                <a:gd name="connsiteY16" fmla="*/ 169884 h 616508"/>
                <a:gd name="connsiteX17" fmla="*/ 153305 w 328354"/>
                <a:gd name="connsiteY17" fmla="*/ 170446 h 616508"/>
                <a:gd name="connsiteX18" fmla="*/ 152180 w 328354"/>
                <a:gd name="connsiteY18" fmla="*/ 172134 h 616508"/>
                <a:gd name="connsiteX19" fmla="*/ 151055 w 328354"/>
                <a:gd name="connsiteY19" fmla="*/ 173259 h 616508"/>
                <a:gd name="connsiteX20" fmla="*/ 149930 w 328354"/>
                <a:gd name="connsiteY20" fmla="*/ 174946 h 616508"/>
                <a:gd name="connsiteX21" fmla="*/ 149368 w 328354"/>
                <a:gd name="connsiteY21" fmla="*/ 176071 h 616508"/>
                <a:gd name="connsiteX22" fmla="*/ 148805 w 328354"/>
                <a:gd name="connsiteY22" fmla="*/ 177759 h 616508"/>
                <a:gd name="connsiteX23" fmla="*/ 148243 w 328354"/>
                <a:gd name="connsiteY23" fmla="*/ 178884 h 616508"/>
                <a:gd name="connsiteX24" fmla="*/ 147680 w 328354"/>
                <a:gd name="connsiteY24" fmla="*/ 182259 h 616508"/>
                <a:gd name="connsiteX25" fmla="*/ 141493 w 328354"/>
                <a:gd name="connsiteY25" fmla="*/ 302071 h 616508"/>
                <a:gd name="connsiteX26" fmla="*/ 107743 w 328354"/>
                <a:gd name="connsiteY26" fmla="*/ 360571 h 616508"/>
                <a:gd name="connsiteX27" fmla="*/ 7618 w 328354"/>
                <a:gd name="connsiteY27" fmla="*/ 426946 h 616508"/>
                <a:gd name="connsiteX28" fmla="*/ 1430 w 328354"/>
                <a:gd name="connsiteY28" fmla="*/ 447196 h 616508"/>
                <a:gd name="connsiteX29" fmla="*/ 23368 w 328354"/>
                <a:gd name="connsiteY29" fmla="*/ 455071 h 616508"/>
                <a:gd name="connsiteX30" fmla="*/ 130243 w 328354"/>
                <a:gd name="connsiteY30" fmla="*/ 399946 h 616508"/>
                <a:gd name="connsiteX31" fmla="*/ 137555 w 328354"/>
                <a:gd name="connsiteY31" fmla="*/ 396571 h 616508"/>
                <a:gd name="connsiteX32" fmla="*/ 126305 w 328354"/>
                <a:gd name="connsiteY32" fmla="*/ 616509 h 616508"/>
                <a:gd name="connsiteX33" fmla="*/ 201118 w 328354"/>
                <a:gd name="connsiteY33" fmla="*/ 616509 h 616508"/>
                <a:gd name="connsiteX34" fmla="*/ 189868 w 328354"/>
                <a:gd name="connsiteY34" fmla="*/ 396009 h 616508"/>
                <a:gd name="connsiteX35" fmla="*/ 197743 w 328354"/>
                <a:gd name="connsiteY35" fmla="*/ 399384 h 616508"/>
                <a:gd name="connsiteX36" fmla="*/ 305180 w 328354"/>
                <a:gd name="connsiteY36" fmla="*/ 453946 h 616508"/>
                <a:gd name="connsiteX37" fmla="*/ 326555 w 328354"/>
                <a:gd name="connsiteY37" fmla="*/ 446071 h 616508"/>
                <a:gd name="connsiteX38" fmla="*/ 320930 w 328354"/>
                <a:gd name="connsiteY38" fmla="*/ 425821 h 616508"/>
                <a:gd name="connsiteX39" fmla="*/ 45305 w 328354"/>
                <a:gd name="connsiteY39" fmla="*/ 186196 h 616508"/>
                <a:gd name="connsiteX40" fmla="*/ 36305 w 328354"/>
                <a:gd name="connsiteY40" fmla="*/ 186759 h 616508"/>
                <a:gd name="connsiteX41" fmla="*/ 22805 w 328354"/>
                <a:gd name="connsiteY41" fmla="*/ 167071 h 616508"/>
                <a:gd name="connsiteX42" fmla="*/ 112805 w 328354"/>
                <a:gd name="connsiteY42" fmla="*/ 4509 h 616508"/>
                <a:gd name="connsiteX43" fmla="*/ 136430 w 328354"/>
                <a:gd name="connsiteY43" fmla="*/ 5634 h 616508"/>
                <a:gd name="connsiteX44" fmla="*/ 135305 w 328354"/>
                <a:gd name="connsiteY44" fmla="*/ 29259 h 616508"/>
                <a:gd name="connsiteX45" fmla="*/ 55430 w 328354"/>
                <a:gd name="connsiteY45" fmla="*/ 173259 h 616508"/>
                <a:gd name="connsiteX46" fmla="*/ 45305 w 328354"/>
                <a:gd name="connsiteY46" fmla="*/ 186196 h 616508"/>
                <a:gd name="connsiteX47" fmla="*/ 40805 w 328354"/>
                <a:gd name="connsiteY47" fmla="*/ 254821 h 616508"/>
                <a:gd name="connsiteX48" fmla="*/ 36305 w 328354"/>
                <a:gd name="connsiteY48" fmla="*/ 255946 h 616508"/>
                <a:gd name="connsiteX49" fmla="*/ 19430 w 328354"/>
                <a:gd name="connsiteY49" fmla="*/ 244696 h 616508"/>
                <a:gd name="connsiteX50" fmla="*/ 18305 w 328354"/>
                <a:gd name="connsiteY50" fmla="*/ 240196 h 616508"/>
                <a:gd name="connsiteX51" fmla="*/ 34055 w 328354"/>
                <a:gd name="connsiteY51" fmla="*/ 222196 h 616508"/>
                <a:gd name="connsiteX52" fmla="*/ 50930 w 328354"/>
                <a:gd name="connsiteY52" fmla="*/ 233446 h 616508"/>
                <a:gd name="connsiteX53" fmla="*/ 52055 w 328354"/>
                <a:gd name="connsiteY53" fmla="*/ 237946 h 616508"/>
                <a:gd name="connsiteX54" fmla="*/ 52055 w 328354"/>
                <a:gd name="connsiteY54" fmla="*/ 238509 h 616508"/>
                <a:gd name="connsiteX55" fmla="*/ 40805 w 328354"/>
                <a:gd name="connsiteY55" fmla="*/ 254821 h 616508"/>
                <a:gd name="connsiteX56" fmla="*/ 116180 w 328354"/>
                <a:gd name="connsiteY56" fmla="*/ 146821 h 616508"/>
                <a:gd name="connsiteX57" fmla="*/ 103805 w 328354"/>
                <a:gd name="connsiteY57" fmla="*/ 146259 h 616508"/>
                <a:gd name="connsiteX58" fmla="*/ 95368 w 328354"/>
                <a:gd name="connsiteY58" fmla="*/ 123759 h 616508"/>
                <a:gd name="connsiteX59" fmla="*/ 149368 w 328354"/>
                <a:gd name="connsiteY59" fmla="*/ 47259 h 616508"/>
                <a:gd name="connsiteX60" fmla="*/ 172993 w 328354"/>
                <a:gd name="connsiteY60" fmla="*/ 47821 h 616508"/>
                <a:gd name="connsiteX61" fmla="*/ 172430 w 328354"/>
                <a:gd name="connsiteY61" fmla="*/ 71446 h 616508"/>
                <a:gd name="connsiteX62" fmla="*/ 126305 w 328354"/>
                <a:gd name="connsiteY62" fmla="*/ 137259 h 616508"/>
                <a:gd name="connsiteX63" fmla="*/ 116180 w 328354"/>
                <a:gd name="connsiteY63" fmla="*/ 146821 h 61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28354" h="616508">
                  <a:moveTo>
                    <a:pt x="320930" y="425821"/>
                  </a:moveTo>
                  <a:lnTo>
                    <a:pt x="220243" y="360571"/>
                  </a:lnTo>
                  <a:cubicBezTo>
                    <a:pt x="199993" y="347634"/>
                    <a:pt x="187618" y="325696"/>
                    <a:pt x="186493" y="301509"/>
                  </a:cubicBezTo>
                  <a:lnTo>
                    <a:pt x="179743" y="181696"/>
                  </a:lnTo>
                  <a:lnTo>
                    <a:pt x="179743" y="181134"/>
                  </a:lnTo>
                  <a:cubicBezTo>
                    <a:pt x="179180" y="175509"/>
                    <a:pt x="175805" y="170446"/>
                    <a:pt x="171305" y="168196"/>
                  </a:cubicBezTo>
                  <a:lnTo>
                    <a:pt x="170743" y="168196"/>
                  </a:lnTo>
                  <a:cubicBezTo>
                    <a:pt x="170180" y="168196"/>
                    <a:pt x="169618" y="167634"/>
                    <a:pt x="169055" y="167634"/>
                  </a:cubicBezTo>
                  <a:cubicBezTo>
                    <a:pt x="168493" y="167634"/>
                    <a:pt x="167930" y="167634"/>
                    <a:pt x="167930" y="167071"/>
                  </a:cubicBezTo>
                  <a:cubicBezTo>
                    <a:pt x="167368" y="167071"/>
                    <a:pt x="166805" y="167071"/>
                    <a:pt x="166243" y="166509"/>
                  </a:cubicBezTo>
                  <a:lnTo>
                    <a:pt x="165680" y="166509"/>
                  </a:lnTo>
                  <a:lnTo>
                    <a:pt x="161180" y="166509"/>
                  </a:lnTo>
                  <a:cubicBezTo>
                    <a:pt x="160618" y="166509"/>
                    <a:pt x="160055" y="166509"/>
                    <a:pt x="159493" y="167071"/>
                  </a:cubicBezTo>
                  <a:cubicBezTo>
                    <a:pt x="158930" y="167071"/>
                    <a:pt x="158368" y="167071"/>
                    <a:pt x="158368" y="167634"/>
                  </a:cubicBezTo>
                  <a:cubicBezTo>
                    <a:pt x="157805" y="167634"/>
                    <a:pt x="157243" y="168196"/>
                    <a:pt x="156680" y="168196"/>
                  </a:cubicBezTo>
                  <a:cubicBezTo>
                    <a:pt x="156118" y="168196"/>
                    <a:pt x="156118" y="168759"/>
                    <a:pt x="155555" y="168759"/>
                  </a:cubicBezTo>
                  <a:cubicBezTo>
                    <a:pt x="154993" y="169321"/>
                    <a:pt x="154430" y="169321"/>
                    <a:pt x="154430" y="169884"/>
                  </a:cubicBezTo>
                  <a:cubicBezTo>
                    <a:pt x="153868" y="169884"/>
                    <a:pt x="153868" y="170446"/>
                    <a:pt x="153305" y="170446"/>
                  </a:cubicBezTo>
                  <a:cubicBezTo>
                    <a:pt x="152743" y="171009"/>
                    <a:pt x="152743" y="171571"/>
                    <a:pt x="152180" y="172134"/>
                  </a:cubicBezTo>
                  <a:lnTo>
                    <a:pt x="151055" y="173259"/>
                  </a:lnTo>
                  <a:cubicBezTo>
                    <a:pt x="150493" y="173821"/>
                    <a:pt x="150493" y="174384"/>
                    <a:pt x="149930" y="174946"/>
                  </a:cubicBezTo>
                  <a:cubicBezTo>
                    <a:pt x="149930" y="175509"/>
                    <a:pt x="149368" y="175509"/>
                    <a:pt x="149368" y="176071"/>
                  </a:cubicBezTo>
                  <a:cubicBezTo>
                    <a:pt x="148805" y="176634"/>
                    <a:pt x="148805" y="177196"/>
                    <a:pt x="148805" y="177759"/>
                  </a:cubicBezTo>
                  <a:cubicBezTo>
                    <a:pt x="148805" y="178321"/>
                    <a:pt x="148805" y="178321"/>
                    <a:pt x="148243" y="178884"/>
                  </a:cubicBezTo>
                  <a:cubicBezTo>
                    <a:pt x="148243" y="180009"/>
                    <a:pt x="147680" y="181134"/>
                    <a:pt x="147680" y="182259"/>
                  </a:cubicBezTo>
                  <a:lnTo>
                    <a:pt x="141493" y="302071"/>
                  </a:lnTo>
                  <a:cubicBezTo>
                    <a:pt x="140368" y="325696"/>
                    <a:pt x="127993" y="347634"/>
                    <a:pt x="107743" y="360571"/>
                  </a:cubicBezTo>
                  <a:lnTo>
                    <a:pt x="7618" y="426946"/>
                  </a:lnTo>
                  <a:cubicBezTo>
                    <a:pt x="868" y="431446"/>
                    <a:pt x="-1945" y="439884"/>
                    <a:pt x="1430" y="447196"/>
                  </a:cubicBezTo>
                  <a:cubicBezTo>
                    <a:pt x="5368" y="455634"/>
                    <a:pt x="14930" y="459009"/>
                    <a:pt x="23368" y="455071"/>
                  </a:cubicBezTo>
                  <a:lnTo>
                    <a:pt x="130243" y="399946"/>
                  </a:lnTo>
                  <a:cubicBezTo>
                    <a:pt x="132493" y="398821"/>
                    <a:pt x="135305" y="397696"/>
                    <a:pt x="137555" y="396571"/>
                  </a:cubicBezTo>
                  <a:lnTo>
                    <a:pt x="126305" y="616509"/>
                  </a:lnTo>
                  <a:lnTo>
                    <a:pt x="201118" y="616509"/>
                  </a:lnTo>
                  <a:lnTo>
                    <a:pt x="189868" y="396009"/>
                  </a:lnTo>
                  <a:cubicBezTo>
                    <a:pt x="192680" y="397134"/>
                    <a:pt x="194930" y="398259"/>
                    <a:pt x="197743" y="399384"/>
                  </a:cubicBezTo>
                  <a:lnTo>
                    <a:pt x="305180" y="453946"/>
                  </a:lnTo>
                  <a:cubicBezTo>
                    <a:pt x="313055" y="457884"/>
                    <a:pt x="323180" y="454509"/>
                    <a:pt x="326555" y="446071"/>
                  </a:cubicBezTo>
                  <a:cubicBezTo>
                    <a:pt x="330493" y="438759"/>
                    <a:pt x="327680" y="430321"/>
                    <a:pt x="320930" y="425821"/>
                  </a:cubicBezTo>
                  <a:close/>
                  <a:moveTo>
                    <a:pt x="45305" y="186196"/>
                  </a:moveTo>
                  <a:cubicBezTo>
                    <a:pt x="42493" y="187321"/>
                    <a:pt x="39680" y="187321"/>
                    <a:pt x="36305" y="186759"/>
                  </a:cubicBezTo>
                  <a:cubicBezTo>
                    <a:pt x="27305" y="185071"/>
                    <a:pt x="21118" y="176071"/>
                    <a:pt x="22805" y="167071"/>
                  </a:cubicBezTo>
                  <a:cubicBezTo>
                    <a:pt x="34618" y="105196"/>
                    <a:pt x="66680" y="47259"/>
                    <a:pt x="112805" y="4509"/>
                  </a:cubicBezTo>
                  <a:cubicBezTo>
                    <a:pt x="119555" y="-1679"/>
                    <a:pt x="130243" y="-1679"/>
                    <a:pt x="136430" y="5634"/>
                  </a:cubicBezTo>
                  <a:cubicBezTo>
                    <a:pt x="142618" y="12384"/>
                    <a:pt x="142618" y="23071"/>
                    <a:pt x="135305" y="29259"/>
                  </a:cubicBezTo>
                  <a:cubicBezTo>
                    <a:pt x="94243" y="67509"/>
                    <a:pt x="66118" y="118696"/>
                    <a:pt x="55430" y="173259"/>
                  </a:cubicBezTo>
                  <a:cubicBezTo>
                    <a:pt x="54868" y="179446"/>
                    <a:pt x="50368" y="183946"/>
                    <a:pt x="45305" y="186196"/>
                  </a:cubicBezTo>
                  <a:close/>
                  <a:moveTo>
                    <a:pt x="40805" y="254821"/>
                  </a:moveTo>
                  <a:cubicBezTo>
                    <a:pt x="39118" y="255384"/>
                    <a:pt x="37993" y="255384"/>
                    <a:pt x="36305" y="255946"/>
                  </a:cubicBezTo>
                  <a:cubicBezTo>
                    <a:pt x="28430" y="256509"/>
                    <a:pt x="21680" y="251446"/>
                    <a:pt x="19430" y="244696"/>
                  </a:cubicBezTo>
                  <a:cubicBezTo>
                    <a:pt x="18868" y="243009"/>
                    <a:pt x="18868" y="241884"/>
                    <a:pt x="18305" y="240196"/>
                  </a:cubicBezTo>
                  <a:cubicBezTo>
                    <a:pt x="17743" y="230634"/>
                    <a:pt x="25055" y="222759"/>
                    <a:pt x="34055" y="222196"/>
                  </a:cubicBezTo>
                  <a:cubicBezTo>
                    <a:pt x="41930" y="221634"/>
                    <a:pt x="48680" y="226134"/>
                    <a:pt x="50930" y="233446"/>
                  </a:cubicBezTo>
                  <a:cubicBezTo>
                    <a:pt x="51493" y="235134"/>
                    <a:pt x="51493" y="236259"/>
                    <a:pt x="52055" y="237946"/>
                  </a:cubicBezTo>
                  <a:lnTo>
                    <a:pt x="52055" y="238509"/>
                  </a:lnTo>
                  <a:cubicBezTo>
                    <a:pt x="52055" y="245821"/>
                    <a:pt x="47555" y="252571"/>
                    <a:pt x="40805" y="254821"/>
                  </a:cubicBezTo>
                  <a:close/>
                  <a:moveTo>
                    <a:pt x="116180" y="146821"/>
                  </a:moveTo>
                  <a:cubicBezTo>
                    <a:pt x="112243" y="147946"/>
                    <a:pt x="107743" y="147946"/>
                    <a:pt x="103805" y="146259"/>
                  </a:cubicBezTo>
                  <a:cubicBezTo>
                    <a:pt x="95368" y="142321"/>
                    <a:pt x="91430" y="132196"/>
                    <a:pt x="95368" y="123759"/>
                  </a:cubicBezTo>
                  <a:cubicBezTo>
                    <a:pt x="108305" y="95071"/>
                    <a:pt x="126305" y="69196"/>
                    <a:pt x="149368" y="47259"/>
                  </a:cubicBezTo>
                  <a:cubicBezTo>
                    <a:pt x="156118" y="41071"/>
                    <a:pt x="166805" y="41071"/>
                    <a:pt x="172993" y="47821"/>
                  </a:cubicBezTo>
                  <a:cubicBezTo>
                    <a:pt x="179180" y="54571"/>
                    <a:pt x="179180" y="65259"/>
                    <a:pt x="172430" y="71446"/>
                  </a:cubicBezTo>
                  <a:cubicBezTo>
                    <a:pt x="152743" y="90009"/>
                    <a:pt x="136993" y="112509"/>
                    <a:pt x="126305" y="137259"/>
                  </a:cubicBezTo>
                  <a:cubicBezTo>
                    <a:pt x="124055" y="142321"/>
                    <a:pt x="120118" y="145134"/>
                    <a:pt x="116180" y="146821"/>
                  </a:cubicBez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D582997-83A7-C820-D7B7-84FDEA202097}"/>
                </a:ext>
              </a:extLst>
            </p:cNvPr>
            <p:cNvSpPr/>
            <p:nvPr/>
          </p:nvSpPr>
          <p:spPr>
            <a:xfrm>
              <a:off x="23254970" y="3571446"/>
              <a:ext cx="211909" cy="214159"/>
            </a:xfrm>
            <a:custGeom>
              <a:avLst/>
              <a:gdLst>
                <a:gd name="connsiteX0" fmla="*/ 43875 w 211909"/>
                <a:gd name="connsiteY0" fmla="*/ 150597 h 214159"/>
                <a:gd name="connsiteX1" fmla="*/ 35438 w 211909"/>
                <a:gd name="connsiteY1" fmla="*/ 148347 h 214159"/>
                <a:gd name="connsiteX2" fmla="*/ 29250 w 211909"/>
                <a:gd name="connsiteY2" fmla="*/ 125284 h 214159"/>
                <a:gd name="connsiteX3" fmla="*/ 167625 w 211909"/>
                <a:gd name="connsiteY3" fmla="*/ 1534 h 214159"/>
                <a:gd name="connsiteX4" fmla="*/ 190125 w 211909"/>
                <a:gd name="connsiteY4" fmla="*/ 9972 h 214159"/>
                <a:gd name="connsiteX5" fmla="*/ 181688 w 211909"/>
                <a:gd name="connsiteY5" fmla="*/ 32472 h 214159"/>
                <a:gd name="connsiteX6" fmla="*/ 58500 w 211909"/>
                <a:gd name="connsiteY6" fmla="*/ 142159 h 214159"/>
                <a:gd name="connsiteX7" fmla="*/ 43875 w 211909"/>
                <a:gd name="connsiteY7" fmla="*/ 150597 h 214159"/>
                <a:gd name="connsiteX8" fmla="*/ 16875 w 211909"/>
                <a:gd name="connsiteY8" fmla="*/ 214159 h 214159"/>
                <a:gd name="connsiteX9" fmla="*/ 12375 w 211909"/>
                <a:gd name="connsiteY9" fmla="*/ 213597 h 214159"/>
                <a:gd name="connsiteX10" fmla="*/ 0 w 211909"/>
                <a:gd name="connsiteY10" fmla="*/ 197284 h 214159"/>
                <a:gd name="connsiteX11" fmla="*/ 563 w 211909"/>
                <a:gd name="connsiteY11" fmla="*/ 192784 h 214159"/>
                <a:gd name="connsiteX12" fmla="*/ 21375 w 211909"/>
                <a:gd name="connsiteY12" fmla="*/ 180972 h 214159"/>
                <a:gd name="connsiteX13" fmla="*/ 33750 w 211909"/>
                <a:gd name="connsiteY13" fmla="*/ 196722 h 214159"/>
                <a:gd name="connsiteX14" fmla="*/ 33187 w 211909"/>
                <a:gd name="connsiteY14" fmla="*/ 201222 h 214159"/>
                <a:gd name="connsiteX15" fmla="*/ 33187 w 211909"/>
                <a:gd name="connsiteY15" fmla="*/ 201784 h 214159"/>
                <a:gd name="connsiteX16" fmla="*/ 16875 w 211909"/>
                <a:gd name="connsiteY16" fmla="*/ 214159 h 214159"/>
                <a:gd name="connsiteX17" fmla="*/ 124313 w 211909"/>
                <a:gd name="connsiteY17" fmla="*/ 137097 h 214159"/>
                <a:gd name="connsiteX18" fmla="*/ 112500 w 211909"/>
                <a:gd name="connsiteY18" fmla="*/ 132597 h 214159"/>
                <a:gd name="connsiteX19" fmla="*/ 111938 w 211909"/>
                <a:gd name="connsiteY19" fmla="*/ 108972 h 214159"/>
                <a:gd name="connsiteX20" fmla="*/ 187875 w 211909"/>
                <a:gd name="connsiteY20" fmla="*/ 54972 h 214159"/>
                <a:gd name="connsiteX21" fmla="*/ 210375 w 211909"/>
                <a:gd name="connsiteY21" fmla="*/ 63409 h 214159"/>
                <a:gd name="connsiteX22" fmla="*/ 201938 w 211909"/>
                <a:gd name="connsiteY22" fmla="*/ 85909 h 214159"/>
                <a:gd name="connsiteX23" fmla="*/ 136688 w 211909"/>
                <a:gd name="connsiteY23" fmla="*/ 132597 h 214159"/>
                <a:gd name="connsiteX24" fmla="*/ 124313 w 211909"/>
                <a:gd name="connsiteY24" fmla="*/ 137097 h 21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1909" h="214159">
                  <a:moveTo>
                    <a:pt x="43875" y="150597"/>
                  </a:moveTo>
                  <a:cubicBezTo>
                    <a:pt x="41063" y="150597"/>
                    <a:pt x="38250" y="150034"/>
                    <a:pt x="35438" y="148347"/>
                  </a:cubicBezTo>
                  <a:cubicBezTo>
                    <a:pt x="27562" y="143847"/>
                    <a:pt x="24750" y="133159"/>
                    <a:pt x="29250" y="125284"/>
                  </a:cubicBezTo>
                  <a:cubicBezTo>
                    <a:pt x="60750" y="70722"/>
                    <a:pt x="110250" y="26847"/>
                    <a:pt x="167625" y="1534"/>
                  </a:cubicBezTo>
                  <a:cubicBezTo>
                    <a:pt x="176063" y="-2403"/>
                    <a:pt x="186188" y="1534"/>
                    <a:pt x="190125" y="9972"/>
                  </a:cubicBezTo>
                  <a:cubicBezTo>
                    <a:pt x="194063" y="18409"/>
                    <a:pt x="190125" y="28534"/>
                    <a:pt x="181688" y="32472"/>
                  </a:cubicBezTo>
                  <a:cubicBezTo>
                    <a:pt x="130500" y="54972"/>
                    <a:pt x="86625" y="93784"/>
                    <a:pt x="58500" y="142159"/>
                  </a:cubicBezTo>
                  <a:cubicBezTo>
                    <a:pt x="55687" y="147784"/>
                    <a:pt x="50062" y="150597"/>
                    <a:pt x="43875" y="150597"/>
                  </a:cubicBezTo>
                  <a:close/>
                  <a:moveTo>
                    <a:pt x="16875" y="214159"/>
                  </a:moveTo>
                  <a:cubicBezTo>
                    <a:pt x="15188" y="214159"/>
                    <a:pt x="13500" y="214159"/>
                    <a:pt x="12375" y="213597"/>
                  </a:cubicBezTo>
                  <a:cubicBezTo>
                    <a:pt x="5063" y="211347"/>
                    <a:pt x="0" y="204597"/>
                    <a:pt x="0" y="197284"/>
                  </a:cubicBezTo>
                  <a:cubicBezTo>
                    <a:pt x="0" y="195597"/>
                    <a:pt x="0" y="193909"/>
                    <a:pt x="563" y="192784"/>
                  </a:cubicBezTo>
                  <a:cubicBezTo>
                    <a:pt x="3375" y="183784"/>
                    <a:pt x="12375" y="178159"/>
                    <a:pt x="21375" y="180972"/>
                  </a:cubicBezTo>
                  <a:cubicBezTo>
                    <a:pt x="28688" y="183222"/>
                    <a:pt x="33750" y="189972"/>
                    <a:pt x="33750" y="196722"/>
                  </a:cubicBezTo>
                  <a:cubicBezTo>
                    <a:pt x="33750" y="198409"/>
                    <a:pt x="33750" y="199534"/>
                    <a:pt x="33187" y="201222"/>
                  </a:cubicBezTo>
                  <a:lnTo>
                    <a:pt x="33187" y="201784"/>
                  </a:lnTo>
                  <a:cubicBezTo>
                    <a:pt x="30938" y="209097"/>
                    <a:pt x="24188" y="214159"/>
                    <a:pt x="16875" y="214159"/>
                  </a:cubicBezTo>
                  <a:close/>
                  <a:moveTo>
                    <a:pt x="124313" y="137097"/>
                  </a:moveTo>
                  <a:cubicBezTo>
                    <a:pt x="120375" y="137097"/>
                    <a:pt x="115875" y="135409"/>
                    <a:pt x="112500" y="132597"/>
                  </a:cubicBezTo>
                  <a:cubicBezTo>
                    <a:pt x="105750" y="126409"/>
                    <a:pt x="105188" y="115722"/>
                    <a:pt x="111938" y="108972"/>
                  </a:cubicBezTo>
                  <a:cubicBezTo>
                    <a:pt x="133875" y="85909"/>
                    <a:pt x="159188" y="67909"/>
                    <a:pt x="187875" y="54972"/>
                  </a:cubicBezTo>
                  <a:cubicBezTo>
                    <a:pt x="196313" y="51034"/>
                    <a:pt x="206438" y="54972"/>
                    <a:pt x="210375" y="63409"/>
                  </a:cubicBezTo>
                  <a:cubicBezTo>
                    <a:pt x="214313" y="71847"/>
                    <a:pt x="210375" y="81972"/>
                    <a:pt x="201938" y="85909"/>
                  </a:cubicBezTo>
                  <a:cubicBezTo>
                    <a:pt x="177188" y="97159"/>
                    <a:pt x="155250" y="112909"/>
                    <a:pt x="136688" y="132597"/>
                  </a:cubicBezTo>
                  <a:cubicBezTo>
                    <a:pt x="133313" y="135409"/>
                    <a:pt x="128813" y="137097"/>
                    <a:pt x="124313" y="137097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A85BFF5-4189-952D-7363-F4251682870E}"/>
                </a:ext>
              </a:extLst>
            </p:cNvPr>
            <p:cNvSpPr/>
            <p:nvPr/>
          </p:nvSpPr>
          <p:spPr>
            <a:xfrm>
              <a:off x="23486158" y="3565106"/>
              <a:ext cx="112500" cy="675000"/>
            </a:xfrm>
            <a:custGeom>
              <a:avLst/>
              <a:gdLst>
                <a:gd name="connsiteX0" fmla="*/ 112500 w 112500"/>
                <a:gd name="connsiteY0" fmla="*/ 675000 h 675000"/>
                <a:gd name="connsiteX1" fmla="*/ 0 w 112500"/>
                <a:gd name="connsiteY1" fmla="*/ 675000 h 675000"/>
                <a:gd name="connsiteX2" fmla="*/ 32625 w 112500"/>
                <a:gd name="connsiteY2" fmla="*/ 22500 h 675000"/>
                <a:gd name="connsiteX3" fmla="*/ 56250 w 112500"/>
                <a:gd name="connsiteY3" fmla="*/ 0 h 675000"/>
                <a:gd name="connsiteX4" fmla="*/ 79875 w 112500"/>
                <a:gd name="connsiteY4" fmla="*/ 22500 h 675000"/>
                <a:gd name="connsiteX5" fmla="*/ 112500 w 112500"/>
                <a:gd name="connsiteY5" fmla="*/ 675000 h 6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00" h="675000">
                  <a:moveTo>
                    <a:pt x="112500" y="675000"/>
                  </a:moveTo>
                  <a:lnTo>
                    <a:pt x="0" y="675000"/>
                  </a:lnTo>
                  <a:lnTo>
                    <a:pt x="32625" y="22500"/>
                  </a:lnTo>
                  <a:cubicBezTo>
                    <a:pt x="33188" y="10125"/>
                    <a:pt x="43875" y="0"/>
                    <a:pt x="56250" y="0"/>
                  </a:cubicBezTo>
                  <a:cubicBezTo>
                    <a:pt x="68625" y="0"/>
                    <a:pt x="79312" y="10125"/>
                    <a:pt x="79875" y="22500"/>
                  </a:cubicBezTo>
                  <a:lnTo>
                    <a:pt x="112500" y="675000"/>
                  </a:lnTo>
                  <a:close/>
                </a:path>
              </a:pathLst>
            </a:custGeom>
            <a:solidFill>
              <a:srgbClr val="FFFFFF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2A57AD7-82E9-D132-E19D-235887843D30}"/>
                </a:ext>
              </a:extLst>
            </p:cNvPr>
            <p:cNvSpPr/>
            <p:nvPr/>
          </p:nvSpPr>
          <p:spPr>
            <a:xfrm>
              <a:off x="23499658" y="3565106"/>
              <a:ext cx="94522" cy="618750"/>
            </a:xfrm>
            <a:custGeom>
              <a:avLst/>
              <a:gdLst>
                <a:gd name="connsiteX0" fmla="*/ 17437 w 94522"/>
                <a:gd name="connsiteY0" fmla="*/ 399938 h 618750"/>
                <a:gd name="connsiteX1" fmla="*/ 17437 w 94522"/>
                <a:gd name="connsiteY1" fmla="*/ 399938 h 618750"/>
                <a:gd name="connsiteX2" fmla="*/ 42188 w 94522"/>
                <a:gd name="connsiteY2" fmla="*/ 414562 h 618750"/>
                <a:gd name="connsiteX3" fmla="*/ 49500 w 94522"/>
                <a:gd name="connsiteY3" fmla="*/ 597375 h 618750"/>
                <a:gd name="connsiteX4" fmla="*/ 72000 w 94522"/>
                <a:gd name="connsiteY4" fmla="*/ 618750 h 618750"/>
                <a:gd name="connsiteX5" fmla="*/ 94500 w 94522"/>
                <a:gd name="connsiteY5" fmla="*/ 595125 h 618750"/>
                <a:gd name="connsiteX6" fmla="*/ 92813 w 94522"/>
                <a:gd name="connsiteY6" fmla="*/ 553500 h 618750"/>
                <a:gd name="connsiteX7" fmla="*/ 66375 w 94522"/>
                <a:gd name="connsiteY7" fmla="*/ 22500 h 618750"/>
                <a:gd name="connsiteX8" fmla="*/ 42750 w 94522"/>
                <a:gd name="connsiteY8" fmla="*/ 0 h 618750"/>
                <a:gd name="connsiteX9" fmla="*/ 19125 w 94522"/>
                <a:gd name="connsiteY9" fmla="*/ 22500 h 618750"/>
                <a:gd name="connsiteX10" fmla="*/ 0 w 94522"/>
                <a:gd name="connsiteY10" fmla="*/ 408937 h 618750"/>
                <a:gd name="connsiteX11" fmla="*/ 17437 w 94522"/>
                <a:gd name="connsiteY11" fmla="*/ 399938 h 61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522" h="618750">
                  <a:moveTo>
                    <a:pt x="17437" y="399938"/>
                  </a:moveTo>
                  <a:cubicBezTo>
                    <a:pt x="17437" y="399938"/>
                    <a:pt x="18000" y="399938"/>
                    <a:pt x="17437" y="399938"/>
                  </a:cubicBezTo>
                  <a:cubicBezTo>
                    <a:pt x="28687" y="394313"/>
                    <a:pt x="41625" y="402188"/>
                    <a:pt x="42188" y="414562"/>
                  </a:cubicBezTo>
                  <a:cubicBezTo>
                    <a:pt x="45562" y="491063"/>
                    <a:pt x="48375" y="574313"/>
                    <a:pt x="49500" y="597375"/>
                  </a:cubicBezTo>
                  <a:cubicBezTo>
                    <a:pt x="50063" y="609188"/>
                    <a:pt x="60187" y="618750"/>
                    <a:pt x="72000" y="618750"/>
                  </a:cubicBezTo>
                  <a:cubicBezTo>
                    <a:pt x="84937" y="618750"/>
                    <a:pt x="95063" y="608063"/>
                    <a:pt x="94500" y="595125"/>
                  </a:cubicBezTo>
                  <a:lnTo>
                    <a:pt x="92813" y="553500"/>
                  </a:lnTo>
                  <a:lnTo>
                    <a:pt x="66375" y="22500"/>
                  </a:lnTo>
                  <a:cubicBezTo>
                    <a:pt x="65812" y="10125"/>
                    <a:pt x="55125" y="0"/>
                    <a:pt x="42750" y="0"/>
                  </a:cubicBezTo>
                  <a:cubicBezTo>
                    <a:pt x="30375" y="0"/>
                    <a:pt x="19688" y="10125"/>
                    <a:pt x="19125" y="22500"/>
                  </a:cubicBezTo>
                  <a:lnTo>
                    <a:pt x="0" y="408937"/>
                  </a:lnTo>
                  <a:lnTo>
                    <a:pt x="17437" y="399938"/>
                  </a:ln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5F93C8B-BE2B-AF5E-BAE3-1DA32E8AF8C3}"/>
                </a:ext>
              </a:extLst>
            </p:cNvPr>
            <p:cNvSpPr/>
            <p:nvPr/>
          </p:nvSpPr>
          <p:spPr>
            <a:xfrm>
              <a:off x="23469176" y="3892450"/>
              <a:ext cx="145794" cy="364530"/>
            </a:xfrm>
            <a:custGeom>
              <a:avLst/>
              <a:gdLst>
                <a:gd name="connsiteX0" fmla="*/ 129482 w 145794"/>
                <a:gd name="connsiteY0" fmla="*/ 364530 h 364530"/>
                <a:gd name="connsiteX1" fmla="*/ 16982 w 145794"/>
                <a:gd name="connsiteY1" fmla="*/ 364530 h 364530"/>
                <a:gd name="connsiteX2" fmla="*/ 4607 w 145794"/>
                <a:gd name="connsiteY2" fmla="*/ 359468 h 364530"/>
                <a:gd name="connsiteX3" fmla="*/ 107 w 145794"/>
                <a:gd name="connsiteY3" fmla="*/ 347093 h 364530"/>
                <a:gd name="connsiteX4" fmla="*/ 11357 w 145794"/>
                <a:gd name="connsiteY4" fmla="*/ 82155 h 364530"/>
                <a:gd name="connsiteX5" fmla="*/ 28794 w 145794"/>
                <a:gd name="connsiteY5" fmla="*/ 65843 h 364530"/>
                <a:gd name="connsiteX6" fmla="*/ 45107 w 145794"/>
                <a:gd name="connsiteY6" fmla="*/ 83280 h 364530"/>
                <a:gd name="connsiteX7" fmla="*/ 34419 w 145794"/>
                <a:gd name="connsiteY7" fmla="*/ 330780 h 364530"/>
                <a:gd name="connsiteX8" fmla="*/ 111482 w 145794"/>
                <a:gd name="connsiteY8" fmla="*/ 330780 h 364530"/>
                <a:gd name="connsiteX9" fmla="*/ 96857 w 145794"/>
                <a:gd name="connsiteY9" fmla="*/ 17468 h 364530"/>
                <a:gd name="connsiteX10" fmla="*/ 113169 w 145794"/>
                <a:gd name="connsiteY10" fmla="*/ 30 h 364530"/>
                <a:gd name="connsiteX11" fmla="*/ 130607 w 145794"/>
                <a:gd name="connsiteY11" fmla="*/ 16343 h 364530"/>
                <a:gd name="connsiteX12" fmla="*/ 145794 w 145794"/>
                <a:gd name="connsiteY12" fmla="*/ 347093 h 364530"/>
                <a:gd name="connsiteX13" fmla="*/ 141294 w 145794"/>
                <a:gd name="connsiteY13" fmla="*/ 359468 h 364530"/>
                <a:gd name="connsiteX14" fmla="*/ 129482 w 145794"/>
                <a:gd name="connsiteY14" fmla="*/ 364530 h 36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5794" h="364530">
                  <a:moveTo>
                    <a:pt x="129482" y="364530"/>
                  </a:moveTo>
                  <a:lnTo>
                    <a:pt x="16982" y="364530"/>
                  </a:lnTo>
                  <a:cubicBezTo>
                    <a:pt x="12482" y="364530"/>
                    <a:pt x="7982" y="362843"/>
                    <a:pt x="4607" y="359468"/>
                  </a:cubicBezTo>
                  <a:cubicBezTo>
                    <a:pt x="1232" y="356093"/>
                    <a:pt x="-456" y="351593"/>
                    <a:pt x="107" y="347093"/>
                  </a:cubicBezTo>
                  <a:lnTo>
                    <a:pt x="11357" y="82155"/>
                  </a:lnTo>
                  <a:cubicBezTo>
                    <a:pt x="11919" y="72593"/>
                    <a:pt x="19232" y="65280"/>
                    <a:pt x="28794" y="65843"/>
                  </a:cubicBezTo>
                  <a:cubicBezTo>
                    <a:pt x="38357" y="66405"/>
                    <a:pt x="45107" y="74280"/>
                    <a:pt x="45107" y="83280"/>
                  </a:cubicBezTo>
                  <a:lnTo>
                    <a:pt x="34419" y="330780"/>
                  </a:lnTo>
                  <a:lnTo>
                    <a:pt x="111482" y="330780"/>
                  </a:lnTo>
                  <a:lnTo>
                    <a:pt x="96857" y="17468"/>
                  </a:lnTo>
                  <a:cubicBezTo>
                    <a:pt x="96294" y="7905"/>
                    <a:pt x="103607" y="30"/>
                    <a:pt x="113169" y="30"/>
                  </a:cubicBezTo>
                  <a:cubicBezTo>
                    <a:pt x="122732" y="-532"/>
                    <a:pt x="130607" y="6780"/>
                    <a:pt x="130607" y="16343"/>
                  </a:cubicBezTo>
                  <a:lnTo>
                    <a:pt x="145794" y="347093"/>
                  </a:lnTo>
                  <a:cubicBezTo>
                    <a:pt x="145794" y="351593"/>
                    <a:pt x="144107" y="356093"/>
                    <a:pt x="141294" y="359468"/>
                  </a:cubicBezTo>
                  <a:cubicBezTo>
                    <a:pt x="138482" y="362843"/>
                    <a:pt x="133982" y="364530"/>
                    <a:pt x="129482" y="364530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F957BF9-7069-9B25-0FA7-315B5ACDDED9}"/>
                </a:ext>
              </a:extLst>
            </p:cNvPr>
            <p:cNvSpPr/>
            <p:nvPr/>
          </p:nvSpPr>
          <p:spPr>
            <a:xfrm>
              <a:off x="23296595" y="4222246"/>
              <a:ext cx="573187" cy="34734"/>
            </a:xfrm>
            <a:custGeom>
              <a:avLst/>
              <a:gdLst>
                <a:gd name="connsiteX0" fmla="*/ 470813 w 573187"/>
                <a:gd name="connsiteY0" fmla="*/ 34734 h 34734"/>
                <a:gd name="connsiteX1" fmla="*/ 16875 w 573187"/>
                <a:gd name="connsiteY1" fmla="*/ 34734 h 34734"/>
                <a:gd name="connsiteX2" fmla="*/ 0 w 573187"/>
                <a:gd name="connsiteY2" fmla="*/ 17859 h 34734"/>
                <a:gd name="connsiteX3" fmla="*/ 16875 w 573187"/>
                <a:gd name="connsiteY3" fmla="*/ 984 h 34734"/>
                <a:gd name="connsiteX4" fmla="*/ 470813 w 573187"/>
                <a:gd name="connsiteY4" fmla="*/ 984 h 34734"/>
                <a:gd name="connsiteX5" fmla="*/ 487688 w 573187"/>
                <a:gd name="connsiteY5" fmla="*/ 17859 h 34734"/>
                <a:gd name="connsiteX6" fmla="*/ 470813 w 573187"/>
                <a:gd name="connsiteY6" fmla="*/ 34734 h 34734"/>
                <a:gd name="connsiteX7" fmla="*/ 555188 w 573187"/>
                <a:gd name="connsiteY7" fmla="*/ 34734 h 34734"/>
                <a:gd name="connsiteX8" fmla="*/ 551813 w 573187"/>
                <a:gd name="connsiteY8" fmla="*/ 34172 h 34734"/>
                <a:gd name="connsiteX9" fmla="*/ 548438 w 573187"/>
                <a:gd name="connsiteY9" fmla="*/ 33047 h 34734"/>
                <a:gd name="connsiteX10" fmla="*/ 545625 w 573187"/>
                <a:gd name="connsiteY10" fmla="*/ 31359 h 34734"/>
                <a:gd name="connsiteX11" fmla="*/ 542813 w 573187"/>
                <a:gd name="connsiteY11" fmla="*/ 29109 h 34734"/>
                <a:gd name="connsiteX12" fmla="*/ 540563 w 573187"/>
                <a:gd name="connsiteY12" fmla="*/ 26859 h 34734"/>
                <a:gd name="connsiteX13" fmla="*/ 538875 w 573187"/>
                <a:gd name="connsiteY13" fmla="*/ 24047 h 34734"/>
                <a:gd name="connsiteX14" fmla="*/ 537750 w 573187"/>
                <a:gd name="connsiteY14" fmla="*/ 20672 h 34734"/>
                <a:gd name="connsiteX15" fmla="*/ 537188 w 573187"/>
                <a:gd name="connsiteY15" fmla="*/ 17297 h 34734"/>
                <a:gd name="connsiteX16" fmla="*/ 537750 w 573187"/>
                <a:gd name="connsiteY16" fmla="*/ 13922 h 34734"/>
                <a:gd name="connsiteX17" fmla="*/ 538875 w 573187"/>
                <a:gd name="connsiteY17" fmla="*/ 10547 h 34734"/>
                <a:gd name="connsiteX18" fmla="*/ 540563 w 573187"/>
                <a:gd name="connsiteY18" fmla="*/ 7734 h 34734"/>
                <a:gd name="connsiteX19" fmla="*/ 542813 w 573187"/>
                <a:gd name="connsiteY19" fmla="*/ 5484 h 34734"/>
                <a:gd name="connsiteX20" fmla="*/ 545625 w 573187"/>
                <a:gd name="connsiteY20" fmla="*/ 3234 h 34734"/>
                <a:gd name="connsiteX21" fmla="*/ 548438 w 573187"/>
                <a:gd name="connsiteY21" fmla="*/ 1547 h 34734"/>
                <a:gd name="connsiteX22" fmla="*/ 551813 w 573187"/>
                <a:gd name="connsiteY22" fmla="*/ 422 h 34734"/>
                <a:gd name="connsiteX23" fmla="*/ 558563 w 573187"/>
                <a:gd name="connsiteY23" fmla="*/ 422 h 34734"/>
                <a:gd name="connsiteX24" fmla="*/ 561938 w 573187"/>
                <a:gd name="connsiteY24" fmla="*/ 1547 h 34734"/>
                <a:gd name="connsiteX25" fmla="*/ 564750 w 573187"/>
                <a:gd name="connsiteY25" fmla="*/ 3234 h 34734"/>
                <a:gd name="connsiteX26" fmla="*/ 567563 w 573187"/>
                <a:gd name="connsiteY26" fmla="*/ 5484 h 34734"/>
                <a:gd name="connsiteX27" fmla="*/ 569813 w 573187"/>
                <a:gd name="connsiteY27" fmla="*/ 7734 h 34734"/>
                <a:gd name="connsiteX28" fmla="*/ 571500 w 573187"/>
                <a:gd name="connsiteY28" fmla="*/ 10547 h 34734"/>
                <a:gd name="connsiteX29" fmla="*/ 572625 w 573187"/>
                <a:gd name="connsiteY29" fmla="*/ 13922 h 34734"/>
                <a:gd name="connsiteX30" fmla="*/ 573188 w 573187"/>
                <a:gd name="connsiteY30" fmla="*/ 17297 h 34734"/>
                <a:gd name="connsiteX31" fmla="*/ 572625 w 573187"/>
                <a:gd name="connsiteY31" fmla="*/ 20672 h 34734"/>
                <a:gd name="connsiteX32" fmla="*/ 571500 w 573187"/>
                <a:gd name="connsiteY32" fmla="*/ 24047 h 34734"/>
                <a:gd name="connsiteX33" fmla="*/ 569813 w 573187"/>
                <a:gd name="connsiteY33" fmla="*/ 26859 h 34734"/>
                <a:gd name="connsiteX34" fmla="*/ 567563 w 573187"/>
                <a:gd name="connsiteY34" fmla="*/ 29109 h 34734"/>
                <a:gd name="connsiteX35" fmla="*/ 564750 w 573187"/>
                <a:gd name="connsiteY35" fmla="*/ 31359 h 34734"/>
                <a:gd name="connsiteX36" fmla="*/ 561938 w 573187"/>
                <a:gd name="connsiteY36" fmla="*/ 33047 h 34734"/>
                <a:gd name="connsiteX37" fmla="*/ 558563 w 573187"/>
                <a:gd name="connsiteY37" fmla="*/ 34172 h 34734"/>
                <a:gd name="connsiteX38" fmla="*/ 555188 w 573187"/>
                <a:gd name="connsiteY38" fmla="*/ 34734 h 3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3187" h="34734">
                  <a:moveTo>
                    <a:pt x="470813" y="34734"/>
                  </a:moveTo>
                  <a:lnTo>
                    <a:pt x="16875" y="34734"/>
                  </a:lnTo>
                  <a:cubicBezTo>
                    <a:pt x="7313" y="34734"/>
                    <a:pt x="0" y="27422"/>
                    <a:pt x="0" y="17859"/>
                  </a:cubicBezTo>
                  <a:cubicBezTo>
                    <a:pt x="0" y="8297"/>
                    <a:pt x="7313" y="984"/>
                    <a:pt x="16875" y="984"/>
                  </a:cubicBezTo>
                  <a:lnTo>
                    <a:pt x="470813" y="984"/>
                  </a:lnTo>
                  <a:cubicBezTo>
                    <a:pt x="480375" y="984"/>
                    <a:pt x="487688" y="8297"/>
                    <a:pt x="487688" y="17859"/>
                  </a:cubicBezTo>
                  <a:cubicBezTo>
                    <a:pt x="487688" y="27422"/>
                    <a:pt x="480375" y="34734"/>
                    <a:pt x="470813" y="34734"/>
                  </a:cubicBezTo>
                  <a:close/>
                  <a:moveTo>
                    <a:pt x="555188" y="34734"/>
                  </a:moveTo>
                  <a:cubicBezTo>
                    <a:pt x="554063" y="34734"/>
                    <a:pt x="552938" y="34734"/>
                    <a:pt x="551813" y="34172"/>
                  </a:cubicBezTo>
                  <a:cubicBezTo>
                    <a:pt x="550688" y="34172"/>
                    <a:pt x="549563" y="33609"/>
                    <a:pt x="548438" y="33047"/>
                  </a:cubicBezTo>
                  <a:cubicBezTo>
                    <a:pt x="547313" y="32484"/>
                    <a:pt x="546750" y="31922"/>
                    <a:pt x="545625" y="31359"/>
                  </a:cubicBezTo>
                  <a:cubicBezTo>
                    <a:pt x="544500" y="30797"/>
                    <a:pt x="543938" y="30234"/>
                    <a:pt x="542813" y="29109"/>
                  </a:cubicBezTo>
                  <a:lnTo>
                    <a:pt x="540563" y="26859"/>
                  </a:lnTo>
                  <a:cubicBezTo>
                    <a:pt x="540000" y="25734"/>
                    <a:pt x="539438" y="25172"/>
                    <a:pt x="538875" y="24047"/>
                  </a:cubicBezTo>
                  <a:cubicBezTo>
                    <a:pt x="538313" y="22922"/>
                    <a:pt x="538313" y="21797"/>
                    <a:pt x="537750" y="20672"/>
                  </a:cubicBezTo>
                  <a:cubicBezTo>
                    <a:pt x="537750" y="19547"/>
                    <a:pt x="537188" y="18422"/>
                    <a:pt x="537188" y="17297"/>
                  </a:cubicBezTo>
                  <a:cubicBezTo>
                    <a:pt x="537188" y="16172"/>
                    <a:pt x="537188" y="15047"/>
                    <a:pt x="537750" y="13922"/>
                  </a:cubicBezTo>
                  <a:cubicBezTo>
                    <a:pt x="537750" y="12797"/>
                    <a:pt x="538313" y="11672"/>
                    <a:pt x="538875" y="10547"/>
                  </a:cubicBezTo>
                  <a:cubicBezTo>
                    <a:pt x="539438" y="9422"/>
                    <a:pt x="540000" y="8859"/>
                    <a:pt x="540563" y="7734"/>
                  </a:cubicBezTo>
                  <a:cubicBezTo>
                    <a:pt x="541125" y="6609"/>
                    <a:pt x="541688" y="6047"/>
                    <a:pt x="542813" y="5484"/>
                  </a:cubicBezTo>
                  <a:cubicBezTo>
                    <a:pt x="543938" y="4922"/>
                    <a:pt x="544500" y="3797"/>
                    <a:pt x="545625" y="3234"/>
                  </a:cubicBezTo>
                  <a:cubicBezTo>
                    <a:pt x="546750" y="2672"/>
                    <a:pt x="547313" y="2109"/>
                    <a:pt x="548438" y="1547"/>
                  </a:cubicBezTo>
                  <a:cubicBezTo>
                    <a:pt x="549563" y="984"/>
                    <a:pt x="550688" y="984"/>
                    <a:pt x="551813" y="422"/>
                  </a:cubicBezTo>
                  <a:cubicBezTo>
                    <a:pt x="554063" y="-141"/>
                    <a:pt x="556313" y="-141"/>
                    <a:pt x="558563" y="422"/>
                  </a:cubicBezTo>
                  <a:cubicBezTo>
                    <a:pt x="559688" y="422"/>
                    <a:pt x="560813" y="984"/>
                    <a:pt x="561938" y="1547"/>
                  </a:cubicBezTo>
                  <a:cubicBezTo>
                    <a:pt x="563063" y="2109"/>
                    <a:pt x="564188" y="2672"/>
                    <a:pt x="564750" y="3234"/>
                  </a:cubicBezTo>
                  <a:cubicBezTo>
                    <a:pt x="565875" y="3797"/>
                    <a:pt x="566438" y="4359"/>
                    <a:pt x="567563" y="5484"/>
                  </a:cubicBezTo>
                  <a:lnTo>
                    <a:pt x="569813" y="7734"/>
                  </a:lnTo>
                  <a:cubicBezTo>
                    <a:pt x="570375" y="8859"/>
                    <a:pt x="570938" y="9422"/>
                    <a:pt x="571500" y="10547"/>
                  </a:cubicBezTo>
                  <a:cubicBezTo>
                    <a:pt x="572063" y="11672"/>
                    <a:pt x="572063" y="12797"/>
                    <a:pt x="572625" y="13922"/>
                  </a:cubicBezTo>
                  <a:cubicBezTo>
                    <a:pt x="572625" y="15047"/>
                    <a:pt x="573188" y="16172"/>
                    <a:pt x="573188" y="17297"/>
                  </a:cubicBezTo>
                  <a:cubicBezTo>
                    <a:pt x="573188" y="18422"/>
                    <a:pt x="573188" y="19547"/>
                    <a:pt x="572625" y="20672"/>
                  </a:cubicBezTo>
                  <a:cubicBezTo>
                    <a:pt x="572625" y="21797"/>
                    <a:pt x="572063" y="22922"/>
                    <a:pt x="571500" y="24047"/>
                  </a:cubicBezTo>
                  <a:cubicBezTo>
                    <a:pt x="570938" y="25172"/>
                    <a:pt x="570375" y="26297"/>
                    <a:pt x="569813" y="26859"/>
                  </a:cubicBezTo>
                  <a:cubicBezTo>
                    <a:pt x="569250" y="27984"/>
                    <a:pt x="568688" y="28547"/>
                    <a:pt x="567563" y="29109"/>
                  </a:cubicBezTo>
                  <a:cubicBezTo>
                    <a:pt x="567000" y="29672"/>
                    <a:pt x="565875" y="30797"/>
                    <a:pt x="564750" y="31359"/>
                  </a:cubicBezTo>
                  <a:cubicBezTo>
                    <a:pt x="563625" y="31922"/>
                    <a:pt x="563063" y="32484"/>
                    <a:pt x="561938" y="33047"/>
                  </a:cubicBezTo>
                  <a:cubicBezTo>
                    <a:pt x="560813" y="33609"/>
                    <a:pt x="559688" y="33609"/>
                    <a:pt x="558563" y="34172"/>
                  </a:cubicBezTo>
                  <a:cubicBezTo>
                    <a:pt x="557438" y="34734"/>
                    <a:pt x="556313" y="34734"/>
                    <a:pt x="555188" y="34734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E9FA8B1-0FDC-B93B-C422-E69118B3A2B7}"/>
                </a:ext>
              </a:extLst>
            </p:cNvPr>
            <p:cNvSpPr/>
            <p:nvPr/>
          </p:nvSpPr>
          <p:spPr>
            <a:xfrm>
              <a:off x="23296437" y="3565492"/>
              <a:ext cx="492964" cy="434816"/>
            </a:xfrm>
            <a:custGeom>
              <a:avLst/>
              <a:gdLst>
                <a:gd name="connsiteX0" fmla="*/ 481095 w 492964"/>
                <a:gd name="connsiteY0" fmla="*/ 388863 h 434816"/>
                <a:gd name="connsiteX1" fmla="*/ 330345 w 492964"/>
                <a:gd name="connsiteY1" fmla="*/ 290988 h 434816"/>
                <a:gd name="connsiteX2" fmla="*/ 279158 w 492964"/>
                <a:gd name="connsiteY2" fmla="*/ 202676 h 434816"/>
                <a:gd name="connsiteX3" fmla="*/ 269595 w 492964"/>
                <a:gd name="connsiteY3" fmla="*/ 23238 h 434816"/>
                <a:gd name="connsiteX4" fmla="*/ 248220 w 492964"/>
                <a:gd name="connsiteY4" fmla="*/ 176 h 434816"/>
                <a:gd name="connsiteX5" fmla="*/ 221783 w 492964"/>
                <a:gd name="connsiteY5" fmla="*/ 22676 h 434816"/>
                <a:gd name="connsiteX6" fmla="*/ 212220 w 492964"/>
                <a:gd name="connsiteY6" fmla="*/ 203238 h 434816"/>
                <a:gd name="connsiteX7" fmla="*/ 161595 w 492964"/>
                <a:gd name="connsiteY7" fmla="*/ 290988 h 434816"/>
                <a:gd name="connsiteX8" fmla="*/ 11408 w 492964"/>
                <a:gd name="connsiteY8" fmla="*/ 390551 h 434816"/>
                <a:gd name="connsiteX9" fmla="*/ 1845 w 492964"/>
                <a:gd name="connsiteY9" fmla="*/ 420926 h 434816"/>
                <a:gd name="connsiteX10" fmla="*/ 34470 w 492964"/>
                <a:gd name="connsiteY10" fmla="*/ 432176 h 434816"/>
                <a:gd name="connsiteX11" fmla="*/ 195345 w 492964"/>
                <a:gd name="connsiteY11" fmla="*/ 349488 h 434816"/>
                <a:gd name="connsiteX12" fmla="*/ 297158 w 492964"/>
                <a:gd name="connsiteY12" fmla="*/ 348926 h 434816"/>
                <a:gd name="connsiteX13" fmla="*/ 458595 w 492964"/>
                <a:gd name="connsiteY13" fmla="*/ 430488 h 434816"/>
                <a:gd name="connsiteX14" fmla="*/ 491220 w 492964"/>
                <a:gd name="connsiteY14" fmla="*/ 418676 h 434816"/>
                <a:gd name="connsiteX15" fmla="*/ 481095 w 492964"/>
                <a:gd name="connsiteY15" fmla="*/ 388863 h 43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2964" h="434816">
                  <a:moveTo>
                    <a:pt x="481095" y="388863"/>
                  </a:moveTo>
                  <a:lnTo>
                    <a:pt x="330345" y="290988"/>
                  </a:lnTo>
                  <a:cubicBezTo>
                    <a:pt x="300533" y="271301"/>
                    <a:pt x="281408" y="238676"/>
                    <a:pt x="279158" y="202676"/>
                  </a:cubicBezTo>
                  <a:lnTo>
                    <a:pt x="269595" y="23238"/>
                  </a:lnTo>
                  <a:cubicBezTo>
                    <a:pt x="269033" y="11426"/>
                    <a:pt x="260033" y="1301"/>
                    <a:pt x="248220" y="176"/>
                  </a:cubicBezTo>
                  <a:cubicBezTo>
                    <a:pt x="234720" y="-1512"/>
                    <a:pt x="222908" y="9176"/>
                    <a:pt x="221783" y="22676"/>
                  </a:cubicBezTo>
                  <a:lnTo>
                    <a:pt x="212220" y="203238"/>
                  </a:lnTo>
                  <a:cubicBezTo>
                    <a:pt x="210533" y="238676"/>
                    <a:pt x="191408" y="271301"/>
                    <a:pt x="161595" y="290988"/>
                  </a:cubicBezTo>
                  <a:lnTo>
                    <a:pt x="11408" y="390551"/>
                  </a:lnTo>
                  <a:cubicBezTo>
                    <a:pt x="1283" y="397301"/>
                    <a:pt x="-2655" y="409676"/>
                    <a:pt x="1845" y="420926"/>
                  </a:cubicBezTo>
                  <a:cubicBezTo>
                    <a:pt x="7470" y="433301"/>
                    <a:pt x="22658" y="438363"/>
                    <a:pt x="34470" y="432176"/>
                  </a:cubicBezTo>
                  <a:lnTo>
                    <a:pt x="195345" y="349488"/>
                  </a:lnTo>
                  <a:cubicBezTo>
                    <a:pt x="227408" y="333176"/>
                    <a:pt x="265095" y="333176"/>
                    <a:pt x="297158" y="348926"/>
                  </a:cubicBezTo>
                  <a:lnTo>
                    <a:pt x="458595" y="430488"/>
                  </a:lnTo>
                  <a:cubicBezTo>
                    <a:pt x="470408" y="436676"/>
                    <a:pt x="485595" y="431613"/>
                    <a:pt x="491220" y="418676"/>
                  </a:cubicBezTo>
                  <a:cubicBezTo>
                    <a:pt x="495720" y="407988"/>
                    <a:pt x="491220" y="395051"/>
                    <a:pt x="481095" y="388863"/>
                  </a:cubicBezTo>
                  <a:close/>
                </a:path>
              </a:pathLst>
            </a:custGeom>
            <a:solidFill>
              <a:srgbClr val="FFFFFF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2FD02BB-BDB3-679D-DFB7-0E061168E042}"/>
                </a:ext>
              </a:extLst>
            </p:cNvPr>
            <p:cNvSpPr/>
            <p:nvPr/>
          </p:nvSpPr>
          <p:spPr>
            <a:xfrm>
              <a:off x="23474595" y="3751263"/>
              <a:ext cx="169515" cy="180592"/>
            </a:xfrm>
            <a:custGeom>
              <a:avLst/>
              <a:gdLst>
                <a:gd name="connsiteX0" fmla="*/ 17187 w 169515"/>
                <a:gd name="connsiteY0" fmla="*/ 180593 h 180592"/>
                <a:gd name="connsiteX1" fmla="*/ 2000 w 169515"/>
                <a:gd name="connsiteY1" fmla="*/ 171593 h 180592"/>
                <a:gd name="connsiteX2" fmla="*/ 9312 w 169515"/>
                <a:gd name="connsiteY2" fmla="*/ 149093 h 180592"/>
                <a:gd name="connsiteX3" fmla="*/ 126875 w 169515"/>
                <a:gd name="connsiteY3" fmla="*/ 148530 h 180592"/>
                <a:gd name="connsiteX4" fmla="*/ 134187 w 169515"/>
                <a:gd name="connsiteY4" fmla="*/ 171030 h 180592"/>
                <a:gd name="connsiteX5" fmla="*/ 111687 w 169515"/>
                <a:gd name="connsiteY5" fmla="*/ 178343 h 180592"/>
                <a:gd name="connsiteX6" fmla="*/ 25062 w 169515"/>
                <a:gd name="connsiteY6" fmla="*/ 178343 h 180592"/>
                <a:gd name="connsiteX7" fmla="*/ 17187 w 169515"/>
                <a:gd name="connsiteY7" fmla="*/ 180593 h 180592"/>
                <a:gd name="connsiteX8" fmla="*/ 152187 w 169515"/>
                <a:gd name="connsiteY8" fmla="*/ 122093 h 180592"/>
                <a:gd name="connsiteX9" fmla="*/ 143187 w 169515"/>
                <a:gd name="connsiteY9" fmla="*/ 119280 h 180592"/>
                <a:gd name="connsiteX10" fmla="*/ 84687 w 169515"/>
                <a:gd name="connsiteY10" fmla="*/ 18030 h 180592"/>
                <a:gd name="connsiteX11" fmla="*/ 100437 w 169515"/>
                <a:gd name="connsiteY11" fmla="*/ 30 h 180592"/>
                <a:gd name="connsiteX12" fmla="*/ 118437 w 169515"/>
                <a:gd name="connsiteY12" fmla="*/ 15780 h 180592"/>
                <a:gd name="connsiteX13" fmla="*/ 161750 w 169515"/>
                <a:gd name="connsiteY13" fmla="*/ 90593 h 180592"/>
                <a:gd name="connsiteX14" fmla="*/ 166812 w 169515"/>
                <a:gd name="connsiteY14" fmla="*/ 114218 h 180592"/>
                <a:gd name="connsiteX15" fmla="*/ 152187 w 169515"/>
                <a:gd name="connsiteY15" fmla="*/ 122093 h 18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9515" h="180592">
                  <a:moveTo>
                    <a:pt x="17187" y="180593"/>
                  </a:moveTo>
                  <a:cubicBezTo>
                    <a:pt x="11000" y="180593"/>
                    <a:pt x="5375" y="177218"/>
                    <a:pt x="2000" y="171593"/>
                  </a:cubicBezTo>
                  <a:cubicBezTo>
                    <a:pt x="-2500" y="163155"/>
                    <a:pt x="875" y="153030"/>
                    <a:pt x="9312" y="149093"/>
                  </a:cubicBezTo>
                  <a:cubicBezTo>
                    <a:pt x="45875" y="130530"/>
                    <a:pt x="89750" y="129968"/>
                    <a:pt x="126875" y="148530"/>
                  </a:cubicBezTo>
                  <a:cubicBezTo>
                    <a:pt x="135312" y="152468"/>
                    <a:pt x="138687" y="163155"/>
                    <a:pt x="134187" y="171030"/>
                  </a:cubicBezTo>
                  <a:cubicBezTo>
                    <a:pt x="130250" y="179468"/>
                    <a:pt x="119562" y="182843"/>
                    <a:pt x="111687" y="178343"/>
                  </a:cubicBezTo>
                  <a:cubicBezTo>
                    <a:pt x="84687" y="164843"/>
                    <a:pt x="52062" y="164843"/>
                    <a:pt x="25062" y="178343"/>
                  </a:cubicBezTo>
                  <a:cubicBezTo>
                    <a:pt x="22250" y="180030"/>
                    <a:pt x="19437" y="180593"/>
                    <a:pt x="17187" y="180593"/>
                  </a:cubicBezTo>
                  <a:close/>
                  <a:moveTo>
                    <a:pt x="152187" y="122093"/>
                  </a:moveTo>
                  <a:cubicBezTo>
                    <a:pt x="148812" y="122093"/>
                    <a:pt x="146000" y="120968"/>
                    <a:pt x="143187" y="119280"/>
                  </a:cubicBezTo>
                  <a:cubicBezTo>
                    <a:pt x="108875" y="96780"/>
                    <a:pt x="86937" y="59093"/>
                    <a:pt x="84687" y="18030"/>
                  </a:cubicBezTo>
                  <a:cubicBezTo>
                    <a:pt x="84125" y="8468"/>
                    <a:pt x="91437" y="593"/>
                    <a:pt x="100437" y="30"/>
                  </a:cubicBezTo>
                  <a:cubicBezTo>
                    <a:pt x="109437" y="-532"/>
                    <a:pt x="117875" y="6780"/>
                    <a:pt x="118437" y="15780"/>
                  </a:cubicBezTo>
                  <a:cubicBezTo>
                    <a:pt x="120125" y="46155"/>
                    <a:pt x="136437" y="74280"/>
                    <a:pt x="161750" y="90593"/>
                  </a:cubicBezTo>
                  <a:cubicBezTo>
                    <a:pt x="169625" y="95655"/>
                    <a:pt x="171875" y="106343"/>
                    <a:pt x="166812" y="114218"/>
                  </a:cubicBezTo>
                  <a:cubicBezTo>
                    <a:pt x="163437" y="119280"/>
                    <a:pt x="157812" y="122093"/>
                    <a:pt x="152187" y="122093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163190E-5748-3614-D0CE-603642228AB1}"/>
                </a:ext>
              </a:extLst>
            </p:cNvPr>
            <p:cNvSpPr/>
            <p:nvPr/>
          </p:nvSpPr>
          <p:spPr>
            <a:xfrm>
              <a:off x="23279723" y="3548018"/>
              <a:ext cx="526396" cy="468774"/>
            </a:xfrm>
            <a:custGeom>
              <a:avLst/>
              <a:gdLst>
                <a:gd name="connsiteX0" fmla="*/ 228934 w 526396"/>
                <a:gd name="connsiteY0" fmla="*/ 237587 h 468774"/>
                <a:gd name="connsiteX1" fmla="*/ 227809 w 526396"/>
                <a:gd name="connsiteY1" fmla="*/ 237587 h 468774"/>
                <a:gd name="connsiteX2" fmla="*/ 212059 w 526396"/>
                <a:gd name="connsiteY2" fmla="*/ 219587 h 468774"/>
                <a:gd name="connsiteX3" fmla="*/ 222184 w 526396"/>
                <a:gd name="connsiteY3" fmla="*/ 38462 h 468774"/>
                <a:gd name="connsiteX4" fmla="*/ 236247 w 526396"/>
                <a:gd name="connsiteY4" fmla="*/ 9775 h 468774"/>
                <a:gd name="connsiteX5" fmla="*/ 266622 w 526396"/>
                <a:gd name="connsiteY5" fmla="*/ 212 h 468774"/>
                <a:gd name="connsiteX6" fmla="*/ 303184 w 526396"/>
                <a:gd name="connsiteY6" fmla="*/ 39587 h 468774"/>
                <a:gd name="connsiteX7" fmla="*/ 313310 w 526396"/>
                <a:gd name="connsiteY7" fmla="*/ 219025 h 468774"/>
                <a:gd name="connsiteX8" fmla="*/ 297559 w 526396"/>
                <a:gd name="connsiteY8" fmla="*/ 237025 h 468774"/>
                <a:gd name="connsiteX9" fmla="*/ 279560 w 526396"/>
                <a:gd name="connsiteY9" fmla="*/ 221275 h 468774"/>
                <a:gd name="connsiteX10" fmla="*/ 269434 w 526396"/>
                <a:gd name="connsiteY10" fmla="*/ 41275 h 468774"/>
                <a:gd name="connsiteX11" fmla="*/ 263247 w 526396"/>
                <a:gd name="connsiteY11" fmla="*/ 33962 h 468774"/>
                <a:gd name="connsiteX12" fmla="*/ 258185 w 526396"/>
                <a:gd name="connsiteY12" fmla="*/ 35650 h 468774"/>
                <a:gd name="connsiteX13" fmla="*/ 255934 w 526396"/>
                <a:gd name="connsiteY13" fmla="*/ 40712 h 468774"/>
                <a:gd name="connsiteX14" fmla="*/ 245809 w 526396"/>
                <a:gd name="connsiteY14" fmla="*/ 221837 h 468774"/>
                <a:gd name="connsiteX15" fmla="*/ 228934 w 526396"/>
                <a:gd name="connsiteY15" fmla="*/ 237587 h 468774"/>
                <a:gd name="connsiteX16" fmla="*/ 485997 w 526396"/>
                <a:gd name="connsiteY16" fmla="*/ 467650 h 468774"/>
                <a:gd name="connsiteX17" fmla="*/ 467435 w 526396"/>
                <a:gd name="connsiteY17" fmla="*/ 463150 h 468774"/>
                <a:gd name="connsiteX18" fmla="*/ 295872 w 526396"/>
                <a:gd name="connsiteY18" fmla="*/ 376525 h 468774"/>
                <a:gd name="connsiteX19" fmla="*/ 288559 w 526396"/>
                <a:gd name="connsiteY19" fmla="*/ 354025 h 468774"/>
                <a:gd name="connsiteX20" fmla="*/ 311059 w 526396"/>
                <a:gd name="connsiteY20" fmla="*/ 346712 h 468774"/>
                <a:gd name="connsiteX21" fmla="*/ 482622 w 526396"/>
                <a:gd name="connsiteY21" fmla="*/ 433337 h 468774"/>
                <a:gd name="connsiteX22" fmla="*/ 488247 w 526396"/>
                <a:gd name="connsiteY22" fmla="*/ 433900 h 468774"/>
                <a:gd name="connsiteX23" fmla="*/ 492185 w 526396"/>
                <a:gd name="connsiteY23" fmla="*/ 429962 h 468774"/>
                <a:gd name="connsiteX24" fmla="*/ 488809 w 526396"/>
                <a:gd name="connsiteY24" fmla="*/ 420962 h 468774"/>
                <a:gd name="connsiteX25" fmla="*/ 338060 w 526396"/>
                <a:gd name="connsiteY25" fmla="*/ 322525 h 468774"/>
                <a:gd name="connsiteX26" fmla="*/ 332997 w 526396"/>
                <a:gd name="connsiteY26" fmla="*/ 298900 h 468774"/>
                <a:gd name="connsiteX27" fmla="*/ 356622 w 526396"/>
                <a:gd name="connsiteY27" fmla="*/ 293837 h 468774"/>
                <a:gd name="connsiteX28" fmla="*/ 507372 w 526396"/>
                <a:gd name="connsiteY28" fmla="*/ 391712 h 468774"/>
                <a:gd name="connsiteX29" fmla="*/ 523122 w 526396"/>
                <a:gd name="connsiteY29" fmla="*/ 442900 h 468774"/>
                <a:gd name="connsiteX30" fmla="*/ 499497 w 526396"/>
                <a:gd name="connsiteY30" fmla="*/ 464837 h 468774"/>
                <a:gd name="connsiteX31" fmla="*/ 485997 w 526396"/>
                <a:gd name="connsiteY31" fmla="*/ 467650 h 468774"/>
                <a:gd name="connsiteX32" fmla="*/ 40497 w 526396"/>
                <a:gd name="connsiteY32" fmla="*/ 468775 h 468774"/>
                <a:gd name="connsiteX33" fmla="*/ 26997 w 526396"/>
                <a:gd name="connsiteY33" fmla="*/ 466525 h 468774"/>
                <a:gd name="connsiteX34" fmla="*/ 3372 w 526396"/>
                <a:gd name="connsiteY34" fmla="*/ 444587 h 468774"/>
                <a:gd name="connsiteX35" fmla="*/ 19122 w 526396"/>
                <a:gd name="connsiteY35" fmla="*/ 393400 h 468774"/>
                <a:gd name="connsiteX36" fmla="*/ 169872 w 526396"/>
                <a:gd name="connsiteY36" fmla="*/ 293837 h 468774"/>
                <a:gd name="connsiteX37" fmla="*/ 193497 w 526396"/>
                <a:gd name="connsiteY37" fmla="*/ 298900 h 468774"/>
                <a:gd name="connsiteX38" fmla="*/ 188434 w 526396"/>
                <a:gd name="connsiteY38" fmla="*/ 322525 h 468774"/>
                <a:gd name="connsiteX39" fmla="*/ 37122 w 526396"/>
                <a:gd name="connsiteY39" fmla="*/ 422087 h 468774"/>
                <a:gd name="connsiteX40" fmla="*/ 33747 w 526396"/>
                <a:gd name="connsiteY40" fmla="*/ 431087 h 468774"/>
                <a:gd name="connsiteX41" fmla="*/ 37684 w 526396"/>
                <a:gd name="connsiteY41" fmla="*/ 435025 h 468774"/>
                <a:gd name="connsiteX42" fmla="*/ 43309 w 526396"/>
                <a:gd name="connsiteY42" fmla="*/ 434462 h 468774"/>
                <a:gd name="connsiteX43" fmla="*/ 214310 w 526396"/>
                <a:gd name="connsiteY43" fmla="*/ 346712 h 468774"/>
                <a:gd name="connsiteX44" fmla="*/ 236810 w 526396"/>
                <a:gd name="connsiteY44" fmla="*/ 354025 h 468774"/>
                <a:gd name="connsiteX45" fmla="*/ 229497 w 526396"/>
                <a:gd name="connsiteY45" fmla="*/ 376525 h 468774"/>
                <a:gd name="connsiteX46" fmla="*/ 59059 w 526396"/>
                <a:gd name="connsiteY46" fmla="*/ 464275 h 468774"/>
                <a:gd name="connsiteX47" fmla="*/ 40497 w 526396"/>
                <a:gd name="connsiteY47" fmla="*/ 468775 h 46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26396" h="468774">
                  <a:moveTo>
                    <a:pt x="228934" y="237587"/>
                  </a:moveTo>
                  <a:lnTo>
                    <a:pt x="227809" y="237587"/>
                  </a:lnTo>
                  <a:cubicBezTo>
                    <a:pt x="218247" y="237025"/>
                    <a:pt x="211497" y="229150"/>
                    <a:pt x="212059" y="219587"/>
                  </a:cubicBezTo>
                  <a:lnTo>
                    <a:pt x="222184" y="38462"/>
                  </a:lnTo>
                  <a:cubicBezTo>
                    <a:pt x="222747" y="27212"/>
                    <a:pt x="227809" y="17087"/>
                    <a:pt x="236247" y="9775"/>
                  </a:cubicBezTo>
                  <a:cubicBezTo>
                    <a:pt x="244684" y="2462"/>
                    <a:pt x="255934" y="-913"/>
                    <a:pt x="266622" y="212"/>
                  </a:cubicBezTo>
                  <a:cubicBezTo>
                    <a:pt x="286309" y="2462"/>
                    <a:pt x="302060" y="19337"/>
                    <a:pt x="303184" y="39587"/>
                  </a:cubicBezTo>
                  <a:lnTo>
                    <a:pt x="313310" y="219025"/>
                  </a:lnTo>
                  <a:cubicBezTo>
                    <a:pt x="313872" y="228587"/>
                    <a:pt x="306560" y="236462"/>
                    <a:pt x="297559" y="237025"/>
                  </a:cubicBezTo>
                  <a:cubicBezTo>
                    <a:pt x="288559" y="237587"/>
                    <a:pt x="280122" y="230275"/>
                    <a:pt x="279560" y="221275"/>
                  </a:cubicBezTo>
                  <a:lnTo>
                    <a:pt x="269434" y="41275"/>
                  </a:lnTo>
                  <a:cubicBezTo>
                    <a:pt x="269434" y="37337"/>
                    <a:pt x="266622" y="33962"/>
                    <a:pt x="263247" y="33962"/>
                  </a:cubicBezTo>
                  <a:cubicBezTo>
                    <a:pt x="260997" y="33962"/>
                    <a:pt x="258747" y="34525"/>
                    <a:pt x="258185" y="35650"/>
                  </a:cubicBezTo>
                  <a:cubicBezTo>
                    <a:pt x="257622" y="36212"/>
                    <a:pt x="255934" y="37900"/>
                    <a:pt x="255934" y="40712"/>
                  </a:cubicBezTo>
                  <a:lnTo>
                    <a:pt x="245809" y="221837"/>
                  </a:lnTo>
                  <a:cubicBezTo>
                    <a:pt x="245247" y="230837"/>
                    <a:pt x="237934" y="237587"/>
                    <a:pt x="228934" y="237587"/>
                  </a:cubicBezTo>
                  <a:close/>
                  <a:moveTo>
                    <a:pt x="485997" y="467650"/>
                  </a:moveTo>
                  <a:cubicBezTo>
                    <a:pt x="479809" y="467650"/>
                    <a:pt x="473622" y="465962"/>
                    <a:pt x="467435" y="463150"/>
                  </a:cubicBezTo>
                  <a:lnTo>
                    <a:pt x="295872" y="376525"/>
                  </a:lnTo>
                  <a:cubicBezTo>
                    <a:pt x="287435" y="372587"/>
                    <a:pt x="284060" y="361900"/>
                    <a:pt x="288559" y="354025"/>
                  </a:cubicBezTo>
                  <a:cubicBezTo>
                    <a:pt x="292497" y="345587"/>
                    <a:pt x="303184" y="342212"/>
                    <a:pt x="311059" y="346712"/>
                  </a:cubicBezTo>
                  <a:lnTo>
                    <a:pt x="482622" y="433337"/>
                  </a:lnTo>
                  <a:cubicBezTo>
                    <a:pt x="484872" y="434462"/>
                    <a:pt x="487122" y="433900"/>
                    <a:pt x="488247" y="433900"/>
                  </a:cubicBezTo>
                  <a:cubicBezTo>
                    <a:pt x="489372" y="433337"/>
                    <a:pt x="491059" y="432212"/>
                    <a:pt x="492185" y="429962"/>
                  </a:cubicBezTo>
                  <a:cubicBezTo>
                    <a:pt x="493310" y="427150"/>
                    <a:pt x="492185" y="423212"/>
                    <a:pt x="488809" y="420962"/>
                  </a:cubicBezTo>
                  <a:lnTo>
                    <a:pt x="338060" y="322525"/>
                  </a:lnTo>
                  <a:cubicBezTo>
                    <a:pt x="330185" y="317462"/>
                    <a:pt x="327934" y="306775"/>
                    <a:pt x="332997" y="298900"/>
                  </a:cubicBezTo>
                  <a:cubicBezTo>
                    <a:pt x="338060" y="291025"/>
                    <a:pt x="348747" y="288775"/>
                    <a:pt x="356622" y="293837"/>
                  </a:cubicBezTo>
                  <a:lnTo>
                    <a:pt x="507372" y="391712"/>
                  </a:lnTo>
                  <a:cubicBezTo>
                    <a:pt x="524247" y="402962"/>
                    <a:pt x="530997" y="424900"/>
                    <a:pt x="523122" y="442900"/>
                  </a:cubicBezTo>
                  <a:cubicBezTo>
                    <a:pt x="518622" y="453025"/>
                    <a:pt x="510185" y="460900"/>
                    <a:pt x="499497" y="464837"/>
                  </a:cubicBezTo>
                  <a:cubicBezTo>
                    <a:pt x="494997" y="466525"/>
                    <a:pt x="490497" y="467650"/>
                    <a:pt x="485997" y="467650"/>
                  </a:cubicBezTo>
                  <a:close/>
                  <a:moveTo>
                    <a:pt x="40497" y="468775"/>
                  </a:moveTo>
                  <a:cubicBezTo>
                    <a:pt x="35997" y="468775"/>
                    <a:pt x="31497" y="468212"/>
                    <a:pt x="26997" y="466525"/>
                  </a:cubicBezTo>
                  <a:cubicBezTo>
                    <a:pt x="16309" y="462587"/>
                    <a:pt x="7872" y="455275"/>
                    <a:pt x="3372" y="444587"/>
                  </a:cubicBezTo>
                  <a:cubicBezTo>
                    <a:pt x="-4503" y="426587"/>
                    <a:pt x="1684" y="404650"/>
                    <a:pt x="19122" y="393400"/>
                  </a:cubicBezTo>
                  <a:lnTo>
                    <a:pt x="169872" y="293837"/>
                  </a:lnTo>
                  <a:cubicBezTo>
                    <a:pt x="177747" y="288775"/>
                    <a:pt x="187872" y="291025"/>
                    <a:pt x="193497" y="298900"/>
                  </a:cubicBezTo>
                  <a:cubicBezTo>
                    <a:pt x="198559" y="306775"/>
                    <a:pt x="196310" y="316900"/>
                    <a:pt x="188434" y="322525"/>
                  </a:cubicBezTo>
                  <a:lnTo>
                    <a:pt x="37122" y="422087"/>
                  </a:lnTo>
                  <a:cubicBezTo>
                    <a:pt x="33747" y="424337"/>
                    <a:pt x="32622" y="428275"/>
                    <a:pt x="33747" y="431087"/>
                  </a:cubicBezTo>
                  <a:cubicBezTo>
                    <a:pt x="34872" y="433337"/>
                    <a:pt x="36559" y="434462"/>
                    <a:pt x="37684" y="435025"/>
                  </a:cubicBezTo>
                  <a:cubicBezTo>
                    <a:pt x="38809" y="435587"/>
                    <a:pt x="41059" y="435587"/>
                    <a:pt x="43309" y="434462"/>
                  </a:cubicBezTo>
                  <a:lnTo>
                    <a:pt x="214310" y="346712"/>
                  </a:lnTo>
                  <a:cubicBezTo>
                    <a:pt x="222747" y="342212"/>
                    <a:pt x="232872" y="345587"/>
                    <a:pt x="236810" y="354025"/>
                  </a:cubicBezTo>
                  <a:cubicBezTo>
                    <a:pt x="241310" y="362462"/>
                    <a:pt x="237934" y="372587"/>
                    <a:pt x="229497" y="376525"/>
                  </a:cubicBezTo>
                  <a:lnTo>
                    <a:pt x="59059" y="464275"/>
                  </a:lnTo>
                  <a:cubicBezTo>
                    <a:pt x="52872" y="467087"/>
                    <a:pt x="46684" y="468775"/>
                    <a:pt x="40497" y="468775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3E5DBC6-64F4-C361-366E-D1F05569843E}"/>
                </a:ext>
              </a:extLst>
            </p:cNvPr>
            <p:cNvSpPr/>
            <p:nvPr/>
          </p:nvSpPr>
          <p:spPr>
            <a:xfrm>
              <a:off x="23519908" y="3823856"/>
              <a:ext cx="45000" cy="45000"/>
            </a:xfrm>
            <a:custGeom>
              <a:avLst/>
              <a:gdLst>
                <a:gd name="connsiteX0" fmla="*/ 0 w 45000"/>
                <a:gd name="connsiteY0" fmla="*/ 22500 h 45000"/>
                <a:gd name="connsiteX1" fmla="*/ 22500 w 45000"/>
                <a:gd name="connsiteY1" fmla="*/ 45000 h 45000"/>
                <a:gd name="connsiteX2" fmla="*/ 45000 w 45000"/>
                <a:gd name="connsiteY2" fmla="*/ 22500 h 45000"/>
                <a:gd name="connsiteX3" fmla="*/ 22500 w 45000"/>
                <a:gd name="connsiteY3" fmla="*/ 0 h 45000"/>
                <a:gd name="connsiteX4" fmla="*/ 0 w 45000"/>
                <a:gd name="connsiteY4" fmla="*/ 2250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0" h="45000">
                  <a:moveTo>
                    <a:pt x="0" y="22500"/>
                  </a:moveTo>
                  <a:cubicBezTo>
                    <a:pt x="0" y="34926"/>
                    <a:pt x="10074" y="45000"/>
                    <a:pt x="22500" y="45000"/>
                  </a:cubicBezTo>
                  <a:cubicBezTo>
                    <a:pt x="34926" y="45000"/>
                    <a:pt x="45000" y="34926"/>
                    <a:pt x="45000" y="22500"/>
                  </a:cubicBezTo>
                  <a:cubicBezTo>
                    <a:pt x="45000" y="10074"/>
                    <a:pt x="34926" y="0"/>
                    <a:pt x="22500" y="0"/>
                  </a:cubicBezTo>
                  <a:cubicBezTo>
                    <a:pt x="10074" y="0"/>
                    <a:pt x="0" y="10074"/>
                    <a:pt x="0" y="22500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2EE2134-9089-FA57-5BCD-09BCF71F249D}"/>
              </a:ext>
            </a:extLst>
          </p:cNvPr>
          <p:cNvSpPr/>
          <p:nvPr/>
        </p:nvSpPr>
        <p:spPr>
          <a:xfrm>
            <a:off x="4757540" y="133765"/>
            <a:ext cx="1372558" cy="1620000"/>
          </a:xfrm>
          <a:prstGeom prst="roundRect">
            <a:avLst>
              <a:gd name="adj" fmla="val 5938"/>
            </a:avLst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06A0ED-21A6-EE5A-D324-E4A8878E6981}"/>
              </a:ext>
            </a:extLst>
          </p:cNvPr>
          <p:cNvGrpSpPr>
            <a:grpSpLocks noChangeAspect="1"/>
          </p:cNvGrpSpPr>
          <p:nvPr/>
        </p:nvGrpSpPr>
        <p:grpSpPr>
          <a:xfrm>
            <a:off x="5066406" y="299554"/>
            <a:ext cx="754831" cy="754380"/>
            <a:chOff x="26939403" y="2429693"/>
            <a:chExt cx="1363434" cy="136262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B9E1C56-5D0C-CFCD-D363-5D1019DA580D}"/>
                </a:ext>
              </a:extLst>
            </p:cNvPr>
            <p:cNvSpPr/>
            <p:nvPr/>
          </p:nvSpPr>
          <p:spPr>
            <a:xfrm>
              <a:off x="27015089" y="2624585"/>
              <a:ext cx="1080151" cy="1135294"/>
            </a:xfrm>
            <a:custGeom>
              <a:avLst/>
              <a:gdLst>
                <a:gd name="connsiteX0" fmla="*/ 365760 w 1826972"/>
                <a:gd name="connsiteY0" fmla="*/ 1920242 h 1920241"/>
                <a:gd name="connsiteX1" fmla="*/ 0 w 1826972"/>
                <a:gd name="connsiteY1" fmla="*/ 1920242 h 1920241"/>
                <a:gd name="connsiteX2" fmla="*/ 73152 w 1826972"/>
                <a:gd name="connsiteY2" fmla="*/ 0 h 1920241"/>
                <a:gd name="connsiteX3" fmla="*/ 292608 w 1826972"/>
                <a:gd name="connsiteY3" fmla="*/ 0 h 1920241"/>
                <a:gd name="connsiteX4" fmla="*/ 338328 w 1826972"/>
                <a:gd name="connsiteY4" fmla="*/ 1201523 h 1920241"/>
                <a:gd name="connsiteX5" fmla="*/ 1097281 w 1826972"/>
                <a:gd name="connsiteY5" fmla="*/ 822961 h 1920241"/>
                <a:gd name="connsiteX6" fmla="*/ 1097281 w 1826972"/>
                <a:gd name="connsiteY6" fmla="*/ 1188721 h 1920241"/>
                <a:gd name="connsiteX7" fmla="*/ 1826973 w 1826972"/>
                <a:gd name="connsiteY7" fmla="*/ 822961 h 1920241"/>
                <a:gd name="connsiteX8" fmla="*/ 1826973 w 1826972"/>
                <a:gd name="connsiteY8" fmla="*/ 1920242 h 192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6972" h="1920241">
                  <a:moveTo>
                    <a:pt x="365760" y="1920242"/>
                  </a:moveTo>
                  <a:lnTo>
                    <a:pt x="0" y="1920242"/>
                  </a:lnTo>
                  <a:lnTo>
                    <a:pt x="73152" y="0"/>
                  </a:lnTo>
                  <a:lnTo>
                    <a:pt x="292608" y="0"/>
                  </a:lnTo>
                  <a:lnTo>
                    <a:pt x="338328" y="1201523"/>
                  </a:lnTo>
                  <a:lnTo>
                    <a:pt x="1097281" y="822961"/>
                  </a:lnTo>
                  <a:lnTo>
                    <a:pt x="1097281" y="1188721"/>
                  </a:lnTo>
                  <a:lnTo>
                    <a:pt x="1826973" y="822961"/>
                  </a:lnTo>
                  <a:lnTo>
                    <a:pt x="1826973" y="1920242"/>
                  </a:lnTo>
                  <a:close/>
                </a:path>
              </a:pathLst>
            </a:custGeom>
            <a:solidFill>
              <a:srgbClr val="FFFFFF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19C5241-D6BF-DAF0-6B65-DCD23838BABA}"/>
                </a:ext>
              </a:extLst>
            </p:cNvPr>
            <p:cNvSpPr/>
            <p:nvPr/>
          </p:nvSpPr>
          <p:spPr>
            <a:xfrm>
              <a:off x="27015089" y="2894893"/>
              <a:ext cx="216246" cy="897423"/>
            </a:xfrm>
            <a:custGeom>
              <a:avLst/>
              <a:gdLst>
                <a:gd name="connsiteX0" fmla="*/ 38405 w 365760"/>
                <a:gd name="connsiteY0" fmla="*/ 457200 h 1517905"/>
                <a:gd name="connsiteX1" fmla="*/ 327355 w 365760"/>
                <a:gd name="connsiteY1" fmla="*/ 457200 h 1517905"/>
                <a:gd name="connsiteX2" fmla="*/ 310896 w 365760"/>
                <a:gd name="connsiteY2" fmla="*/ 0 h 1517905"/>
                <a:gd name="connsiteX3" fmla="*/ 54864 w 365760"/>
                <a:gd name="connsiteY3" fmla="*/ 0 h 1517905"/>
                <a:gd name="connsiteX4" fmla="*/ 20117 w 365760"/>
                <a:gd name="connsiteY4" fmla="*/ 914401 h 1517905"/>
                <a:gd name="connsiteX5" fmla="*/ 0 w 365760"/>
                <a:gd name="connsiteY5" fmla="*/ 1517905 h 1517905"/>
                <a:gd name="connsiteX6" fmla="*/ 365760 w 365760"/>
                <a:gd name="connsiteY6" fmla="*/ 1517905 h 1517905"/>
                <a:gd name="connsiteX7" fmla="*/ 345644 w 365760"/>
                <a:gd name="connsiteY7" fmla="*/ 914401 h 151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760" h="1517905">
                  <a:moveTo>
                    <a:pt x="38405" y="457200"/>
                  </a:moveTo>
                  <a:lnTo>
                    <a:pt x="327355" y="457200"/>
                  </a:lnTo>
                  <a:lnTo>
                    <a:pt x="310896" y="0"/>
                  </a:lnTo>
                  <a:lnTo>
                    <a:pt x="54864" y="0"/>
                  </a:lnTo>
                  <a:close/>
                  <a:moveTo>
                    <a:pt x="20117" y="914401"/>
                  </a:moveTo>
                  <a:lnTo>
                    <a:pt x="0" y="1517905"/>
                  </a:lnTo>
                  <a:lnTo>
                    <a:pt x="365760" y="1517905"/>
                  </a:lnTo>
                  <a:lnTo>
                    <a:pt x="345644" y="914401"/>
                  </a:lnTo>
                  <a:close/>
                </a:path>
              </a:pathLst>
            </a:custGeom>
            <a:solidFill>
              <a:srgbClr val="5B9BD5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5786FA1-143D-5EFA-DCEB-D9992E529C3B}"/>
                </a:ext>
              </a:extLst>
            </p:cNvPr>
            <p:cNvSpPr/>
            <p:nvPr/>
          </p:nvSpPr>
          <p:spPr>
            <a:xfrm>
              <a:off x="27339459" y="3403073"/>
              <a:ext cx="659551" cy="259496"/>
            </a:xfrm>
            <a:custGeom>
              <a:avLst/>
              <a:gdLst>
                <a:gd name="connsiteX0" fmla="*/ 0 w 1115568"/>
                <a:gd name="connsiteY0" fmla="*/ 91440 h 438912"/>
                <a:gd name="connsiteX1" fmla="*/ 0 w 1115568"/>
                <a:gd name="connsiteY1" fmla="*/ 438912 h 438912"/>
                <a:gd name="connsiteX2" fmla="*/ 182880 w 1115568"/>
                <a:gd name="connsiteY2" fmla="*/ 438912 h 438912"/>
                <a:gd name="connsiteX3" fmla="*/ 182880 w 1115568"/>
                <a:gd name="connsiteY3" fmla="*/ 91440 h 438912"/>
                <a:gd name="connsiteX4" fmla="*/ 91440 w 1115568"/>
                <a:gd name="connsiteY4" fmla="*/ 0 h 438912"/>
                <a:gd name="connsiteX5" fmla="*/ 0 w 1115568"/>
                <a:gd name="connsiteY5" fmla="*/ 91440 h 438912"/>
                <a:gd name="connsiteX6" fmla="*/ 310896 w 1115568"/>
                <a:gd name="connsiteY6" fmla="*/ 91440 h 438912"/>
                <a:gd name="connsiteX7" fmla="*/ 310896 w 1115568"/>
                <a:gd name="connsiteY7" fmla="*/ 438912 h 438912"/>
                <a:gd name="connsiteX8" fmla="*/ 493776 w 1115568"/>
                <a:gd name="connsiteY8" fmla="*/ 438912 h 438912"/>
                <a:gd name="connsiteX9" fmla="*/ 493776 w 1115568"/>
                <a:gd name="connsiteY9" fmla="*/ 91440 h 438912"/>
                <a:gd name="connsiteX10" fmla="*/ 402336 w 1115568"/>
                <a:gd name="connsiteY10" fmla="*/ 0 h 438912"/>
                <a:gd name="connsiteX11" fmla="*/ 310896 w 1115568"/>
                <a:gd name="connsiteY11" fmla="*/ 91440 h 438912"/>
                <a:gd name="connsiteX12" fmla="*/ 621793 w 1115568"/>
                <a:gd name="connsiteY12" fmla="*/ 91440 h 438912"/>
                <a:gd name="connsiteX13" fmla="*/ 621793 w 1115568"/>
                <a:gd name="connsiteY13" fmla="*/ 438912 h 438912"/>
                <a:gd name="connsiteX14" fmla="*/ 804673 w 1115568"/>
                <a:gd name="connsiteY14" fmla="*/ 438912 h 438912"/>
                <a:gd name="connsiteX15" fmla="*/ 804673 w 1115568"/>
                <a:gd name="connsiteY15" fmla="*/ 91440 h 438912"/>
                <a:gd name="connsiteX16" fmla="*/ 713233 w 1115568"/>
                <a:gd name="connsiteY16" fmla="*/ 0 h 438912"/>
                <a:gd name="connsiteX17" fmla="*/ 621793 w 1115568"/>
                <a:gd name="connsiteY17" fmla="*/ 91440 h 438912"/>
                <a:gd name="connsiteX18" fmla="*/ 932689 w 1115568"/>
                <a:gd name="connsiteY18" fmla="*/ 91440 h 438912"/>
                <a:gd name="connsiteX19" fmla="*/ 932689 w 1115568"/>
                <a:gd name="connsiteY19" fmla="*/ 438912 h 438912"/>
                <a:gd name="connsiteX20" fmla="*/ 1115569 w 1115568"/>
                <a:gd name="connsiteY20" fmla="*/ 438912 h 438912"/>
                <a:gd name="connsiteX21" fmla="*/ 1115569 w 1115568"/>
                <a:gd name="connsiteY21" fmla="*/ 91440 h 438912"/>
                <a:gd name="connsiteX22" fmla="*/ 1024129 w 1115568"/>
                <a:gd name="connsiteY22" fmla="*/ 0 h 438912"/>
                <a:gd name="connsiteX23" fmla="*/ 932689 w 1115568"/>
                <a:gd name="connsiteY23" fmla="*/ 9144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15568" h="438912">
                  <a:moveTo>
                    <a:pt x="0" y="91440"/>
                  </a:moveTo>
                  <a:lnTo>
                    <a:pt x="0" y="438912"/>
                  </a:lnTo>
                  <a:lnTo>
                    <a:pt x="182880" y="438912"/>
                  </a:lnTo>
                  <a:lnTo>
                    <a:pt x="182880" y="91440"/>
                  </a:lnTo>
                  <a:cubicBezTo>
                    <a:pt x="182880" y="40234"/>
                    <a:pt x="142647" y="0"/>
                    <a:pt x="91440" y="0"/>
                  </a:cubicBezTo>
                  <a:cubicBezTo>
                    <a:pt x="40234" y="0"/>
                    <a:pt x="0" y="40234"/>
                    <a:pt x="0" y="91440"/>
                  </a:cubicBezTo>
                  <a:close/>
                  <a:moveTo>
                    <a:pt x="310896" y="91440"/>
                  </a:moveTo>
                  <a:lnTo>
                    <a:pt x="310896" y="438912"/>
                  </a:lnTo>
                  <a:lnTo>
                    <a:pt x="493776" y="438912"/>
                  </a:lnTo>
                  <a:lnTo>
                    <a:pt x="493776" y="91440"/>
                  </a:lnTo>
                  <a:cubicBezTo>
                    <a:pt x="493776" y="40234"/>
                    <a:pt x="453543" y="0"/>
                    <a:pt x="402336" y="0"/>
                  </a:cubicBezTo>
                  <a:cubicBezTo>
                    <a:pt x="351130" y="0"/>
                    <a:pt x="310896" y="40234"/>
                    <a:pt x="310896" y="91440"/>
                  </a:cubicBezTo>
                  <a:close/>
                  <a:moveTo>
                    <a:pt x="621793" y="91440"/>
                  </a:moveTo>
                  <a:lnTo>
                    <a:pt x="621793" y="438912"/>
                  </a:lnTo>
                  <a:lnTo>
                    <a:pt x="804673" y="438912"/>
                  </a:lnTo>
                  <a:lnTo>
                    <a:pt x="804673" y="91440"/>
                  </a:lnTo>
                  <a:cubicBezTo>
                    <a:pt x="804673" y="40234"/>
                    <a:pt x="764439" y="0"/>
                    <a:pt x="713233" y="0"/>
                  </a:cubicBezTo>
                  <a:cubicBezTo>
                    <a:pt x="662026" y="0"/>
                    <a:pt x="621793" y="40234"/>
                    <a:pt x="621793" y="91440"/>
                  </a:cubicBezTo>
                  <a:close/>
                  <a:moveTo>
                    <a:pt x="932689" y="91440"/>
                  </a:moveTo>
                  <a:lnTo>
                    <a:pt x="932689" y="438912"/>
                  </a:lnTo>
                  <a:lnTo>
                    <a:pt x="1115569" y="438912"/>
                  </a:lnTo>
                  <a:lnTo>
                    <a:pt x="1115569" y="91440"/>
                  </a:lnTo>
                  <a:cubicBezTo>
                    <a:pt x="1115569" y="40234"/>
                    <a:pt x="1075335" y="0"/>
                    <a:pt x="1024129" y="0"/>
                  </a:cubicBezTo>
                  <a:cubicBezTo>
                    <a:pt x="972922" y="0"/>
                    <a:pt x="932689" y="40234"/>
                    <a:pt x="932689" y="91440"/>
                  </a:cubicBezTo>
                  <a:close/>
                </a:path>
              </a:pathLst>
            </a:custGeom>
            <a:solidFill>
              <a:srgbClr val="C3DBEA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0163A34-762F-6291-F867-D8E1138E399D}"/>
                </a:ext>
              </a:extLst>
            </p:cNvPr>
            <p:cNvSpPr/>
            <p:nvPr/>
          </p:nvSpPr>
          <p:spPr>
            <a:xfrm>
              <a:off x="27307022" y="3500384"/>
              <a:ext cx="820655" cy="64874"/>
            </a:xfrm>
            <a:custGeom>
              <a:avLst/>
              <a:gdLst>
                <a:gd name="connsiteX0" fmla="*/ 1333196 w 1388060"/>
                <a:gd name="connsiteY0" fmla="*/ 109728 h 109728"/>
                <a:gd name="connsiteX1" fmla="*/ 54864 w 1388060"/>
                <a:gd name="connsiteY1" fmla="*/ 109728 h 109728"/>
                <a:gd name="connsiteX2" fmla="*/ 0 w 1388060"/>
                <a:gd name="connsiteY2" fmla="*/ 54864 h 109728"/>
                <a:gd name="connsiteX3" fmla="*/ 54864 w 1388060"/>
                <a:gd name="connsiteY3" fmla="*/ 0 h 109728"/>
                <a:gd name="connsiteX4" fmla="*/ 1333196 w 1388060"/>
                <a:gd name="connsiteY4" fmla="*/ 0 h 109728"/>
                <a:gd name="connsiteX5" fmla="*/ 1388060 w 1388060"/>
                <a:gd name="connsiteY5" fmla="*/ 54864 h 109728"/>
                <a:gd name="connsiteX6" fmla="*/ 1333196 w 1388060"/>
                <a:gd name="connsiteY6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8060" h="109728">
                  <a:moveTo>
                    <a:pt x="1333196" y="109728"/>
                  </a:moveTo>
                  <a:lnTo>
                    <a:pt x="54864" y="109728"/>
                  </a:lnTo>
                  <a:cubicBezTo>
                    <a:pt x="23774" y="109728"/>
                    <a:pt x="0" y="85954"/>
                    <a:pt x="0" y="54864"/>
                  </a:cubicBezTo>
                  <a:cubicBezTo>
                    <a:pt x="0" y="23774"/>
                    <a:pt x="23774" y="0"/>
                    <a:pt x="54864" y="0"/>
                  </a:cubicBezTo>
                  <a:lnTo>
                    <a:pt x="1333196" y="0"/>
                  </a:lnTo>
                  <a:cubicBezTo>
                    <a:pt x="1364286" y="0"/>
                    <a:pt x="1388060" y="23774"/>
                    <a:pt x="1388060" y="54864"/>
                  </a:cubicBezTo>
                  <a:cubicBezTo>
                    <a:pt x="1388060" y="85954"/>
                    <a:pt x="1364286" y="109728"/>
                    <a:pt x="1333196" y="109728"/>
                  </a:cubicBezTo>
                  <a:close/>
                </a:path>
              </a:pathLst>
            </a:custGeom>
            <a:solidFill>
              <a:srgbClr val="FFFFFF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717D8C4-A8BD-0699-BB41-E27B7A289840}"/>
                </a:ext>
              </a:extLst>
            </p:cNvPr>
            <p:cNvSpPr/>
            <p:nvPr/>
          </p:nvSpPr>
          <p:spPr>
            <a:xfrm>
              <a:off x="27182752" y="3078392"/>
              <a:ext cx="944925" cy="713924"/>
            </a:xfrm>
            <a:custGeom>
              <a:avLst/>
              <a:gdLst>
                <a:gd name="connsiteX0" fmla="*/ 1543386 w 1598250"/>
                <a:gd name="connsiteY0" fmla="*/ 1207534 h 1207534"/>
                <a:gd name="connsiteX1" fmla="*/ 1488522 w 1598250"/>
                <a:gd name="connsiteY1" fmla="*/ 1152670 h 1207534"/>
                <a:gd name="connsiteX2" fmla="*/ 1488522 w 1598250"/>
                <a:gd name="connsiteY2" fmla="*/ 145001 h 1207534"/>
                <a:gd name="connsiteX3" fmla="*/ 837469 w 1598250"/>
                <a:gd name="connsiteY3" fmla="*/ 470527 h 1207534"/>
                <a:gd name="connsiteX4" fmla="*/ 784433 w 1598250"/>
                <a:gd name="connsiteY4" fmla="*/ 468699 h 1207534"/>
                <a:gd name="connsiteX5" fmla="*/ 758830 w 1598250"/>
                <a:gd name="connsiteY5" fmla="*/ 421150 h 1207534"/>
                <a:gd name="connsiteX6" fmla="*/ 758830 w 1598250"/>
                <a:gd name="connsiteY6" fmla="*/ 145001 h 1207534"/>
                <a:gd name="connsiteX7" fmla="*/ 78516 w 1598250"/>
                <a:gd name="connsiteY7" fmla="*/ 483329 h 1207534"/>
                <a:gd name="connsiteX8" fmla="*/ 5364 w 1598250"/>
                <a:gd name="connsiteY8" fmla="*/ 459555 h 1207534"/>
                <a:gd name="connsiteX9" fmla="*/ 29138 w 1598250"/>
                <a:gd name="connsiteY9" fmla="*/ 386402 h 1207534"/>
                <a:gd name="connsiteX10" fmla="*/ 788091 w 1598250"/>
                <a:gd name="connsiteY10" fmla="*/ 7841 h 1207534"/>
                <a:gd name="connsiteX11" fmla="*/ 841126 w 1598250"/>
                <a:gd name="connsiteY11" fmla="*/ 9669 h 1207534"/>
                <a:gd name="connsiteX12" fmla="*/ 868558 w 1598250"/>
                <a:gd name="connsiteY12" fmla="*/ 55389 h 1207534"/>
                <a:gd name="connsiteX13" fmla="*/ 868558 w 1598250"/>
                <a:gd name="connsiteY13" fmla="*/ 331538 h 1207534"/>
                <a:gd name="connsiteX14" fmla="*/ 1519612 w 1598250"/>
                <a:gd name="connsiteY14" fmla="*/ 6012 h 1207534"/>
                <a:gd name="connsiteX15" fmla="*/ 1572647 w 1598250"/>
                <a:gd name="connsiteY15" fmla="*/ 7841 h 1207534"/>
                <a:gd name="connsiteX16" fmla="*/ 1598250 w 1598250"/>
                <a:gd name="connsiteY16" fmla="*/ 55389 h 1207534"/>
                <a:gd name="connsiteX17" fmla="*/ 1598250 w 1598250"/>
                <a:gd name="connsiteY17" fmla="*/ 1152670 h 1207534"/>
                <a:gd name="connsiteX18" fmla="*/ 1543386 w 1598250"/>
                <a:gd name="connsiteY18" fmla="*/ 1207534 h 1207534"/>
                <a:gd name="connsiteX19" fmla="*/ 82173 w 1598250"/>
                <a:gd name="connsiteY19" fmla="*/ 1207534 h 1207534"/>
                <a:gd name="connsiteX20" fmla="*/ 27309 w 1598250"/>
                <a:gd name="connsiteY20" fmla="*/ 1154499 h 1207534"/>
                <a:gd name="connsiteX21" fmla="*/ 7193 w 1598250"/>
                <a:gd name="connsiteY21" fmla="*/ 658894 h 1207534"/>
                <a:gd name="connsiteX22" fmla="*/ 60228 w 1598250"/>
                <a:gd name="connsiteY22" fmla="*/ 602201 h 1207534"/>
                <a:gd name="connsiteX23" fmla="*/ 116921 w 1598250"/>
                <a:gd name="connsiteY23" fmla="*/ 655236 h 1207534"/>
                <a:gd name="connsiteX24" fmla="*/ 137038 w 1598250"/>
                <a:gd name="connsiteY24" fmla="*/ 1150842 h 1207534"/>
                <a:gd name="connsiteX25" fmla="*/ 84002 w 1598250"/>
                <a:gd name="connsiteY25" fmla="*/ 1207534 h 1207534"/>
                <a:gd name="connsiteX26" fmla="*/ 82173 w 1598250"/>
                <a:gd name="connsiteY26" fmla="*/ 1207534 h 120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98250" h="1207534">
                  <a:moveTo>
                    <a:pt x="1543386" y="1207534"/>
                  </a:moveTo>
                  <a:cubicBezTo>
                    <a:pt x="1512296" y="1207534"/>
                    <a:pt x="1488522" y="1183760"/>
                    <a:pt x="1488522" y="1152670"/>
                  </a:cubicBezTo>
                  <a:lnTo>
                    <a:pt x="1488522" y="145001"/>
                  </a:lnTo>
                  <a:lnTo>
                    <a:pt x="837469" y="470527"/>
                  </a:lnTo>
                  <a:cubicBezTo>
                    <a:pt x="821009" y="479671"/>
                    <a:pt x="800893" y="477843"/>
                    <a:pt x="784433" y="468699"/>
                  </a:cubicBezTo>
                  <a:cubicBezTo>
                    <a:pt x="767974" y="457726"/>
                    <a:pt x="758830" y="439438"/>
                    <a:pt x="758830" y="421150"/>
                  </a:cubicBezTo>
                  <a:lnTo>
                    <a:pt x="758830" y="145001"/>
                  </a:lnTo>
                  <a:lnTo>
                    <a:pt x="78516" y="483329"/>
                  </a:lnTo>
                  <a:cubicBezTo>
                    <a:pt x="51084" y="496131"/>
                    <a:pt x="18165" y="485158"/>
                    <a:pt x="5364" y="459555"/>
                  </a:cubicBezTo>
                  <a:cubicBezTo>
                    <a:pt x="-7438" y="432122"/>
                    <a:pt x="3535" y="399204"/>
                    <a:pt x="29138" y="386402"/>
                  </a:cubicBezTo>
                  <a:lnTo>
                    <a:pt x="788091" y="7841"/>
                  </a:lnTo>
                  <a:cubicBezTo>
                    <a:pt x="804550" y="-1303"/>
                    <a:pt x="824667" y="525"/>
                    <a:pt x="841126" y="9669"/>
                  </a:cubicBezTo>
                  <a:cubicBezTo>
                    <a:pt x="859414" y="18813"/>
                    <a:pt x="868558" y="37101"/>
                    <a:pt x="868558" y="55389"/>
                  </a:cubicBezTo>
                  <a:lnTo>
                    <a:pt x="868558" y="331538"/>
                  </a:lnTo>
                  <a:lnTo>
                    <a:pt x="1519612" y="6012"/>
                  </a:lnTo>
                  <a:cubicBezTo>
                    <a:pt x="1536071" y="-3132"/>
                    <a:pt x="1556188" y="-1303"/>
                    <a:pt x="1572647" y="7841"/>
                  </a:cubicBezTo>
                  <a:cubicBezTo>
                    <a:pt x="1589106" y="16985"/>
                    <a:pt x="1598250" y="35273"/>
                    <a:pt x="1598250" y="55389"/>
                  </a:cubicBezTo>
                  <a:lnTo>
                    <a:pt x="1598250" y="1152670"/>
                  </a:lnTo>
                  <a:cubicBezTo>
                    <a:pt x="1598250" y="1183760"/>
                    <a:pt x="1574476" y="1207534"/>
                    <a:pt x="1543386" y="1207534"/>
                  </a:cubicBezTo>
                  <a:close/>
                  <a:moveTo>
                    <a:pt x="82173" y="1207534"/>
                  </a:moveTo>
                  <a:cubicBezTo>
                    <a:pt x="52913" y="1207534"/>
                    <a:pt x="29138" y="1183760"/>
                    <a:pt x="27309" y="1154499"/>
                  </a:cubicBezTo>
                  <a:lnTo>
                    <a:pt x="7193" y="658894"/>
                  </a:lnTo>
                  <a:cubicBezTo>
                    <a:pt x="5364" y="627804"/>
                    <a:pt x="29138" y="602201"/>
                    <a:pt x="60228" y="602201"/>
                  </a:cubicBezTo>
                  <a:cubicBezTo>
                    <a:pt x="91317" y="600372"/>
                    <a:pt x="116921" y="624147"/>
                    <a:pt x="116921" y="655236"/>
                  </a:cubicBezTo>
                  <a:lnTo>
                    <a:pt x="137038" y="1150842"/>
                  </a:lnTo>
                  <a:cubicBezTo>
                    <a:pt x="138866" y="1181931"/>
                    <a:pt x="115092" y="1207534"/>
                    <a:pt x="84002" y="1207534"/>
                  </a:cubicBezTo>
                  <a:lnTo>
                    <a:pt x="82173" y="1207534"/>
                  </a:ln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C8BD2FE-D21C-4FA1-8107-563F3157CF3C}"/>
                </a:ext>
              </a:extLst>
            </p:cNvPr>
            <p:cNvSpPr/>
            <p:nvPr/>
          </p:nvSpPr>
          <p:spPr>
            <a:xfrm>
              <a:off x="26939403" y="2592148"/>
              <a:ext cx="308210" cy="1200168"/>
            </a:xfrm>
            <a:custGeom>
              <a:avLst/>
              <a:gdLst>
                <a:gd name="connsiteX0" fmla="*/ 128016 w 521307"/>
                <a:gd name="connsiteY0" fmla="*/ 2029970 h 2029969"/>
                <a:gd name="connsiteX1" fmla="*/ 54864 w 521307"/>
                <a:gd name="connsiteY1" fmla="*/ 2029970 h 2029969"/>
                <a:gd name="connsiteX2" fmla="*/ 0 w 521307"/>
                <a:gd name="connsiteY2" fmla="*/ 1975106 h 2029969"/>
                <a:gd name="connsiteX3" fmla="*/ 54864 w 521307"/>
                <a:gd name="connsiteY3" fmla="*/ 1920242 h 2029969"/>
                <a:gd name="connsiteX4" fmla="*/ 74981 w 521307"/>
                <a:gd name="connsiteY4" fmla="*/ 1920242 h 2029969"/>
                <a:gd name="connsiteX5" fmla="*/ 146304 w 521307"/>
                <a:gd name="connsiteY5" fmla="*/ 53035 h 2029969"/>
                <a:gd name="connsiteX6" fmla="*/ 201168 w 521307"/>
                <a:gd name="connsiteY6" fmla="*/ 0 h 2029969"/>
                <a:gd name="connsiteX7" fmla="*/ 420624 w 521307"/>
                <a:gd name="connsiteY7" fmla="*/ 0 h 2029969"/>
                <a:gd name="connsiteX8" fmla="*/ 475488 w 521307"/>
                <a:gd name="connsiteY8" fmla="*/ 53035 h 2029969"/>
                <a:gd name="connsiteX9" fmla="*/ 521208 w 521307"/>
                <a:gd name="connsiteY9" fmla="*/ 1254558 h 2029969"/>
                <a:gd name="connsiteX10" fmla="*/ 468173 w 521307"/>
                <a:gd name="connsiteY10" fmla="*/ 1311251 h 2029969"/>
                <a:gd name="connsiteX11" fmla="*/ 411480 w 521307"/>
                <a:gd name="connsiteY11" fmla="*/ 1258216 h 2029969"/>
                <a:gd name="connsiteX12" fmla="*/ 367589 w 521307"/>
                <a:gd name="connsiteY12" fmla="*/ 109728 h 2029969"/>
                <a:gd name="connsiteX13" fmla="*/ 254203 w 521307"/>
                <a:gd name="connsiteY13" fmla="*/ 109728 h 2029969"/>
                <a:gd name="connsiteX14" fmla="*/ 182880 w 521307"/>
                <a:gd name="connsiteY14" fmla="*/ 1976935 h 2029969"/>
                <a:gd name="connsiteX15" fmla="*/ 128016 w 521307"/>
                <a:gd name="connsiteY15" fmla="*/ 2029970 h 202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307" h="2029969">
                  <a:moveTo>
                    <a:pt x="128016" y="2029970"/>
                  </a:moveTo>
                  <a:lnTo>
                    <a:pt x="54864" y="2029970"/>
                  </a:lnTo>
                  <a:cubicBezTo>
                    <a:pt x="23774" y="2029970"/>
                    <a:pt x="0" y="2006195"/>
                    <a:pt x="0" y="1975106"/>
                  </a:cubicBezTo>
                  <a:cubicBezTo>
                    <a:pt x="0" y="1944016"/>
                    <a:pt x="23774" y="1920242"/>
                    <a:pt x="54864" y="1920242"/>
                  </a:cubicBezTo>
                  <a:lnTo>
                    <a:pt x="74981" y="1920242"/>
                  </a:lnTo>
                  <a:lnTo>
                    <a:pt x="146304" y="53035"/>
                  </a:lnTo>
                  <a:cubicBezTo>
                    <a:pt x="148133" y="23774"/>
                    <a:pt x="171907" y="0"/>
                    <a:pt x="201168" y="0"/>
                  </a:cubicBezTo>
                  <a:lnTo>
                    <a:pt x="420624" y="0"/>
                  </a:lnTo>
                  <a:cubicBezTo>
                    <a:pt x="449885" y="0"/>
                    <a:pt x="473660" y="23774"/>
                    <a:pt x="475488" y="53035"/>
                  </a:cubicBezTo>
                  <a:lnTo>
                    <a:pt x="521208" y="1254558"/>
                  </a:lnTo>
                  <a:cubicBezTo>
                    <a:pt x="523037" y="1285648"/>
                    <a:pt x="499263" y="1309422"/>
                    <a:pt x="468173" y="1311251"/>
                  </a:cubicBezTo>
                  <a:cubicBezTo>
                    <a:pt x="437084" y="1313080"/>
                    <a:pt x="413309" y="1289305"/>
                    <a:pt x="411480" y="1258216"/>
                  </a:cubicBezTo>
                  <a:lnTo>
                    <a:pt x="367589" y="109728"/>
                  </a:lnTo>
                  <a:lnTo>
                    <a:pt x="254203" y="109728"/>
                  </a:lnTo>
                  <a:lnTo>
                    <a:pt x="182880" y="1976935"/>
                  </a:lnTo>
                  <a:cubicBezTo>
                    <a:pt x="181051" y="2006195"/>
                    <a:pt x="157277" y="2029970"/>
                    <a:pt x="128016" y="2029970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D5D797C-5BA1-E104-838F-64537F28AF28}"/>
                </a:ext>
              </a:extLst>
            </p:cNvPr>
            <p:cNvSpPr/>
            <p:nvPr/>
          </p:nvSpPr>
          <p:spPr>
            <a:xfrm>
              <a:off x="27131862" y="2429693"/>
              <a:ext cx="985003" cy="127855"/>
            </a:xfrm>
            <a:custGeom>
              <a:avLst/>
              <a:gdLst>
                <a:gd name="connsiteX0" fmla="*/ 1613003 w 1666038"/>
                <a:gd name="connsiteY0" fmla="*/ 146761 h 216255"/>
                <a:gd name="connsiteX1" fmla="*/ 1574598 w 1666038"/>
                <a:gd name="connsiteY1" fmla="*/ 130302 h 216255"/>
                <a:gd name="connsiteX2" fmla="*/ 1567283 w 1666038"/>
                <a:gd name="connsiteY2" fmla="*/ 122987 h 216255"/>
                <a:gd name="connsiteX3" fmla="*/ 1561797 w 1666038"/>
                <a:gd name="connsiteY3" fmla="*/ 113843 h 216255"/>
                <a:gd name="connsiteX4" fmla="*/ 1558139 w 1666038"/>
                <a:gd name="connsiteY4" fmla="*/ 102870 h 216255"/>
                <a:gd name="connsiteX5" fmla="*/ 1556310 w 1666038"/>
                <a:gd name="connsiteY5" fmla="*/ 91897 h 216255"/>
                <a:gd name="connsiteX6" fmla="*/ 1572769 w 1666038"/>
                <a:gd name="connsiteY6" fmla="*/ 53492 h 216255"/>
                <a:gd name="connsiteX7" fmla="*/ 1649579 w 1666038"/>
                <a:gd name="connsiteY7" fmla="*/ 53492 h 216255"/>
                <a:gd name="connsiteX8" fmla="*/ 1666038 w 1666038"/>
                <a:gd name="connsiteY8" fmla="*/ 91897 h 216255"/>
                <a:gd name="connsiteX9" fmla="*/ 1649579 w 1666038"/>
                <a:gd name="connsiteY9" fmla="*/ 130302 h 216255"/>
                <a:gd name="connsiteX10" fmla="*/ 1613003 w 1666038"/>
                <a:gd name="connsiteY10" fmla="*/ 146761 h 216255"/>
                <a:gd name="connsiteX11" fmla="*/ 1338683 w 1666038"/>
                <a:gd name="connsiteY11" fmla="*/ 185166 h 216255"/>
                <a:gd name="connsiteX12" fmla="*/ 1208838 w 1666038"/>
                <a:gd name="connsiteY12" fmla="*/ 132131 h 216255"/>
                <a:gd name="connsiteX13" fmla="*/ 1102767 w 1666038"/>
                <a:gd name="connsiteY13" fmla="*/ 132131 h 216255"/>
                <a:gd name="connsiteX14" fmla="*/ 843078 w 1666038"/>
                <a:gd name="connsiteY14" fmla="*/ 132131 h 216255"/>
                <a:gd name="connsiteX15" fmla="*/ 737007 w 1666038"/>
                <a:gd name="connsiteY15" fmla="*/ 132131 h 216255"/>
                <a:gd name="connsiteX16" fmla="*/ 660197 w 1666038"/>
                <a:gd name="connsiteY16" fmla="*/ 132131 h 216255"/>
                <a:gd name="connsiteX17" fmla="*/ 660197 w 1666038"/>
                <a:gd name="connsiteY17" fmla="*/ 55321 h 216255"/>
                <a:gd name="connsiteX18" fmla="*/ 919887 w 1666038"/>
                <a:gd name="connsiteY18" fmla="*/ 53492 h 216255"/>
                <a:gd name="connsiteX19" fmla="*/ 1025958 w 1666038"/>
                <a:gd name="connsiteY19" fmla="*/ 53492 h 216255"/>
                <a:gd name="connsiteX20" fmla="*/ 1285648 w 1666038"/>
                <a:gd name="connsiteY20" fmla="*/ 53492 h 216255"/>
                <a:gd name="connsiteX21" fmla="*/ 1391718 w 1666038"/>
                <a:gd name="connsiteY21" fmla="*/ 53492 h 216255"/>
                <a:gd name="connsiteX22" fmla="*/ 1468528 w 1666038"/>
                <a:gd name="connsiteY22" fmla="*/ 53492 h 216255"/>
                <a:gd name="connsiteX23" fmla="*/ 1468528 w 1666038"/>
                <a:gd name="connsiteY23" fmla="*/ 130302 h 216255"/>
                <a:gd name="connsiteX24" fmla="*/ 1338683 w 1666038"/>
                <a:gd name="connsiteY24" fmla="*/ 185166 h 216255"/>
                <a:gd name="connsiteX25" fmla="*/ 54864 w 1666038"/>
                <a:gd name="connsiteY25" fmla="*/ 216256 h 216255"/>
                <a:gd name="connsiteX26" fmla="*/ 16459 w 1666038"/>
                <a:gd name="connsiteY26" fmla="*/ 199797 h 216255"/>
                <a:gd name="connsiteX27" fmla="*/ 16459 w 1666038"/>
                <a:gd name="connsiteY27" fmla="*/ 122987 h 216255"/>
                <a:gd name="connsiteX28" fmla="*/ 223114 w 1666038"/>
                <a:gd name="connsiteY28" fmla="*/ 37033 h 216255"/>
                <a:gd name="connsiteX29" fmla="*/ 515722 w 1666038"/>
                <a:gd name="connsiteY29" fmla="*/ 37033 h 216255"/>
                <a:gd name="connsiteX30" fmla="*/ 570586 w 1666038"/>
                <a:gd name="connsiteY30" fmla="*/ 91897 h 216255"/>
                <a:gd name="connsiteX31" fmla="*/ 515722 w 1666038"/>
                <a:gd name="connsiteY31" fmla="*/ 146761 h 216255"/>
                <a:gd name="connsiteX32" fmla="*/ 223114 w 1666038"/>
                <a:gd name="connsiteY32" fmla="*/ 146761 h 216255"/>
                <a:gd name="connsiteX33" fmla="*/ 93269 w 1666038"/>
                <a:gd name="connsiteY33" fmla="*/ 199797 h 216255"/>
                <a:gd name="connsiteX34" fmla="*/ 54864 w 1666038"/>
                <a:gd name="connsiteY34" fmla="*/ 216256 h 2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666038" h="216255">
                  <a:moveTo>
                    <a:pt x="1613003" y="146761"/>
                  </a:moveTo>
                  <a:cubicBezTo>
                    <a:pt x="1598373" y="146761"/>
                    <a:pt x="1583742" y="141275"/>
                    <a:pt x="1574598" y="130302"/>
                  </a:cubicBezTo>
                  <a:lnTo>
                    <a:pt x="1567283" y="122987"/>
                  </a:lnTo>
                  <a:cubicBezTo>
                    <a:pt x="1565454" y="119329"/>
                    <a:pt x="1563625" y="117501"/>
                    <a:pt x="1561797" y="113843"/>
                  </a:cubicBezTo>
                  <a:cubicBezTo>
                    <a:pt x="1559968" y="110185"/>
                    <a:pt x="1559968" y="106528"/>
                    <a:pt x="1558139" y="102870"/>
                  </a:cubicBezTo>
                  <a:cubicBezTo>
                    <a:pt x="1558139" y="99212"/>
                    <a:pt x="1556310" y="95555"/>
                    <a:pt x="1556310" y="91897"/>
                  </a:cubicBezTo>
                  <a:cubicBezTo>
                    <a:pt x="1556310" y="77267"/>
                    <a:pt x="1561797" y="62636"/>
                    <a:pt x="1572769" y="53492"/>
                  </a:cubicBezTo>
                  <a:cubicBezTo>
                    <a:pt x="1592886" y="33376"/>
                    <a:pt x="1629462" y="33376"/>
                    <a:pt x="1649579" y="53492"/>
                  </a:cubicBezTo>
                  <a:cubicBezTo>
                    <a:pt x="1660552" y="64465"/>
                    <a:pt x="1666038" y="77267"/>
                    <a:pt x="1666038" y="91897"/>
                  </a:cubicBezTo>
                  <a:cubicBezTo>
                    <a:pt x="1666038" y="106528"/>
                    <a:pt x="1660552" y="121158"/>
                    <a:pt x="1649579" y="130302"/>
                  </a:cubicBezTo>
                  <a:cubicBezTo>
                    <a:pt x="1642264" y="141275"/>
                    <a:pt x="1627634" y="146761"/>
                    <a:pt x="1613003" y="146761"/>
                  </a:cubicBezTo>
                  <a:close/>
                  <a:moveTo>
                    <a:pt x="1338683" y="185166"/>
                  </a:moveTo>
                  <a:cubicBezTo>
                    <a:pt x="1291134" y="185166"/>
                    <a:pt x="1243585" y="166878"/>
                    <a:pt x="1208838" y="132131"/>
                  </a:cubicBezTo>
                  <a:cubicBezTo>
                    <a:pt x="1179577" y="102870"/>
                    <a:pt x="1132028" y="102870"/>
                    <a:pt x="1102767" y="132131"/>
                  </a:cubicBezTo>
                  <a:cubicBezTo>
                    <a:pt x="1031444" y="203454"/>
                    <a:pt x="914401" y="203454"/>
                    <a:pt x="843078" y="132131"/>
                  </a:cubicBezTo>
                  <a:cubicBezTo>
                    <a:pt x="813817" y="102870"/>
                    <a:pt x="766268" y="102870"/>
                    <a:pt x="737007" y="132131"/>
                  </a:cubicBezTo>
                  <a:cubicBezTo>
                    <a:pt x="715061" y="154077"/>
                    <a:pt x="680314" y="154077"/>
                    <a:pt x="660197" y="132131"/>
                  </a:cubicBezTo>
                  <a:cubicBezTo>
                    <a:pt x="638252" y="110185"/>
                    <a:pt x="638252" y="75438"/>
                    <a:pt x="660197" y="55321"/>
                  </a:cubicBezTo>
                  <a:cubicBezTo>
                    <a:pt x="731521" y="-17831"/>
                    <a:pt x="848564" y="-17831"/>
                    <a:pt x="919887" y="53492"/>
                  </a:cubicBezTo>
                  <a:cubicBezTo>
                    <a:pt x="949148" y="82753"/>
                    <a:pt x="996697" y="82753"/>
                    <a:pt x="1025958" y="53492"/>
                  </a:cubicBezTo>
                  <a:cubicBezTo>
                    <a:pt x="1097281" y="-17831"/>
                    <a:pt x="1214324" y="-17831"/>
                    <a:pt x="1285648" y="53492"/>
                  </a:cubicBezTo>
                  <a:cubicBezTo>
                    <a:pt x="1314908" y="82753"/>
                    <a:pt x="1362457" y="82753"/>
                    <a:pt x="1391718" y="53492"/>
                  </a:cubicBezTo>
                  <a:cubicBezTo>
                    <a:pt x="1413664" y="31547"/>
                    <a:pt x="1448411" y="31547"/>
                    <a:pt x="1468528" y="53492"/>
                  </a:cubicBezTo>
                  <a:cubicBezTo>
                    <a:pt x="1490473" y="75438"/>
                    <a:pt x="1490473" y="110185"/>
                    <a:pt x="1468528" y="130302"/>
                  </a:cubicBezTo>
                  <a:cubicBezTo>
                    <a:pt x="1433780" y="166878"/>
                    <a:pt x="1386232" y="185166"/>
                    <a:pt x="1338683" y="185166"/>
                  </a:cubicBezTo>
                  <a:close/>
                  <a:moveTo>
                    <a:pt x="54864" y="216256"/>
                  </a:moveTo>
                  <a:cubicBezTo>
                    <a:pt x="40234" y="216256"/>
                    <a:pt x="27432" y="210769"/>
                    <a:pt x="16459" y="199797"/>
                  </a:cubicBezTo>
                  <a:cubicBezTo>
                    <a:pt x="-5486" y="177851"/>
                    <a:pt x="-5486" y="143104"/>
                    <a:pt x="16459" y="122987"/>
                  </a:cubicBezTo>
                  <a:cubicBezTo>
                    <a:pt x="71323" y="68123"/>
                    <a:pt x="144475" y="37033"/>
                    <a:pt x="223114" y="37033"/>
                  </a:cubicBezTo>
                  <a:lnTo>
                    <a:pt x="515722" y="37033"/>
                  </a:lnTo>
                  <a:cubicBezTo>
                    <a:pt x="546812" y="37033"/>
                    <a:pt x="570586" y="60808"/>
                    <a:pt x="570586" y="91897"/>
                  </a:cubicBezTo>
                  <a:cubicBezTo>
                    <a:pt x="570586" y="122987"/>
                    <a:pt x="546812" y="146761"/>
                    <a:pt x="515722" y="146761"/>
                  </a:cubicBezTo>
                  <a:lnTo>
                    <a:pt x="223114" y="146761"/>
                  </a:lnTo>
                  <a:cubicBezTo>
                    <a:pt x="173736" y="146761"/>
                    <a:pt x="128016" y="165049"/>
                    <a:pt x="93269" y="199797"/>
                  </a:cubicBezTo>
                  <a:cubicBezTo>
                    <a:pt x="82296" y="210769"/>
                    <a:pt x="69494" y="216256"/>
                    <a:pt x="54864" y="216256"/>
                  </a:cubicBezTo>
                  <a:close/>
                </a:path>
              </a:pathLst>
            </a:custGeom>
            <a:solidFill>
              <a:srgbClr val="444B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7152494-1629-F6F0-0737-ABE9CF100BF4}"/>
                </a:ext>
              </a:extLst>
            </p:cNvPr>
            <p:cNvSpPr/>
            <p:nvPr/>
          </p:nvSpPr>
          <p:spPr>
            <a:xfrm>
              <a:off x="27339459" y="3727442"/>
              <a:ext cx="842280" cy="64874"/>
            </a:xfrm>
            <a:custGeom>
              <a:avLst/>
              <a:gdLst>
                <a:gd name="connsiteX0" fmla="*/ 1369772 w 1424636"/>
                <a:gd name="connsiteY0" fmla="*/ 109728 h 109728"/>
                <a:gd name="connsiteX1" fmla="*/ 54864 w 1424636"/>
                <a:gd name="connsiteY1" fmla="*/ 109728 h 109728"/>
                <a:gd name="connsiteX2" fmla="*/ 0 w 1424636"/>
                <a:gd name="connsiteY2" fmla="*/ 54864 h 109728"/>
                <a:gd name="connsiteX3" fmla="*/ 54864 w 1424636"/>
                <a:gd name="connsiteY3" fmla="*/ 0 h 109728"/>
                <a:gd name="connsiteX4" fmla="*/ 1369772 w 1424636"/>
                <a:gd name="connsiteY4" fmla="*/ 0 h 109728"/>
                <a:gd name="connsiteX5" fmla="*/ 1424637 w 1424636"/>
                <a:gd name="connsiteY5" fmla="*/ 54864 h 109728"/>
                <a:gd name="connsiteX6" fmla="*/ 1369772 w 1424636"/>
                <a:gd name="connsiteY6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4636" h="109728">
                  <a:moveTo>
                    <a:pt x="1369772" y="109728"/>
                  </a:moveTo>
                  <a:lnTo>
                    <a:pt x="54864" y="109728"/>
                  </a:lnTo>
                  <a:cubicBezTo>
                    <a:pt x="23774" y="109728"/>
                    <a:pt x="0" y="85954"/>
                    <a:pt x="0" y="54864"/>
                  </a:cubicBezTo>
                  <a:cubicBezTo>
                    <a:pt x="0" y="23774"/>
                    <a:pt x="23774" y="0"/>
                    <a:pt x="54864" y="0"/>
                  </a:cubicBezTo>
                  <a:lnTo>
                    <a:pt x="1369772" y="0"/>
                  </a:lnTo>
                  <a:cubicBezTo>
                    <a:pt x="1400862" y="0"/>
                    <a:pt x="1424637" y="23774"/>
                    <a:pt x="1424637" y="54864"/>
                  </a:cubicBezTo>
                  <a:cubicBezTo>
                    <a:pt x="1424637" y="85954"/>
                    <a:pt x="1400862" y="109728"/>
                    <a:pt x="1369772" y="109728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EF56BDE-2347-C2FD-BBC8-80519A80E46D}"/>
                </a:ext>
              </a:extLst>
            </p:cNvPr>
            <p:cNvSpPr/>
            <p:nvPr/>
          </p:nvSpPr>
          <p:spPr>
            <a:xfrm>
              <a:off x="28235801" y="3725703"/>
              <a:ext cx="67036" cy="66613"/>
            </a:xfrm>
            <a:custGeom>
              <a:avLst/>
              <a:gdLst>
                <a:gd name="connsiteX0" fmla="*/ 54864 w 113385"/>
                <a:gd name="connsiteY0" fmla="*/ 112669 h 112669"/>
                <a:gd name="connsiteX1" fmla="*/ 43891 w 113385"/>
                <a:gd name="connsiteY1" fmla="*/ 110841 h 112669"/>
                <a:gd name="connsiteX2" fmla="*/ 32918 w 113385"/>
                <a:gd name="connsiteY2" fmla="*/ 107183 h 112669"/>
                <a:gd name="connsiteX3" fmla="*/ 23774 w 113385"/>
                <a:gd name="connsiteY3" fmla="*/ 101696 h 112669"/>
                <a:gd name="connsiteX4" fmla="*/ 16459 w 113385"/>
                <a:gd name="connsiteY4" fmla="*/ 94381 h 112669"/>
                <a:gd name="connsiteX5" fmla="*/ 0 w 113385"/>
                <a:gd name="connsiteY5" fmla="*/ 55976 h 112669"/>
                <a:gd name="connsiteX6" fmla="*/ 1829 w 113385"/>
                <a:gd name="connsiteY6" fmla="*/ 45004 h 112669"/>
                <a:gd name="connsiteX7" fmla="*/ 5486 w 113385"/>
                <a:gd name="connsiteY7" fmla="*/ 34031 h 112669"/>
                <a:gd name="connsiteX8" fmla="*/ 10973 w 113385"/>
                <a:gd name="connsiteY8" fmla="*/ 24887 h 112669"/>
                <a:gd name="connsiteX9" fmla="*/ 18288 w 113385"/>
                <a:gd name="connsiteY9" fmla="*/ 17572 h 112669"/>
                <a:gd name="connsiteX10" fmla="*/ 25603 w 113385"/>
                <a:gd name="connsiteY10" fmla="*/ 10256 h 112669"/>
                <a:gd name="connsiteX11" fmla="*/ 34747 w 113385"/>
                <a:gd name="connsiteY11" fmla="*/ 4770 h 112669"/>
                <a:gd name="connsiteX12" fmla="*/ 45720 w 113385"/>
                <a:gd name="connsiteY12" fmla="*/ 1112 h 112669"/>
                <a:gd name="connsiteX13" fmla="*/ 95098 w 113385"/>
                <a:gd name="connsiteY13" fmla="*/ 15743 h 112669"/>
                <a:gd name="connsiteX14" fmla="*/ 102413 w 113385"/>
                <a:gd name="connsiteY14" fmla="*/ 23058 h 112669"/>
                <a:gd name="connsiteX15" fmla="*/ 107899 w 113385"/>
                <a:gd name="connsiteY15" fmla="*/ 32202 h 112669"/>
                <a:gd name="connsiteX16" fmla="*/ 111557 w 113385"/>
                <a:gd name="connsiteY16" fmla="*/ 43175 h 112669"/>
                <a:gd name="connsiteX17" fmla="*/ 113386 w 113385"/>
                <a:gd name="connsiteY17" fmla="*/ 54148 h 112669"/>
                <a:gd name="connsiteX18" fmla="*/ 96926 w 113385"/>
                <a:gd name="connsiteY18" fmla="*/ 92552 h 112669"/>
                <a:gd name="connsiteX19" fmla="*/ 87782 w 113385"/>
                <a:gd name="connsiteY19" fmla="*/ 99868 h 112669"/>
                <a:gd name="connsiteX20" fmla="*/ 78638 w 113385"/>
                <a:gd name="connsiteY20" fmla="*/ 105354 h 112669"/>
                <a:gd name="connsiteX21" fmla="*/ 67666 w 113385"/>
                <a:gd name="connsiteY21" fmla="*/ 109012 h 112669"/>
                <a:gd name="connsiteX22" fmla="*/ 54864 w 113385"/>
                <a:gd name="connsiteY22" fmla="*/ 112669 h 11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385" h="112669">
                  <a:moveTo>
                    <a:pt x="54864" y="112669"/>
                  </a:moveTo>
                  <a:cubicBezTo>
                    <a:pt x="51206" y="112669"/>
                    <a:pt x="47549" y="112669"/>
                    <a:pt x="43891" y="110841"/>
                  </a:cubicBezTo>
                  <a:cubicBezTo>
                    <a:pt x="40234" y="110841"/>
                    <a:pt x="36576" y="109012"/>
                    <a:pt x="32918" y="107183"/>
                  </a:cubicBezTo>
                  <a:cubicBezTo>
                    <a:pt x="29261" y="105354"/>
                    <a:pt x="25603" y="103525"/>
                    <a:pt x="23774" y="101696"/>
                  </a:cubicBezTo>
                  <a:cubicBezTo>
                    <a:pt x="20117" y="99868"/>
                    <a:pt x="18288" y="98039"/>
                    <a:pt x="16459" y="94381"/>
                  </a:cubicBezTo>
                  <a:cubicBezTo>
                    <a:pt x="5486" y="83408"/>
                    <a:pt x="0" y="70607"/>
                    <a:pt x="0" y="55976"/>
                  </a:cubicBezTo>
                  <a:cubicBezTo>
                    <a:pt x="0" y="52319"/>
                    <a:pt x="0" y="48661"/>
                    <a:pt x="1829" y="45004"/>
                  </a:cubicBezTo>
                  <a:cubicBezTo>
                    <a:pt x="1829" y="41346"/>
                    <a:pt x="3658" y="37688"/>
                    <a:pt x="5486" y="34031"/>
                  </a:cubicBezTo>
                  <a:cubicBezTo>
                    <a:pt x="7315" y="30373"/>
                    <a:pt x="9144" y="28544"/>
                    <a:pt x="10973" y="24887"/>
                  </a:cubicBezTo>
                  <a:cubicBezTo>
                    <a:pt x="12802" y="21229"/>
                    <a:pt x="14630" y="19400"/>
                    <a:pt x="18288" y="17572"/>
                  </a:cubicBezTo>
                  <a:lnTo>
                    <a:pt x="25603" y="10256"/>
                  </a:lnTo>
                  <a:cubicBezTo>
                    <a:pt x="29261" y="8428"/>
                    <a:pt x="31090" y="6599"/>
                    <a:pt x="34747" y="4770"/>
                  </a:cubicBezTo>
                  <a:cubicBezTo>
                    <a:pt x="38405" y="2941"/>
                    <a:pt x="42062" y="2941"/>
                    <a:pt x="45720" y="1112"/>
                  </a:cubicBezTo>
                  <a:cubicBezTo>
                    <a:pt x="64008" y="-2545"/>
                    <a:pt x="82296" y="2941"/>
                    <a:pt x="95098" y="15743"/>
                  </a:cubicBezTo>
                  <a:lnTo>
                    <a:pt x="102413" y="23058"/>
                  </a:lnTo>
                  <a:cubicBezTo>
                    <a:pt x="104242" y="26716"/>
                    <a:pt x="106070" y="28544"/>
                    <a:pt x="107899" y="32202"/>
                  </a:cubicBezTo>
                  <a:cubicBezTo>
                    <a:pt x="109728" y="35860"/>
                    <a:pt x="109728" y="39517"/>
                    <a:pt x="111557" y="43175"/>
                  </a:cubicBezTo>
                  <a:cubicBezTo>
                    <a:pt x="111557" y="46832"/>
                    <a:pt x="113386" y="50490"/>
                    <a:pt x="113386" y="54148"/>
                  </a:cubicBezTo>
                  <a:cubicBezTo>
                    <a:pt x="113386" y="68778"/>
                    <a:pt x="107899" y="83408"/>
                    <a:pt x="96926" y="92552"/>
                  </a:cubicBezTo>
                  <a:cubicBezTo>
                    <a:pt x="95098" y="94381"/>
                    <a:pt x="91440" y="98039"/>
                    <a:pt x="87782" y="99868"/>
                  </a:cubicBezTo>
                  <a:cubicBezTo>
                    <a:pt x="84125" y="101696"/>
                    <a:pt x="82296" y="103525"/>
                    <a:pt x="78638" y="105354"/>
                  </a:cubicBezTo>
                  <a:cubicBezTo>
                    <a:pt x="74981" y="107183"/>
                    <a:pt x="71323" y="107183"/>
                    <a:pt x="67666" y="109012"/>
                  </a:cubicBezTo>
                  <a:cubicBezTo>
                    <a:pt x="62179" y="112669"/>
                    <a:pt x="58522" y="112669"/>
                    <a:pt x="54864" y="112669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</p:grp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167C27B-0DF9-1A1E-A972-9231853BE1A4}"/>
              </a:ext>
            </a:extLst>
          </p:cNvPr>
          <p:cNvCxnSpPr>
            <a:cxnSpLocks/>
            <a:stCxn id="33" idx="3"/>
            <a:endCxn id="8" idx="1"/>
          </p:cNvCxnSpPr>
          <p:nvPr/>
        </p:nvCxnSpPr>
        <p:spPr>
          <a:xfrm flipH="1">
            <a:off x="920791" y="943765"/>
            <a:ext cx="6424726" cy="12700"/>
          </a:xfrm>
          <a:prstGeom prst="bentConnector5">
            <a:avLst>
              <a:gd name="adj1" fmla="val -3558"/>
              <a:gd name="adj2" fmla="val 8177953"/>
              <a:gd name="adj3" fmla="val 111142"/>
            </a:avLst>
          </a:prstGeom>
          <a:ln w="28575" cap="rnd">
            <a:solidFill>
              <a:srgbClr val="C00000"/>
            </a:solidFill>
            <a:prstDash val="dash"/>
            <a:round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615DBA-A8A6-1B39-37CE-25F06B2139C6}"/>
              </a:ext>
            </a:extLst>
          </p:cNvPr>
          <p:cNvSpPr txBox="1"/>
          <p:nvPr/>
        </p:nvSpPr>
        <p:spPr>
          <a:xfrm>
            <a:off x="6402929" y="712933"/>
            <a:ext cx="942588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54000" tIns="0" rIns="54000" bIns="0" rtlCol="0">
            <a:spAutoFit/>
          </a:bodyPr>
          <a:lstStyle/>
          <a:p>
            <a:pPr algn="ctr"/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Operatin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g</a:t>
            </a:r>
            <a:b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C</a:t>
            </a:r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ost</a:t>
            </a:r>
            <a:endParaRPr lang="en-CN" sz="1500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03CBDE-D12E-78D0-0A1E-AC1817F1AFBB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6130099" y="943765"/>
            <a:ext cx="272831" cy="0"/>
          </a:xfrm>
          <a:prstGeom prst="straightConnector1">
            <a:avLst/>
          </a:prstGeom>
          <a:ln w="25400" cap="rnd">
            <a:solidFill>
              <a:schemeClr val="bg2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61C5F-8B00-DD98-9FBD-62587ED64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13612-925F-9F63-8DD7-B19DBE19BA5E}"/>
              </a:ext>
            </a:extLst>
          </p:cNvPr>
          <p:cNvSpPr txBox="1"/>
          <p:nvPr/>
        </p:nvSpPr>
        <p:spPr>
          <a:xfrm>
            <a:off x="970116" y="1105540"/>
            <a:ext cx="1153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Predict</a:t>
            </a:r>
            <a:b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Uncertainty</a:t>
            </a:r>
            <a:endParaRPr lang="en-CN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E1AEE-B08A-2952-512A-81DE3B22C23A}"/>
              </a:ext>
            </a:extLst>
          </p:cNvPr>
          <p:cNvSpPr txBox="1"/>
          <p:nvPr/>
        </p:nvSpPr>
        <p:spPr>
          <a:xfrm>
            <a:off x="4733211" y="1105540"/>
            <a:ext cx="14212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Optimize</a:t>
            </a:r>
            <a:b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Operation P</a:t>
            </a:r>
            <a:r>
              <a:rPr lang="en-CN" sz="150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lan</a:t>
            </a:r>
            <a:endParaRPr lang="en-US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2E81D-C5AE-4662-3767-2DDCAE4CDE5F}"/>
              </a:ext>
            </a:extLst>
          </p:cNvPr>
          <p:cNvSpPr txBox="1"/>
          <p:nvPr/>
        </p:nvSpPr>
        <p:spPr>
          <a:xfrm>
            <a:off x="2295724" y="622880"/>
            <a:ext cx="2339245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Accuracy</a:t>
            </a:r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-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D</a:t>
            </a:r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riven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</a:t>
            </a:r>
            <a:r>
              <a:rPr lang="en-CN" sz="150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rediction</a:t>
            </a:r>
            <a:endParaRPr lang="en-CN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F7FF18-E340-45E7-7394-F3160CA5F649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2173155" y="943765"/>
            <a:ext cx="2584387" cy="0"/>
          </a:xfrm>
          <a:prstGeom prst="straightConnector1">
            <a:avLst/>
          </a:prstGeom>
          <a:ln w="25400" cap="rnd">
            <a:solidFill>
              <a:schemeClr val="bg2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E6207A-BD1F-6194-3E3E-09BB007B5148}"/>
              </a:ext>
            </a:extLst>
          </p:cNvPr>
          <p:cNvSpPr/>
          <p:nvPr/>
        </p:nvSpPr>
        <p:spPr>
          <a:xfrm>
            <a:off x="920791" y="133765"/>
            <a:ext cx="1252362" cy="1620000"/>
          </a:xfrm>
          <a:prstGeom prst="roundRect">
            <a:avLst>
              <a:gd name="adj" fmla="val 593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7F7F3E-7873-4E0C-F041-8175935EFB2D}"/>
              </a:ext>
            </a:extLst>
          </p:cNvPr>
          <p:cNvGrpSpPr>
            <a:grpSpLocks noChangeAspect="1"/>
          </p:cNvGrpSpPr>
          <p:nvPr/>
        </p:nvGrpSpPr>
        <p:grpSpPr>
          <a:xfrm>
            <a:off x="1259448" y="360773"/>
            <a:ext cx="575053" cy="617220"/>
            <a:chOff x="23226540" y="3548018"/>
            <a:chExt cx="660526" cy="708962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DCD1EA1-7291-AA4D-6A6E-2F2877E069E9}"/>
                </a:ext>
              </a:extLst>
            </p:cNvPr>
            <p:cNvSpPr/>
            <p:nvPr/>
          </p:nvSpPr>
          <p:spPr>
            <a:xfrm>
              <a:off x="23476083" y="3677606"/>
              <a:ext cx="410983" cy="562500"/>
            </a:xfrm>
            <a:custGeom>
              <a:avLst/>
              <a:gdLst>
                <a:gd name="connsiteX0" fmla="*/ 401012 w 410983"/>
                <a:gd name="connsiteY0" fmla="*/ 324562 h 562500"/>
                <a:gd name="connsiteX1" fmla="*/ 275575 w 410983"/>
                <a:gd name="connsiteY1" fmla="*/ 243000 h 562500"/>
                <a:gd name="connsiteX2" fmla="*/ 232825 w 410983"/>
                <a:gd name="connsiteY2" fmla="*/ 169312 h 562500"/>
                <a:gd name="connsiteX3" fmla="*/ 224387 w 410983"/>
                <a:gd name="connsiteY3" fmla="*/ 19688 h 562500"/>
                <a:gd name="connsiteX4" fmla="*/ 224387 w 410983"/>
                <a:gd name="connsiteY4" fmla="*/ 19125 h 562500"/>
                <a:gd name="connsiteX5" fmla="*/ 213700 w 410983"/>
                <a:gd name="connsiteY5" fmla="*/ 2813 h 562500"/>
                <a:gd name="connsiteX6" fmla="*/ 213137 w 410983"/>
                <a:gd name="connsiteY6" fmla="*/ 2250 h 562500"/>
                <a:gd name="connsiteX7" fmla="*/ 210887 w 410983"/>
                <a:gd name="connsiteY7" fmla="*/ 1125 h 562500"/>
                <a:gd name="connsiteX8" fmla="*/ 209200 w 410983"/>
                <a:gd name="connsiteY8" fmla="*/ 563 h 562500"/>
                <a:gd name="connsiteX9" fmla="*/ 207512 w 410983"/>
                <a:gd name="connsiteY9" fmla="*/ 0 h 562500"/>
                <a:gd name="connsiteX10" fmla="*/ 201325 w 410983"/>
                <a:gd name="connsiteY10" fmla="*/ 0 h 562500"/>
                <a:gd name="connsiteX11" fmla="*/ 199075 w 410983"/>
                <a:gd name="connsiteY11" fmla="*/ 563 h 562500"/>
                <a:gd name="connsiteX12" fmla="*/ 197387 w 410983"/>
                <a:gd name="connsiteY12" fmla="*/ 1125 h 562500"/>
                <a:gd name="connsiteX13" fmla="*/ 195700 w 410983"/>
                <a:gd name="connsiteY13" fmla="*/ 2250 h 562500"/>
                <a:gd name="connsiteX14" fmla="*/ 194012 w 410983"/>
                <a:gd name="connsiteY14" fmla="*/ 2813 h 562500"/>
                <a:gd name="connsiteX15" fmla="*/ 192325 w 410983"/>
                <a:gd name="connsiteY15" fmla="*/ 3938 h 562500"/>
                <a:gd name="connsiteX16" fmla="*/ 191200 w 410983"/>
                <a:gd name="connsiteY16" fmla="*/ 5062 h 562500"/>
                <a:gd name="connsiteX17" fmla="*/ 189512 w 410983"/>
                <a:gd name="connsiteY17" fmla="*/ 6750 h 562500"/>
                <a:gd name="connsiteX18" fmla="*/ 188387 w 410983"/>
                <a:gd name="connsiteY18" fmla="*/ 7875 h 562500"/>
                <a:gd name="connsiteX19" fmla="*/ 187262 w 410983"/>
                <a:gd name="connsiteY19" fmla="*/ 9563 h 562500"/>
                <a:gd name="connsiteX20" fmla="*/ 186700 w 410983"/>
                <a:gd name="connsiteY20" fmla="*/ 10687 h 562500"/>
                <a:gd name="connsiteX21" fmla="*/ 185575 w 410983"/>
                <a:gd name="connsiteY21" fmla="*/ 12937 h 562500"/>
                <a:gd name="connsiteX22" fmla="*/ 185012 w 410983"/>
                <a:gd name="connsiteY22" fmla="*/ 14063 h 562500"/>
                <a:gd name="connsiteX23" fmla="*/ 184450 w 410983"/>
                <a:gd name="connsiteY23" fmla="*/ 18000 h 562500"/>
                <a:gd name="connsiteX24" fmla="*/ 176012 w 410983"/>
                <a:gd name="connsiteY24" fmla="*/ 168750 h 562500"/>
                <a:gd name="connsiteX25" fmla="*/ 133825 w 410983"/>
                <a:gd name="connsiteY25" fmla="*/ 241875 h 562500"/>
                <a:gd name="connsiteX26" fmla="*/ 9512 w 410983"/>
                <a:gd name="connsiteY26" fmla="*/ 325688 h 562500"/>
                <a:gd name="connsiteX27" fmla="*/ 1637 w 410983"/>
                <a:gd name="connsiteY27" fmla="*/ 351000 h 562500"/>
                <a:gd name="connsiteX28" fmla="*/ 28637 w 410983"/>
                <a:gd name="connsiteY28" fmla="*/ 360563 h 562500"/>
                <a:gd name="connsiteX29" fmla="*/ 162512 w 410983"/>
                <a:gd name="connsiteY29" fmla="*/ 291938 h 562500"/>
                <a:gd name="connsiteX30" fmla="*/ 171512 w 410983"/>
                <a:gd name="connsiteY30" fmla="*/ 288000 h 562500"/>
                <a:gd name="connsiteX31" fmla="*/ 158012 w 410983"/>
                <a:gd name="connsiteY31" fmla="*/ 562500 h 562500"/>
                <a:gd name="connsiteX32" fmla="*/ 251950 w 410983"/>
                <a:gd name="connsiteY32" fmla="*/ 562500 h 562500"/>
                <a:gd name="connsiteX33" fmla="*/ 238450 w 410983"/>
                <a:gd name="connsiteY33" fmla="*/ 286875 h 562500"/>
                <a:gd name="connsiteX34" fmla="*/ 248012 w 410983"/>
                <a:gd name="connsiteY34" fmla="*/ 290812 h 562500"/>
                <a:gd name="connsiteX35" fmla="*/ 382450 w 410983"/>
                <a:gd name="connsiteY35" fmla="*/ 358875 h 562500"/>
                <a:gd name="connsiteX36" fmla="*/ 409450 w 410983"/>
                <a:gd name="connsiteY36" fmla="*/ 349313 h 562500"/>
                <a:gd name="connsiteX37" fmla="*/ 401012 w 410983"/>
                <a:gd name="connsiteY37" fmla="*/ 324562 h 5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10983" h="562500">
                  <a:moveTo>
                    <a:pt x="401012" y="324562"/>
                  </a:moveTo>
                  <a:lnTo>
                    <a:pt x="275575" y="243000"/>
                  </a:lnTo>
                  <a:cubicBezTo>
                    <a:pt x="250262" y="226688"/>
                    <a:pt x="234512" y="199125"/>
                    <a:pt x="232825" y="169312"/>
                  </a:cubicBezTo>
                  <a:lnTo>
                    <a:pt x="224387" y="19688"/>
                  </a:lnTo>
                  <a:lnTo>
                    <a:pt x="224387" y="19125"/>
                  </a:lnTo>
                  <a:cubicBezTo>
                    <a:pt x="223825" y="11813"/>
                    <a:pt x="219887" y="6188"/>
                    <a:pt x="213700" y="2813"/>
                  </a:cubicBezTo>
                  <a:cubicBezTo>
                    <a:pt x="213700" y="2813"/>
                    <a:pt x="213137" y="2813"/>
                    <a:pt x="213137" y="2250"/>
                  </a:cubicBezTo>
                  <a:cubicBezTo>
                    <a:pt x="212575" y="1687"/>
                    <a:pt x="211450" y="1687"/>
                    <a:pt x="210887" y="1125"/>
                  </a:cubicBezTo>
                  <a:cubicBezTo>
                    <a:pt x="210325" y="1125"/>
                    <a:pt x="209762" y="563"/>
                    <a:pt x="209200" y="563"/>
                  </a:cubicBezTo>
                  <a:cubicBezTo>
                    <a:pt x="208637" y="563"/>
                    <a:pt x="208075" y="563"/>
                    <a:pt x="207512" y="0"/>
                  </a:cubicBezTo>
                  <a:lnTo>
                    <a:pt x="201325" y="0"/>
                  </a:lnTo>
                  <a:cubicBezTo>
                    <a:pt x="200762" y="0"/>
                    <a:pt x="199637" y="0"/>
                    <a:pt x="199075" y="563"/>
                  </a:cubicBezTo>
                  <a:cubicBezTo>
                    <a:pt x="198512" y="563"/>
                    <a:pt x="197950" y="1125"/>
                    <a:pt x="197387" y="1125"/>
                  </a:cubicBezTo>
                  <a:cubicBezTo>
                    <a:pt x="196825" y="1125"/>
                    <a:pt x="196262" y="1687"/>
                    <a:pt x="195700" y="2250"/>
                  </a:cubicBezTo>
                  <a:cubicBezTo>
                    <a:pt x="195137" y="2250"/>
                    <a:pt x="194575" y="2813"/>
                    <a:pt x="194012" y="2813"/>
                  </a:cubicBezTo>
                  <a:cubicBezTo>
                    <a:pt x="193450" y="3375"/>
                    <a:pt x="192887" y="3375"/>
                    <a:pt x="192325" y="3938"/>
                  </a:cubicBezTo>
                  <a:cubicBezTo>
                    <a:pt x="191762" y="4500"/>
                    <a:pt x="191200" y="4500"/>
                    <a:pt x="191200" y="5062"/>
                  </a:cubicBezTo>
                  <a:lnTo>
                    <a:pt x="189512" y="6750"/>
                  </a:lnTo>
                  <a:lnTo>
                    <a:pt x="188387" y="7875"/>
                  </a:lnTo>
                  <a:cubicBezTo>
                    <a:pt x="187825" y="8438"/>
                    <a:pt x="187825" y="9000"/>
                    <a:pt x="187262" y="9563"/>
                  </a:cubicBezTo>
                  <a:cubicBezTo>
                    <a:pt x="187262" y="10125"/>
                    <a:pt x="186700" y="10687"/>
                    <a:pt x="186700" y="10687"/>
                  </a:cubicBezTo>
                  <a:cubicBezTo>
                    <a:pt x="186137" y="11250"/>
                    <a:pt x="186137" y="12375"/>
                    <a:pt x="185575" y="12937"/>
                  </a:cubicBezTo>
                  <a:cubicBezTo>
                    <a:pt x="185575" y="13500"/>
                    <a:pt x="185012" y="13500"/>
                    <a:pt x="185012" y="14063"/>
                  </a:cubicBezTo>
                  <a:cubicBezTo>
                    <a:pt x="184450" y="15188"/>
                    <a:pt x="184450" y="16875"/>
                    <a:pt x="184450" y="18000"/>
                  </a:cubicBezTo>
                  <a:lnTo>
                    <a:pt x="176012" y="168750"/>
                  </a:lnTo>
                  <a:cubicBezTo>
                    <a:pt x="174325" y="198563"/>
                    <a:pt x="158575" y="225562"/>
                    <a:pt x="133825" y="241875"/>
                  </a:cubicBezTo>
                  <a:lnTo>
                    <a:pt x="9512" y="325688"/>
                  </a:lnTo>
                  <a:cubicBezTo>
                    <a:pt x="1075" y="331313"/>
                    <a:pt x="-2300" y="342000"/>
                    <a:pt x="1637" y="351000"/>
                  </a:cubicBezTo>
                  <a:cubicBezTo>
                    <a:pt x="6137" y="361688"/>
                    <a:pt x="18512" y="365625"/>
                    <a:pt x="28637" y="360563"/>
                  </a:cubicBezTo>
                  <a:lnTo>
                    <a:pt x="162512" y="291938"/>
                  </a:lnTo>
                  <a:cubicBezTo>
                    <a:pt x="165325" y="290250"/>
                    <a:pt x="168700" y="289125"/>
                    <a:pt x="171512" y="288000"/>
                  </a:cubicBezTo>
                  <a:lnTo>
                    <a:pt x="158012" y="562500"/>
                  </a:lnTo>
                  <a:lnTo>
                    <a:pt x="251950" y="562500"/>
                  </a:lnTo>
                  <a:lnTo>
                    <a:pt x="238450" y="286875"/>
                  </a:lnTo>
                  <a:cubicBezTo>
                    <a:pt x="241825" y="288000"/>
                    <a:pt x="244637" y="289688"/>
                    <a:pt x="248012" y="290812"/>
                  </a:cubicBezTo>
                  <a:lnTo>
                    <a:pt x="382450" y="358875"/>
                  </a:lnTo>
                  <a:cubicBezTo>
                    <a:pt x="392575" y="363937"/>
                    <a:pt x="404950" y="359438"/>
                    <a:pt x="409450" y="349313"/>
                  </a:cubicBezTo>
                  <a:cubicBezTo>
                    <a:pt x="413387" y="340313"/>
                    <a:pt x="409450" y="329625"/>
                    <a:pt x="401012" y="324562"/>
                  </a:cubicBez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8A14F8-2CDA-26DA-12F2-BA28907329ED}"/>
                </a:ext>
              </a:extLst>
            </p:cNvPr>
            <p:cNvSpPr/>
            <p:nvPr/>
          </p:nvSpPr>
          <p:spPr>
            <a:xfrm>
              <a:off x="23226540" y="3623597"/>
              <a:ext cx="328354" cy="616508"/>
            </a:xfrm>
            <a:custGeom>
              <a:avLst/>
              <a:gdLst>
                <a:gd name="connsiteX0" fmla="*/ 320930 w 328354"/>
                <a:gd name="connsiteY0" fmla="*/ 425821 h 616508"/>
                <a:gd name="connsiteX1" fmla="*/ 220243 w 328354"/>
                <a:gd name="connsiteY1" fmla="*/ 360571 h 616508"/>
                <a:gd name="connsiteX2" fmla="*/ 186493 w 328354"/>
                <a:gd name="connsiteY2" fmla="*/ 301509 h 616508"/>
                <a:gd name="connsiteX3" fmla="*/ 179743 w 328354"/>
                <a:gd name="connsiteY3" fmla="*/ 181696 h 616508"/>
                <a:gd name="connsiteX4" fmla="*/ 179743 w 328354"/>
                <a:gd name="connsiteY4" fmla="*/ 181134 h 616508"/>
                <a:gd name="connsiteX5" fmla="*/ 171305 w 328354"/>
                <a:gd name="connsiteY5" fmla="*/ 168196 h 616508"/>
                <a:gd name="connsiteX6" fmla="*/ 170743 w 328354"/>
                <a:gd name="connsiteY6" fmla="*/ 168196 h 616508"/>
                <a:gd name="connsiteX7" fmla="*/ 169055 w 328354"/>
                <a:gd name="connsiteY7" fmla="*/ 167634 h 616508"/>
                <a:gd name="connsiteX8" fmla="*/ 167930 w 328354"/>
                <a:gd name="connsiteY8" fmla="*/ 167071 h 616508"/>
                <a:gd name="connsiteX9" fmla="*/ 166243 w 328354"/>
                <a:gd name="connsiteY9" fmla="*/ 166509 h 616508"/>
                <a:gd name="connsiteX10" fmla="*/ 165680 w 328354"/>
                <a:gd name="connsiteY10" fmla="*/ 166509 h 616508"/>
                <a:gd name="connsiteX11" fmla="*/ 161180 w 328354"/>
                <a:gd name="connsiteY11" fmla="*/ 166509 h 616508"/>
                <a:gd name="connsiteX12" fmla="*/ 159493 w 328354"/>
                <a:gd name="connsiteY12" fmla="*/ 167071 h 616508"/>
                <a:gd name="connsiteX13" fmla="*/ 158368 w 328354"/>
                <a:gd name="connsiteY13" fmla="*/ 167634 h 616508"/>
                <a:gd name="connsiteX14" fmla="*/ 156680 w 328354"/>
                <a:gd name="connsiteY14" fmla="*/ 168196 h 616508"/>
                <a:gd name="connsiteX15" fmla="*/ 155555 w 328354"/>
                <a:gd name="connsiteY15" fmla="*/ 168759 h 616508"/>
                <a:gd name="connsiteX16" fmla="*/ 154430 w 328354"/>
                <a:gd name="connsiteY16" fmla="*/ 169884 h 616508"/>
                <a:gd name="connsiteX17" fmla="*/ 153305 w 328354"/>
                <a:gd name="connsiteY17" fmla="*/ 170446 h 616508"/>
                <a:gd name="connsiteX18" fmla="*/ 152180 w 328354"/>
                <a:gd name="connsiteY18" fmla="*/ 172134 h 616508"/>
                <a:gd name="connsiteX19" fmla="*/ 151055 w 328354"/>
                <a:gd name="connsiteY19" fmla="*/ 173259 h 616508"/>
                <a:gd name="connsiteX20" fmla="*/ 149930 w 328354"/>
                <a:gd name="connsiteY20" fmla="*/ 174946 h 616508"/>
                <a:gd name="connsiteX21" fmla="*/ 149368 w 328354"/>
                <a:gd name="connsiteY21" fmla="*/ 176071 h 616508"/>
                <a:gd name="connsiteX22" fmla="*/ 148805 w 328354"/>
                <a:gd name="connsiteY22" fmla="*/ 177759 h 616508"/>
                <a:gd name="connsiteX23" fmla="*/ 148243 w 328354"/>
                <a:gd name="connsiteY23" fmla="*/ 178884 h 616508"/>
                <a:gd name="connsiteX24" fmla="*/ 147680 w 328354"/>
                <a:gd name="connsiteY24" fmla="*/ 182259 h 616508"/>
                <a:gd name="connsiteX25" fmla="*/ 141493 w 328354"/>
                <a:gd name="connsiteY25" fmla="*/ 302071 h 616508"/>
                <a:gd name="connsiteX26" fmla="*/ 107743 w 328354"/>
                <a:gd name="connsiteY26" fmla="*/ 360571 h 616508"/>
                <a:gd name="connsiteX27" fmla="*/ 7618 w 328354"/>
                <a:gd name="connsiteY27" fmla="*/ 426946 h 616508"/>
                <a:gd name="connsiteX28" fmla="*/ 1430 w 328354"/>
                <a:gd name="connsiteY28" fmla="*/ 447196 h 616508"/>
                <a:gd name="connsiteX29" fmla="*/ 23368 w 328354"/>
                <a:gd name="connsiteY29" fmla="*/ 455071 h 616508"/>
                <a:gd name="connsiteX30" fmla="*/ 130243 w 328354"/>
                <a:gd name="connsiteY30" fmla="*/ 399946 h 616508"/>
                <a:gd name="connsiteX31" fmla="*/ 137555 w 328354"/>
                <a:gd name="connsiteY31" fmla="*/ 396571 h 616508"/>
                <a:gd name="connsiteX32" fmla="*/ 126305 w 328354"/>
                <a:gd name="connsiteY32" fmla="*/ 616509 h 616508"/>
                <a:gd name="connsiteX33" fmla="*/ 201118 w 328354"/>
                <a:gd name="connsiteY33" fmla="*/ 616509 h 616508"/>
                <a:gd name="connsiteX34" fmla="*/ 189868 w 328354"/>
                <a:gd name="connsiteY34" fmla="*/ 396009 h 616508"/>
                <a:gd name="connsiteX35" fmla="*/ 197743 w 328354"/>
                <a:gd name="connsiteY35" fmla="*/ 399384 h 616508"/>
                <a:gd name="connsiteX36" fmla="*/ 305180 w 328354"/>
                <a:gd name="connsiteY36" fmla="*/ 453946 h 616508"/>
                <a:gd name="connsiteX37" fmla="*/ 326555 w 328354"/>
                <a:gd name="connsiteY37" fmla="*/ 446071 h 616508"/>
                <a:gd name="connsiteX38" fmla="*/ 320930 w 328354"/>
                <a:gd name="connsiteY38" fmla="*/ 425821 h 616508"/>
                <a:gd name="connsiteX39" fmla="*/ 45305 w 328354"/>
                <a:gd name="connsiteY39" fmla="*/ 186196 h 616508"/>
                <a:gd name="connsiteX40" fmla="*/ 36305 w 328354"/>
                <a:gd name="connsiteY40" fmla="*/ 186759 h 616508"/>
                <a:gd name="connsiteX41" fmla="*/ 22805 w 328354"/>
                <a:gd name="connsiteY41" fmla="*/ 167071 h 616508"/>
                <a:gd name="connsiteX42" fmla="*/ 112805 w 328354"/>
                <a:gd name="connsiteY42" fmla="*/ 4509 h 616508"/>
                <a:gd name="connsiteX43" fmla="*/ 136430 w 328354"/>
                <a:gd name="connsiteY43" fmla="*/ 5634 h 616508"/>
                <a:gd name="connsiteX44" fmla="*/ 135305 w 328354"/>
                <a:gd name="connsiteY44" fmla="*/ 29259 h 616508"/>
                <a:gd name="connsiteX45" fmla="*/ 55430 w 328354"/>
                <a:gd name="connsiteY45" fmla="*/ 173259 h 616508"/>
                <a:gd name="connsiteX46" fmla="*/ 45305 w 328354"/>
                <a:gd name="connsiteY46" fmla="*/ 186196 h 616508"/>
                <a:gd name="connsiteX47" fmla="*/ 40805 w 328354"/>
                <a:gd name="connsiteY47" fmla="*/ 254821 h 616508"/>
                <a:gd name="connsiteX48" fmla="*/ 36305 w 328354"/>
                <a:gd name="connsiteY48" fmla="*/ 255946 h 616508"/>
                <a:gd name="connsiteX49" fmla="*/ 19430 w 328354"/>
                <a:gd name="connsiteY49" fmla="*/ 244696 h 616508"/>
                <a:gd name="connsiteX50" fmla="*/ 18305 w 328354"/>
                <a:gd name="connsiteY50" fmla="*/ 240196 h 616508"/>
                <a:gd name="connsiteX51" fmla="*/ 34055 w 328354"/>
                <a:gd name="connsiteY51" fmla="*/ 222196 h 616508"/>
                <a:gd name="connsiteX52" fmla="*/ 50930 w 328354"/>
                <a:gd name="connsiteY52" fmla="*/ 233446 h 616508"/>
                <a:gd name="connsiteX53" fmla="*/ 52055 w 328354"/>
                <a:gd name="connsiteY53" fmla="*/ 237946 h 616508"/>
                <a:gd name="connsiteX54" fmla="*/ 52055 w 328354"/>
                <a:gd name="connsiteY54" fmla="*/ 238509 h 616508"/>
                <a:gd name="connsiteX55" fmla="*/ 40805 w 328354"/>
                <a:gd name="connsiteY55" fmla="*/ 254821 h 616508"/>
                <a:gd name="connsiteX56" fmla="*/ 116180 w 328354"/>
                <a:gd name="connsiteY56" fmla="*/ 146821 h 616508"/>
                <a:gd name="connsiteX57" fmla="*/ 103805 w 328354"/>
                <a:gd name="connsiteY57" fmla="*/ 146259 h 616508"/>
                <a:gd name="connsiteX58" fmla="*/ 95368 w 328354"/>
                <a:gd name="connsiteY58" fmla="*/ 123759 h 616508"/>
                <a:gd name="connsiteX59" fmla="*/ 149368 w 328354"/>
                <a:gd name="connsiteY59" fmla="*/ 47259 h 616508"/>
                <a:gd name="connsiteX60" fmla="*/ 172993 w 328354"/>
                <a:gd name="connsiteY60" fmla="*/ 47821 h 616508"/>
                <a:gd name="connsiteX61" fmla="*/ 172430 w 328354"/>
                <a:gd name="connsiteY61" fmla="*/ 71446 h 616508"/>
                <a:gd name="connsiteX62" fmla="*/ 126305 w 328354"/>
                <a:gd name="connsiteY62" fmla="*/ 137259 h 616508"/>
                <a:gd name="connsiteX63" fmla="*/ 116180 w 328354"/>
                <a:gd name="connsiteY63" fmla="*/ 146821 h 61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28354" h="616508">
                  <a:moveTo>
                    <a:pt x="320930" y="425821"/>
                  </a:moveTo>
                  <a:lnTo>
                    <a:pt x="220243" y="360571"/>
                  </a:lnTo>
                  <a:cubicBezTo>
                    <a:pt x="199993" y="347634"/>
                    <a:pt x="187618" y="325696"/>
                    <a:pt x="186493" y="301509"/>
                  </a:cubicBezTo>
                  <a:lnTo>
                    <a:pt x="179743" y="181696"/>
                  </a:lnTo>
                  <a:lnTo>
                    <a:pt x="179743" y="181134"/>
                  </a:lnTo>
                  <a:cubicBezTo>
                    <a:pt x="179180" y="175509"/>
                    <a:pt x="175805" y="170446"/>
                    <a:pt x="171305" y="168196"/>
                  </a:cubicBezTo>
                  <a:lnTo>
                    <a:pt x="170743" y="168196"/>
                  </a:lnTo>
                  <a:cubicBezTo>
                    <a:pt x="170180" y="168196"/>
                    <a:pt x="169618" y="167634"/>
                    <a:pt x="169055" y="167634"/>
                  </a:cubicBezTo>
                  <a:cubicBezTo>
                    <a:pt x="168493" y="167634"/>
                    <a:pt x="167930" y="167634"/>
                    <a:pt x="167930" y="167071"/>
                  </a:cubicBezTo>
                  <a:cubicBezTo>
                    <a:pt x="167368" y="167071"/>
                    <a:pt x="166805" y="167071"/>
                    <a:pt x="166243" y="166509"/>
                  </a:cubicBezTo>
                  <a:lnTo>
                    <a:pt x="165680" y="166509"/>
                  </a:lnTo>
                  <a:lnTo>
                    <a:pt x="161180" y="166509"/>
                  </a:lnTo>
                  <a:cubicBezTo>
                    <a:pt x="160618" y="166509"/>
                    <a:pt x="160055" y="166509"/>
                    <a:pt x="159493" y="167071"/>
                  </a:cubicBezTo>
                  <a:cubicBezTo>
                    <a:pt x="158930" y="167071"/>
                    <a:pt x="158368" y="167071"/>
                    <a:pt x="158368" y="167634"/>
                  </a:cubicBezTo>
                  <a:cubicBezTo>
                    <a:pt x="157805" y="167634"/>
                    <a:pt x="157243" y="168196"/>
                    <a:pt x="156680" y="168196"/>
                  </a:cubicBezTo>
                  <a:cubicBezTo>
                    <a:pt x="156118" y="168196"/>
                    <a:pt x="156118" y="168759"/>
                    <a:pt x="155555" y="168759"/>
                  </a:cubicBezTo>
                  <a:cubicBezTo>
                    <a:pt x="154993" y="169321"/>
                    <a:pt x="154430" y="169321"/>
                    <a:pt x="154430" y="169884"/>
                  </a:cubicBezTo>
                  <a:cubicBezTo>
                    <a:pt x="153868" y="169884"/>
                    <a:pt x="153868" y="170446"/>
                    <a:pt x="153305" y="170446"/>
                  </a:cubicBezTo>
                  <a:cubicBezTo>
                    <a:pt x="152743" y="171009"/>
                    <a:pt x="152743" y="171571"/>
                    <a:pt x="152180" y="172134"/>
                  </a:cubicBezTo>
                  <a:lnTo>
                    <a:pt x="151055" y="173259"/>
                  </a:lnTo>
                  <a:cubicBezTo>
                    <a:pt x="150493" y="173821"/>
                    <a:pt x="150493" y="174384"/>
                    <a:pt x="149930" y="174946"/>
                  </a:cubicBezTo>
                  <a:cubicBezTo>
                    <a:pt x="149930" y="175509"/>
                    <a:pt x="149368" y="175509"/>
                    <a:pt x="149368" y="176071"/>
                  </a:cubicBezTo>
                  <a:cubicBezTo>
                    <a:pt x="148805" y="176634"/>
                    <a:pt x="148805" y="177196"/>
                    <a:pt x="148805" y="177759"/>
                  </a:cubicBezTo>
                  <a:cubicBezTo>
                    <a:pt x="148805" y="178321"/>
                    <a:pt x="148805" y="178321"/>
                    <a:pt x="148243" y="178884"/>
                  </a:cubicBezTo>
                  <a:cubicBezTo>
                    <a:pt x="148243" y="180009"/>
                    <a:pt x="147680" y="181134"/>
                    <a:pt x="147680" y="182259"/>
                  </a:cubicBezTo>
                  <a:lnTo>
                    <a:pt x="141493" y="302071"/>
                  </a:lnTo>
                  <a:cubicBezTo>
                    <a:pt x="140368" y="325696"/>
                    <a:pt x="127993" y="347634"/>
                    <a:pt x="107743" y="360571"/>
                  </a:cubicBezTo>
                  <a:lnTo>
                    <a:pt x="7618" y="426946"/>
                  </a:lnTo>
                  <a:cubicBezTo>
                    <a:pt x="868" y="431446"/>
                    <a:pt x="-1945" y="439884"/>
                    <a:pt x="1430" y="447196"/>
                  </a:cubicBezTo>
                  <a:cubicBezTo>
                    <a:pt x="5368" y="455634"/>
                    <a:pt x="14930" y="459009"/>
                    <a:pt x="23368" y="455071"/>
                  </a:cubicBezTo>
                  <a:lnTo>
                    <a:pt x="130243" y="399946"/>
                  </a:lnTo>
                  <a:cubicBezTo>
                    <a:pt x="132493" y="398821"/>
                    <a:pt x="135305" y="397696"/>
                    <a:pt x="137555" y="396571"/>
                  </a:cubicBezTo>
                  <a:lnTo>
                    <a:pt x="126305" y="616509"/>
                  </a:lnTo>
                  <a:lnTo>
                    <a:pt x="201118" y="616509"/>
                  </a:lnTo>
                  <a:lnTo>
                    <a:pt x="189868" y="396009"/>
                  </a:lnTo>
                  <a:cubicBezTo>
                    <a:pt x="192680" y="397134"/>
                    <a:pt x="194930" y="398259"/>
                    <a:pt x="197743" y="399384"/>
                  </a:cubicBezTo>
                  <a:lnTo>
                    <a:pt x="305180" y="453946"/>
                  </a:lnTo>
                  <a:cubicBezTo>
                    <a:pt x="313055" y="457884"/>
                    <a:pt x="323180" y="454509"/>
                    <a:pt x="326555" y="446071"/>
                  </a:cubicBezTo>
                  <a:cubicBezTo>
                    <a:pt x="330493" y="438759"/>
                    <a:pt x="327680" y="430321"/>
                    <a:pt x="320930" y="425821"/>
                  </a:cubicBezTo>
                  <a:close/>
                  <a:moveTo>
                    <a:pt x="45305" y="186196"/>
                  </a:moveTo>
                  <a:cubicBezTo>
                    <a:pt x="42493" y="187321"/>
                    <a:pt x="39680" y="187321"/>
                    <a:pt x="36305" y="186759"/>
                  </a:cubicBezTo>
                  <a:cubicBezTo>
                    <a:pt x="27305" y="185071"/>
                    <a:pt x="21118" y="176071"/>
                    <a:pt x="22805" y="167071"/>
                  </a:cubicBezTo>
                  <a:cubicBezTo>
                    <a:pt x="34618" y="105196"/>
                    <a:pt x="66680" y="47259"/>
                    <a:pt x="112805" y="4509"/>
                  </a:cubicBezTo>
                  <a:cubicBezTo>
                    <a:pt x="119555" y="-1679"/>
                    <a:pt x="130243" y="-1679"/>
                    <a:pt x="136430" y="5634"/>
                  </a:cubicBezTo>
                  <a:cubicBezTo>
                    <a:pt x="142618" y="12384"/>
                    <a:pt x="142618" y="23071"/>
                    <a:pt x="135305" y="29259"/>
                  </a:cubicBezTo>
                  <a:cubicBezTo>
                    <a:pt x="94243" y="67509"/>
                    <a:pt x="66118" y="118696"/>
                    <a:pt x="55430" y="173259"/>
                  </a:cubicBezTo>
                  <a:cubicBezTo>
                    <a:pt x="54868" y="179446"/>
                    <a:pt x="50368" y="183946"/>
                    <a:pt x="45305" y="186196"/>
                  </a:cubicBezTo>
                  <a:close/>
                  <a:moveTo>
                    <a:pt x="40805" y="254821"/>
                  </a:moveTo>
                  <a:cubicBezTo>
                    <a:pt x="39118" y="255384"/>
                    <a:pt x="37993" y="255384"/>
                    <a:pt x="36305" y="255946"/>
                  </a:cubicBezTo>
                  <a:cubicBezTo>
                    <a:pt x="28430" y="256509"/>
                    <a:pt x="21680" y="251446"/>
                    <a:pt x="19430" y="244696"/>
                  </a:cubicBezTo>
                  <a:cubicBezTo>
                    <a:pt x="18868" y="243009"/>
                    <a:pt x="18868" y="241884"/>
                    <a:pt x="18305" y="240196"/>
                  </a:cubicBezTo>
                  <a:cubicBezTo>
                    <a:pt x="17743" y="230634"/>
                    <a:pt x="25055" y="222759"/>
                    <a:pt x="34055" y="222196"/>
                  </a:cubicBezTo>
                  <a:cubicBezTo>
                    <a:pt x="41930" y="221634"/>
                    <a:pt x="48680" y="226134"/>
                    <a:pt x="50930" y="233446"/>
                  </a:cubicBezTo>
                  <a:cubicBezTo>
                    <a:pt x="51493" y="235134"/>
                    <a:pt x="51493" y="236259"/>
                    <a:pt x="52055" y="237946"/>
                  </a:cubicBezTo>
                  <a:lnTo>
                    <a:pt x="52055" y="238509"/>
                  </a:lnTo>
                  <a:cubicBezTo>
                    <a:pt x="52055" y="245821"/>
                    <a:pt x="47555" y="252571"/>
                    <a:pt x="40805" y="254821"/>
                  </a:cubicBezTo>
                  <a:close/>
                  <a:moveTo>
                    <a:pt x="116180" y="146821"/>
                  </a:moveTo>
                  <a:cubicBezTo>
                    <a:pt x="112243" y="147946"/>
                    <a:pt x="107743" y="147946"/>
                    <a:pt x="103805" y="146259"/>
                  </a:cubicBezTo>
                  <a:cubicBezTo>
                    <a:pt x="95368" y="142321"/>
                    <a:pt x="91430" y="132196"/>
                    <a:pt x="95368" y="123759"/>
                  </a:cubicBezTo>
                  <a:cubicBezTo>
                    <a:pt x="108305" y="95071"/>
                    <a:pt x="126305" y="69196"/>
                    <a:pt x="149368" y="47259"/>
                  </a:cubicBezTo>
                  <a:cubicBezTo>
                    <a:pt x="156118" y="41071"/>
                    <a:pt x="166805" y="41071"/>
                    <a:pt x="172993" y="47821"/>
                  </a:cubicBezTo>
                  <a:cubicBezTo>
                    <a:pt x="179180" y="54571"/>
                    <a:pt x="179180" y="65259"/>
                    <a:pt x="172430" y="71446"/>
                  </a:cubicBezTo>
                  <a:cubicBezTo>
                    <a:pt x="152743" y="90009"/>
                    <a:pt x="136993" y="112509"/>
                    <a:pt x="126305" y="137259"/>
                  </a:cubicBezTo>
                  <a:cubicBezTo>
                    <a:pt x="124055" y="142321"/>
                    <a:pt x="120118" y="145134"/>
                    <a:pt x="116180" y="146821"/>
                  </a:cubicBez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E0F589C-279E-4AD5-86BC-3F1BF730E40D}"/>
                </a:ext>
              </a:extLst>
            </p:cNvPr>
            <p:cNvSpPr/>
            <p:nvPr/>
          </p:nvSpPr>
          <p:spPr>
            <a:xfrm>
              <a:off x="23254970" y="3571446"/>
              <a:ext cx="211909" cy="214159"/>
            </a:xfrm>
            <a:custGeom>
              <a:avLst/>
              <a:gdLst>
                <a:gd name="connsiteX0" fmla="*/ 43875 w 211909"/>
                <a:gd name="connsiteY0" fmla="*/ 150597 h 214159"/>
                <a:gd name="connsiteX1" fmla="*/ 35438 w 211909"/>
                <a:gd name="connsiteY1" fmla="*/ 148347 h 214159"/>
                <a:gd name="connsiteX2" fmla="*/ 29250 w 211909"/>
                <a:gd name="connsiteY2" fmla="*/ 125284 h 214159"/>
                <a:gd name="connsiteX3" fmla="*/ 167625 w 211909"/>
                <a:gd name="connsiteY3" fmla="*/ 1534 h 214159"/>
                <a:gd name="connsiteX4" fmla="*/ 190125 w 211909"/>
                <a:gd name="connsiteY4" fmla="*/ 9972 h 214159"/>
                <a:gd name="connsiteX5" fmla="*/ 181688 w 211909"/>
                <a:gd name="connsiteY5" fmla="*/ 32472 h 214159"/>
                <a:gd name="connsiteX6" fmla="*/ 58500 w 211909"/>
                <a:gd name="connsiteY6" fmla="*/ 142159 h 214159"/>
                <a:gd name="connsiteX7" fmla="*/ 43875 w 211909"/>
                <a:gd name="connsiteY7" fmla="*/ 150597 h 214159"/>
                <a:gd name="connsiteX8" fmla="*/ 16875 w 211909"/>
                <a:gd name="connsiteY8" fmla="*/ 214159 h 214159"/>
                <a:gd name="connsiteX9" fmla="*/ 12375 w 211909"/>
                <a:gd name="connsiteY9" fmla="*/ 213597 h 214159"/>
                <a:gd name="connsiteX10" fmla="*/ 0 w 211909"/>
                <a:gd name="connsiteY10" fmla="*/ 197284 h 214159"/>
                <a:gd name="connsiteX11" fmla="*/ 563 w 211909"/>
                <a:gd name="connsiteY11" fmla="*/ 192784 h 214159"/>
                <a:gd name="connsiteX12" fmla="*/ 21375 w 211909"/>
                <a:gd name="connsiteY12" fmla="*/ 180972 h 214159"/>
                <a:gd name="connsiteX13" fmla="*/ 33750 w 211909"/>
                <a:gd name="connsiteY13" fmla="*/ 196722 h 214159"/>
                <a:gd name="connsiteX14" fmla="*/ 33187 w 211909"/>
                <a:gd name="connsiteY14" fmla="*/ 201222 h 214159"/>
                <a:gd name="connsiteX15" fmla="*/ 33187 w 211909"/>
                <a:gd name="connsiteY15" fmla="*/ 201784 h 214159"/>
                <a:gd name="connsiteX16" fmla="*/ 16875 w 211909"/>
                <a:gd name="connsiteY16" fmla="*/ 214159 h 214159"/>
                <a:gd name="connsiteX17" fmla="*/ 124313 w 211909"/>
                <a:gd name="connsiteY17" fmla="*/ 137097 h 214159"/>
                <a:gd name="connsiteX18" fmla="*/ 112500 w 211909"/>
                <a:gd name="connsiteY18" fmla="*/ 132597 h 214159"/>
                <a:gd name="connsiteX19" fmla="*/ 111938 w 211909"/>
                <a:gd name="connsiteY19" fmla="*/ 108972 h 214159"/>
                <a:gd name="connsiteX20" fmla="*/ 187875 w 211909"/>
                <a:gd name="connsiteY20" fmla="*/ 54972 h 214159"/>
                <a:gd name="connsiteX21" fmla="*/ 210375 w 211909"/>
                <a:gd name="connsiteY21" fmla="*/ 63409 h 214159"/>
                <a:gd name="connsiteX22" fmla="*/ 201938 w 211909"/>
                <a:gd name="connsiteY22" fmla="*/ 85909 h 214159"/>
                <a:gd name="connsiteX23" fmla="*/ 136688 w 211909"/>
                <a:gd name="connsiteY23" fmla="*/ 132597 h 214159"/>
                <a:gd name="connsiteX24" fmla="*/ 124313 w 211909"/>
                <a:gd name="connsiteY24" fmla="*/ 137097 h 21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1909" h="214159">
                  <a:moveTo>
                    <a:pt x="43875" y="150597"/>
                  </a:moveTo>
                  <a:cubicBezTo>
                    <a:pt x="41063" y="150597"/>
                    <a:pt x="38250" y="150034"/>
                    <a:pt x="35438" y="148347"/>
                  </a:cubicBezTo>
                  <a:cubicBezTo>
                    <a:pt x="27562" y="143847"/>
                    <a:pt x="24750" y="133159"/>
                    <a:pt x="29250" y="125284"/>
                  </a:cubicBezTo>
                  <a:cubicBezTo>
                    <a:pt x="60750" y="70722"/>
                    <a:pt x="110250" y="26847"/>
                    <a:pt x="167625" y="1534"/>
                  </a:cubicBezTo>
                  <a:cubicBezTo>
                    <a:pt x="176063" y="-2403"/>
                    <a:pt x="186188" y="1534"/>
                    <a:pt x="190125" y="9972"/>
                  </a:cubicBezTo>
                  <a:cubicBezTo>
                    <a:pt x="194063" y="18409"/>
                    <a:pt x="190125" y="28534"/>
                    <a:pt x="181688" y="32472"/>
                  </a:cubicBezTo>
                  <a:cubicBezTo>
                    <a:pt x="130500" y="54972"/>
                    <a:pt x="86625" y="93784"/>
                    <a:pt x="58500" y="142159"/>
                  </a:cubicBezTo>
                  <a:cubicBezTo>
                    <a:pt x="55687" y="147784"/>
                    <a:pt x="50062" y="150597"/>
                    <a:pt x="43875" y="150597"/>
                  </a:cubicBezTo>
                  <a:close/>
                  <a:moveTo>
                    <a:pt x="16875" y="214159"/>
                  </a:moveTo>
                  <a:cubicBezTo>
                    <a:pt x="15188" y="214159"/>
                    <a:pt x="13500" y="214159"/>
                    <a:pt x="12375" y="213597"/>
                  </a:cubicBezTo>
                  <a:cubicBezTo>
                    <a:pt x="5063" y="211347"/>
                    <a:pt x="0" y="204597"/>
                    <a:pt x="0" y="197284"/>
                  </a:cubicBezTo>
                  <a:cubicBezTo>
                    <a:pt x="0" y="195597"/>
                    <a:pt x="0" y="193909"/>
                    <a:pt x="563" y="192784"/>
                  </a:cubicBezTo>
                  <a:cubicBezTo>
                    <a:pt x="3375" y="183784"/>
                    <a:pt x="12375" y="178159"/>
                    <a:pt x="21375" y="180972"/>
                  </a:cubicBezTo>
                  <a:cubicBezTo>
                    <a:pt x="28688" y="183222"/>
                    <a:pt x="33750" y="189972"/>
                    <a:pt x="33750" y="196722"/>
                  </a:cubicBezTo>
                  <a:cubicBezTo>
                    <a:pt x="33750" y="198409"/>
                    <a:pt x="33750" y="199534"/>
                    <a:pt x="33187" y="201222"/>
                  </a:cubicBezTo>
                  <a:lnTo>
                    <a:pt x="33187" y="201784"/>
                  </a:lnTo>
                  <a:cubicBezTo>
                    <a:pt x="30938" y="209097"/>
                    <a:pt x="24188" y="214159"/>
                    <a:pt x="16875" y="214159"/>
                  </a:cubicBezTo>
                  <a:close/>
                  <a:moveTo>
                    <a:pt x="124313" y="137097"/>
                  </a:moveTo>
                  <a:cubicBezTo>
                    <a:pt x="120375" y="137097"/>
                    <a:pt x="115875" y="135409"/>
                    <a:pt x="112500" y="132597"/>
                  </a:cubicBezTo>
                  <a:cubicBezTo>
                    <a:pt x="105750" y="126409"/>
                    <a:pt x="105188" y="115722"/>
                    <a:pt x="111938" y="108972"/>
                  </a:cubicBezTo>
                  <a:cubicBezTo>
                    <a:pt x="133875" y="85909"/>
                    <a:pt x="159188" y="67909"/>
                    <a:pt x="187875" y="54972"/>
                  </a:cubicBezTo>
                  <a:cubicBezTo>
                    <a:pt x="196313" y="51034"/>
                    <a:pt x="206438" y="54972"/>
                    <a:pt x="210375" y="63409"/>
                  </a:cubicBezTo>
                  <a:cubicBezTo>
                    <a:pt x="214313" y="71847"/>
                    <a:pt x="210375" y="81972"/>
                    <a:pt x="201938" y="85909"/>
                  </a:cubicBezTo>
                  <a:cubicBezTo>
                    <a:pt x="177188" y="97159"/>
                    <a:pt x="155250" y="112909"/>
                    <a:pt x="136688" y="132597"/>
                  </a:cubicBezTo>
                  <a:cubicBezTo>
                    <a:pt x="133313" y="135409"/>
                    <a:pt x="128813" y="137097"/>
                    <a:pt x="124313" y="137097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EF37A74-7E0C-3966-AAB4-58B0F65965CE}"/>
                </a:ext>
              </a:extLst>
            </p:cNvPr>
            <p:cNvSpPr/>
            <p:nvPr/>
          </p:nvSpPr>
          <p:spPr>
            <a:xfrm>
              <a:off x="23486158" y="3565106"/>
              <a:ext cx="112500" cy="675000"/>
            </a:xfrm>
            <a:custGeom>
              <a:avLst/>
              <a:gdLst>
                <a:gd name="connsiteX0" fmla="*/ 112500 w 112500"/>
                <a:gd name="connsiteY0" fmla="*/ 675000 h 675000"/>
                <a:gd name="connsiteX1" fmla="*/ 0 w 112500"/>
                <a:gd name="connsiteY1" fmla="*/ 675000 h 675000"/>
                <a:gd name="connsiteX2" fmla="*/ 32625 w 112500"/>
                <a:gd name="connsiteY2" fmla="*/ 22500 h 675000"/>
                <a:gd name="connsiteX3" fmla="*/ 56250 w 112500"/>
                <a:gd name="connsiteY3" fmla="*/ 0 h 675000"/>
                <a:gd name="connsiteX4" fmla="*/ 79875 w 112500"/>
                <a:gd name="connsiteY4" fmla="*/ 22500 h 675000"/>
                <a:gd name="connsiteX5" fmla="*/ 112500 w 112500"/>
                <a:gd name="connsiteY5" fmla="*/ 675000 h 6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00" h="675000">
                  <a:moveTo>
                    <a:pt x="112500" y="675000"/>
                  </a:moveTo>
                  <a:lnTo>
                    <a:pt x="0" y="675000"/>
                  </a:lnTo>
                  <a:lnTo>
                    <a:pt x="32625" y="22500"/>
                  </a:lnTo>
                  <a:cubicBezTo>
                    <a:pt x="33188" y="10125"/>
                    <a:pt x="43875" y="0"/>
                    <a:pt x="56250" y="0"/>
                  </a:cubicBezTo>
                  <a:cubicBezTo>
                    <a:pt x="68625" y="0"/>
                    <a:pt x="79312" y="10125"/>
                    <a:pt x="79875" y="22500"/>
                  </a:cubicBezTo>
                  <a:lnTo>
                    <a:pt x="112500" y="675000"/>
                  </a:lnTo>
                  <a:close/>
                </a:path>
              </a:pathLst>
            </a:custGeom>
            <a:solidFill>
              <a:srgbClr val="FFFFFF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A661ED6-B021-3B7D-5EE8-2B5E2A88461D}"/>
                </a:ext>
              </a:extLst>
            </p:cNvPr>
            <p:cNvSpPr/>
            <p:nvPr/>
          </p:nvSpPr>
          <p:spPr>
            <a:xfrm>
              <a:off x="23499658" y="3565106"/>
              <a:ext cx="94522" cy="618750"/>
            </a:xfrm>
            <a:custGeom>
              <a:avLst/>
              <a:gdLst>
                <a:gd name="connsiteX0" fmla="*/ 17437 w 94522"/>
                <a:gd name="connsiteY0" fmla="*/ 399938 h 618750"/>
                <a:gd name="connsiteX1" fmla="*/ 17437 w 94522"/>
                <a:gd name="connsiteY1" fmla="*/ 399938 h 618750"/>
                <a:gd name="connsiteX2" fmla="*/ 42188 w 94522"/>
                <a:gd name="connsiteY2" fmla="*/ 414562 h 618750"/>
                <a:gd name="connsiteX3" fmla="*/ 49500 w 94522"/>
                <a:gd name="connsiteY3" fmla="*/ 597375 h 618750"/>
                <a:gd name="connsiteX4" fmla="*/ 72000 w 94522"/>
                <a:gd name="connsiteY4" fmla="*/ 618750 h 618750"/>
                <a:gd name="connsiteX5" fmla="*/ 94500 w 94522"/>
                <a:gd name="connsiteY5" fmla="*/ 595125 h 618750"/>
                <a:gd name="connsiteX6" fmla="*/ 92813 w 94522"/>
                <a:gd name="connsiteY6" fmla="*/ 553500 h 618750"/>
                <a:gd name="connsiteX7" fmla="*/ 66375 w 94522"/>
                <a:gd name="connsiteY7" fmla="*/ 22500 h 618750"/>
                <a:gd name="connsiteX8" fmla="*/ 42750 w 94522"/>
                <a:gd name="connsiteY8" fmla="*/ 0 h 618750"/>
                <a:gd name="connsiteX9" fmla="*/ 19125 w 94522"/>
                <a:gd name="connsiteY9" fmla="*/ 22500 h 618750"/>
                <a:gd name="connsiteX10" fmla="*/ 0 w 94522"/>
                <a:gd name="connsiteY10" fmla="*/ 408937 h 618750"/>
                <a:gd name="connsiteX11" fmla="*/ 17437 w 94522"/>
                <a:gd name="connsiteY11" fmla="*/ 399938 h 61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522" h="618750">
                  <a:moveTo>
                    <a:pt x="17437" y="399938"/>
                  </a:moveTo>
                  <a:cubicBezTo>
                    <a:pt x="17437" y="399938"/>
                    <a:pt x="18000" y="399938"/>
                    <a:pt x="17437" y="399938"/>
                  </a:cubicBezTo>
                  <a:cubicBezTo>
                    <a:pt x="28687" y="394313"/>
                    <a:pt x="41625" y="402188"/>
                    <a:pt x="42188" y="414562"/>
                  </a:cubicBezTo>
                  <a:cubicBezTo>
                    <a:pt x="45562" y="491063"/>
                    <a:pt x="48375" y="574313"/>
                    <a:pt x="49500" y="597375"/>
                  </a:cubicBezTo>
                  <a:cubicBezTo>
                    <a:pt x="50063" y="609188"/>
                    <a:pt x="60187" y="618750"/>
                    <a:pt x="72000" y="618750"/>
                  </a:cubicBezTo>
                  <a:cubicBezTo>
                    <a:pt x="84937" y="618750"/>
                    <a:pt x="95063" y="608063"/>
                    <a:pt x="94500" y="595125"/>
                  </a:cubicBezTo>
                  <a:lnTo>
                    <a:pt x="92813" y="553500"/>
                  </a:lnTo>
                  <a:lnTo>
                    <a:pt x="66375" y="22500"/>
                  </a:lnTo>
                  <a:cubicBezTo>
                    <a:pt x="65812" y="10125"/>
                    <a:pt x="55125" y="0"/>
                    <a:pt x="42750" y="0"/>
                  </a:cubicBezTo>
                  <a:cubicBezTo>
                    <a:pt x="30375" y="0"/>
                    <a:pt x="19688" y="10125"/>
                    <a:pt x="19125" y="22500"/>
                  </a:cubicBezTo>
                  <a:lnTo>
                    <a:pt x="0" y="408937"/>
                  </a:lnTo>
                  <a:lnTo>
                    <a:pt x="17437" y="399938"/>
                  </a:ln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0D2E511-0CF5-C1C6-2F38-441972DE977D}"/>
                </a:ext>
              </a:extLst>
            </p:cNvPr>
            <p:cNvSpPr/>
            <p:nvPr/>
          </p:nvSpPr>
          <p:spPr>
            <a:xfrm>
              <a:off x="23469176" y="3892450"/>
              <a:ext cx="145794" cy="364530"/>
            </a:xfrm>
            <a:custGeom>
              <a:avLst/>
              <a:gdLst>
                <a:gd name="connsiteX0" fmla="*/ 129482 w 145794"/>
                <a:gd name="connsiteY0" fmla="*/ 364530 h 364530"/>
                <a:gd name="connsiteX1" fmla="*/ 16982 w 145794"/>
                <a:gd name="connsiteY1" fmla="*/ 364530 h 364530"/>
                <a:gd name="connsiteX2" fmla="*/ 4607 w 145794"/>
                <a:gd name="connsiteY2" fmla="*/ 359468 h 364530"/>
                <a:gd name="connsiteX3" fmla="*/ 107 w 145794"/>
                <a:gd name="connsiteY3" fmla="*/ 347093 h 364530"/>
                <a:gd name="connsiteX4" fmla="*/ 11357 w 145794"/>
                <a:gd name="connsiteY4" fmla="*/ 82155 h 364530"/>
                <a:gd name="connsiteX5" fmla="*/ 28794 w 145794"/>
                <a:gd name="connsiteY5" fmla="*/ 65843 h 364530"/>
                <a:gd name="connsiteX6" fmla="*/ 45107 w 145794"/>
                <a:gd name="connsiteY6" fmla="*/ 83280 h 364530"/>
                <a:gd name="connsiteX7" fmla="*/ 34419 w 145794"/>
                <a:gd name="connsiteY7" fmla="*/ 330780 h 364530"/>
                <a:gd name="connsiteX8" fmla="*/ 111482 w 145794"/>
                <a:gd name="connsiteY8" fmla="*/ 330780 h 364530"/>
                <a:gd name="connsiteX9" fmla="*/ 96857 w 145794"/>
                <a:gd name="connsiteY9" fmla="*/ 17468 h 364530"/>
                <a:gd name="connsiteX10" fmla="*/ 113169 w 145794"/>
                <a:gd name="connsiteY10" fmla="*/ 30 h 364530"/>
                <a:gd name="connsiteX11" fmla="*/ 130607 w 145794"/>
                <a:gd name="connsiteY11" fmla="*/ 16343 h 364530"/>
                <a:gd name="connsiteX12" fmla="*/ 145794 w 145794"/>
                <a:gd name="connsiteY12" fmla="*/ 347093 h 364530"/>
                <a:gd name="connsiteX13" fmla="*/ 141294 w 145794"/>
                <a:gd name="connsiteY13" fmla="*/ 359468 h 364530"/>
                <a:gd name="connsiteX14" fmla="*/ 129482 w 145794"/>
                <a:gd name="connsiteY14" fmla="*/ 364530 h 36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5794" h="364530">
                  <a:moveTo>
                    <a:pt x="129482" y="364530"/>
                  </a:moveTo>
                  <a:lnTo>
                    <a:pt x="16982" y="364530"/>
                  </a:lnTo>
                  <a:cubicBezTo>
                    <a:pt x="12482" y="364530"/>
                    <a:pt x="7982" y="362843"/>
                    <a:pt x="4607" y="359468"/>
                  </a:cubicBezTo>
                  <a:cubicBezTo>
                    <a:pt x="1232" y="356093"/>
                    <a:pt x="-456" y="351593"/>
                    <a:pt x="107" y="347093"/>
                  </a:cubicBezTo>
                  <a:lnTo>
                    <a:pt x="11357" y="82155"/>
                  </a:lnTo>
                  <a:cubicBezTo>
                    <a:pt x="11919" y="72593"/>
                    <a:pt x="19232" y="65280"/>
                    <a:pt x="28794" y="65843"/>
                  </a:cubicBezTo>
                  <a:cubicBezTo>
                    <a:pt x="38357" y="66405"/>
                    <a:pt x="45107" y="74280"/>
                    <a:pt x="45107" y="83280"/>
                  </a:cubicBezTo>
                  <a:lnTo>
                    <a:pt x="34419" y="330780"/>
                  </a:lnTo>
                  <a:lnTo>
                    <a:pt x="111482" y="330780"/>
                  </a:lnTo>
                  <a:lnTo>
                    <a:pt x="96857" y="17468"/>
                  </a:lnTo>
                  <a:cubicBezTo>
                    <a:pt x="96294" y="7905"/>
                    <a:pt x="103607" y="30"/>
                    <a:pt x="113169" y="30"/>
                  </a:cubicBezTo>
                  <a:cubicBezTo>
                    <a:pt x="122732" y="-532"/>
                    <a:pt x="130607" y="6780"/>
                    <a:pt x="130607" y="16343"/>
                  </a:cubicBezTo>
                  <a:lnTo>
                    <a:pt x="145794" y="347093"/>
                  </a:lnTo>
                  <a:cubicBezTo>
                    <a:pt x="145794" y="351593"/>
                    <a:pt x="144107" y="356093"/>
                    <a:pt x="141294" y="359468"/>
                  </a:cubicBezTo>
                  <a:cubicBezTo>
                    <a:pt x="138482" y="362843"/>
                    <a:pt x="133982" y="364530"/>
                    <a:pt x="129482" y="364530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CF92667-9C78-A4E6-0B26-D6EDFC5869DB}"/>
                </a:ext>
              </a:extLst>
            </p:cNvPr>
            <p:cNvSpPr/>
            <p:nvPr/>
          </p:nvSpPr>
          <p:spPr>
            <a:xfrm>
              <a:off x="23296595" y="4222246"/>
              <a:ext cx="573187" cy="34734"/>
            </a:xfrm>
            <a:custGeom>
              <a:avLst/>
              <a:gdLst>
                <a:gd name="connsiteX0" fmla="*/ 470813 w 573187"/>
                <a:gd name="connsiteY0" fmla="*/ 34734 h 34734"/>
                <a:gd name="connsiteX1" fmla="*/ 16875 w 573187"/>
                <a:gd name="connsiteY1" fmla="*/ 34734 h 34734"/>
                <a:gd name="connsiteX2" fmla="*/ 0 w 573187"/>
                <a:gd name="connsiteY2" fmla="*/ 17859 h 34734"/>
                <a:gd name="connsiteX3" fmla="*/ 16875 w 573187"/>
                <a:gd name="connsiteY3" fmla="*/ 984 h 34734"/>
                <a:gd name="connsiteX4" fmla="*/ 470813 w 573187"/>
                <a:gd name="connsiteY4" fmla="*/ 984 h 34734"/>
                <a:gd name="connsiteX5" fmla="*/ 487688 w 573187"/>
                <a:gd name="connsiteY5" fmla="*/ 17859 h 34734"/>
                <a:gd name="connsiteX6" fmla="*/ 470813 w 573187"/>
                <a:gd name="connsiteY6" fmla="*/ 34734 h 34734"/>
                <a:gd name="connsiteX7" fmla="*/ 555188 w 573187"/>
                <a:gd name="connsiteY7" fmla="*/ 34734 h 34734"/>
                <a:gd name="connsiteX8" fmla="*/ 551813 w 573187"/>
                <a:gd name="connsiteY8" fmla="*/ 34172 h 34734"/>
                <a:gd name="connsiteX9" fmla="*/ 548438 w 573187"/>
                <a:gd name="connsiteY9" fmla="*/ 33047 h 34734"/>
                <a:gd name="connsiteX10" fmla="*/ 545625 w 573187"/>
                <a:gd name="connsiteY10" fmla="*/ 31359 h 34734"/>
                <a:gd name="connsiteX11" fmla="*/ 542813 w 573187"/>
                <a:gd name="connsiteY11" fmla="*/ 29109 h 34734"/>
                <a:gd name="connsiteX12" fmla="*/ 540563 w 573187"/>
                <a:gd name="connsiteY12" fmla="*/ 26859 h 34734"/>
                <a:gd name="connsiteX13" fmla="*/ 538875 w 573187"/>
                <a:gd name="connsiteY13" fmla="*/ 24047 h 34734"/>
                <a:gd name="connsiteX14" fmla="*/ 537750 w 573187"/>
                <a:gd name="connsiteY14" fmla="*/ 20672 h 34734"/>
                <a:gd name="connsiteX15" fmla="*/ 537188 w 573187"/>
                <a:gd name="connsiteY15" fmla="*/ 17297 h 34734"/>
                <a:gd name="connsiteX16" fmla="*/ 537750 w 573187"/>
                <a:gd name="connsiteY16" fmla="*/ 13922 h 34734"/>
                <a:gd name="connsiteX17" fmla="*/ 538875 w 573187"/>
                <a:gd name="connsiteY17" fmla="*/ 10547 h 34734"/>
                <a:gd name="connsiteX18" fmla="*/ 540563 w 573187"/>
                <a:gd name="connsiteY18" fmla="*/ 7734 h 34734"/>
                <a:gd name="connsiteX19" fmla="*/ 542813 w 573187"/>
                <a:gd name="connsiteY19" fmla="*/ 5484 h 34734"/>
                <a:gd name="connsiteX20" fmla="*/ 545625 w 573187"/>
                <a:gd name="connsiteY20" fmla="*/ 3234 h 34734"/>
                <a:gd name="connsiteX21" fmla="*/ 548438 w 573187"/>
                <a:gd name="connsiteY21" fmla="*/ 1547 h 34734"/>
                <a:gd name="connsiteX22" fmla="*/ 551813 w 573187"/>
                <a:gd name="connsiteY22" fmla="*/ 422 h 34734"/>
                <a:gd name="connsiteX23" fmla="*/ 558563 w 573187"/>
                <a:gd name="connsiteY23" fmla="*/ 422 h 34734"/>
                <a:gd name="connsiteX24" fmla="*/ 561938 w 573187"/>
                <a:gd name="connsiteY24" fmla="*/ 1547 h 34734"/>
                <a:gd name="connsiteX25" fmla="*/ 564750 w 573187"/>
                <a:gd name="connsiteY25" fmla="*/ 3234 h 34734"/>
                <a:gd name="connsiteX26" fmla="*/ 567563 w 573187"/>
                <a:gd name="connsiteY26" fmla="*/ 5484 h 34734"/>
                <a:gd name="connsiteX27" fmla="*/ 569813 w 573187"/>
                <a:gd name="connsiteY27" fmla="*/ 7734 h 34734"/>
                <a:gd name="connsiteX28" fmla="*/ 571500 w 573187"/>
                <a:gd name="connsiteY28" fmla="*/ 10547 h 34734"/>
                <a:gd name="connsiteX29" fmla="*/ 572625 w 573187"/>
                <a:gd name="connsiteY29" fmla="*/ 13922 h 34734"/>
                <a:gd name="connsiteX30" fmla="*/ 573188 w 573187"/>
                <a:gd name="connsiteY30" fmla="*/ 17297 h 34734"/>
                <a:gd name="connsiteX31" fmla="*/ 572625 w 573187"/>
                <a:gd name="connsiteY31" fmla="*/ 20672 h 34734"/>
                <a:gd name="connsiteX32" fmla="*/ 571500 w 573187"/>
                <a:gd name="connsiteY32" fmla="*/ 24047 h 34734"/>
                <a:gd name="connsiteX33" fmla="*/ 569813 w 573187"/>
                <a:gd name="connsiteY33" fmla="*/ 26859 h 34734"/>
                <a:gd name="connsiteX34" fmla="*/ 567563 w 573187"/>
                <a:gd name="connsiteY34" fmla="*/ 29109 h 34734"/>
                <a:gd name="connsiteX35" fmla="*/ 564750 w 573187"/>
                <a:gd name="connsiteY35" fmla="*/ 31359 h 34734"/>
                <a:gd name="connsiteX36" fmla="*/ 561938 w 573187"/>
                <a:gd name="connsiteY36" fmla="*/ 33047 h 34734"/>
                <a:gd name="connsiteX37" fmla="*/ 558563 w 573187"/>
                <a:gd name="connsiteY37" fmla="*/ 34172 h 34734"/>
                <a:gd name="connsiteX38" fmla="*/ 555188 w 573187"/>
                <a:gd name="connsiteY38" fmla="*/ 34734 h 3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3187" h="34734">
                  <a:moveTo>
                    <a:pt x="470813" y="34734"/>
                  </a:moveTo>
                  <a:lnTo>
                    <a:pt x="16875" y="34734"/>
                  </a:lnTo>
                  <a:cubicBezTo>
                    <a:pt x="7313" y="34734"/>
                    <a:pt x="0" y="27422"/>
                    <a:pt x="0" y="17859"/>
                  </a:cubicBezTo>
                  <a:cubicBezTo>
                    <a:pt x="0" y="8297"/>
                    <a:pt x="7313" y="984"/>
                    <a:pt x="16875" y="984"/>
                  </a:cubicBezTo>
                  <a:lnTo>
                    <a:pt x="470813" y="984"/>
                  </a:lnTo>
                  <a:cubicBezTo>
                    <a:pt x="480375" y="984"/>
                    <a:pt x="487688" y="8297"/>
                    <a:pt x="487688" y="17859"/>
                  </a:cubicBezTo>
                  <a:cubicBezTo>
                    <a:pt x="487688" y="27422"/>
                    <a:pt x="480375" y="34734"/>
                    <a:pt x="470813" y="34734"/>
                  </a:cubicBezTo>
                  <a:close/>
                  <a:moveTo>
                    <a:pt x="555188" y="34734"/>
                  </a:moveTo>
                  <a:cubicBezTo>
                    <a:pt x="554063" y="34734"/>
                    <a:pt x="552938" y="34734"/>
                    <a:pt x="551813" y="34172"/>
                  </a:cubicBezTo>
                  <a:cubicBezTo>
                    <a:pt x="550688" y="34172"/>
                    <a:pt x="549563" y="33609"/>
                    <a:pt x="548438" y="33047"/>
                  </a:cubicBezTo>
                  <a:cubicBezTo>
                    <a:pt x="547313" y="32484"/>
                    <a:pt x="546750" y="31922"/>
                    <a:pt x="545625" y="31359"/>
                  </a:cubicBezTo>
                  <a:cubicBezTo>
                    <a:pt x="544500" y="30797"/>
                    <a:pt x="543938" y="30234"/>
                    <a:pt x="542813" y="29109"/>
                  </a:cubicBezTo>
                  <a:lnTo>
                    <a:pt x="540563" y="26859"/>
                  </a:lnTo>
                  <a:cubicBezTo>
                    <a:pt x="540000" y="25734"/>
                    <a:pt x="539438" y="25172"/>
                    <a:pt x="538875" y="24047"/>
                  </a:cubicBezTo>
                  <a:cubicBezTo>
                    <a:pt x="538313" y="22922"/>
                    <a:pt x="538313" y="21797"/>
                    <a:pt x="537750" y="20672"/>
                  </a:cubicBezTo>
                  <a:cubicBezTo>
                    <a:pt x="537750" y="19547"/>
                    <a:pt x="537188" y="18422"/>
                    <a:pt x="537188" y="17297"/>
                  </a:cubicBezTo>
                  <a:cubicBezTo>
                    <a:pt x="537188" y="16172"/>
                    <a:pt x="537188" y="15047"/>
                    <a:pt x="537750" y="13922"/>
                  </a:cubicBezTo>
                  <a:cubicBezTo>
                    <a:pt x="537750" y="12797"/>
                    <a:pt x="538313" y="11672"/>
                    <a:pt x="538875" y="10547"/>
                  </a:cubicBezTo>
                  <a:cubicBezTo>
                    <a:pt x="539438" y="9422"/>
                    <a:pt x="540000" y="8859"/>
                    <a:pt x="540563" y="7734"/>
                  </a:cubicBezTo>
                  <a:cubicBezTo>
                    <a:pt x="541125" y="6609"/>
                    <a:pt x="541688" y="6047"/>
                    <a:pt x="542813" y="5484"/>
                  </a:cubicBezTo>
                  <a:cubicBezTo>
                    <a:pt x="543938" y="4922"/>
                    <a:pt x="544500" y="3797"/>
                    <a:pt x="545625" y="3234"/>
                  </a:cubicBezTo>
                  <a:cubicBezTo>
                    <a:pt x="546750" y="2672"/>
                    <a:pt x="547313" y="2109"/>
                    <a:pt x="548438" y="1547"/>
                  </a:cubicBezTo>
                  <a:cubicBezTo>
                    <a:pt x="549563" y="984"/>
                    <a:pt x="550688" y="984"/>
                    <a:pt x="551813" y="422"/>
                  </a:cubicBezTo>
                  <a:cubicBezTo>
                    <a:pt x="554063" y="-141"/>
                    <a:pt x="556313" y="-141"/>
                    <a:pt x="558563" y="422"/>
                  </a:cubicBezTo>
                  <a:cubicBezTo>
                    <a:pt x="559688" y="422"/>
                    <a:pt x="560813" y="984"/>
                    <a:pt x="561938" y="1547"/>
                  </a:cubicBezTo>
                  <a:cubicBezTo>
                    <a:pt x="563063" y="2109"/>
                    <a:pt x="564188" y="2672"/>
                    <a:pt x="564750" y="3234"/>
                  </a:cubicBezTo>
                  <a:cubicBezTo>
                    <a:pt x="565875" y="3797"/>
                    <a:pt x="566438" y="4359"/>
                    <a:pt x="567563" y="5484"/>
                  </a:cubicBezTo>
                  <a:lnTo>
                    <a:pt x="569813" y="7734"/>
                  </a:lnTo>
                  <a:cubicBezTo>
                    <a:pt x="570375" y="8859"/>
                    <a:pt x="570938" y="9422"/>
                    <a:pt x="571500" y="10547"/>
                  </a:cubicBezTo>
                  <a:cubicBezTo>
                    <a:pt x="572063" y="11672"/>
                    <a:pt x="572063" y="12797"/>
                    <a:pt x="572625" y="13922"/>
                  </a:cubicBezTo>
                  <a:cubicBezTo>
                    <a:pt x="572625" y="15047"/>
                    <a:pt x="573188" y="16172"/>
                    <a:pt x="573188" y="17297"/>
                  </a:cubicBezTo>
                  <a:cubicBezTo>
                    <a:pt x="573188" y="18422"/>
                    <a:pt x="573188" y="19547"/>
                    <a:pt x="572625" y="20672"/>
                  </a:cubicBezTo>
                  <a:cubicBezTo>
                    <a:pt x="572625" y="21797"/>
                    <a:pt x="572063" y="22922"/>
                    <a:pt x="571500" y="24047"/>
                  </a:cubicBezTo>
                  <a:cubicBezTo>
                    <a:pt x="570938" y="25172"/>
                    <a:pt x="570375" y="26297"/>
                    <a:pt x="569813" y="26859"/>
                  </a:cubicBezTo>
                  <a:cubicBezTo>
                    <a:pt x="569250" y="27984"/>
                    <a:pt x="568688" y="28547"/>
                    <a:pt x="567563" y="29109"/>
                  </a:cubicBezTo>
                  <a:cubicBezTo>
                    <a:pt x="567000" y="29672"/>
                    <a:pt x="565875" y="30797"/>
                    <a:pt x="564750" y="31359"/>
                  </a:cubicBezTo>
                  <a:cubicBezTo>
                    <a:pt x="563625" y="31922"/>
                    <a:pt x="563063" y="32484"/>
                    <a:pt x="561938" y="33047"/>
                  </a:cubicBezTo>
                  <a:cubicBezTo>
                    <a:pt x="560813" y="33609"/>
                    <a:pt x="559688" y="33609"/>
                    <a:pt x="558563" y="34172"/>
                  </a:cubicBezTo>
                  <a:cubicBezTo>
                    <a:pt x="557438" y="34734"/>
                    <a:pt x="556313" y="34734"/>
                    <a:pt x="555188" y="34734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85507DA-0B28-4E1B-883E-A1578295A8DE}"/>
                </a:ext>
              </a:extLst>
            </p:cNvPr>
            <p:cNvSpPr/>
            <p:nvPr/>
          </p:nvSpPr>
          <p:spPr>
            <a:xfrm>
              <a:off x="23296437" y="3565492"/>
              <a:ext cx="492964" cy="434816"/>
            </a:xfrm>
            <a:custGeom>
              <a:avLst/>
              <a:gdLst>
                <a:gd name="connsiteX0" fmla="*/ 481095 w 492964"/>
                <a:gd name="connsiteY0" fmla="*/ 388863 h 434816"/>
                <a:gd name="connsiteX1" fmla="*/ 330345 w 492964"/>
                <a:gd name="connsiteY1" fmla="*/ 290988 h 434816"/>
                <a:gd name="connsiteX2" fmla="*/ 279158 w 492964"/>
                <a:gd name="connsiteY2" fmla="*/ 202676 h 434816"/>
                <a:gd name="connsiteX3" fmla="*/ 269595 w 492964"/>
                <a:gd name="connsiteY3" fmla="*/ 23238 h 434816"/>
                <a:gd name="connsiteX4" fmla="*/ 248220 w 492964"/>
                <a:gd name="connsiteY4" fmla="*/ 176 h 434816"/>
                <a:gd name="connsiteX5" fmla="*/ 221783 w 492964"/>
                <a:gd name="connsiteY5" fmla="*/ 22676 h 434816"/>
                <a:gd name="connsiteX6" fmla="*/ 212220 w 492964"/>
                <a:gd name="connsiteY6" fmla="*/ 203238 h 434816"/>
                <a:gd name="connsiteX7" fmla="*/ 161595 w 492964"/>
                <a:gd name="connsiteY7" fmla="*/ 290988 h 434816"/>
                <a:gd name="connsiteX8" fmla="*/ 11408 w 492964"/>
                <a:gd name="connsiteY8" fmla="*/ 390551 h 434816"/>
                <a:gd name="connsiteX9" fmla="*/ 1845 w 492964"/>
                <a:gd name="connsiteY9" fmla="*/ 420926 h 434816"/>
                <a:gd name="connsiteX10" fmla="*/ 34470 w 492964"/>
                <a:gd name="connsiteY10" fmla="*/ 432176 h 434816"/>
                <a:gd name="connsiteX11" fmla="*/ 195345 w 492964"/>
                <a:gd name="connsiteY11" fmla="*/ 349488 h 434816"/>
                <a:gd name="connsiteX12" fmla="*/ 297158 w 492964"/>
                <a:gd name="connsiteY12" fmla="*/ 348926 h 434816"/>
                <a:gd name="connsiteX13" fmla="*/ 458595 w 492964"/>
                <a:gd name="connsiteY13" fmla="*/ 430488 h 434816"/>
                <a:gd name="connsiteX14" fmla="*/ 491220 w 492964"/>
                <a:gd name="connsiteY14" fmla="*/ 418676 h 434816"/>
                <a:gd name="connsiteX15" fmla="*/ 481095 w 492964"/>
                <a:gd name="connsiteY15" fmla="*/ 388863 h 43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2964" h="434816">
                  <a:moveTo>
                    <a:pt x="481095" y="388863"/>
                  </a:moveTo>
                  <a:lnTo>
                    <a:pt x="330345" y="290988"/>
                  </a:lnTo>
                  <a:cubicBezTo>
                    <a:pt x="300533" y="271301"/>
                    <a:pt x="281408" y="238676"/>
                    <a:pt x="279158" y="202676"/>
                  </a:cubicBezTo>
                  <a:lnTo>
                    <a:pt x="269595" y="23238"/>
                  </a:lnTo>
                  <a:cubicBezTo>
                    <a:pt x="269033" y="11426"/>
                    <a:pt x="260033" y="1301"/>
                    <a:pt x="248220" y="176"/>
                  </a:cubicBezTo>
                  <a:cubicBezTo>
                    <a:pt x="234720" y="-1512"/>
                    <a:pt x="222908" y="9176"/>
                    <a:pt x="221783" y="22676"/>
                  </a:cubicBezTo>
                  <a:lnTo>
                    <a:pt x="212220" y="203238"/>
                  </a:lnTo>
                  <a:cubicBezTo>
                    <a:pt x="210533" y="238676"/>
                    <a:pt x="191408" y="271301"/>
                    <a:pt x="161595" y="290988"/>
                  </a:cubicBezTo>
                  <a:lnTo>
                    <a:pt x="11408" y="390551"/>
                  </a:lnTo>
                  <a:cubicBezTo>
                    <a:pt x="1283" y="397301"/>
                    <a:pt x="-2655" y="409676"/>
                    <a:pt x="1845" y="420926"/>
                  </a:cubicBezTo>
                  <a:cubicBezTo>
                    <a:pt x="7470" y="433301"/>
                    <a:pt x="22658" y="438363"/>
                    <a:pt x="34470" y="432176"/>
                  </a:cubicBezTo>
                  <a:lnTo>
                    <a:pt x="195345" y="349488"/>
                  </a:lnTo>
                  <a:cubicBezTo>
                    <a:pt x="227408" y="333176"/>
                    <a:pt x="265095" y="333176"/>
                    <a:pt x="297158" y="348926"/>
                  </a:cubicBezTo>
                  <a:lnTo>
                    <a:pt x="458595" y="430488"/>
                  </a:lnTo>
                  <a:cubicBezTo>
                    <a:pt x="470408" y="436676"/>
                    <a:pt x="485595" y="431613"/>
                    <a:pt x="491220" y="418676"/>
                  </a:cubicBezTo>
                  <a:cubicBezTo>
                    <a:pt x="495720" y="407988"/>
                    <a:pt x="491220" y="395051"/>
                    <a:pt x="481095" y="388863"/>
                  </a:cubicBezTo>
                  <a:close/>
                </a:path>
              </a:pathLst>
            </a:custGeom>
            <a:solidFill>
              <a:srgbClr val="FFFFFF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7F6336F-7B03-7033-2BA8-6CDA37DA3F9D}"/>
                </a:ext>
              </a:extLst>
            </p:cNvPr>
            <p:cNvSpPr/>
            <p:nvPr/>
          </p:nvSpPr>
          <p:spPr>
            <a:xfrm>
              <a:off x="23474595" y="3751263"/>
              <a:ext cx="169515" cy="180592"/>
            </a:xfrm>
            <a:custGeom>
              <a:avLst/>
              <a:gdLst>
                <a:gd name="connsiteX0" fmla="*/ 17187 w 169515"/>
                <a:gd name="connsiteY0" fmla="*/ 180593 h 180592"/>
                <a:gd name="connsiteX1" fmla="*/ 2000 w 169515"/>
                <a:gd name="connsiteY1" fmla="*/ 171593 h 180592"/>
                <a:gd name="connsiteX2" fmla="*/ 9312 w 169515"/>
                <a:gd name="connsiteY2" fmla="*/ 149093 h 180592"/>
                <a:gd name="connsiteX3" fmla="*/ 126875 w 169515"/>
                <a:gd name="connsiteY3" fmla="*/ 148530 h 180592"/>
                <a:gd name="connsiteX4" fmla="*/ 134187 w 169515"/>
                <a:gd name="connsiteY4" fmla="*/ 171030 h 180592"/>
                <a:gd name="connsiteX5" fmla="*/ 111687 w 169515"/>
                <a:gd name="connsiteY5" fmla="*/ 178343 h 180592"/>
                <a:gd name="connsiteX6" fmla="*/ 25062 w 169515"/>
                <a:gd name="connsiteY6" fmla="*/ 178343 h 180592"/>
                <a:gd name="connsiteX7" fmla="*/ 17187 w 169515"/>
                <a:gd name="connsiteY7" fmla="*/ 180593 h 180592"/>
                <a:gd name="connsiteX8" fmla="*/ 152187 w 169515"/>
                <a:gd name="connsiteY8" fmla="*/ 122093 h 180592"/>
                <a:gd name="connsiteX9" fmla="*/ 143187 w 169515"/>
                <a:gd name="connsiteY9" fmla="*/ 119280 h 180592"/>
                <a:gd name="connsiteX10" fmla="*/ 84687 w 169515"/>
                <a:gd name="connsiteY10" fmla="*/ 18030 h 180592"/>
                <a:gd name="connsiteX11" fmla="*/ 100437 w 169515"/>
                <a:gd name="connsiteY11" fmla="*/ 30 h 180592"/>
                <a:gd name="connsiteX12" fmla="*/ 118437 w 169515"/>
                <a:gd name="connsiteY12" fmla="*/ 15780 h 180592"/>
                <a:gd name="connsiteX13" fmla="*/ 161750 w 169515"/>
                <a:gd name="connsiteY13" fmla="*/ 90593 h 180592"/>
                <a:gd name="connsiteX14" fmla="*/ 166812 w 169515"/>
                <a:gd name="connsiteY14" fmla="*/ 114218 h 180592"/>
                <a:gd name="connsiteX15" fmla="*/ 152187 w 169515"/>
                <a:gd name="connsiteY15" fmla="*/ 122093 h 18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9515" h="180592">
                  <a:moveTo>
                    <a:pt x="17187" y="180593"/>
                  </a:moveTo>
                  <a:cubicBezTo>
                    <a:pt x="11000" y="180593"/>
                    <a:pt x="5375" y="177218"/>
                    <a:pt x="2000" y="171593"/>
                  </a:cubicBezTo>
                  <a:cubicBezTo>
                    <a:pt x="-2500" y="163155"/>
                    <a:pt x="875" y="153030"/>
                    <a:pt x="9312" y="149093"/>
                  </a:cubicBezTo>
                  <a:cubicBezTo>
                    <a:pt x="45875" y="130530"/>
                    <a:pt x="89750" y="129968"/>
                    <a:pt x="126875" y="148530"/>
                  </a:cubicBezTo>
                  <a:cubicBezTo>
                    <a:pt x="135312" y="152468"/>
                    <a:pt x="138687" y="163155"/>
                    <a:pt x="134187" y="171030"/>
                  </a:cubicBezTo>
                  <a:cubicBezTo>
                    <a:pt x="130250" y="179468"/>
                    <a:pt x="119562" y="182843"/>
                    <a:pt x="111687" y="178343"/>
                  </a:cubicBezTo>
                  <a:cubicBezTo>
                    <a:pt x="84687" y="164843"/>
                    <a:pt x="52062" y="164843"/>
                    <a:pt x="25062" y="178343"/>
                  </a:cubicBezTo>
                  <a:cubicBezTo>
                    <a:pt x="22250" y="180030"/>
                    <a:pt x="19437" y="180593"/>
                    <a:pt x="17187" y="180593"/>
                  </a:cubicBezTo>
                  <a:close/>
                  <a:moveTo>
                    <a:pt x="152187" y="122093"/>
                  </a:moveTo>
                  <a:cubicBezTo>
                    <a:pt x="148812" y="122093"/>
                    <a:pt x="146000" y="120968"/>
                    <a:pt x="143187" y="119280"/>
                  </a:cubicBezTo>
                  <a:cubicBezTo>
                    <a:pt x="108875" y="96780"/>
                    <a:pt x="86937" y="59093"/>
                    <a:pt x="84687" y="18030"/>
                  </a:cubicBezTo>
                  <a:cubicBezTo>
                    <a:pt x="84125" y="8468"/>
                    <a:pt x="91437" y="593"/>
                    <a:pt x="100437" y="30"/>
                  </a:cubicBezTo>
                  <a:cubicBezTo>
                    <a:pt x="109437" y="-532"/>
                    <a:pt x="117875" y="6780"/>
                    <a:pt x="118437" y="15780"/>
                  </a:cubicBezTo>
                  <a:cubicBezTo>
                    <a:pt x="120125" y="46155"/>
                    <a:pt x="136437" y="74280"/>
                    <a:pt x="161750" y="90593"/>
                  </a:cubicBezTo>
                  <a:cubicBezTo>
                    <a:pt x="169625" y="95655"/>
                    <a:pt x="171875" y="106343"/>
                    <a:pt x="166812" y="114218"/>
                  </a:cubicBezTo>
                  <a:cubicBezTo>
                    <a:pt x="163437" y="119280"/>
                    <a:pt x="157812" y="122093"/>
                    <a:pt x="152187" y="122093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D94287D-1FB7-59A3-BDAB-A6ECE46F412B}"/>
                </a:ext>
              </a:extLst>
            </p:cNvPr>
            <p:cNvSpPr/>
            <p:nvPr/>
          </p:nvSpPr>
          <p:spPr>
            <a:xfrm>
              <a:off x="23279723" y="3548018"/>
              <a:ext cx="526396" cy="468774"/>
            </a:xfrm>
            <a:custGeom>
              <a:avLst/>
              <a:gdLst>
                <a:gd name="connsiteX0" fmla="*/ 228934 w 526396"/>
                <a:gd name="connsiteY0" fmla="*/ 237587 h 468774"/>
                <a:gd name="connsiteX1" fmla="*/ 227809 w 526396"/>
                <a:gd name="connsiteY1" fmla="*/ 237587 h 468774"/>
                <a:gd name="connsiteX2" fmla="*/ 212059 w 526396"/>
                <a:gd name="connsiteY2" fmla="*/ 219587 h 468774"/>
                <a:gd name="connsiteX3" fmla="*/ 222184 w 526396"/>
                <a:gd name="connsiteY3" fmla="*/ 38462 h 468774"/>
                <a:gd name="connsiteX4" fmla="*/ 236247 w 526396"/>
                <a:gd name="connsiteY4" fmla="*/ 9775 h 468774"/>
                <a:gd name="connsiteX5" fmla="*/ 266622 w 526396"/>
                <a:gd name="connsiteY5" fmla="*/ 212 h 468774"/>
                <a:gd name="connsiteX6" fmla="*/ 303184 w 526396"/>
                <a:gd name="connsiteY6" fmla="*/ 39587 h 468774"/>
                <a:gd name="connsiteX7" fmla="*/ 313310 w 526396"/>
                <a:gd name="connsiteY7" fmla="*/ 219025 h 468774"/>
                <a:gd name="connsiteX8" fmla="*/ 297559 w 526396"/>
                <a:gd name="connsiteY8" fmla="*/ 237025 h 468774"/>
                <a:gd name="connsiteX9" fmla="*/ 279560 w 526396"/>
                <a:gd name="connsiteY9" fmla="*/ 221275 h 468774"/>
                <a:gd name="connsiteX10" fmla="*/ 269434 w 526396"/>
                <a:gd name="connsiteY10" fmla="*/ 41275 h 468774"/>
                <a:gd name="connsiteX11" fmla="*/ 263247 w 526396"/>
                <a:gd name="connsiteY11" fmla="*/ 33962 h 468774"/>
                <a:gd name="connsiteX12" fmla="*/ 258185 w 526396"/>
                <a:gd name="connsiteY12" fmla="*/ 35650 h 468774"/>
                <a:gd name="connsiteX13" fmla="*/ 255934 w 526396"/>
                <a:gd name="connsiteY13" fmla="*/ 40712 h 468774"/>
                <a:gd name="connsiteX14" fmla="*/ 245809 w 526396"/>
                <a:gd name="connsiteY14" fmla="*/ 221837 h 468774"/>
                <a:gd name="connsiteX15" fmla="*/ 228934 w 526396"/>
                <a:gd name="connsiteY15" fmla="*/ 237587 h 468774"/>
                <a:gd name="connsiteX16" fmla="*/ 485997 w 526396"/>
                <a:gd name="connsiteY16" fmla="*/ 467650 h 468774"/>
                <a:gd name="connsiteX17" fmla="*/ 467435 w 526396"/>
                <a:gd name="connsiteY17" fmla="*/ 463150 h 468774"/>
                <a:gd name="connsiteX18" fmla="*/ 295872 w 526396"/>
                <a:gd name="connsiteY18" fmla="*/ 376525 h 468774"/>
                <a:gd name="connsiteX19" fmla="*/ 288559 w 526396"/>
                <a:gd name="connsiteY19" fmla="*/ 354025 h 468774"/>
                <a:gd name="connsiteX20" fmla="*/ 311059 w 526396"/>
                <a:gd name="connsiteY20" fmla="*/ 346712 h 468774"/>
                <a:gd name="connsiteX21" fmla="*/ 482622 w 526396"/>
                <a:gd name="connsiteY21" fmla="*/ 433337 h 468774"/>
                <a:gd name="connsiteX22" fmla="*/ 488247 w 526396"/>
                <a:gd name="connsiteY22" fmla="*/ 433900 h 468774"/>
                <a:gd name="connsiteX23" fmla="*/ 492185 w 526396"/>
                <a:gd name="connsiteY23" fmla="*/ 429962 h 468774"/>
                <a:gd name="connsiteX24" fmla="*/ 488809 w 526396"/>
                <a:gd name="connsiteY24" fmla="*/ 420962 h 468774"/>
                <a:gd name="connsiteX25" fmla="*/ 338060 w 526396"/>
                <a:gd name="connsiteY25" fmla="*/ 322525 h 468774"/>
                <a:gd name="connsiteX26" fmla="*/ 332997 w 526396"/>
                <a:gd name="connsiteY26" fmla="*/ 298900 h 468774"/>
                <a:gd name="connsiteX27" fmla="*/ 356622 w 526396"/>
                <a:gd name="connsiteY27" fmla="*/ 293837 h 468774"/>
                <a:gd name="connsiteX28" fmla="*/ 507372 w 526396"/>
                <a:gd name="connsiteY28" fmla="*/ 391712 h 468774"/>
                <a:gd name="connsiteX29" fmla="*/ 523122 w 526396"/>
                <a:gd name="connsiteY29" fmla="*/ 442900 h 468774"/>
                <a:gd name="connsiteX30" fmla="*/ 499497 w 526396"/>
                <a:gd name="connsiteY30" fmla="*/ 464837 h 468774"/>
                <a:gd name="connsiteX31" fmla="*/ 485997 w 526396"/>
                <a:gd name="connsiteY31" fmla="*/ 467650 h 468774"/>
                <a:gd name="connsiteX32" fmla="*/ 40497 w 526396"/>
                <a:gd name="connsiteY32" fmla="*/ 468775 h 468774"/>
                <a:gd name="connsiteX33" fmla="*/ 26997 w 526396"/>
                <a:gd name="connsiteY33" fmla="*/ 466525 h 468774"/>
                <a:gd name="connsiteX34" fmla="*/ 3372 w 526396"/>
                <a:gd name="connsiteY34" fmla="*/ 444587 h 468774"/>
                <a:gd name="connsiteX35" fmla="*/ 19122 w 526396"/>
                <a:gd name="connsiteY35" fmla="*/ 393400 h 468774"/>
                <a:gd name="connsiteX36" fmla="*/ 169872 w 526396"/>
                <a:gd name="connsiteY36" fmla="*/ 293837 h 468774"/>
                <a:gd name="connsiteX37" fmla="*/ 193497 w 526396"/>
                <a:gd name="connsiteY37" fmla="*/ 298900 h 468774"/>
                <a:gd name="connsiteX38" fmla="*/ 188434 w 526396"/>
                <a:gd name="connsiteY38" fmla="*/ 322525 h 468774"/>
                <a:gd name="connsiteX39" fmla="*/ 37122 w 526396"/>
                <a:gd name="connsiteY39" fmla="*/ 422087 h 468774"/>
                <a:gd name="connsiteX40" fmla="*/ 33747 w 526396"/>
                <a:gd name="connsiteY40" fmla="*/ 431087 h 468774"/>
                <a:gd name="connsiteX41" fmla="*/ 37684 w 526396"/>
                <a:gd name="connsiteY41" fmla="*/ 435025 h 468774"/>
                <a:gd name="connsiteX42" fmla="*/ 43309 w 526396"/>
                <a:gd name="connsiteY42" fmla="*/ 434462 h 468774"/>
                <a:gd name="connsiteX43" fmla="*/ 214310 w 526396"/>
                <a:gd name="connsiteY43" fmla="*/ 346712 h 468774"/>
                <a:gd name="connsiteX44" fmla="*/ 236810 w 526396"/>
                <a:gd name="connsiteY44" fmla="*/ 354025 h 468774"/>
                <a:gd name="connsiteX45" fmla="*/ 229497 w 526396"/>
                <a:gd name="connsiteY45" fmla="*/ 376525 h 468774"/>
                <a:gd name="connsiteX46" fmla="*/ 59059 w 526396"/>
                <a:gd name="connsiteY46" fmla="*/ 464275 h 468774"/>
                <a:gd name="connsiteX47" fmla="*/ 40497 w 526396"/>
                <a:gd name="connsiteY47" fmla="*/ 468775 h 46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26396" h="468774">
                  <a:moveTo>
                    <a:pt x="228934" y="237587"/>
                  </a:moveTo>
                  <a:lnTo>
                    <a:pt x="227809" y="237587"/>
                  </a:lnTo>
                  <a:cubicBezTo>
                    <a:pt x="218247" y="237025"/>
                    <a:pt x="211497" y="229150"/>
                    <a:pt x="212059" y="219587"/>
                  </a:cubicBezTo>
                  <a:lnTo>
                    <a:pt x="222184" y="38462"/>
                  </a:lnTo>
                  <a:cubicBezTo>
                    <a:pt x="222747" y="27212"/>
                    <a:pt x="227809" y="17087"/>
                    <a:pt x="236247" y="9775"/>
                  </a:cubicBezTo>
                  <a:cubicBezTo>
                    <a:pt x="244684" y="2462"/>
                    <a:pt x="255934" y="-913"/>
                    <a:pt x="266622" y="212"/>
                  </a:cubicBezTo>
                  <a:cubicBezTo>
                    <a:pt x="286309" y="2462"/>
                    <a:pt x="302060" y="19337"/>
                    <a:pt x="303184" y="39587"/>
                  </a:cubicBezTo>
                  <a:lnTo>
                    <a:pt x="313310" y="219025"/>
                  </a:lnTo>
                  <a:cubicBezTo>
                    <a:pt x="313872" y="228587"/>
                    <a:pt x="306560" y="236462"/>
                    <a:pt x="297559" y="237025"/>
                  </a:cubicBezTo>
                  <a:cubicBezTo>
                    <a:pt x="288559" y="237587"/>
                    <a:pt x="280122" y="230275"/>
                    <a:pt x="279560" y="221275"/>
                  </a:cubicBezTo>
                  <a:lnTo>
                    <a:pt x="269434" y="41275"/>
                  </a:lnTo>
                  <a:cubicBezTo>
                    <a:pt x="269434" y="37337"/>
                    <a:pt x="266622" y="33962"/>
                    <a:pt x="263247" y="33962"/>
                  </a:cubicBezTo>
                  <a:cubicBezTo>
                    <a:pt x="260997" y="33962"/>
                    <a:pt x="258747" y="34525"/>
                    <a:pt x="258185" y="35650"/>
                  </a:cubicBezTo>
                  <a:cubicBezTo>
                    <a:pt x="257622" y="36212"/>
                    <a:pt x="255934" y="37900"/>
                    <a:pt x="255934" y="40712"/>
                  </a:cubicBezTo>
                  <a:lnTo>
                    <a:pt x="245809" y="221837"/>
                  </a:lnTo>
                  <a:cubicBezTo>
                    <a:pt x="245247" y="230837"/>
                    <a:pt x="237934" y="237587"/>
                    <a:pt x="228934" y="237587"/>
                  </a:cubicBezTo>
                  <a:close/>
                  <a:moveTo>
                    <a:pt x="485997" y="467650"/>
                  </a:moveTo>
                  <a:cubicBezTo>
                    <a:pt x="479809" y="467650"/>
                    <a:pt x="473622" y="465962"/>
                    <a:pt x="467435" y="463150"/>
                  </a:cubicBezTo>
                  <a:lnTo>
                    <a:pt x="295872" y="376525"/>
                  </a:lnTo>
                  <a:cubicBezTo>
                    <a:pt x="287435" y="372587"/>
                    <a:pt x="284060" y="361900"/>
                    <a:pt x="288559" y="354025"/>
                  </a:cubicBezTo>
                  <a:cubicBezTo>
                    <a:pt x="292497" y="345587"/>
                    <a:pt x="303184" y="342212"/>
                    <a:pt x="311059" y="346712"/>
                  </a:cubicBezTo>
                  <a:lnTo>
                    <a:pt x="482622" y="433337"/>
                  </a:lnTo>
                  <a:cubicBezTo>
                    <a:pt x="484872" y="434462"/>
                    <a:pt x="487122" y="433900"/>
                    <a:pt x="488247" y="433900"/>
                  </a:cubicBezTo>
                  <a:cubicBezTo>
                    <a:pt x="489372" y="433337"/>
                    <a:pt x="491059" y="432212"/>
                    <a:pt x="492185" y="429962"/>
                  </a:cubicBezTo>
                  <a:cubicBezTo>
                    <a:pt x="493310" y="427150"/>
                    <a:pt x="492185" y="423212"/>
                    <a:pt x="488809" y="420962"/>
                  </a:cubicBezTo>
                  <a:lnTo>
                    <a:pt x="338060" y="322525"/>
                  </a:lnTo>
                  <a:cubicBezTo>
                    <a:pt x="330185" y="317462"/>
                    <a:pt x="327934" y="306775"/>
                    <a:pt x="332997" y="298900"/>
                  </a:cubicBezTo>
                  <a:cubicBezTo>
                    <a:pt x="338060" y="291025"/>
                    <a:pt x="348747" y="288775"/>
                    <a:pt x="356622" y="293837"/>
                  </a:cubicBezTo>
                  <a:lnTo>
                    <a:pt x="507372" y="391712"/>
                  </a:lnTo>
                  <a:cubicBezTo>
                    <a:pt x="524247" y="402962"/>
                    <a:pt x="530997" y="424900"/>
                    <a:pt x="523122" y="442900"/>
                  </a:cubicBezTo>
                  <a:cubicBezTo>
                    <a:pt x="518622" y="453025"/>
                    <a:pt x="510185" y="460900"/>
                    <a:pt x="499497" y="464837"/>
                  </a:cubicBezTo>
                  <a:cubicBezTo>
                    <a:pt x="494997" y="466525"/>
                    <a:pt x="490497" y="467650"/>
                    <a:pt x="485997" y="467650"/>
                  </a:cubicBezTo>
                  <a:close/>
                  <a:moveTo>
                    <a:pt x="40497" y="468775"/>
                  </a:moveTo>
                  <a:cubicBezTo>
                    <a:pt x="35997" y="468775"/>
                    <a:pt x="31497" y="468212"/>
                    <a:pt x="26997" y="466525"/>
                  </a:cubicBezTo>
                  <a:cubicBezTo>
                    <a:pt x="16309" y="462587"/>
                    <a:pt x="7872" y="455275"/>
                    <a:pt x="3372" y="444587"/>
                  </a:cubicBezTo>
                  <a:cubicBezTo>
                    <a:pt x="-4503" y="426587"/>
                    <a:pt x="1684" y="404650"/>
                    <a:pt x="19122" y="393400"/>
                  </a:cubicBezTo>
                  <a:lnTo>
                    <a:pt x="169872" y="293837"/>
                  </a:lnTo>
                  <a:cubicBezTo>
                    <a:pt x="177747" y="288775"/>
                    <a:pt x="187872" y="291025"/>
                    <a:pt x="193497" y="298900"/>
                  </a:cubicBezTo>
                  <a:cubicBezTo>
                    <a:pt x="198559" y="306775"/>
                    <a:pt x="196310" y="316900"/>
                    <a:pt x="188434" y="322525"/>
                  </a:cubicBezTo>
                  <a:lnTo>
                    <a:pt x="37122" y="422087"/>
                  </a:lnTo>
                  <a:cubicBezTo>
                    <a:pt x="33747" y="424337"/>
                    <a:pt x="32622" y="428275"/>
                    <a:pt x="33747" y="431087"/>
                  </a:cubicBezTo>
                  <a:cubicBezTo>
                    <a:pt x="34872" y="433337"/>
                    <a:pt x="36559" y="434462"/>
                    <a:pt x="37684" y="435025"/>
                  </a:cubicBezTo>
                  <a:cubicBezTo>
                    <a:pt x="38809" y="435587"/>
                    <a:pt x="41059" y="435587"/>
                    <a:pt x="43309" y="434462"/>
                  </a:cubicBezTo>
                  <a:lnTo>
                    <a:pt x="214310" y="346712"/>
                  </a:lnTo>
                  <a:cubicBezTo>
                    <a:pt x="222747" y="342212"/>
                    <a:pt x="232872" y="345587"/>
                    <a:pt x="236810" y="354025"/>
                  </a:cubicBezTo>
                  <a:cubicBezTo>
                    <a:pt x="241310" y="362462"/>
                    <a:pt x="237934" y="372587"/>
                    <a:pt x="229497" y="376525"/>
                  </a:cubicBezTo>
                  <a:lnTo>
                    <a:pt x="59059" y="464275"/>
                  </a:lnTo>
                  <a:cubicBezTo>
                    <a:pt x="52872" y="467087"/>
                    <a:pt x="46684" y="468775"/>
                    <a:pt x="40497" y="468775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F29D620-A3B8-2400-99D3-94A03B4016E3}"/>
                </a:ext>
              </a:extLst>
            </p:cNvPr>
            <p:cNvSpPr/>
            <p:nvPr/>
          </p:nvSpPr>
          <p:spPr>
            <a:xfrm>
              <a:off x="23519908" y="3823856"/>
              <a:ext cx="45000" cy="45000"/>
            </a:xfrm>
            <a:custGeom>
              <a:avLst/>
              <a:gdLst>
                <a:gd name="connsiteX0" fmla="*/ 0 w 45000"/>
                <a:gd name="connsiteY0" fmla="*/ 22500 h 45000"/>
                <a:gd name="connsiteX1" fmla="*/ 22500 w 45000"/>
                <a:gd name="connsiteY1" fmla="*/ 45000 h 45000"/>
                <a:gd name="connsiteX2" fmla="*/ 45000 w 45000"/>
                <a:gd name="connsiteY2" fmla="*/ 22500 h 45000"/>
                <a:gd name="connsiteX3" fmla="*/ 22500 w 45000"/>
                <a:gd name="connsiteY3" fmla="*/ 0 h 45000"/>
                <a:gd name="connsiteX4" fmla="*/ 0 w 45000"/>
                <a:gd name="connsiteY4" fmla="*/ 2250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0" h="45000">
                  <a:moveTo>
                    <a:pt x="0" y="22500"/>
                  </a:moveTo>
                  <a:cubicBezTo>
                    <a:pt x="0" y="34926"/>
                    <a:pt x="10074" y="45000"/>
                    <a:pt x="22500" y="45000"/>
                  </a:cubicBezTo>
                  <a:cubicBezTo>
                    <a:pt x="34926" y="45000"/>
                    <a:pt x="45000" y="34926"/>
                    <a:pt x="45000" y="22500"/>
                  </a:cubicBezTo>
                  <a:cubicBezTo>
                    <a:pt x="45000" y="10074"/>
                    <a:pt x="34926" y="0"/>
                    <a:pt x="22500" y="0"/>
                  </a:cubicBezTo>
                  <a:cubicBezTo>
                    <a:pt x="10074" y="0"/>
                    <a:pt x="0" y="10074"/>
                    <a:pt x="0" y="22500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F748A52-125D-6404-7709-6A3DFFF4C143}"/>
              </a:ext>
            </a:extLst>
          </p:cNvPr>
          <p:cNvSpPr/>
          <p:nvPr/>
        </p:nvSpPr>
        <p:spPr>
          <a:xfrm>
            <a:off x="4757540" y="133765"/>
            <a:ext cx="1372558" cy="1620000"/>
          </a:xfrm>
          <a:prstGeom prst="roundRect">
            <a:avLst>
              <a:gd name="adj" fmla="val 5938"/>
            </a:avLst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46D4B8-A822-4999-DF31-48F9DC22932D}"/>
              </a:ext>
            </a:extLst>
          </p:cNvPr>
          <p:cNvGrpSpPr>
            <a:grpSpLocks noChangeAspect="1"/>
          </p:cNvGrpSpPr>
          <p:nvPr/>
        </p:nvGrpSpPr>
        <p:grpSpPr>
          <a:xfrm>
            <a:off x="5066406" y="299554"/>
            <a:ext cx="754831" cy="754380"/>
            <a:chOff x="26939403" y="2429693"/>
            <a:chExt cx="1363434" cy="136262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4FFD72E-1521-8ACD-824D-689D74A514A6}"/>
                </a:ext>
              </a:extLst>
            </p:cNvPr>
            <p:cNvSpPr/>
            <p:nvPr/>
          </p:nvSpPr>
          <p:spPr>
            <a:xfrm>
              <a:off x="27015089" y="2624585"/>
              <a:ext cx="1080151" cy="1135294"/>
            </a:xfrm>
            <a:custGeom>
              <a:avLst/>
              <a:gdLst>
                <a:gd name="connsiteX0" fmla="*/ 365760 w 1826972"/>
                <a:gd name="connsiteY0" fmla="*/ 1920242 h 1920241"/>
                <a:gd name="connsiteX1" fmla="*/ 0 w 1826972"/>
                <a:gd name="connsiteY1" fmla="*/ 1920242 h 1920241"/>
                <a:gd name="connsiteX2" fmla="*/ 73152 w 1826972"/>
                <a:gd name="connsiteY2" fmla="*/ 0 h 1920241"/>
                <a:gd name="connsiteX3" fmla="*/ 292608 w 1826972"/>
                <a:gd name="connsiteY3" fmla="*/ 0 h 1920241"/>
                <a:gd name="connsiteX4" fmla="*/ 338328 w 1826972"/>
                <a:gd name="connsiteY4" fmla="*/ 1201523 h 1920241"/>
                <a:gd name="connsiteX5" fmla="*/ 1097281 w 1826972"/>
                <a:gd name="connsiteY5" fmla="*/ 822961 h 1920241"/>
                <a:gd name="connsiteX6" fmla="*/ 1097281 w 1826972"/>
                <a:gd name="connsiteY6" fmla="*/ 1188721 h 1920241"/>
                <a:gd name="connsiteX7" fmla="*/ 1826973 w 1826972"/>
                <a:gd name="connsiteY7" fmla="*/ 822961 h 1920241"/>
                <a:gd name="connsiteX8" fmla="*/ 1826973 w 1826972"/>
                <a:gd name="connsiteY8" fmla="*/ 1920242 h 192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6972" h="1920241">
                  <a:moveTo>
                    <a:pt x="365760" y="1920242"/>
                  </a:moveTo>
                  <a:lnTo>
                    <a:pt x="0" y="1920242"/>
                  </a:lnTo>
                  <a:lnTo>
                    <a:pt x="73152" y="0"/>
                  </a:lnTo>
                  <a:lnTo>
                    <a:pt x="292608" y="0"/>
                  </a:lnTo>
                  <a:lnTo>
                    <a:pt x="338328" y="1201523"/>
                  </a:lnTo>
                  <a:lnTo>
                    <a:pt x="1097281" y="822961"/>
                  </a:lnTo>
                  <a:lnTo>
                    <a:pt x="1097281" y="1188721"/>
                  </a:lnTo>
                  <a:lnTo>
                    <a:pt x="1826973" y="822961"/>
                  </a:lnTo>
                  <a:lnTo>
                    <a:pt x="1826973" y="1920242"/>
                  </a:lnTo>
                  <a:close/>
                </a:path>
              </a:pathLst>
            </a:custGeom>
            <a:solidFill>
              <a:srgbClr val="FFFFFF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A0FC47A-1951-0A90-88E9-7E7D528D8464}"/>
                </a:ext>
              </a:extLst>
            </p:cNvPr>
            <p:cNvSpPr/>
            <p:nvPr/>
          </p:nvSpPr>
          <p:spPr>
            <a:xfrm>
              <a:off x="27015089" y="2894893"/>
              <a:ext cx="216246" cy="897423"/>
            </a:xfrm>
            <a:custGeom>
              <a:avLst/>
              <a:gdLst>
                <a:gd name="connsiteX0" fmla="*/ 38405 w 365760"/>
                <a:gd name="connsiteY0" fmla="*/ 457200 h 1517905"/>
                <a:gd name="connsiteX1" fmla="*/ 327355 w 365760"/>
                <a:gd name="connsiteY1" fmla="*/ 457200 h 1517905"/>
                <a:gd name="connsiteX2" fmla="*/ 310896 w 365760"/>
                <a:gd name="connsiteY2" fmla="*/ 0 h 1517905"/>
                <a:gd name="connsiteX3" fmla="*/ 54864 w 365760"/>
                <a:gd name="connsiteY3" fmla="*/ 0 h 1517905"/>
                <a:gd name="connsiteX4" fmla="*/ 20117 w 365760"/>
                <a:gd name="connsiteY4" fmla="*/ 914401 h 1517905"/>
                <a:gd name="connsiteX5" fmla="*/ 0 w 365760"/>
                <a:gd name="connsiteY5" fmla="*/ 1517905 h 1517905"/>
                <a:gd name="connsiteX6" fmla="*/ 365760 w 365760"/>
                <a:gd name="connsiteY6" fmla="*/ 1517905 h 1517905"/>
                <a:gd name="connsiteX7" fmla="*/ 345644 w 365760"/>
                <a:gd name="connsiteY7" fmla="*/ 914401 h 151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760" h="1517905">
                  <a:moveTo>
                    <a:pt x="38405" y="457200"/>
                  </a:moveTo>
                  <a:lnTo>
                    <a:pt x="327355" y="457200"/>
                  </a:lnTo>
                  <a:lnTo>
                    <a:pt x="310896" y="0"/>
                  </a:lnTo>
                  <a:lnTo>
                    <a:pt x="54864" y="0"/>
                  </a:lnTo>
                  <a:close/>
                  <a:moveTo>
                    <a:pt x="20117" y="914401"/>
                  </a:moveTo>
                  <a:lnTo>
                    <a:pt x="0" y="1517905"/>
                  </a:lnTo>
                  <a:lnTo>
                    <a:pt x="365760" y="1517905"/>
                  </a:lnTo>
                  <a:lnTo>
                    <a:pt x="345644" y="914401"/>
                  </a:lnTo>
                  <a:close/>
                </a:path>
              </a:pathLst>
            </a:custGeom>
            <a:solidFill>
              <a:srgbClr val="5B9BD5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774E68A-61E6-1B04-8F68-B276CA34D7EC}"/>
                </a:ext>
              </a:extLst>
            </p:cNvPr>
            <p:cNvSpPr/>
            <p:nvPr/>
          </p:nvSpPr>
          <p:spPr>
            <a:xfrm>
              <a:off x="27339459" y="3403073"/>
              <a:ext cx="659551" cy="259496"/>
            </a:xfrm>
            <a:custGeom>
              <a:avLst/>
              <a:gdLst>
                <a:gd name="connsiteX0" fmla="*/ 0 w 1115568"/>
                <a:gd name="connsiteY0" fmla="*/ 91440 h 438912"/>
                <a:gd name="connsiteX1" fmla="*/ 0 w 1115568"/>
                <a:gd name="connsiteY1" fmla="*/ 438912 h 438912"/>
                <a:gd name="connsiteX2" fmla="*/ 182880 w 1115568"/>
                <a:gd name="connsiteY2" fmla="*/ 438912 h 438912"/>
                <a:gd name="connsiteX3" fmla="*/ 182880 w 1115568"/>
                <a:gd name="connsiteY3" fmla="*/ 91440 h 438912"/>
                <a:gd name="connsiteX4" fmla="*/ 91440 w 1115568"/>
                <a:gd name="connsiteY4" fmla="*/ 0 h 438912"/>
                <a:gd name="connsiteX5" fmla="*/ 0 w 1115568"/>
                <a:gd name="connsiteY5" fmla="*/ 91440 h 438912"/>
                <a:gd name="connsiteX6" fmla="*/ 310896 w 1115568"/>
                <a:gd name="connsiteY6" fmla="*/ 91440 h 438912"/>
                <a:gd name="connsiteX7" fmla="*/ 310896 w 1115568"/>
                <a:gd name="connsiteY7" fmla="*/ 438912 h 438912"/>
                <a:gd name="connsiteX8" fmla="*/ 493776 w 1115568"/>
                <a:gd name="connsiteY8" fmla="*/ 438912 h 438912"/>
                <a:gd name="connsiteX9" fmla="*/ 493776 w 1115568"/>
                <a:gd name="connsiteY9" fmla="*/ 91440 h 438912"/>
                <a:gd name="connsiteX10" fmla="*/ 402336 w 1115568"/>
                <a:gd name="connsiteY10" fmla="*/ 0 h 438912"/>
                <a:gd name="connsiteX11" fmla="*/ 310896 w 1115568"/>
                <a:gd name="connsiteY11" fmla="*/ 91440 h 438912"/>
                <a:gd name="connsiteX12" fmla="*/ 621793 w 1115568"/>
                <a:gd name="connsiteY12" fmla="*/ 91440 h 438912"/>
                <a:gd name="connsiteX13" fmla="*/ 621793 w 1115568"/>
                <a:gd name="connsiteY13" fmla="*/ 438912 h 438912"/>
                <a:gd name="connsiteX14" fmla="*/ 804673 w 1115568"/>
                <a:gd name="connsiteY14" fmla="*/ 438912 h 438912"/>
                <a:gd name="connsiteX15" fmla="*/ 804673 w 1115568"/>
                <a:gd name="connsiteY15" fmla="*/ 91440 h 438912"/>
                <a:gd name="connsiteX16" fmla="*/ 713233 w 1115568"/>
                <a:gd name="connsiteY16" fmla="*/ 0 h 438912"/>
                <a:gd name="connsiteX17" fmla="*/ 621793 w 1115568"/>
                <a:gd name="connsiteY17" fmla="*/ 91440 h 438912"/>
                <a:gd name="connsiteX18" fmla="*/ 932689 w 1115568"/>
                <a:gd name="connsiteY18" fmla="*/ 91440 h 438912"/>
                <a:gd name="connsiteX19" fmla="*/ 932689 w 1115568"/>
                <a:gd name="connsiteY19" fmla="*/ 438912 h 438912"/>
                <a:gd name="connsiteX20" fmla="*/ 1115569 w 1115568"/>
                <a:gd name="connsiteY20" fmla="*/ 438912 h 438912"/>
                <a:gd name="connsiteX21" fmla="*/ 1115569 w 1115568"/>
                <a:gd name="connsiteY21" fmla="*/ 91440 h 438912"/>
                <a:gd name="connsiteX22" fmla="*/ 1024129 w 1115568"/>
                <a:gd name="connsiteY22" fmla="*/ 0 h 438912"/>
                <a:gd name="connsiteX23" fmla="*/ 932689 w 1115568"/>
                <a:gd name="connsiteY23" fmla="*/ 9144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15568" h="438912">
                  <a:moveTo>
                    <a:pt x="0" y="91440"/>
                  </a:moveTo>
                  <a:lnTo>
                    <a:pt x="0" y="438912"/>
                  </a:lnTo>
                  <a:lnTo>
                    <a:pt x="182880" y="438912"/>
                  </a:lnTo>
                  <a:lnTo>
                    <a:pt x="182880" y="91440"/>
                  </a:lnTo>
                  <a:cubicBezTo>
                    <a:pt x="182880" y="40234"/>
                    <a:pt x="142647" y="0"/>
                    <a:pt x="91440" y="0"/>
                  </a:cubicBezTo>
                  <a:cubicBezTo>
                    <a:pt x="40234" y="0"/>
                    <a:pt x="0" y="40234"/>
                    <a:pt x="0" y="91440"/>
                  </a:cubicBezTo>
                  <a:close/>
                  <a:moveTo>
                    <a:pt x="310896" y="91440"/>
                  </a:moveTo>
                  <a:lnTo>
                    <a:pt x="310896" y="438912"/>
                  </a:lnTo>
                  <a:lnTo>
                    <a:pt x="493776" y="438912"/>
                  </a:lnTo>
                  <a:lnTo>
                    <a:pt x="493776" y="91440"/>
                  </a:lnTo>
                  <a:cubicBezTo>
                    <a:pt x="493776" y="40234"/>
                    <a:pt x="453543" y="0"/>
                    <a:pt x="402336" y="0"/>
                  </a:cubicBezTo>
                  <a:cubicBezTo>
                    <a:pt x="351130" y="0"/>
                    <a:pt x="310896" y="40234"/>
                    <a:pt x="310896" y="91440"/>
                  </a:cubicBezTo>
                  <a:close/>
                  <a:moveTo>
                    <a:pt x="621793" y="91440"/>
                  </a:moveTo>
                  <a:lnTo>
                    <a:pt x="621793" y="438912"/>
                  </a:lnTo>
                  <a:lnTo>
                    <a:pt x="804673" y="438912"/>
                  </a:lnTo>
                  <a:lnTo>
                    <a:pt x="804673" y="91440"/>
                  </a:lnTo>
                  <a:cubicBezTo>
                    <a:pt x="804673" y="40234"/>
                    <a:pt x="764439" y="0"/>
                    <a:pt x="713233" y="0"/>
                  </a:cubicBezTo>
                  <a:cubicBezTo>
                    <a:pt x="662026" y="0"/>
                    <a:pt x="621793" y="40234"/>
                    <a:pt x="621793" y="91440"/>
                  </a:cubicBezTo>
                  <a:close/>
                  <a:moveTo>
                    <a:pt x="932689" y="91440"/>
                  </a:moveTo>
                  <a:lnTo>
                    <a:pt x="932689" y="438912"/>
                  </a:lnTo>
                  <a:lnTo>
                    <a:pt x="1115569" y="438912"/>
                  </a:lnTo>
                  <a:lnTo>
                    <a:pt x="1115569" y="91440"/>
                  </a:lnTo>
                  <a:cubicBezTo>
                    <a:pt x="1115569" y="40234"/>
                    <a:pt x="1075335" y="0"/>
                    <a:pt x="1024129" y="0"/>
                  </a:cubicBezTo>
                  <a:cubicBezTo>
                    <a:pt x="972922" y="0"/>
                    <a:pt x="932689" y="40234"/>
                    <a:pt x="932689" y="91440"/>
                  </a:cubicBezTo>
                  <a:close/>
                </a:path>
              </a:pathLst>
            </a:custGeom>
            <a:solidFill>
              <a:srgbClr val="C3DBEA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AAE7779-9DBE-90E7-6AD8-374CC2152800}"/>
                </a:ext>
              </a:extLst>
            </p:cNvPr>
            <p:cNvSpPr/>
            <p:nvPr/>
          </p:nvSpPr>
          <p:spPr>
            <a:xfrm>
              <a:off x="27307022" y="3500384"/>
              <a:ext cx="820655" cy="64874"/>
            </a:xfrm>
            <a:custGeom>
              <a:avLst/>
              <a:gdLst>
                <a:gd name="connsiteX0" fmla="*/ 1333196 w 1388060"/>
                <a:gd name="connsiteY0" fmla="*/ 109728 h 109728"/>
                <a:gd name="connsiteX1" fmla="*/ 54864 w 1388060"/>
                <a:gd name="connsiteY1" fmla="*/ 109728 h 109728"/>
                <a:gd name="connsiteX2" fmla="*/ 0 w 1388060"/>
                <a:gd name="connsiteY2" fmla="*/ 54864 h 109728"/>
                <a:gd name="connsiteX3" fmla="*/ 54864 w 1388060"/>
                <a:gd name="connsiteY3" fmla="*/ 0 h 109728"/>
                <a:gd name="connsiteX4" fmla="*/ 1333196 w 1388060"/>
                <a:gd name="connsiteY4" fmla="*/ 0 h 109728"/>
                <a:gd name="connsiteX5" fmla="*/ 1388060 w 1388060"/>
                <a:gd name="connsiteY5" fmla="*/ 54864 h 109728"/>
                <a:gd name="connsiteX6" fmla="*/ 1333196 w 1388060"/>
                <a:gd name="connsiteY6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8060" h="109728">
                  <a:moveTo>
                    <a:pt x="1333196" y="109728"/>
                  </a:moveTo>
                  <a:lnTo>
                    <a:pt x="54864" y="109728"/>
                  </a:lnTo>
                  <a:cubicBezTo>
                    <a:pt x="23774" y="109728"/>
                    <a:pt x="0" y="85954"/>
                    <a:pt x="0" y="54864"/>
                  </a:cubicBezTo>
                  <a:cubicBezTo>
                    <a:pt x="0" y="23774"/>
                    <a:pt x="23774" y="0"/>
                    <a:pt x="54864" y="0"/>
                  </a:cubicBezTo>
                  <a:lnTo>
                    <a:pt x="1333196" y="0"/>
                  </a:lnTo>
                  <a:cubicBezTo>
                    <a:pt x="1364286" y="0"/>
                    <a:pt x="1388060" y="23774"/>
                    <a:pt x="1388060" y="54864"/>
                  </a:cubicBezTo>
                  <a:cubicBezTo>
                    <a:pt x="1388060" y="85954"/>
                    <a:pt x="1364286" y="109728"/>
                    <a:pt x="1333196" y="109728"/>
                  </a:cubicBezTo>
                  <a:close/>
                </a:path>
              </a:pathLst>
            </a:custGeom>
            <a:solidFill>
              <a:srgbClr val="FFFFFF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30597B6-76CC-4357-DA15-D2790D5AFD76}"/>
                </a:ext>
              </a:extLst>
            </p:cNvPr>
            <p:cNvSpPr/>
            <p:nvPr/>
          </p:nvSpPr>
          <p:spPr>
            <a:xfrm>
              <a:off x="27182752" y="3078392"/>
              <a:ext cx="944925" cy="713924"/>
            </a:xfrm>
            <a:custGeom>
              <a:avLst/>
              <a:gdLst>
                <a:gd name="connsiteX0" fmla="*/ 1543386 w 1598250"/>
                <a:gd name="connsiteY0" fmla="*/ 1207534 h 1207534"/>
                <a:gd name="connsiteX1" fmla="*/ 1488522 w 1598250"/>
                <a:gd name="connsiteY1" fmla="*/ 1152670 h 1207534"/>
                <a:gd name="connsiteX2" fmla="*/ 1488522 w 1598250"/>
                <a:gd name="connsiteY2" fmla="*/ 145001 h 1207534"/>
                <a:gd name="connsiteX3" fmla="*/ 837469 w 1598250"/>
                <a:gd name="connsiteY3" fmla="*/ 470527 h 1207534"/>
                <a:gd name="connsiteX4" fmla="*/ 784433 w 1598250"/>
                <a:gd name="connsiteY4" fmla="*/ 468699 h 1207534"/>
                <a:gd name="connsiteX5" fmla="*/ 758830 w 1598250"/>
                <a:gd name="connsiteY5" fmla="*/ 421150 h 1207534"/>
                <a:gd name="connsiteX6" fmla="*/ 758830 w 1598250"/>
                <a:gd name="connsiteY6" fmla="*/ 145001 h 1207534"/>
                <a:gd name="connsiteX7" fmla="*/ 78516 w 1598250"/>
                <a:gd name="connsiteY7" fmla="*/ 483329 h 1207534"/>
                <a:gd name="connsiteX8" fmla="*/ 5364 w 1598250"/>
                <a:gd name="connsiteY8" fmla="*/ 459555 h 1207534"/>
                <a:gd name="connsiteX9" fmla="*/ 29138 w 1598250"/>
                <a:gd name="connsiteY9" fmla="*/ 386402 h 1207534"/>
                <a:gd name="connsiteX10" fmla="*/ 788091 w 1598250"/>
                <a:gd name="connsiteY10" fmla="*/ 7841 h 1207534"/>
                <a:gd name="connsiteX11" fmla="*/ 841126 w 1598250"/>
                <a:gd name="connsiteY11" fmla="*/ 9669 h 1207534"/>
                <a:gd name="connsiteX12" fmla="*/ 868558 w 1598250"/>
                <a:gd name="connsiteY12" fmla="*/ 55389 h 1207534"/>
                <a:gd name="connsiteX13" fmla="*/ 868558 w 1598250"/>
                <a:gd name="connsiteY13" fmla="*/ 331538 h 1207534"/>
                <a:gd name="connsiteX14" fmla="*/ 1519612 w 1598250"/>
                <a:gd name="connsiteY14" fmla="*/ 6012 h 1207534"/>
                <a:gd name="connsiteX15" fmla="*/ 1572647 w 1598250"/>
                <a:gd name="connsiteY15" fmla="*/ 7841 h 1207534"/>
                <a:gd name="connsiteX16" fmla="*/ 1598250 w 1598250"/>
                <a:gd name="connsiteY16" fmla="*/ 55389 h 1207534"/>
                <a:gd name="connsiteX17" fmla="*/ 1598250 w 1598250"/>
                <a:gd name="connsiteY17" fmla="*/ 1152670 h 1207534"/>
                <a:gd name="connsiteX18" fmla="*/ 1543386 w 1598250"/>
                <a:gd name="connsiteY18" fmla="*/ 1207534 h 1207534"/>
                <a:gd name="connsiteX19" fmla="*/ 82173 w 1598250"/>
                <a:gd name="connsiteY19" fmla="*/ 1207534 h 1207534"/>
                <a:gd name="connsiteX20" fmla="*/ 27309 w 1598250"/>
                <a:gd name="connsiteY20" fmla="*/ 1154499 h 1207534"/>
                <a:gd name="connsiteX21" fmla="*/ 7193 w 1598250"/>
                <a:gd name="connsiteY21" fmla="*/ 658894 h 1207534"/>
                <a:gd name="connsiteX22" fmla="*/ 60228 w 1598250"/>
                <a:gd name="connsiteY22" fmla="*/ 602201 h 1207534"/>
                <a:gd name="connsiteX23" fmla="*/ 116921 w 1598250"/>
                <a:gd name="connsiteY23" fmla="*/ 655236 h 1207534"/>
                <a:gd name="connsiteX24" fmla="*/ 137038 w 1598250"/>
                <a:gd name="connsiteY24" fmla="*/ 1150842 h 1207534"/>
                <a:gd name="connsiteX25" fmla="*/ 84002 w 1598250"/>
                <a:gd name="connsiteY25" fmla="*/ 1207534 h 1207534"/>
                <a:gd name="connsiteX26" fmla="*/ 82173 w 1598250"/>
                <a:gd name="connsiteY26" fmla="*/ 1207534 h 120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98250" h="1207534">
                  <a:moveTo>
                    <a:pt x="1543386" y="1207534"/>
                  </a:moveTo>
                  <a:cubicBezTo>
                    <a:pt x="1512296" y="1207534"/>
                    <a:pt x="1488522" y="1183760"/>
                    <a:pt x="1488522" y="1152670"/>
                  </a:cubicBezTo>
                  <a:lnTo>
                    <a:pt x="1488522" y="145001"/>
                  </a:lnTo>
                  <a:lnTo>
                    <a:pt x="837469" y="470527"/>
                  </a:lnTo>
                  <a:cubicBezTo>
                    <a:pt x="821009" y="479671"/>
                    <a:pt x="800893" y="477843"/>
                    <a:pt x="784433" y="468699"/>
                  </a:cubicBezTo>
                  <a:cubicBezTo>
                    <a:pt x="767974" y="457726"/>
                    <a:pt x="758830" y="439438"/>
                    <a:pt x="758830" y="421150"/>
                  </a:cubicBezTo>
                  <a:lnTo>
                    <a:pt x="758830" y="145001"/>
                  </a:lnTo>
                  <a:lnTo>
                    <a:pt x="78516" y="483329"/>
                  </a:lnTo>
                  <a:cubicBezTo>
                    <a:pt x="51084" y="496131"/>
                    <a:pt x="18165" y="485158"/>
                    <a:pt x="5364" y="459555"/>
                  </a:cubicBezTo>
                  <a:cubicBezTo>
                    <a:pt x="-7438" y="432122"/>
                    <a:pt x="3535" y="399204"/>
                    <a:pt x="29138" y="386402"/>
                  </a:cubicBezTo>
                  <a:lnTo>
                    <a:pt x="788091" y="7841"/>
                  </a:lnTo>
                  <a:cubicBezTo>
                    <a:pt x="804550" y="-1303"/>
                    <a:pt x="824667" y="525"/>
                    <a:pt x="841126" y="9669"/>
                  </a:cubicBezTo>
                  <a:cubicBezTo>
                    <a:pt x="859414" y="18813"/>
                    <a:pt x="868558" y="37101"/>
                    <a:pt x="868558" y="55389"/>
                  </a:cubicBezTo>
                  <a:lnTo>
                    <a:pt x="868558" y="331538"/>
                  </a:lnTo>
                  <a:lnTo>
                    <a:pt x="1519612" y="6012"/>
                  </a:lnTo>
                  <a:cubicBezTo>
                    <a:pt x="1536071" y="-3132"/>
                    <a:pt x="1556188" y="-1303"/>
                    <a:pt x="1572647" y="7841"/>
                  </a:cubicBezTo>
                  <a:cubicBezTo>
                    <a:pt x="1589106" y="16985"/>
                    <a:pt x="1598250" y="35273"/>
                    <a:pt x="1598250" y="55389"/>
                  </a:cubicBezTo>
                  <a:lnTo>
                    <a:pt x="1598250" y="1152670"/>
                  </a:lnTo>
                  <a:cubicBezTo>
                    <a:pt x="1598250" y="1183760"/>
                    <a:pt x="1574476" y="1207534"/>
                    <a:pt x="1543386" y="1207534"/>
                  </a:cubicBezTo>
                  <a:close/>
                  <a:moveTo>
                    <a:pt x="82173" y="1207534"/>
                  </a:moveTo>
                  <a:cubicBezTo>
                    <a:pt x="52913" y="1207534"/>
                    <a:pt x="29138" y="1183760"/>
                    <a:pt x="27309" y="1154499"/>
                  </a:cubicBezTo>
                  <a:lnTo>
                    <a:pt x="7193" y="658894"/>
                  </a:lnTo>
                  <a:cubicBezTo>
                    <a:pt x="5364" y="627804"/>
                    <a:pt x="29138" y="602201"/>
                    <a:pt x="60228" y="602201"/>
                  </a:cubicBezTo>
                  <a:cubicBezTo>
                    <a:pt x="91317" y="600372"/>
                    <a:pt x="116921" y="624147"/>
                    <a:pt x="116921" y="655236"/>
                  </a:cubicBezTo>
                  <a:lnTo>
                    <a:pt x="137038" y="1150842"/>
                  </a:lnTo>
                  <a:cubicBezTo>
                    <a:pt x="138866" y="1181931"/>
                    <a:pt x="115092" y="1207534"/>
                    <a:pt x="84002" y="1207534"/>
                  </a:cubicBezTo>
                  <a:lnTo>
                    <a:pt x="82173" y="1207534"/>
                  </a:ln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58EBDF8-CA5D-B7AC-5419-41D3EA982592}"/>
                </a:ext>
              </a:extLst>
            </p:cNvPr>
            <p:cNvSpPr/>
            <p:nvPr/>
          </p:nvSpPr>
          <p:spPr>
            <a:xfrm>
              <a:off x="26939403" y="2592148"/>
              <a:ext cx="308210" cy="1200168"/>
            </a:xfrm>
            <a:custGeom>
              <a:avLst/>
              <a:gdLst>
                <a:gd name="connsiteX0" fmla="*/ 128016 w 521307"/>
                <a:gd name="connsiteY0" fmla="*/ 2029970 h 2029969"/>
                <a:gd name="connsiteX1" fmla="*/ 54864 w 521307"/>
                <a:gd name="connsiteY1" fmla="*/ 2029970 h 2029969"/>
                <a:gd name="connsiteX2" fmla="*/ 0 w 521307"/>
                <a:gd name="connsiteY2" fmla="*/ 1975106 h 2029969"/>
                <a:gd name="connsiteX3" fmla="*/ 54864 w 521307"/>
                <a:gd name="connsiteY3" fmla="*/ 1920242 h 2029969"/>
                <a:gd name="connsiteX4" fmla="*/ 74981 w 521307"/>
                <a:gd name="connsiteY4" fmla="*/ 1920242 h 2029969"/>
                <a:gd name="connsiteX5" fmla="*/ 146304 w 521307"/>
                <a:gd name="connsiteY5" fmla="*/ 53035 h 2029969"/>
                <a:gd name="connsiteX6" fmla="*/ 201168 w 521307"/>
                <a:gd name="connsiteY6" fmla="*/ 0 h 2029969"/>
                <a:gd name="connsiteX7" fmla="*/ 420624 w 521307"/>
                <a:gd name="connsiteY7" fmla="*/ 0 h 2029969"/>
                <a:gd name="connsiteX8" fmla="*/ 475488 w 521307"/>
                <a:gd name="connsiteY8" fmla="*/ 53035 h 2029969"/>
                <a:gd name="connsiteX9" fmla="*/ 521208 w 521307"/>
                <a:gd name="connsiteY9" fmla="*/ 1254558 h 2029969"/>
                <a:gd name="connsiteX10" fmla="*/ 468173 w 521307"/>
                <a:gd name="connsiteY10" fmla="*/ 1311251 h 2029969"/>
                <a:gd name="connsiteX11" fmla="*/ 411480 w 521307"/>
                <a:gd name="connsiteY11" fmla="*/ 1258216 h 2029969"/>
                <a:gd name="connsiteX12" fmla="*/ 367589 w 521307"/>
                <a:gd name="connsiteY12" fmla="*/ 109728 h 2029969"/>
                <a:gd name="connsiteX13" fmla="*/ 254203 w 521307"/>
                <a:gd name="connsiteY13" fmla="*/ 109728 h 2029969"/>
                <a:gd name="connsiteX14" fmla="*/ 182880 w 521307"/>
                <a:gd name="connsiteY14" fmla="*/ 1976935 h 2029969"/>
                <a:gd name="connsiteX15" fmla="*/ 128016 w 521307"/>
                <a:gd name="connsiteY15" fmla="*/ 2029970 h 202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307" h="2029969">
                  <a:moveTo>
                    <a:pt x="128016" y="2029970"/>
                  </a:moveTo>
                  <a:lnTo>
                    <a:pt x="54864" y="2029970"/>
                  </a:lnTo>
                  <a:cubicBezTo>
                    <a:pt x="23774" y="2029970"/>
                    <a:pt x="0" y="2006195"/>
                    <a:pt x="0" y="1975106"/>
                  </a:cubicBezTo>
                  <a:cubicBezTo>
                    <a:pt x="0" y="1944016"/>
                    <a:pt x="23774" y="1920242"/>
                    <a:pt x="54864" y="1920242"/>
                  </a:cubicBezTo>
                  <a:lnTo>
                    <a:pt x="74981" y="1920242"/>
                  </a:lnTo>
                  <a:lnTo>
                    <a:pt x="146304" y="53035"/>
                  </a:lnTo>
                  <a:cubicBezTo>
                    <a:pt x="148133" y="23774"/>
                    <a:pt x="171907" y="0"/>
                    <a:pt x="201168" y="0"/>
                  </a:cubicBezTo>
                  <a:lnTo>
                    <a:pt x="420624" y="0"/>
                  </a:lnTo>
                  <a:cubicBezTo>
                    <a:pt x="449885" y="0"/>
                    <a:pt x="473660" y="23774"/>
                    <a:pt x="475488" y="53035"/>
                  </a:cubicBezTo>
                  <a:lnTo>
                    <a:pt x="521208" y="1254558"/>
                  </a:lnTo>
                  <a:cubicBezTo>
                    <a:pt x="523037" y="1285648"/>
                    <a:pt x="499263" y="1309422"/>
                    <a:pt x="468173" y="1311251"/>
                  </a:cubicBezTo>
                  <a:cubicBezTo>
                    <a:pt x="437084" y="1313080"/>
                    <a:pt x="413309" y="1289305"/>
                    <a:pt x="411480" y="1258216"/>
                  </a:cubicBezTo>
                  <a:lnTo>
                    <a:pt x="367589" y="109728"/>
                  </a:lnTo>
                  <a:lnTo>
                    <a:pt x="254203" y="109728"/>
                  </a:lnTo>
                  <a:lnTo>
                    <a:pt x="182880" y="1976935"/>
                  </a:lnTo>
                  <a:cubicBezTo>
                    <a:pt x="181051" y="2006195"/>
                    <a:pt x="157277" y="2029970"/>
                    <a:pt x="128016" y="2029970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165CABF-828F-07F4-236A-8A1E48E4C320}"/>
                </a:ext>
              </a:extLst>
            </p:cNvPr>
            <p:cNvSpPr/>
            <p:nvPr/>
          </p:nvSpPr>
          <p:spPr>
            <a:xfrm>
              <a:off x="27131862" y="2429693"/>
              <a:ext cx="985003" cy="127855"/>
            </a:xfrm>
            <a:custGeom>
              <a:avLst/>
              <a:gdLst>
                <a:gd name="connsiteX0" fmla="*/ 1613003 w 1666038"/>
                <a:gd name="connsiteY0" fmla="*/ 146761 h 216255"/>
                <a:gd name="connsiteX1" fmla="*/ 1574598 w 1666038"/>
                <a:gd name="connsiteY1" fmla="*/ 130302 h 216255"/>
                <a:gd name="connsiteX2" fmla="*/ 1567283 w 1666038"/>
                <a:gd name="connsiteY2" fmla="*/ 122987 h 216255"/>
                <a:gd name="connsiteX3" fmla="*/ 1561797 w 1666038"/>
                <a:gd name="connsiteY3" fmla="*/ 113843 h 216255"/>
                <a:gd name="connsiteX4" fmla="*/ 1558139 w 1666038"/>
                <a:gd name="connsiteY4" fmla="*/ 102870 h 216255"/>
                <a:gd name="connsiteX5" fmla="*/ 1556310 w 1666038"/>
                <a:gd name="connsiteY5" fmla="*/ 91897 h 216255"/>
                <a:gd name="connsiteX6" fmla="*/ 1572769 w 1666038"/>
                <a:gd name="connsiteY6" fmla="*/ 53492 h 216255"/>
                <a:gd name="connsiteX7" fmla="*/ 1649579 w 1666038"/>
                <a:gd name="connsiteY7" fmla="*/ 53492 h 216255"/>
                <a:gd name="connsiteX8" fmla="*/ 1666038 w 1666038"/>
                <a:gd name="connsiteY8" fmla="*/ 91897 h 216255"/>
                <a:gd name="connsiteX9" fmla="*/ 1649579 w 1666038"/>
                <a:gd name="connsiteY9" fmla="*/ 130302 h 216255"/>
                <a:gd name="connsiteX10" fmla="*/ 1613003 w 1666038"/>
                <a:gd name="connsiteY10" fmla="*/ 146761 h 216255"/>
                <a:gd name="connsiteX11" fmla="*/ 1338683 w 1666038"/>
                <a:gd name="connsiteY11" fmla="*/ 185166 h 216255"/>
                <a:gd name="connsiteX12" fmla="*/ 1208838 w 1666038"/>
                <a:gd name="connsiteY12" fmla="*/ 132131 h 216255"/>
                <a:gd name="connsiteX13" fmla="*/ 1102767 w 1666038"/>
                <a:gd name="connsiteY13" fmla="*/ 132131 h 216255"/>
                <a:gd name="connsiteX14" fmla="*/ 843078 w 1666038"/>
                <a:gd name="connsiteY14" fmla="*/ 132131 h 216255"/>
                <a:gd name="connsiteX15" fmla="*/ 737007 w 1666038"/>
                <a:gd name="connsiteY15" fmla="*/ 132131 h 216255"/>
                <a:gd name="connsiteX16" fmla="*/ 660197 w 1666038"/>
                <a:gd name="connsiteY16" fmla="*/ 132131 h 216255"/>
                <a:gd name="connsiteX17" fmla="*/ 660197 w 1666038"/>
                <a:gd name="connsiteY17" fmla="*/ 55321 h 216255"/>
                <a:gd name="connsiteX18" fmla="*/ 919887 w 1666038"/>
                <a:gd name="connsiteY18" fmla="*/ 53492 h 216255"/>
                <a:gd name="connsiteX19" fmla="*/ 1025958 w 1666038"/>
                <a:gd name="connsiteY19" fmla="*/ 53492 h 216255"/>
                <a:gd name="connsiteX20" fmla="*/ 1285648 w 1666038"/>
                <a:gd name="connsiteY20" fmla="*/ 53492 h 216255"/>
                <a:gd name="connsiteX21" fmla="*/ 1391718 w 1666038"/>
                <a:gd name="connsiteY21" fmla="*/ 53492 h 216255"/>
                <a:gd name="connsiteX22" fmla="*/ 1468528 w 1666038"/>
                <a:gd name="connsiteY22" fmla="*/ 53492 h 216255"/>
                <a:gd name="connsiteX23" fmla="*/ 1468528 w 1666038"/>
                <a:gd name="connsiteY23" fmla="*/ 130302 h 216255"/>
                <a:gd name="connsiteX24" fmla="*/ 1338683 w 1666038"/>
                <a:gd name="connsiteY24" fmla="*/ 185166 h 216255"/>
                <a:gd name="connsiteX25" fmla="*/ 54864 w 1666038"/>
                <a:gd name="connsiteY25" fmla="*/ 216256 h 216255"/>
                <a:gd name="connsiteX26" fmla="*/ 16459 w 1666038"/>
                <a:gd name="connsiteY26" fmla="*/ 199797 h 216255"/>
                <a:gd name="connsiteX27" fmla="*/ 16459 w 1666038"/>
                <a:gd name="connsiteY27" fmla="*/ 122987 h 216255"/>
                <a:gd name="connsiteX28" fmla="*/ 223114 w 1666038"/>
                <a:gd name="connsiteY28" fmla="*/ 37033 h 216255"/>
                <a:gd name="connsiteX29" fmla="*/ 515722 w 1666038"/>
                <a:gd name="connsiteY29" fmla="*/ 37033 h 216255"/>
                <a:gd name="connsiteX30" fmla="*/ 570586 w 1666038"/>
                <a:gd name="connsiteY30" fmla="*/ 91897 h 216255"/>
                <a:gd name="connsiteX31" fmla="*/ 515722 w 1666038"/>
                <a:gd name="connsiteY31" fmla="*/ 146761 h 216255"/>
                <a:gd name="connsiteX32" fmla="*/ 223114 w 1666038"/>
                <a:gd name="connsiteY32" fmla="*/ 146761 h 216255"/>
                <a:gd name="connsiteX33" fmla="*/ 93269 w 1666038"/>
                <a:gd name="connsiteY33" fmla="*/ 199797 h 216255"/>
                <a:gd name="connsiteX34" fmla="*/ 54864 w 1666038"/>
                <a:gd name="connsiteY34" fmla="*/ 216256 h 2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666038" h="216255">
                  <a:moveTo>
                    <a:pt x="1613003" y="146761"/>
                  </a:moveTo>
                  <a:cubicBezTo>
                    <a:pt x="1598373" y="146761"/>
                    <a:pt x="1583742" y="141275"/>
                    <a:pt x="1574598" y="130302"/>
                  </a:cubicBezTo>
                  <a:lnTo>
                    <a:pt x="1567283" y="122987"/>
                  </a:lnTo>
                  <a:cubicBezTo>
                    <a:pt x="1565454" y="119329"/>
                    <a:pt x="1563625" y="117501"/>
                    <a:pt x="1561797" y="113843"/>
                  </a:cubicBezTo>
                  <a:cubicBezTo>
                    <a:pt x="1559968" y="110185"/>
                    <a:pt x="1559968" y="106528"/>
                    <a:pt x="1558139" y="102870"/>
                  </a:cubicBezTo>
                  <a:cubicBezTo>
                    <a:pt x="1558139" y="99212"/>
                    <a:pt x="1556310" y="95555"/>
                    <a:pt x="1556310" y="91897"/>
                  </a:cubicBezTo>
                  <a:cubicBezTo>
                    <a:pt x="1556310" y="77267"/>
                    <a:pt x="1561797" y="62636"/>
                    <a:pt x="1572769" y="53492"/>
                  </a:cubicBezTo>
                  <a:cubicBezTo>
                    <a:pt x="1592886" y="33376"/>
                    <a:pt x="1629462" y="33376"/>
                    <a:pt x="1649579" y="53492"/>
                  </a:cubicBezTo>
                  <a:cubicBezTo>
                    <a:pt x="1660552" y="64465"/>
                    <a:pt x="1666038" y="77267"/>
                    <a:pt x="1666038" y="91897"/>
                  </a:cubicBezTo>
                  <a:cubicBezTo>
                    <a:pt x="1666038" y="106528"/>
                    <a:pt x="1660552" y="121158"/>
                    <a:pt x="1649579" y="130302"/>
                  </a:cubicBezTo>
                  <a:cubicBezTo>
                    <a:pt x="1642264" y="141275"/>
                    <a:pt x="1627634" y="146761"/>
                    <a:pt x="1613003" y="146761"/>
                  </a:cubicBezTo>
                  <a:close/>
                  <a:moveTo>
                    <a:pt x="1338683" y="185166"/>
                  </a:moveTo>
                  <a:cubicBezTo>
                    <a:pt x="1291134" y="185166"/>
                    <a:pt x="1243585" y="166878"/>
                    <a:pt x="1208838" y="132131"/>
                  </a:cubicBezTo>
                  <a:cubicBezTo>
                    <a:pt x="1179577" y="102870"/>
                    <a:pt x="1132028" y="102870"/>
                    <a:pt x="1102767" y="132131"/>
                  </a:cubicBezTo>
                  <a:cubicBezTo>
                    <a:pt x="1031444" y="203454"/>
                    <a:pt x="914401" y="203454"/>
                    <a:pt x="843078" y="132131"/>
                  </a:cubicBezTo>
                  <a:cubicBezTo>
                    <a:pt x="813817" y="102870"/>
                    <a:pt x="766268" y="102870"/>
                    <a:pt x="737007" y="132131"/>
                  </a:cubicBezTo>
                  <a:cubicBezTo>
                    <a:pt x="715061" y="154077"/>
                    <a:pt x="680314" y="154077"/>
                    <a:pt x="660197" y="132131"/>
                  </a:cubicBezTo>
                  <a:cubicBezTo>
                    <a:pt x="638252" y="110185"/>
                    <a:pt x="638252" y="75438"/>
                    <a:pt x="660197" y="55321"/>
                  </a:cubicBezTo>
                  <a:cubicBezTo>
                    <a:pt x="731521" y="-17831"/>
                    <a:pt x="848564" y="-17831"/>
                    <a:pt x="919887" y="53492"/>
                  </a:cubicBezTo>
                  <a:cubicBezTo>
                    <a:pt x="949148" y="82753"/>
                    <a:pt x="996697" y="82753"/>
                    <a:pt x="1025958" y="53492"/>
                  </a:cubicBezTo>
                  <a:cubicBezTo>
                    <a:pt x="1097281" y="-17831"/>
                    <a:pt x="1214324" y="-17831"/>
                    <a:pt x="1285648" y="53492"/>
                  </a:cubicBezTo>
                  <a:cubicBezTo>
                    <a:pt x="1314908" y="82753"/>
                    <a:pt x="1362457" y="82753"/>
                    <a:pt x="1391718" y="53492"/>
                  </a:cubicBezTo>
                  <a:cubicBezTo>
                    <a:pt x="1413664" y="31547"/>
                    <a:pt x="1448411" y="31547"/>
                    <a:pt x="1468528" y="53492"/>
                  </a:cubicBezTo>
                  <a:cubicBezTo>
                    <a:pt x="1490473" y="75438"/>
                    <a:pt x="1490473" y="110185"/>
                    <a:pt x="1468528" y="130302"/>
                  </a:cubicBezTo>
                  <a:cubicBezTo>
                    <a:pt x="1433780" y="166878"/>
                    <a:pt x="1386232" y="185166"/>
                    <a:pt x="1338683" y="185166"/>
                  </a:cubicBezTo>
                  <a:close/>
                  <a:moveTo>
                    <a:pt x="54864" y="216256"/>
                  </a:moveTo>
                  <a:cubicBezTo>
                    <a:pt x="40234" y="216256"/>
                    <a:pt x="27432" y="210769"/>
                    <a:pt x="16459" y="199797"/>
                  </a:cubicBezTo>
                  <a:cubicBezTo>
                    <a:pt x="-5486" y="177851"/>
                    <a:pt x="-5486" y="143104"/>
                    <a:pt x="16459" y="122987"/>
                  </a:cubicBezTo>
                  <a:cubicBezTo>
                    <a:pt x="71323" y="68123"/>
                    <a:pt x="144475" y="37033"/>
                    <a:pt x="223114" y="37033"/>
                  </a:cubicBezTo>
                  <a:lnTo>
                    <a:pt x="515722" y="37033"/>
                  </a:lnTo>
                  <a:cubicBezTo>
                    <a:pt x="546812" y="37033"/>
                    <a:pt x="570586" y="60808"/>
                    <a:pt x="570586" y="91897"/>
                  </a:cubicBezTo>
                  <a:cubicBezTo>
                    <a:pt x="570586" y="122987"/>
                    <a:pt x="546812" y="146761"/>
                    <a:pt x="515722" y="146761"/>
                  </a:cubicBezTo>
                  <a:lnTo>
                    <a:pt x="223114" y="146761"/>
                  </a:lnTo>
                  <a:cubicBezTo>
                    <a:pt x="173736" y="146761"/>
                    <a:pt x="128016" y="165049"/>
                    <a:pt x="93269" y="199797"/>
                  </a:cubicBezTo>
                  <a:cubicBezTo>
                    <a:pt x="82296" y="210769"/>
                    <a:pt x="69494" y="216256"/>
                    <a:pt x="54864" y="216256"/>
                  </a:cubicBezTo>
                  <a:close/>
                </a:path>
              </a:pathLst>
            </a:custGeom>
            <a:solidFill>
              <a:srgbClr val="444B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EC9863C-0A00-A004-4276-2402DED815D2}"/>
                </a:ext>
              </a:extLst>
            </p:cNvPr>
            <p:cNvSpPr/>
            <p:nvPr/>
          </p:nvSpPr>
          <p:spPr>
            <a:xfrm>
              <a:off x="27339459" y="3727442"/>
              <a:ext cx="842280" cy="64874"/>
            </a:xfrm>
            <a:custGeom>
              <a:avLst/>
              <a:gdLst>
                <a:gd name="connsiteX0" fmla="*/ 1369772 w 1424636"/>
                <a:gd name="connsiteY0" fmla="*/ 109728 h 109728"/>
                <a:gd name="connsiteX1" fmla="*/ 54864 w 1424636"/>
                <a:gd name="connsiteY1" fmla="*/ 109728 h 109728"/>
                <a:gd name="connsiteX2" fmla="*/ 0 w 1424636"/>
                <a:gd name="connsiteY2" fmla="*/ 54864 h 109728"/>
                <a:gd name="connsiteX3" fmla="*/ 54864 w 1424636"/>
                <a:gd name="connsiteY3" fmla="*/ 0 h 109728"/>
                <a:gd name="connsiteX4" fmla="*/ 1369772 w 1424636"/>
                <a:gd name="connsiteY4" fmla="*/ 0 h 109728"/>
                <a:gd name="connsiteX5" fmla="*/ 1424637 w 1424636"/>
                <a:gd name="connsiteY5" fmla="*/ 54864 h 109728"/>
                <a:gd name="connsiteX6" fmla="*/ 1369772 w 1424636"/>
                <a:gd name="connsiteY6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4636" h="109728">
                  <a:moveTo>
                    <a:pt x="1369772" y="109728"/>
                  </a:moveTo>
                  <a:lnTo>
                    <a:pt x="54864" y="109728"/>
                  </a:lnTo>
                  <a:cubicBezTo>
                    <a:pt x="23774" y="109728"/>
                    <a:pt x="0" y="85954"/>
                    <a:pt x="0" y="54864"/>
                  </a:cubicBezTo>
                  <a:cubicBezTo>
                    <a:pt x="0" y="23774"/>
                    <a:pt x="23774" y="0"/>
                    <a:pt x="54864" y="0"/>
                  </a:cubicBezTo>
                  <a:lnTo>
                    <a:pt x="1369772" y="0"/>
                  </a:lnTo>
                  <a:cubicBezTo>
                    <a:pt x="1400862" y="0"/>
                    <a:pt x="1424637" y="23774"/>
                    <a:pt x="1424637" y="54864"/>
                  </a:cubicBezTo>
                  <a:cubicBezTo>
                    <a:pt x="1424637" y="85954"/>
                    <a:pt x="1400862" y="109728"/>
                    <a:pt x="1369772" y="109728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6CBCA68-8D8A-53A3-54E3-D9D190C4CB0A}"/>
                </a:ext>
              </a:extLst>
            </p:cNvPr>
            <p:cNvSpPr/>
            <p:nvPr/>
          </p:nvSpPr>
          <p:spPr>
            <a:xfrm>
              <a:off x="28235801" y="3725703"/>
              <a:ext cx="67036" cy="66613"/>
            </a:xfrm>
            <a:custGeom>
              <a:avLst/>
              <a:gdLst>
                <a:gd name="connsiteX0" fmla="*/ 54864 w 113385"/>
                <a:gd name="connsiteY0" fmla="*/ 112669 h 112669"/>
                <a:gd name="connsiteX1" fmla="*/ 43891 w 113385"/>
                <a:gd name="connsiteY1" fmla="*/ 110841 h 112669"/>
                <a:gd name="connsiteX2" fmla="*/ 32918 w 113385"/>
                <a:gd name="connsiteY2" fmla="*/ 107183 h 112669"/>
                <a:gd name="connsiteX3" fmla="*/ 23774 w 113385"/>
                <a:gd name="connsiteY3" fmla="*/ 101696 h 112669"/>
                <a:gd name="connsiteX4" fmla="*/ 16459 w 113385"/>
                <a:gd name="connsiteY4" fmla="*/ 94381 h 112669"/>
                <a:gd name="connsiteX5" fmla="*/ 0 w 113385"/>
                <a:gd name="connsiteY5" fmla="*/ 55976 h 112669"/>
                <a:gd name="connsiteX6" fmla="*/ 1829 w 113385"/>
                <a:gd name="connsiteY6" fmla="*/ 45004 h 112669"/>
                <a:gd name="connsiteX7" fmla="*/ 5486 w 113385"/>
                <a:gd name="connsiteY7" fmla="*/ 34031 h 112669"/>
                <a:gd name="connsiteX8" fmla="*/ 10973 w 113385"/>
                <a:gd name="connsiteY8" fmla="*/ 24887 h 112669"/>
                <a:gd name="connsiteX9" fmla="*/ 18288 w 113385"/>
                <a:gd name="connsiteY9" fmla="*/ 17572 h 112669"/>
                <a:gd name="connsiteX10" fmla="*/ 25603 w 113385"/>
                <a:gd name="connsiteY10" fmla="*/ 10256 h 112669"/>
                <a:gd name="connsiteX11" fmla="*/ 34747 w 113385"/>
                <a:gd name="connsiteY11" fmla="*/ 4770 h 112669"/>
                <a:gd name="connsiteX12" fmla="*/ 45720 w 113385"/>
                <a:gd name="connsiteY12" fmla="*/ 1112 h 112669"/>
                <a:gd name="connsiteX13" fmla="*/ 95098 w 113385"/>
                <a:gd name="connsiteY13" fmla="*/ 15743 h 112669"/>
                <a:gd name="connsiteX14" fmla="*/ 102413 w 113385"/>
                <a:gd name="connsiteY14" fmla="*/ 23058 h 112669"/>
                <a:gd name="connsiteX15" fmla="*/ 107899 w 113385"/>
                <a:gd name="connsiteY15" fmla="*/ 32202 h 112669"/>
                <a:gd name="connsiteX16" fmla="*/ 111557 w 113385"/>
                <a:gd name="connsiteY16" fmla="*/ 43175 h 112669"/>
                <a:gd name="connsiteX17" fmla="*/ 113386 w 113385"/>
                <a:gd name="connsiteY17" fmla="*/ 54148 h 112669"/>
                <a:gd name="connsiteX18" fmla="*/ 96926 w 113385"/>
                <a:gd name="connsiteY18" fmla="*/ 92552 h 112669"/>
                <a:gd name="connsiteX19" fmla="*/ 87782 w 113385"/>
                <a:gd name="connsiteY19" fmla="*/ 99868 h 112669"/>
                <a:gd name="connsiteX20" fmla="*/ 78638 w 113385"/>
                <a:gd name="connsiteY20" fmla="*/ 105354 h 112669"/>
                <a:gd name="connsiteX21" fmla="*/ 67666 w 113385"/>
                <a:gd name="connsiteY21" fmla="*/ 109012 h 112669"/>
                <a:gd name="connsiteX22" fmla="*/ 54864 w 113385"/>
                <a:gd name="connsiteY22" fmla="*/ 112669 h 11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385" h="112669">
                  <a:moveTo>
                    <a:pt x="54864" y="112669"/>
                  </a:moveTo>
                  <a:cubicBezTo>
                    <a:pt x="51206" y="112669"/>
                    <a:pt x="47549" y="112669"/>
                    <a:pt x="43891" y="110841"/>
                  </a:cubicBezTo>
                  <a:cubicBezTo>
                    <a:pt x="40234" y="110841"/>
                    <a:pt x="36576" y="109012"/>
                    <a:pt x="32918" y="107183"/>
                  </a:cubicBezTo>
                  <a:cubicBezTo>
                    <a:pt x="29261" y="105354"/>
                    <a:pt x="25603" y="103525"/>
                    <a:pt x="23774" y="101696"/>
                  </a:cubicBezTo>
                  <a:cubicBezTo>
                    <a:pt x="20117" y="99868"/>
                    <a:pt x="18288" y="98039"/>
                    <a:pt x="16459" y="94381"/>
                  </a:cubicBezTo>
                  <a:cubicBezTo>
                    <a:pt x="5486" y="83408"/>
                    <a:pt x="0" y="70607"/>
                    <a:pt x="0" y="55976"/>
                  </a:cubicBezTo>
                  <a:cubicBezTo>
                    <a:pt x="0" y="52319"/>
                    <a:pt x="0" y="48661"/>
                    <a:pt x="1829" y="45004"/>
                  </a:cubicBezTo>
                  <a:cubicBezTo>
                    <a:pt x="1829" y="41346"/>
                    <a:pt x="3658" y="37688"/>
                    <a:pt x="5486" y="34031"/>
                  </a:cubicBezTo>
                  <a:cubicBezTo>
                    <a:pt x="7315" y="30373"/>
                    <a:pt x="9144" y="28544"/>
                    <a:pt x="10973" y="24887"/>
                  </a:cubicBezTo>
                  <a:cubicBezTo>
                    <a:pt x="12802" y="21229"/>
                    <a:pt x="14630" y="19400"/>
                    <a:pt x="18288" y="17572"/>
                  </a:cubicBezTo>
                  <a:lnTo>
                    <a:pt x="25603" y="10256"/>
                  </a:lnTo>
                  <a:cubicBezTo>
                    <a:pt x="29261" y="8428"/>
                    <a:pt x="31090" y="6599"/>
                    <a:pt x="34747" y="4770"/>
                  </a:cubicBezTo>
                  <a:cubicBezTo>
                    <a:pt x="38405" y="2941"/>
                    <a:pt x="42062" y="2941"/>
                    <a:pt x="45720" y="1112"/>
                  </a:cubicBezTo>
                  <a:cubicBezTo>
                    <a:pt x="64008" y="-2545"/>
                    <a:pt x="82296" y="2941"/>
                    <a:pt x="95098" y="15743"/>
                  </a:cubicBezTo>
                  <a:lnTo>
                    <a:pt x="102413" y="23058"/>
                  </a:lnTo>
                  <a:cubicBezTo>
                    <a:pt x="104242" y="26716"/>
                    <a:pt x="106070" y="28544"/>
                    <a:pt x="107899" y="32202"/>
                  </a:cubicBezTo>
                  <a:cubicBezTo>
                    <a:pt x="109728" y="35860"/>
                    <a:pt x="109728" y="39517"/>
                    <a:pt x="111557" y="43175"/>
                  </a:cubicBezTo>
                  <a:cubicBezTo>
                    <a:pt x="111557" y="46832"/>
                    <a:pt x="113386" y="50490"/>
                    <a:pt x="113386" y="54148"/>
                  </a:cubicBezTo>
                  <a:cubicBezTo>
                    <a:pt x="113386" y="68778"/>
                    <a:pt x="107899" y="83408"/>
                    <a:pt x="96926" y="92552"/>
                  </a:cubicBezTo>
                  <a:cubicBezTo>
                    <a:pt x="95098" y="94381"/>
                    <a:pt x="91440" y="98039"/>
                    <a:pt x="87782" y="99868"/>
                  </a:cubicBezTo>
                  <a:cubicBezTo>
                    <a:pt x="84125" y="101696"/>
                    <a:pt x="82296" y="103525"/>
                    <a:pt x="78638" y="105354"/>
                  </a:cubicBezTo>
                  <a:cubicBezTo>
                    <a:pt x="74981" y="107183"/>
                    <a:pt x="71323" y="107183"/>
                    <a:pt x="67666" y="109012"/>
                  </a:cubicBezTo>
                  <a:cubicBezTo>
                    <a:pt x="62179" y="112669"/>
                    <a:pt x="58522" y="112669"/>
                    <a:pt x="54864" y="112669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AEB5E68-0E57-89EA-B8B3-A77879AEBE2B}"/>
              </a:ext>
            </a:extLst>
          </p:cNvPr>
          <p:cNvSpPr txBox="1"/>
          <p:nvPr/>
        </p:nvSpPr>
        <p:spPr>
          <a:xfrm>
            <a:off x="6402929" y="712933"/>
            <a:ext cx="942588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54000" tIns="0" rIns="54000" bIns="0" rtlCol="0">
            <a:spAutoFit/>
          </a:bodyPr>
          <a:lstStyle/>
          <a:p>
            <a:pPr algn="ctr"/>
            <a:r>
              <a:rPr lang="en-CN" sz="1500">
                <a:latin typeface="Aptos" panose="020B0004020202020204" pitchFamily="34" charset="0"/>
              </a:rPr>
              <a:t>Operatin</a:t>
            </a:r>
            <a:r>
              <a:rPr lang="en-US" sz="1500" dirty="0">
                <a:latin typeface="Aptos" panose="020B0004020202020204" pitchFamily="34" charset="0"/>
              </a:rPr>
              <a:t>g</a:t>
            </a:r>
            <a:br>
              <a:rPr lang="en-US" sz="1500" dirty="0">
                <a:latin typeface="Aptos" panose="020B0004020202020204" pitchFamily="34" charset="0"/>
              </a:rPr>
            </a:br>
            <a:r>
              <a:rPr lang="en-US" sz="1500" dirty="0">
                <a:latin typeface="Aptos" panose="020B0004020202020204" pitchFamily="34" charset="0"/>
              </a:rPr>
              <a:t>C</a:t>
            </a:r>
            <a:r>
              <a:rPr lang="en-CN" sz="1500">
                <a:latin typeface="Aptos" panose="020B0004020202020204" pitchFamily="34" charset="0"/>
              </a:rPr>
              <a:t>ost</a:t>
            </a:r>
            <a:endParaRPr lang="en-CN" sz="1500" dirty="0">
              <a:latin typeface="Aptos" panose="020B00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6FD747-4AE0-BE23-5035-3D32FAE03512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6130099" y="943765"/>
            <a:ext cx="272831" cy="0"/>
          </a:xfrm>
          <a:prstGeom prst="straightConnector1">
            <a:avLst/>
          </a:prstGeom>
          <a:ln w="25400" cap="rnd">
            <a:solidFill>
              <a:schemeClr val="bg2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43E8B39-1670-9CA8-2DB8-01764EB2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28" y="0"/>
            <a:ext cx="3635943" cy="210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6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</TotalTime>
  <Words>37</Words>
  <Application>Microsoft Macintosh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Xianbang Chen</dc:creator>
  <cp:lastModifiedBy>Xianbang Chen</cp:lastModifiedBy>
  <cp:revision>3</cp:revision>
  <dcterms:created xsi:type="dcterms:W3CDTF">2025-01-14T17:38:21Z</dcterms:created>
  <dcterms:modified xsi:type="dcterms:W3CDTF">2025-01-17T17:24:53Z</dcterms:modified>
</cp:coreProperties>
</file>