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7" r:id="rId2"/>
  </p:sldIdLst>
  <p:sldSz cx="9875838" cy="8047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94589"/>
  </p:normalViewPr>
  <p:slideViewPr>
    <p:cSldViewPr snapToGrid="0">
      <p:cViewPr varScale="1">
        <p:scale>
          <a:sx n="102" d="100"/>
          <a:sy n="102" d="100"/>
        </p:scale>
        <p:origin x="1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688" y="1316958"/>
            <a:ext cx="8394462" cy="2801561"/>
          </a:xfrm>
        </p:spPr>
        <p:txBody>
          <a:bodyPr anchor="b"/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80" y="4226558"/>
            <a:ext cx="7406879" cy="1942838"/>
          </a:xfrm>
        </p:spPr>
        <p:txBody>
          <a:bodyPr/>
          <a:lstStyle>
            <a:lvl1pPr marL="0" indent="0" algn="ctr">
              <a:buNone/>
              <a:defRPr sz="2592"/>
            </a:lvl1pPr>
            <a:lvl2pPr marL="493776" indent="0" algn="ctr">
              <a:buNone/>
              <a:defRPr sz="2160"/>
            </a:lvl2pPr>
            <a:lvl3pPr marL="987552" indent="0" algn="ctr">
              <a:buNone/>
              <a:defRPr sz="1944"/>
            </a:lvl3pPr>
            <a:lvl4pPr marL="1481328" indent="0" algn="ctr">
              <a:buNone/>
              <a:defRPr sz="1728"/>
            </a:lvl4pPr>
            <a:lvl5pPr marL="1975104" indent="0" algn="ctr">
              <a:buNone/>
              <a:defRPr sz="1728"/>
            </a:lvl5pPr>
            <a:lvl6pPr marL="2468880" indent="0" algn="ctr">
              <a:buNone/>
              <a:defRPr sz="1728"/>
            </a:lvl6pPr>
            <a:lvl7pPr marL="2962656" indent="0" algn="ctr">
              <a:buNone/>
              <a:defRPr sz="1728"/>
            </a:lvl7pPr>
            <a:lvl8pPr marL="3456432" indent="0" algn="ctr">
              <a:buNone/>
              <a:defRPr sz="1728"/>
            </a:lvl8pPr>
            <a:lvl9pPr marL="3950208" indent="0" algn="ctr">
              <a:buNone/>
              <a:defRPr sz="17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5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397" y="428430"/>
            <a:ext cx="2129478" cy="68194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8964" y="428430"/>
            <a:ext cx="6264985" cy="68194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7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821" y="2006173"/>
            <a:ext cx="8517910" cy="3347344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821" y="5385184"/>
            <a:ext cx="8517910" cy="1760289"/>
          </a:xfrm>
        </p:spPr>
        <p:txBody>
          <a:bodyPr/>
          <a:lstStyle>
            <a:lvl1pPr marL="0" indent="0">
              <a:buNone/>
              <a:defRPr sz="2592">
                <a:solidFill>
                  <a:schemeClr val="tx1">
                    <a:tint val="82000"/>
                  </a:schemeClr>
                </a:solidFill>
              </a:defRPr>
            </a:lvl1pPr>
            <a:lvl2pPr marL="493776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2pPr>
            <a:lvl3pPr marL="987552" indent="0">
              <a:buNone/>
              <a:defRPr sz="1944">
                <a:solidFill>
                  <a:schemeClr val="tx1">
                    <a:tint val="82000"/>
                  </a:schemeClr>
                </a:solidFill>
              </a:defRPr>
            </a:lvl3pPr>
            <a:lvl4pPr marL="1481328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4pPr>
            <a:lvl5pPr marL="1975104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5pPr>
            <a:lvl6pPr marL="2468880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6pPr>
            <a:lvl7pPr marL="2962656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7pPr>
            <a:lvl8pPr marL="3456432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8pPr>
            <a:lvl9pPr marL="3950208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964" y="2142151"/>
            <a:ext cx="4197231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9643" y="2142151"/>
            <a:ext cx="4197231" cy="510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428432"/>
            <a:ext cx="8517910" cy="15553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251" y="1972642"/>
            <a:ext cx="4177942" cy="966762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251" y="2939404"/>
            <a:ext cx="4177942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99644" y="1972642"/>
            <a:ext cx="4198517" cy="966762"/>
          </a:xfrm>
        </p:spPr>
        <p:txBody>
          <a:bodyPr anchor="b"/>
          <a:lstStyle>
            <a:lvl1pPr marL="0" indent="0">
              <a:buNone/>
              <a:defRPr sz="2592" b="1"/>
            </a:lvl1pPr>
            <a:lvl2pPr marL="493776" indent="0">
              <a:buNone/>
              <a:defRPr sz="2160" b="1"/>
            </a:lvl2pPr>
            <a:lvl3pPr marL="987552" indent="0">
              <a:buNone/>
              <a:defRPr sz="1944" b="1"/>
            </a:lvl3pPr>
            <a:lvl4pPr marL="1481328" indent="0">
              <a:buNone/>
              <a:defRPr sz="1728" b="1"/>
            </a:lvl4pPr>
            <a:lvl5pPr marL="1975104" indent="0">
              <a:buNone/>
              <a:defRPr sz="1728" b="1"/>
            </a:lvl5pPr>
            <a:lvl6pPr marL="2468880" indent="0">
              <a:buNone/>
              <a:defRPr sz="1728" b="1"/>
            </a:lvl6pPr>
            <a:lvl7pPr marL="2962656" indent="0">
              <a:buNone/>
              <a:defRPr sz="1728" b="1"/>
            </a:lvl7pPr>
            <a:lvl8pPr marL="3456432" indent="0">
              <a:buNone/>
              <a:defRPr sz="1728" b="1"/>
            </a:lvl8pPr>
            <a:lvl9pPr marL="3950208" indent="0">
              <a:buNone/>
              <a:defRPr sz="17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99644" y="2939404"/>
            <a:ext cx="4198517" cy="4323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4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3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536469"/>
            <a:ext cx="3185215" cy="1877642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517" y="1158626"/>
            <a:ext cx="4999643" cy="5718613"/>
          </a:xfrm>
        </p:spPr>
        <p:txBody>
          <a:bodyPr/>
          <a:lstStyle>
            <a:lvl1pPr>
              <a:defRPr sz="3456"/>
            </a:lvl1pPr>
            <a:lvl2pPr>
              <a:defRPr sz="3024"/>
            </a:lvl2pPr>
            <a:lvl3pPr>
              <a:defRPr sz="2592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2414111"/>
            <a:ext cx="3185215" cy="4472440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250" y="536469"/>
            <a:ext cx="3185215" cy="1877642"/>
          </a:xfrm>
        </p:spPr>
        <p:txBody>
          <a:bodyPr anchor="b"/>
          <a:lstStyle>
            <a:lvl1pPr>
              <a:defRPr sz="34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98517" y="1158626"/>
            <a:ext cx="4999643" cy="5718613"/>
          </a:xfrm>
        </p:spPr>
        <p:txBody>
          <a:bodyPr anchor="t"/>
          <a:lstStyle>
            <a:lvl1pPr marL="0" indent="0">
              <a:buNone/>
              <a:defRPr sz="3456"/>
            </a:lvl1pPr>
            <a:lvl2pPr marL="493776" indent="0">
              <a:buNone/>
              <a:defRPr sz="3024"/>
            </a:lvl2pPr>
            <a:lvl3pPr marL="987552" indent="0">
              <a:buNone/>
              <a:defRPr sz="2592"/>
            </a:lvl3pPr>
            <a:lvl4pPr marL="1481328" indent="0">
              <a:buNone/>
              <a:defRPr sz="2160"/>
            </a:lvl4pPr>
            <a:lvl5pPr marL="1975104" indent="0">
              <a:buNone/>
              <a:defRPr sz="2160"/>
            </a:lvl5pPr>
            <a:lvl6pPr marL="2468880" indent="0">
              <a:buNone/>
              <a:defRPr sz="2160"/>
            </a:lvl6pPr>
            <a:lvl7pPr marL="2962656" indent="0">
              <a:buNone/>
              <a:defRPr sz="2160"/>
            </a:lvl7pPr>
            <a:lvl8pPr marL="3456432" indent="0">
              <a:buNone/>
              <a:defRPr sz="2160"/>
            </a:lvl8pPr>
            <a:lvl9pPr marL="3950208" indent="0">
              <a:buNone/>
              <a:defRPr sz="2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250" y="2414111"/>
            <a:ext cx="3185215" cy="4472440"/>
          </a:xfrm>
        </p:spPr>
        <p:txBody>
          <a:bodyPr/>
          <a:lstStyle>
            <a:lvl1pPr marL="0" indent="0">
              <a:buNone/>
              <a:defRPr sz="1728"/>
            </a:lvl1pPr>
            <a:lvl2pPr marL="493776" indent="0">
              <a:buNone/>
              <a:defRPr sz="1512"/>
            </a:lvl2pPr>
            <a:lvl3pPr marL="987552" indent="0">
              <a:buNone/>
              <a:defRPr sz="1296"/>
            </a:lvl3pPr>
            <a:lvl4pPr marL="1481328" indent="0">
              <a:buNone/>
              <a:defRPr sz="1080"/>
            </a:lvl4pPr>
            <a:lvl5pPr marL="1975104" indent="0">
              <a:buNone/>
              <a:defRPr sz="1080"/>
            </a:lvl5pPr>
            <a:lvl6pPr marL="2468880" indent="0">
              <a:buNone/>
              <a:defRPr sz="1080"/>
            </a:lvl6pPr>
            <a:lvl7pPr marL="2962656" indent="0">
              <a:buNone/>
              <a:defRPr sz="1080"/>
            </a:lvl7pPr>
            <a:lvl8pPr marL="3456432" indent="0">
              <a:buNone/>
              <a:defRPr sz="1080"/>
            </a:lvl8pPr>
            <a:lvl9pPr marL="3950208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8964" y="428432"/>
            <a:ext cx="8517910" cy="155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964" y="2142151"/>
            <a:ext cx="8517910" cy="510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8964" y="7458414"/>
            <a:ext cx="2222064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77B10-D87C-3643-AB4E-DB1F71DA963D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1372" y="7458414"/>
            <a:ext cx="3333095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4810" y="7458414"/>
            <a:ext cx="2222064" cy="4284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82087-4CB0-3E43-9B39-02FBC97E4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87552" rtl="0" eaLnBrk="1" latinLnBrk="0" hangingPunct="1">
        <a:lnSpc>
          <a:spcPct val="90000"/>
        </a:lnSpc>
        <a:spcBef>
          <a:spcPct val="0"/>
        </a:spcBef>
        <a:buNone/>
        <a:defRPr sz="47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87552" rtl="0" eaLnBrk="1" latinLnBrk="0" hangingPunct="1">
        <a:lnSpc>
          <a:spcPct val="90000"/>
        </a:lnSpc>
        <a:spcBef>
          <a:spcPts val="108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defTabSz="987552" rtl="0" eaLnBrk="1" latinLnBrk="0" hangingPunct="1">
        <a:lnSpc>
          <a:spcPct val="90000"/>
        </a:lnSpc>
        <a:spcBef>
          <a:spcPts val="540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987552" rtl="0" eaLnBrk="1" latinLnBrk="0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4C35B9-2D45-04D0-A37A-81C589BF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69" y="1870869"/>
            <a:ext cx="60579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9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Xianbang Chen</dc:creator>
  <cp:lastModifiedBy>Chris</cp:lastModifiedBy>
  <cp:revision>6</cp:revision>
  <cp:lastPrinted>2025-01-17T00:05:15Z</cp:lastPrinted>
  <dcterms:created xsi:type="dcterms:W3CDTF">2025-01-16T20:36:44Z</dcterms:created>
  <dcterms:modified xsi:type="dcterms:W3CDTF">2025-10-29T01:08:58Z</dcterms:modified>
</cp:coreProperties>
</file>