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7" r:id="rId2"/>
  </p:sldIdLst>
  <p:sldSz cx="9885363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/>
    <p:restoredTop sz="94589"/>
  </p:normalViewPr>
  <p:slideViewPr>
    <p:cSldViewPr snapToGrid="0">
      <p:cViewPr varScale="1">
        <p:scale>
          <a:sx n="117" d="100"/>
          <a:sy n="11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402" y="1149383"/>
            <a:ext cx="8402559" cy="2445079"/>
          </a:xfrm>
        </p:spPr>
        <p:txBody>
          <a:bodyPr anchor="b"/>
          <a:lstStyle>
            <a:lvl1pPr algn="ctr">
              <a:defRPr sz="6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671" y="3688754"/>
            <a:ext cx="7414022" cy="1695623"/>
          </a:xfrm>
        </p:spPr>
        <p:txBody>
          <a:bodyPr/>
          <a:lstStyle>
            <a:lvl1pPr marL="0" indent="0" algn="ctr">
              <a:buNone/>
              <a:defRPr sz="2458"/>
            </a:lvl1pPr>
            <a:lvl2pPr marL="468219" indent="0" algn="ctr">
              <a:buNone/>
              <a:defRPr sz="2048"/>
            </a:lvl2pPr>
            <a:lvl3pPr marL="936437" indent="0" algn="ctr">
              <a:buNone/>
              <a:defRPr sz="1843"/>
            </a:lvl3pPr>
            <a:lvl4pPr marL="1404656" indent="0" algn="ctr">
              <a:buNone/>
              <a:defRPr sz="1639"/>
            </a:lvl4pPr>
            <a:lvl5pPr marL="1872874" indent="0" algn="ctr">
              <a:buNone/>
              <a:defRPr sz="1639"/>
            </a:lvl5pPr>
            <a:lvl6pPr marL="2341093" indent="0" algn="ctr">
              <a:buNone/>
              <a:defRPr sz="1639"/>
            </a:lvl6pPr>
            <a:lvl7pPr marL="2809311" indent="0" algn="ctr">
              <a:buNone/>
              <a:defRPr sz="1639"/>
            </a:lvl7pPr>
            <a:lvl8pPr marL="3277530" indent="0" algn="ctr">
              <a:buNone/>
              <a:defRPr sz="1639"/>
            </a:lvl8pPr>
            <a:lvl9pPr marL="3745748" indent="0" algn="ctr">
              <a:buNone/>
              <a:defRPr sz="16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4214" y="373915"/>
            <a:ext cx="2131531" cy="59517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9619" y="373915"/>
            <a:ext cx="6271027" cy="59517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70" y="1750900"/>
            <a:ext cx="8526126" cy="2921414"/>
          </a:xfrm>
        </p:spPr>
        <p:txBody>
          <a:bodyPr anchor="b"/>
          <a:lstStyle>
            <a:lvl1pPr>
              <a:defRPr sz="6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470" y="4699951"/>
            <a:ext cx="8526126" cy="1536303"/>
          </a:xfrm>
        </p:spPr>
        <p:txBody>
          <a:bodyPr/>
          <a:lstStyle>
            <a:lvl1pPr marL="0" indent="0">
              <a:buNone/>
              <a:defRPr sz="2458">
                <a:solidFill>
                  <a:schemeClr val="tx1">
                    <a:tint val="82000"/>
                  </a:schemeClr>
                </a:solidFill>
              </a:defRPr>
            </a:lvl1pPr>
            <a:lvl2pPr marL="468219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2pPr>
            <a:lvl3pPr marL="936437" indent="0">
              <a:buNone/>
              <a:defRPr sz="1843">
                <a:solidFill>
                  <a:schemeClr val="tx1">
                    <a:tint val="82000"/>
                  </a:schemeClr>
                </a:solidFill>
              </a:defRPr>
            </a:lvl3pPr>
            <a:lvl4pPr marL="1404656" indent="0">
              <a:buNone/>
              <a:defRPr sz="1639">
                <a:solidFill>
                  <a:schemeClr val="tx1">
                    <a:tint val="82000"/>
                  </a:schemeClr>
                </a:solidFill>
              </a:defRPr>
            </a:lvl4pPr>
            <a:lvl5pPr marL="1872874" indent="0">
              <a:buNone/>
              <a:defRPr sz="1639">
                <a:solidFill>
                  <a:schemeClr val="tx1">
                    <a:tint val="82000"/>
                  </a:schemeClr>
                </a:solidFill>
              </a:defRPr>
            </a:lvl5pPr>
            <a:lvl6pPr marL="2341093" indent="0">
              <a:buNone/>
              <a:defRPr sz="1639">
                <a:solidFill>
                  <a:schemeClr val="tx1">
                    <a:tint val="82000"/>
                  </a:schemeClr>
                </a:solidFill>
              </a:defRPr>
            </a:lvl6pPr>
            <a:lvl7pPr marL="2809311" indent="0">
              <a:buNone/>
              <a:defRPr sz="1639">
                <a:solidFill>
                  <a:schemeClr val="tx1">
                    <a:tint val="82000"/>
                  </a:schemeClr>
                </a:solidFill>
              </a:defRPr>
            </a:lvl7pPr>
            <a:lvl8pPr marL="3277530" indent="0">
              <a:buNone/>
              <a:defRPr sz="1639">
                <a:solidFill>
                  <a:schemeClr val="tx1">
                    <a:tint val="82000"/>
                  </a:schemeClr>
                </a:solidFill>
              </a:defRPr>
            </a:lvl8pPr>
            <a:lvl9pPr marL="3745748" indent="0">
              <a:buNone/>
              <a:defRPr sz="16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9619" y="1869575"/>
            <a:ext cx="4201279" cy="4456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465" y="1869575"/>
            <a:ext cx="4201279" cy="4456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06" y="373916"/>
            <a:ext cx="8526126" cy="1357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907" y="1721635"/>
            <a:ext cx="4181971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19" indent="0">
              <a:buNone/>
              <a:defRPr sz="2048" b="1"/>
            </a:lvl2pPr>
            <a:lvl3pPr marL="936437" indent="0">
              <a:buNone/>
              <a:defRPr sz="1843" b="1"/>
            </a:lvl3pPr>
            <a:lvl4pPr marL="1404656" indent="0">
              <a:buNone/>
              <a:defRPr sz="1639" b="1"/>
            </a:lvl4pPr>
            <a:lvl5pPr marL="1872874" indent="0">
              <a:buNone/>
              <a:defRPr sz="1639" b="1"/>
            </a:lvl5pPr>
            <a:lvl6pPr marL="2341093" indent="0">
              <a:buNone/>
              <a:defRPr sz="1639" b="1"/>
            </a:lvl6pPr>
            <a:lvl7pPr marL="2809311" indent="0">
              <a:buNone/>
              <a:defRPr sz="1639" b="1"/>
            </a:lvl7pPr>
            <a:lvl8pPr marL="3277530" indent="0">
              <a:buNone/>
              <a:defRPr sz="1639" b="1"/>
            </a:lvl8pPr>
            <a:lvl9pPr marL="3745748" indent="0">
              <a:buNone/>
              <a:defRPr sz="16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907" y="2565382"/>
            <a:ext cx="4181971" cy="3773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4465" y="1721635"/>
            <a:ext cx="4202567" cy="843747"/>
          </a:xfrm>
        </p:spPr>
        <p:txBody>
          <a:bodyPr anchor="b"/>
          <a:lstStyle>
            <a:lvl1pPr marL="0" indent="0">
              <a:buNone/>
              <a:defRPr sz="2458" b="1"/>
            </a:lvl1pPr>
            <a:lvl2pPr marL="468219" indent="0">
              <a:buNone/>
              <a:defRPr sz="2048" b="1"/>
            </a:lvl2pPr>
            <a:lvl3pPr marL="936437" indent="0">
              <a:buNone/>
              <a:defRPr sz="1843" b="1"/>
            </a:lvl3pPr>
            <a:lvl4pPr marL="1404656" indent="0">
              <a:buNone/>
              <a:defRPr sz="1639" b="1"/>
            </a:lvl4pPr>
            <a:lvl5pPr marL="1872874" indent="0">
              <a:buNone/>
              <a:defRPr sz="1639" b="1"/>
            </a:lvl5pPr>
            <a:lvl6pPr marL="2341093" indent="0">
              <a:buNone/>
              <a:defRPr sz="1639" b="1"/>
            </a:lvl6pPr>
            <a:lvl7pPr marL="2809311" indent="0">
              <a:buNone/>
              <a:defRPr sz="1639" b="1"/>
            </a:lvl7pPr>
            <a:lvl8pPr marL="3277530" indent="0">
              <a:buNone/>
              <a:defRPr sz="1639" b="1"/>
            </a:lvl8pPr>
            <a:lvl9pPr marL="3745748" indent="0">
              <a:buNone/>
              <a:defRPr sz="16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4465" y="2565382"/>
            <a:ext cx="4202567" cy="3773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06" y="468207"/>
            <a:ext cx="3188287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567" y="1011198"/>
            <a:ext cx="5004465" cy="4990953"/>
          </a:xfrm>
        </p:spPr>
        <p:txBody>
          <a:bodyPr/>
          <a:lstStyle>
            <a:lvl1pPr>
              <a:defRPr sz="3277"/>
            </a:lvl1pPr>
            <a:lvl2pPr>
              <a:defRPr sz="2867"/>
            </a:lvl2pPr>
            <a:lvl3pPr>
              <a:defRPr sz="2458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906" y="2106930"/>
            <a:ext cx="3188287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19" indent="0">
              <a:buNone/>
              <a:defRPr sz="1434"/>
            </a:lvl2pPr>
            <a:lvl3pPr marL="936437" indent="0">
              <a:buNone/>
              <a:defRPr sz="1229"/>
            </a:lvl3pPr>
            <a:lvl4pPr marL="1404656" indent="0">
              <a:buNone/>
              <a:defRPr sz="1024"/>
            </a:lvl4pPr>
            <a:lvl5pPr marL="1872874" indent="0">
              <a:buNone/>
              <a:defRPr sz="1024"/>
            </a:lvl5pPr>
            <a:lvl6pPr marL="2341093" indent="0">
              <a:buNone/>
              <a:defRPr sz="1024"/>
            </a:lvl6pPr>
            <a:lvl7pPr marL="2809311" indent="0">
              <a:buNone/>
              <a:defRPr sz="1024"/>
            </a:lvl7pPr>
            <a:lvl8pPr marL="3277530" indent="0">
              <a:buNone/>
              <a:defRPr sz="1024"/>
            </a:lvl8pPr>
            <a:lvl9pPr marL="3745748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06" y="468207"/>
            <a:ext cx="3188287" cy="1638723"/>
          </a:xfrm>
        </p:spPr>
        <p:txBody>
          <a:bodyPr anchor="b"/>
          <a:lstStyle>
            <a:lvl1pPr>
              <a:defRPr sz="3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2567" y="1011198"/>
            <a:ext cx="5004465" cy="4990953"/>
          </a:xfrm>
        </p:spPr>
        <p:txBody>
          <a:bodyPr anchor="t"/>
          <a:lstStyle>
            <a:lvl1pPr marL="0" indent="0">
              <a:buNone/>
              <a:defRPr sz="3277"/>
            </a:lvl1pPr>
            <a:lvl2pPr marL="468219" indent="0">
              <a:buNone/>
              <a:defRPr sz="2867"/>
            </a:lvl2pPr>
            <a:lvl3pPr marL="936437" indent="0">
              <a:buNone/>
              <a:defRPr sz="2458"/>
            </a:lvl3pPr>
            <a:lvl4pPr marL="1404656" indent="0">
              <a:buNone/>
              <a:defRPr sz="2048"/>
            </a:lvl4pPr>
            <a:lvl5pPr marL="1872874" indent="0">
              <a:buNone/>
              <a:defRPr sz="2048"/>
            </a:lvl5pPr>
            <a:lvl6pPr marL="2341093" indent="0">
              <a:buNone/>
              <a:defRPr sz="2048"/>
            </a:lvl6pPr>
            <a:lvl7pPr marL="2809311" indent="0">
              <a:buNone/>
              <a:defRPr sz="2048"/>
            </a:lvl7pPr>
            <a:lvl8pPr marL="3277530" indent="0">
              <a:buNone/>
              <a:defRPr sz="2048"/>
            </a:lvl8pPr>
            <a:lvl9pPr marL="3745748" indent="0">
              <a:buNone/>
              <a:defRPr sz="20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906" y="2106930"/>
            <a:ext cx="3188287" cy="3903348"/>
          </a:xfrm>
        </p:spPr>
        <p:txBody>
          <a:bodyPr/>
          <a:lstStyle>
            <a:lvl1pPr marL="0" indent="0">
              <a:buNone/>
              <a:defRPr sz="1639"/>
            </a:lvl1pPr>
            <a:lvl2pPr marL="468219" indent="0">
              <a:buNone/>
              <a:defRPr sz="1434"/>
            </a:lvl2pPr>
            <a:lvl3pPr marL="936437" indent="0">
              <a:buNone/>
              <a:defRPr sz="1229"/>
            </a:lvl3pPr>
            <a:lvl4pPr marL="1404656" indent="0">
              <a:buNone/>
              <a:defRPr sz="1024"/>
            </a:lvl4pPr>
            <a:lvl5pPr marL="1872874" indent="0">
              <a:buNone/>
              <a:defRPr sz="1024"/>
            </a:lvl5pPr>
            <a:lvl6pPr marL="2341093" indent="0">
              <a:buNone/>
              <a:defRPr sz="1024"/>
            </a:lvl6pPr>
            <a:lvl7pPr marL="2809311" indent="0">
              <a:buNone/>
              <a:defRPr sz="1024"/>
            </a:lvl7pPr>
            <a:lvl8pPr marL="3277530" indent="0">
              <a:buNone/>
              <a:defRPr sz="1024"/>
            </a:lvl8pPr>
            <a:lvl9pPr marL="3745748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9619" y="373916"/>
            <a:ext cx="8526126" cy="135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619" y="1869575"/>
            <a:ext cx="8526126" cy="445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19" y="6509375"/>
            <a:ext cx="2224207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4527" y="6509375"/>
            <a:ext cx="333631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537" y="6509375"/>
            <a:ext cx="2224207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36437" rtl="0" eaLnBrk="1" latinLnBrk="0" hangingPunct="1">
        <a:lnSpc>
          <a:spcPct val="90000"/>
        </a:lnSpc>
        <a:spcBef>
          <a:spcPct val="0"/>
        </a:spcBef>
        <a:buNone/>
        <a:defRPr sz="45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109" indent="-234109" algn="l" defTabSz="936437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1pPr>
      <a:lvl2pPr marL="702328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2pPr>
      <a:lvl3pPr marL="1170546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3pPr>
      <a:lvl4pPr marL="1638765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4pPr>
      <a:lvl5pPr marL="2106983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5pPr>
      <a:lvl6pPr marL="2575202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6pPr>
      <a:lvl7pPr marL="3043420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7pPr>
      <a:lvl8pPr marL="3511639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8pPr>
      <a:lvl9pPr marL="3979857" indent="-234109" algn="l" defTabSz="936437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1pPr>
      <a:lvl2pPr marL="468219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936437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04656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4pPr>
      <a:lvl5pPr marL="1872874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5pPr>
      <a:lvl6pPr marL="2341093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6pPr>
      <a:lvl7pPr marL="2809311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7pPr>
      <a:lvl8pPr marL="3277530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8pPr>
      <a:lvl9pPr marL="3745748" algn="l" defTabSz="936437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C35B9-2D45-04D0-A37A-81C589BF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" y="2212"/>
            <a:ext cx="9884664" cy="70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Chris</cp:lastModifiedBy>
  <cp:revision>7</cp:revision>
  <cp:lastPrinted>2025-01-17T00:05:15Z</cp:lastPrinted>
  <dcterms:created xsi:type="dcterms:W3CDTF">2025-01-16T20:36:44Z</dcterms:created>
  <dcterms:modified xsi:type="dcterms:W3CDTF">2025-10-29T01:28:05Z</dcterms:modified>
</cp:coreProperties>
</file>