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3"/>
    <p:sldMasterId id="2147483668" r:id="rId4"/>
  </p:sldMasterIdLst>
  <p:notesMasterIdLst>
    <p:notesMasterId r:id="rId6"/>
  </p:notesMasterIdLst>
  <p:sldIdLst>
    <p:sldId id="256" r:id="rId5"/>
    <p:sldId id="299" r:id="rId7"/>
    <p:sldId id="262" r:id="rId8"/>
    <p:sldId id="293" r:id="rId9"/>
    <p:sldId id="264" r:id="rId10"/>
    <p:sldId id="267" r:id="rId11"/>
    <p:sldId id="272" r:id="rId12"/>
    <p:sldId id="274" r:id="rId13"/>
    <p:sldId id="302" r:id="rId14"/>
    <p:sldId id="276" r:id="rId15"/>
    <p:sldId id="300" r:id="rId16"/>
    <p:sldId id="301" r:id="rId17"/>
    <p:sldId id="279" r:id="rId18"/>
    <p:sldId id="304" r:id="rId19"/>
    <p:sldId id="280" r:id="rId20"/>
    <p:sldId id="306" r:id="rId21"/>
    <p:sldId id="307" r:id="rId22"/>
    <p:sldId id="281" r:id="rId23"/>
    <p:sldId id="282" r:id="rId24"/>
    <p:sldId id="283" r:id="rId25"/>
    <p:sldId id="308" r:id="rId26"/>
    <p:sldId id="309" r:id="rId27"/>
    <p:sldId id="284" r:id="rId28"/>
    <p:sldId id="310" r:id="rId29"/>
    <p:sldId id="285" r:id="rId30"/>
    <p:sldId id="286" r:id="rId31"/>
    <p:sldId id="288" r:id="rId32"/>
    <p:sldId id="311" r:id="rId33"/>
    <p:sldId id="312" r:id="rId34"/>
    <p:sldId id="289" r:id="rId35"/>
    <p:sldId id="296" r:id="rId36"/>
    <p:sldId id="29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90" y="-108"/>
      </p:cViewPr>
      <p:guideLst>
        <p:guide orient="horz" pos="2209"/>
        <p:guide pos="3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a:t>
            </a:r>
            <a:r>
              <a:rPr lang="zh-CN" altLang="en-US">
                <a:sym typeface="+mn-ea"/>
              </a:rPr>
              <a:t>看字</a:t>
            </a:r>
            <a:r>
              <a:rPr lang="en-US" altLang="zh-CN">
                <a:sym typeface="+mn-ea"/>
              </a:rPr>
              <a:t>]</a:t>
            </a:r>
            <a:endParaRPr lang="zh-CN" altLang="en-US">
              <a:sym typeface="+mn-ea"/>
            </a:endParaRPr>
          </a:p>
          <a:p>
            <a:endParaRPr lang="zh-CN" altLang="en-US">
              <a:sym typeface="+mn-ea"/>
            </a:endParaRPr>
          </a:p>
          <a:p>
            <a:r>
              <a:rPr lang="zh-CN" altLang="en-US">
                <a:sym typeface="+mn-ea"/>
              </a:rPr>
              <a:t>目前公司项目 </a:t>
            </a:r>
            <a:r>
              <a:rPr lang="en-US" altLang="zh-CN">
                <a:sym typeface="+mn-ea"/>
              </a:rPr>
              <a:t>前端采用 Vue+</a:t>
            </a:r>
            <a:r>
              <a:rPr lang="zh-CN" altLang="zh-CN">
                <a:sym typeface="+mn-ea"/>
              </a:rPr>
              <a:t>各种</a:t>
            </a:r>
            <a:r>
              <a:rPr lang="en-US" altLang="zh-CN">
                <a:sym typeface="+mn-ea"/>
              </a:rPr>
              <a:t>UI </a:t>
            </a:r>
            <a:r>
              <a:rPr lang="zh-CN" altLang="zh-CN">
                <a:sym typeface="+mn-ea"/>
              </a:rPr>
              <a:t>开发</a:t>
            </a:r>
            <a:endParaRPr lang="en-US" altLang="zh-CN">
              <a:sym typeface="+mn-ea"/>
            </a:endParaRPr>
          </a:p>
          <a:p>
            <a:endParaRPr lang="en-US" altLang="zh-CN">
              <a:sym typeface="+mn-ea"/>
            </a:endParaRPr>
          </a:p>
          <a:p>
            <a:r>
              <a:rPr lang="en-US" altLang="zh-CN">
                <a:sym typeface="+mn-ea"/>
              </a:rPr>
              <a:t>Vue</a:t>
            </a:r>
            <a:r>
              <a:rPr lang="zh-CN" altLang="en-US">
                <a:sym typeface="+mn-ea"/>
              </a:rPr>
              <a:t>大家都知道 国产 数量众多也很详细的</a:t>
            </a:r>
            <a:r>
              <a:rPr lang="en-US" altLang="zh-CN">
                <a:sym typeface="+mn-ea"/>
              </a:rPr>
              <a:t>'</a:t>
            </a:r>
            <a:r>
              <a:rPr lang="zh-CN" altLang="en-US">
                <a:sym typeface="+mn-ea"/>
              </a:rPr>
              <a:t>中文</a:t>
            </a:r>
            <a:r>
              <a:rPr lang="en-US" altLang="zh-CN">
                <a:sym typeface="+mn-ea"/>
              </a:rPr>
              <a:t>'</a:t>
            </a:r>
            <a:r>
              <a:rPr lang="zh-CN" altLang="en-US">
                <a:sym typeface="+mn-ea"/>
              </a:rPr>
              <a:t>文档</a:t>
            </a:r>
            <a:endParaRPr lang="zh-CN" altLang="en-US">
              <a:sym typeface="+mn-ea"/>
            </a:endParaRPr>
          </a:p>
          <a:p>
            <a:endParaRPr lang="zh-CN" altLang="en-US">
              <a:sym typeface="+mn-ea"/>
            </a:endParaRPr>
          </a:p>
          <a:p>
            <a:r>
              <a:rPr lang="en-US" altLang="zh-CN">
                <a:sym typeface="+mn-ea"/>
              </a:rPr>
              <a:t>vuecli3 </a:t>
            </a:r>
            <a:r>
              <a:rPr lang="zh-CN" altLang="en-US">
                <a:sym typeface="+mn-ea"/>
              </a:rPr>
              <a:t>包圆了复杂的</a:t>
            </a:r>
            <a:r>
              <a:rPr lang="en-US" altLang="zh-CN">
                <a:sym typeface="+mn-ea"/>
              </a:rPr>
              <a:t>Webpack</a:t>
            </a:r>
            <a:r>
              <a:rPr lang="zh-CN" altLang="en-US">
                <a:sym typeface="+mn-ea"/>
              </a:rPr>
              <a:t>配置</a:t>
            </a:r>
            <a:endParaRPr lang="zh-CN" altLang="en-US">
              <a:sym typeface="+mn-ea"/>
            </a:endParaRPr>
          </a:p>
          <a:p>
            <a:endParaRPr lang="zh-CN" altLang="en-US">
              <a:sym typeface="+mn-ea"/>
            </a:endParaRPr>
          </a:p>
          <a:p>
            <a:r>
              <a:rPr lang="zh-CN" altLang="en-US">
                <a:sym typeface="+mn-ea"/>
              </a:rPr>
              <a:t>配套的</a:t>
            </a:r>
            <a:r>
              <a:rPr lang="en-US" altLang="zh-CN">
                <a:sym typeface="+mn-ea"/>
              </a:rPr>
              <a:t>UI</a:t>
            </a:r>
            <a:r>
              <a:rPr lang="zh-CN" altLang="en-US">
                <a:sym typeface="+mn-ea"/>
              </a:rPr>
              <a:t>框架 有好几个也是超级优秀的例如 </a:t>
            </a:r>
            <a:r>
              <a:rPr lang="en-US" altLang="zh-CN">
                <a:sym typeface="+mn-ea"/>
              </a:rPr>
              <a:t>iview element </a:t>
            </a:r>
            <a:r>
              <a:rPr lang="zh-CN" altLang="en-US">
                <a:sym typeface="+mn-ea"/>
              </a:rPr>
              <a:t>还有蚂蚁金服等大佬</a:t>
            </a:r>
            <a:endParaRPr lang="zh-CN" altLang="en-US">
              <a:sym typeface="+mn-ea"/>
            </a:endParaRPr>
          </a:p>
          <a:p>
            <a:endParaRPr lang="zh-CN" altLang="en-US">
              <a:sym typeface="+mn-ea"/>
            </a:endParaRPr>
          </a:p>
          <a:p>
            <a:r>
              <a:rPr lang="zh-CN" altLang="en-US">
                <a:sym typeface="+mn-ea"/>
              </a:rPr>
              <a:t>我们使用的</a:t>
            </a:r>
            <a:r>
              <a:rPr lang="en-US" altLang="zh-CN">
                <a:sym typeface="+mn-ea"/>
              </a:rPr>
              <a:t>vux</a:t>
            </a:r>
            <a:r>
              <a:rPr lang="zh-CN" altLang="en-US">
                <a:sym typeface="+mn-ea"/>
              </a:rPr>
              <a:t>比较小众 小团队维护 但也足够优秀</a:t>
            </a:r>
            <a:endParaRPr lang="zh-CN" altLang="en-US">
              <a:sym typeface="+mn-ea"/>
            </a:endParaRPr>
          </a:p>
          <a:p>
            <a:endParaRPr lang="zh-CN" altLang="en-US">
              <a:sym typeface="+mn-ea"/>
            </a:endParaRPr>
          </a:p>
          <a:p>
            <a:r>
              <a:rPr lang="zh-CN" altLang="en-US">
                <a:sym typeface="+mn-ea"/>
              </a:rPr>
              <a:t>这些框架提供了众多 </a:t>
            </a:r>
            <a:r>
              <a:rPr lang="zh-CN" altLang="en-US">
                <a:sym typeface="+mn-ea"/>
              </a:rPr>
              <a:t>狠犀利的</a:t>
            </a:r>
            <a:r>
              <a:rPr lang="zh-CN" altLang="en-US">
                <a:sym typeface="+mn-ea"/>
              </a:rPr>
              <a:t>开发组件 </a:t>
            </a:r>
            <a:r>
              <a:rPr lang="zh-CN" altLang="en-US">
                <a:sym typeface="+mn-ea"/>
              </a:rPr>
              <a:t>官方对于各种业务逻辑的处理都支持的很到位</a:t>
            </a:r>
            <a:endParaRPr lang="zh-CN" altLang="en-US">
              <a:sym typeface="+mn-ea"/>
            </a:endParaRPr>
          </a:p>
          <a:p>
            <a:endParaRPr lang="zh-CN" altLang="en-US">
              <a:sym typeface="+mn-ea"/>
            </a:endParaRPr>
          </a:p>
          <a:p>
            <a:r>
              <a:rPr lang="zh-CN" altLang="en-US">
                <a:sym typeface="+mn-ea"/>
              </a:rPr>
              <a:t> 再加上 </a:t>
            </a:r>
            <a:r>
              <a:rPr lang="en-US" altLang="zh-CN">
                <a:sym typeface="+mn-ea"/>
              </a:rPr>
              <a:t>nodejs </a:t>
            </a:r>
            <a:r>
              <a:rPr lang="zh-CN" altLang="en-US">
                <a:sym typeface="+mn-ea"/>
              </a:rPr>
              <a:t>的编译模式 </a:t>
            </a:r>
            <a:r>
              <a:rPr lang="en-US" altLang="zh-CN">
                <a:sym typeface="+mn-ea"/>
              </a:rPr>
              <a:t>eslint </a:t>
            </a:r>
            <a:r>
              <a:rPr lang="zh-CN" altLang="en-US">
                <a:sym typeface="+mn-ea"/>
              </a:rPr>
              <a:t>的严格检查</a:t>
            </a:r>
            <a:endParaRPr lang="zh-CN" altLang="en-US">
              <a:sym typeface="+mn-ea"/>
            </a:endParaRPr>
          </a:p>
          <a:p>
            <a:endParaRPr lang="zh-CN" altLang="en-US">
              <a:sym typeface="+mn-ea"/>
            </a:endParaRPr>
          </a:p>
          <a:p>
            <a:r>
              <a:rPr lang="en-US" altLang="zh-CN"/>
              <a:t> </a:t>
            </a:r>
            <a:r>
              <a:rPr lang="zh-CN" altLang="en-US"/>
              <a:t>以上一系列处理措施搞下来 使得编写前端页面项目变得比以前容易的多的多</a:t>
            </a:r>
            <a:endParaRPr lang="zh-CN" altLang="en-US"/>
          </a:p>
          <a:p>
            <a:endParaRPr lang="zh-CN" altLang="en-US"/>
          </a:p>
          <a:p>
            <a:endParaRPr lang="zh-CN" altLang="en-US"/>
          </a:p>
          <a:p>
            <a:r>
              <a:rPr lang="zh-CN" altLang="en-US"/>
              <a:t>开发难度的下降使得水平差一些甚至是刚入门的开发者也能直接参与到我们的项目开发中来</a:t>
            </a:r>
            <a:endParaRPr lang="zh-CN" altLang="en-US"/>
          </a:p>
          <a:p>
            <a:endParaRPr lang="zh-CN" altLang="en-US"/>
          </a:p>
          <a:p>
            <a:r>
              <a:rPr lang="zh-CN" altLang="en-US"/>
              <a:t>这就导致了一种新的问题代码的现象 一大堆简易实现的代码堆叠在一起 使项目的后期维护工作繁杂无比</a:t>
            </a:r>
            <a:endParaRPr lang="zh-CN" altLang="en-US"/>
          </a:p>
          <a:p>
            <a:endParaRPr lang="zh-CN" altLang="en-US"/>
          </a:p>
          <a:p>
            <a:r>
              <a:rPr lang="zh-CN" altLang="en-US"/>
              <a:t>这里就需要我们进行一下代码工作中的改革</a:t>
            </a:r>
            <a:endParaRPr lang="zh-CN" altLang="en-US"/>
          </a:p>
          <a:p>
            <a:endParaRPr lang="zh-CN" altLang="en-US"/>
          </a:p>
          <a:p>
            <a:r>
              <a:rPr lang="zh-CN" altLang="en-US"/>
              <a:t>模块分离  和  编码规范</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我喜欢把所有的相关内容都放在一起</a:t>
            </a:r>
            <a:endParaRPr lang="zh-CN" altLang="en-US">
              <a:sym typeface="+mn-ea"/>
            </a:endParaRPr>
          </a:p>
          <a:p>
            <a:endParaRPr lang="zh-CN" altLang="en-US">
              <a:sym typeface="+mn-ea"/>
            </a:endParaRPr>
          </a:p>
          <a:p>
            <a:r>
              <a:rPr lang="zh-CN" altLang="en-US">
                <a:sym typeface="+mn-ea"/>
              </a:rPr>
              <a:t>这个估计是现在的一种病</a:t>
            </a:r>
            <a:endParaRPr lang="zh-CN" altLang="en-US">
              <a:sym typeface="+mn-ea"/>
            </a:endParaRPr>
          </a:p>
          <a:p>
            <a:endParaRPr lang="zh-CN" altLang="en-US">
              <a:sym typeface="+mn-ea"/>
            </a:endParaRPr>
          </a:p>
          <a:p>
            <a:r>
              <a:rPr lang="zh-CN" altLang="en-US">
                <a:sym typeface="+mn-ea"/>
              </a:rPr>
              <a:t>强迫症</a:t>
            </a:r>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嗯</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嗯</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a:p>
            <a:r>
              <a:rPr lang="zh-CN" altLang="en-US">
                <a:sym typeface="+mn-ea"/>
              </a:rPr>
              <a:t>如图 如果相同内容的代码集中在了一起 那么评审工作就炒鸡的一目了然了</a:t>
            </a:r>
            <a:endParaRPr lang="zh-CN" altLang="en-US">
              <a:sym typeface="+mn-ea"/>
            </a:endParaRPr>
          </a:p>
          <a:p>
            <a:endParaRPr lang="zh-CN" altLang="en-US">
              <a:sym typeface="+mn-ea"/>
            </a:endParaRPr>
          </a:p>
          <a:p>
            <a:r>
              <a:rPr lang="zh-CN" altLang="en-US">
                <a:sym typeface="+mn-ea"/>
              </a:rPr>
              <a:t>如果 我要做一个梯子 在家找锤子电钻 找说明书 找木材 判断合不合适</a:t>
            </a:r>
            <a:endParaRPr lang="zh-CN" altLang="en-US">
              <a:sym typeface="+mn-ea"/>
            </a:endParaRPr>
          </a:p>
          <a:p>
            <a:r>
              <a:rPr lang="zh-CN" altLang="en-US">
                <a:sym typeface="+mn-ea"/>
              </a:rPr>
              <a:t> </a:t>
            </a:r>
            <a:endParaRPr lang="zh-CN" altLang="en-US">
              <a:sym typeface="+mn-ea"/>
            </a:endParaRPr>
          </a:p>
          <a:p>
            <a:r>
              <a:rPr lang="zh-CN" altLang="en-US">
                <a:sym typeface="+mn-ea"/>
              </a:rPr>
              <a:t>为啥不考虑一下 去木材市场做 那里有老师傅 还有现成的梯子供参考 更爽的是去木材市场做个梯子的活完全可以外包给别人</a:t>
            </a:r>
            <a:endParaRPr lang="zh-CN" altLang="en-US">
              <a:sym typeface="+mn-ea"/>
            </a:endParaRPr>
          </a:p>
          <a:p>
            <a:endParaRPr lang="zh-CN" altLang="en-US">
              <a:sym typeface="+mn-ea"/>
            </a:endParaRPr>
          </a:p>
          <a:p>
            <a:r>
              <a:rPr lang="zh-CN" altLang="en-US">
                <a:sym typeface="+mn-ea"/>
              </a:rPr>
              <a:t>用项目的话说 与其写一个逻辑 自己写表格逻辑</a:t>
            </a:r>
            <a:r>
              <a:rPr lang="en-US" altLang="zh-CN">
                <a:sym typeface="+mn-ea"/>
              </a:rPr>
              <a:t>(</a:t>
            </a:r>
            <a:r>
              <a:rPr lang="zh-CN" altLang="en-US">
                <a:sym typeface="+mn-ea"/>
              </a:rPr>
              <a:t>分页排序搜索</a:t>
            </a:r>
            <a:r>
              <a:rPr lang="en-US" altLang="zh-CN">
                <a:sym typeface="+mn-ea"/>
              </a:rPr>
              <a:t>) </a:t>
            </a:r>
            <a:r>
              <a:rPr lang="zh-CN" altLang="en-US">
                <a:sym typeface="+mn-ea"/>
              </a:rPr>
              <a:t>自己写</a:t>
            </a:r>
            <a:r>
              <a:rPr lang="en-US" altLang="zh-CN">
                <a:sym typeface="+mn-ea"/>
              </a:rPr>
              <a:t>ajax(</a:t>
            </a:r>
            <a:r>
              <a:rPr lang="zh-CN" altLang="en-US">
                <a:sym typeface="+mn-ea"/>
              </a:rPr>
              <a:t>参数转换 结果判断</a:t>
            </a:r>
            <a:r>
              <a:rPr lang="en-US" altLang="zh-CN">
                <a:sym typeface="+mn-ea"/>
              </a:rPr>
              <a:t>) </a:t>
            </a:r>
            <a:r>
              <a:rPr lang="zh-CN" altLang="en-US">
                <a:sym typeface="+mn-ea"/>
              </a:rPr>
              <a:t>自己写错误提示 自己参考</a:t>
            </a:r>
            <a:r>
              <a:rPr lang="en-US" altLang="zh-CN">
                <a:sym typeface="+mn-ea"/>
              </a:rPr>
              <a:t>demo</a:t>
            </a:r>
            <a:r>
              <a:rPr lang="zh-CN" altLang="en-US">
                <a:sym typeface="+mn-ea"/>
              </a:rPr>
              <a:t>写复杂插件</a:t>
            </a:r>
            <a:endParaRPr lang="zh-CN" altLang="en-US">
              <a:sym typeface="+mn-ea"/>
            </a:endParaRPr>
          </a:p>
          <a:p>
            <a:endParaRPr lang="zh-CN" altLang="en-US">
              <a:sym typeface="+mn-ea"/>
            </a:endParaRPr>
          </a:p>
          <a:p>
            <a:r>
              <a:rPr lang="zh-CN" altLang="en-US">
                <a:sym typeface="+mn-ea"/>
              </a:rPr>
              <a:t>不如 表格共性 抽取出来 公共方法模块处理 </a:t>
            </a:r>
            <a:r>
              <a:rPr lang="en-US" altLang="zh-CN">
                <a:sym typeface="+mn-ea"/>
              </a:rPr>
              <a:t>ajax </a:t>
            </a:r>
            <a:r>
              <a:rPr lang="zh-CN" altLang="en-US">
                <a:sym typeface="+mn-ea"/>
              </a:rPr>
              <a:t>接口模块处理 错误提示 </a:t>
            </a:r>
            <a:r>
              <a:rPr lang="en-US" altLang="zh-CN">
                <a:sym typeface="+mn-ea"/>
              </a:rPr>
              <a:t> </a:t>
            </a:r>
            <a:r>
              <a:rPr lang="zh-CN" altLang="en-US">
                <a:sym typeface="+mn-ea"/>
              </a:rPr>
              <a:t>接口模块预处理 复杂组件 插件模块处理</a:t>
            </a:r>
            <a:endParaRPr lang="zh-CN" altLang="en-US">
              <a:sym typeface="+mn-ea"/>
            </a:endParaRPr>
          </a:p>
          <a:p>
            <a:endParaRPr lang="zh-CN" altLang="en-US">
              <a:sym typeface="+mn-ea"/>
            </a:endParaRPr>
          </a:p>
          <a:p>
            <a:r>
              <a:rPr lang="zh-CN" altLang="en-US">
                <a:sym typeface="+mn-ea"/>
              </a:rPr>
              <a:t> 如果有现成的代码 就是老师傅 你就占便宜了 如果没有 你就当老师傅 工作量也没多多少</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嗯</a:t>
            </a:r>
            <a:endParaRPr lang="zh-CN" altLang="en-US">
              <a:sym typeface="+mn-ea"/>
            </a:endParaRPr>
          </a:p>
          <a:p>
            <a:r>
              <a:rPr lang="zh-CN" altLang="en-US">
                <a:sym typeface="+mn-ea"/>
              </a:rPr>
              <a:t> </a:t>
            </a:r>
            <a:endParaRPr lang="zh-CN" altLang="en-US"/>
          </a:p>
          <a:p>
            <a:r>
              <a:rPr lang="zh-CN" altLang="en-US"/>
              <a:t>不用细看 你只要知道这个玩意内容都很雷同就好了</a:t>
            </a:r>
            <a:endParaRPr lang="zh-CN" altLang="en-US"/>
          </a:p>
          <a:p>
            <a:endParaRPr lang="zh-CN" altLang="en-US"/>
          </a:p>
          <a:p>
            <a:r>
              <a:rPr lang="zh-CN" altLang="en-US"/>
              <a:t>这里有个问题 如果接口都堆在一个文件里 那第一屏加载的内容就太多了</a:t>
            </a:r>
            <a:endParaRPr lang="zh-CN" altLang="en-US"/>
          </a:p>
          <a:p>
            <a:endParaRPr lang="zh-CN" altLang="en-US"/>
          </a:p>
          <a:p>
            <a:r>
              <a:rPr lang="zh-CN" altLang="en-US"/>
              <a:t>答 那就拆多几个文件 按需加载</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强迫症</a:t>
            </a:r>
            <a:endParaRPr lang="zh-CN" altLang="en-US"/>
          </a:p>
          <a:p>
            <a:endParaRPr lang="zh-CN" altLang="en-US"/>
          </a:p>
          <a:p>
            <a:r>
              <a:rPr lang="zh-CN" altLang="en-US"/>
              <a:t>我的代码条理分明</a:t>
            </a:r>
            <a:endParaRPr lang="zh-CN" altLang="en-US"/>
          </a:p>
          <a:p>
            <a:endParaRPr lang="zh-CN" altLang="en-US"/>
          </a:p>
          <a:p>
            <a:r>
              <a:rPr lang="zh-CN" altLang="en-US"/>
              <a:t>后来的你即便没有强迫症</a:t>
            </a:r>
            <a:endParaRPr lang="zh-CN" altLang="en-US"/>
          </a:p>
          <a:p>
            <a:endParaRPr lang="zh-CN" altLang="en-US"/>
          </a:p>
          <a:p>
            <a:r>
              <a:rPr lang="zh-CN" altLang="en-US"/>
              <a:t>你能忍心破坏我这完美的队形</a:t>
            </a:r>
            <a:r>
              <a:rPr lang="en-US" altLang="zh-CN"/>
              <a:t>?</a:t>
            </a:r>
            <a:endParaRPr lang="zh-CN" altLang="en-US"/>
          </a:p>
          <a:p>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根据实体类来拆分接口模块</a:t>
            </a:r>
            <a:endParaRPr lang="zh-CN" altLang="en-US"/>
          </a:p>
          <a:p>
            <a:endParaRPr lang="zh-CN" altLang="en-US"/>
          </a:p>
          <a:p>
            <a:r>
              <a:rPr lang="zh-CN" altLang="en-US"/>
              <a:t>这样就可以更加放浪形骸的瞎搞一下</a:t>
            </a:r>
            <a:endParaRPr lang="zh-CN" altLang="en-US"/>
          </a:p>
          <a:p>
            <a:endParaRPr lang="zh-CN" altLang="en-US"/>
          </a:p>
          <a:p>
            <a:r>
              <a:rPr lang="zh-CN" altLang="en-US"/>
              <a:t>编写接口的同时 编写接口模块</a:t>
            </a:r>
            <a:endParaRPr lang="zh-CN" altLang="en-US"/>
          </a:p>
          <a:p>
            <a:endParaRPr lang="zh-CN" altLang="en-US"/>
          </a:p>
          <a:p>
            <a:r>
              <a:rPr lang="zh-CN" altLang="en-US"/>
              <a:t>这样在设计阶段就能想好好几件事情</a:t>
            </a:r>
            <a:endParaRPr lang="zh-CN" altLang="en-US"/>
          </a:p>
          <a:p>
            <a:endParaRPr lang="zh-CN" altLang="en-US"/>
          </a:p>
          <a:p>
            <a:r>
              <a:rPr lang="en-US" altLang="zh-CN"/>
              <a:t>1 </a:t>
            </a:r>
            <a:r>
              <a:rPr lang="zh-CN" altLang="en-US"/>
              <a:t>接口传参和返回值</a:t>
            </a:r>
            <a:endParaRPr lang="zh-CN" altLang="en-US"/>
          </a:p>
          <a:p>
            <a:r>
              <a:rPr lang="en-US" altLang="zh-CN"/>
              <a:t>2 </a:t>
            </a:r>
            <a:r>
              <a:rPr lang="zh-CN" altLang="en-US"/>
              <a:t>怎样的参数格式 前端</a:t>
            </a:r>
            <a:r>
              <a:rPr lang="zh-CN" altLang="en-US">
                <a:sym typeface="+mn-ea"/>
              </a:rPr>
              <a:t>后端</a:t>
            </a:r>
            <a:r>
              <a:rPr lang="zh-CN" altLang="en-US"/>
              <a:t>用着更方便</a:t>
            </a:r>
            <a:endParaRPr lang="zh-CN" altLang="en-US"/>
          </a:p>
          <a:p>
            <a:r>
              <a:rPr lang="en-US" altLang="zh-CN"/>
              <a:t>3 </a:t>
            </a:r>
            <a:r>
              <a:rPr lang="zh-CN" altLang="en-US"/>
              <a:t>可能出什么错 怎么处理</a:t>
            </a:r>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嗯</a:t>
            </a:r>
            <a:endParaRPr lang="zh-CN" altLang="en-US"/>
          </a:p>
          <a:p>
            <a:endParaRPr lang="zh-CN" altLang="en-US"/>
          </a:p>
          <a:p>
            <a:r>
              <a:rPr lang="zh-CN" altLang="en-US"/>
              <a:t>看着舒服 只写关键信息</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东西都堆在一起了也要根据其特性再分分先后</a:t>
            </a:r>
            <a:endParaRPr lang="zh-CN" altLang="en-U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大白话就是 各干各的</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
            </a:r>
            <a:r>
              <a:rPr lang="zh-CN" altLang="en-US"/>
              <a:t>看字</a:t>
            </a:r>
            <a:r>
              <a:rPr lang="en-US" altLang="zh-CN"/>
              <a:t>]</a:t>
            </a:r>
            <a:endParaRPr lang="zh-CN" altLang="en-US"/>
          </a:p>
          <a:p>
            <a:endParaRPr lang="zh-CN" altLang="en-US"/>
          </a:p>
          <a:p>
            <a:r>
              <a:rPr lang="zh-CN" altLang="en-US"/>
              <a:t>看一个项目的编码好坏的评判标准之一  </a:t>
            </a:r>
            <a:r>
              <a:rPr lang="en-US" altLang="zh-CN"/>
              <a:t>-- </a:t>
            </a:r>
            <a:r>
              <a:rPr lang="zh-CN" altLang="en-US"/>
              <a:t>好入手 好维护</a:t>
            </a:r>
            <a:endParaRPr lang="zh-CN" altLang="en-US"/>
          </a:p>
          <a:p>
            <a:endParaRPr lang="zh-CN" altLang="en-US"/>
          </a:p>
          <a:p>
            <a:r>
              <a:rPr lang="zh-CN" altLang="en-US"/>
              <a:t>三角之所以可以称得上是最稳固的结构体是因为它足够简单</a:t>
            </a:r>
            <a:endParaRPr lang="zh-CN" altLang="en-US"/>
          </a:p>
          <a:p>
            <a:endParaRPr lang="zh-CN" altLang="en-US"/>
          </a:p>
          <a:p>
            <a:r>
              <a:rPr lang="zh-CN" altLang="en-US"/>
              <a:t>如果我们的开发过程可以细分成只关注业务逻辑 旁支末节统统不需在意</a:t>
            </a:r>
            <a:endParaRPr lang="zh-CN" altLang="en-US"/>
          </a:p>
          <a:p>
            <a:endParaRPr lang="zh-CN" altLang="en-US"/>
          </a:p>
          <a:p>
            <a:r>
              <a:rPr lang="zh-CN" altLang="en-US"/>
              <a:t>那我们的工作就会变得简单无比</a:t>
            </a:r>
            <a:endParaRPr lang="zh-CN" altLang="en-US"/>
          </a:p>
          <a:p>
            <a:endParaRPr lang="zh-CN" altLang="en-US"/>
          </a:p>
          <a:p>
            <a:r>
              <a:rPr lang="en-US" altLang="zh-CN"/>
              <a:t>[</a:t>
            </a:r>
            <a:r>
              <a:rPr lang="zh-CN" altLang="en-US"/>
              <a:t>看图</a:t>
            </a:r>
            <a:r>
              <a:rPr lang="en-US" altLang="zh-CN"/>
              <a:t>]</a:t>
            </a:r>
            <a:endParaRPr lang="zh-CN" altLang="en-US"/>
          </a:p>
          <a:p>
            <a:endParaRPr lang="zh-CN" altLang="en-US"/>
          </a:p>
          <a:p>
            <a:r>
              <a:rPr lang="zh-CN" altLang="en-US"/>
              <a:t>所以本次改革的目标 是</a:t>
            </a:r>
            <a:endParaRPr lang="zh-CN" altLang="en-US"/>
          </a:p>
          <a:p>
            <a:endParaRPr lang="zh-CN" altLang="en-US"/>
          </a:p>
          <a:p>
            <a:r>
              <a:rPr lang="en-US" altLang="zh-CN"/>
              <a:t>1 </a:t>
            </a:r>
            <a:r>
              <a:rPr lang="zh-CN" altLang="en-US"/>
              <a:t>预制所有的旁支细节 只关注核心逻辑</a:t>
            </a:r>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举个离子来说明术业有专攻</a:t>
            </a:r>
            <a:endParaRPr lang="zh-CN" altLang="en-US"/>
          </a:p>
          <a:p>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红快是主要流程 需要开发者关注</a:t>
            </a:r>
            <a:endParaRPr lang="zh-CN" altLang="en-US"/>
          </a:p>
          <a:p>
            <a:r>
              <a:rPr lang="zh-CN" altLang="en-US"/>
              <a:t>蓝快是辅助流程 需要专人关注</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红快是主要流程 需要开发者关注</a:t>
            </a:r>
            <a:endParaRPr lang="zh-CN" altLang="en-US"/>
          </a:p>
          <a:p>
            <a:r>
              <a:rPr lang="zh-CN" altLang="en-US">
                <a:sym typeface="+mn-ea"/>
              </a:rPr>
              <a:t>蓝快是辅助流程 需要专人关注</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在一个页面逻辑中</a:t>
            </a:r>
            <a:endParaRPr lang="en-US" altLang="zh-CN"/>
          </a:p>
          <a:p>
            <a:endParaRPr lang="en-US" altLang="zh-CN"/>
          </a:p>
          <a:p>
            <a:r>
              <a:rPr lang="en-US" altLang="zh-CN"/>
              <a:t>1 </a:t>
            </a:r>
            <a:r>
              <a:rPr lang="zh-CN" altLang="en-US"/>
              <a:t>混合逻辑的代码就像是一个梯子 联系紧密 一节出问题 都得捋一遍</a:t>
            </a:r>
            <a:endParaRPr lang="zh-CN" altLang="en-US"/>
          </a:p>
          <a:p>
            <a:endParaRPr lang="zh-CN" altLang="en-US"/>
          </a:p>
          <a:p>
            <a:r>
              <a:rPr lang="en-US" altLang="zh-CN"/>
              <a:t>2 </a:t>
            </a:r>
            <a:r>
              <a:rPr lang="zh-CN" altLang="en-US"/>
              <a:t>拆分逻辑的代码就像是一段楼梯 那里坏了修哪里 不用担心影响其他模块</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我的收藏不仅分门别类 定义了先后 我还给它按照大小 上下一层一层罗好</a:t>
            </a:r>
            <a:endParaRPr lang="zh-CN" altLang="en-U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代码这里 讲究的不是权利 是责任</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一群妖怪盖房子</a:t>
            </a:r>
            <a:endParaRPr lang="zh-CN" altLang="en-US"/>
          </a:p>
          <a:p>
            <a:r>
              <a:rPr lang="zh-CN" altLang="en-US"/>
              <a:t>洋葱头妖怪头领因为长的高大, 一只手就能搞定了盖房子的事情,</a:t>
            </a:r>
            <a:endParaRPr lang="zh-CN" altLang="en-US"/>
          </a:p>
          <a:p>
            <a:r>
              <a:rPr lang="zh-CN" altLang="en-US"/>
              <a:t>但是他懒他不干 于是所有他手下的洋葱头小喽啰每人拿一块砖头哼哧哼哧的盖房子</a:t>
            </a:r>
            <a:endParaRPr lang="zh-CN" altLang="en-US"/>
          </a:p>
          <a:p>
            <a:endParaRPr lang="zh-CN" altLang="en-US"/>
          </a:p>
          <a:p>
            <a:r>
              <a:rPr lang="zh-CN" altLang="en-US"/>
              <a:t>尸位素餐 好像讲的就是这个</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嗯</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嗯</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我们的目标 不是没有蛀牙</a:t>
            </a:r>
            <a:endParaRPr lang="zh-CN" altLang="en-US"/>
          </a:p>
          <a:p>
            <a:endParaRPr lang="zh-CN" altLang="en-US"/>
          </a:p>
          <a:p>
            <a:r>
              <a:rPr lang="zh-CN" altLang="en-US"/>
              <a:t>是</a:t>
            </a:r>
            <a:endParaRPr lang="zh-CN" altLang="en-US"/>
          </a:p>
          <a:p>
            <a:endParaRPr lang="zh-CN" altLang="en-US"/>
          </a:p>
          <a:p>
            <a:r>
              <a:rPr lang="en-US" altLang="zh-CN"/>
              <a:t>1 </a:t>
            </a:r>
            <a:r>
              <a:rPr lang="zh-CN" altLang="en-US"/>
              <a:t>一眼就明了 代码经过验证很可靠  </a:t>
            </a:r>
            <a:r>
              <a:rPr lang="en-US" altLang="zh-CN"/>
              <a:t>(</a:t>
            </a:r>
            <a:r>
              <a:rPr lang="zh-CN" altLang="en-US"/>
              <a:t>注意我们说的明了并不是说代码写的多么多么好 重点是注释足够</a:t>
            </a:r>
            <a:r>
              <a:rPr lang="en-US" altLang="zh-CN"/>
              <a:t>)</a:t>
            </a:r>
            <a:endParaRPr lang="en-US" altLang="zh-CN"/>
          </a:p>
          <a:p>
            <a:r>
              <a:rPr lang="en-US" altLang="zh-CN"/>
              <a:t>2 </a:t>
            </a:r>
            <a:r>
              <a:rPr lang="zh-CN" altLang="en-US"/>
              <a:t>想加载就加载 想去掉就去掉 </a:t>
            </a:r>
            <a:r>
              <a:rPr lang="en-US" altLang="zh-CN"/>
              <a:t>(</a:t>
            </a:r>
            <a:r>
              <a:rPr lang="zh-CN" altLang="en-US"/>
              <a:t>目前资料库做的有瑕疵 稍后会优化的愈来愈好的</a:t>
            </a:r>
            <a:r>
              <a:rPr lang="en-US" altLang="zh-CN"/>
              <a:t>)</a:t>
            </a:r>
            <a:endParaRPr lang="en-US" altLang="zh-CN"/>
          </a:p>
          <a:p>
            <a:r>
              <a:rPr lang="en-US" altLang="zh-CN"/>
              <a:t>3 </a:t>
            </a:r>
            <a:r>
              <a:rPr lang="zh-CN" altLang="en-US"/>
              <a:t>相同的功能 相同的流程 相同的校验方式 相同的起名定义 等等 想抄就吵 </a:t>
            </a:r>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没有说哪种方式是错的</a:t>
            </a:r>
            <a:endParaRPr lang="zh-CN" altLang="en-US"/>
          </a:p>
          <a:p>
            <a:endParaRPr lang="zh-CN" altLang="en-US"/>
          </a:p>
          <a:p>
            <a:r>
              <a:rPr lang="zh-CN" altLang="en-US"/>
              <a:t>只是觉得我的方式更好</a:t>
            </a:r>
            <a:endParaRPr lang="zh-CN" altLang="en-US"/>
          </a:p>
          <a:p>
            <a:endParaRPr lang="zh-CN" altLang="en-US"/>
          </a:p>
          <a:p>
            <a:r>
              <a:rPr lang="zh-CN" altLang="en-US"/>
              <a:t>本课件经验代码取材均为公司项目</a:t>
            </a:r>
            <a:endParaRPr lang="zh-CN" altLang="en-US"/>
          </a:p>
          <a:p>
            <a:endParaRPr lang="zh-CN" altLang="en-US"/>
          </a:p>
          <a:p>
            <a:r>
              <a:rPr lang="zh-CN" altLang="en-US"/>
              <a:t>如果有什么不对的觉得不爽的可以尽量提出来</a:t>
            </a:r>
            <a:endParaRPr lang="zh-CN" altLang="en-US"/>
          </a:p>
          <a:p>
            <a:endParaRPr lang="zh-CN" altLang="en-US"/>
          </a:p>
          <a:p>
            <a:r>
              <a:rPr lang="zh-CN" altLang="en-US"/>
              <a:t>大家共同学习</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额</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额</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页面模块</a:t>
            </a:r>
            <a:endParaRPr lang="zh-CN" altLang="en-US" dirty="0"/>
          </a:p>
          <a:p>
            <a:r>
              <a:rPr lang="zh-CN" altLang="en-US" dirty="0"/>
              <a:t>负责</a:t>
            </a:r>
            <a:endParaRPr lang="zh-CN" altLang="en-US" dirty="0"/>
          </a:p>
          <a:p>
            <a:r>
              <a:rPr lang="zh-CN" altLang="en-US" dirty="0"/>
              <a:t>- 首页/登录注册/各种业务页面</a:t>
            </a:r>
            <a:endParaRPr lang="zh-CN" altLang="en-US" dirty="0"/>
          </a:p>
          <a:p>
            <a:endParaRPr lang="zh-CN" altLang="en-US" dirty="0"/>
          </a:p>
          <a:p>
            <a:r>
              <a:rPr lang="zh-CN" altLang="en-US" dirty="0"/>
              <a:t>接口模块</a:t>
            </a:r>
            <a:endParaRPr lang="zh-CN" altLang="en-US" dirty="0"/>
          </a:p>
          <a:p>
            <a:r>
              <a:rPr lang="zh-CN" altLang="en-US" dirty="0"/>
              <a:t>负责</a:t>
            </a:r>
            <a:endParaRPr lang="zh-CN" altLang="en-US" dirty="0"/>
          </a:p>
          <a:p>
            <a:r>
              <a:rPr lang="zh-CN" altLang="en-US" dirty="0"/>
              <a:t>- 增删改查逻辑相关的对接</a:t>
            </a:r>
            <a:endParaRPr lang="zh-CN" altLang="en-US" dirty="0"/>
          </a:p>
          <a:p>
            <a:r>
              <a:rPr lang="zh-CN" altLang="en-US" dirty="0"/>
              <a:t>- 剥离接口的开发与业务页面的开发</a:t>
            </a:r>
            <a:endParaRPr lang="zh-CN" altLang="en-US" dirty="0"/>
          </a:p>
          <a:p>
            <a:r>
              <a:rPr lang="zh-CN" altLang="en-US" dirty="0"/>
              <a:t>- 统一解决数据格式不一致性</a:t>
            </a:r>
            <a:endParaRPr lang="zh-CN" altLang="en-US" dirty="0"/>
          </a:p>
          <a:p>
            <a:endParaRPr lang="zh-CN" altLang="en-US" dirty="0"/>
          </a:p>
          <a:p>
            <a:r>
              <a:rPr lang="zh-CN" altLang="en-US" dirty="0"/>
              <a:t>插件模块</a:t>
            </a:r>
            <a:endParaRPr lang="zh-CN" altLang="en-US" dirty="0"/>
          </a:p>
          <a:p>
            <a:r>
              <a:rPr lang="zh-CN" altLang="en-US" dirty="0"/>
              <a:t>负责</a:t>
            </a:r>
            <a:endParaRPr lang="zh-CN" altLang="en-US" dirty="0"/>
          </a:p>
          <a:p>
            <a:r>
              <a:rPr lang="en-US" altLang="zh-CN" dirty="0"/>
              <a:t>- </a:t>
            </a:r>
            <a:r>
              <a:rPr lang="zh-CN" altLang="en-US" dirty="0"/>
              <a:t>所有初始化依赖插件的声明</a:t>
            </a:r>
            <a:endParaRPr lang="zh-CN" altLang="en-US" dirty="0"/>
          </a:p>
          <a:p>
            <a:r>
              <a:rPr lang="zh-CN" altLang="en-US" dirty="0"/>
              <a:t>- 所有懒加载插件的即时声明</a:t>
            </a:r>
            <a:endParaRPr lang="zh-CN" altLang="en-US" dirty="0"/>
          </a:p>
          <a:p>
            <a:r>
              <a:rPr lang="zh-CN" altLang="en-US" dirty="0"/>
              <a:t>- 所有插件的统一配置</a:t>
            </a:r>
            <a:endParaRPr lang="zh-CN" altLang="en-US" dirty="0"/>
          </a:p>
          <a:p>
            <a:endParaRPr lang="zh-CN" altLang="en-US" dirty="0"/>
          </a:p>
          <a:p>
            <a:r>
              <a:rPr lang="zh-CN" altLang="en-US" dirty="0"/>
              <a:t>路由模块</a:t>
            </a:r>
            <a:endParaRPr lang="zh-CN" altLang="en-US" dirty="0"/>
          </a:p>
          <a:p>
            <a:r>
              <a:rPr lang="zh-CN" altLang="en-US" dirty="0"/>
              <a:t>负责</a:t>
            </a:r>
            <a:endParaRPr lang="zh-CN" altLang="en-US" dirty="0"/>
          </a:p>
          <a:p>
            <a:r>
              <a:rPr lang="zh-CN" altLang="en-US" dirty="0"/>
              <a:t>- 方便简易的管理所有业务页面</a:t>
            </a:r>
            <a:endParaRPr lang="zh-CN" altLang="en-US" dirty="0"/>
          </a:p>
          <a:p>
            <a:r>
              <a:rPr lang="zh-CN" altLang="en-US" dirty="0"/>
              <a:t>- 任何业务页面的跳转鉴权</a:t>
            </a:r>
            <a:endParaRPr lang="zh-CN" altLang="en-US" dirty="0"/>
          </a:p>
          <a:p>
            <a:r>
              <a:rPr lang="zh-CN" altLang="en-US" dirty="0"/>
              <a:t>- 树形目录的节点管理</a:t>
            </a:r>
            <a:endParaRPr lang="zh-CN" altLang="en-US" dirty="0"/>
          </a:p>
          <a:p>
            <a:r>
              <a:rPr lang="zh-CN" altLang="en-US" dirty="0"/>
              <a:t>- 为各种需要路由信息的组件提供信息 如面包屑/历史标签/title管理 等</a:t>
            </a:r>
            <a:endParaRPr lang="zh-CN" altLang="en-US" dirty="0"/>
          </a:p>
          <a:p>
            <a:endParaRPr lang="zh-CN" altLang="en-US" dirty="0"/>
          </a:p>
          <a:p>
            <a:r>
              <a:rPr lang="zh-CN" altLang="en-US" dirty="0"/>
              <a:t>状态模块</a:t>
            </a:r>
            <a:endParaRPr lang="zh-CN" altLang="en-US" dirty="0"/>
          </a:p>
          <a:p>
            <a:r>
              <a:rPr lang="zh-CN" altLang="en-US" dirty="0"/>
              <a:t>负责</a:t>
            </a:r>
            <a:endParaRPr lang="zh-CN" altLang="en-US" dirty="0"/>
          </a:p>
          <a:p>
            <a:r>
              <a:rPr lang="en-US" altLang="zh-CN" dirty="0"/>
              <a:t>- </a:t>
            </a:r>
            <a:r>
              <a:rPr lang="zh-CN" altLang="en-US" dirty="0"/>
              <a:t>本地存储</a:t>
            </a:r>
            <a:endParaRPr lang="zh-CN" altLang="en-US" dirty="0"/>
          </a:p>
          <a:p>
            <a:r>
              <a:rPr lang="zh-CN" altLang="en-US" dirty="0"/>
              <a:t>- 系统操作 如切换语言/切换主题</a:t>
            </a:r>
            <a:endParaRPr lang="zh-CN" altLang="en-US" dirty="0"/>
          </a:p>
          <a:p>
            <a:r>
              <a:rPr lang="zh-CN" altLang="en-US" dirty="0"/>
              <a:t>- 登陆管理员的各种操作</a:t>
            </a:r>
            <a:endParaRPr lang="zh-CN" altLang="en-US" dirty="0"/>
          </a:p>
          <a:p>
            <a:r>
              <a:rPr lang="zh-CN" altLang="en-US" dirty="0"/>
              <a:t>- 各种组件的通信管理</a:t>
            </a:r>
            <a:endParaRPr lang="zh-CN" altLang="en-US" dirty="0"/>
          </a:p>
          <a:p>
            <a:endParaRPr lang="zh-CN" altLang="en-US" dirty="0"/>
          </a:p>
          <a:p>
            <a:r>
              <a:rPr lang="zh-CN" altLang="en-US" dirty="0"/>
              <a:t>公共样式模块</a:t>
            </a:r>
            <a:endParaRPr lang="zh-CN" altLang="en-US" dirty="0"/>
          </a:p>
          <a:p>
            <a:r>
              <a:rPr lang="zh-CN" altLang="en-US" dirty="0"/>
              <a:t>负责</a:t>
            </a:r>
            <a:endParaRPr lang="zh-CN" altLang="en-US" dirty="0"/>
          </a:p>
          <a:p>
            <a:r>
              <a:rPr lang="zh-CN" altLang="en-US" dirty="0"/>
              <a:t>- 登录注册主页等单独样式</a:t>
            </a:r>
            <a:endParaRPr lang="zh-CN" altLang="en-US" dirty="0"/>
          </a:p>
          <a:p>
            <a:r>
              <a:rPr lang="zh-CN" altLang="en-US" dirty="0"/>
              <a:t>- UI框架复写样式</a:t>
            </a:r>
            <a:endParaRPr lang="zh-CN" altLang="en-US" dirty="0"/>
          </a:p>
          <a:p>
            <a:r>
              <a:rPr lang="zh-CN" altLang="en-US" dirty="0"/>
              <a:t>- 特殊的常用样式 指一些漂亮的小技巧</a:t>
            </a:r>
            <a:endParaRPr lang="zh-CN" altLang="en-US" dirty="0"/>
          </a:p>
          <a:p>
            <a:endParaRPr lang="zh-CN" altLang="en-US" dirty="0"/>
          </a:p>
          <a:p>
            <a:r>
              <a:rPr lang="zh-CN" altLang="en-US" dirty="0"/>
              <a:t>公共方法模块</a:t>
            </a:r>
            <a:endParaRPr lang="zh-CN" altLang="en-US" dirty="0"/>
          </a:p>
          <a:p>
            <a:r>
              <a:rPr lang="zh-CN" altLang="en-US" dirty="0"/>
              <a:t>负责</a:t>
            </a:r>
            <a:endParaRPr lang="zh-CN" altLang="en-US" dirty="0"/>
          </a:p>
          <a:p>
            <a:r>
              <a:rPr lang="zh-CN" altLang="en-US" dirty="0"/>
              <a:t>- UI框架的常用操作 如错误提示/信息确认/保存url参数等</a:t>
            </a:r>
            <a:endParaRPr lang="zh-CN" altLang="en-US" dirty="0"/>
          </a:p>
          <a:p>
            <a:r>
              <a:rPr lang="zh-CN" altLang="en-US" dirty="0"/>
              <a:t>- 常用的js操作 均有对应的单元测试检验</a:t>
            </a:r>
            <a:endParaRPr lang="zh-CN" altLang="en-US" dirty="0"/>
          </a:p>
          <a:p>
            <a:endParaRPr lang="zh-CN" altLang="en-US" dirty="0"/>
          </a:p>
          <a:p>
            <a:r>
              <a:rPr lang="zh-CN" altLang="en-US" dirty="0"/>
              <a:t>全局控制模块</a:t>
            </a:r>
            <a:endParaRPr lang="zh-CN" altLang="en-US" dirty="0"/>
          </a:p>
          <a:p>
            <a:r>
              <a:rPr lang="zh-CN" altLang="en-US" dirty="0"/>
              <a:t>负责</a:t>
            </a:r>
            <a:endParaRPr lang="zh-CN" altLang="en-US" dirty="0"/>
          </a:p>
          <a:p>
            <a:r>
              <a:rPr lang="zh-CN" altLang="en-US" dirty="0"/>
              <a:t>- </a:t>
            </a:r>
            <a:r>
              <a:rPr lang="zh-CN" altLang="en-US" dirty="0">
                <a:sym typeface="+mn-ea"/>
              </a:rPr>
              <a:t>短信发送间隔时间/console开关/错误信息收集上报 等全局参数</a:t>
            </a:r>
            <a:endParaRPr lang="zh-CN" altLang="en-US"/>
          </a:p>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
            </a:r>
            <a:r>
              <a:rPr lang="zh-CN" altLang="en-US"/>
              <a:t>看图讲解</a:t>
            </a:r>
            <a:r>
              <a:rPr lang="en-US" altLang="zh-CN"/>
              <a:t>]</a:t>
            </a:r>
            <a:endParaRPr lang="en-US" altLang="zh-CN"/>
          </a:p>
          <a:p>
            <a:endParaRPr lang="en-US" altLang="zh-CN"/>
          </a:p>
          <a:p>
            <a:r>
              <a:rPr lang="en-US" altLang="zh-CN"/>
              <a:t>1  </a:t>
            </a:r>
            <a:r>
              <a:rPr lang="zh-CN" altLang="en-US"/>
              <a:t>哪个模块都可以轻易被加入或者代替或者取消</a:t>
            </a:r>
            <a:endParaRPr lang="zh-CN" altLang="en-US"/>
          </a:p>
          <a:p>
            <a:r>
              <a:rPr lang="en-US" altLang="zh-CN"/>
              <a:t>2 </a:t>
            </a:r>
            <a:r>
              <a:rPr lang="zh-CN" altLang="en-US"/>
              <a:t>相同的代码堆在一起</a:t>
            </a:r>
            <a:endParaRPr lang="zh-CN" altLang="en-US"/>
          </a:p>
          <a:p>
            <a:r>
              <a:rPr lang="en-US" altLang="zh-CN"/>
              <a:t>3 </a:t>
            </a:r>
            <a:r>
              <a:rPr lang="zh-CN" altLang="en-US"/>
              <a:t>达成一种 遇到某个问题直觉就能判断出是哪个模块搞的鬼</a:t>
            </a:r>
            <a:endParaRPr lang="zh-CN" altLang="en-US"/>
          </a:p>
          <a:p>
            <a:r>
              <a:rPr lang="en-US" altLang="zh-CN"/>
              <a:t>4 </a:t>
            </a:r>
            <a:r>
              <a:rPr lang="zh-CN" altLang="en-US"/>
              <a:t>大人物负责大方向 小人物负责小细节</a:t>
            </a:r>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哪个模块都可以轻易被加入或者代替或者取消</a:t>
            </a:r>
            <a:endParaRPr lang="zh-CN" altLang="en-US">
              <a:sym typeface="+mn-ea"/>
            </a:endParaRPr>
          </a:p>
          <a:p>
            <a:endParaRPr lang="en-US" altLang="zh-CN">
              <a:sym typeface="+mn-ea"/>
            </a:endParaRPr>
          </a:p>
          <a:p>
            <a:r>
              <a:rPr lang="en-US" altLang="zh-CN">
                <a:sym typeface="+mn-ea"/>
              </a:rPr>
              <a:t>高内聚低耦合，软件工程中的概念</a:t>
            </a:r>
            <a:endParaRPr lang="en-US" altLang="zh-CN">
              <a:sym typeface="+mn-ea"/>
            </a:endParaRPr>
          </a:p>
          <a:p>
            <a:endParaRPr lang="en-US" altLang="zh-CN">
              <a:sym typeface="+mn-ea"/>
            </a:endParaRPr>
          </a:p>
          <a:p>
            <a:r>
              <a:rPr lang="zh-CN" altLang="en-US">
                <a:sym typeface="+mn-ea"/>
              </a:rPr>
              <a:t>专业名词 低耦合度</a:t>
            </a:r>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endParaRPr lang="zh-CN" altLang="en-US"/>
          </a:p>
          <a:p>
            <a:r>
              <a:rPr lang="zh-CN" altLang="en-US"/>
              <a:t>如果两个人相互需求很高的话，这两个人就很难离开彼此。独立性差。即耦合度高。</a:t>
            </a:r>
            <a:endParaRPr lang="zh-CN" altLang="en-US"/>
          </a:p>
          <a:p>
            <a:r>
              <a:rPr lang="zh-CN" altLang="en-US"/>
              <a:t>两个人都能独立工作，对对方的需求比较低，不需要对方的帮助也可以完成工作。关联度比较低，耦合度低。</a:t>
            </a:r>
            <a:endParaRPr lang="zh-CN" altLang="en-US"/>
          </a:p>
          <a:p>
            <a:r>
              <a:rPr lang="zh-CN" altLang="en-US"/>
              <a:t>更简单说的说就是，相互之间的联系是否紧密。</a:t>
            </a:r>
            <a:endParaRPr lang="zh-CN" altLang="en-US"/>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1988年11月25日，前苏联建造了“瓦良格”号航母。</a:t>
            </a:r>
            <a:endParaRPr lang="zh-CN" altLang="en-US"/>
          </a:p>
          <a:p>
            <a:r>
              <a:rPr lang="zh-CN" altLang="en-US"/>
              <a:t>2012年9月25日，“瓦良格”号航母改造完成，命名为“辽宁号”</a:t>
            </a:r>
            <a:endParaRPr lang="zh-CN" altLang="en-US"/>
          </a:p>
          <a:p>
            <a:endParaRPr lang="zh-CN" altLang="en-US"/>
          </a:p>
          <a:p>
            <a:r>
              <a:rPr lang="zh-CN" altLang="en-US">
                <a:sym typeface="+mn-ea"/>
              </a:rPr>
              <a:t>而我们完全可以搞一套后台项目代码</a:t>
            </a:r>
            <a:endParaRPr lang="zh-CN" altLang="en-US">
              <a:sym typeface="+mn-ea"/>
            </a:endParaRPr>
          </a:p>
          <a:p>
            <a:endParaRPr lang="zh-CN" altLang="en-US">
              <a:sym typeface="+mn-ea"/>
            </a:endParaRPr>
          </a:p>
          <a:p>
            <a:r>
              <a:rPr lang="zh-CN" altLang="en-US">
                <a:sym typeface="+mn-ea"/>
              </a:rPr>
              <a:t>随意适配多种项目 </a:t>
            </a:r>
            <a:r>
              <a:rPr lang="en-US" altLang="zh-CN">
                <a:sym typeface="+mn-ea"/>
              </a:rPr>
              <a:t>element iview  vux want</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7.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image" Target="../media/image8.jpeg"/><Relationship Id="rId3" Type="http://schemas.openxmlformats.org/officeDocument/2006/relationships/tags" Target="../tags/tag140.xml"/><Relationship Id="rId2" Type="http://schemas.openxmlformats.org/officeDocument/2006/relationships/tags" Target="../tags/tag13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7" Type="http://schemas.openxmlformats.org/officeDocument/2006/relationships/tags" Target="../tags/tag170.xml"/><Relationship Id="rId16" Type="http://schemas.openxmlformats.org/officeDocument/2006/relationships/tags" Target="../tags/tag169.xml"/><Relationship Id="rId15" Type="http://schemas.openxmlformats.org/officeDocument/2006/relationships/tags" Target="../tags/tag168.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image" Target="../media/image8.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image" Target="../media/image8.jpeg"/><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8.xml"/><Relationship Id="rId4" Type="http://schemas.openxmlformats.org/officeDocument/2006/relationships/image" Target="file:///C:\Users\1V994W2\Documents\Tencent%20Files\574576071\FileRecv\&#25340;&#35013;&#32032;&#26448;\20191224&#24050;&#25286;&#32032;&#26448;%20&#21512;&#24182;&#25552;&#20132;\\34\subject_holdright_86,111,133_0_lively_full_0.png" TargetMode="External"/><Relationship Id="rId3" Type="http://schemas.openxmlformats.org/officeDocument/2006/relationships/image" Target="../media/image5.png"/><Relationship Id="rId2" Type="http://schemas.openxmlformats.org/officeDocument/2006/relationships/tags" Target="../tags/tag37.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932815" y="3461068"/>
            <a:ext cx="4826000" cy="1111250"/>
          </a:xfrm>
        </p:spPr>
        <p:txBody>
          <a:bodyPr vert="horz" wrap="square" lIns="0" tIns="0" rIns="0" bIns="0" anchor="t" anchorCtr="0">
            <a:normAutofit/>
          </a:bodyPr>
          <a:lstStyle>
            <a:lvl1pPr marL="0" marR="0" indent="0" algn="l" defTabSz="914400" rtl="0" eaLnBrk="1" fontAlgn="auto" latinLnBrk="0" hangingPunct="1">
              <a:lnSpc>
                <a:spcPct val="12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932816" y="228568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4300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7" name="文本占位符 6"/>
          <p:cNvSpPr>
            <a:spLocks noGrp="1"/>
          </p:cNvSpPr>
          <p:nvPr>
            <p:ph type="body" idx="14" hasCustomPrompt="1"/>
            <p:custDataLst>
              <p:tags r:id="rId9"/>
            </p:custDataLst>
          </p:nvPr>
        </p:nvSpPr>
        <p:spPr>
          <a:xfrm>
            <a:off x="798830" y="3939222"/>
            <a:ext cx="4212590" cy="370205"/>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0"/>
            </p:custDataLst>
          </p:nvPr>
        </p:nvSpPr>
        <p:spPr>
          <a:xfrm>
            <a:off x="798830" y="2562542"/>
            <a:ext cx="4359910" cy="1172210"/>
          </a:xfrm>
        </p:spPr>
        <p:txBody>
          <a:bodyPr vert="horz" wrap="square" lIns="0" tIns="0" rIns="0" bIns="0" anchor="ctr" anchorCtr="0">
            <a:normAutofit/>
          </a:bodyPr>
          <a:lstStyle>
            <a:lvl1pPr marL="0" marR="0" indent="0" algn="r"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任意多边形 12"/>
          <p:cNvSpPr/>
          <p:nvPr>
            <p:custDataLst>
              <p:tags r:id="rId2"/>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9" name="直接连接符 8"/>
          <p:cNvCxnSpPr>
            <a:endCxn id="8" idx="2"/>
          </p:cNvCxnSpPr>
          <p:nvPr>
            <p:custDataLst>
              <p:tags r:id="rId5"/>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p:cNvCxnSpPr>
          <p:nvPr>
            <p:custDataLst>
              <p:tags r:id="rId6"/>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
        <p:nvSpPr>
          <p:cNvPr id="12" name="矩形 11"/>
          <p:cNvSpPr/>
          <p:nvPr>
            <p:custDataLst>
              <p:tags r:id="rId10"/>
            </p:custDataLst>
          </p:nvPr>
        </p:nvSpPr>
        <p:spPr>
          <a:xfrm>
            <a:off x="5975253" y="4634686"/>
            <a:ext cx="5565070" cy="5372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11"/>
            </p:custDataLst>
          </p:nvPr>
        </p:nvSpPr>
        <p:spPr>
          <a:xfrm>
            <a:off x="5401995" y="3584458"/>
            <a:ext cx="6138328" cy="978729"/>
          </a:xfrm>
        </p:spPr>
        <p:txBody>
          <a:bodyPr anchor="b">
            <a:normAutofit/>
          </a:bodyPr>
          <a:lstStyle>
            <a:lvl1pPr algn="r">
              <a:defRPr sz="4800" b="0"/>
            </a:lvl1pPr>
          </a:lstStyle>
          <a:p>
            <a:r>
              <a:rPr lang="zh-CN" altLang="en-US" dirty="0"/>
              <a:t>单击此处编辑标题</a:t>
            </a:r>
            <a:endParaRPr lang="zh-CN" altLang="en-US" dirty="0"/>
          </a:p>
        </p:txBody>
      </p:sp>
      <p:sp>
        <p:nvSpPr>
          <p:cNvPr id="3" name="副标题 2"/>
          <p:cNvSpPr>
            <a:spLocks noGrp="1"/>
          </p:cNvSpPr>
          <p:nvPr>
            <p:ph type="subTitle" idx="1"/>
            <p:custDataLst>
              <p:tags r:id="rId12"/>
            </p:custDataLst>
          </p:nvPr>
        </p:nvSpPr>
        <p:spPr>
          <a:xfrm>
            <a:off x="5975253" y="4634686"/>
            <a:ext cx="5565070" cy="537259"/>
          </a:xfrm>
        </p:spPr>
        <p:txBody>
          <a:bodyPr>
            <a:normAutofit/>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5"/>
            </p:custDataLst>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6"/>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5585298" y="3289207"/>
            <a:ext cx="1775069" cy="2628900"/>
            <a:chOff x="3276600" y="2266950"/>
            <a:chExt cx="1504950" cy="2228850"/>
          </a:xfrm>
        </p:grpSpPr>
        <p:cxnSp>
          <p:nvCxnSpPr>
            <p:cNvPr id="12" name="直接连接符 11"/>
            <p:cNvCxnSpPr/>
            <p:nvPr>
              <p:custDataLst>
                <p:tags r:id="rId3"/>
              </p:custDataLst>
            </p:nvPr>
          </p:nvCxnSpPr>
          <p:spPr>
            <a:xfrm>
              <a:off x="3276600" y="2266950"/>
              <a:ext cx="150495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3276600" y="2266950"/>
              <a:ext cx="0" cy="222885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a:xfrm>
              <a:off x="3276600" y="4495800"/>
              <a:ext cx="150495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a:xfrm>
              <a:off x="4781550" y="2266950"/>
              <a:ext cx="0" cy="73820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7"/>
              </p:custDataLst>
            </p:nvPr>
          </p:nvCxnSpPr>
          <p:spPr>
            <a:xfrm>
              <a:off x="4781550" y="3700597"/>
              <a:ext cx="0" cy="795203"/>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任意多边形 12"/>
          <p:cNvSpPr/>
          <p:nvPr>
            <p:custDataLst>
              <p:tags r:id="rId8"/>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9" name="直接连接符 8"/>
          <p:cNvCxnSpPr>
            <a:endCxn id="8" idx="2"/>
          </p:cNvCxnSpPr>
          <p:nvPr>
            <p:custDataLst>
              <p:tags r:id="rId11"/>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p:cNvCxnSpPr>
          <p:nvPr>
            <p:custDataLst>
              <p:tags r:id="rId12"/>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13"/>
            </p:custDataLst>
          </p:nvPr>
        </p:nvSpPr>
        <p:spPr>
          <a:xfrm>
            <a:off x="7467208" y="3756076"/>
            <a:ext cx="4532534" cy="918943"/>
          </a:xfrm>
        </p:spPr>
        <p:txBody>
          <a:bodyPr anchor="b">
            <a:normAutofit/>
          </a:bodyPr>
          <a:lstStyle>
            <a:lvl1pPr>
              <a:defRPr sz="4000"/>
            </a:lvl1pPr>
          </a:lstStyle>
          <a:p>
            <a:r>
              <a:rPr lang="zh-CN" altLang="en-US" dirty="0"/>
              <a:t>单击此处编辑标题</a:t>
            </a:r>
            <a:endParaRPr lang="zh-CN" altLang="en-US" dirty="0"/>
          </a:p>
        </p:txBody>
      </p:sp>
      <p:sp>
        <p:nvSpPr>
          <p:cNvPr id="3" name="文本占位符 2"/>
          <p:cNvSpPr>
            <a:spLocks noGrp="1"/>
          </p:cNvSpPr>
          <p:nvPr>
            <p:ph type="body" idx="1"/>
            <p:custDataLst>
              <p:tags r:id="rId14"/>
            </p:custDataLst>
          </p:nvPr>
        </p:nvSpPr>
        <p:spPr>
          <a:xfrm>
            <a:off x="7467208" y="4758279"/>
            <a:ext cx="4532534" cy="64371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custDataLst>
              <p:tags r:id="rId15"/>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5"/>
            </p:custDataLst>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6"/>
            </p:custDataLst>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custDataLst>
              <p:tags r:id="rId5"/>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custDataLst>
              <p:tags r:id="rId6"/>
            </p:custDataLst>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869153D4-2124-48F9-AF47-5D21E1194F9C}"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7096BC1C-B665-44D8-96BD-BE70FB87F80A}"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4"/>
            </p:custDataLst>
          </p:nvPr>
        </p:nvSpPr>
        <p:spPr/>
        <p:txBody>
          <a:bodyPr/>
          <a:lstStyle/>
          <a:p>
            <a:fld id="{869153D4-2124-48F9-AF47-5D21E1194F9C}"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5"/>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6"/>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19248" y="365125"/>
            <a:ext cx="1534551"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40372"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任意多边形 12"/>
          <p:cNvSpPr/>
          <p:nvPr>
            <p:custDataLst>
              <p:tags r:id="rId2"/>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8" name="直接连接符 7"/>
          <p:cNvCxnSpPr>
            <a:endCxn id="7" idx="2"/>
          </p:cNvCxnSpPr>
          <p:nvPr>
            <p:custDataLst>
              <p:tags r:id="rId5"/>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3"/>
          </p:cNvCxnSpPr>
          <p:nvPr>
            <p:custDataLst>
              <p:tags r:id="rId6"/>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5246592" y="2785403"/>
            <a:ext cx="6728016" cy="2377441"/>
          </a:xfrm>
        </p:spPr>
        <p:txBody>
          <a:bodyPr anchor="b" anchorCtr="0">
            <a:normAutofit/>
          </a:bodyPr>
          <a:lstStyle>
            <a:lvl1pPr algn="ctr">
              <a:defRPr sz="6000" b="1"/>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869153D4-2124-48F9-AF47-5D21E1194F9C}"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7096BC1C-B665-44D8-96BD-BE70FB87F80A}" type="slidenum">
              <a:rPr lang="zh-CN" altLang="en-US" smtClean="0"/>
            </a:fld>
            <a:endParaRPr lang="zh-CN" altLang="en-US"/>
          </a:p>
        </p:txBody>
      </p:sp>
      <p:sp>
        <p:nvSpPr>
          <p:cNvPr id="11" name="内容占位符 10"/>
          <p:cNvSpPr>
            <a:spLocks noGrp="1"/>
          </p:cNvSpPr>
          <p:nvPr>
            <p:ph sz="quarter" idx="13" hasCustomPrompt="1"/>
            <p:custDataLst>
              <p:tags r:id="rId11"/>
            </p:custDataLst>
          </p:nvPr>
        </p:nvSpPr>
        <p:spPr>
          <a:xfrm>
            <a:off x="5246592" y="5275263"/>
            <a:ext cx="6728016" cy="978729"/>
          </a:xfrm>
        </p:spPr>
        <p:txBody>
          <a:bodyPr>
            <a:normAutofit/>
          </a:bodyPr>
          <a:lstStyle>
            <a:lvl1pPr marL="0" indent="0" algn="ctr">
              <a:buNone/>
              <a:defRPr sz="4800">
                <a:solidFill>
                  <a:schemeClr val="tx2"/>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4826000"/>
            <a:ext cx="4064000" cy="203200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3" hasCustomPrompt="1"/>
            <p:custDataLst>
              <p:tags r:id="rId8"/>
            </p:custDataLst>
          </p:nvPr>
        </p:nvSpPr>
        <p:spPr>
          <a:xfrm>
            <a:off x="3552825" y="2910840"/>
            <a:ext cx="5086350" cy="629920"/>
          </a:xfrm>
        </p:spPr>
        <p:txBody>
          <a:bodyPr vert="horz" wrap="square" lIns="0" tIns="0" rIns="0" bIns="0" anchor="ctr" anchorCtr="0">
            <a:normAutofit/>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1234440"/>
            <a:ext cx="4389120" cy="438912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2.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8" Type="http://schemas.openxmlformats.org/officeDocument/2006/relationships/theme" Target="../theme/theme3.xml"/><Relationship Id="rId17" Type="http://schemas.openxmlformats.org/officeDocument/2006/relationships/tags" Target="../tags/tag229.xml"/><Relationship Id="rId16" Type="http://schemas.openxmlformats.org/officeDocument/2006/relationships/tags" Target="../tags/tag228.xml"/><Relationship Id="rId15" Type="http://schemas.openxmlformats.org/officeDocument/2006/relationships/tags" Target="../tags/tag227.xml"/><Relationship Id="rId14" Type="http://schemas.openxmlformats.org/officeDocument/2006/relationships/tags" Target="../tags/tag226.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74650"/>
            <a:ext cx="10515600" cy="1325563"/>
          </a:xfrm>
          <a:prstGeom prst="rect">
            <a:avLst/>
          </a:prstGeom>
        </p:spPr>
        <p:txBody>
          <a:bodyPr vert="horz" lIns="91440" tIns="45720" rIns="91440" bIns="45720" rtlCol="0" anchor="ctr">
            <a:normAutofit/>
            <a:scene3d>
              <a:camera prst="orthographicFront"/>
              <a:lightRig rig="threePt" dir="t"/>
            </a:scene3d>
          </a:bodyPr>
          <a:lstStyle/>
          <a:p>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3"/>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grpSp>
        <p:nvGrpSpPr>
          <p:cNvPr id="12" name="组合 11"/>
          <p:cNvGrpSpPr/>
          <p:nvPr userDrawn="1"/>
        </p:nvGrpSpPr>
        <p:grpSpPr>
          <a:xfrm>
            <a:off x="894080" y="1182370"/>
            <a:ext cx="10459720" cy="368300"/>
            <a:chOff x="1318" y="1922"/>
            <a:chExt cx="16472" cy="580"/>
          </a:xfrm>
        </p:grpSpPr>
        <p:cxnSp>
          <p:nvCxnSpPr>
            <p:cNvPr id="7" name="直接连接符 6"/>
            <p:cNvCxnSpPr>
              <a:endCxn id="9" idx="1"/>
            </p:cNvCxnSpPr>
            <p:nvPr/>
          </p:nvCxnSpPr>
          <p:spPr>
            <a:xfrm flipV="1">
              <a:off x="1318" y="2212"/>
              <a:ext cx="10008" cy="21"/>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userDrawn="1"/>
          </p:nvSpPr>
          <p:spPr>
            <a:xfrm>
              <a:off x="11326" y="1922"/>
              <a:ext cx="2550" cy="580"/>
            </a:xfrm>
            <a:prstGeom prst="rect">
              <a:avLst/>
            </a:prstGeom>
            <a:noFill/>
          </p:spPr>
          <p:txBody>
            <a:bodyPr wrap="square" rtlCol="0">
              <a:spAutoFit/>
            </a:bodyPr>
            <a:lstStyle/>
            <a:p>
              <a:r>
                <a:rPr lang="zh-CN" altLang="en-US"/>
                <a:t>云袭培训专用</a:t>
              </a:r>
              <a:endParaRPr lang="zh-CN" altLang="en-US"/>
            </a:p>
          </p:txBody>
        </p:sp>
        <p:cxnSp>
          <p:nvCxnSpPr>
            <p:cNvPr id="11" name="直接连接符 10"/>
            <p:cNvCxnSpPr/>
            <p:nvPr/>
          </p:nvCxnSpPr>
          <p:spPr>
            <a:xfrm flipV="1">
              <a:off x="13772" y="2218"/>
              <a:ext cx="4018" cy="15"/>
            </a:xfrm>
            <a:prstGeom prst="line">
              <a:avLst/>
            </a:prstGeom>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effectLst>
            <a:outerShdw blurRad="38100" dist="19050" dir="2700000" algn="tl" rotWithShape="0">
              <a:schemeClr val="dk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869153D4-2124-48F9-AF47-5D21E1194F9C}"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7096BC1C-B665-44D8-96BD-BE70FB87F80A}"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12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233.xml"/><Relationship Id="rId4" Type="http://schemas.openxmlformats.org/officeDocument/2006/relationships/image" Target="../media/image9.png"/><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338.xml"/><Relationship Id="rId3" Type="http://schemas.openxmlformats.org/officeDocument/2006/relationships/image" Target="../media/image9.png"/><Relationship Id="rId2" Type="http://schemas.openxmlformats.org/officeDocument/2006/relationships/tags" Target="../tags/tag337.xml"/><Relationship Id="rId1" Type="http://schemas.openxmlformats.org/officeDocument/2006/relationships/tags" Target="../tags/tag336.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43.xml"/><Relationship Id="rId7" Type="http://schemas.openxmlformats.org/officeDocument/2006/relationships/tags" Target="../tags/tag342.xml"/><Relationship Id="rId6" Type="http://schemas.openxmlformats.org/officeDocument/2006/relationships/image" Target="../media/image9.png"/><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41.xml"/><Relationship Id="rId2" Type="http://schemas.openxmlformats.org/officeDocument/2006/relationships/tags" Target="../tags/tag340.xml"/><Relationship Id="rId10" Type="http://schemas.openxmlformats.org/officeDocument/2006/relationships/notesSlide" Target="../notesSlides/notesSlide11.xml"/><Relationship Id="rId1" Type="http://schemas.openxmlformats.org/officeDocument/2006/relationships/tags" Target="../tags/tag339.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image" Target="../media/image9.png"/><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46.xml"/><Relationship Id="rId2" Type="http://schemas.openxmlformats.org/officeDocument/2006/relationships/tags" Target="../tags/tag345.xml"/><Relationship Id="rId10" Type="http://schemas.openxmlformats.org/officeDocument/2006/relationships/notesSlide" Target="../notesSlides/notesSlide12.xml"/><Relationship Id="rId1" Type="http://schemas.openxmlformats.org/officeDocument/2006/relationships/tags" Target="../tags/tag344.xml"/></Relationships>
</file>

<file path=ppt/slides/_rels/slide13.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5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0" Type="http://schemas.openxmlformats.org/officeDocument/2006/relationships/notesSlide" Target="../notesSlides/notesSlide13.xml"/><Relationship Id="rId2" Type="http://schemas.openxmlformats.org/officeDocument/2006/relationships/tags" Target="../tags/tag350.xml"/><Relationship Id="rId19" Type="http://schemas.openxmlformats.org/officeDocument/2006/relationships/slideLayout" Target="../slideLayouts/slideLayout7.xml"/><Relationship Id="rId18" Type="http://schemas.openxmlformats.org/officeDocument/2006/relationships/tags" Target="../tags/tag360.xml"/><Relationship Id="rId17" Type="http://schemas.openxmlformats.org/officeDocument/2006/relationships/image" Target="../media/image9.png"/><Relationship Id="rId16" Type="http://schemas.openxmlformats.org/officeDocument/2006/relationships/image" Target="../media/image13.png"/><Relationship Id="rId15" Type="http://schemas.openxmlformats.org/officeDocument/2006/relationships/tags" Target="../tags/tag359.xml"/><Relationship Id="rId14" Type="http://schemas.openxmlformats.org/officeDocument/2006/relationships/tags" Target="../tags/tag358.xml"/><Relationship Id="rId13" Type="http://schemas.openxmlformats.org/officeDocument/2006/relationships/tags" Target="../tags/tag357.xml"/><Relationship Id="rId12" Type="http://schemas.openxmlformats.org/officeDocument/2006/relationships/tags" Target="../tags/tag356.xml"/><Relationship Id="rId11" Type="http://schemas.openxmlformats.org/officeDocument/2006/relationships/tags" Target="../tags/tag355.xml"/><Relationship Id="rId10" Type="http://schemas.openxmlformats.org/officeDocument/2006/relationships/tags" Target="../tags/tag354.xml"/><Relationship Id="rId1" Type="http://schemas.openxmlformats.org/officeDocument/2006/relationships/tags" Target="../tags/tag349.xml"/></Relationships>
</file>

<file path=ppt/slides/_rels/slide14.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6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0" Type="http://schemas.openxmlformats.org/officeDocument/2006/relationships/notesSlide" Target="../notesSlides/notesSlide14.xml"/><Relationship Id="rId2" Type="http://schemas.openxmlformats.org/officeDocument/2006/relationships/tags" Target="../tags/tag362.xml"/><Relationship Id="rId19" Type="http://schemas.openxmlformats.org/officeDocument/2006/relationships/slideLayout" Target="../slideLayouts/slideLayout7.xml"/><Relationship Id="rId18" Type="http://schemas.openxmlformats.org/officeDocument/2006/relationships/tags" Target="../tags/tag372.xml"/><Relationship Id="rId17" Type="http://schemas.openxmlformats.org/officeDocument/2006/relationships/image" Target="../media/image14.png"/><Relationship Id="rId16" Type="http://schemas.openxmlformats.org/officeDocument/2006/relationships/image" Target="../media/image9.png"/><Relationship Id="rId15" Type="http://schemas.openxmlformats.org/officeDocument/2006/relationships/tags" Target="../tags/tag371.xml"/><Relationship Id="rId14" Type="http://schemas.openxmlformats.org/officeDocument/2006/relationships/tags" Target="../tags/tag370.xml"/><Relationship Id="rId13" Type="http://schemas.openxmlformats.org/officeDocument/2006/relationships/tags" Target="../tags/tag369.xml"/><Relationship Id="rId12" Type="http://schemas.openxmlformats.org/officeDocument/2006/relationships/tags" Target="../tags/tag368.xml"/><Relationship Id="rId11" Type="http://schemas.openxmlformats.org/officeDocument/2006/relationships/tags" Target="../tags/tag367.xml"/><Relationship Id="rId10" Type="http://schemas.openxmlformats.org/officeDocument/2006/relationships/tags" Target="../tags/tag366.xml"/><Relationship Id="rId1" Type="http://schemas.openxmlformats.org/officeDocument/2006/relationships/tags" Target="../tags/tag361.xml"/></Relationships>
</file>

<file path=ppt/slides/_rels/slide15.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7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0" Type="http://schemas.openxmlformats.org/officeDocument/2006/relationships/notesSlide" Target="../notesSlides/notesSlide15.xml"/><Relationship Id="rId2" Type="http://schemas.openxmlformats.org/officeDocument/2006/relationships/tags" Target="../tags/tag374.xml"/><Relationship Id="rId19" Type="http://schemas.openxmlformats.org/officeDocument/2006/relationships/slideLayout" Target="../slideLayouts/slideLayout7.xml"/><Relationship Id="rId18" Type="http://schemas.openxmlformats.org/officeDocument/2006/relationships/tags" Target="../tags/tag384.xml"/><Relationship Id="rId17" Type="http://schemas.openxmlformats.org/officeDocument/2006/relationships/image" Target="../media/image9.png"/><Relationship Id="rId16" Type="http://schemas.openxmlformats.org/officeDocument/2006/relationships/image" Target="../media/image15.png"/><Relationship Id="rId15" Type="http://schemas.openxmlformats.org/officeDocument/2006/relationships/tags" Target="../tags/tag383.xml"/><Relationship Id="rId14" Type="http://schemas.openxmlformats.org/officeDocument/2006/relationships/tags" Target="../tags/tag382.xml"/><Relationship Id="rId13" Type="http://schemas.openxmlformats.org/officeDocument/2006/relationships/tags" Target="../tags/tag381.xml"/><Relationship Id="rId12" Type="http://schemas.openxmlformats.org/officeDocument/2006/relationships/tags" Target="../tags/tag380.xml"/><Relationship Id="rId11" Type="http://schemas.openxmlformats.org/officeDocument/2006/relationships/tags" Target="../tags/tag379.xml"/><Relationship Id="rId10" Type="http://schemas.openxmlformats.org/officeDocument/2006/relationships/tags" Target="../tags/tag378.xml"/><Relationship Id="rId1" Type="http://schemas.openxmlformats.org/officeDocument/2006/relationships/tags" Target="../tags/tag373.xml"/></Relationships>
</file>

<file path=ppt/slides/_rels/slide16.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8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1" Type="http://schemas.openxmlformats.org/officeDocument/2006/relationships/notesSlide" Target="../notesSlides/notesSlide16.xml"/><Relationship Id="rId20" Type="http://schemas.openxmlformats.org/officeDocument/2006/relationships/slideLayout" Target="../slideLayouts/slideLayout7.xml"/><Relationship Id="rId2" Type="http://schemas.openxmlformats.org/officeDocument/2006/relationships/tags" Target="../tags/tag386.xml"/><Relationship Id="rId19" Type="http://schemas.openxmlformats.org/officeDocument/2006/relationships/tags" Target="../tags/tag396.xml"/><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9.png"/><Relationship Id="rId15" Type="http://schemas.openxmlformats.org/officeDocument/2006/relationships/tags" Target="../tags/tag395.xml"/><Relationship Id="rId14" Type="http://schemas.openxmlformats.org/officeDocument/2006/relationships/tags" Target="../tags/tag394.xml"/><Relationship Id="rId13" Type="http://schemas.openxmlformats.org/officeDocument/2006/relationships/tags" Target="../tags/tag393.xml"/><Relationship Id="rId12" Type="http://schemas.openxmlformats.org/officeDocument/2006/relationships/tags" Target="../tags/tag39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tags" Target="../tags/tag385.xml"/></Relationships>
</file>

<file path=ppt/slides/_rels/slide17.xml.rels><?xml version="1.0" encoding="UTF-8" standalone="yes"?>
<Relationships xmlns="http://schemas.openxmlformats.org/package/2006/relationships"><Relationship Id="rId9" Type="http://schemas.openxmlformats.org/officeDocument/2006/relationships/tags" Target="../tags/tag401.xml"/><Relationship Id="rId8" Type="http://schemas.openxmlformats.org/officeDocument/2006/relationships/tags" Target="../tags/tag40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9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1" Type="http://schemas.openxmlformats.org/officeDocument/2006/relationships/notesSlide" Target="../notesSlides/notesSlide17.xml"/><Relationship Id="rId20" Type="http://schemas.openxmlformats.org/officeDocument/2006/relationships/slideLayout" Target="../slideLayouts/slideLayout7.xml"/><Relationship Id="rId2" Type="http://schemas.openxmlformats.org/officeDocument/2006/relationships/tags" Target="../tags/tag398.xml"/><Relationship Id="rId19" Type="http://schemas.openxmlformats.org/officeDocument/2006/relationships/tags" Target="../tags/tag408.xml"/><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9.png"/><Relationship Id="rId15" Type="http://schemas.openxmlformats.org/officeDocument/2006/relationships/tags" Target="../tags/tag407.xml"/><Relationship Id="rId14" Type="http://schemas.openxmlformats.org/officeDocument/2006/relationships/tags" Target="../tags/tag406.xml"/><Relationship Id="rId13" Type="http://schemas.openxmlformats.org/officeDocument/2006/relationships/tags" Target="../tags/tag405.xml"/><Relationship Id="rId12" Type="http://schemas.openxmlformats.org/officeDocument/2006/relationships/tags" Target="../tags/tag404.xml"/><Relationship Id="rId11" Type="http://schemas.openxmlformats.org/officeDocument/2006/relationships/tags" Target="../tags/tag403.xml"/><Relationship Id="rId10" Type="http://schemas.openxmlformats.org/officeDocument/2006/relationships/tags" Target="../tags/tag402.xml"/><Relationship Id="rId1" Type="http://schemas.openxmlformats.org/officeDocument/2006/relationships/tags" Target="../tags/tag397.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411.xml"/><Relationship Id="rId3" Type="http://schemas.openxmlformats.org/officeDocument/2006/relationships/image" Target="../media/image9.png"/><Relationship Id="rId2" Type="http://schemas.openxmlformats.org/officeDocument/2006/relationships/tags" Target="../tags/tag410.xml"/><Relationship Id="rId1" Type="http://schemas.openxmlformats.org/officeDocument/2006/relationships/tags" Target="../tags/tag409.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tags" Target="../tags/tag41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5.xml"/><Relationship Id="rId7" Type="http://schemas.openxmlformats.org/officeDocument/2006/relationships/tags" Target="../tags/tag239.xml"/><Relationship Id="rId6" Type="http://schemas.openxmlformats.org/officeDocument/2006/relationships/image" Target="../media/image9.png"/><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20.xml.rels><?xml version="1.0" encoding="UTF-8" standalone="yes"?>
<Relationships xmlns="http://schemas.openxmlformats.org/package/2006/relationships"><Relationship Id="rId9" Type="http://schemas.openxmlformats.org/officeDocument/2006/relationships/image" Target="../media/image20.jpeg"/><Relationship Id="rId8" Type="http://schemas.openxmlformats.org/officeDocument/2006/relationships/tags" Target="../tags/tag416.xml"/><Relationship Id="rId7" Type="http://schemas.openxmlformats.org/officeDocument/2006/relationships/tags" Target="../tags/tag415.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414.xml"/><Relationship Id="rId3" Type="http://schemas.openxmlformats.org/officeDocument/2006/relationships/image" Target="file:///C:\Users\1V994W2\PycharmProjects\PPT_Background_Generation/pic_temp/0_pic_quater_right_down.png" TargetMode="External"/><Relationship Id="rId2" Type="http://schemas.openxmlformats.org/officeDocument/2006/relationships/image" Target="../media/image2.png"/><Relationship Id="rId13" Type="http://schemas.openxmlformats.org/officeDocument/2006/relationships/notesSlide" Target="../notesSlides/notesSlide20.xml"/><Relationship Id="rId12" Type="http://schemas.openxmlformats.org/officeDocument/2006/relationships/slideLayout" Target="../slideLayouts/slideLayout7.xml"/><Relationship Id="rId11" Type="http://schemas.openxmlformats.org/officeDocument/2006/relationships/tags" Target="../tags/tag417.xml"/><Relationship Id="rId10" Type="http://schemas.openxmlformats.org/officeDocument/2006/relationships/image" Target="../media/image9.png"/><Relationship Id="rId1" Type="http://schemas.openxmlformats.org/officeDocument/2006/relationships/tags" Target="../tags/tag413.xml"/></Relationships>
</file>

<file path=ppt/slides/_rels/slide21.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image" Target="../media/image9.png"/><Relationship Id="rId7" Type="http://schemas.openxmlformats.org/officeDocument/2006/relationships/tags" Target="../tags/tag420.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419.xml"/><Relationship Id="rId3" Type="http://schemas.openxmlformats.org/officeDocument/2006/relationships/image" Target="file:///C:\Users\1V994W2\PycharmProjects\PPT_Background_Generation/pic_temp/0_pic_quater_right_down.png" TargetMode="External"/><Relationship Id="rId2" Type="http://schemas.openxmlformats.org/officeDocument/2006/relationships/image" Target="../media/image2.png"/><Relationship Id="rId11" Type="http://schemas.openxmlformats.org/officeDocument/2006/relationships/notesSlide" Target="../notesSlides/notesSlide21.xml"/><Relationship Id="rId10" Type="http://schemas.openxmlformats.org/officeDocument/2006/relationships/slideLayout" Target="../slideLayouts/slideLayout7.xml"/><Relationship Id="rId1" Type="http://schemas.openxmlformats.org/officeDocument/2006/relationships/tags" Target="../tags/tag418.xml"/></Relationships>
</file>

<file path=ppt/slides/_rels/slide22.xml.rels><?xml version="1.0" encoding="UTF-8" standalone="yes"?>
<Relationships xmlns="http://schemas.openxmlformats.org/package/2006/relationships"><Relationship Id="rId9" Type="http://schemas.openxmlformats.org/officeDocument/2006/relationships/tags" Target="../tags/tag425.xml"/><Relationship Id="rId8" Type="http://schemas.openxmlformats.org/officeDocument/2006/relationships/image" Target="../media/image9.png"/><Relationship Id="rId7" Type="http://schemas.openxmlformats.org/officeDocument/2006/relationships/tags" Target="../tags/tag424.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423.xml"/><Relationship Id="rId3" Type="http://schemas.openxmlformats.org/officeDocument/2006/relationships/image" Target="file:///C:\Users\1V994W2\PycharmProjects\PPT_Background_Generation/pic_temp/0_pic_quater_right_down.png" TargetMode="External"/><Relationship Id="rId2" Type="http://schemas.openxmlformats.org/officeDocument/2006/relationships/image" Target="../media/image2.png"/><Relationship Id="rId11" Type="http://schemas.openxmlformats.org/officeDocument/2006/relationships/notesSlide" Target="../notesSlides/notesSlide22.xml"/><Relationship Id="rId10" Type="http://schemas.openxmlformats.org/officeDocument/2006/relationships/slideLayout" Target="../slideLayouts/slideLayout7.xml"/><Relationship Id="rId1" Type="http://schemas.openxmlformats.org/officeDocument/2006/relationships/tags" Target="../tags/tag422.xml"/></Relationships>
</file>

<file path=ppt/slides/_rels/slide23.xml.rels><?xml version="1.0" encoding="UTF-8" standalone="yes"?>
<Relationships xmlns="http://schemas.openxmlformats.org/package/2006/relationships"><Relationship Id="rId9" Type="http://schemas.openxmlformats.org/officeDocument/2006/relationships/tags" Target="../tags/tag430.xml"/><Relationship Id="rId8" Type="http://schemas.openxmlformats.org/officeDocument/2006/relationships/tags" Target="../tags/tag42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7.png"/><Relationship Id="rId5" Type="http://schemas.openxmlformats.org/officeDocument/2006/relationships/tags" Target="../tags/tag42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6.png"/><Relationship Id="rId2" Type="http://schemas.openxmlformats.org/officeDocument/2006/relationships/tags" Target="../tags/tag427.xml"/><Relationship Id="rId14" Type="http://schemas.openxmlformats.org/officeDocument/2006/relationships/notesSlide" Target="../notesSlides/notesSlide23.xml"/><Relationship Id="rId13" Type="http://schemas.openxmlformats.org/officeDocument/2006/relationships/slideLayout" Target="../slideLayouts/slideLayout7.xml"/><Relationship Id="rId12" Type="http://schemas.openxmlformats.org/officeDocument/2006/relationships/tags" Target="../tags/tag431.xml"/><Relationship Id="rId11" Type="http://schemas.openxmlformats.org/officeDocument/2006/relationships/image" Target="../media/image9.png"/><Relationship Id="rId10" Type="http://schemas.openxmlformats.org/officeDocument/2006/relationships/image" Target="../media/image21.png"/><Relationship Id="rId1" Type="http://schemas.openxmlformats.org/officeDocument/2006/relationships/tags" Target="../tags/tag426.xml"/></Relationships>
</file>

<file path=ppt/slides/_rels/slide24.xml.rels><?xml version="1.0" encoding="UTF-8" standalone="yes"?>
<Relationships xmlns="http://schemas.openxmlformats.org/package/2006/relationships"><Relationship Id="rId9" Type="http://schemas.openxmlformats.org/officeDocument/2006/relationships/tags" Target="../tags/tag440.xml"/><Relationship Id="rId8" Type="http://schemas.openxmlformats.org/officeDocument/2006/relationships/tags" Target="../tags/tag439.xml"/><Relationship Id="rId7" Type="http://schemas.openxmlformats.org/officeDocument/2006/relationships/tags" Target="../tags/tag438.xml"/><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tags" Target="../tags/tag435.xml"/><Relationship Id="rId31" Type="http://schemas.openxmlformats.org/officeDocument/2006/relationships/notesSlide" Target="../notesSlides/notesSlide24.xml"/><Relationship Id="rId30" Type="http://schemas.openxmlformats.org/officeDocument/2006/relationships/slideLayout" Target="../slideLayouts/slideLayout7.xml"/><Relationship Id="rId3" Type="http://schemas.openxmlformats.org/officeDocument/2006/relationships/tags" Target="../tags/tag434.xml"/><Relationship Id="rId29" Type="http://schemas.openxmlformats.org/officeDocument/2006/relationships/tags" Target="../tags/tag459.xml"/><Relationship Id="rId28" Type="http://schemas.openxmlformats.org/officeDocument/2006/relationships/image" Target="../media/image9.png"/><Relationship Id="rId27" Type="http://schemas.openxmlformats.org/officeDocument/2006/relationships/tags" Target="../tags/tag458.xml"/><Relationship Id="rId26" Type="http://schemas.openxmlformats.org/officeDocument/2006/relationships/tags" Target="../tags/tag457.xml"/><Relationship Id="rId25" Type="http://schemas.openxmlformats.org/officeDocument/2006/relationships/tags" Target="../tags/tag456.xml"/><Relationship Id="rId24" Type="http://schemas.openxmlformats.org/officeDocument/2006/relationships/tags" Target="../tags/tag455.xml"/><Relationship Id="rId23" Type="http://schemas.openxmlformats.org/officeDocument/2006/relationships/tags" Target="../tags/tag454.xml"/><Relationship Id="rId22" Type="http://schemas.openxmlformats.org/officeDocument/2006/relationships/tags" Target="../tags/tag453.xml"/><Relationship Id="rId21" Type="http://schemas.openxmlformats.org/officeDocument/2006/relationships/tags" Target="../tags/tag452.xml"/><Relationship Id="rId20" Type="http://schemas.openxmlformats.org/officeDocument/2006/relationships/tags" Target="../tags/tag451.xml"/><Relationship Id="rId2" Type="http://schemas.openxmlformats.org/officeDocument/2006/relationships/tags" Target="../tags/tag433.xml"/><Relationship Id="rId19" Type="http://schemas.openxmlformats.org/officeDocument/2006/relationships/tags" Target="../tags/tag450.xml"/><Relationship Id="rId18" Type="http://schemas.openxmlformats.org/officeDocument/2006/relationships/tags" Target="../tags/tag449.xml"/><Relationship Id="rId17" Type="http://schemas.openxmlformats.org/officeDocument/2006/relationships/tags" Target="../tags/tag448.xml"/><Relationship Id="rId16" Type="http://schemas.openxmlformats.org/officeDocument/2006/relationships/tags" Target="../tags/tag447.xml"/><Relationship Id="rId15" Type="http://schemas.openxmlformats.org/officeDocument/2006/relationships/tags" Target="../tags/tag446.xml"/><Relationship Id="rId14" Type="http://schemas.openxmlformats.org/officeDocument/2006/relationships/tags" Target="../tags/tag445.xml"/><Relationship Id="rId13" Type="http://schemas.openxmlformats.org/officeDocument/2006/relationships/tags" Target="../tags/tag444.xml"/><Relationship Id="rId12" Type="http://schemas.openxmlformats.org/officeDocument/2006/relationships/tags" Target="../tags/tag443.xml"/><Relationship Id="rId11" Type="http://schemas.openxmlformats.org/officeDocument/2006/relationships/tags" Target="../tags/tag442.xml"/><Relationship Id="rId10" Type="http://schemas.openxmlformats.org/officeDocument/2006/relationships/tags" Target="../tags/tag441.xml"/><Relationship Id="rId1" Type="http://schemas.openxmlformats.org/officeDocument/2006/relationships/tags" Target="../tags/tag432.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tags" Target="../tags/tag462.xml"/><Relationship Id="rId3" Type="http://schemas.openxmlformats.org/officeDocument/2006/relationships/image" Target="../media/image9.png"/><Relationship Id="rId2" Type="http://schemas.openxmlformats.org/officeDocument/2006/relationships/tags" Target="../tags/tag461.xml"/><Relationship Id="rId1" Type="http://schemas.openxmlformats.org/officeDocument/2006/relationships/tags" Target="../tags/tag460.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464.xml"/><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tags" Target="../tags/tag463.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6.xml"/><Relationship Id="rId3" Type="http://schemas.openxmlformats.org/officeDocument/2006/relationships/tags" Target="../tags/tag465.xml"/><Relationship Id="rId2" Type="http://schemas.openxmlformats.org/officeDocument/2006/relationships/image" Target="../media/image9.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7.xml"/><Relationship Id="rId6" Type="http://schemas.openxmlformats.org/officeDocument/2006/relationships/tags" Target="../tags/tag468.xml"/><Relationship Id="rId5" Type="http://schemas.openxmlformats.org/officeDocument/2006/relationships/image" Target="../media/image9.png"/><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67.xml"/><Relationship Id="rId1" Type="http://schemas.openxmlformats.org/officeDocument/2006/relationships/tags" Target="../tags/tag466.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7.xml"/><Relationship Id="rId6" Type="http://schemas.openxmlformats.org/officeDocument/2006/relationships/tags" Target="../tags/tag471.xml"/><Relationship Id="rId5" Type="http://schemas.openxmlformats.org/officeDocument/2006/relationships/image" Target="../media/image9.png"/><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70.xml"/><Relationship Id="rId1" Type="http://schemas.openxmlformats.org/officeDocument/2006/relationships/tags" Target="../tags/tag469.xml"/></Relationships>
</file>

<file path=ppt/slides/_rels/slide3.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5" Type="http://schemas.openxmlformats.org/officeDocument/2006/relationships/notesSlide" Target="../notesSlides/notesSlide3.xml"/><Relationship Id="rId14" Type="http://schemas.openxmlformats.org/officeDocument/2006/relationships/slideLayout" Target="../slideLayouts/slideLayout25.xml"/><Relationship Id="rId13" Type="http://schemas.openxmlformats.org/officeDocument/2006/relationships/tags" Target="../tags/tag251.xml"/><Relationship Id="rId12" Type="http://schemas.openxmlformats.org/officeDocument/2006/relationships/image" Target="../media/image9.png"/><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tags" Target="../tags/tag240.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4.xml"/><Relationship Id="rId4" Type="http://schemas.openxmlformats.org/officeDocument/2006/relationships/tags" Target="../tags/tag474.xml"/><Relationship Id="rId3" Type="http://schemas.openxmlformats.org/officeDocument/2006/relationships/image" Target="../media/image9.png"/><Relationship Id="rId2" Type="http://schemas.openxmlformats.org/officeDocument/2006/relationships/tags" Target="../tags/tag473.xml"/><Relationship Id="rId1" Type="http://schemas.openxmlformats.org/officeDocument/2006/relationships/tags" Target="../tags/tag472.xml"/></Relationships>
</file>

<file path=ppt/slides/_rels/slide31.xml.rels><?xml version="1.0" encoding="UTF-8" standalone="yes"?>
<Relationships xmlns="http://schemas.openxmlformats.org/package/2006/relationships"><Relationship Id="rId9" Type="http://schemas.openxmlformats.org/officeDocument/2006/relationships/tags" Target="../tags/tag481.xml"/><Relationship Id="rId8" Type="http://schemas.openxmlformats.org/officeDocument/2006/relationships/tags" Target="../tags/tag480.xml"/><Relationship Id="rId7" Type="http://schemas.openxmlformats.org/officeDocument/2006/relationships/tags" Target="../tags/tag479.xml"/><Relationship Id="rId6" Type="http://schemas.openxmlformats.org/officeDocument/2006/relationships/tags" Target="../tags/tag478.xml"/><Relationship Id="rId5" Type="http://schemas.openxmlformats.org/officeDocument/2006/relationships/tags" Target="../tags/tag47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76.xml"/><Relationship Id="rId19" Type="http://schemas.openxmlformats.org/officeDocument/2006/relationships/notesSlide" Target="../notesSlides/notesSlide31.xml"/><Relationship Id="rId18" Type="http://schemas.openxmlformats.org/officeDocument/2006/relationships/slideLayout" Target="../slideLayouts/slideLayout7.xml"/><Relationship Id="rId17" Type="http://schemas.openxmlformats.org/officeDocument/2006/relationships/tags" Target="../tags/tag488.xml"/><Relationship Id="rId16" Type="http://schemas.openxmlformats.org/officeDocument/2006/relationships/image" Target="../media/image9.png"/><Relationship Id="rId15" Type="http://schemas.openxmlformats.org/officeDocument/2006/relationships/tags" Target="../tags/tag487.xml"/><Relationship Id="rId14" Type="http://schemas.openxmlformats.org/officeDocument/2006/relationships/tags" Target="../tags/tag486.xml"/><Relationship Id="rId13" Type="http://schemas.openxmlformats.org/officeDocument/2006/relationships/tags" Target="../tags/tag485.xml"/><Relationship Id="rId12" Type="http://schemas.openxmlformats.org/officeDocument/2006/relationships/tags" Target="../tags/tag484.xml"/><Relationship Id="rId11" Type="http://schemas.openxmlformats.org/officeDocument/2006/relationships/tags" Target="../tags/tag483.xml"/><Relationship Id="rId10" Type="http://schemas.openxmlformats.org/officeDocument/2006/relationships/tags" Target="../tags/tag482.xml"/><Relationship Id="rId1" Type="http://schemas.openxmlformats.org/officeDocument/2006/relationships/tags" Target="../tags/tag475.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11.xml"/><Relationship Id="rId3" Type="http://schemas.openxmlformats.org/officeDocument/2006/relationships/tags" Target="../tags/tag490.xml"/><Relationship Id="rId2" Type="http://schemas.openxmlformats.org/officeDocument/2006/relationships/image" Target="../media/image9.png"/><Relationship Id="rId1" Type="http://schemas.openxmlformats.org/officeDocument/2006/relationships/tags" Target="../tags/tag489.xml"/></Relationships>
</file>

<file path=ppt/slides/_rels/slide4.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tags" Target="../tags/tag259.xml"/><Relationship Id="rId7" Type="http://schemas.openxmlformats.org/officeDocument/2006/relationships/tags" Target="../tags/tag258.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1" Type="http://schemas.openxmlformats.org/officeDocument/2006/relationships/notesSlide" Target="../notesSlides/notesSlide4.xml"/><Relationship Id="rId30" Type="http://schemas.openxmlformats.org/officeDocument/2006/relationships/slideLayout" Target="../slideLayouts/slideLayout25.xml"/><Relationship Id="rId3" Type="http://schemas.openxmlformats.org/officeDocument/2006/relationships/tags" Target="../tags/tag254.xml"/><Relationship Id="rId29" Type="http://schemas.openxmlformats.org/officeDocument/2006/relationships/tags" Target="../tags/tag279.xml"/><Relationship Id="rId28" Type="http://schemas.openxmlformats.org/officeDocument/2006/relationships/image" Target="../media/image9.png"/><Relationship Id="rId27" Type="http://schemas.openxmlformats.org/officeDocument/2006/relationships/tags" Target="../tags/tag278.xml"/><Relationship Id="rId26" Type="http://schemas.openxmlformats.org/officeDocument/2006/relationships/tags" Target="../tags/tag277.xml"/><Relationship Id="rId25" Type="http://schemas.openxmlformats.org/officeDocument/2006/relationships/tags" Target="../tags/tag276.xml"/><Relationship Id="rId24" Type="http://schemas.openxmlformats.org/officeDocument/2006/relationships/tags" Target="../tags/tag275.xml"/><Relationship Id="rId23" Type="http://schemas.openxmlformats.org/officeDocument/2006/relationships/tags" Target="../tags/tag274.xml"/><Relationship Id="rId22" Type="http://schemas.openxmlformats.org/officeDocument/2006/relationships/tags" Target="../tags/tag273.xml"/><Relationship Id="rId21" Type="http://schemas.openxmlformats.org/officeDocument/2006/relationships/tags" Target="../tags/tag272.xml"/><Relationship Id="rId20" Type="http://schemas.openxmlformats.org/officeDocument/2006/relationships/tags" Target="../tags/tag271.xml"/><Relationship Id="rId2" Type="http://schemas.openxmlformats.org/officeDocument/2006/relationships/tags" Target="../tags/tag253.xml"/><Relationship Id="rId19" Type="http://schemas.openxmlformats.org/officeDocument/2006/relationships/tags" Target="../tags/tag270.xml"/><Relationship Id="rId18" Type="http://schemas.openxmlformats.org/officeDocument/2006/relationships/tags" Target="../tags/tag269.xml"/><Relationship Id="rId17" Type="http://schemas.openxmlformats.org/officeDocument/2006/relationships/tags" Target="../tags/tag268.xml"/><Relationship Id="rId16" Type="http://schemas.openxmlformats.org/officeDocument/2006/relationships/tags" Target="../tags/tag267.xml"/><Relationship Id="rId15" Type="http://schemas.openxmlformats.org/officeDocument/2006/relationships/tags" Target="../tags/tag266.xml"/><Relationship Id="rId14" Type="http://schemas.openxmlformats.org/officeDocument/2006/relationships/tags" Target="../tags/tag265.xml"/><Relationship Id="rId13" Type="http://schemas.openxmlformats.org/officeDocument/2006/relationships/tags" Target="../tags/tag264.xml"/><Relationship Id="rId12" Type="http://schemas.openxmlformats.org/officeDocument/2006/relationships/tags" Target="../tags/tag263.xml"/><Relationship Id="rId11" Type="http://schemas.openxmlformats.org/officeDocument/2006/relationships/tags" Target="../tags/tag262.xml"/><Relationship Id="rId10" Type="http://schemas.openxmlformats.org/officeDocument/2006/relationships/tags" Target="../tags/tag261.xml"/><Relationship Id="rId1" Type="http://schemas.openxmlformats.org/officeDocument/2006/relationships/tags" Target="../tags/tag252.xml"/></Relationships>
</file>

<file path=ppt/slides/_rels/slide5.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tags" Target="../tags/tag281.xml"/><Relationship Id="rId17" Type="http://schemas.openxmlformats.org/officeDocument/2006/relationships/notesSlide" Target="../notesSlides/notesSlide5.xml"/><Relationship Id="rId16" Type="http://schemas.openxmlformats.org/officeDocument/2006/relationships/slideLayout" Target="../slideLayouts/slideLayout6.xml"/><Relationship Id="rId15" Type="http://schemas.openxmlformats.org/officeDocument/2006/relationships/tags" Target="../tags/tag293.xml"/><Relationship Id="rId14" Type="http://schemas.openxmlformats.org/officeDocument/2006/relationships/image" Target="../media/image9.png"/><Relationship Id="rId13" Type="http://schemas.openxmlformats.org/officeDocument/2006/relationships/tags" Target="../tags/tag292.xml"/><Relationship Id="rId12" Type="http://schemas.openxmlformats.org/officeDocument/2006/relationships/tags" Target="../tags/tag291.xml"/><Relationship Id="rId11" Type="http://schemas.openxmlformats.org/officeDocument/2006/relationships/tags" Target="../tags/tag290.xml"/><Relationship Id="rId10" Type="http://schemas.openxmlformats.org/officeDocument/2006/relationships/tags" Target="../tags/tag289.xml"/><Relationship Id="rId1" Type="http://schemas.openxmlformats.org/officeDocument/2006/relationships/tags" Target="../tags/tag280.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296.xml"/><Relationship Id="rId3" Type="http://schemas.openxmlformats.org/officeDocument/2006/relationships/image" Target="../media/image9.png"/><Relationship Id="rId2" Type="http://schemas.openxmlformats.org/officeDocument/2006/relationships/tags" Target="../tags/tag295.xml"/><Relationship Id="rId1" Type="http://schemas.openxmlformats.org/officeDocument/2006/relationships/tags" Target="../tags/tag294.xml"/></Relationships>
</file>

<file path=ppt/slides/_rels/slide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301.xml"/><Relationship Id="rId7" Type="http://schemas.openxmlformats.org/officeDocument/2006/relationships/image" Target="../media/image10.jpeg"/><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8.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tags" Target="../tags/tag302.xml"/><Relationship Id="rId1" Type="http://schemas.openxmlformats.org/officeDocument/2006/relationships/tags" Target="../tags/tag297.xml"/></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30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0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04.xml"/><Relationship Id="rId14" Type="http://schemas.openxmlformats.org/officeDocument/2006/relationships/notesSlide" Target="../notesSlides/notesSlide8.xml"/><Relationship Id="rId13" Type="http://schemas.openxmlformats.org/officeDocument/2006/relationships/slideLayout" Target="../slideLayouts/slideLayout7.xml"/><Relationship Id="rId12" Type="http://schemas.openxmlformats.org/officeDocument/2006/relationships/tags" Target="../tags/tag307.xml"/><Relationship Id="rId11" Type="http://schemas.openxmlformats.org/officeDocument/2006/relationships/image" Target="../media/image9.png"/><Relationship Id="rId10" Type="http://schemas.openxmlformats.org/officeDocument/2006/relationships/image" Target="../media/image12.png"/><Relationship Id="rId1" Type="http://schemas.openxmlformats.org/officeDocument/2006/relationships/tags" Target="../tags/tag303.xml"/></Relationships>
</file>

<file path=ppt/slides/_rels/slide9.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1" Type="http://schemas.openxmlformats.org/officeDocument/2006/relationships/notesSlide" Target="../notesSlides/notesSlide9.xml"/><Relationship Id="rId30" Type="http://schemas.openxmlformats.org/officeDocument/2006/relationships/slideLayout" Target="../slideLayouts/slideLayout7.xml"/><Relationship Id="rId3" Type="http://schemas.openxmlformats.org/officeDocument/2006/relationships/tags" Target="../tags/tag310.xml"/><Relationship Id="rId29" Type="http://schemas.openxmlformats.org/officeDocument/2006/relationships/tags" Target="../tags/tag335.xml"/><Relationship Id="rId28" Type="http://schemas.openxmlformats.org/officeDocument/2006/relationships/image" Target="../media/image9.png"/><Relationship Id="rId27" Type="http://schemas.openxmlformats.org/officeDocument/2006/relationships/tags" Target="../tags/tag334.xml"/><Relationship Id="rId26" Type="http://schemas.openxmlformats.org/officeDocument/2006/relationships/tags" Target="../tags/tag333.xml"/><Relationship Id="rId25" Type="http://schemas.openxmlformats.org/officeDocument/2006/relationships/tags" Target="../tags/tag332.xml"/><Relationship Id="rId24" Type="http://schemas.openxmlformats.org/officeDocument/2006/relationships/tags" Target="../tags/tag331.xml"/><Relationship Id="rId23" Type="http://schemas.openxmlformats.org/officeDocument/2006/relationships/tags" Target="../tags/tag330.xml"/><Relationship Id="rId22" Type="http://schemas.openxmlformats.org/officeDocument/2006/relationships/tags" Target="../tags/tag329.xml"/><Relationship Id="rId21" Type="http://schemas.openxmlformats.org/officeDocument/2006/relationships/tags" Target="../tags/tag328.xml"/><Relationship Id="rId20" Type="http://schemas.openxmlformats.org/officeDocument/2006/relationships/tags" Target="../tags/tag327.xml"/><Relationship Id="rId2" Type="http://schemas.openxmlformats.org/officeDocument/2006/relationships/tags" Target="../tags/tag309.xml"/><Relationship Id="rId19" Type="http://schemas.openxmlformats.org/officeDocument/2006/relationships/tags" Target="../tags/tag326.xml"/><Relationship Id="rId18" Type="http://schemas.openxmlformats.org/officeDocument/2006/relationships/tags" Target="../tags/tag325.xml"/><Relationship Id="rId17" Type="http://schemas.openxmlformats.org/officeDocument/2006/relationships/tags" Target="../tags/tag324.xml"/><Relationship Id="rId16" Type="http://schemas.openxmlformats.org/officeDocument/2006/relationships/tags" Target="../tags/tag323.xml"/><Relationship Id="rId15" Type="http://schemas.openxmlformats.org/officeDocument/2006/relationships/tags" Target="../tags/tag322.xml"/><Relationship Id="rId14" Type="http://schemas.openxmlformats.org/officeDocument/2006/relationships/tags" Target="../tags/tag321.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tags" Target="../tags/tag3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1"/>
            </p:custDataLst>
          </p:nvPr>
        </p:nvCxnSpPr>
        <p:spPr>
          <a:xfrm flipV="1">
            <a:off x="506730" y="2129791"/>
            <a:ext cx="0" cy="213487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idx="13"/>
            <p:custDataLst>
              <p:tags r:id="rId2"/>
            </p:custDataLst>
          </p:nvPr>
        </p:nvSpPr>
        <p:spPr/>
        <p:txBody>
          <a:bodyPr wrap="square">
            <a:normAutofit/>
          </a:bodyPr>
          <a:lstStyle/>
          <a:p>
            <a:r>
              <a:rPr lang="zh-CN" altLang="en-US">
                <a:solidFill>
                  <a:schemeClr val="tx1"/>
                </a:solidFill>
              </a:rPr>
              <a:t>模块分离概述</a:t>
            </a:r>
            <a:endParaRPr lang="zh-CN" altLang="en-US">
              <a:solidFill>
                <a:schemeClr val="tx1"/>
              </a:solidFill>
            </a:endParaRPr>
          </a:p>
        </p:txBody>
      </p:sp>
      <p:sp>
        <p:nvSpPr>
          <p:cNvPr id="10" name="副标题 9"/>
          <p:cNvSpPr>
            <a:spLocks noGrp="1"/>
          </p:cNvSpPr>
          <p:nvPr>
            <p:ph type="subTitle" idx="14"/>
            <p:custDataLst>
              <p:tags r:id="rId3"/>
            </p:custDataLst>
          </p:nvPr>
        </p:nvSpPr>
        <p:spPr>
          <a:xfrm>
            <a:off x="932815" y="3461385"/>
            <a:ext cx="4826000" cy="711835"/>
          </a:xfrm>
        </p:spPr>
        <p:txBody>
          <a:bodyPr wrap="square">
            <a:normAutofit/>
          </a:bodyPr>
          <a:lstStyle/>
          <a:p>
            <a:r>
              <a:rPr lang="en-US" altLang="zh-CN">
                <a:solidFill>
                  <a:schemeClr val="tx1"/>
                </a:solidFill>
              </a:rPr>
              <a:t>Vue</a:t>
            </a:r>
            <a:r>
              <a:rPr lang="zh-CN" altLang="en-US">
                <a:solidFill>
                  <a:schemeClr val="tx1"/>
                </a:solidFill>
              </a:rPr>
              <a:t>项目架构优化系列课程</a:t>
            </a:r>
            <a:endParaRPr lang="zh-CN" altLang="en-US">
              <a:solidFill>
                <a:schemeClr val="tx1"/>
              </a:solidFill>
            </a:endParaRPr>
          </a:p>
        </p:txBody>
      </p:sp>
      <p:grpSp>
        <p:nvGrpSpPr>
          <p:cNvPr id="13" name="组合 12"/>
          <p:cNvGrpSpPr/>
          <p:nvPr/>
        </p:nvGrpSpPr>
        <p:grpSpPr>
          <a:xfrm>
            <a:off x="10133330" y="203200"/>
            <a:ext cx="1416050" cy="313690"/>
            <a:chOff x="15405" y="255"/>
            <a:chExt cx="2230" cy="494"/>
          </a:xfrm>
        </p:grpSpPr>
        <p:pic>
          <p:nvPicPr>
            <p:cNvPr id="14" name="图片 13" descr="logo"/>
            <p:cNvPicPr>
              <a:picLocks noChangeAspect="1"/>
            </p:cNvPicPr>
            <p:nvPr/>
          </p:nvPicPr>
          <p:blipFill>
            <a:blip r:embed="rId4" cstate="print"/>
            <a:stretch>
              <a:fillRect/>
            </a:stretch>
          </p:blipFill>
          <p:spPr>
            <a:xfrm>
              <a:off x="15405" y="255"/>
              <a:ext cx="494" cy="494"/>
            </a:xfrm>
            <a:prstGeom prst="rect">
              <a:avLst/>
            </a:prstGeom>
          </p:spPr>
        </p:pic>
        <p:sp>
          <p:nvSpPr>
            <p:cNvPr id="15" name="文本框 14"/>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02</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代码集中</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10" name="矩形 9"/>
          <p:cNvSpPr/>
          <p:nvPr>
            <p:custDataLst>
              <p:tags r:id="rId2"/>
            </p:custDataLst>
          </p:nvPr>
        </p:nvSpPr>
        <p:spPr>
          <a:xfrm>
            <a:off x="0"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nvGrpSpPr>
          <p:cNvPr id="18"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25" name="TextBox 24"/>
          <p:cNvSpPr txBox="1"/>
          <p:nvPr/>
        </p:nvSpPr>
        <p:spPr>
          <a:xfrm>
            <a:off x="464023" y="859809"/>
            <a:ext cx="5336276" cy="830997"/>
          </a:xfrm>
          <a:prstGeom prst="rect">
            <a:avLst/>
          </a:prstGeom>
          <a:noFill/>
        </p:spPr>
        <p:txBody>
          <a:bodyPr wrap="square" rtlCol="0">
            <a:spAutoFit/>
          </a:bodyPr>
          <a:lstStyle/>
          <a:p>
            <a:r>
              <a:rPr lang="zh-CN" altLang="en-US" sz="2400" dirty="0" smtClean="0">
                <a:solidFill>
                  <a:srgbClr val="FF0000"/>
                </a:solidFill>
              </a:rPr>
              <a:t>每个页面内容相似但是一点没有关联</a:t>
            </a:r>
            <a:endParaRPr lang="en-US" altLang="zh-CN" sz="2400" dirty="0" smtClean="0">
              <a:solidFill>
                <a:srgbClr val="FF0000"/>
              </a:solidFill>
            </a:endParaRPr>
          </a:p>
          <a:p>
            <a:r>
              <a:rPr lang="en-US" altLang="zh-CN" sz="2400" dirty="0" smtClean="0">
                <a:solidFill>
                  <a:srgbClr val="FF0000"/>
                </a:solidFill>
              </a:rPr>
              <a:t>(</a:t>
            </a:r>
            <a:r>
              <a:rPr lang="zh-CN" altLang="en-US" sz="2400" dirty="0" smtClean="0">
                <a:solidFill>
                  <a:srgbClr val="FF0000"/>
                </a:solidFill>
              </a:rPr>
              <a:t>非针对任何项目</a:t>
            </a:r>
            <a:r>
              <a:rPr lang="en-US" altLang="zh-CN" sz="2400" dirty="0" smtClean="0">
                <a:solidFill>
                  <a:srgbClr val="FF0000"/>
                </a:solidFill>
              </a:rPr>
              <a:t>)</a:t>
            </a:r>
            <a:endParaRPr lang="zh-CN" altLang="en-US" sz="2400" dirty="0">
              <a:solidFill>
                <a:srgbClr val="FF0000"/>
              </a:solidFill>
            </a:endParaRPr>
          </a:p>
        </p:txBody>
      </p:sp>
      <p:sp>
        <p:nvSpPr>
          <p:cNvPr id="26" name="TextBox 25"/>
          <p:cNvSpPr txBox="1"/>
          <p:nvPr/>
        </p:nvSpPr>
        <p:spPr>
          <a:xfrm>
            <a:off x="2826223" y="1692322"/>
            <a:ext cx="2823950" cy="1476375"/>
          </a:xfrm>
          <a:prstGeom prst="rect">
            <a:avLst/>
          </a:prstGeom>
          <a:noFill/>
        </p:spPr>
        <p:txBody>
          <a:bodyPr wrap="square" rtlCol="0">
            <a:spAutoFit/>
          </a:bodyPr>
          <a:lstStyle/>
          <a:p>
            <a:pPr algn="ctr"/>
            <a:r>
              <a:rPr lang="zh-CN" altLang="en-US" dirty="0" smtClean="0"/>
              <a:t>读取接口</a:t>
            </a:r>
            <a:r>
              <a:rPr lang="en-US" altLang="zh-CN" dirty="0" smtClean="0"/>
              <a:t>a</a:t>
            </a:r>
            <a:endParaRPr lang="en-US" altLang="zh-CN" dirty="0" smtClean="0"/>
          </a:p>
          <a:p>
            <a:pPr algn="ctr"/>
            <a:r>
              <a:rPr lang="zh-CN" altLang="en-US" dirty="0" smtClean="0"/>
              <a:t>读取接口</a:t>
            </a:r>
            <a:r>
              <a:rPr lang="en-US" altLang="zh-CN" dirty="0" smtClean="0"/>
              <a:t>b</a:t>
            </a:r>
            <a:endParaRPr lang="en-US" altLang="zh-CN" dirty="0" smtClean="0"/>
          </a:p>
          <a:p>
            <a:pPr algn="ctr"/>
            <a:r>
              <a:rPr lang="zh-CN" altLang="en-US" dirty="0" smtClean="0"/>
              <a:t>声明方法</a:t>
            </a:r>
            <a:r>
              <a:rPr lang="en-US" altLang="zh-CN" dirty="0" smtClean="0"/>
              <a:t>x</a:t>
            </a:r>
            <a:endParaRPr lang="zh-CN" altLang="en-US" dirty="0" smtClean="0"/>
          </a:p>
          <a:p>
            <a:pPr algn="ctr"/>
            <a:r>
              <a:rPr lang="zh-CN" altLang="en-US" dirty="0" smtClean="0"/>
              <a:t>使用</a:t>
            </a:r>
            <a:r>
              <a:rPr lang="zh-CN" altLang="en-US" dirty="0" smtClean="0"/>
              <a:t>方法</a:t>
            </a:r>
            <a:r>
              <a:rPr lang="en-US" altLang="zh-CN" dirty="0" smtClean="0"/>
              <a:t>x</a:t>
            </a:r>
            <a:endParaRPr lang="en-US" altLang="zh-CN" dirty="0" smtClean="0"/>
          </a:p>
          <a:p>
            <a:pPr algn="ctr"/>
            <a:r>
              <a:rPr lang="zh-CN" altLang="en-US" dirty="0" smtClean="0"/>
              <a:t>页面提示</a:t>
            </a:r>
            <a:r>
              <a:rPr lang="en-US" altLang="zh-CN" dirty="0" smtClean="0"/>
              <a:t>’OK’</a:t>
            </a:r>
            <a:endParaRPr lang="zh-CN" altLang="en-US" dirty="0"/>
          </a:p>
        </p:txBody>
      </p:sp>
      <p:sp>
        <p:nvSpPr>
          <p:cNvPr id="27" name="TextBox 26"/>
          <p:cNvSpPr txBox="1"/>
          <p:nvPr/>
        </p:nvSpPr>
        <p:spPr>
          <a:xfrm>
            <a:off x="2826223" y="3209498"/>
            <a:ext cx="2810302" cy="1476375"/>
          </a:xfrm>
          <a:prstGeom prst="rect">
            <a:avLst/>
          </a:prstGeom>
          <a:noFill/>
        </p:spPr>
        <p:txBody>
          <a:bodyPr wrap="square" rtlCol="0">
            <a:spAutoFit/>
          </a:bodyPr>
          <a:lstStyle/>
          <a:p>
            <a:pPr algn="ctr"/>
            <a:r>
              <a:rPr lang="zh-CN" altLang="en-US" dirty="0" smtClean="0"/>
              <a:t>读取接口</a:t>
            </a:r>
            <a:r>
              <a:rPr lang="en-US" altLang="zh-CN" dirty="0" smtClean="0"/>
              <a:t>a</a:t>
            </a:r>
            <a:endParaRPr lang="en-US" altLang="zh-CN" dirty="0" smtClean="0"/>
          </a:p>
          <a:p>
            <a:pPr algn="ctr"/>
            <a:r>
              <a:rPr lang="zh-CN" altLang="en-US" dirty="0" smtClean="0"/>
              <a:t>读取接口</a:t>
            </a:r>
            <a:r>
              <a:rPr lang="en-US" altLang="zh-CN" dirty="0" smtClean="0"/>
              <a:t>c</a:t>
            </a:r>
            <a:endParaRPr lang="en-US" altLang="zh-CN" dirty="0" smtClean="0"/>
          </a:p>
          <a:p>
            <a:pPr algn="ctr"/>
            <a:r>
              <a:rPr lang="zh-CN" altLang="en-US" dirty="0" smtClean="0"/>
              <a:t>声明方法</a:t>
            </a:r>
            <a:r>
              <a:rPr lang="en-US" altLang="zh-CN" dirty="0" smtClean="0"/>
              <a:t>x</a:t>
            </a:r>
            <a:endParaRPr lang="zh-CN" altLang="en-US" dirty="0" smtClean="0"/>
          </a:p>
          <a:p>
            <a:pPr algn="ctr"/>
            <a:r>
              <a:rPr lang="zh-CN" altLang="en-US" dirty="0" smtClean="0"/>
              <a:t>使用</a:t>
            </a:r>
            <a:r>
              <a:rPr lang="zh-CN" altLang="en-US" dirty="0" smtClean="0"/>
              <a:t>方法</a:t>
            </a:r>
            <a:r>
              <a:rPr lang="en-US" altLang="zh-CN" dirty="0" smtClean="0"/>
              <a:t>x</a:t>
            </a:r>
            <a:endParaRPr lang="en-US" altLang="zh-CN" dirty="0" smtClean="0"/>
          </a:p>
          <a:p>
            <a:pPr algn="ctr"/>
            <a:r>
              <a:rPr lang="zh-CN" altLang="en-US" dirty="0" smtClean="0"/>
              <a:t>页面提示</a:t>
            </a:r>
            <a:r>
              <a:rPr lang="en-US" altLang="zh-CN" dirty="0" smtClean="0"/>
              <a:t>’OK’</a:t>
            </a:r>
            <a:endParaRPr lang="zh-CN" altLang="en-US" dirty="0"/>
          </a:p>
        </p:txBody>
      </p:sp>
      <p:sp>
        <p:nvSpPr>
          <p:cNvPr id="28" name="TextBox 27"/>
          <p:cNvSpPr txBox="1"/>
          <p:nvPr/>
        </p:nvSpPr>
        <p:spPr>
          <a:xfrm>
            <a:off x="2826222" y="4808560"/>
            <a:ext cx="2646529" cy="1476375"/>
          </a:xfrm>
          <a:prstGeom prst="rect">
            <a:avLst/>
          </a:prstGeom>
          <a:noFill/>
        </p:spPr>
        <p:txBody>
          <a:bodyPr wrap="square" rtlCol="0">
            <a:spAutoFit/>
          </a:bodyPr>
          <a:lstStyle/>
          <a:p>
            <a:pPr algn="ctr"/>
            <a:r>
              <a:rPr lang="zh-CN" altLang="en-US" dirty="0" smtClean="0"/>
              <a:t>读取接口</a:t>
            </a:r>
            <a:r>
              <a:rPr lang="en-US" altLang="zh-CN" dirty="0" smtClean="0"/>
              <a:t>a</a:t>
            </a:r>
            <a:endParaRPr lang="en-US" altLang="zh-CN" dirty="0" smtClean="0"/>
          </a:p>
          <a:p>
            <a:pPr algn="ctr"/>
            <a:r>
              <a:rPr lang="zh-CN" altLang="en-US" dirty="0" smtClean="0"/>
              <a:t>读取接口</a:t>
            </a:r>
            <a:r>
              <a:rPr lang="en-US" altLang="zh-CN" dirty="0" smtClean="0"/>
              <a:t>d</a:t>
            </a:r>
            <a:endParaRPr lang="en-US" altLang="zh-CN" dirty="0" smtClean="0"/>
          </a:p>
          <a:p>
            <a:pPr algn="ctr"/>
            <a:r>
              <a:rPr lang="zh-CN" altLang="en-US" dirty="0" smtClean="0"/>
              <a:t>声明方法</a:t>
            </a:r>
            <a:r>
              <a:rPr lang="en-US" altLang="zh-CN" dirty="0" smtClean="0"/>
              <a:t>y</a:t>
            </a:r>
            <a:endParaRPr lang="zh-CN" altLang="en-US" dirty="0" smtClean="0"/>
          </a:p>
          <a:p>
            <a:pPr algn="ctr"/>
            <a:r>
              <a:rPr lang="zh-CN" altLang="en-US" dirty="0" smtClean="0"/>
              <a:t>使用</a:t>
            </a:r>
            <a:r>
              <a:rPr lang="zh-CN" altLang="en-US" dirty="0" smtClean="0"/>
              <a:t>方法</a:t>
            </a:r>
            <a:r>
              <a:rPr lang="en-US" altLang="zh-CN" dirty="0" smtClean="0"/>
              <a:t>x</a:t>
            </a:r>
            <a:endParaRPr lang="en-US" altLang="zh-CN" dirty="0" smtClean="0"/>
          </a:p>
          <a:p>
            <a:pPr algn="ctr"/>
            <a:r>
              <a:rPr lang="zh-CN" altLang="en-US" dirty="0" smtClean="0"/>
              <a:t>页面提示</a:t>
            </a:r>
            <a:r>
              <a:rPr lang="en-US" altLang="zh-CN" dirty="0" smtClean="0"/>
              <a:t>’OK’</a:t>
            </a:r>
            <a:endParaRPr lang="zh-CN" altLang="en-US" dirty="0"/>
          </a:p>
        </p:txBody>
      </p:sp>
      <p:sp>
        <p:nvSpPr>
          <p:cNvPr id="29" name="TextBox 28"/>
          <p:cNvSpPr txBox="1"/>
          <p:nvPr/>
        </p:nvSpPr>
        <p:spPr>
          <a:xfrm>
            <a:off x="6325736" y="1135038"/>
            <a:ext cx="5866264" cy="5015865"/>
          </a:xfrm>
          <a:prstGeom prst="rect">
            <a:avLst/>
          </a:prstGeom>
          <a:noFill/>
        </p:spPr>
        <p:txBody>
          <a:bodyPr wrap="square" rtlCol="0">
            <a:spAutoFit/>
          </a:bodyPr>
          <a:lstStyle/>
          <a:p>
            <a:r>
              <a:rPr lang="zh-CN" altLang="en-US" sz="2000" dirty="0" smtClean="0"/>
              <a:t>我们可以看到 接口</a:t>
            </a:r>
            <a:r>
              <a:rPr lang="en-US" altLang="zh-CN" sz="2000" dirty="0" smtClean="0"/>
              <a:t>a</a:t>
            </a:r>
            <a:r>
              <a:rPr lang="zh-CN" altLang="en-US" sz="2000" dirty="0" smtClean="0"/>
              <a:t>被编写了三遍 </a:t>
            </a:r>
            <a:endParaRPr lang="en-US" altLang="zh-CN" sz="2000" dirty="0" smtClean="0"/>
          </a:p>
          <a:p>
            <a:endParaRPr lang="en-US" altLang="zh-CN" sz="2000" dirty="0" smtClean="0"/>
          </a:p>
          <a:p>
            <a:r>
              <a:rPr lang="en-US" altLang="zh-CN" sz="2000" dirty="0" smtClean="0"/>
              <a:t>(</a:t>
            </a:r>
            <a:r>
              <a:rPr lang="zh-CN" altLang="en-US" sz="2000" dirty="0" smtClean="0"/>
              <a:t>也许你可以说复制粘贴不费啥事情啊 淡定</a:t>
            </a:r>
            <a:r>
              <a:rPr lang="en-US" altLang="zh-CN" sz="2000" dirty="0" smtClean="0"/>
              <a:t>)</a:t>
            </a:r>
            <a:endParaRPr lang="en-US" altLang="zh-CN" sz="2000" dirty="0" smtClean="0"/>
          </a:p>
          <a:p>
            <a:endParaRPr lang="en-US" altLang="zh-CN" sz="2000" dirty="0" smtClean="0"/>
          </a:p>
          <a:p>
            <a:r>
              <a:rPr lang="zh-CN" altLang="en-US" sz="2000" dirty="0" smtClean="0"/>
              <a:t>接口</a:t>
            </a:r>
            <a:r>
              <a:rPr lang="en-US" altLang="zh-CN" sz="2000" dirty="0" smtClean="0"/>
              <a:t>a</a:t>
            </a:r>
            <a:r>
              <a:rPr lang="zh-CN" altLang="en-US" sz="2000" dirty="0" smtClean="0"/>
              <a:t>三遍 </a:t>
            </a:r>
            <a:r>
              <a:rPr lang="en-US" altLang="zh-CN" sz="2000" dirty="0" smtClean="0"/>
              <a:t>,</a:t>
            </a:r>
            <a:r>
              <a:rPr lang="zh-CN" altLang="en-US" sz="2000" dirty="0" smtClean="0"/>
              <a:t>方法</a:t>
            </a:r>
            <a:r>
              <a:rPr lang="en-US" altLang="zh-CN" sz="2000" dirty="0" smtClean="0"/>
              <a:t>x</a:t>
            </a:r>
            <a:r>
              <a:rPr lang="zh-CN" altLang="en-US" sz="2000" dirty="0" smtClean="0"/>
              <a:t>被声明了三处</a:t>
            </a:r>
            <a:r>
              <a:rPr lang="en-US" altLang="zh-CN" sz="2000" dirty="0" smtClean="0"/>
              <a:t>…</a:t>
            </a:r>
            <a:endParaRPr lang="en-US" altLang="zh-CN" sz="2000" dirty="0" smtClean="0"/>
          </a:p>
          <a:p>
            <a:endParaRPr lang="en-US" altLang="zh-CN" sz="2000" dirty="0" smtClean="0"/>
          </a:p>
          <a:p>
            <a:r>
              <a:rPr lang="zh-CN" altLang="en-US" sz="2000" dirty="0" smtClean="0"/>
              <a:t>但是 代码是可运行的</a:t>
            </a:r>
            <a:r>
              <a:rPr lang="en-US" altLang="zh-CN" sz="2000" dirty="0" smtClean="0"/>
              <a:t>…</a:t>
            </a:r>
            <a:endParaRPr lang="en-US" altLang="zh-CN" sz="2000" dirty="0" smtClean="0"/>
          </a:p>
          <a:p>
            <a:endParaRPr lang="en-US" altLang="zh-CN" sz="2000" dirty="0" smtClean="0"/>
          </a:p>
          <a:p>
            <a:r>
              <a:rPr lang="zh-CN" altLang="en-US" sz="2000" dirty="0" smtClean="0"/>
              <a:t>单一页面看是没啥毛病的 像这样在左边一列</a:t>
            </a:r>
            <a:endParaRPr lang="en-US" altLang="zh-CN" sz="2000" dirty="0" smtClean="0"/>
          </a:p>
          <a:p>
            <a:r>
              <a:rPr lang="zh-CN" altLang="en-US" sz="2000" dirty="0" smtClean="0"/>
              <a:t>看起来就别扭了</a:t>
            </a:r>
            <a:endParaRPr lang="en-US" altLang="zh-CN" sz="2000" dirty="0" smtClean="0"/>
          </a:p>
          <a:p>
            <a:endParaRPr lang="en-US" altLang="zh-CN" sz="2000" dirty="0" smtClean="0"/>
          </a:p>
          <a:p>
            <a:r>
              <a:rPr lang="zh-CN" altLang="en-US" sz="2000" dirty="0" smtClean="0"/>
              <a:t>如果：</a:t>
            </a:r>
            <a:endParaRPr lang="en-US" altLang="zh-CN" sz="2000" dirty="0" smtClean="0"/>
          </a:p>
          <a:p>
            <a:endParaRPr lang="en-US" altLang="zh-CN" sz="2000" dirty="0" smtClean="0"/>
          </a:p>
          <a:p>
            <a:r>
              <a:rPr lang="zh-CN" altLang="en-US" sz="2000" dirty="0" smtClean="0"/>
              <a:t>方法</a:t>
            </a:r>
            <a:r>
              <a:rPr lang="en-US" altLang="zh-CN" sz="2000" dirty="0" smtClean="0"/>
              <a:t>x</a:t>
            </a:r>
            <a:r>
              <a:rPr lang="zh-CN" altLang="en-US" sz="2000" dirty="0" smtClean="0"/>
              <a:t>是错误的 接口</a:t>
            </a:r>
            <a:r>
              <a:rPr lang="en-US" altLang="zh-CN" sz="2000" dirty="0" smtClean="0"/>
              <a:t>a</a:t>
            </a:r>
            <a:r>
              <a:rPr lang="zh-CN" altLang="en-US" sz="2000" dirty="0" smtClean="0"/>
              <a:t>少了一个参数</a:t>
            </a:r>
            <a:endParaRPr lang="en-US" altLang="zh-CN" sz="2000" dirty="0" smtClean="0"/>
          </a:p>
          <a:p>
            <a:endParaRPr lang="en-US" altLang="zh-CN" sz="2000" dirty="0" smtClean="0"/>
          </a:p>
          <a:p>
            <a:r>
              <a:rPr lang="zh-CN" altLang="en-US" sz="2000" dirty="0" smtClean="0"/>
              <a:t>那该怎么办 </a:t>
            </a:r>
            <a:r>
              <a:rPr lang="en-US" altLang="zh-CN" sz="2000" dirty="0" smtClean="0"/>
              <a:t>----(</a:t>
            </a:r>
            <a:r>
              <a:rPr lang="zh-CN" altLang="en-US" sz="2000" dirty="0" smtClean="0"/>
              <a:t>全局搜代码</a:t>
            </a:r>
            <a:r>
              <a:rPr lang="en-US" altLang="zh-CN" sz="2000" dirty="0" smtClean="0"/>
              <a:t>…)</a:t>
            </a:r>
            <a:endParaRPr lang="en-US" altLang="zh-CN" sz="2000" dirty="0" smtClean="0"/>
          </a:p>
        </p:txBody>
      </p:sp>
      <p:sp>
        <p:nvSpPr>
          <p:cNvPr id="15" name="矩形 14"/>
          <p:cNvSpPr/>
          <p:nvPr/>
        </p:nvSpPr>
        <p:spPr>
          <a:xfrm>
            <a:off x="491632" y="1910636"/>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A</a:t>
            </a:r>
            <a:endPar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endParaRPr>
          </a:p>
        </p:txBody>
      </p:sp>
      <p:sp>
        <p:nvSpPr>
          <p:cNvPr id="16" name="矩形 15"/>
          <p:cNvSpPr/>
          <p:nvPr/>
        </p:nvSpPr>
        <p:spPr>
          <a:xfrm>
            <a:off x="491660" y="3525132"/>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B</a:t>
            </a:r>
            <a:endPar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endParaRPr>
          </a:p>
        </p:txBody>
      </p:sp>
      <p:sp>
        <p:nvSpPr>
          <p:cNvPr id="17" name="矩形 16"/>
          <p:cNvSpPr/>
          <p:nvPr/>
        </p:nvSpPr>
        <p:spPr>
          <a:xfrm>
            <a:off x="491395" y="5060261"/>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C</a:t>
            </a:r>
            <a:endPar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endParaRPr>
          </a:p>
        </p:txBody>
      </p:sp>
      <p:sp>
        <p:nvSpPr>
          <p:cNvPr id="20" name="Title 6"/>
          <p:cNvSpPr txBox="1"/>
          <p:nvPr>
            <p:custDataLst>
              <p:tags r:id="rId7"/>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a:t>
            </a:r>
            <a:r>
              <a:rPr lang="zh-CN" altLang="en-US"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中重点表现 </a:t>
            </a:r>
            <a:r>
              <a:rPr lang="en-US" altLang="zh-CN"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 </a:t>
            </a:r>
            <a:r>
              <a:rPr lang="zh-CN" altLang="en-US"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共性抽取</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10" name="矩形 9"/>
          <p:cNvSpPr/>
          <p:nvPr>
            <p:custDataLst>
              <p:tags r:id="rId2"/>
            </p:custDataLst>
          </p:nvPr>
        </p:nvSpPr>
        <p:spPr>
          <a:xfrm>
            <a:off x="0"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nvGrpSpPr>
          <p:cNvPr id="2"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25" name="TextBox 24"/>
          <p:cNvSpPr txBox="1"/>
          <p:nvPr/>
        </p:nvSpPr>
        <p:spPr>
          <a:xfrm>
            <a:off x="491318" y="805217"/>
            <a:ext cx="5377219" cy="830997"/>
          </a:xfrm>
          <a:prstGeom prst="rect">
            <a:avLst/>
          </a:prstGeom>
          <a:noFill/>
        </p:spPr>
        <p:txBody>
          <a:bodyPr wrap="square" rtlCol="0">
            <a:spAutoFit/>
          </a:bodyPr>
          <a:lstStyle/>
          <a:p>
            <a:r>
              <a:rPr lang="zh-CN" altLang="en-US" sz="2400" dirty="0" smtClean="0">
                <a:solidFill>
                  <a:srgbClr val="FF0000"/>
                </a:solidFill>
              </a:rPr>
              <a:t>每个页面都使用两个商家的商品</a:t>
            </a:r>
            <a:endParaRPr lang="en-US" altLang="zh-CN" sz="2400" dirty="0" smtClean="0">
              <a:solidFill>
                <a:srgbClr val="FF0000"/>
              </a:solidFill>
            </a:endParaRPr>
          </a:p>
          <a:p>
            <a:r>
              <a:rPr lang="zh-CN" altLang="en-US" sz="2400" dirty="0" smtClean="0">
                <a:solidFill>
                  <a:srgbClr val="FF0000"/>
                </a:solidFill>
              </a:rPr>
              <a:t>工作量会小很多</a:t>
            </a:r>
            <a:endParaRPr lang="zh-CN" altLang="en-US" sz="2400" dirty="0">
              <a:solidFill>
                <a:srgbClr val="FF0000"/>
              </a:solidFill>
            </a:endParaRPr>
          </a:p>
        </p:txBody>
      </p:sp>
      <p:sp>
        <p:nvSpPr>
          <p:cNvPr id="26" name="TextBox 25"/>
          <p:cNvSpPr txBox="1"/>
          <p:nvPr/>
        </p:nvSpPr>
        <p:spPr>
          <a:xfrm>
            <a:off x="2838288" y="1706292"/>
            <a:ext cx="2387222" cy="1200329"/>
          </a:xfrm>
          <a:prstGeom prst="rect">
            <a:avLst/>
          </a:prstGeom>
          <a:noFill/>
        </p:spPr>
        <p:txBody>
          <a:bodyPr wrap="square" rtlCol="0">
            <a:spAutoFit/>
          </a:bodyPr>
          <a:lstStyle/>
          <a:p>
            <a:pPr algn="ctr"/>
            <a:r>
              <a:rPr lang="zh-CN" altLang="en-US" dirty="0" smtClean="0"/>
              <a:t>读取接口</a:t>
            </a:r>
            <a:r>
              <a:rPr lang="en-US" altLang="zh-CN" dirty="0" smtClean="0"/>
              <a:t>$</a:t>
            </a:r>
            <a:r>
              <a:rPr lang="en-US" altLang="zh-CN" dirty="0" err="1" smtClean="0"/>
              <a:t>api.a</a:t>
            </a:r>
            <a:endParaRPr lang="en-US" altLang="zh-CN" dirty="0" smtClean="0"/>
          </a:p>
          <a:p>
            <a:pPr algn="ctr"/>
            <a:r>
              <a:rPr lang="zh-CN" altLang="en-US" dirty="0" smtClean="0"/>
              <a:t>读取接口 </a:t>
            </a:r>
            <a:r>
              <a:rPr lang="en-US" altLang="zh-CN" dirty="0" smtClean="0"/>
              <a:t>$</a:t>
            </a:r>
            <a:r>
              <a:rPr lang="en-US" altLang="zh-CN" dirty="0" err="1" smtClean="0"/>
              <a:t>api.b</a:t>
            </a:r>
            <a:endParaRPr lang="en-US" altLang="zh-CN" dirty="0" smtClean="0"/>
          </a:p>
          <a:p>
            <a:pPr algn="ctr"/>
            <a:r>
              <a:rPr lang="zh-CN" altLang="en-US" dirty="0" smtClean="0"/>
              <a:t>使用方法 </a:t>
            </a:r>
            <a:r>
              <a:rPr lang="en-US" altLang="zh-CN" dirty="0" smtClean="0"/>
              <a:t>$</a:t>
            </a:r>
            <a:r>
              <a:rPr lang="en-US" altLang="zh-CN" dirty="0" err="1" smtClean="0"/>
              <a:t>util.x</a:t>
            </a:r>
            <a:endParaRPr lang="en-US" altLang="zh-CN" dirty="0" smtClean="0"/>
          </a:p>
          <a:p>
            <a:pPr algn="ctr"/>
            <a:r>
              <a:rPr lang="en-US" altLang="zh-CN" dirty="0" smtClean="0"/>
              <a:t>$</a:t>
            </a:r>
            <a:r>
              <a:rPr lang="en-US" altLang="zh-CN" dirty="0" err="1" smtClean="0"/>
              <a:t>util.ok</a:t>
            </a:r>
            <a:endParaRPr lang="zh-CN" altLang="en-US" dirty="0"/>
          </a:p>
        </p:txBody>
      </p:sp>
      <p:sp>
        <p:nvSpPr>
          <p:cNvPr id="29" name="TextBox 28"/>
          <p:cNvSpPr txBox="1"/>
          <p:nvPr/>
        </p:nvSpPr>
        <p:spPr>
          <a:xfrm>
            <a:off x="6325736" y="1135038"/>
            <a:ext cx="5866264" cy="400110"/>
          </a:xfrm>
          <a:prstGeom prst="rect">
            <a:avLst/>
          </a:prstGeom>
          <a:noFill/>
        </p:spPr>
        <p:txBody>
          <a:bodyPr wrap="square" rtlCol="0">
            <a:spAutoFit/>
          </a:bodyPr>
          <a:lstStyle/>
          <a:p>
            <a:r>
              <a:rPr lang="zh-CN" altLang="en-US" sz="2000" dirty="0" smtClean="0"/>
              <a:t>简单的抽取</a:t>
            </a:r>
            <a:endParaRPr lang="en-US" altLang="zh-CN" sz="2000" dirty="0" smtClean="0"/>
          </a:p>
        </p:txBody>
      </p:sp>
      <p:sp>
        <p:nvSpPr>
          <p:cNvPr id="15" name="矩形 14"/>
          <p:cNvSpPr/>
          <p:nvPr/>
        </p:nvSpPr>
        <p:spPr>
          <a:xfrm>
            <a:off x="6107691" y="3673286"/>
            <a:ext cx="2954656"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接口模块</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6" name="矩形 15"/>
          <p:cNvSpPr/>
          <p:nvPr/>
        </p:nvSpPr>
        <p:spPr>
          <a:xfrm>
            <a:off x="6107230" y="2539299"/>
            <a:ext cx="4339651"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公共方法模块</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 name="TextBox 16"/>
          <p:cNvSpPr txBox="1"/>
          <p:nvPr/>
        </p:nvSpPr>
        <p:spPr>
          <a:xfrm>
            <a:off x="3019566" y="3141259"/>
            <a:ext cx="2387222" cy="1200329"/>
          </a:xfrm>
          <a:prstGeom prst="rect">
            <a:avLst/>
          </a:prstGeom>
          <a:noFill/>
        </p:spPr>
        <p:txBody>
          <a:bodyPr wrap="square" rtlCol="0">
            <a:spAutoFit/>
          </a:bodyPr>
          <a:lstStyle/>
          <a:p>
            <a:pPr algn="ctr"/>
            <a:r>
              <a:rPr lang="zh-CN" altLang="en-US" dirty="0" smtClean="0"/>
              <a:t>读取接口</a:t>
            </a:r>
            <a:r>
              <a:rPr lang="en-US" altLang="zh-CN" dirty="0" smtClean="0"/>
              <a:t>$</a:t>
            </a:r>
            <a:r>
              <a:rPr lang="en-US" altLang="zh-CN" dirty="0" err="1" smtClean="0"/>
              <a:t>api.a</a:t>
            </a:r>
            <a:endParaRPr lang="en-US" altLang="zh-CN" dirty="0" smtClean="0"/>
          </a:p>
          <a:p>
            <a:pPr algn="ctr"/>
            <a:r>
              <a:rPr lang="zh-CN" altLang="en-US" dirty="0" smtClean="0"/>
              <a:t>读取接口 </a:t>
            </a:r>
            <a:r>
              <a:rPr lang="en-US" altLang="zh-CN" dirty="0" smtClean="0"/>
              <a:t>$</a:t>
            </a:r>
            <a:r>
              <a:rPr lang="en-US" altLang="zh-CN" dirty="0" err="1" smtClean="0"/>
              <a:t>api.c</a:t>
            </a:r>
            <a:endParaRPr lang="en-US" altLang="zh-CN" dirty="0" smtClean="0"/>
          </a:p>
          <a:p>
            <a:pPr algn="ctr"/>
            <a:r>
              <a:rPr lang="zh-CN" altLang="en-US" dirty="0" smtClean="0"/>
              <a:t>使用方法 </a:t>
            </a:r>
            <a:r>
              <a:rPr lang="en-US" altLang="zh-CN" dirty="0" smtClean="0"/>
              <a:t>$</a:t>
            </a:r>
            <a:r>
              <a:rPr lang="en-US" altLang="zh-CN" dirty="0" err="1" smtClean="0"/>
              <a:t>util.x</a:t>
            </a:r>
            <a:endParaRPr lang="en-US" altLang="zh-CN" dirty="0" smtClean="0"/>
          </a:p>
          <a:p>
            <a:pPr algn="ctr"/>
            <a:r>
              <a:rPr lang="en-US" altLang="zh-CN" dirty="0" smtClean="0"/>
              <a:t>$</a:t>
            </a:r>
            <a:r>
              <a:rPr lang="en-US" altLang="zh-CN" dirty="0" err="1" smtClean="0"/>
              <a:t>util.ok</a:t>
            </a:r>
            <a:endParaRPr lang="zh-CN" altLang="en-US" dirty="0"/>
          </a:p>
        </p:txBody>
      </p:sp>
      <p:sp>
        <p:nvSpPr>
          <p:cNvPr id="18" name="TextBox 17"/>
          <p:cNvSpPr txBox="1"/>
          <p:nvPr/>
        </p:nvSpPr>
        <p:spPr>
          <a:xfrm>
            <a:off x="2939954" y="4753970"/>
            <a:ext cx="2387222" cy="1200329"/>
          </a:xfrm>
          <a:prstGeom prst="rect">
            <a:avLst/>
          </a:prstGeom>
          <a:noFill/>
        </p:spPr>
        <p:txBody>
          <a:bodyPr wrap="square" rtlCol="0">
            <a:spAutoFit/>
          </a:bodyPr>
          <a:lstStyle/>
          <a:p>
            <a:pPr algn="ctr"/>
            <a:r>
              <a:rPr lang="zh-CN" altLang="en-US" dirty="0" smtClean="0"/>
              <a:t>读取接口</a:t>
            </a:r>
            <a:r>
              <a:rPr lang="en-US" altLang="zh-CN" dirty="0" smtClean="0"/>
              <a:t>$</a:t>
            </a:r>
            <a:r>
              <a:rPr lang="en-US" altLang="zh-CN" dirty="0" err="1" smtClean="0"/>
              <a:t>api.a</a:t>
            </a:r>
            <a:endParaRPr lang="en-US" altLang="zh-CN" dirty="0" smtClean="0"/>
          </a:p>
          <a:p>
            <a:pPr algn="ctr"/>
            <a:r>
              <a:rPr lang="zh-CN" altLang="en-US" dirty="0" smtClean="0"/>
              <a:t>读取接口 </a:t>
            </a:r>
            <a:r>
              <a:rPr lang="en-US" altLang="zh-CN" dirty="0" smtClean="0"/>
              <a:t>$</a:t>
            </a:r>
            <a:r>
              <a:rPr lang="en-US" altLang="zh-CN" dirty="0" err="1" smtClean="0"/>
              <a:t>api.d</a:t>
            </a:r>
            <a:endParaRPr lang="en-US" altLang="zh-CN" dirty="0" smtClean="0"/>
          </a:p>
          <a:p>
            <a:pPr algn="ctr"/>
            <a:r>
              <a:rPr lang="zh-CN" altLang="en-US" dirty="0" smtClean="0"/>
              <a:t>使用方法 </a:t>
            </a:r>
            <a:r>
              <a:rPr lang="en-US" altLang="zh-CN" dirty="0" smtClean="0"/>
              <a:t>$</a:t>
            </a:r>
            <a:r>
              <a:rPr lang="en-US" altLang="zh-CN" dirty="0" err="1" smtClean="0"/>
              <a:t>util.x</a:t>
            </a:r>
            <a:endParaRPr lang="en-US" altLang="zh-CN" dirty="0" smtClean="0"/>
          </a:p>
          <a:p>
            <a:pPr algn="ctr"/>
            <a:r>
              <a:rPr lang="en-US" altLang="zh-CN" dirty="0" smtClean="0"/>
              <a:t>$</a:t>
            </a:r>
            <a:r>
              <a:rPr lang="en-US" altLang="zh-CN" dirty="0" err="1" smtClean="0"/>
              <a:t>util.ok</a:t>
            </a:r>
            <a:endParaRPr lang="zh-CN" altLang="en-US" dirty="0"/>
          </a:p>
        </p:txBody>
      </p:sp>
      <p:cxnSp>
        <p:nvCxnSpPr>
          <p:cNvPr id="20" name="直接箭头连接符 19"/>
          <p:cNvCxnSpPr/>
          <p:nvPr/>
        </p:nvCxnSpPr>
        <p:spPr>
          <a:xfrm flipV="1">
            <a:off x="2661313" y="2210937"/>
            <a:ext cx="545911" cy="109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838734" y="3534770"/>
            <a:ext cx="532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658983" y="5063319"/>
            <a:ext cx="698366" cy="21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885690" y="1903095"/>
            <a:ext cx="969645"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912995" y="2224405"/>
            <a:ext cx="899795" cy="681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5076967" y="3057099"/>
            <a:ext cx="791570" cy="300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5076967" y="3220872"/>
            <a:ext cx="832514" cy="38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967785" y="3330054"/>
            <a:ext cx="859809" cy="1610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981433" y="3330054"/>
            <a:ext cx="968991" cy="1897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909820" y="2539365"/>
            <a:ext cx="988060" cy="1439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981433" y="3957851"/>
            <a:ext cx="928048" cy="177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995081" y="4148919"/>
            <a:ext cx="928047" cy="137842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25736" y="4767617"/>
            <a:ext cx="5866264" cy="1631216"/>
          </a:xfrm>
          <a:prstGeom prst="rect">
            <a:avLst/>
          </a:prstGeom>
          <a:noFill/>
        </p:spPr>
        <p:txBody>
          <a:bodyPr wrap="square" rtlCol="0">
            <a:spAutoFit/>
          </a:bodyPr>
          <a:lstStyle/>
          <a:p>
            <a:r>
              <a:rPr lang="zh-CN" altLang="en-US" sz="2000" dirty="0" smtClean="0"/>
              <a:t>在此</a:t>
            </a:r>
            <a:r>
              <a:rPr lang="zh-CN" altLang="en-US" sz="2000" dirty="0" smtClean="0"/>
              <a:t>基础</a:t>
            </a:r>
            <a:r>
              <a:rPr lang="zh-CN" altLang="en-US" sz="2000" dirty="0" smtClean="0"/>
              <a:t>上可以玩出更多花样</a:t>
            </a:r>
            <a:endParaRPr lang="en-US" altLang="zh-CN" sz="2000" dirty="0" smtClean="0"/>
          </a:p>
          <a:p>
            <a:r>
              <a:rPr lang="en-US" altLang="zh-CN" sz="2000" dirty="0" smtClean="0"/>
              <a:t>-- </a:t>
            </a:r>
            <a:r>
              <a:rPr lang="zh-CN" altLang="en-US" sz="2000" dirty="0" smtClean="0"/>
              <a:t>挂载</a:t>
            </a:r>
            <a:r>
              <a:rPr lang="en-US" altLang="zh-CN" sz="2000" dirty="0" err="1" smtClean="0"/>
              <a:t>vue</a:t>
            </a:r>
            <a:r>
              <a:rPr lang="zh-CN" altLang="en-US" sz="2000" dirty="0" smtClean="0"/>
              <a:t>核心 </a:t>
            </a:r>
            <a:r>
              <a:rPr lang="en-US" altLang="zh-CN" sz="2000" dirty="0" smtClean="0"/>
              <a:t>(</a:t>
            </a:r>
            <a:r>
              <a:rPr lang="en-US" altLang="zh-CN" sz="2000" dirty="0" err="1" smtClean="0"/>
              <a:t>this.$api.xxx</a:t>
            </a:r>
            <a:r>
              <a:rPr lang="en-US" altLang="zh-CN" sz="2000" dirty="0" smtClean="0"/>
              <a:t> </a:t>
            </a:r>
            <a:r>
              <a:rPr lang="zh-CN" altLang="en-US" sz="2000" dirty="0" smtClean="0"/>
              <a:t>和 </a:t>
            </a:r>
            <a:r>
              <a:rPr lang="en-US" altLang="zh-CN" sz="2000" dirty="0" err="1" smtClean="0"/>
              <a:t>this.$util.xxx</a:t>
            </a:r>
            <a:r>
              <a:rPr lang="en-US" altLang="zh-CN" sz="2000" dirty="0" smtClean="0"/>
              <a:t>)</a:t>
            </a:r>
            <a:endParaRPr lang="en-US" altLang="zh-CN" sz="2000" dirty="0" smtClean="0"/>
          </a:p>
          <a:p>
            <a:r>
              <a:rPr lang="en-US" altLang="zh-CN" sz="2000" dirty="0" smtClean="0"/>
              <a:t>-- </a:t>
            </a:r>
            <a:r>
              <a:rPr lang="zh-CN" altLang="en-US" sz="2000" dirty="0" smtClean="0"/>
              <a:t>接口提前处理数据格式</a:t>
            </a:r>
            <a:endParaRPr lang="en-US" altLang="zh-CN" sz="2000" dirty="0" smtClean="0"/>
          </a:p>
          <a:p>
            <a:r>
              <a:rPr lang="en-US" altLang="zh-CN" sz="2000" dirty="0" smtClean="0"/>
              <a:t>-- </a:t>
            </a:r>
            <a:r>
              <a:rPr lang="zh-CN" altLang="en-US" sz="2000" dirty="0" smtClean="0"/>
              <a:t>接口负责转换前端参数为后台要求格式</a:t>
            </a:r>
            <a:endParaRPr lang="en-US" altLang="zh-CN" sz="2000" dirty="0" smtClean="0"/>
          </a:p>
          <a:p>
            <a:r>
              <a:rPr lang="en-US" altLang="zh-CN" sz="2000" dirty="0" smtClean="0"/>
              <a:t>-- </a:t>
            </a:r>
            <a:r>
              <a:rPr lang="zh-CN" altLang="en-US" sz="2000" dirty="0" smtClean="0"/>
              <a:t>提示信息框统一换样式</a:t>
            </a:r>
            <a:endParaRPr lang="en-US" altLang="zh-CN" sz="2000" dirty="0" smtClean="0"/>
          </a:p>
        </p:txBody>
      </p:sp>
      <p:cxnSp>
        <p:nvCxnSpPr>
          <p:cNvPr id="53" name="直接连接符 52"/>
          <p:cNvCxnSpPr/>
          <p:nvPr/>
        </p:nvCxnSpPr>
        <p:spPr>
          <a:xfrm>
            <a:off x="4490113" y="2770496"/>
            <a:ext cx="1473959" cy="1378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639945" y="4203700"/>
            <a:ext cx="1229360" cy="2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4585335" y="4345940"/>
            <a:ext cx="1326515" cy="1481455"/>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91632" y="1746860"/>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A</a:t>
            </a:r>
            <a:endPar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endParaRPr>
          </a:p>
        </p:txBody>
      </p:sp>
      <p:sp>
        <p:nvSpPr>
          <p:cNvPr id="35" name="矩形 34"/>
          <p:cNvSpPr/>
          <p:nvPr/>
        </p:nvSpPr>
        <p:spPr>
          <a:xfrm>
            <a:off x="491660" y="3361356"/>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B</a:t>
            </a:r>
            <a:endPar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endParaRPr>
          </a:p>
        </p:txBody>
      </p:sp>
      <p:sp>
        <p:nvSpPr>
          <p:cNvPr id="37" name="矩形 36"/>
          <p:cNvSpPr/>
          <p:nvPr/>
        </p:nvSpPr>
        <p:spPr>
          <a:xfrm>
            <a:off x="491395" y="4896485"/>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C</a:t>
            </a:r>
            <a:endPar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endParaRPr>
          </a:p>
        </p:txBody>
      </p:sp>
      <p:sp>
        <p:nvSpPr>
          <p:cNvPr id="39" name="Title 6"/>
          <p:cNvSpPr txBox="1"/>
          <p:nvPr>
            <p:custDataLst>
              <p:tags r:id="rId7"/>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a:t>
            </a:r>
            <a:r>
              <a:rPr lang="zh-CN" altLang="en-US"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中重点表现 </a:t>
            </a:r>
            <a:r>
              <a:rPr lang="en-US" altLang="zh-CN"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 </a:t>
            </a:r>
            <a:r>
              <a:rPr lang="zh-CN" altLang="en-US"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共性抽取</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代码集中优势之一</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木</a:t>
            </a:r>
            <a:r>
              <a:rPr lang="en-US" altLang="zh-CN" sz="2400" b="1" spc="100" dirty="0">
                <a:solidFill>
                  <a:schemeClr val="tx1">
                    <a:lumMod val="85000"/>
                    <a:lumOff val="15000"/>
                  </a:schemeClr>
                </a:solidFill>
                <a:uFillTx/>
                <a:latin typeface="Arial" panose="020B0604020202020204" pitchFamily="34" charset="0"/>
                <a:ea typeface="微软雅黑" panose="020B0503020204020204" charset="-122"/>
              </a:rPr>
              <a:t>“</a:t>
            </a: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朽</a:t>
            </a:r>
            <a:r>
              <a:rPr lang="en-US" altLang="zh-CN" sz="2400" b="1" spc="100" dirty="0">
                <a:solidFill>
                  <a:schemeClr val="tx1">
                    <a:lumMod val="85000"/>
                    <a:lumOff val="15000"/>
                  </a:schemeClr>
                </a:solidFill>
                <a:uFillTx/>
                <a:latin typeface="Arial" panose="020B0604020202020204" pitchFamily="34" charset="0"/>
                <a:ea typeface="微软雅黑" panose="020B0503020204020204" charset="-122"/>
              </a:rPr>
              <a:t>”</a:t>
            </a: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于林，风必摧之</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pic>
        <p:nvPicPr>
          <p:cNvPr id="2" name="图片 1" descr="5"/>
          <p:cNvPicPr>
            <a:picLocks noChangeAspect="1"/>
          </p:cNvPicPr>
          <p:nvPr/>
        </p:nvPicPr>
        <p:blipFill>
          <a:blip r:embed="rId16" cstate="print"/>
          <a:stretch>
            <a:fillRect/>
          </a:stretch>
        </p:blipFill>
        <p:spPr>
          <a:xfrm>
            <a:off x="4964430" y="1371600"/>
            <a:ext cx="6320790" cy="3931285"/>
          </a:xfrm>
          <a:prstGeom prst="rect">
            <a:avLst/>
          </a:prstGeom>
        </p:spPr>
      </p:pic>
      <p:grpSp>
        <p:nvGrpSpPr>
          <p:cNvPr id="14"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lstStyle/>
            <a:p>
              <a:r>
                <a:rPr lang="zh-CN" altLang="en-US"/>
                <a:t>方便互相借鉴评审</a:t>
              </a:r>
              <a:endParaRPr lang="zh-CN" altLang="en-US"/>
            </a:p>
          </p:txBody>
        </p:sp>
      </p:grpSp>
      <p:grpSp>
        <p:nvGrpSpPr>
          <p:cNvPr id="3" name="组合 2"/>
          <p:cNvGrpSpPr/>
          <p:nvPr/>
        </p:nvGrpSpPr>
        <p:grpSpPr>
          <a:xfrm>
            <a:off x="977900" y="3296285"/>
            <a:ext cx="2734310" cy="368300"/>
            <a:chOff x="1306" y="4440"/>
            <a:chExt cx="3883" cy="580"/>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580"/>
            </a:xfrm>
            <a:prstGeom prst="rect">
              <a:avLst/>
            </a:prstGeom>
            <a:noFill/>
          </p:spPr>
          <p:txBody>
            <a:bodyPr wrap="square" rtlCol="0">
              <a:spAutoFit/>
            </a:bodyPr>
            <a:lstStyle/>
            <a:p>
              <a:r>
                <a:rPr lang="zh-CN" altLang="en-US"/>
                <a:t>错误代码一目了然</a:t>
              </a:r>
              <a:endParaRPr lang="zh-CN" altLang="en-US"/>
            </a:p>
          </p:txBody>
        </p:sp>
      </p:grpSp>
      <p:grpSp>
        <p:nvGrpSpPr>
          <p:cNvPr id="9" name="组合 8"/>
          <p:cNvGrpSpPr/>
          <p:nvPr/>
        </p:nvGrpSpPr>
        <p:grpSpPr>
          <a:xfrm>
            <a:off x="977900" y="386778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lstStyle/>
            <a:p>
              <a:r>
                <a:rPr lang="zh-CN" altLang="en-US"/>
                <a:t>逻辑处理去劣存精</a:t>
              </a:r>
              <a:endParaRPr lang="zh-CN" altLang="en-US"/>
            </a:p>
          </p:txBody>
        </p:sp>
      </p:grpSp>
      <p:sp>
        <p:nvSpPr>
          <p:cNvPr id="13" name="文本框 12"/>
          <p:cNvSpPr txBox="1"/>
          <p:nvPr/>
        </p:nvSpPr>
        <p:spPr>
          <a:xfrm>
            <a:off x="5423535" y="5515610"/>
            <a:ext cx="5162550" cy="306705"/>
          </a:xfrm>
          <a:prstGeom prst="rect">
            <a:avLst/>
          </a:prstGeom>
          <a:noFill/>
        </p:spPr>
        <p:txBody>
          <a:bodyPr wrap="square" rtlCol="0">
            <a:spAutoFit/>
          </a:bodyPr>
          <a:lstStyle/>
          <a:p>
            <a:r>
              <a:rPr lang="zh-CN" altLang="en-US" sz="1400"/>
              <a:t>找出图中不是兔子的生物，是不是比</a:t>
            </a:r>
            <a:r>
              <a:rPr lang="en-US" altLang="zh-CN" sz="1400"/>
              <a:t>12306</a:t>
            </a:r>
            <a:r>
              <a:rPr lang="zh-CN" altLang="en-US" sz="1400"/>
              <a:t>的验证码简单多了？</a:t>
            </a:r>
            <a:endParaRPr lang="zh-CN" altLang="en-US" sz="1400"/>
          </a:p>
        </p:txBody>
      </p:sp>
      <p:grpSp>
        <p:nvGrpSpPr>
          <p:cNvPr id="6" name="组合 5"/>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7"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8"/>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代码集中优势之一</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00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smtClean="0">
                <a:solidFill>
                  <a:schemeClr val="tx1">
                    <a:lumMod val="85000"/>
                    <a:lumOff val="15000"/>
                  </a:schemeClr>
                </a:solidFill>
                <a:uFillTx/>
                <a:latin typeface="Arial" panose="020B0604020202020204" pitchFamily="34" charset="0"/>
                <a:ea typeface="微软雅黑" panose="020B0503020204020204" charset="-122"/>
              </a:rPr>
              <a:t>代码体现 </a:t>
            </a:r>
            <a:r>
              <a:rPr lang="en-US" altLang="zh-CN" sz="2400" b="1" spc="100" dirty="0" smtClean="0">
                <a:solidFill>
                  <a:schemeClr val="tx1">
                    <a:lumMod val="85000"/>
                    <a:lumOff val="15000"/>
                  </a:schemeClr>
                </a:solidFill>
                <a:uFillTx/>
                <a:latin typeface="Arial" panose="020B0604020202020204" pitchFamily="34" charset="0"/>
                <a:ea typeface="微软雅黑" panose="020B0503020204020204" charset="-122"/>
              </a:rPr>
              <a:t>($</a:t>
            </a:r>
            <a:r>
              <a:rPr lang="en-US" altLang="zh-CN" sz="2400" b="1" spc="100" dirty="0" err="1" smtClean="0">
                <a:solidFill>
                  <a:schemeClr val="tx1">
                    <a:lumMod val="85000"/>
                    <a:lumOff val="15000"/>
                  </a:schemeClr>
                </a:solidFill>
                <a:uFillTx/>
                <a:latin typeface="Arial" panose="020B0604020202020204" pitchFamily="34" charset="0"/>
                <a:ea typeface="微软雅黑" panose="020B0503020204020204" charset="-122"/>
              </a:rPr>
              <a:t>api</a:t>
            </a:r>
            <a:r>
              <a:rPr lang="en-US" altLang="zh-CN" sz="2400" b="1" spc="100" dirty="0" smtClean="0">
                <a:solidFill>
                  <a:schemeClr val="tx1">
                    <a:lumMod val="85000"/>
                    <a:lumOff val="15000"/>
                  </a:schemeClr>
                </a:solidFill>
                <a:uFillTx/>
                <a:latin typeface="Arial" panose="020B0604020202020204" pitchFamily="34" charset="0"/>
                <a:ea typeface="微软雅黑" panose="020B0503020204020204" charset="-122"/>
              </a:rPr>
              <a:t> </a:t>
            </a:r>
            <a:r>
              <a:rPr lang="zh-CN" altLang="en-US" sz="2400" b="1" spc="100" dirty="0" smtClean="0">
                <a:solidFill>
                  <a:schemeClr val="tx1">
                    <a:lumMod val="85000"/>
                    <a:lumOff val="15000"/>
                  </a:schemeClr>
                </a:solidFill>
                <a:uFillTx/>
                <a:latin typeface="Arial" panose="020B0604020202020204" pitchFamily="34" charset="0"/>
                <a:ea typeface="微软雅黑" panose="020B0503020204020204" charset="-122"/>
              </a:rPr>
              <a:t>接口模块</a:t>
            </a:r>
            <a:r>
              <a:rPr lang="en-US" altLang="zh-CN" sz="2400" b="1" spc="100" dirty="0" smtClean="0">
                <a:solidFill>
                  <a:schemeClr val="tx1">
                    <a:lumMod val="85000"/>
                    <a:lumOff val="15000"/>
                  </a:schemeClr>
                </a:solidFill>
                <a:uFillTx/>
                <a:latin typeface="Arial" panose="020B0604020202020204" pitchFamily="34" charset="0"/>
                <a:ea typeface="微软雅黑" panose="020B0503020204020204" charset="-122"/>
              </a:rPr>
              <a:t>)</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3" name="组合 13"/>
          <p:cNvGrpSpPr/>
          <p:nvPr/>
        </p:nvGrpSpPr>
        <p:grpSpPr>
          <a:xfrm>
            <a:off x="977900" y="2725420"/>
            <a:ext cx="2734310" cy="646430"/>
            <a:chOff x="1306" y="4440"/>
            <a:chExt cx="3883" cy="1018"/>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1018"/>
            </a:xfrm>
            <a:prstGeom prst="rect">
              <a:avLst/>
            </a:prstGeom>
            <a:noFill/>
          </p:spPr>
          <p:txBody>
            <a:bodyPr wrap="square" rtlCol="0">
              <a:spAutoFit/>
            </a:bodyPr>
            <a:lstStyle/>
            <a:p>
              <a:r>
                <a:rPr lang="zh-CN" altLang="en-US" dirty="0" smtClean="0"/>
                <a:t>都是下拉数据 为啥黄框你这么特殊</a:t>
              </a:r>
              <a:endParaRPr lang="zh-CN" altLang="en-US" dirty="0"/>
            </a:p>
          </p:txBody>
        </p:sp>
      </p:grpSp>
      <p:grpSp>
        <p:nvGrpSpPr>
          <p:cNvPr id="6" name="组合 2"/>
          <p:cNvGrpSpPr/>
          <p:nvPr/>
        </p:nvGrpSpPr>
        <p:grpSpPr>
          <a:xfrm>
            <a:off x="991548" y="4510936"/>
            <a:ext cx="2734310" cy="646430"/>
            <a:chOff x="1306" y="4440"/>
            <a:chExt cx="3883" cy="1018"/>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1018"/>
            </a:xfrm>
            <a:prstGeom prst="rect">
              <a:avLst/>
            </a:prstGeom>
            <a:noFill/>
          </p:spPr>
          <p:txBody>
            <a:bodyPr wrap="square" rtlCol="0">
              <a:spAutoFit/>
            </a:bodyPr>
            <a:lstStyle/>
            <a:p>
              <a:r>
                <a:rPr lang="zh-CN" altLang="en-US" dirty="0" smtClean="0"/>
                <a:t>我写的好 你抄我的</a:t>
              </a:r>
              <a:endParaRPr lang="en-US" altLang="zh-CN" dirty="0" smtClean="0"/>
            </a:p>
            <a:p>
              <a:r>
                <a:rPr lang="zh-CN" altLang="en-US" dirty="0" smtClean="0"/>
                <a:t>你写的好 我抄你的</a:t>
              </a:r>
              <a:endParaRPr lang="zh-CN" altLang="en-US" dirty="0"/>
            </a:p>
          </p:txBody>
        </p:sp>
      </p:grpSp>
      <p:grpSp>
        <p:nvGrpSpPr>
          <p:cNvPr id="9" name="组合 8"/>
          <p:cNvGrpSpPr/>
          <p:nvPr/>
        </p:nvGrpSpPr>
        <p:grpSpPr>
          <a:xfrm>
            <a:off x="977900" y="3649421"/>
            <a:ext cx="2734310" cy="646430"/>
            <a:chOff x="1306" y="4440"/>
            <a:chExt cx="3883" cy="1018"/>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1018"/>
            </a:xfrm>
            <a:prstGeom prst="rect">
              <a:avLst/>
            </a:prstGeom>
            <a:noFill/>
          </p:spPr>
          <p:txBody>
            <a:bodyPr wrap="square" rtlCol="0">
              <a:spAutoFit/>
            </a:bodyPr>
            <a:lstStyle/>
            <a:p>
              <a:r>
                <a:rPr lang="zh-CN" altLang="en-US" dirty="0" smtClean="0"/>
                <a:t>错在哪里了 自己比对一下就知道了</a:t>
              </a:r>
              <a:endParaRPr lang="zh-CN" altLang="en-US" dirty="0"/>
            </a:p>
          </p:txBody>
        </p:sp>
      </p:grpSp>
      <p:grpSp>
        <p:nvGrpSpPr>
          <p:cNvPr id="14" name="组合 5"/>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6"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pic>
        <p:nvPicPr>
          <p:cNvPr id="27" name="Picture 5"/>
          <p:cNvPicPr>
            <a:picLocks noChangeAspect="1" noChangeArrowheads="1"/>
          </p:cNvPicPr>
          <p:nvPr/>
        </p:nvPicPr>
        <p:blipFill>
          <a:blip r:embed="rId17" cstate="print"/>
          <a:srcRect/>
          <a:stretch>
            <a:fillRect/>
          </a:stretch>
        </p:blipFill>
        <p:spPr bwMode="auto">
          <a:xfrm>
            <a:off x="5349853" y="1286231"/>
            <a:ext cx="6310702" cy="4855261"/>
          </a:xfrm>
          <a:prstGeom prst="rect">
            <a:avLst/>
          </a:prstGeom>
          <a:noFill/>
          <a:ln w="9525">
            <a:noFill/>
            <a:miter lim="800000"/>
            <a:headEnd/>
            <a:tailEnd/>
          </a:ln>
        </p:spPr>
      </p:pic>
    </p:spTree>
    <p:custDataLst>
      <p:tags r:id="rId18"/>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前人栽树，后人乘凉</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14"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lstStyle/>
            <a:p>
              <a:r>
                <a:rPr lang="zh-CN" altLang="en-US" dirty="0" smtClean="0"/>
                <a:t>相似逻辑</a:t>
              </a:r>
              <a:r>
                <a:rPr lang="zh-CN" altLang="en-US" dirty="0"/>
                <a:t>即拿即用</a:t>
              </a:r>
              <a:endParaRPr lang="zh-CN" altLang="en-US" dirty="0"/>
            </a:p>
          </p:txBody>
        </p:sp>
      </p:grpSp>
      <p:grpSp>
        <p:nvGrpSpPr>
          <p:cNvPr id="3" name="组合 2"/>
          <p:cNvGrpSpPr/>
          <p:nvPr/>
        </p:nvGrpSpPr>
        <p:grpSpPr>
          <a:xfrm>
            <a:off x="977900" y="3296285"/>
            <a:ext cx="2734310" cy="368300"/>
            <a:chOff x="1306" y="4440"/>
            <a:chExt cx="3883" cy="580"/>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580"/>
            </a:xfrm>
            <a:prstGeom prst="rect">
              <a:avLst/>
            </a:prstGeom>
            <a:noFill/>
          </p:spPr>
          <p:txBody>
            <a:bodyPr wrap="square" rtlCol="0">
              <a:spAutoFit/>
            </a:bodyPr>
            <a:lstStyle/>
            <a:p>
              <a:r>
                <a:rPr lang="zh-CN" altLang="en-US"/>
                <a:t>后续开发自觉分类</a:t>
              </a:r>
              <a:endParaRPr lang="zh-CN" altLang="en-US"/>
            </a:p>
          </p:txBody>
        </p:sp>
      </p:grpSp>
      <p:grpSp>
        <p:nvGrpSpPr>
          <p:cNvPr id="9" name="组合 8"/>
          <p:cNvGrpSpPr/>
          <p:nvPr/>
        </p:nvGrpSpPr>
        <p:grpSpPr>
          <a:xfrm>
            <a:off x="977900" y="386778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lstStyle/>
            <a:p>
              <a:r>
                <a:rPr lang="zh-CN" altLang="en-US"/>
                <a:t>批量转场方便快捷</a:t>
              </a:r>
              <a:endParaRPr lang="zh-CN" altLang="en-US"/>
            </a:p>
          </p:txBody>
        </p:sp>
      </p:grpSp>
      <p:sp>
        <p:nvSpPr>
          <p:cNvPr id="13" name="文本框 12"/>
          <p:cNvSpPr txBox="1"/>
          <p:nvPr/>
        </p:nvSpPr>
        <p:spPr>
          <a:xfrm>
            <a:off x="5997575" y="5494655"/>
            <a:ext cx="4256405" cy="306705"/>
          </a:xfrm>
          <a:prstGeom prst="rect">
            <a:avLst/>
          </a:prstGeom>
          <a:noFill/>
        </p:spPr>
        <p:txBody>
          <a:bodyPr wrap="square" rtlCol="0">
            <a:spAutoFit/>
          </a:bodyPr>
          <a:lstStyle/>
          <a:p>
            <a:r>
              <a:rPr lang="zh-CN" altLang="en-US" sz="1400"/>
              <a:t>更重要的是，不会逼死某些强迫症患者</a:t>
            </a:r>
            <a:r>
              <a:rPr lang="en-US" altLang="zh-CN" sz="1400"/>
              <a:t>......</a:t>
            </a:r>
            <a:endParaRPr lang="en-US" altLang="zh-CN" sz="1400"/>
          </a:p>
        </p:txBody>
      </p:sp>
      <p:pic>
        <p:nvPicPr>
          <p:cNvPr id="6" name="图片 5" descr="6"/>
          <p:cNvPicPr>
            <a:picLocks noChangeAspect="1"/>
          </p:cNvPicPr>
          <p:nvPr/>
        </p:nvPicPr>
        <p:blipFill>
          <a:blip r:embed="rId16" cstate="print"/>
          <a:stretch>
            <a:fillRect/>
          </a:stretch>
        </p:blipFill>
        <p:spPr>
          <a:xfrm>
            <a:off x="4965700" y="1371600"/>
            <a:ext cx="6320155" cy="3966210"/>
          </a:xfrm>
          <a:prstGeom prst="rect">
            <a:avLst/>
          </a:prstGeom>
        </p:spPr>
      </p:pic>
      <p:grpSp>
        <p:nvGrpSpPr>
          <p:cNvPr id="2" name="组合 1"/>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7"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8"/>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项目代码体现 </a:t>
            </a:r>
            <a:r>
              <a:rPr lang="en-US" altLang="zh-CN" sz="2400" b="1" spc="100" dirty="0" smtClean="0">
                <a:solidFill>
                  <a:schemeClr val="tx1">
                    <a:lumMod val="85000"/>
                    <a:lumOff val="15000"/>
                  </a:schemeClr>
                </a:solidFill>
                <a:latin typeface="Arial" panose="020B0604020202020204" pitchFamily="34" charset="0"/>
                <a:ea typeface="微软雅黑" panose="020B0503020204020204" charset="-122"/>
              </a:rPr>
              <a:t>- </a:t>
            </a: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接口模块 </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2"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lstStyle/>
            <a:p>
              <a:r>
                <a:rPr lang="zh-CN" altLang="en-US" dirty="0" smtClean="0"/>
                <a:t>某个实体的增删改查</a:t>
              </a:r>
              <a:endParaRPr lang="zh-CN" altLang="en-US" dirty="0"/>
            </a:p>
          </p:txBody>
        </p:sp>
      </p:grpSp>
      <p:grpSp>
        <p:nvGrpSpPr>
          <p:cNvPr id="3" name="组合 2"/>
          <p:cNvGrpSpPr/>
          <p:nvPr/>
        </p:nvGrpSpPr>
        <p:grpSpPr>
          <a:xfrm>
            <a:off x="977900" y="3296285"/>
            <a:ext cx="2734310" cy="645160"/>
            <a:chOff x="1306" y="4440"/>
            <a:chExt cx="3883" cy="1016"/>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1016"/>
            </a:xfrm>
            <a:prstGeom prst="rect">
              <a:avLst/>
            </a:prstGeom>
            <a:noFill/>
          </p:spPr>
          <p:txBody>
            <a:bodyPr wrap="square" rtlCol="0">
              <a:spAutoFit/>
            </a:bodyPr>
            <a:lstStyle/>
            <a:p>
              <a:r>
                <a:rPr lang="zh-CN" altLang="en-US" dirty="0" smtClean="0"/>
                <a:t>前端定义接口，可写入注释</a:t>
              </a:r>
              <a:endParaRPr lang="zh-CN" altLang="en-US" dirty="0"/>
            </a:p>
          </p:txBody>
        </p:sp>
      </p:grpSp>
      <p:grpSp>
        <p:nvGrpSpPr>
          <p:cNvPr id="9" name="组合 8"/>
          <p:cNvGrpSpPr/>
          <p:nvPr/>
        </p:nvGrpSpPr>
        <p:grpSpPr>
          <a:xfrm>
            <a:off x="977900" y="407250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lstStyle/>
            <a:p>
              <a:r>
                <a:rPr lang="zh-CN" altLang="en-US" dirty="0" smtClean="0"/>
                <a:t>数据转换直接完成</a:t>
              </a:r>
              <a:endParaRPr lang="zh-CN" altLang="en-US" dirty="0"/>
            </a:p>
          </p:txBody>
        </p:sp>
      </p:grpSp>
      <p:grpSp>
        <p:nvGrpSpPr>
          <p:cNvPr id="14" name="组合 1"/>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6"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pic>
        <p:nvPicPr>
          <p:cNvPr id="27" name="Picture 4"/>
          <p:cNvPicPr>
            <a:picLocks noChangeAspect="1" noChangeArrowheads="1"/>
          </p:cNvPicPr>
          <p:nvPr/>
        </p:nvPicPr>
        <p:blipFill>
          <a:blip r:embed="rId17" cstate="print"/>
          <a:srcRect/>
          <a:stretch>
            <a:fillRect/>
          </a:stretch>
        </p:blipFill>
        <p:spPr bwMode="auto">
          <a:xfrm>
            <a:off x="5466497" y="1259363"/>
            <a:ext cx="3404547" cy="4655460"/>
          </a:xfrm>
          <a:prstGeom prst="rect">
            <a:avLst/>
          </a:prstGeom>
          <a:noFill/>
          <a:ln w="9525">
            <a:solidFill>
              <a:schemeClr val="accent1">
                <a:alpha val="0"/>
              </a:schemeClr>
            </a:solidFill>
            <a:miter lim="800000"/>
            <a:headEnd/>
            <a:tailEnd/>
          </a:ln>
          <a:effectLst>
            <a:outerShdw blurRad="50800" dist="38100" dir="2700000" algn="tl" rotWithShape="0">
              <a:prstClr val="black">
                <a:alpha val="40000"/>
              </a:prstClr>
            </a:outerShdw>
          </a:effectLst>
        </p:spPr>
      </p:pic>
      <p:pic>
        <p:nvPicPr>
          <p:cNvPr id="28" name="Picture 2"/>
          <p:cNvPicPr>
            <a:picLocks noChangeAspect="1" noChangeArrowheads="1"/>
          </p:cNvPicPr>
          <p:nvPr/>
        </p:nvPicPr>
        <p:blipFill>
          <a:blip r:embed="rId18" cstate="print"/>
          <a:srcRect/>
          <a:stretch>
            <a:fillRect/>
          </a:stretch>
        </p:blipFill>
        <p:spPr bwMode="auto">
          <a:xfrm>
            <a:off x="7830546" y="1854886"/>
            <a:ext cx="3600450" cy="4676775"/>
          </a:xfrm>
          <a:prstGeom prst="rect">
            <a:avLst/>
          </a:prstGeom>
          <a:noFill/>
          <a:ln w="9525">
            <a:noFill/>
            <a:miter lim="800000"/>
            <a:headEnd/>
            <a:tailEnd/>
          </a:ln>
        </p:spPr>
      </p:pic>
    </p:spTree>
    <p:custDataLst>
      <p:tags r:id="rId19"/>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项目代码体现 </a:t>
            </a:r>
            <a:r>
              <a:rPr lang="en-US" altLang="zh-CN" sz="2400" b="1" spc="100" dirty="0" smtClean="0">
                <a:solidFill>
                  <a:schemeClr val="tx1">
                    <a:lumMod val="85000"/>
                    <a:lumOff val="15000"/>
                  </a:schemeClr>
                </a:solidFill>
                <a:latin typeface="Arial" panose="020B0604020202020204" pitchFamily="34" charset="0"/>
                <a:ea typeface="微软雅黑" panose="020B0503020204020204" charset="-122"/>
              </a:rPr>
              <a:t>– </a:t>
            </a: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路由模块 </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2" name="组合 13"/>
          <p:cNvGrpSpPr/>
          <p:nvPr/>
        </p:nvGrpSpPr>
        <p:grpSpPr>
          <a:xfrm>
            <a:off x="977900" y="2725420"/>
            <a:ext cx="2734310" cy="646430"/>
            <a:chOff x="1306" y="4440"/>
            <a:chExt cx="3883" cy="1018"/>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1018"/>
            </a:xfrm>
            <a:prstGeom prst="rect">
              <a:avLst/>
            </a:prstGeom>
            <a:noFill/>
          </p:spPr>
          <p:txBody>
            <a:bodyPr wrap="square" rtlCol="0">
              <a:spAutoFit/>
            </a:bodyPr>
            <a:lstStyle/>
            <a:p>
              <a:r>
                <a:rPr lang="zh-CN" altLang="en-US" dirty="0" smtClean="0"/>
                <a:t>某个一级节点下的所有路由定义</a:t>
              </a:r>
              <a:endParaRPr lang="zh-CN" altLang="en-US" dirty="0"/>
            </a:p>
          </p:txBody>
        </p:sp>
      </p:grpSp>
      <p:grpSp>
        <p:nvGrpSpPr>
          <p:cNvPr id="3" name="组合 2"/>
          <p:cNvGrpSpPr/>
          <p:nvPr/>
        </p:nvGrpSpPr>
        <p:grpSpPr>
          <a:xfrm>
            <a:off x="977900" y="3460061"/>
            <a:ext cx="2734310" cy="646430"/>
            <a:chOff x="1306" y="4440"/>
            <a:chExt cx="3883" cy="1018"/>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1018"/>
            </a:xfrm>
            <a:prstGeom prst="rect">
              <a:avLst/>
            </a:prstGeom>
            <a:noFill/>
          </p:spPr>
          <p:txBody>
            <a:bodyPr wrap="square" rtlCol="0">
              <a:spAutoFit/>
            </a:bodyPr>
            <a:lstStyle/>
            <a:p>
              <a:r>
                <a:rPr lang="zh-CN" altLang="en-US" dirty="0" smtClean="0"/>
                <a:t>所有重复内容均抽取出来 只保留关键信息</a:t>
              </a:r>
              <a:endParaRPr lang="zh-CN" altLang="en-US" dirty="0"/>
            </a:p>
          </p:txBody>
        </p:sp>
      </p:grpSp>
      <p:grpSp>
        <p:nvGrpSpPr>
          <p:cNvPr id="6" name="组合 8"/>
          <p:cNvGrpSpPr/>
          <p:nvPr/>
        </p:nvGrpSpPr>
        <p:grpSpPr>
          <a:xfrm>
            <a:off x="977900" y="4208985"/>
            <a:ext cx="2734310" cy="646430"/>
            <a:chOff x="1306" y="4440"/>
            <a:chExt cx="3883" cy="1018"/>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1018"/>
            </a:xfrm>
            <a:prstGeom prst="rect">
              <a:avLst/>
            </a:prstGeom>
            <a:noFill/>
          </p:spPr>
          <p:txBody>
            <a:bodyPr wrap="square" rtlCol="0">
              <a:spAutoFit/>
            </a:bodyPr>
            <a:lstStyle/>
            <a:p>
              <a:r>
                <a:rPr lang="zh-CN" altLang="en-US" dirty="0" smtClean="0"/>
                <a:t>权限 层级关系均在这里表达</a:t>
              </a:r>
              <a:endParaRPr lang="zh-CN" altLang="en-US" dirty="0"/>
            </a:p>
          </p:txBody>
        </p:sp>
      </p:grpSp>
      <p:grpSp>
        <p:nvGrpSpPr>
          <p:cNvPr id="9" name="组合 1"/>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6"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pic>
        <p:nvPicPr>
          <p:cNvPr id="3075" name="Picture 3"/>
          <p:cNvPicPr>
            <a:picLocks noChangeAspect="1" noChangeArrowheads="1"/>
          </p:cNvPicPr>
          <p:nvPr/>
        </p:nvPicPr>
        <p:blipFill>
          <a:blip r:embed="rId17" cstate="print"/>
          <a:srcRect/>
          <a:stretch>
            <a:fillRect/>
          </a:stretch>
        </p:blipFill>
        <p:spPr bwMode="auto">
          <a:xfrm>
            <a:off x="6061881" y="2155209"/>
            <a:ext cx="5638800" cy="4267200"/>
          </a:xfrm>
          <a:prstGeom prst="rect">
            <a:avLst/>
          </a:prstGeom>
          <a:noFill/>
          <a:ln w="9525">
            <a:noFill/>
            <a:miter lim="800000"/>
            <a:headEnd/>
            <a:tailEnd/>
          </a:ln>
        </p:spPr>
      </p:pic>
      <p:pic>
        <p:nvPicPr>
          <p:cNvPr id="3074" name="Picture 2"/>
          <p:cNvPicPr>
            <a:picLocks noChangeAspect="1" noChangeArrowheads="1"/>
          </p:cNvPicPr>
          <p:nvPr/>
        </p:nvPicPr>
        <p:blipFill>
          <a:blip r:embed="rId18" cstate="print"/>
          <a:srcRect/>
          <a:stretch>
            <a:fillRect/>
          </a:stretch>
        </p:blipFill>
        <p:spPr bwMode="auto">
          <a:xfrm>
            <a:off x="5211455" y="1354682"/>
            <a:ext cx="1714500" cy="2838450"/>
          </a:xfrm>
          <a:prstGeom prst="rect">
            <a:avLst/>
          </a:prstGeom>
          <a:noFill/>
          <a:ln w="9525">
            <a:noFill/>
            <a:miter lim="800000"/>
            <a:headEnd/>
            <a:tailEnd/>
          </a:ln>
        </p:spPr>
      </p:pic>
      <p:sp>
        <p:nvSpPr>
          <p:cNvPr id="31" name="TextBox 30"/>
          <p:cNvSpPr txBox="1"/>
          <p:nvPr/>
        </p:nvSpPr>
        <p:spPr>
          <a:xfrm>
            <a:off x="7629099" y="1078174"/>
            <a:ext cx="3575713" cy="923330"/>
          </a:xfrm>
          <a:prstGeom prst="rect">
            <a:avLst/>
          </a:prstGeom>
          <a:noFill/>
        </p:spPr>
        <p:txBody>
          <a:bodyPr wrap="square" rtlCol="0">
            <a:spAutoFit/>
          </a:bodyPr>
          <a:lstStyle/>
          <a:p>
            <a:r>
              <a:rPr lang="zh-CN" altLang="en-US" b="1" dirty="0" smtClean="0">
                <a:solidFill>
                  <a:srgbClr val="FF0000"/>
                </a:solidFill>
              </a:rPr>
              <a:t>图中 </a:t>
            </a:r>
            <a:r>
              <a:rPr lang="en-US" altLang="zh-CN" b="1" dirty="0" smtClean="0">
                <a:solidFill>
                  <a:srgbClr val="FF0000"/>
                </a:solidFill>
              </a:rPr>
              <a:t>power</a:t>
            </a:r>
            <a:r>
              <a:rPr lang="zh-CN" altLang="en-US" b="1" dirty="0" smtClean="0">
                <a:solidFill>
                  <a:srgbClr val="FF0000"/>
                </a:solidFill>
              </a:rPr>
              <a:t>为权限控制</a:t>
            </a:r>
            <a:r>
              <a:rPr lang="en-US" altLang="zh-CN" b="1" dirty="0" smtClean="0">
                <a:solidFill>
                  <a:srgbClr val="FF0000"/>
                </a:solidFill>
              </a:rPr>
              <a:t>,path</a:t>
            </a:r>
            <a:r>
              <a:rPr lang="zh-CN" altLang="en-US" b="1" dirty="0" smtClean="0">
                <a:solidFill>
                  <a:srgbClr val="FF0000"/>
                </a:solidFill>
              </a:rPr>
              <a:t>中的</a:t>
            </a:r>
            <a:r>
              <a:rPr lang="en-US" altLang="zh-CN" b="1" dirty="0" smtClean="0">
                <a:solidFill>
                  <a:srgbClr val="FF0000"/>
                </a:solidFill>
              </a:rPr>
              <a:t>@</a:t>
            </a:r>
            <a:r>
              <a:rPr lang="zh-CN" altLang="en-US" b="1" dirty="0" smtClean="0">
                <a:solidFill>
                  <a:srgbClr val="FF0000"/>
                </a:solidFill>
              </a:rPr>
              <a:t>符号代表层级关系 其涉及的控制逻辑请自行查看资料库</a:t>
            </a:r>
            <a:endParaRPr lang="zh-CN" altLang="en-US" b="1" dirty="0">
              <a:solidFill>
                <a:srgbClr val="FF0000"/>
              </a:solidFill>
            </a:endParaRPr>
          </a:p>
        </p:txBody>
      </p:sp>
    </p:spTree>
    <p:custDataLst>
      <p:tags r:id="rId19"/>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03</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各司其职</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nvPr>
        </p:nvSpPr>
        <p:spPr>
          <a:xfrm>
            <a:off x="1672590" y="2952750"/>
            <a:ext cx="8846820" cy="629920"/>
          </a:xfrm>
        </p:spPr>
        <p:txBody>
          <a:bodyPr>
            <a:normAutofit fontScale="90000"/>
          </a:bodyPr>
          <a:lstStyle/>
          <a:p>
            <a:r>
              <a:rPr lang="zh-CN" altLang="en-US" sz="2220"/>
              <a:t>出自《韩非子·扬权》：使鸡司夜，令狸执鼠，皆用其能，上乃无事。</a:t>
            </a:r>
            <a:endParaRPr lang="zh-CN" altLang="en-US" sz="2220"/>
          </a:p>
        </p:txBody>
      </p:sp>
      <p:sp>
        <p:nvSpPr>
          <p:cNvPr id="3" name="标题 1"/>
          <p:cNvSpPr>
            <a:spLocks noGrp="1"/>
          </p:cNvSpPr>
          <p:nvPr/>
        </p:nvSpPr>
        <p:spPr>
          <a:xfrm>
            <a:off x="735965" y="2016760"/>
            <a:ext cx="10974070" cy="629920"/>
          </a:xfrm>
          <a:prstGeom prst="rect">
            <a:avLst/>
          </a:prstGeom>
        </p:spPr>
        <p:txBody>
          <a:bodyPr vert="horz" wrap="square" lIns="0" tIns="0" rIns="0" bIns="0" rtlCol="0" anchor="ctr" anchorCtr="0">
            <a:normAutofit fontScale="90000"/>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u="none" strike="noStrike" kern="1200" cap="none" spc="300" normalizeH="0">
                <a:solidFill>
                  <a:schemeClr val="tx1"/>
                </a:solidFill>
                <a:uFillTx/>
                <a:latin typeface="Arial" panose="020B0604020202020204" pitchFamily="34" charset="0"/>
                <a:ea typeface="汉仪旗黑-85S" panose="00020600040101010101" pitchFamily="18" charset="-122"/>
                <a:cs typeface="+mj-cs"/>
              </a:defRPr>
            </a:lvl1pPr>
          </a:lstStyle>
          <a:p>
            <a:r>
              <a:rPr lang="zh-CN" altLang="en-US" dirty="0"/>
              <a:t>各司其职：指各自负责掌握自己的职责，做好所承担的工作。</a:t>
            </a:r>
            <a:endParaRPr lang="zh-CN" altLang="en-US" dirty="0"/>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框 45"/>
          <p:cNvSpPr txBox="1">
            <a:spLocks noChangeArrowheads="1"/>
          </p:cNvSpPr>
          <p:nvPr>
            <p:custDataLst>
              <p:tags r:id="rId1"/>
            </p:custDataLst>
          </p:nvPr>
        </p:nvSpPr>
        <p:spPr bwMode="auto">
          <a:xfrm>
            <a:off x="4691380" y="365125"/>
            <a:ext cx="2719705"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orm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algn="ctr" eaLnBrk="1" hangingPunct="1">
              <a:lnSpc>
                <a:spcPct val="90000"/>
              </a:lnSpc>
              <a:spcBef>
                <a:spcPts val="0"/>
              </a:spcBef>
              <a:spcAft>
                <a:spcPts val="0"/>
              </a:spcAft>
              <a:buSzPct val="100000"/>
              <a:buFontTx/>
              <a:buNone/>
              <a:defRPr/>
            </a:pPr>
            <a:r>
              <a:rPr lang="zh-CN" altLang="en-US" sz="4400" dirty="0" smtClean="0">
                <a:solidFill>
                  <a:srgbClr val="595959"/>
                </a:solidFill>
                <a:latin typeface="+mj-lt"/>
                <a:ea typeface="+mj-ea"/>
                <a:cs typeface="+mj-cs"/>
                <a:sym typeface="Arial" panose="020B0604020202020204" pitchFamily="34" charset="0"/>
              </a:rPr>
              <a:t>开发初衷</a:t>
            </a:r>
            <a:endParaRPr lang="zh-CN" altLang="en-US" sz="4400" dirty="0">
              <a:solidFill>
                <a:srgbClr val="595959"/>
              </a:solidFill>
              <a:latin typeface="+mj-lt"/>
              <a:ea typeface="+mj-ea"/>
              <a:cs typeface="+mj-cs"/>
              <a:sym typeface="Arial" panose="020B0604020202020204" pitchFamily="34" charset="0"/>
            </a:endParaRPr>
          </a:p>
        </p:txBody>
      </p:sp>
      <p:sp>
        <p:nvSpPr>
          <p:cNvPr id="29" name="文本框 28"/>
          <p:cNvSpPr txBox="1"/>
          <p:nvPr>
            <p:custDataLst>
              <p:tags r:id="rId2"/>
            </p:custDataLst>
          </p:nvPr>
        </p:nvSpPr>
        <p:spPr>
          <a:xfrm>
            <a:off x="3786188" y="3790950"/>
            <a:ext cx="355600" cy="646113"/>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2</a:t>
            </a:r>
            <a:endParaRPr lang="zh-CN" altLang="en-US" sz="3600" dirty="0">
              <a:solidFill>
                <a:schemeClr val="bg1"/>
              </a:solidFill>
            </a:endParaRPr>
          </a:p>
        </p:txBody>
      </p:sp>
      <p:sp>
        <p:nvSpPr>
          <p:cNvPr id="30" name="文本框 29"/>
          <p:cNvSpPr txBox="1"/>
          <p:nvPr>
            <p:custDataLst>
              <p:tags r:id="rId3"/>
            </p:custDataLst>
          </p:nvPr>
        </p:nvSpPr>
        <p:spPr>
          <a:xfrm>
            <a:off x="3786188" y="5291138"/>
            <a:ext cx="355600" cy="646112"/>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3</a:t>
            </a:r>
            <a:endParaRPr lang="zh-CN" altLang="en-US" sz="3600" dirty="0">
              <a:solidFill>
                <a:schemeClr val="bg1"/>
              </a:solidFill>
            </a:endParaRPr>
          </a:p>
        </p:txBody>
      </p:sp>
      <p:sp>
        <p:nvSpPr>
          <p:cNvPr id="45" name="文本框 44"/>
          <p:cNvSpPr txBox="1"/>
          <p:nvPr>
            <p:custDataLst>
              <p:tags r:id="rId4"/>
            </p:custDataLst>
          </p:nvPr>
        </p:nvSpPr>
        <p:spPr>
          <a:xfrm>
            <a:off x="1214771" y="1698317"/>
            <a:ext cx="9539666" cy="2123056"/>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dirty="0" smtClean="0">
                <a:solidFill>
                  <a:schemeClr val="bg1">
                    <a:lumMod val="50000"/>
                  </a:schemeClr>
                </a:solidFill>
                <a:uFillTx/>
                <a:latin typeface="+mn-lt"/>
                <a:sym typeface="Arial" panose="020B0604020202020204" pitchFamily="34" charset="0"/>
              </a:rPr>
              <a:t>本课程意图描述一个细分而精致的项目结构</a:t>
            </a:r>
            <a:endParaRPr lang="en-US" altLang="zh-CN" sz="2400" dirty="0" smtClean="0">
              <a:solidFill>
                <a:schemeClr val="bg1">
                  <a:lumMod val="50000"/>
                </a:schemeClr>
              </a:solidFill>
              <a:uFillTx/>
              <a:latin typeface="+mn-lt"/>
              <a:sym typeface="Arial" panose="020B0604020202020204" pitchFamily="34" charset="0"/>
            </a:endParaRPr>
          </a:p>
          <a:p>
            <a:pPr marL="0" lvl="0" indent="0" algn="l">
              <a:lnSpc>
                <a:spcPct val="100000"/>
              </a:lnSpc>
              <a:spcBef>
                <a:spcPts val="0"/>
              </a:spcBef>
              <a:spcAft>
                <a:spcPts val="0"/>
              </a:spcAft>
              <a:buSzPct val="100000"/>
              <a:defRPr/>
            </a:pPr>
            <a:endParaRPr lang="en-US" altLang="zh-CN" dirty="0" smtClean="0">
              <a:latin typeface="+mn-lt"/>
              <a:sym typeface="Arial" panose="020B0604020202020204" pitchFamily="34" charset="0"/>
            </a:endParaRPr>
          </a:p>
          <a:p>
            <a:pPr marL="0" lvl="0" indent="0" algn="l">
              <a:lnSpc>
                <a:spcPct val="100000"/>
              </a:lnSpc>
              <a:spcBef>
                <a:spcPts val="0"/>
              </a:spcBef>
              <a:spcAft>
                <a:spcPts val="0"/>
              </a:spcAft>
              <a:buSzPct val="100000"/>
              <a:defRPr/>
            </a:pPr>
            <a:r>
              <a:rPr lang="zh-CN" altLang="en-US" sz="2400" dirty="0" smtClean="0">
                <a:solidFill>
                  <a:schemeClr val="bg1">
                    <a:lumMod val="50000"/>
                  </a:schemeClr>
                </a:solidFill>
                <a:uFillTx/>
                <a:latin typeface="+mn-lt"/>
                <a:sym typeface="Arial" panose="020B0604020202020204" pitchFamily="34" charset="0"/>
              </a:rPr>
              <a:t>通过规范化流程分配各种功能并定义使用</a:t>
            </a:r>
            <a:r>
              <a:rPr lang="en-US" altLang="zh-CN" sz="2400" dirty="0" err="1" smtClean="0">
                <a:solidFill>
                  <a:schemeClr val="bg1">
                    <a:lumMod val="50000"/>
                  </a:schemeClr>
                </a:solidFill>
                <a:uFillTx/>
                <a:latin typeface="+mn-lt"/>
                <a:sym typeface="Arial" panose="020B0604020202020204" pitchFamily="34" charset="0"/>
              </a:rPr>
              <a:t>api</a:t>
            </a:r>
            <a:endParaRPr lang="en-US" altLang="zh-CN" sz="2400" dirty="0" smtClean="0">
              <a:solidFill>
                <a:schemeClr val="bg1">
                  <a:lumMod val="50000"/>
                </a:schemeClr>
              </a:solidFill>
              <a:uFillTx/>
              <a:latin typeface="+mn-lt"/>
              <a:sym typeface="Arial" panose="020B0604020202020204" pitchFamily="34" charset="0"/>
            </a:endParaRPr>
          </a:p>
          <a:p>
            <a:pPr marL="0" lvl="0" indent="0" algn="l">
              <a:lnSpc>
                <a:spcPct val="100000"/>
              </a:lnSpc>
              <a:spcBef>
                <a:spcPts val="0"/>
              </a:spcBef>
              <a:spcAft>
                <a:spcPts val="0"/>
              </a:spcAft>
              <a:buSzPct val="100000"/>
              <a:defRPr/>
            </a:pPr>
            <a:endParaRPr lang="en-US" altLang="zh-CN" dirty="0" smtClean="0">
              <a:latin typeface="+mn-lt"/>
              <a:sym typeface="Arial" panose="020B0604020202020204" pitchFamily="34" charset="0"/>
            </a:endParaRPr>
          </a:p>
          <a:p>
            <a:pPr marL="0" lvl="0" indent="0" algn="l">
              <a:lnSpc>
                <a:spcPct val="100000"/>
              </a:lnSpc>
              <a:spcBef>
                <a:spcPts val="0"/>
              </a:spcBef>
              <a:spcAft>
                <a:spcPts val="0"/>
              </a:spcAft>
              <a:buSzPct val="100000"/>
              <a:defRPr/>
            </a:pPr>
            <a:r>
              <a:rPr lang="zh-CN" altLang="en-US" sz="2400" dirty="0" smtClean="0">
                <a:solidFill>
                  <a:schemeClr val="bg1">
                    <a:lumMod val="50000"/>
                  </a:schemeClr>
                </a:solidFill>
                <a:uFillTx/>
                <a:latin typeface="+mn-lt"/>
                <a:sym typeface="Arial" panose="020B0604020202020204" pitchFamily="34" charset="0"/>
              </a:rPr>
              <a:t>使每位参与的开发者都能尽量统一开发风格以及完美分享自己的成果</a:t>
            </a:r>
            <a:endParaRPr lang="zh-CN" altLang="en-US" sz="2400" dirty="0">
              <a:solidFill>
                <a:schemeClr val="bg1">
                  <a:lumMod val="50000"/>
                </a:schemeClr>
              </a:solidFill>
              <a:uFillTx/>
              <a:latin typeface="+mn-lt"/>
              <a:sym typeface="Arial" panose="020B0604020202020204" pitchFamily="34" charset="0"/>
            </a:endParaRPr>
          </a:p>
        </p:txBody>
      </p:sp>
      <p:sp>
        <p:nvSpPr>
          <p:cNvPr id="3" name="等腰三角形 2"/>
          <p:cNvSpPr/>
          <p:nvPr>
            <p:custDataLst>
              <p:tags r:id="rId5"/>
            </p:custDataLst>
          </p:nvPr>
        </p:nvSpPr>
        <p:spPr>
          <a:xfrm rot="10800000">
            <a:off x="5565775" y="0"/>
            <a:ext cx="1060450" cy="392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 name="组合 9"/>
          <p:cNvGrpSpPr/>
          <p:nvPr/>
        </p:nvGrpSpPr>
        <p:grpSpPr>
          <a:xfrm>
            <a:off x="10133330" y="203200"/>
            <a:ext cx="1416050" cy="313690"/>
            <a:chOff x="15405" y="255"/>
            <a:chExt cx="2230" cy="494"/>
          </a:xfrm>
        </p:grpSpPr>
        <p:pic>
          <p:nvPicPr>
            <p:cNvPr id="11" name="图片 10"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
        <p:nvSpPr>
          <p:cNvPr id="16" name="椭圆形标注 15"/>
          <p:cNvSpPr/>
          <p:nvPr/>
        </p:nvSpPr>
        <p:spPr>
          <a:xfrm>
            <a:off x="2101757" y="4012442"/>
            <a:ext cx="2306470" cy="129653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我要写</a:t>
            </a:r>
            <a:r>
              <a:rPr lang="en-US" altLang="zh-CN" dirty="0" smtClean="0"/>
              <a:t>XXXX</a:t>
            </a:r>
            <a:endParaRPr lang="en-US" altLang="zh-CN" dirty="0" smtClean="0"/>
          </a:p>
          <a:p>
            <a:pPr algn="ctr"/>
            <a:r>
              <a:rPr lang="zh-CN" altLang="en-US" dirty="0" smtClean="0"/>
              <a:t>模块</a:t>
            </a:r>
            <a:r>
              <a:rPr lang="zh-CN" altLang="en-US" dirty="0" smtClean="0"/>
              <a:t>了</a:t>
            </a:r>
            <a:r>
              <a:rPr lang="en-US" altLang="zh-CN" dirty="0" smtClean="0"/>
              <a:t>…</a:t>
            </a:r>
            <a:endParaRPr lang="zh-CN" altLang="en-US" dirty="0"/>
          </a:p>
        </p:txBody>
      </p:sp>
      <p:sp>
        <p:nvSpPr>
          <p:cNvPr id="17" name="椭圆形标注 16"/>
          <p:cNvSpPr/>
          <p:nvPr/>
        </p:nvSpPr>
        <p:spPr>
          <a:xfrm>
            <a:off x="6539553" y="4205785"/>
            <a:ext cx="1690047" cy="1021307"/>
          </a:xfrm>
          <a:prstGeom prst="wedgeEllipseCallout">
            <a:avLst>
              <a:gd name="adj1" fmla="val 27844"/>
              <a:gd name="adj2" fmla="val 60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插件</a:t>
            </a:r>
            <a:endParaRPr lang="en-US" altLang="zh-CN" dirty="0" smtClean="0"/>
          </a:p>
          <a:p>
            <a:pPr algn="ctr"/>
            <a:r>
              <a:rPr lang="zh-CN" altLang="en-US" dirty="0" smtClean="0"/>
              <a:t>早写好了</a:t>
            </a:r>
            <a:endParaRPr lang="zh-CN" altLang="en-US" dirty="0"/>
          </a:p>
        </p:txBody>
      </p:sp>
      <p:sp>
        <p:nvSpPr>
          <p:cNvPr id="18" name="椭圆形标注 17"/>
          <p:cNvSpPr/>
          <p:nvPr/>
        </p:nvSpPr>
        <p:spPr>
          <a:xfrm>
            <a:off x="5736609" y="5245290"/>
            <a:ext cx="1690047" cy="1021307"/>
          </a:xfrm>
          <a:prstGeom prst="wedgeEllipseCallout">
            <a:avLst>
              <a:gd name="adj1" fmla="val 27844"/>
              <a:gd name="adj2" fmla="val 60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基本样式早写好了</a:t>
            </a:r>
            <a:endParaRPr lang="zh-CN" altLang="en-US" dirty="0"/>
          </a:p>
        </p:txBody>
      </p:sp>
      <p:sp>
        <p:nvSpPr>
          <p:cNvPr id="19" name="椭圆形标注 18"/>
          <p:cNvSpPr/>
          <p:nvPr/>
        </p:nvSpPr>
        <p:spPr>
          <a:xfrm>
            <a:off x="7745104" y="5206622"/>
            <a:ext cx="1690047" cy="1021307"/>
          </a:xfrm>
          <a:prstGeom prst="wedgeEllipseCallout">
            <a:avLst>
              <a:gd name="adj1" fmla="val 27844"/>
              <a:gd name="adj2" fmla="val 60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接口</a:t>
            </a:r>
            <a:endParaRPr lang="en-US" altLang="zh-CN" dirty="0" smtClean="0"/>
          </a:p>
          <a:p>
            <a:pPr algn="ctr"/>
            <a:r>
              <a:rPr lang="zh-CN" altLang="en-US" dirty="0" smtClean="0"/>
              <a:t>早写好了</a:t>
            </a:r>
            <a:endParaRPr lang="zh-CN" altLang="en-US" dirty="0"/>
          </a:p>
        </p:txBody>
      </p:sp>
      <p:sp>
        <p:nvSpPr>
          <p:cNvPr id="14" name="椭圆形标注 13"/>
          <p:cNvSpPr/>
          <p:nvPr/>
        </p:nvSpPr>
        <p:spPr>
          <a:xfrm>
            <a:off x="2965450" y="5474970"/>
            <a:ext cx="1675130" cy="101854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真好</a:t>
            </a:r>
            <a:endParaRPr lang="zh-CN" altLang="en-US" sz="1200" dirty="0" smtClean="0"/>
          </a:p>
          <a:p>
            <a:pPr algn="ctr"/>
            <a:r>
              <a:rPr lang="zh-CN" altLang="zh-CN" sz="1200" dirty="0"/>
              <a:t>我只关注我的逻辑就行了</a:t>
            </a:r>
            <a:endParaRPr lang="zh-CN" altLang="zh-CN" sz="1200" dirty="0"/>
          </a:p>
        </p:txBody>
      </p:sp>
      <p:sp>
        <p:nvSpPr>
          <p:cNvPr id="4" name="矩形 3"/>
          <p:cNvSpPr/>
          <p:nvPr/>
        </p:nvSpPr>
        <p:spPr>
          <a:xfrm>
            <a:off x="311785" y="4815205"/>
            <a:ext cx="11346180" cy="922020"/>
          </a:xfrm>
          <a:prstGeom prst="rect">
            <a:avLst/>
          </a:prstGeom>
          <a:noFill/>
          <a:ln>
            <a:noFill/>
          </a:ln>
        </p:spPr>
        <p:txBody>
          <a:bodyPr wrap="none" rtlCol="0" anchor="t">
            <a:spAutoFit/>
          </a:bodyPr>
          <a:p>
            <a:pPr algn="ctr"/>
            <a:r>
              <a:rPr lang="zh-CN" altLang="en-US" sz="5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预制所有的旁支细节 只关注核心逻辑</a:t>
            </a:r>
            <a:endParaRPr lang="zh-CN" alt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2000"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Title 6"/>
          <p:cNvSpPr txBox="1"/>
          <p:nvPr>
            <p:custDataLst>
              <p:tags r:id="rId7"/>
            </p:custDataLst>
          </p:nvPr>
        </p:nvSpPr>
        <p:spPr>
          <a:xfrm>
            <a:off x="532765" y="1091565"/>
            <a:ext cx="2997835" cy="5539105"/>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在一个自然蜂巢中</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蜂后</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负责</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繁育族群</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雄峰</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负责</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照看幼虫</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工蜂</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负责</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筑巢采蜜</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而如果你非要这么安排：</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蜂后</a:t>
            </a:r>
            <a:r>
              <a:rPr altLang="zh-CN"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照看幼虫</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（于是幼虫就全被蜂后当零食吃了）</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雄峰</a:t>
            </a:r>
            <a:r>
              <a:rPr altLang="zh-CN"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筑巢采蜜</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（被隔壁蜂巢的工蜂打的鼻青脸肿）</a:t>
            </a:r>
            <a:endPar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工峰</a:t>
            </a:r>
            <a:r>
              <a:rPr altLang="zh-CN"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繁育族群</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（？？？，臣妾做不到啊</a:t>
            </a:r>
            <a:r>
              <a:rPr altLang="zh-CN"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sp>
        <p:nvSpPr>
          <p:cNvPr id="5" name="Title 6"/>
          <p:cNvSpPr txBox="1"/>
          <p:nvPr>
            <p:custDataLst>
              <p:tags r:id="rId8"/>
            </p:custDataLst>
          </p:nvPr>
        </p:nvSpPr>
        <p:spPr>
          <a:xfrm>
            <a:off x="8715375" y="1091565"/>
            <a:ext cx="2997835" cy="5539105"/>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而在我们的项目中，如果：</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本该路由模块负责的跳转变化却都堆在状态模块</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本该路由模块负责的鉴权却声明watch在main.js</a:t>
            </a:r>
            <a:endPar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endPar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本该接口模块负责的参数转换下放到各个业务逻辑页面</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7" descr="1"/>
          <p:cNvPicPr>
            <a:picLocks noChangeAspect="1"/>
          </p:cNvPicPr>
          <p:nvPr/>
        </p:nvPicPr>
        <p:blipFill>
          <a:blip r:embed="rId9" cstate="print"/>
          <a:stretch>
            <a:fillRect/>
          </a:stretch>
        </p:blipFill>
        <p:spPr>
          <a:xfrm>
            <a:off x="3886200" y="1091565"/>
            <a:ext cx="4419600" cy="4877435"/>
          </a:xfrm>
          <a:prstGeom prst="rect">
            <a:avLst/>
          </a:prstGeom>
        </p:spPr>
      </p:pic>
      <p:grpSp>
        <p:nvGrpSpPr>
          <p:cNvPr id="4" name="组合 3"/>
          <p:cNvGrpSpPr/>
          <p:nvPr/>
        </p:nvGrpSpPr>
        <p:grpSpPr>
          <a:xfrm>
            <a:off x="10133330" y="203200"/>
            <a:ext cx="1416050" cy="313690"/>
            <a:chOff x="15405" y="255"/>
            <a:chExt cx="2230" cy="494"/>
          </a:xfrm>
        </p:grpSpPr>
        <p:pic>
          <p:nvPicPr>
            <p:cNvPr id="3" name="图片 2" descr="logo"/>
            <p:cNvPicPr>
              <a:picLocks noChangeAspect="1"/>
            </p:cNvPicPr>
            <p:nvPr/>
          </p:nvPicPr>
          <p:blipFill>
            <a:blip r:embed="rId10"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5" name="Title 6"/>
          <p:cNvSpPr txBox="1"/>
          <p:nvPr>
            <p:custDataLst>
              <p:tags r:id="rId7"/>
            </p:custDataLst>
          </p:nvPr>
        </p:nvSpPr>
        <p:spPr>
          <a:xfrm>
            <a:off x="8729022" y="1050631"/>
            <a:ext cx="2997835" cy="462684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本该路由模块负责的跳转变化却都堆在状态模块</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dirty="0" err="1">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本该路由模块负责的鉴权却声明watch在main.js</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dirty="0" err="1">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本该接口模块负责的参数转换下放到各个业务逻辑页面</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grpSp>
        <p:nvGrpSpPr>
          <p:cNvPr id="4" name="组合 3"/>
          <p:cNvGrpSpPr/>
          <p:nvPr/>
        </p:nvGrpSpPr>
        <p:grpSpPr>
          <a:xfrm>
            <a:off x="10133330" y="203200"/>
            <a:ext cx="1416050" cy="313690"/>
            <a:chOff x="15405" y="255"/>
            <a:chExt cx="2230" cy="494"/>
          </a:xfrm>
        </p:grpSpPr>
        <p:pic>
          <p:nvPicPr>
            <p:cNvPr id="3" name="图片 2" descr="logo"/>
            <p:cNvPicPr>
              <a:picLocks noChangeAspect="1"/>
            </p:cNvPicPr>
            <p:nvPr/>
          </p:nvPicPr>
          <p:blipFill>
            <a:blip r:embed="rId8"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10" name="矩形 9"/>
          <p:cNvSpPr/>
          <p:nvPr/>
        </p:nvSpPr>
        <p:spPr>
          <a:xfrm>
            <a:off x="614149" y="1078173"/>
            <a:ext cx="1105469" cy="655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开始</a:t>
            </a:r>
            <a:endParaRPr lang="zh-CN" altLang="en-US" dirty="0"/>
          </a:p>
        </p:txBody>
      </p:sp>
      <p:cxnSp>
        <p:nvCxnSpPr>
          <p:cNvPr id="12" name="直接箭头连接符 11"/>
          <p:cNvCxnSpPr>
            <a:stCxn id="10" idx="3"/>
          </p:cNvCxnSpPr>
          <p:nvPr/>
        </p:nvCxnSpPr>
        <p:spPr>
          <a:xfrm>
            <a:off x="1719618" y="1405719"/>
            <a:ext cx="10781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64107" y="3389193"/>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状态管理</a:t>
            </a:r>
            <a:endParaRPr lang="en-US" altLang="zh-CN" dirty="0" smtClean="0"/>
          </a:p>
          <a:p>
            <a:pPr algn="ctr"/>
            <a:endParaRPr lang="en-US" altLang="zh-CN" dirty="0" smtClean="0"/>
          </a:p>
          <a:p>
            <a:pPr algn="ctr"/>
            <a:endParaRPr lang="en-US" altLang="zh-CN" dirty="0" smtClean="0"/>
          </a:p>
          <a:p>
            <a:pPr algn="ctr"/>
            <a:endParaRPr lang="en-US" altLang="zh-CN" dirty="0" smtClean="0"/>
          </a:p>
        </p:txBody>
      </p:sp>
      <p:sp>
        <p:nvSpPr>
          <p:cNvPr id="17" name="矩形 16"/>
          <p:cNvSpPr/>
          <p:nvPr/>
        </p:nvSpPr>
        <p:spPr>
          <a:xfrm>
            <a:off x="6614614" y="1073622"/>
            <a:ext cx="1396622" cy="14375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显示</a:t>
            </a:r>
            <a:r>
              <a:rPr lang="en-US" altLang="zh-CN" dirty="0" smtClean="0"/>
              <a:t>A</a:t>
            </a:r>
            <a:r>
              <a:rPr lang="zh-CN" altLang="en-US" dirty="0" smtClean="0"/>
              <a:t>页面</a:t>
            </a:r>
            <a:endParaRPr lang="en-US" altLang="zh-CN" dirty="0" smtClean="0"/>
          </a:p>
          <a:p>
            <a:pPr algn="ctr"/>
            <a:endParaRPr lang="en-US" altLang="zh-CN" dirty="0" smtClean="0"/>
          </a:p>
          <a:p>
            <a:pPr algn="ctr"/>
            <a:endParaRPr lang="en-US" altLang="zh-CN" dirty="0" smtClean="0"/>
          </a:p>
          <a:p>
            <a:pPr algn="ctr"/>
            <a:endParaRPr lang="en-US" altLang="zh-CN" dirty="0" smtClean="0"/>
          </a:p>
        </p:txBody>
      </p:sp>
      <p:sp>
        <p:nvSpPr>
          <p:cNvPr id="18" name="矩形 17"/>
          <p:cNvSpPr/>
          <p:nvPr/>
        </p:nvSpPr>
        <p:spPr>
          <a:xfrm>
            <a:off x="4951862" y="1075899"/>
            <a:ext cx="1105469" cy="655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准备父容器</a:t>
            </a:r>
            <a:endParaRPr lang="zh-CN" altLang="en-US" dirty="0"/>
          </a:p>
        </p:txBody>
      </p:sp>
      <p:sp>
        <p:nvSpPr>
          <p:cNvPr id="19" name="矩形 18"/>
          <p:cNvSpPr/>
          <p:nvPr/>
        </p:nvSpPr>
        <p:spPr>
          <a:xfrm>
            <a:off x="2784143" y="1037229"/>
            <a:ext cx="1514902" cy="24565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t>Main.js</a:t>
            </a:r>
            <a:endParaRPr lang="en-US" altLang="zh-CN" dirty="0" smtClean="0"/>
          </a:p>
          <a:p>
            <a:pPr algn="ctr"/>
            <a:endParaRPr lang="en-US" altLang="zh-CN" dirty="0" smtClean="0"/>
          </a:p>
          <a:p>
            <a:pPr algn="ctr"/>
            <a:r>
              <a:rPr lang="zh-CN" altLang="en-US" dirty="0" smtClean="0"/>
              <a:t>加载</a:t>
            </a:r>
            <a:r>
              <a:rPr lang="en-US" altLang="zh-CN" dirty="0" err="1" smtClean="0"/>
              <a:t>vue</a:t>
            </a:r>
            <a:endParaRPr lang="en-US" altLang="zh-CN" dirty="0" smtClean="0"/>
          </a:p>
          <a:p>
            <a:pPr algn="ctr"/>
            <a:r>
              <a:rPr lang="zh-CN" altLang="en-US" dirty="0" smtClean="0"/>
              <a:t>加载</a:t>
            </a:r>
            <a:r>
              <a:rPr lang="en-US" altLang="zh-CN" dirty="0" smtClean="0"/>
              <a:t>UI</a:t>
            </a: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初始化界面</a:t>
            </a:r>
            <a:endParaRPr lang="en-US" altLang="zh-CN" dirty="0" smtClean="0"/>
          </a:p>
        </p:txBody>
      </p:sp>
      <p:sp>
        <p:nvSpPr>
          <p:cNvPr id="20" name="椭圆 19"/>
          <p:cNvSpPr/>
          <p:nvPr/>
        </p:nvSpPr>
        <p:spPr>
          <a:xfrm>
            <a:off x="2470245" y="2224585"/>
            <a:ext cx="2074459"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切换页面的时候叫我</a:t>
            </a:r>
            <a:endParaRPr lang="zh-CN" altLang="en-US" dirty="0"/>
          </a:p>
        </p:txBody>
      </p:sp>
      <p:sp>
        <p:nvSpPr>
          <p:cNvPr id="21" name="矩形 20"/>
          <p:cNvSpPr/>
          <p:nvPr/>
        </p:nvSpPr>
        <p:spPr>
          <a:xfrm>
            <a:off x="4378656" y="3750858"/>
            <a:ext cx="1396622" cy="14375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显示</a:t>
            </a:r>
            <a:r>
              <a:rPr lang="en-US" altLang="zh-CN" dirty="0" smtClean="0"/>
              <a:t>B</a:t>
            </a:r>
            <a:r>
              <a:rPr lang="zh-CN" altLang="en-US" dirty="0" smtClean="0"/>
              <a:t>页面</a:t>
            </a:r>
            <a:endParaRPr lang="en-US" altLang="zh-CN" dirty="0" smtClean="0"/>
          </a:p>
          <a:p>
            <a:pPr algn="ctr"/>
            <a:endParaRPr lang="en-US" altLang="zh-CN" dirty="0" smtClean="0"/>
          </a:p>
          <a:p>
            <a:pPr algn="ctr"/>
            <a:endParaRPr lang="en-US" altLang="zh-CN" dirty="0" smtClean="0"/>
          </a:p>
          <a:p>
            <a:pPr algn="ctr"/>
            <a:endParaRPr lang="en-US" altLang="zh-CN" dirty="0" smtClean="0"/>
          </a:p>
        </p:txBody>
      </p:sp>
      <p:sp>
        <p:nvSpPr>
          <p:cNvPr id="22" name="椭圆 21"/>
          <p:cNvSpPr/>
          <p:nvPr/>
        </p:nvSpPr>
        <p:spPr>
          <a:xfrm>
            <a:off x="6537279" y="1610436"/>
            <a:ext cx="1555844"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读接口</a:t>
            </a:r>
            <a:endParaRPr lang="en-US" altLang="zh-CN" dirty="0" smtClean="0"/>
          </a:p>
          <a:p>
            <a:pPr algn="ctr"/>
            <a:r>
              <a:rPr lang="zh-CN" altLang="en-US" dirty="0" smtClean="0"/>
              <a:t>处理数据</a:t>
            </a:r>
            <a:endParaRPr lang="en-US" altLang="zh-CN" dirty="0" smtClean="0"/>
          </a:p>
          <a:p>
            <a:pPr algn="ctr"/>
            <a:r>
              <a:rPr lang="zh-CN" altLang="en-US" dirty="0" smtClean="0"/>
              <a:t>展示</a:t>
            </a:r>
            <a:endParaRPr lang="zh-CN" altLang="en-US" dirty="0"/>
          </a:p>
        </p:txBody>
      </p:sp>
      <p:sp>
        <p:nvSpPr>
          <p:cNvPr id="23" name="椭圆 22"/>
          <p:cNvSpPr/>
          <p:nvPr/>
        </p:nvSpPr>
        <p:spPr>
          <a:xfrm>
            <a:off x="4328616" y="4287673"/>
            <a:ext cx="1555844"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读接口</a:t>
            </a:r>
            <a:endParaRPr lang="en-US" altLang="zh-CN" dirty="0" smtClean="0"/>
          </a:p>
          <a:p>
            <a:pPr algn="ctr"/>
            <a:r>
              <a:rPr lang="zh-CN" altLang="en-US" dirty="0" smtClean="0"/>
              <a:t>处理数据</a:t>
            </a:r>
            <a:endParaRPr lang="en-US" altLang="zh-CN" dirty="0" smtClean="0"/>
          </a:p>
          <a:p>
            <a:pPr algn="ctr"/>
            <a:r>
              <a:rPr lang="zh-CN" altLang="en-US" dirty="0" smtClean="0"/>
              <a:t>展示</a:t>
            </a:r>
            <a:endParaRPr lang="zh-CN" altLang="en-US" dirty="0"/>
          </a:p>
        </p:txBody>
      </p:sp>
      <p:sp>
        <p:nvSpPr>
          <p:cNvPr id="24" name="椭圆 23"/>
          <p:cNvSpPr/>
          <p:nvPr/>
        </p:nvSpPr>
        <p:spPr>
          <a:xfrm>
            <a:off x="395785" y="3903260"/>
            <a:ext cx="1692322" cy="8052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切换页面的逻辑</a:t>
            </a:r>
            <a:endParaRPr lang="zh-CN" altLang="en-US" dirty="0"/>
          </a:p>
        </p:txBody>
      </p:sp>
      <p:cxnSp>
        <p:nvCxnSpPr>
          <p:cNvPr id="27" name="直接箭头连接符 26"/>
          <p:cNvCxnSpPr>
            <a:endCxn id="18" idx="1"/>
          </p:cNvCxnSpPr>
          <p:nvPr/>
        </p:nvCxnSpPr>
        <p:spPr>
          <a:xfrm>
            <a:off x="4312693" y="1378424"/>
            <a:ext cx="639169" cy="25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8" idx="3"/>
          </p:cNvCxnSpPr>
          <p:nvPr/>
        </p:nvCxnSpPr>
        <p:spPr>
          <a:xfrm>
            <a:off x="6057331" y="1403445"/>
            <a:ext cx="561833" cy="29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0" idx="6"/>
          </p:cNvCxnSpPr>
          <p:nvPr/>
        </p:nvCxnSpPr>
        <p:spPr>
          <a:xfrm flipH="1">
            <a:off x="4544704" y="2388358"/>
            <a:ext cx="2033517" cy="266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172501" y="2374710"/>
            <a:ext cx="709684" cy="369332"/>
          </a:xfrm>
          <a:prstGeom prst="rect">
            <a:avLst/>
          </a:prstGeom>
          <a:noFill/>
        </p:spPr>
        <p:txBody>
          <a:bodyPr wrap="square" rtlCol="0">
            <a:spAutoFit/>
          </a:bodyPr>
          <a:lstStyle/>
          <a:p>
            <a:r>
              <a:rPr lang="zh-CN" altLang="en-US" dirty="0" smtClean="0"/>
              <a:t>跳转</a:t>
            </a:r>
            <a:endParaRPr lang="zh-CN" altLang="en-US" dirty="0"/>
          </a:p>
        </p:txBody>
      </p:sp>
      <p:cxnSp>
        <p:nvCxnSpPr>
          <p:cNvPr id="34" name="直接箭头连接符 33"/>
          <p:cNvCxnSpPr>
            <a:stCxn id="20" idx="3"/>
          </p:cNvCxnSpPr>
          <p:nvPr/>
        </p:nvCxnSpPr>
        <p:spPr>
          <a:xfrm flipH="1">
            <a:off x="2006221" y="2958478"/>
            <a:ext cx="767822" cy="1149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4" idx="6"/>
          </p:cNvCxnSpPr>
          <p:nvPr/>
        </p:nvCxnSpPr>
        <p:spPr>
          <a:xfrm flipV="1">
            <a:off x="2088107" y="4026090"/>
            <a:ext cx="2279177" cy="279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55825" y="5396637"/>
            <a:ext cx="4147289"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基本</a:t>
            </a:r>
            <a:r>
              <a:rPr lang="en-US" altLang="zh-CN"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vue</a:t>
            </a: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流程</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ustDataLst>
      <p:tags r:id="rId9"/>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830705" y="648267"/>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接口管理</a:t>
            </a:r>
            <a:endParaRPr lang="en-US" altLang="zh-CN" dirty="0" smtClean="0"/>
          </a:p>
          <a:p>
            <a:pPr algn="ctr"/>
            <a:endParaRPr lang="en-US" altLang="zh-CN" dirty="0" smtClean="0"/>
          </a:p>
          <a:p>
            <a:pPr algn="ctr"/>
            <a:r>
              <a:rPr lang="zh-CN" altLang="en-US" dirty="0" smtClean="0"/>
              <a:t>读接口并处理数据</a:t>
            </a:r>
            <a:endParaRPr lang="en-US" altLang="zh-CN" dirty="0" smtClean="0"/>
          </a:p>
        </p:txBody>
      </p:sp>
      <p:sp>
        <p:nvSpPr>
          <p:cNvPr id="33" name="矩形 32"/>
          <p:cNvSpPr/>
          <p:nvPr/>
        </p:nvSpPr>
        <p:spPr>
          <a:xfrm>
            <a:off x="1125939" y="3978321"/>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路由管理</a:t>
            </a:r>
            <a:endParaRPr lang="en-US" altLang="zh-CN" dirty="0" smtClean="0"/>
          </a:p>
          <a:p>
            <a:pPr algn="ctr"/>
            <a:endParaRPr lang="en-US" altLang="zh-CN" dirty="0" smtClean="0"/>
          </a:p>
          <a:p>
            <a:pPr algn="ctr"/>
            <a:r>
              <a:rPr lang="zh-CN" altLang="en-US" dirty="0" smtClean="0"/>
              <a:t>各种状态</a:t>
            </a:r>
            <a:endParaRPr lang="en-US" altLang="zh-CN" dirty="0" smtClean="0"/>
          </a:p>
        </p:txBody>
      </p:sp>
      <p:pic>
        <p:nvPicPr>
          <p:cNvPr id="6" name="图片 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5" name="Title 6"/>
          <p:cNvSpPr txBox="1"/>
          <p:nvPr>
            <p:custDataLst>
              <p:tags r:id="rId7"/>
            </p:custDataLst>
          </p:nvPr>
        </p:nvSpPr>
        <p:spPr>
          <a:xfrm>
            <a:off x="8791252" y="1036661"/>
            <a:ext cx="2997835" cy="462684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endParaRPr lang="en-US" altLang="zh-CN" sz="16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smtClean="0">
                <a:ln w="3175">
                  <a:noFill/>
                  <a:prstDash val="dash"/>
                </a:ln>
                <a:solidFill>
                  <a:schemeClr val="tx1">
                    <a:lumMod val="65000"/>
                    <a:lumOff val="35000"/>
                  </a:schemeClr>
                </a:solidFill>
                <a:latin typeface="+mn-lt"/>
                <a:ea typeface="微软雅黑" panose="020B0503020204020204" charset="-122"/>
                <a:cs typeface="+mn-lt"/>
              </a:rPr>
              <a:t>觉得哪里有问题就去哪个模块检查问题</a:t>
            </a:r>
            <a:endParaRPr lang="en-US" altLang="zh-CN" sz="1800" b="1" spc="0" dirty="0" smtClean="0">
              <a:ln w="3175">
                <a:noFill/>
                <a:prstDash val="dash"/>
              </a:ln>
              <a:solidFill>
                <a:schemeClr val="tx1">
                  <a:lumMod val="65000"/>
                  <a:lumOff val="35000"/>
                </a:schemeClr>
              </a:solidFill>
              <a:latin typeface="+mn-lt"/>
              <a:ea typeface="微软雅黑" panose="020B0503020204020204" charset="-122"/>
              <a:cs typeface="+mn-lt"/>
            </a:endParaRPr>
          </a:p>
          <a:p>
            <a:pPr algn="just">
              <a:lnSpc>
                <a:spcPct val="130000"/>
              </a:lnSpc>
              <a:spcAft>
                <a:spcPts val="800"/>
              </a:spcAft>
            </a:pPr>
            <a:endParaRPr lang="en-US" altLang="zh-CN" sz="1800" b="1" spc="0" dirty="0">
              <a:ln w="3175">
                <a:noFill/>
                <a:prstDash val="dash"/>
              </a:ln>
              <a:solidFill>
                <a:schemeClr val="tx1">
                  <a:lumMod val="65000"/>
                  <a:lumOff val="35000"/>
                </a:schemeClr>
              </a:solidFill>
              <a:latin typeface="+mn-lt"/>
              <a:ea typeface="微软雅黑" panose="020B0503020204020204" charset="-122"/>
              <a:cs typeface="+mn-lt"/>
            </a:endParaRPr>
          </a:p>
          <a:p>
            <a:pPr algn="just">
              <a:lnSpc>
                <a:spcPct val="130000"/>
              </a:lnSpc>
              <a:spcAft>
                <a:spcPts val="800"/>
              </a:spcAft>
            </a:pPr>
            <a:r>
              <a:rPr lang="zh-CN" altLang="en-US" sz="1800" b="1" spc="0" dirty="0" smtClean="0">
                <a:ln w="3175">
                  <a:noFill/>
                  <a:prstDash val="dash"/>
                </a:ln>
                <a:solidFill>
                  <a:schemeClr val="tx1">
                    <a:lumMod val="65000"/>
                    <a:lumOff val="35000"/>
                  </a:schemeClr>
                </a:solidFill>
                <a:latin typeface="+mn-lt"/>
                <a:ea typeface="微软雅黑" panose="020B0503020204020204" charset="-122"/>
                <a:cs typeface="+mn-lt"/>
              </a:rPr>
              <a:t>流程单一化后 错误能更早的复现出来</a:t>
            </a:r>
            <a:endParaRPr lang="en-US" altLang="zh-CN" sz="1800" b="1" spc="0" dirty="0" smtClean="0">
              <a:ln w="3175">
                <a:noFill/>
                <a:prstDash val="dash"/>
              </a:ln>
              <a:solidFill>
                <a:schemeClr val="tx1">
                  <a:lumMod val="65000"/>
                  <a:lumOff val="35000"/>
                </a:schemeClr>
              </a:solidFill>
              <a:latin typeface="+mn-lt"/>
              <a:ea typeface="微软雅黑" panose="020B0503020204020204" charset="-122"/>
              <a:cs typeface="+mn-lt"/>
            </a:endParaRPr>
          </a:p>
          <a:p>
            <a:pPr algn="just">
              <a:lnSpc>
                <a:spcPct val="130000"/>
              </a:lnSpc>
              <a:spcAft>
                <a:spcPts val="800"/>
              </a:spcAft>
            </a:pPr>
            <a:endParaRPr lang="en-US" altLang="zh-CN" sz="1800" b="1" spc="0" dirty="0">
              <a:ln w="3175">
                <a:noFill/>
                <a:prstDash val="dash"/>
              </a:ln>
              <a:solidFill>
                <a:schemeClr val="tx1">
                  <a:lumMod val="65000"/>
                  <a:lumOff val="35000"/>
                </a:schemeClr>
              </a:solidFill>
              <a:latin typeface="+mn-lt"/>
              <a:ea typeface="微软雅黑" panose="020B0503020204020204" charset="-122"/>
              <a:cs typeface="+mn-lt"/>
            </a:endParaRPr>
          </a:p>
          <a:p>
            <a:pPr algn="just">
              <a:lnSpc>
                <a:spcPct val="130000"/>
              </a:lnSpc>
              <a:spcAft>
                <a:spcPts val="800"/>
              </a:spcAft>
            </a:pPr>
            <a:r>
              <a:rPr lang="zh-CN" altLang="en-US" sz="1800" b="1" spc="0" dirty="0" smtClean="0">
                <a:ln w="3175">
                  <a:noFill/>
                  <a:prstDash val="dash"/>
                </a:ln>
                <a:solidFill>
                  <a:schemeClr val="tx1">
                    <a:lumMod val="65000"/>
                    <a:lumOff val="35000"/>
                  </a:schemeClr>
                </a:solidFill>
                <a:latin typeface="+mn-lt"/>
                <a:ea typeface="微软雅黑" panose="020B0503020204020204" charset="-122"/>
                <a:cs typeface="+mn-lt"/>
              </a:rPr>
              <a:t>注释也可以分门别类的大量标注了</a:t>
            </a:r>
            <a:endParaRPr lang="en-US" altLang="zh-CN" sz="1800" b="1" spc="0" dirty="0" smtClean="0">
              <a:ln w="3175">
                <a:noFill/>
                <a:prstDash val="dash"/>
              </a:ln>
              <a:solidFill>
                <a:schemeClr val="tx1">
                  <a:lumMod val="65000"/>
                  <a:lumOff val="35000"/>
                </a:schemeClr>
              </a:solidFill>
              <a:latin typeface="+mn-lt"/>
              <a:ea typeface="微软雅黑" panose="020B0503020204020204" charset="-122"/>
              <a:cs typeface="+mn-lt"/>
            </a:endParaRPr>
          </a:p>
          <a:p>
            <a:pPr algn="just">
              <a:lnSpc>
                <a:spcPct val="130000"/>
              </a:lnSpc>
              <a:spcAft>
                <a:spcPts val="800"/>
              </a:spcAft>
            </a:pPr>
            <a:endParaRPr lang="en-US" altLang="zh-CN" sz="16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6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grpSp>
        <p:nvGrpSpPr>
          <p:cNvPr id="2" name="组合 3"/>
          <p:cNvGrpSpPr/>
          <p:nvPr/>
        </p:nvGrpSpPr>
        <p:grpSpPr>
          <a:xfrm>
            <a:off x="10133330" y="203200"/>
            <a:ext cx="1416050" cy="313690"/>
            <a:chOff x="15405" y="255"/>
            <a:chExt cx="2230" cy="494"/>
          </a:xfrm>
        </p:grpSpPr>
        <p:pic>
          <p:nvPicPr>
            <p:cNvPr id="3" name="图片 2" descr="logo"/>
            <p:cNvPicPr>
              <a:picLocks noChangeAspect="1"/>
            </p:cNvPicPr>
            <p:nvPr/>
          </p:nvPicPr>
          <p:blipFill>
            <a:blip r:embed="rId8"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10" name="矩形 9"/>
          <p:cNvSpPr/>
          <p:nvPr/>
        </p:nvSpPr>
        <p:spPr>
          <a:xfrm>
            <a:off x="614149" y="1078173"/>
            <a:ext cx="1105469" cy="655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开始</a:t>
            </a:r>
            <a:endParaRPr lang="zh-CN" altLang="en-US" dirty="0"/>
          </a:p>
        </p:txBody>
      </p:sp>
      <p:cxnSp>
        <p:nvCxnSpPr>
          <p:cNvPr id="12" name="直接箭头连接符 11"/>
          <p:cNvCxnSpPr>
            <a:stCxn id="10" idx="3"/>
          </p:cNvCxnSpPr>
          <p:nvPr/>
        </p:nvCxnSpPr>
        <p:spPr>
          <a:xfrm>
            <a:off x="1719618" y="1405719"/>
            <a:ext cx="491319" cy="40944"/>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15" name="矩形 14"/>
          <p:cNvSpPr/>
          <p:nvPr/>
        </p:nvSpPr>
        <p:spPr>
          <a:xfrm>
            <a:off x="536811" y="2406554"/>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状态管理</a:t>
            </a:r>
            <a:endParaRPr lang="en-US" altLang="zh-CN" dirty="0" smtClean="0"/>
          </a:p>
          <a:p>
            <a:pPr algn="ctr"/>
            <a:endParaRPr lang="en-US" altLang="zh-CN" dirty="0" smtClean="0"/>
          </a:p>
          <a:p>
            <a:pPr algn="ctr"/>
            <a:r>
              <a:rPr lang="zh-CN" altLang="en-US" dirty="0" smtClean="0"/>
              <a:t>各种状态</a:t>
            </a:r>
            <a:endParaRPr lang="en-US" altLang="zh-CN" dirty="0" smtClean="0"/>
          </a:p>
        </p:txBody>
      </p:sp>
      <p:sp>
        <p:nvSpPr>
          <p:cNvPr id="17" name="矩形 16"/>
          <p:cNvSpPr/>
          <p:nvPr/>
        </p:nvSpPr>
        <p:spPr>
          <a:xfrm>
            <a:off x="5359021" y="3243616"/>
            <a:ext cx="1396622" cy="14375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显示</a:t>
            </a:r>
            <a:r>
              <a:rPr lang="en-US" altLang="zh-CN" dirty="0" smtClean="0"/>
              <a:t>A</a:t>
            </a:r>
            <a:r>
              <a:rPr lang="zh-CN" altLang="en-US" dirty="0" smtClean="0"/>
              <a:t>页面</a:t>
            </a:r>
            <a:endParaRPr lang="en-US" altLang="zh-CN" dirty="0" smtClean="0"/>
          </a:p>
          <a:p>
            <a:pPr algn="ctr"/>
            <a:endParaRPr lang="en-US" altLang="zh-CN" dirty="0" smtClean="0"/>
          </a:p>
          <a:p>
            <a:pPr algn="ctr"/>
            <a:r>
              <a:rPr lang="zh-CN" altLang="en-US" dirty="0" smtClean="0"/>
              <a:t>读接口展示</a:t>
            </a:r>
            <a:endParaRPr lang="en-US" altLang="zh-CN" dirty="0" smtClean="0"/>
          </a:p>
          <a:p>
            <a:pPr algn="ctr"/>
            <a:endParaRPr lang="en-US" altLang="zh-CN" dirty="0" smtClean="0"/>
          </a:p>
        </p:txBody>
      </p:sp>
      <p:sp>
        <p:nvSpPr>
          <p:cNvPr id="18" name="矩形 17"/>
          <p:cNvSpPr/>
          <p:nvPr/>
        </p:nvSpPr>
        <p:spPr>
          <a:xfrm>
            <a:off x="5252113" y="2167720"/>
            <a:ext cx="1105469" cy="655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准备父容器</a:t>
            </a:r>
            <a:endParaRPr lang="zh-CN" altLang="en-US" dirty="0"/>
          </a:p>
        </p:txBody>
      </p:sp>
      <p:sp>
        <p:nvSpPr>
          <p:cNvPr id="19" name="矩形 18"/>
          <p:cNvSpPr/>
          <p:nvPr/>
        </p:nvSpPr>
        <p:spPr>
          <a:xfrm>
            <a:off x="2211258" y="1078172"/>
            <a:ext cx="2033517" cy="23883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t>Main.js</a:t>
            </a:r>
            <a:endParaRPr lang="en-US" altLang="zh-CN" dirty="0" smtClean="0"/>
          </a:p>
          <a:p>
            <a:pPr algn="ctr"/>
            <a:endParaRPr lang="en-US" altLang="zh-CN" dirty="0" smtClean="0"/>
          </a:p>
          <a:p>
            <a:pPr algn="ctr"/>
            <a:r>
              <a:rPr lang="zh-CN" altLang="en-US" dirty="0" smtClean="0"/>
              <a:t>加载</a:t>
            </a:r>
            <a:r>
              <a:rPr lang="en-US" altLang="zh-CN" dirty="0" err="1" smtClean="0"/>
              <a:t>vue</a:t>
            </a:r>
            <a:endParaRPr lang="en-US" altLang="zh-CN" dirty="0" smtClean="0"/>
          </a:p>
          <a:p>
            <a:pPr algn="ctr"/>
            <a:r>
              <a:rPr lang="zh-CN" altLang="en-US" dirty="0" smtClean="0"/>
              <a:t>加载</a:t>
            </a:r>
            <a:r>
              <a:rPr lang="en-US" altLang="zh-CN" dirty="0" smtClean="0"/>
              <a:t>UI</a:t>
            </a:r>
            <a:endParaRPr lang="en-US" altLang="zh-CN" dirty="0" smtClean="0"/>
          </a:p>
          <a:p>
            <a:pPr algn="ctr"/>
            <a:r>
              <a:rPr lang="zh-CN" altLang="en-US" dirty="0" smtClean="0"/>
              <a:t>加载路由模块</a:t>
            </a:r>
            <a:endParaRPr lang="en-US" altLang="zh-CN" dirty="0" smtClean="0"/>
          </a:p>
          <a:p>
            <a:pPr algn="ctr"/>
            <a:r>
              <a:rPr lang="zh-CN" altLang="en-US" dirty="0" smtClean="0"/>
              <a:t>加载状态模块</a:t>
            </a:r>
            <a:endParaRPr lang="en-US" altLang="zh-CN" dirty="0" smtClean="0"/>
          </a:p>
          <a:p>
            <a:pPr algn="ctr"/>
            <a:r>
              <a:rPr lang="zh-CN" altLang="en-US" dirty="0" smtClean="0"/>
              <a:t>加载接口模块</a:t>
            </a:r>
            <a:endParaRPr lang="en-US" altLang="zh-CN" dirty="0" smtClean="0"/>
          </a:p>
          <a:p>
            <a:pPr algn="ctr"/>
            <a:r>
              <a:rPr lang="zh-CN" altLang="en-US" dirty="0" smtClean="0"/>
              <a:t>初始化界面</a:t>
            </a:r>
            <a:endParaRPr lang="en-US" altLang="zh-CN" dirty="0" smtClean="0"/>
          </a:p>
        </p:txBody>
      </p:sp>
      <p:sp>
        <p:nvSpPr>
          <p:cNvPr id="21" name="矩形 20"/>
          <p:cNvSpPr/>
          <p:nvPr/>
        </p:nvSpPr>
        <p:spPr>
          <a:xfrm>
            <a:off x="6030036" y="5129283"/>
            <a:ext cx="1396622" cy="14375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显示</a:t>
            </a:r>
            <a:r>
              <a:rPr lang="en-US" altLang="zh-CN" dirty="0" smtClean="0"/>
              <a:t>B</a:t>
            </a:r>
            <a:r>
              <a:rPr lang="zh-CN" altLang="en-US" dirty="0" smtClean="0"/>
              <a:t>页面</a:t>
            </a:r>
            <a:endParaRPr lang="en-US" altLang="zh-CN" dirty="0" smtClean="0"/>
          </a:p>
          <a:p>
            <a:pPr algn="ctr"/>
            <a:endParaRPr lang="en-US" altLang="zh-CN" dirty="0" smtClean="0"/>
          </a:p>
          <a:p>
            <a:pPr algn="ctr"/>
            <a:r>
              <a:rPr lang="zh-CN" altLang="en-US" dirty="0" smtClean="0"/>
              <a:t>读接口展示</a:t>
            </a:r>
            <a:endParaRPr lang="en-US" altLang="zh-CN" dirty="0" smtClean="0"/>
          </a:p>
          <a:p>
            <a:pPr algn="ctr"/>
            <a:endParaRPr lang="en-US" altLang="zh-CN" dirty="0" smtClean="0"/>
          </a:p>
        </p:txBody>
      </p:sp>
      <p:sp>
        <p:nvSpPr>
          <p:cNvPr id="22" name="椭圆 21"/>
          <p:cNvSpPr/>
          <p:nvPr/>
        </p:nvSpPr>
        <p:spPr>
          <a:xfrm>
            <a:off x="6728349" y="1187355"/>
            <a:ext cx="1555844"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读接口</a:t>
            </a:r>
            <a:endParaRPr lang="en-US" altLang="zh-CN" dirty="0" smtClean="0"/>
          </a:p>
          <a:p>
            <a:pPr algn="ctr"/>
            <a:r>
              <a:rPr lang="zh-CN" altLang="en-US" dirty="0" smtClean="0"/>
              <a:t>处理数据</a:t>
            </a:r>
            <a:endParaRPr lang="en-US" altLang="zh-CN" dirty="0" smtClean="0"/>
          </a:p>
          <a:p>
            <a:pPr algn="ctr"/>
            <a:r>
              <a:rPr lang="zh-CN" altLang="en-US" dirty="0" smtClean="0"/>
              <a:t>展示</a:t>
            </a:r>
            <a:endParaRPr lang="zh-CN" altLang="en-US" dirty="0"/>
          </a:p>
        </p:txBody>
      </p:sp>
      <p:sp>
        <p:nvSpPr>
          <p:cNvPr id="24" name="椭圆 23"/>
          <p:cNvSpPr/>
          <p:nvPr/>
        </p:nvSpPr>
        <p:spPr>
          <a:xfrm>
            <a:off x="1050878" y="4612944"/>
            <a:ext cx="1692322" cy="8052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切换页面的逻辑</a:t>
            </a:r>
            <a:endParaRPr lang="zh-CN" altLang="en-US" dirty="0"/>
          </a:p>
        </p:txBody>
      </p:sp>
      <p:cxnSp>
        <p:nvCxnSpPr>
          <p:cNvPr id="27" name="直接箭头连接符 26"/>
          <p:cNvCxnSpPr>
            <a:endCxn id="18" idx="1"/>
          </p:cNvCxnSpPr>
          <p:nvPr/>
        </p:nvCxnSpPr>
        <p:spPr>
          <a:xfrm flipV="1">
            <a:off x="4299585" y="2495550"/>
            <a:ext cx="952500" cy="27432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cxnSp>
        <p:nvCxnSpPr>
          <p:cNvPr id="29" name="直接箭头连接符 28"/>
          <p:cNvCxnSpPr>
            <a:stCxn id="18" idx="2"/>
            <a:endCxn id="17" idx="0"/>
          </p:cNvCxnSpPr>
          <p:nvPr/>
        </p:nvCxnSpPr>
        <p:spPr>
          <a:xfrm>
            <a:off x="5804848" y="2822812"/>
            <a:ext cx="252484" cy="420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2142699" y="2415654"/>
            <a:ext cx="368490" cy="1542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30556" y="4067031"/>
            <a:ext cx="709684" cy="369332"/>
          </a:xfrm>
          <a:prstGeom prst="rect">
            <a:avLst/>
          </a:prstGeom>
          <a:noFill/>
        </p:spPr>
        <p:txBody>
          <a:bodyPr wrap="square" rtlCol="0">
            <a:spAutoFit/>
          </a:bodyPr>
          <a:lstStyle/>
          <a:p>
            <a:r>
              <a:rPr lang="zh-CN" altLang="en-US" dirty="0" smtClean="0"/>
              <a:t>跳转</a:t>
            </a:r>
            <a:endParaRPr lang="zh-CN" altLang="en-US" dirty="0"/>
          </a:p>
        </p:txBody>
      </p:sp>
      <p:cxnSp>
        <p:nvCxnSpPr>
          <p:cNvPr id="34" name="直接箭头连接符 33"/>
          <p:cNvCxnSpPr/>
          <p:nvPr/>
        </p:nvCxnSpPr>
        <p:spPr>
          <a:xfrm flipH="1">
            <a:off x="1842448" y="2357977"/>
            <a:ext cx="494866" cy="1941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4" idx="6"/>
            <a:endCxn id="21" idx="1"/>
          </p:cNvCxnSpPr>
          <p:nvPr/>
        </p:nvCxnSpPr>
        <p:spPr>
          <a:xfrm>
            <a:off x="2743200" y="5015553"/>
            <a:ext cx="3286836" cy="832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55825" y="5396637"/>
            <a:ext cx="4147289"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基本</a:t>
            </a:r>
            <a:r>
              <a:rPr lang="en-US" altLang="zh-CN"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vue</a:t>
            </a: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流程</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42" name="直接箭头连接符 41"/>
          <p:cNvCxnSpPr>
            <a:stCxn id="17" idx="3"/>
          </p:cNvCxnSpPr>
          <p:nvPr/>
        </p:nvCxnSpPr>
        <p:spPr>
          <a:xfrm flipV="1">
            <a:off x="6755643" y="2169994"/>
            <a:ext cx="682387" cy="1792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1" idx="3"/>
            <a:endCxn id="39" idx="2"/>
          </p:cNvCxnSpPr>
          <p:nvPr/>
        </p:nvCxnSpPr>
        <p:spPr>
          <a:xfrm flipV="1">
            <a:off x="7426658" y="2090381"/>
            <a:ext cx="50041" cy="3757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7" idx="1"/>
          </p:cNvCxnSpPr>
          <p:nvPr/>
        </p:nvCxnSpPr>
        <p:spPr>
          <a:xfrm flipH="1">
            <a:off x="2593076" y="3962399"/>
            <a:ext cx="2765945" cy="868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3802380" y="993775"/>
            <a:ext cx="3117215" cy="95567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9"/>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3" name="文本框 2"/>
          <p:cNvSpPr txBox="1"/>
          <p:nvPr>
            <p:custDataLst>
              <p:tags r:id="rId8"/>
            </p:custDataLst>
          </p:nvPr>
        </p:nvSpPr>
        <p:spPr>
          <a:xfrm>
            <a:off x="7078980" y="1793240"/>
            <a:ext cx="4533265" cy="3272155"/>
          </a:xfrm>
          <a:prstGeom prst="rect">
            <a:avLst/>
          </a:prstGeom>
          <a:noFill/>
        </p:spPr>
        <p:txBody>
          <a:bodyPr wrap="square" rtlCol="0" anchor="ctr" anchorCtr="0">
            <a:normAutofit/>
          </a:bodyPr>
          <a:lstStyle/>
          <a:p>
            <a:pPr>
              <a:lnSpc>
                <a:spcPct val="120000"/>
              </a:lnSpc>
            </a:pPr>
            <a:r>
              <a:rPr lang="zh-CN" altLang="en-US" sz="2000" b="1" dirty="0" smtClean="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梯子</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一节坏了</a:t>
            </a:r>
            <a:r>
              <a:rPr lang="en-US" altLang="zh-CN"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得整体检查</a:t>
            </a: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楼梯一节坏了</a:t>
            </a:r>
            <a:r>
              <a:rPr lang="en-US" altLang="zh-CN"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单换掉即可</a:t>
            </a: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11" name="arrow-localization_7425"/>
          <p:cNvSpPr>
            <a:spLocks noChangeAspect="1"/>
          </p:cNvSpPr>
          <p:nvPr/>
        </p:nvSpPr>
        <p:spPr bwMode="auto">
          <a:xfrm>
            <a:off x="10214610" y="2743835"/>
            <a:ext cx="314960" cy="306705"/>
          </a:xfrm>
          <a:custGeom>
            <a:avLst/>
            <a:gdLst>
              <a:gd name="T0" fmla="*/ 127 w 3392"/>
              <a:gd name="T1" fmla="*/ 2898 h 3392"/>
              <a:gd name="T2" fmla="*/ 473 w 3392"/>
              <a:gd name="T3" fmla="*/ 3248 h 3392"/>
              <a:gd name="T4" fmla="*/ 936 w 3392"/>
              <a:gd name="T5" fmla="*/ 3251 h 3392"/>
              <a:gd name="T6" fmla="*/ 1691 w 3392"/>
              <a:gd name="T7" fmla="*/ 2508 h 3392"/>
              <a:gd name="T8" fmla="*/ 2434 w 3392"/>
              <a:gd name="T9" fmla="*/ 3262 h 3392"/>
              <a:gd name="T10" fmla="*/ 2898 w 3392"/>
              <a:gd name="T11" fmla="*/ 3265 h 3392"/>
              <a:gd name="T12" fmla="*/ 3248 w 3392"/>
              <a:gd name="T13" fmla="*/ 2920 h 3392"/>
              <a:gd name="T14" fmla="*/ 3251 w 3392"/>
              <a:gd name="T15" fmla="*/ 2456 h 3392"/>
              <a:gd name="T16" fmla="*/ 2508 w 3392"/>
              <a:gd name="T17" fmla="*/ 1702 h 3392"/>
              <a:gd name="T18" fmla="*/ 3262 w 3392"/>
              <a:gd name="T19" fmla="*/ 959 h 3392"/>
              <a:gd name="T20" fmla="*/ 3265 w 3392"/>
              <a:gd name="T21" fmla="*/ 495 h 3392"/>
              <a:gd name="T22" fmla="*/ 2920 w 3392"/>
              <a:gd name="T23" fmla="*/ 145 h 3392"/>
              <a:gd name="T24" fmla="*/ 2456 w 3392"/>
              <a:gd name="T25" fmla="*/ 141 h 3392"/>
              <a:gd name="T26" fmla="*/ 1702 w 3392"/>
              <a:gd name="T27" fmla="*/ 885 h 3392"/>
              <a:gd name="T28" fmla="*/ 959 w 3392"/>
              <a:gd name="T29" fmla="*/ 131 h 3392"/>
              <a:gd name="T30" fmla="*/ 495 w 3392"/>
              <a:gd name="T31" fmla="*/ 127 h 3392"/>
              <a:gd name="T32" fmla="*/ 145 w 3392"/>
              <a:gd name="T33" fmla="*/ 473 h 3392"/>
              <a:gd name="T34" fmla="*/ 141 w 3392"/>
              <a:gd name="T35" fmla="*/ 936 h 3392"/>
              <a:gd name="T36" fmla="*/ 885 w 3392"/>
              <a:gd name="T37" fmla="*/ 1690 h 3392"/>
              <a:gd name="T38" fmla="*/ 131 w 3392"/>
              <a:gd name="T39" fmla="*/ 2434 h 3392"/>
              <a:gd name="T40" fmla="*/ 127 w 3392"/>
              <a:gd name="T41" fmla="*/ 2898 h 3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92" h="3392">
                <a:moveTo>
                  <a:pt x="127" y="2898"/>
                </a:moveTo>
                <a:lnTo>
                  <a:pt x="473" y="3248"/>
                </a:lnTo>
                <a:cubicBezTo>
                  <a:pt x="600" y="3377"/>
                  <a:pt x="808" y="3378"/>
                  <a:pt x="936" y="3251"/>
                </a:cubicBezTo>
                <a:lnTo>
                  <a:pt x="1691" y="2508"/>
                </a:lnTo>
                <a:lnTo>
                  <a:pt x="2434" y="3262"/>
                </a:lnTo>
                <a:cubicBezTo>
                  <a:pt x="2561" y="3391"/>
                  <a:pt x="2769" y="3392"/>
                  <a:pt x="2898" y="3265"/>
                </a:cubicBezTo>
                <a:lnTo>
                  <a:pt x="3248" y="2920"/>
                </a:lnTo>
                <a:cubicBezTo>
                  <a:pt x="3377" y="2793"/>
                  <a:pt x="3378" y="2585"/>
                  <a:pt x="3251" y="2456"/>
                </a:cubicBezTo>
                <a:lnTo>
                  <a:pt x="2508" y="1702"/>
                </a:lnTo>
                <a:lnTo>
                  <a:pt x="3262" y="959"/>
                </a:lnTo>
                <a:cubicBezTo>
                  <a:pt x="3391" y="832"/>
                  <a:pt x="3392" y="624"/>
                  <a:pt x="3265" y="495"/>
                </a:cubicBezTo>
                <a:lnTo>
                  <a:pt x="2920" y="145"/>
                </a:lnTo>
                <a:cubicBezTo>
                  <a:pt x="2793" y="16"/>
                  <a:pt x="2585" y="14"/>
                  <a:pt x="2456" y="141"/>
                </a:cubicBezTo>
                <a:lnTo>
                  <a:pt x="1702" y="885"/>
                </a:lnTo>
                <a:lnTo>
                  <a:pt x="959" y="131"/>
                </a:lnTo>
                <a:cubicBezTo>
                  <a:pt x="832" y="2"/>
                  <a:pt x="624" y="0"/>
                  <a:pt x="495" y="127"/>
                </a:cubicBezTo>
                <a:lnTo>
                  <a:pt x="145" y="473"/>
                </a:lnTo>
                <a:cubicBezTo>
                  <a:pt x="16" y="600"/>
                  <a:pt x="14" y="807"/>
                  <a:pt x="141" y="936"/>
                </a:cubicBezTo>
                <a:lnTo>
                  <a:pt x="885" y="1690"/>
                </a:lnTo>
                <a:lnTo>
                  <a:pt x="131" y="2434"/>
                </a:lnTo>
                <a:cubicBezTo>
                  <a:pt x="2" y="2561"/>
                  <a:pt x="0" y="2769"/>
                  <a:pt x="127" y="2898"/>
                </a:cubicBezTo>
                <a:close/>
              </a:path>
            </a:pathLst>
          </a:custGeom>
        </p:spPr>
        <p:style>
          <a:lnRef idx="2">
            <a:schemeClr val="accent6">
              <a:shade val="50000"/>
            </a:schemeClr>
          </a:lnRef>
          <a:fillRef idx="1">
            <a:schemeClr val="accent6"/>
          </a:fillRef>
          <a:effectRef idx="0">
            <a:schemeClr val="accent6"/>
          </a:effectRef>
          <a:fontRef idx="minor">
            <a:schemeClr val="lt1"/>
          </a:fontRef>
        </p:style>
      </p:sp>
      <p:sp>
        <p:nvSpPr>
          <p:cNvPr id="12" name="check-mark_2128"/>
          <p:cNvSpPr>
            <a:spLocks noChangeAspect="1"/>
          </p:cNvSpPr>
          <p:nvPr/>
        </p:nvSpPr>
        <p:spPr bwMode="auto">
          <a:xfrm>
            <a:off x="10149840" y="3777615"/>
            <a:ext cx="445135" cy="387985"/>
          </a:xfrm>
          <a:custGeom>
            <a:avLst/>
            <a:gdLst>
              <a:gd name="T0" fmla="*/ 428 w 434"/>
              <a:gd name="T1" fmla="*/ 67 h 320"/>
              <a:gd name="T2" fmla="*/ 181 w 434"/>
              <a:gd name="T3" fmla="*/ 314 h 320"/>
              <a:gd name="T4" fmla="*/ 157 w 434"/>
              <a:gd name="T5" fmla="*/ 314 h 320"/>
              <a:gd name="T6" fmla="*/ 7 w 434"/>
              <a:gd name="T7" fmla="*/ 163 h 320"/>
              <a:gd name="T8" fmla="*/ 7 w 434"/>
              <a:gd name="T9" fmla="*/ 139 h 320"/>
              <a:gd name="T10" fmla="*/ 43 w 434"/>
              <a:gd name="T11" fmla="*/ 103 h 320"/>
              <a:gd name="T12" fmla="*/ 67 w 434"/>
              <a:gd name="T13" fmla="*/ 103 h 320"/>
              <a:gd name="T14" fmla="*/ 169 w 434"/>
              <a:gd name="T15" fmla="*/ 206 h 320"/>
              <a:gd name="T16" fmla="*/ 368 w 434"/>
              <a:gd name="T17" fmla="*/ 7 h 320"/>
              <a:gd name="T18" fmla="*/ 392 w 434"/>
              <a:gd name="T19" fmla="*/ 7 h 320"/>
              <a:gd name="T20" fmla="*/ 428 w 434"/>
              <a:gd name="T21" fmla="*/ 43 h 320"/>
              <a:gd name="T22" fmla="*/ 428 w 434"/>
              <a:gd name="T23" fmla="*/ 6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320">
                <a:moveTo>
                  <a:pt x="428" y="67"/>
                </a:moveTo>
                <a:lnTo>
                  <a:pt x="181" y="314"/>
                </a:lnTo>
                <a:cubicBezTo>
                  <a:pt x="174" y="320"/>
                  <a:pt x="164" y="320"/>
                  <a:pt x="157" y="314"/>
                </a:cubicBezTo>
                <a:lnTo>
                  <a:pt x="7" y="163"/>
                </a:lnTo>
                <a:cubicBezTo>
                  <a:pt x="0" y="156"/>
                  <a:pt x="0" y="145"/>
                  <a:pt x="7" y="139"/>
                </a:cubicBezTo>
                <a:lnTo>
                  <a:pt x="43" y="103"/>
                </a:lnTo>
                <a:cubicBezTo>
                  <a:pt x="49" y="96"/>
                  <a:pt x="60" y="96"/>
                  <a:pt x="67" y="103"/>
                </a:cubicBezTo>
                <a:lnTo>
                  <a:pt x="169" y="206"/>
                </a:lnTo>
                <a:lnTo>
                  <a:pt x="368" y="7"/>
                </a:lnTo>
                <a:cubicBezTo>
                  <a:pt x="374" y="0"/>
                  <a:pt x="385" y="0"/>
                  <a:pt x="392" y="7"/>
                </a:cubicBezTo>
                <a:lnTo>
                  <a:pt x="428" y="43"/>
                </a:lnTo>
                <a:cubicBezTo>
                  <a:pt x="434" y="50"/>
                  <a:pt x="434" y="60"/>
                  <a:pt x="428" y="67"/>
                </a:cubicBezTo>
                <a:close/>
              </a:path>
            </a:pathLst>
          </a:custGeom>
          <a:solidFill>
            <a:srgbClr val="00B050"/>
          </a:solidFill>
          <a:ln>
            <a:noFill/>
          </a:ln>
        </p:spPr>
      </p:sp>
      <p:pic>
        <p:nvPicPr>
          <p:cNvPr id="4" name="图片 3"/>
          <p:cNvPicPr>
            <a:picLocks noChangeAspect="1"/>
          </p:cNvPicPr>
          <p:nvPr>
            <p:custDataLst>
              <p:tags r:id="rId9"/>
            </p:custDataLst>
          </p:nvPr>
        </p:nvPicPr>
        <p:blipFill>
          <a:blip r:embed="rId10" cstate="print"/>
          <a:stretch>
            <a:fillRect/>
          </a:stretch>
        </p:blipFill>
        <p:spPr>
          <a:xfrm>
            <a:off x="1619885" y="1370965"/>
            <a:ext cx="5001895" cy="3898265"/>
          </a:xfrm>
          <a:prstGeom prst="rect">
            <a:avLst/>
          </a:prstGeom>
        </p:spPr>
      </p:pic>
      <p:grpSp>
        <p:nvGrpSpPr>
          <p:cNvPr id="2" name="组合 1"/>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1"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1"/>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2"/>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3"/>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4"/>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5"/>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endParaRPr lang="zh-CN" altLang="en-US" sz="1800" b="1">
              <a:latin typeface="+mn-lt"/>
              <a:ea typeface="+mn-ea"/>
            </a:endParaRPr>
          </a:p>
        </p:txBody>
      </p:sp>
      <p:sp>
        <p:nvSpPr>
          <p:cNvPr id="16" name="圆角矩形 15"/>
          <p:cNvSpPr/>
          <p:nvPr>
            <p:custDataLst>
              <p:tags r:id="rId6"/>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7"/>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8"/>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endParaRPr lang="zh-CN" altLang="en-US" sz="1800" b="1">
              <a:latin typeface="+mn-lt"/>
              <a:ea typeface="+mn-ea"/>
            </a:endParaRPr>
          </a:p>
        </p:txBody>
      </p:sp>
      <p:sp>
        <p:nvSpPr>
          <p:cNvPr id="18" name="圆角矩形 17"/>
          <p:cNvSpPr/>
          <p:nvPr>
            <p:custDataLst>
              <p:tags r:id="rId9"/>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0"/>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1"/>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endParaRPr lang="zh-CN" altLang="en-US" sz="1800" b="1">
              <a:latin typeface="+mn-lt"/>
              <a:ea typeface="+mn-ea"/>
            </a:endParaRPr>
          </a:p>
        </p:txBody>
      </p:sp>
      <p:sp>
        <p:nvSpPr>
          <p:cNvPr id="20" name="圆角矩形 19"/>
          <p:cNvSpPr/>
          <p:nvPr>
            <p:custDataLst>
              <p:tags r:id="rId12"/>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3"/>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4"/>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endParaRPr lang="zh-CN" altLang="en-US" sz="1800" b="1" dirty="0">
              <a:latin typeface="+mn-lt"/>
              <a:ea typeface="+mn-ea"/>
            </a:endParaRPr>
          </a:p>
        </p:txBody>
      </p:sp>
      <p:sp>
        <p:nvSpPr>
          <p:cNvPr id="32" name="圆角矩形 31"/>
          <p:cNvSpPr/>
          <p:nvPr>
            <p:custDataLst>
              <p:tags r:id="rId15"/>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6"/>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7"/>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a:t>
            </a:r>
            <a:r>
              <a:rPr lang="zh-CN" altLang="en-US" sz="1800" b="1" dirty="0" smtClean="0">
                <a:latin typeface="+mn-lt"/>
                <a:ea typeface="+mn-ea"/>
              </a:rPr>
              <a:t>页面 </a:t>
            </a:r>
            <a:endParaRPr lang="zh-CN" altLang="en-US" sz="1800" b="1" dirty="0">
              <a:latin typeface="+mn-lt"/>
              <a:ea typeface="+mn-ea"/>
            </a:endParaRPr>
          </a:p>
        </p:txBody>
      </p:sp>
      <p:sp>
        <p:nvSpPr>
          <p:cNvPr id="30" name="圆角矩形 29"/>
          <p:cNvSpPr/>
          <p:nvPr>
            <p:custDataLst>
              <p:tags r:id="rId18"/>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19"/>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0"/>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endParaRPr lang="zh-CN" altLang="en-US" sz="1800" b="1">
              <a:latin typeface="+mn-lt"/>
              <a:ea typeface="+mn-ea"/>
            </a:endParaRPr>
          </a:p>
        </p:txBody>
      </p:sp>
      <p:sp>
        <p:nvSpPr>
          <p:cNvPr id="28" name="圆角矩形 27"/>
          <p:cNvSpPr/>
          <p:nvPr>
            <p:custDataLst>
              <p:tags r:id="rId21"/>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2"/>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3"/>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endParaRPr lang="zh-CN" altLang="en-US" sz="1800" b="1">
              <a:latin typeface="+mn-lt"/>
              <a:ea typeface="+mn-ea"/>
            </a:endParaRPr>
          </a:p>
        </p:txBody>
      </p:sp>
      <p:sp>
        <p:nvSpPr>
          <p:cNvPr id="26" name="圆角矩形 25"/>
          <p:cNvSpPr/>
          <p:nvPr>
            <p:custDataLst>
              <p:tags r:id="rId24"/>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5"/>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6"/>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endParaRPr lang="zh-CN" altLang="en-US" sz="1800" b="1">
              <a:latin typeface="+mn-lt"/>
              <a:ea typeface="+mn-ea"/>
            </a:endParaRPr>
          </a:p>
        </p:txBody>
      </p:sp>
      <p:sp>
        <p:nvSpPr>
          <p:cNvPr id="2" name="文本框 1"/>
          <p:cNvSpPr txBox="1"/>
          <p:nvPr>
            <p:custDataLst>
              <p:tags r:id="rId27"/>
            </p:custDataLst>
          </p:nvPr>
        </p:nvSpPr>
        <p:spPr>
          <a:xfrm>
            <a:off x="669397" y="206829"/>
            <a:ext cx="7955987" cy="104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dirty="0"/>
              <a:t>模块划分</a:t>
            </a:r>
            <a:r>
              <a:rPr lang="zh-CN" altLang="en-US" dirty="0" smtClean="0"/>
              <a:t>（还记得我吧）</a:t>
            </a:r>
            <a:endParaRPr lang="zh-CN" altLang="en-US" dirty="0"/>
          </a:p>
        </p:txBody>
      </p:sp>
      <p:grpSp>
        <p:nvGrpSpPr>
          <p:cNvPr id="3" name="组合 3"/>
          <p:cNvGrpSpPr/>
          <p:nvPr/>
        </p:nvGrpSpPr>
        <p:grpSpPr>
          <a:xfrm>
            <a:off x="10133330" y="203200"/>
            <a:ext cx="1416050" cy="313690"/>
            <a:chOff x="15405" y="255"/>
            <a:chExt cx="2230" cy="494"/>
          </a:xfrm>
        </p:grpSpPr>
        <p:pic>
          <p:nvPicPr>
            <p:cNvPr id="7" name="图片 6" descr="logo"/>
            <p:cNvPicPr>
              <a:picLocks noChangeAspect="1"/>
            </p:cNvPicPr>
            <p:nvPr/>
          </p:nvPicPr>
          <p:blipFill>
            <a:blip r:embed="rId28" cstate="print"/>
            <a:stretch>
              <a:fillRect/>
            </a:stretch>
          </p:blipFill>
          <p:spPr>
            <a:xfrm>
              <a:off x="15405" y="255"/>
              <a:ext cx="494" cy="494"/>
            </a:xfrm>
            <a:prstGeom prst="rect">
              <a:avLst/>
            </a:prstGeom>
          </p:spPr>
        </p:pic>
        <p:sp>
          <p:nvSpPr>
            <p:cNvPr id="8" name="文本框 7"/>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
        <p:nvSpPr>
          <p:cNvPr id="46" name="TextBox 45"/>
          <p:cNvSpPr txBox="1"/>
          <p:nvPr/>
        </p:nvSpPr>
        <p:spPr>
          <a:xfrm>
            <a:off x="832515" y="3029802"/>
            <a:ext cx="2033516" cy="646331"/>
          </a:xfrm>
          <a:prstGeom prst="rect">
            <a:avLst/>
          </a:prstGeom>
          <a:noFill/>
        </p:spPr>
        <p:txBody>
          <a:bodyPr wrap="square" rtlCol="0">
            <a:spAutoFit/>
          </a:bodyPr>
          <a:lstStyle/>
          <a:p>
            <a:pPr algn="ctr"/>
            <a:r>
              <a:rPr lang="zh-CN" altLang="en-US" dirty="0" smtClean="0"/>
              <a:t>哪个接口不用了</a:t>
            </a:r>
            <a:endParaRPr lang="en-US" altLang="zh-CN" dirty="0" smtClean="0"/>
          </a:p>
          <a:p>
            <a:pPr algn="ctr"/>
            <a:r>
              <a:rPr lang="zh-CN" altLang="en-US" dirty="0" smtClean="0"/>
              <a:t>删掉即可</a:t>
            </a:r>
            <a:endParaRPr lang="zh-CN" altLang="en-US" dirty="0"/>
          </a:p>
        </p:txBody>
      </p:sp>
      <p:sp>
        <p:nvSpPr>
          <p:cNvPr id="51" name="TextBox 50"/>
          <p:cNvSpPr txBox="1"/>
          <p:nvPr/>
        </p:nvSpPr>
        <p:spPr>
          <a:xfrm>
            <a:off x="1066801" y="4110250"/>
            <a:ext cx="2033516" cy="646331"/>
          </a:xfrm>
          <a:prstGeom prst="rect">
            <a:avLst/>
          </a:prstGeom>
          <a:noFill/>
        </p:spPr>
        <p:txBody>
          <a:bodyPr wrap="square" rtlCol="0">
            <a:spAutoFit/>
          </a:bodyPr>
          <a:lstStyle/>
          <a:p>
            <a:pPr algn="ctr"/>
            <a:r>
              <a:rPr lang="zh-CN" altLang="en-US" dirty="0" smtClean="0"/>
              <a:t>哪个状态不用了</a:t>
            </a:r>
            <a:endParaRPr lang="en-US" altLang="zh-CN" dirty="0" smtClean="0"/>
          </a:p>
          <a:p>
            <a:pPr algn="ctr"/>
            <a:r>
              <a:rPr lang="zh-CN" altLang="en-US" dirty="0" smtClean="0"/>
              <a:t>删掉即可</a:t>
            </a:r>
            <a:endParaRPr lang="zh-CN" altLang="en-US" dirty="0"/>
          </a:p>
        </p:txBody>
      </p:sp>
      <p:sp>
        <p:nvSpPr>
          <p:cNvPr id="56" name="TextBox 55"/>
          <p:cNvSpPr txBox="1"/>
          <p:nvPr/>
        </p:nvSpPr>
        <p:spPr>
          <a:xfrm>
            <a:off x="236563" y="5258936"/>
            <a:ext cx="2033516" cy="646331"/>
          </a:xfrm>
          <a:prstGeom prst="rect">
            <a:avLst/>
          </a:prstGeom>
          <a:noFill/>
        </p:spPr>
        <p:txBody>
          <a:bodyPr wrap="square" rtlCol="0">
            <a:spAutoFit/>
          </a:bodyPr>
          <a:lstStyle/>
          <a:p>
            <a:pPr algn="ctr"/>
            <a:r>
              <a:rPr lang="zh-CN" altLang="en-US" dirty="0" smtClean="0"/>
              <a:t>哪个路由不用了</a:t>
            </a:r>
            <a:endParaRPr lang="en-US" altLang="zh-CN" dirty="0" smtClean="0"/>
          </a:p>
          <a:p>
            <a:pPr algn="ctr"/>
            <a:r>
              <a:rPr lang="zh-CN" altLang="en-US" dirty="0" smtClean="0"/>
              <a:t>删掉即可</a:t>
            </a:r>
            <a:endParaRPr lang="zh-CN" altLang="en-US" dirty="0"/>
          </a:p>
        </p:txBody>
      </p:sp>
      <p:sp>
        <p:nvSpPr>
          <p:cNvPr id="57" name="TextBox 56"/>
          <p:cNvSpPr txBox="1"/>
          <p:nvPr/>
        </p:nvSpPr>
        <p:spPr>
          <a:xfrm>
            <a:off x="9505668" y="1862918"/>
            <a:ext cx="2033516" cy="646331"/>
          </a:xfrm>
          <a:prstGeom prst="rect">
            <a:avLst/>
          </a:prstGeom>
          <a:noFill/>
        </p:spPr>
        <p:txBody>
          <a:bodyPr wrap="square" rtlCol="0">
            <a:spAutoFit/>
          </a:bodyPr>
          <a:lstStyle/>
          <a:p>
            <a:pPr algn="ctr"/>
            <a:r>
              <a:rPr lang="zh-CN" altLang="en-US" dirty="0" smtClean="0"/>
              <a:t>哪个插件有问题了</a:t>
            </a:r>
            <a:endParaRPr lang="en-US" altLang="zh-CN" dirty="0" smtClean="0"/>
          </a:p>
          <a:p>
            <a:pPr algn="ctr"/>
            <a:r>
              <a:rPr lang="zh-CN" altLang="en-US" dirty="0" smtClean="0"/>
              <a:t>修复或者换掉</a:t>
            </a:r>
            <a:endParaRPr lang="zh-CN" altLang="en-US" dirty="0"/>
          </a:p>
        </p:txBody>
      </p:sp>
      <p:sp>
        <p:nvSpPr>
          <p:cNvPr id="58" name="TextBox 57"/>
          <p:cNvSpPr txBox="1"/>
          <p:nvPr/>
        </p:nvSpPr>
        <p:spPr>
          <a:xfrm>
            <a:off x="9303226" y="2957013"/>
            <a:ext cx="2033516" cy="646331"/>
          </a:xfrm>
          <a:prstGeom prst="rect">
            <a:avLst/>
          </a:prstGeom>
          <a:noFill/>
        </p:spPr>
        <p:txBody>
          <a:bodyPr wrap="square" rtlCol="0">
            <a:spAutoFit/>
          </a:bodyPr>
          <a:lstStyle/>
          <a:p>
            <a:pPr algn="ctr"/>
            <a:r>
              <a:rPr lang="zh-CN" altLang="en-US" dirty="0" smtClean="0"/>
              <a:t>好的样式</a:t>
            </a:r>
            <a:endParaRPr lang="en-US" altLang="zh-CN" dirty="0" smtClean="0"/>
          </a:p>
          <a:p>
            <a:pPr algn="ctr"/>
            <a:r>
              <a:rPr lang="zh-CN" altLang="en-US" dirty="0" smtClean="0"/>
              <a:t>总会有用的</a:t>
            </a:r>
            <a:endParaRPr lang="zh-CN" altLang="en-US" dirty="0"/>
          </a:p>
        </p:txBody>
      </p:sp>
      <p:sp>
        <p:nvSpPr>
          <p:cNvPr id="59" name="TextBox 58"/>
          <p:cNvSpPr txBox="1"/>
          <p:nvPr/>
        </p:nvSpPr>
        <p:spPr>
          <a:xfrm>
            <a:off x="9209966" y="4010165"/>
            <a:ext cx="2033516" cy="646331"/>
          </a:xfrm>
          <a:prstGeom prst="rect">
            <a:avLst/>
          </a:prstGeom>
          <a:noFill/>
        </p:spPr>
        <p:txBody>
          <a:bodyPr wrap="square" rtlCol="0">
            <a:spAutoFit/>
          </a:bodyPr>
          <a:lstStyle/>
          <a:p>
            <a:pPr algn="ctr"/>
            <a:r>
              <a:rPr lang="zh-CN" altLang="en-US" dirty="0" smtClean="0"/>
              <a:t>依赖</a:t>
            </a:r>
            <a:r>
              <a:rPr lang="en-US" altLang="zh-CN" dirty="0" err="1" smtClean="0"/>
              <a:t>Ui</a:t>
            </a:r>
            <a:r>
              <a:rPr lang="zh-CN" altLang="en-US" dirty="0" smtClean="0"/>
              <a:t>的常用代码都在这里</a:t>
            </a:r>
            <a:endParaRPr lang="zh-CN" altLang="en-US" dirty="0"/>
          </a:p>
        </p:txBody>
      </p:sp>
    </p:spTree>
    <p:custDataLst>
      <p:tags r:id="rId29"/>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P spid="56" grpId="0"/>
      <p:bldP spid="59" grpId="0"/>
      <p:bldP spid="58" grpId="0"/>
      <p:bldP spid="57" grpId="0"/>
      <p:bldP spid="46" grpId="1"/>
      <p:bldP spid="51" grpId="1"/>
      <p:bldP spid="56" grpId="1"/>
      <p:bldP spid="59" grpId="1"/>
      <p:bldP spid="58" grpId="1"/>
      <p:bldP spid="5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04</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层级明确</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自古以来 等级制度就一直存在 每个当权者都会把自己的责任和权力看成自己神圣的一部分，欧洲在古罗马，有贵族、骑士、平民和奴隶等级；印度的种姓制度也将人们划分为婆罗门、刹帝利、吠舍和首陀罗</a:t>
            </a:r>
            <a:r>
              <a:rPr lang="en-US" altLang="zh-CN"/>
              <a:t>4</a:t>
            </a:r>
            <a:r>
              <a:t>个阶级。</a:t>
            </a:r>
          </a:p>
        </p:txBody>
      </p:sp>
      <p:pic>
        <p:nvPicPr>
          <p:cNvPr id="4" name="图片 3" descr="10"/>
          <p:cNvPicPr>
            <a:picLocks noChangeAspect="1"/>
          </p:cNvPicPr>
          <p:nvPr>
            <p:custDataLst>
              <p:tags r:id="rId1"/>
            </p:custDataLst>
          </p:nvPr>
        </p:nvPicPr>
        <p:blipFill>
          <a:blip r:embed="rId2" cstate="print"/>
          <a:stretch>
            <a:fillRect/>
          </a:stretch>
        </p:blipFill>
        <p:spPr>
          <a:xfrm>
            <a:off x="1884680" y="1915795"/>
            <a:ext cx="8423275" cy="3853815"/>
          </a:xfrm>
          <a:prstGeom prst="rect">
            <a:avLst/>
          </a:prstGeom>
        </p:spPr>
      </p:pic>
      <p:grpSp>
        <p:nvGrpSpPr>
          <p:cNvPr id="2" name="组合 1"/>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9"/>
          <p:cNvPicPr>
            <a:picLocks noChangeAspect="1"/>
          </p:cNvPicPr>
          <p:nvPr/>
        </p:nvPicPr>
        <p:blipFill>
          <a:blip r:embed="rId1" cstate="print"/>
          <a:stretch>
            <a:fillRect/>
          </a:stretch>
        </p:blipFill>
        <p:spPr>
          <a:xfrm>
            <a:off x="822960" y="828675"/>
            <a:ext cx="7161530" cy="4102100"/>
          </a:xfrm>
          <a:prstGeom prst="rect">
            <a:avLst/>
          </a:prstGeom>
        </p:spPr>
      </p:pic>
      <p:sp>
        <p:nvSpPr>
          <p:cNvPr id="6" name="文本框 5"/>
          <p:cNvSpPr txBox="1"/>
          <p:nvPr/>
        </p:nvSpPr>
        <p:spPr>
          <a:xfrm>
            <a:off x="9232900" y="1584960"/>
            <a:ext cx="1626235"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举手之劳</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8840470" y="3613785"/>
            <a:ext cx="2411095" cy="521970"/>
          </a:xfrm>
          <a:prstGeom prst="rect">
            <a:avLst/>
          </a:prstGeom>
          <a:noFill/>
        </p:spPr>
        <p:txBody>
          <a:bodyPr wrap="square" rtlCol="0">
            <a:spAutoFit/>
          </a:bodyPr>
          <a:lstStyle/>
          <a:p>
            <a:r>
              <a:rPr lang="en-US" altLang="zh-CN" sz="2800" b="1" dirty="0">
                <a:solidFill>
                  <a:schemeClr val="tx1"/>
                </a:solidFill>
                <a:effectLst>
                  <a:outerShdw blurRad="38100" dist="19050" dir="2700000" algn="tl" rotWithShape="0">
                    <a:schemeClr val="dk1">
                      <a:alpha val="40000"/>
                    </a:schemeClr>
                  </a:outerShdw>
                </a:effectLst>
              </a:rPr>
              <a:t>“</a:t>
            </a:r>
            <a:r>
              <a:rPr lang="zh-CN" altLang="en-US" sz="2800" b="1" dirty="0">
                <a:solidFill>
                  <a:schemeClr val="tx1"/>
                </a:solidFill>
                <a:effectLst>
                  <a:outerShdw blurRad="38100" dist="19050" dir="2700000" algn="tl" rotWithShape="0">
                    <a:schemeClr val="dk1">
                      <a:alpha val="40000"/>
                    </a:schemeClr>
                  </a:outerShdw>
                </a:effectLst>
              </a:rPr>
              <a:t>举手</a:t>
            </a:r>
            <a:r>
              <a:rPr lang="en-US" altLang="zh-CN" sz="2800" b="1" dirty="0">
                <a:solidFill>
                  <a:schemeClr val="tx1"/>
                </a:solidFill>
                <a:effectLst>
                  <a:outerShdw blurRad="38100" dist="19050" dir="2700000" algn="tl" rotWithShape="0">
                    <a:schemeClr val="dk1">
                      <a:alpha val="40000"/>
                    </a:schemeClr>
                  </a:outerShdw>
                </a:effectLst>
              </a:rPr>
              <a:t>...”</a:t>
            </a:r>
            <a:r>
              <a:rPr lang="zh-CN" altLang="en-US" sz="2800" b="1" dirty="0">
                <a:solidFill>
                  <a:schemeClr val="tx1"/>
                </a:solidFill>
                <a:effectLst>
                  <a:outerShdw blurRad="38100" dist="19050" dir="2700000" algn="tl" rotWithShape="0">
                    <a:schemeClr val="dk1">
                      <a:alpha val="40000"/>
                    </a:schemeClr>
                  </a:outerShdw>
                </a:effectLst>
              </a:rPr>
              <a:t>之劳</a:t>
            </a:r>
            <a:endParaRPr lang="zh-CN" altLang="en-US" sz="2800" b="1" dirty="0">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9712325" y="2618740"/>
            <a:ext cx="5321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与</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1134745" y="5179060"/>
            <a:ext cx="6849745" cy="1198880"/>
          </a:xfrm>
          <a:prstGeom prst="rect">
            <a:avLst/>
          </a:prstGeom>
          <a:noFill/>
        </p:spPr>
        <p:txBody>
          <a:bodyPr wrap="square" rtlCol="0">
            <a:spAutoFit/>
          </a:bodyPr>
          <a:lstStyle/>
          <a:p>
            <a:r>
              <a:rPr lang="zh-CN" altLang="en-US" dirty="0" smtClean="0"/>
              <a:t>洋葱头妖怪要盖房子 他个头大能力强</a:t>
            </a:r>
            <a:endParaRPr lang="en-US" altLang="zh-CN" dirty="0" smtClean="0"/>
          </a:p>
          <a:p>
            <a:r>
              <a:rPr lang="zh-CN" altLang="en-US" dirty="0" smtClean="0"/>
              <a:t>但是他懒 不干活</a:t>
            </a:r>
            <a:r>
              <a:rPr lang="en-US" altLang="zh-CN" dirty="0" smtClean="0"/>
              <a:t> </a:t>
            </a:r>
            <a:r>
              <a:rPr lang="zh-CN" altLang="en-US" dirty="0" smtClean="0"/>
              <a:t>硬是要求小弟们吭哧吭哧的干活 </a:t>
            </a:r>
            <a:endParaRPr lang="en-US" altLang="zh-CN" dirty="0" smtClean="0"/>
          </a:p>
          <a:p>
            <a:r>
              <a:rPr lang="zh-CN" altLang="en-US" dirty="0" smtClean="0"/>
              <a:t>重复劳动不说 干的还不好 直到有个小弟说到</a:t>
            </a:r>
            <a:endParaRPr lang="en-US" altLang="zh-CN" dirty="0" smtClean="0"/>
          </a:p>
          <a:p>
            <a:r>
              <a:rPr lang="en-US" altLang="zh-CN" dirty="0" smtClean="0"/>
              <a:t>-- </a:t>
            </a:r>
            <a:r>
              <a:rPr lang="zh-CN" altLang="en-US" dirty="0" smtClean="0">
                <a:solidFill>
                  <a:srgbClr val="FF0000"/>
                </a:solidFill>
              </a:rPr>
              <a:t>老大，这事儿您抬抬手就搞定了，我们这搞得很累的</a:t>
            </a:r>
            <a:r>
              <a:rPr lang="en-US" altLang="zh-CN" dirty="0" smtClean="0">
                <a:solidFill>
                  <a:srgbClr val="FF0000"/>
                </a:solidFill>
              </a:rPr>
              <a:t>......</a:t>
            </a:r>
            <a:endParaRPr lang="en-US" altLang="zh-CN" dirty="0" smtClean="0">
              <a:solidFill>
                <a:srgbClr val="FF0000"/>
              </a:solidFill>
            </a:endParaRPr>
          </a:p>
        </p:txBody>
      </p:sp>
      <p:grpSp>
        <p:nvGrpSpPr>
          <p:cNvPr id="4" name="组合 3"/>
          <p:cNvGrpSpPr/>
          <p:nvPr/>
        </p:nvGrpSpPr>
        <p:grpSpPr>
          <a:xfrm>
            <a:off x="10133330" y="203200"/>
            <a:ext cx="1416050" cy="313690"/>
            <a:chOff x="15405" y="255"/>
            <a:chExt cx="2230" cy="494"/>
          </a:xfrm>
        </p:grpSpPr>
        <p:pic>
          <p:nvPicPr>
            <p:cNvPr id="2" name="图片 1" descr="logo"/>
            <p:cNvPicPr>
              <a:picLocks noChangeAspect="1"/>
            </p:cNvPicPr>
            <p:nvPr/>
          </p:nvPicPr>
          <p:blipFill>
            <a:blip r:embed="rId2"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112395"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nvGrpSpPr>
          <p:cNvPr id="2"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5"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22" name="矩形 21"/>
          <p:cNvSpPr/>
          <p:nvPr/>
        </p:nvSpPr>
        <p:spPr>
          <a:xfrm>
            <a:off x="491632" y="1569436"/>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A</a:t>
            </a:r>
            <a:endPar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endParaRPr>
          </a:p>
        </p:txBody>
      </p:sp>
      <p:sp>
        <p:nvSpPr>
          <p:cNvPr id="23" name="矩形 22"/>
          <p:cNvSpPr/>
          <p:nvPr/>
        </p:nvSpPr>
        <p:spPr>
          <a:xfrm>
            <a:off x="491660" y="3525132"/>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B</a:t>
            </a:r>
            <a:endPar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endParaRPr>
          </a:p>
        </p:txBody>
      </p:sp>
      <p:sp>
        <p:nvSpPr>
          <p:cNvPr id="24" name="矩形 23"/>
          <p:cNvSpPr/>
          <p:nvPr/>
        </p:nvSpPr>
        <p:spPr>
          <a:xfrm>
            <a:off x="491395" y="5415109"/>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C</a:t>
            </a:r>
            <a:endPar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endParaRPr>
          </a:p>
        </p:txBody>
      </p:sp>
      <p:sp>
        <p:nvSpPr>
          <p:cNvPr id="25" name="TextBox 24"/>
          <p:cNvSpPr txBox="1"/>
          <p:nvPr/>
        </p:nvSpPr>
        <p:spPr>
          <a:xfrm>
            <a:off x="491318" y="477671"/>
            <a:ext cx="3889613" cy="830997"/>
          </a:xfrm>
          <a:prstGeom prst="rect">
            <a:avLst/>
          </a:prstGeom>
          <a:noFill/>
        </p:spPr>
        <p:txBody>
          <a:bodyPr wrap="square" rtlCol="0">
            <a:spAutoFit/>
          </a:bodyPr>
          <a:lstStyle/>
          <a:p>
            <a:r>
              <a:rPr lang="zh-CN" altLang="en-US" sz="2400" dirty="0" smtClean="0">
                <a:solidFill>
                  <a:srgbClr val="FF0000"/>
                </a:solidFill>
              </a:rPr>
              <a:t>层级制度在项目中的表现</a:t>
            </a:r>
            <a:endParaRPr lang="en-US" altLang="zh-CN" sz="2400" dirty="0" smtClean="0">
              <a:solidFill>
                <a:srgbClr val="FF0000"/>
              </a:solidFill>
            </a:endParaRPr>
          </a:p>
          <a:p>
            <a:r>
              <a:rPr lang="en-US" altLang="zh-CN" sz="2400" dirty="0" smtClean="0">
                <a:solidFill>
                  <a:srgbClr val="FF0000"/>
                </a:solidFill>
              </a:rPr>
              <a:t>(</a:t>
            </a:r>
            <a:r>
              <a:rPr lang="zh-CN" altLang="en-US" sz="2400" dirty="0" smtClean="0">
                <a:solidFill>
                  <a:srgbClr val="FF0000"/>
                </a:solidFill>
              </a:rPr>
              <a:t>非针对任何项目</a:t>
            </a:r>
            <a:r>
              <a:rPr lang="en-US" altLang="zh-CN" sz="2400" dirty="0" smtClean="0">
                <a:solidFill>
                  <a:srgbClr val="FF0000"/>
                </a:solidFill>
              </a:rPr>
              <a:t>)</a:t>
            </a:r>
            <a:endParaRPr lang="zh-CN" altLang="en-US" sz="2400" dirty="0">
              <a:solidFill>
                <a:srgbClr val="FF0000"/>
              </a:solidFill>
            </a:endParaRPr>
          </a:p>
        </p:txBody>
      </p:sp>
      <p:sp>
        <p:nvSpPr>
          <p:cNvPr id="26" name="TextBox 25"/>
          <p:cNvSpPr txBox="1"/>
          <p:nvPr/>
        </p:nvSpPr>
        <p:spPr>
          <a:xfrm>
            <a:off x="2842098" y="1308505"/>
            <a:ext cx="2823950" cy="1754326"/>
          </a:xfrm>
          <a:prstGeom prst="rect">
            <a:avLst/>
          </a:prstGeom>
          <a:noFill/>
        </p:spPr>
        <p:txBody>
          <a:bodyPr wrap="square" rtlCol="0">
            <a:spAutoFit/>
          </a:bodyPr>
          <a:lstStyle/>
          <a:p>
            <a:pPr algn="ctr"/>
            <a:r>
              <a:rPr lang="zh-CN" altLang="en-US" dirty="0" smtClean="0">
                <a:solidFill>
                  <a:srgbClr val="00B0F0"/>
                </a:solidFill>
              </a:rPr>
              <a:t>样式声明</a:t>
            </a:r>
            <a:endParaRPr lang="en-US" altLang="zh-CN" dirty="0" smtClean="0">
              <a:solidFill>
                <a:srgbClr val="00B0F0"/>
              </a:solidFill>
            </a:endParaRPr>
          </a:p>
          <a:p>
            <a:pPr algn="ctr"/>
            <a:r>
              <a:rPr lang="zh-CN" altLang="en-US" dirty="0" smtClean="0">
                <a:solidFill>
                  <a:srgbClr val="00B0F0"/>
                </a:solidFill>
              </a:rPr>
              <a:t>标题</a:t>
            </a:r>
            <a:r>
              <a:rPr lang="en-US" altLang="zh-CN" dirty="0" smtClean="0">
                <a:solidFill>
                  <a:srgbClr val="00B0F0"/>
                </a:solidFill>
              </a:rPr>
              <a:t>header</a:t>
            </a:r>
            <a:endParaRPr lang="en-US" altLang="zh-CN" dirty="0" smtClean="0">
              <a:solidFill>
                <a:srgbClr val="00B0F0"/>
              </a:solidFill>
            </a:endParaRPr>
          </a:p>
          <a:p>
            <a:pPr algn="ctr"/>
            <a:r>
              <a:rPr lang="zh-CN" altLang="en-US" dirty="0" smtClean="0">
                <a:solidFill>
                  <a:srgbClr val="00B0F0"/>
                </a:solidFill>
              </a:rPr>
              <a:t>页面标题</a:t>
            </a:r>
            <a:r>
              <a:rPr lang="en-US" altLang="zh-CN" dirty="0" smtClean="0">
                <a:solidFill>
                  <a:srgbClr val="00B0F0"/>
                </a:solidFill>
              </a:rPr>
              <a:t>’</a:t>
            </a:r>
            <a:r>
              <a:rPr lang="zh-CN" altLang="en-US" dirty="0" smtClean="0">
                <a:solidFill>
                  <a:srgbClr val="00B0F0"/>
                </a:solidFill>
              </a:rPr>
              <a:t>我是一队的</a:t>
            </a:r>
            <a:r>
              <a:rPr lang="en-US" altLang="zh-CN" dirty="0" smtClean="0">
                <a:solidFill>
                  <a:srgbClr val="00B0F0"/>
                </a:solidFill>
              </a:rPr>
              <a:t>’</a:t>
            </a:r>
            <a:endParaRPr lang="en-US" altLang="zh-CN" dirty="0" smtClean="0">
              <a:solidFill>
                <a:srgbClr val="00B0F0"/>
              </a:solidFill>
            </a:endParaRPr>
          </a:p>
          <a:p>
            <a:pPr algn="ctr"/>
            <a:r>
              <a:rPr lang="zh-CN" altLang="en-US" dirty="0" smtClean="0">
                <a:solidFill>
                  <a:srgbClr val="00B0F0"/>
                </a:solidFill>
              </a:rPr>
              <a:t>页面内容</a:t>
            </a:r>
            <a:r>
              <a:rPr lang="en-US" altLang="zh-CN" dirty="0" smtClean="0">
                <a:solidFill>
                  <a:srgbClr val="00B0F0"/>
                </a:solidFill>
              </a:rPr>
              <a:t>’</a:t>
            </a:r>
            <a:r>
              <a:rPr lang="zh-CN" altLang="en-US" dirty="0" smtClean="0">
                <a:solidFill>
                  <a:srgbClr val="00B0F0"/>
                </a:solidFill>
              </a:rPr>
              <a:t>我叫页面</a:t>
            </a:r>
            <a:r>
              <a:rPr lang="en-US" altLang="zh-CN" dirty="0" smtClean="0">
                <a:solidFill>
                  <a:srgbClr val="00B0F0"/>
                </a:solidFill>
              </a:rPr>
              <a:t>A’</a:t>
            </a:r>
            <a:endParaRPr lang="en-US" altLang="zh-CN" dirty="0" smtClean="0">
              <a:solidFill>
                <a:srgbClr val="00B0F0"/>
              </a:solidFill>
            </a:endParaRPr>
          </a:p>
          <a:p>
            <a:pPr algn="ctr"/>
            <a:r>
              <a:rPr lang="en-US" altLang="zh-CN" dirty="0" smtClean="0">
                <a:solidFill>
                  <a:srgbClr val="00B0F0"/>
                </a:solidFill>
              </a:rPr>
              <a:t>Js</a:t>
            </a:r>
            <a:r>
              <a:rPr lang="zh-CN" altLang="en-US" dirty="0" smtClean="0">
                <a:solidFill>
                  <a:srgbClr val="00B0F0"/>
                </a:solidFill>
              </a:rPr>
              <a:t>引入声明</a:t>
            </a:r>
            <a:endParaRPr lang="en-US" altLang="zh-CN" dirty="0" smtClean="0">
              <a:solidFill>
                <a:srgbClr val="00B0F0"/>
              </a:solidFill>
            </a:endParaRPr>
          </a:p>
          <a:p>
            <a:pPr algn="ctr"/>
            <a:r>
              <a:rPr lang="zh-CN" altLang="en-US" dirty="0" smtClean="0">
                <a:solidFill>
                  <a:srgbClr val="00B0F0"/>
                </a:solidFill>
              </a:rPr>
              <a:t>私有逻辑</a:t>
            </a:r>
            <a:endParaRPr lang="zh-CN" altLang="en-US" dirty="0" smtClean="0">
              <a:solidFill>
                <a:srgbClr val="00B0F0"/>
              </a:solidFill>
            </a:endParaRPr>
          </a:p>
        </p:txBody>
      </p:sp>
      <p:sp>
        <p:nvSpPr>
          <p:cNvPr id="29" name="TextBox 28"/>
          <p:cNvSpPr txBox="1"/>
          <p:nvPr/>
        </p:nvSpPr>
        <p:spPr>
          <a:xfrm>
            <a:off x="6325736" y="1135038"/>
            <a:ext cx="5866264" cy="5632311"/>
          </a:xfrm>
          <a:prstGeom prst="rect">
            <a:avLst/>
          </a:prstGeom>
          <a:noFill/>
        </p:spPr>
        <p:txBody>
          <a:bodyPr wrap="square" rtlCol="0">
            <a:spAutoFit/>
          </a:bodyPr>
          <a:lstStyle/>
          <a:p>
            <a:r>
              <a:rPr lang="zh-CN" altLang="en-US" sz="2000" dirty="0" smtClean="0"/>
              <a:t>我们可以看到三个页面 除了</a:t>
            </a:r>
            <a:endParaRPr lang="en-US" altLang="zh-CN" sz="2000" dirty="0" smtClean="0"/>
          </a:p>
          <a:p>
            <a:endParaRPr lang="en-US" altLang="zh-CN" sz="2000" dirty="0" smtClean="0"/>
          </a:p>
          <a:p>
            <a:r>
              <a:rPr lang="en-US" altLang="zh-CN" sz="2000" dirty="0" smtClean="0"/>
              <a:t>1 </a:t>
            </a:r>
            <a:r>
              <a:rPr lang="zh-CN" altLang="en-US" sz="2000" dirty="0" smtClean="0"/>
              <a:t>页面内容不同</a:t>
            </a:r>
            <a:endParaRPr lang="en-US" altLang="zh-CN" sz="2000" dirty="0" smtClean="0"/>
          </a:p>
          <a:p>
            <a:r>
              <a:rPr lang="en-US" altLang="zh-CN" sz="2000" dirty="0" smtClean="0"/>
              <a:t>2 </a:t>
            </a:r>
            <a:r>
              <a:rPr lang="zh-CN" altLang="en-US" sz="2000" dirty="0" smtClean="0"/>
              <a:t>私有逻辑不同</a:t>
            </a:r>
            <a:endParaRPr lang="en-US" altLang="zh-CN" sz="2000" dirty="0" smtClean="0"/>
          </a:p>
          <a:p>
            <a:r>
              <a:rPr lang="en-US" altLang="zh-CN" sz="2000" dirty="0" smtClean="0"/>
              <a:t>3 </a:t>
            </a:r>
            <a:r>
              <a:rPr lang="en-US" altLang="zh-CN" sz="2000" dirty="0" err="1" smtClean="0"/>
              <a:t>js</a:t>
            </a:r>
            <a:r>
              <a:rPr lang="zh-CN" altLang="en-US" sz="2000" dirty="0" smtClean="0"/>
              <a:t>引入可能不同</a:t>
            </a:r>
            <a:endParaRPr lang="en-US" altLang="zh-CN" sz="2000" dirty="0" smtClean="0"/>
          </a:p>
          <a:p>
            <a:endParaRPr lang="en-US" altLang="zh-CN" sz="2000" dirty="0" smtClean="0"/>
          </a:p>
          <a:p>
            <a:r>
              <a:rPr lang="zh-CN" altLang="en-US" sz="2000" dirty="0" smtClean="0"/>
              <a:t>之外 其他的都一毛一样啊</a:t>
            </a:r>
            <a:r>
              <a:rPr lang="en-US" altLang="zh-CN" sz="2000" dirty="0" smtClean="0"/>
              <a:t>……</a:t>
            </a:r>
            <a:endParaRPr lang="en-US" altLang="zh-CN" sz="2000" dirty="0" smtClean="0"/>
          </a:p>
          <a:p>
            <a:endParaRPr lang="en-US" altLang="zh-CN" sz="2000" dirty="0" smtClean="0"/>
          </a:p>
          <a:p>
            <a:r>
              <a:rPr lang="zh-CN" altLang="en-US" sz="2000" dirty="0" smtClean="0">
                <a:solidFill>
                  <a:srgbClr val="00B050"/>
                </a:solidFill>
              </a:rPr>
              <a:t>搞过</a:t>
            </a:r>
            <a:r>
              <a:rPr lang="en-US" altLang="zh-CN" sz="2000" dirty="0" err="1" smtClean="0">
                <a:solidFill>
                  <a:srgbClr val="00B050"/>
                </a:solidFill>
              </a:rPr>
              <a:t>vue</a:t>
            </a:r>
            <a:r>
              <a:rPr lang="zh-CN" altLang="en-US" sz="2000" dirty="0" smtClean="0">
                <a:solidFill>
                  <a:srgbClr val="00B050"/>
                </a:solidFill>
              </a:rPr>
              <a:t>路由的人都是知道的</a:t>
            </a:r>
            <a:endParaRPr lang="en-US" altLang="zh-CN" sz="2000" dirty="0" smtClean="0">
              <a:solidFill>
                <a:srgbClr val="00B050"/>
              </a:solidFill>
            </a:endParaRPr>
          </a:p>
          <a:p>
            <a:r>
              <a:rPr lang="zh-CN" altLang="en-US" sz="2000" dirty="0" smtClean="0">
                <a:solidFill>
                  <a:srgbClr val="00B050"/>
                </a:solidFill>
              </a:rPr>
              <a:t>路由如果要生效 肯定是有一个</a:t>
            </a:r>
            <a:endParaRPr lang="en-US" altLang="zh-CN" sz="2000" dirty="0" smtClean="0">
              <a:solidFill>
                <a:srgbClr val="00B050"/>
              </a:solidFill>
            </a:endParaRPr>
          </a:p>
          <a:p>
            <a:r>
              <a:rPr lang="zh-CN" altLang="en-US" sz="2000" dirty="0" smtClean="0">
                <a:solidFill>
                  <a:srgbClr val="00B050"/>
                </a:solidFill>
              </a:rPr>
              <a:t>根路由或者叫根容器等的一个</a:t>
            </a:r>
            <a:r>
              <a:rPr lang="en-US" altLang="zh-CN" sz="2000" dirty="0" smtClean="0">
                <a:solidFill>
                  <a:srgbClr val="00B050"/>
                </a:solidFill>
              </a:rPr>
              <a:t>div</a:t>
            </a:r>
            <a:endParaRPr lang="en-US" altLang="zh-CN" sz="2000" dirty="0" smtClean="0">
              <a:solidFill>
                <a:srgbClr val="00B050"/>
              </a:solidFill>
            </a:endParaRPr>
          </a:p>
          <a:p>
            <a:endParaRPr lang="en-US" altLang="zh-CN" sz="2000" dirty="0" smtClean="0"/>
          </a:p>
          <a:p>
            <a:r>
              <a:rPr lang="zh-CN" altLang="en-US" sz="2000" dirty="0" smtClean="0"/>
              <a:t>既然叫根容器</a:t>
            </a:r>
            <a:endParaRPr lang="en-US" altLang="zh-CN" sz="2000" dirty="0" smtClean="0"/>
          </a:p>
          <a:p>
            <a:endParaRPr lang="en-US" altLang="zh-CN" sz="2000" dirty="0" smtClean="0"/>
          </a:p>
          <a:p>
            <a:r>
              <a:rPr lang="zh-CN" altLang="en-US" sz="2000" dirty="0" smtClean="0"/>
              <a:t>是不是应该做个根应该干的事情</a:t>
            </a:r>
            <a:endParaRPr lang="en-US" altLang="zh-CN" sz="2000" dirty="0" smtClean="0"/>
          </a:p>
          <a:p>
            <a:endParaRPr lang="en-US" altLang="zh-CN" sz="2000" dirty="0" smtClean="0"/>
          </a:p>
          <a:p>
            <a:r>
              <a:rPr lang="zh-CN" altLang="en-US" sz="2000" dirty="0" smtClean="0">
                <a:solidFill>
                  <a:srgbClr val="FF0000"/>
                </a:solidFill>
              </a:rPr>
              <a:t>可惜没有 根容器页面只声明了 </a:t>
            </a:r>
            <a:r>
              <a:rPr lang="en-US" altLang="zh-CN" sz="2000" dirty="0" smtClean="0">
                <a:solidFill>
                  <a:srgbClr val="FF0000"/>
                </a:solidFill>
              </a:rPr>
              <a:t>router-view</a:t>
            </a:r>
            <a:endParaRPr lang="en-US" altLang="zh-CN" sz="2000" dirty="0" smtClean="0">
              <a:solidFill>
                <a:srgbClr val="FF0000"/>
              </a:solidFill>
            </a:endParaRPr>
          </a:p>
          <a:p>
            <a:endParaRPr lang="en-US" altLang="zh-CN" sz="2000" dirty="0" smtClean="0"/>
          </a:p>
        </p:txBody>
      </p:sp>
      <p:sp>
        <p:nvSpPr>
          <p:cNvPr id="15" name="TextBox 14"/>
          <p:cNvSpPr txBox="1"/>
          <p:nvPr/>
        </p:nvSpPr>
        <p:spPr>
          <a:xfrm>
            <a:off x="2842143" y="3206347"/>
            <a:ext cx="2823950" cy="1754326"/>
          </a:xfrm>
          <a:prstGeom prst="rect">
            <a:avLst/>
          </a:prstGeom>
          <a:noFill/>
        </p:spPr>
        <p:txBody>
          <a:bodyPr wrap="square" rtlCol="0">
            <a:spAutoFit/>
          </a:bodyPr>
          <a:lstStyle/>
          <a:p>
            <a:pPr algn="ctr"/>
            <a:r>
              <a:rPr lang="zh-CN" altLang="en-US" dirty="0" smtClean="0">
                <a:solidFill>
                  <a:srgbClr val="00B050"/>
                </a:solidFill>
              </a:rPr>
              <a:t>样式声明</a:t>
            </a:r>
            <a:endParaRPr lang="en-US" altLang="zh-CN" dirty="0" smtClean="0">
              <a:solidFill>
                <a:srgbClr val="00B050"/>
              </a:solidFill>
            </a:endParaRPr>
          </a:p>
          <a:p>
            <a:pPr algn="ctr"/>
            <a:r>
              <a:rPr lang="zh-CN" altLang="en-US" dirty="0" smtClean="0">
                <a:solidFill>
                  <a:srgbClr val="00B050"/>
                </a:solidFill>
              </a:rPr>
              <a:t>标题</a:t>
            </a:r>
            <a:r>
              <a:rPr lang="en-US" altLang="zh-CN" dirty="0" smtClean="0">
                <a:solidFill>
                  <a:srgbClr val="00B050"/>
                </a:solidFill>
              </a:rPr>
              <a:t>header</a:t>
            </a:r>
            <a:endParaRPr lang="en-US" altLang="zh-CN" dirty="0" smtClean="0">
              <a:solidFill>
                <a:srgbClr val="00B050"/>
              </a:solidFill>
            </a:endParaRPr>
          </a:p>
          <a:p>
            <a:pPr algn="ctr"/>
            <a:r>
              <a:rPr lang="zh-CN" altLang="en-US" dirty="0" smtClean="0">
                <a:solidFill>
                  <a:srgbClr val="00B050"/>
                </a:solidFill>
              </a:rPr>
              <a:t>页面标题</a:t>
            </a:r>
            <a:r>
              <a:rPr lang="en-US" altLang="zh-CN" dirty="0" smtClean="0">
                <a:solidFill>
                  <a:srgbClr val="00B050"/>
                </a:solidFill>
              </a:rPr>
              <a:t>’</a:t>
            </a:r>
            <a:r>
              <a:rPr lang="zh-CN" altLang="en-US" dirty="0" smtClean="0">
                <a:solidFill>
                  <a:srgbClr val="00B050"/>
                </a:solidFill>
              </a:rPr>
              <a:t>我是一队的</a:t>
            </a:r>
            <a:r>
              <a:rPr lang="en-US" altLang="zh-CN" dirty="0" smtClean="0">
                <a:solidFill>
                  <a:srgbClr val="00B050"/>
                </a:solidFill>
              </a:rPr>
              <a:t>’</a:t>
            </a:r>
            <a:endParaRPr lang="en-US" altLang="zh-CN" dirty="0" smtClean="0">
              <a:solidFill>
                <a:srgbClr val="00B050"/>
              </a:solidFill>
            </a:endParaRPr>
          </a:p>
          <a:p>
            <a:pPr algn="ctr"/>
            <a:r>
              <a:rPr lang="zh-CN" altLang="en-US" dirty="0" smtClean="0">
                <a:solidFill>
                  <a:srgbClr val="00B050"/>
                </a:solidFill>
              </a:rPr>
              <a:t>页面内容</a:t>
            </a:r>
            <a:r>
              <a:rPr lang="en-US" altLang="zh-CN" dirty="0" smtClean="0">
                <a:solidFill>
                  <a:srgbClr val="00B050"/>
                </a:solidFill>
              </a:rPr>
              <a:t>’</a:t>
            </a:r>
            <a:r>
              <a:rPr lang="zh-CN" altLang="en-US" dirty="0" smtClean="0">
                <a:solidFill>
                  <a:srgbClr val="00B050"/>
                </a:solidFill>
              </a:rPr>
              <a:t>我叫页面</a:t>
            </a:r>
            <a:r>
              <a:rPr lang="en-US" altLang="zh-CN" dirty="0" smtClean="0">
                <a:solidFill>
                  <a:srgbClr val="00B050"/>
                </a:solidFill>
              </a:rPr>
              <a:t>B’</a:t>
            </a:r>
            <a:endParaRPr lang="en-US" altLang="zh-CN" dirty="0" smtClean="0">
              <a:solidFill>
                <a:srgbClr val="00B050"/>
              </a:solidFill>
            </a:endParaRPr>
          </a:p>
          <a:p>
            <a:pPr algn="ctr"/>
            <a:r>
              <a:rPr lang="en-US" altLang="zh-CN" dirty="0" smtClean="0">
                <a:solidFill>
                  <a:srgbClr val="00B050"/>
                </a:solidFill>
              </a:rPr>
              <a:t>Js</a:t>
            </a:r>
            <a:r>
              <a:rPr lang="zh-CN" altLang="en-US" dirty="0" smtClean="0">
                <a:solidFill>
                  <a:srgbClr val="00B050"/>
                </a:solidFill>
              </a:rPr>
              <a:t>引入声明</a:t>
            </a:r>
            <a:endParaRPr lang="en-US" altLang="zh-CN" dirty="0" smtClean="0">
              <a:solidFill>
                <a:srgbClr val="00B050"/>
              </a:solidFill>
            </a:endParaRPr>
          </a:p>
          <a:p>
            <a:pPr algn="ctr"/>
            <a:r>
              <a:rPr lang="zh-CN" altLang="en-US" dirty="0" smtClean="0">
                <a:solidFill>
                  <a:srgbClr val="00B050"/>
                </a:solidFill>
              </a:rPr>
              <a:t>私有逻辑</a:t>
            </a:r>
            <a:endParaRPr lang="zh-CN" altLang="en-US" dirty="0" smtClean="0">
              <a:solidFill>
                <a:srgbClr val="00B050"/>
              </a:solidFill>
            </a:endParaRPr>
          </a:p>
        </p:txBody>
      </p:sp>
      <p:sp>
        <p:nvSpPr>
          <p:cNvPr id="16" name="TextBox 15"/>
          <p:cNvSpPr txBox="1"/>
          <p:nvPr/>
        </p:nvSpPr>
        <p:spPr>
          <a:xfrm>
            <a:off x="2842179" y="5103232"/>
            <a:ext cx="2823950" cy="1754326"/>
          </a:xfrm>
          <a:prstGeom prst="rect">
            <a:avLst/>
          </a:prstGeom>
          <a:noFill/>
        </p:spPr>
        <p:txBody>
          <a:bodyPr wrap="square" rtlCol="0">
            <a:spAutoFit/>
          </a:bodyPr>
          <a:lstStyle/>
          <a:p>
            <a:pPr algn="ctr"/>
            <a:r>
              <a:rPr lang="zh-CN" altLang="en-US" dirty="0" smtClean="0">
                <a:solidFill>
                  <a:srgbClr val="FFC000"/>
                </a:solidFill>
              </a:rPr>
              <a:t>样式声明</a:t>
            </a:r>
            <a:endParaRPr lang="en-US" altLang="zh-CN" dirty="0" smtClean="0">
              <a:solidFill>
                <a:srgbClr val="FFC000"/>
              </a:solidFill>
            </a:endParaRPr>
          </a:p>
          <a:p>
            <a:pPr algn="ctr"/>
            <a:r>
              <a:rPr lang="zh-CN" altLang="en-US" dirty="0" smtClean="0">
                <a:solidFill>
                  <a:srgbClr val="FFC000"/>
                </a:solidFill>
              </a:rPr>
              <a:t>标题</a:t>
            </a:r>
            <a:r>
              <a:rPr lang="en-US" altLang="zh-CN" dirty="0" smtClean="0">
                <a:solidFill>
                  <a:srgbClr val="FFC000"/>
                </a:solidFill>
              </a:rPr>
              <a:t>header</a:t>
            </a:r>
            <a:endParaRPr lang="en-US" altLang="zh-CN" dirty="0" smtClean="0">
              <a:solidFill>
                <a:srgbClr val="FFC000"/>
              </a:solidFill>
            </a:endParaRPr>
          </a:p>
          <a:p>
            <a:pPr algn="ctr"/>
            <a:r>
              <a:rPr lang="zh-CN" altLang="en-US" dirty="0" smtClean="0">
                <a:solidFill>
                  <a:srgbClr val="FFC000"/>
                </a:solidFill>
              </a:rPr>
              <a:t>页面标题</a:t>
            </a:r>
            <a:r>
              <a:rPr lang="en-US" altLang="zh-CN" dirty="0" smtClean="0">
                <a:solidFill>
                  <a:srgbClr val="FFC000"/>
                </a:solidFill>
              </a:rPr>
              <a:t>’</a:t>
            </a:r>
            <a:r>
              <a:rPr lang="zh-CN" altLang="en-US" dirty="0" smtClean="0">
                <a:solidFill>
                  <a:srgbClr val="FFC000"/>
                </a:solidFill>
              </a:rPr>
              <a:t>我是一队的</a:t>
            </a:r>
            <a:r>
              <a:rPr lang="en-US" altLang="zh-CN" dirty="0" smtClean="0">
                <a:solidFill>
                  <a:srgbClr val="FFC000"/>
                </a:solidFill>
              </a:rPr>
              <a:t>’</a:t>
            </a:r>
            <a:endParaRPr lang="en-US" altLang="zh-CN" dirty="0" smtClean="0">
              <a:solidFill>
                <a:srgbClr val="FFC000"/>
              </a:solidFill>
            </a:endParaRPr>
          </a:p>
          <a:p>
            <a:pPr algn="ctr"/>
            <a:r>
              <a:rPr lang="zh-CN" altLang="en-US" dirty="0" smtClean="0">
                <a:solidFill>
                  <a:srgbClr val="FFC000"/>
                </a:solidFill>
              </a:rPr>
              <a:t>页面内容</a:t>
            </a:r>
            <a:r>
              <a:rPr lang="en-US" altLang="zh-CN" dirty="0" smtClean="0">
                <a:solidFill>
                  <a:srgbClr val="FFC000"/>
                </a:solidFill>
              </a:rPr>
              <a:t>’</a:t>
            </a:r>
            <a:r>
              <a:rPr lang="zh-CN" altLang="en-US" dirty="0" smtClean="0">
                <a:solidFill>
                  <a:srgbClr val="FFC000"/>
                </a:solidFill>
              </a:rPr>
              <a:t>我叫页面</a:t>
            </a:r>
            <a:r>
              <a:rPr lang="en-US" altLang="zh-CN" dirty="0" smtClean="0">
                <a:solidFill>
                  <a:srgbClr val="FFC000"/>
                </a:solidFill>
              </a:rPr>
              <a:t>C’</a:t>
            </a:r>
            <a:endParaRPr lang="en-US" altLang="zh-CN" dirty="0" smtClean="0">
              <a:solidFill>
                <a:srgbClr val="FFC000"/>
              </a:solidFill>
            </a:endParaRPr>
          </a:p>
          <a:p>
            <a:pPr algn="ctr"/>
            <a:r>
              <a:rPr lang="en-US" altLang="zh-CN" dirty="0" smtClean="0">
                <a:solidFill>
                  <a:srgbClr val="FFC000"/>
                </a:solidFill>
              </a:rPr>
              <a:t>Js</a:t>
            </a:r>
            <a:r>
              <a:rPr lang="zh-CN" altLang="en-US" dirty="0" smtClean="0">
                <a:solidFill>
                  <a:srgbClr val="FFC000"/>
                </a:solidFill>
              </a:rPr>
              <a:t>引入声明</a:t>
            </a:r>
            <a:endParaRPr lang="en-US" altLang="zh-CN" dirty="0" smtClean="0">
              <a:solidFill>
                <a:srgbClr val="FFC000"/>
              </a:solidFill>
            </a:endParaRPr>
          </a:p>
          <a:p>
            <a:pPr algn="ctr"/>
            <a:r>
              <a:rPr lang="zh-CN" altLang="en-US" dirty="0" smtClean="0">
                <a:solidFill>
                  <a:srgbClr val="FFC000"/>
                </a:solidFill>
              </a:rPr>
              <a:t>私有逻辑</a:t>
            </a:r>
            <a:endParaRPr lang="zh-CN" altLang="en-US" dirty="0" smtClean="0">
              <a:solidFill>
                <a:srgbClr val="FFC000"/>
              </a:solidFill>
            </a:endParaRPr>
          </a:p>
        </p:txBody>
      </p:sp>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nvGrpSpPr>
          <p:cNvPr id="2"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5"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22" name="矩形 21"/>
          <p:cNvSpPr/>
          <p:nvPr/>
        </p:nvSpPr>
        <p:spPr>
          <a:xfrm>
            <a:off x="516397" y="1902811"/>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A</a:t>
            </a:r>
            <a:endPar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endParaRPr>
          </a:p>
        </p:txBody>
      </p:sp>
      <p:sp>
        <p:nvSpPr>
          <p:cNvPr id="23" name="矩形 22"/>
          <p:cNvSpPr/>
          <p:nvPr/>
        </p:nvSpPr>
        <p:spPr>
          <a:xfrm>
            <a:off x="586910" y="3269862"/>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B</a:t>
            </a:r>
            <a:endPar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endParaRPr>
          </a:p>
        </p:txBody>
      </p:sp>
      <p:sp>
        <p:nvSpPr>
          <p:cNvPr id="24" name="矩形 23"/>
          <p:cNvSpPr/>
          <p:nvPr/>
        </p:nvSpPr>
        <p:spPr>
          <a:xfrm>
            <a:off x="589185" y="4623264"/>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C</a:t>
            </a:r>
            <a:endPar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endParaRPr>
          </a:p>
        </p:txBody>
      </p:sp>
      <p:sp>
        <p:nvSpPr>
          <p:cNvPr id="25" name="TextBox 24"/>
          <p:cNvSpPr txBox="1"/>
          <p:nvPr/>
        </p:nvSpPr>
        <p:spPr>
          <a:xfrm>
            <a:off x="491318" y="477671"/>
            <a:ext cx="3889613" cy="461665"/>
          </a:xfrm>
          <a:prstGeom prst="rect">
            <a:avLst/>
          </a:prstGeom>
          <a:noFill/>
        </p:spPr>
        <p:txBody>
          <a:bodyPr wrap="square" rtlCol="0">
            <a:spAutoFit/>
          </a:bodyPr>
          <a:lstStyle/>
          <a:p>
            <a:r>
              <a:rPr lang="zh-CN" altLang="en-US" sz="2400" dirty="0" smtClean="0">
                <a:solidFill>
                  <a:srgbClr val="FF0000"/>
                </a:solidFill>
              </a:rPr>
              <a:t>层级制度更好的设置</a:t>
            </a:r>
            <a:endParaRPr lang="zh-CN" altLang="en-US" sz="2400" dirty="0">
              <a:solidFill>
                <a:srgbClr val="FF0000"/>
              </a:solidFill>
            </a:endParaRPr>
          </a:p>
        </p:txBody>
      </p:sp>
      <p:sp>
        <p:nvSpPr>
          <p:cNvPr id="26" name="TextBox 25"/>
          <p:cNvSpPr txBox="1"/>
          <p:nvPr/>
        </p:nvSpPr>
        <p:spPr>
          <a:xfrm>
            <a:off x="2949053" y="1542195"/>
            <a:ext cx="2823950" cy="1200329"/>
          </a:xfrm>
          <a:prstGeom prst="rect">
            <a:avLst/>
          </a:prstGeom>
          <a:noFill/>
        </p:spPr>
        <p:txBody>
          <a:bodyPr wrap="square" rtlCol="0">
            <a:spAutoFit/>
          </a:bodyPr>
          <a:lstStyle/>
          <a:p>
            <a:pPr algn="ctr"/>
            <a:r>
              <a:rPr lang="en-US" altLang="zh-CN" dirty="0" smtClean="0">
                <a:solidFill>
                  <a:srgbClr val="00B0F0"/>
                </a:solidFill>
              </a:rPr>
              <a:t>Header</a:t>
            </a:r>
            <a:r>
              <a:rPr lang="zh-CN" altLang="en-US" dirty="0" smtClean="0">
                <a:solidFill>
                  <a:srgbClr val="00B0F0"/>
                </a:solidFill>
              </a:rPr>
              <a:t>组件</a:t>
            </a:r>
            <a:endParaRPr lang="en-US" altLang="zh-CN" dirty="0" smtClean="0">
              <a:solidFill>
                <a:srgbClr val="00B0F0"/>
              </a:solidFill>
            </a:endParaRPr>
          </a:p>
          <a:p>
            <a:pPr algn="ctr"/>
            <a:r>
              <a:rPr lang="zh-CN" altLang="en-US" dirty="0" smtClean="0">
                <a:solidFill>
                  <a:srgbClr val="00B0F0"/>
                </a:solidFill>
              </a:rPr>
              <a:t>页面内容</a:t>
            </a:r>
            <a:r>
              <a:rPr lang="en-US" altLang="zh-CN" dirty="0" smtClean="0">
                <a:solidFill>
                  <a:srgbClr val="00B0F0"/>
                </a:solidFill>
              </a:rPr>
              <a:t>’</a:t>
            </a:r>
            <a:r>
              <a:rPr lang="zh-CN" altLang="en-US" dirty="0" smtClean="0">
                <a:solidFill>
                  <a:srgbClr val="00B0F0"/>
                </a:solidFill>
              </a:rPr>
              <a:t>我叫页面</a:t>
            </a:r>
            <a:r>
              <a:rPr lang="en-US" altLang="zh-CN" dirty="0" smtClean="0">
                <a:solidFill>
                  <a:srgbClr val="00B0F0"/>
                </a:solidFill>
              </a:rPr>
              <a:t>A’</a:t>
            </a:r>
            <a:endParaRPr lang="en-US" altLang="zh-CN" dirty="0" smtClean="0">
              <a:solidFill>
                <a:srgbClr val="00B0F0"/>
              </a:solidFill>
            </a:endParaRPr>
          </a:p>
          <a:p>
            <a:pPr algn="ctr"/>
            <a:r>
              <a:rPr lang="en-US" altLang="zh-CN" dirty="0" err="1" smtClean="0">
                <a:solidFill>
                  <a:srgbClr val="00B0F0"/>
                </a:solidFill>
              </a:rPr>
              <a:t>Plugins</a:t>
            </a:r>
            <a:endParaRPr lang="en-US" altLang="zh-CN" dirty="0" smtClean="0">
              <a:solidFill>
                <a:srgbClr val="00B0F0"/>
              </a:solidFill>
            </a:endParaRPr>
          </a:p>
          <a:p>
            <a:pPr algn="ctr"/>
            <a:r>
              <a:rPr lang="zh-CN" altLang="en-US" dirty="0" smtClean="0">
                <a:solidFill>
                  <a:srgbClr val="00B0F0"/>
                </a:solidFill>
              </a:rPr>
              <a:t>私有逻辑</a:t>
            </a:r>
            <a:endParaRPr lang="zh-CN" altLang="en-US" dirty="0" smtClean="0">
              <a:solidFill>
                <a:srgbClr val="00B0F0"/>
              </a:solidFill>
            </a:endParaRPr>
          </a:p>
        </p:txBody>
      </p:sp>
      <p:sp>
        <p:nvSpPr>
          <p:cNvPr id="29" name="TextBox 28"/>
          <p:cNvSpPr txBox="1"/>
          <p:nvPr/>
        </p:nvSpPr>
        <p:spPr>
          <a:xfrm>
            <a:off x="6325736" y="1135038"/>
            <a:ext cx="5866264" cy="400110"/>
          </a:xfrm>
          <a:prstGeom prst="rect">
            <a:avLst/>
          </a:prstGeom>
          <a:noFill/>
        </p:spPr>
        <p:txBody>
          <a:bodyPr wrap="square" rtlCol="0">
            <a:spAutoFit/>
          </a:bodyPr>
          <a:lstStyle/>
          <a:p>
            <a:r>
              <a:rPr lang="zh-CN" altLang="en-US" sz="2000" dirty="0" smtClean="0"/>
              <a:t>请参考</a:t>
            </a:r>
            <a:endParaRPr lang="en-US" altLang="zh-CN" sz="2000" dirty="0" smtClean="0"/>
          </a:p>
        </p:txBody>
      </p:sp>
      <p:sp>
        <p:nvSpPr>
          <p:cNvPr id="15" name="TextBox 14"/>
          <p:cNvSpPr txBox="1"/>
          <p:nvPr/>
        </p:nvSpPr>
        <p:spPr>
          <a:xfrm>
            <a:off x="2924029" y="3073044"/>
            <a:ext cx="2823950" cy="1200329"/>
          </a:xfrm>
          <a:prstGeom prst="rect">
            <a:avLst/>
          </a:prstGeom>
          <a:noFill/>
        </p:spPr>
        <p:txBody>
          <a:bodyPr wrap="square" rtlCol="0">
            <a:spAutoFit/>
          </a:bodyPr>
          <a:lstStyle/>
          <a:p>
            <a:pPr algn="ctr"/>
            <a:r>
              <a:rPr lang="en-US" altLang="zh-CN" dirty="0" smtClean="0">
                <a:solidFill>
                  <a:srgbClr val="00B050"/>
                </a:solidFill>
              </a:rPr>
              <a:t>Header</a:t>
            </a:r>
            <a:r>
              <a:rPr lang="zh-CN" altLang="en-US" dirty="0" smtClean="0">
                <a:solidFill>
                  <a:srgbClr val="00B050"/>
                </a:solidFill>
              </a:rPr>
              <a:t>组件</a:t>
            </a:r>
            <a:endParaRPr lang="en-US" altLang="zh-CN" dirty="0" smtClean="0">
              <a:solidFill>
                <a:srgbClr val="00B050"/>
              </a:solidFill>
            </a:endParaRPr>
          </a:p>
          <a:p>
            <a:pPr algn="ctr"/>
            <a:r>
              <a:rPr lang="zh-CN" altLang="en-US" dirty="0" smtClean="0">
                <a:solidFill>
                  <a:srgbClr val="00B050"/>
                </a:solidFill>
              </a:rPr>
              <a:t>页面内容</a:t>
            </a:r>
            <a:r>
              <a:rPr lang="en-US" altLang="zh-CN" dirty="0" smtClean="0">
                <a:solidFill>
                  <a:srgbClr val="00B050"/>
                </a:solidFill>
              </a:rPr>
              <a:t>’</a:t>
            </a:r>
            <a:r>
              <a:rPr lang="zh-CN" altLang="en-US" dirty="0" smtClean="0">
                <a:solidFill>
                  <a:srgbClr val="00B050"/>
                </a:solidFill>
              </a:rPr>
              <a:t>我叫页面</a:t>
            </a:r>
            <a:r>
              <a:rPr lang="en-US" altLang="zh-CN" dirty="0" smtClean="0">
                <a:solidFill>
                  <a:srgbClr val="00B050"/>
                </a:solidFill>
              </a:rPr>
              <a:t>B’</a:t>
            </a:r>
            <a:endParaRPr lang="en-US" altLang="zh-CN" dirty="0" smtClean="0">
              <a:solidFill>
                <a:srgbClr val="00B050"/>
              </a:solidFill>
            </a:endParaRPr>
          </a:p>
          <a:p>
            <a:pPr algn="ctr"/>
            <a:r>
              <a:rPr lang="en-US" altLang="zh-CN" dirty="0" err="1" smtClean="0">
                <a:solidFill>
                  <a:srgbClr val="00B050"/>
                </a:solidFill>
              </a:rPr>
              <a:t>Plugins</a:t>
            </a:r>
            <a:endParaRPr lang="en-US" altLang="zh-CN" dirty="0" smtClean="0">
              <a:solidFill>
                <a:srgbClr val="00B050"/>
              </a:solidFill>
            </a:endParaRPr>
          </a:p>
          <a:p>
            <a:pPr algn="ctr"/>
            <a:r>
              <a:rPr lang="zh-CN" altLang="en-US" dirty="0" smtClean="0">
                <a:solidFill>
                  <a:srgbClr val="00B050"/>
                </a:solidFill>
              </a:rPr>
              <a:t>私有逻辑</a:t>
            </a:r>
            <a:endParaRPr lang="zh-CN" altLang="en-US" dirty="0" smtClean="0">
              <a:solidFill>
                <a:srgbClr val="00B050"/>
              </a:solidFill>
            </a:endParaRPr>
          </a:p>
        </p:txBody>
      </p:sp>
      <p:sp>
        <p:nvSpPr>
          <p:cNvPr id="16" name="TextBox 15"/>
          <p:cNvSpPr txBox="1"/>
          <p:nvPr/>
        </p:nvSpPr>
        <p:spPr>
          <a:xfrm>
            <a:off x="2912654" y="4617542"/>
            <a:ext cx="2823950" cy="1200329"/>
          </a:xfrm>
          <a:prstGeom prst="rect">
            <a:avLst/>
          </a:prstGeom>
          <a:noFill/>
        </p:spPr>
        <p:txBody>
          <a:bodyPr wrap="square" rtlCol="0">
            <a:spAutoFit/>
          </a:bodyPr>
          <a:lstStyle/>
          <a:p>
            <a:pPr algn="ctr"/>
            <a:r>
              <a:rPr lang="en-US" altLang="zh-CN" dirty="0" smtClean="0">
                <a:solidFill>
                  <a:srgbClr val="FFC000"/>
                </a:solidFill>
              </a:rPr>
              <a:t>Header</a:t>
            </a:r>
            <a:r>
              <a:rPr lang="zh-CN" altLang="en-US" dirty="0" smtClean="0">
                <a:solidFill>
                  <a:srgbClr val="FFC000"/>
                </a:solidFill>
              </a:rPr>
              <a:t>组件</a:t>
            </a:r>
            <a:endParaRPr lang="en-US" altLang="zh-CN" dirty="0" smtClean="0">
              <a:solidFill>
                <a:srgbClr val="FFC000"/>
              </a:solidFill>
            </a:endParaRPr>
          </a:p>
          <a:p>
            <a:pPr algn="ctr"/>
            <a:r>
              <a:rPr lang="zh-CN" altLang="en-US" dirty="0" smtClean="0">
                <a:solidFill>
                  <a:srgbClr val="FFC000"/>
                </a:solidFill>
              </a:rPr>
              <a:t>页面内容</a:t>
            </a:r>
            <a:r>
              <a:rPr lang="en-US" altLang="zh-CN" dirty="0" smtClean="0">
                <a:solidFill>
                  <a:srgbClr val="FFC000"/>
                </a:solidFill>
              </a:rPr>
              <a:t>’</a:t>
            </a:r>
            <a:r>
              <a:rPr lang="zh-CN" altLang="en-US" dirty="0" smtClean="0">
                <a:solidFill>
                  <a:srgbClr val="FFC000"/>
                </a:solidFill>
              </a:rPr>
              <a:t>我叫页面</a:t>
            </a:r>
            <a:r>
              <a:rPr lang="en-US" altLang="zh-CN" dirty="0" smtClean="0">
                <a:solidFill>
                  <a:srgbClr val="FFC000"/>
                </a:solidFill>
              </a:rPr>
              <a:t>C’</a:t>
            </a:r>
            <a:endParaRPr lang="en-US" altLang="zh-CN" dirty="0" smtClean="0">
              <a:solidFill>
                <a:srgbClr val="FFC000"/>
              </a:solidFill>
            </a:endParaRPr>
          </a:p>
          <a:p>
            <a:pPr algn="ctr"/>
            <a:r>
              <a:rPr lang="en-US" altLang="zh-CN" dirty="0" err="1" smtClean="0">
                <a:solidFill>
                  <a:srgbClr val="FFC000"/>
                </a:solidFill>
              </a:rPr>
              <a:t>Plugins</a:t>
            </a:r>
            <a:endParaRPr lang="en-US" altLang="zh-CN" dirty="0" smtClean="0">
              <a:solidFill>
                <a:srgbClr val="FFC000"/>
              </a:solidFill>
            </a:endParaRPr>
          </a:p>
          <a:p>
            <a:pPr algn="ctr"/>
            <a:r>
              <a:rPr lang="zh-CN" altLang="en-US" dirty="0" smtClean="0">
                <a:solidFill>
                  <a:srgbClr val="FFC000"/>
                </a:solidFill>
              </a:rPr>
              <a:t>私有逻辑</a:t>
            </a:r>
            <a:endParaRPr lang="zh-CN" altLang="en-US" dirty="0" smtClean="0">
              <a:solidFill>
                <a:srgbClr val="FFC000"/>
              </a:solidFill>
            </a:endParaRPr>
          </a:p>
        </p:txBody>
      </p:sp>
      <p:sp>
        <p:nvSpPr>
          <p:cNvPr id="17" name="矩形 16"/>
          <p:cNvSpPr/>
          <p:nvPr/>
        </p:nvSpPr>
        <p:spPr>
          <a:xfrm>
            <a:off x="5854300" y="1795904"/>
            <a:ext cx="2262159"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根节点</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8" name="矩形 17"/>
          <p:cNvSpPr/>
          <p:nvPr/>
        </p:nvSpPr>
        <p:spPr>
          <a:xfrm>
            <a:off x="5820994" y="3108364"/>
            <a:ext cx="3916457" cy="923330"/>
          </a:xfrm>
          <a:prstGeom prst="rect">
            <a:avLst/>
          </a:prstGeom>
          <a:noFill/>
        </p:spPr>
        <p:txBody>
          <a:bodyPr wrap="none" lIns="91440" tIns="45720" rIns="91440" bIns="45720">
            <a:spAutoFit/>
          </a:bodyPr>
          <a:lstStyle/>
          <a:p>
            <a:pPr algn="ctr"/>
            <a:r>
              <a:rPr lang="en-US" altLang="zh-CN"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Header</a:t>
            </a: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组件</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矩形 18"/>
          <p:cNvSpPr/>
          <p:nvPr/>
        </p:nvSpPr>
        <p:spPr>
          <a:xfrm>
            <a:off x="5929336" y="4734721"/>
            <a:ext cx="4031873" cy="923330"/>
          </a:xfrm>
          <a:prstGeom prst="rect">
            <a:avLst/>
          </a:prstGeom>
          <a:noFill/>
        </p:spPr>
        <p:txBody>
          <a:bodyPr wrap="none" lIns="91440" tIns="45720" rIns="91440" bIns="45720">
            <a:spAutoFit/>
          </a:bodyPr>
          <a:lstStyle/>
          <a:p>
            <a:pPr algn="ctr"/>
            <a:r>
              <a:rPr lang="en-US" altLang="zh-CN" sz="5400" b="1" cap="none"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Plugins</a:t>
            </a: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模块</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TextBox 19"/>
          <p:cNvSpPr txBox="1"/>
          <p:nvPr/>
        </p:nvSpPr>
        <p:spPr>
          <a:xfrm>
            <a:off x="9368050" y="4983704"/>
            <a:ext cx="2823950" cy="369332"/>
          </a:xfrm>
          <a:prstGeom prst="rect">
            <a:avLst/>
          </a:prstGeom>
          <a:noFill/>
        </p:spPr>
        <p:txBody>
          <a:bodyPr wrap="square" rtlCol="0">
            <a:spAutoFit/>
          </a:bodyPr>
          <a:lstStyle/>
          <a:p>
            <a:pPr algn="ctr"/>
            <a:r>
              <a:rPr lang="en-US" altLang="zh-CN" dirty="0" smtClean="0"/>
              <a:t>Js</a:t>
            </a:r>
            <a:r>
              <a:rPr lang="zh-CN" altLang="en-US" dirty="0" smtClean="0"/>
              <a:t>引入声明</a:t>
            </a:r>
            <a:endParaRPr lang="zh-CN" altLang="en-US" dirty="0"/>
          </a:p>
        </p:txBody>
      </p:sp>
      <p:sp>
        <p:nvSpPr>
          <p:cNvPr id="21" name="TextBox 20"/>
          <p:cNvSpPr txBox="1"/>
          <p:nvPr/>
        </p:nvSpPr>
        <p:spPr>
          <a:xfrm>
            <a:off x="9368050" y="3280009"/>
            <a:ext cx="2823950" cy="646331"/>
          </a:xfrm>
          <a:prstGeom prst="rect">
            <a:avLst/>
          </a:prstGeom>
          <a:noFill/>
        </p:spPr>
        <p:txBody>
          <a:bodyPr wrap="square" rtlCol="0">
            <a:spAutoFit/>
          </a:bodyPr>
          <a:lstStyle/>
          <a:p>
            <a:pPr algn="ctr"/>
            <a:r>
              <a:rPr lang="zh-CN" altLang="en-US" dirty="0" smtClean="0"/>
              <a:t>标题</a:t>
            </a:r>
            <a:r>
              <a:rPr lang="en-US" altLang="zh-CN" dirty="0" smtClean="0"/>
              <a:t>header</a:t>
            </a:r>
            <a:endParaRPr lang="en-US" altLang="zh-CN" dirty="0" smtClean="0"/>
          </a:p>
          <a:p>
            <a:pPr algn="ctr"/>
            <a:r>
              <a:rPr lang="zh-CN" altLang="en-US" dirty="0" smtClean="0"/>
              <a:t>页面标题</a:t>
            </a:r>
            <a:r>
              <a:rPr lang="en-US" altLang="zh-CN" dirty="0" smtClean="0"/>
              <a:t>’</a:t>
            </a:r>
            <a:r>
              <a:rPr lang="zh-CN" altLang="en-US" dirty="0" smtClean="0"/>
              <a:t>我是一队的</a:t>
            </a:r>
            <a:r>
              <a:rPr lang="en-US" altLang="zh-CN" dirty="0" smtClean="0"/>
              <a:t>’</a:t>
            </a:r>
            <a:endParaRPr lang="zh-CN" altLang="en-US" dirty="0"/>
          </a:p>
        </p:txBody>
      </p:sp>
      <p:sp>
        <p:nvSpPr>
          <p:cNvPr id="27" name="TextBox 26"/>
          <p:cNvSpPr txBox="1"/>
          <p:nvPr/>
        </p:nvSpPr>
        <p:spPr>
          <a:xfrm>
            <a:off x="9151960" y="1985747"/>
            <a:ext cx="2823950" cy="369332"/>
          </a:xfrm>
          <a:prstGeom prst="rect">
            <a:avLst/>
          </a:prstGeom>
          <a:noFill/>
        </p:spPr>
        <p:txBody>
          <a:bodyPr wrap="square" rtlCol="0">
            <a:spAutoFit/>
          </a:bodyPr>
          <a:lstStyle/>
          <a:p>
            <a:pPr algn="ctr"/>
            <a:r>
              <a:rPr lang="zh-CN" altLang="en-US" dirty="0" smtClean="0"/>
              <a:t>样式声明</a:t>
            </a:r>
            <a:endParaRPr lang="en-US" altLang="zh-CN" dirty="0" smtClean="0"/>
          </a:p>
        </p:txBody>
      </p:sp>
      <p:sp>
        <p:nvSpPr>
          <p:cNvPr id="28" name="TextBox 27"/>
          <p:cNvSpPr txBox="1"/>
          <p:nvPr/>
        </p:nvSpPr>
        <p:spPr>
          <a:xfrm>
            <a:off x="736978" y="6196084"/>
            <a:ext cx="7533565" cy="369332"/>
          </a:xfrm>
          <a:prstGeom prst="rect">
            <a:avLst/>
          </a:prstGeom>
          <a:noFill/>
        </p:spPr>
        <p:txBody>
          <a:bodyPr wrap="square" rtlCol="0">
            <a:spAutoFit/>
          </a:bodyPr>
          <a:lstStyle/>
          <a:p>
            <a:r>
              <a:rPr lang="zh-CN" altLang="en-US" dirty="0" smtClean="0">
                <a:solidFill>
                  <a:srgbClr val="FF0000"/>
                </a:solidFill>
              </a:rPr>
              <a:t>三个页面可以在文件起名</a:t>
            </a:r>
            <a:r>
              <a:rPr lang="en-US" altLang="zh-CN" dirty="0" smtClean="0">
                <a:solidFill>
                  <a:srgbClr val="FF0000"/>
                </a:solidFill>
              </a:rPr>
              <a:t>/</a:t>
            </a:r>
            <a:r>
              <a:rPr lang="zh-CN" altLang="en-US" dirty="0" smtClean="0">
                <a:solidFill>
                  <a:srgbClr val="FF0000"/>
                </a:solidFill>
              </a:rPr>
              <a:t>路由起名上做点手脚代表他们是兄弟元素</a:t>
            </a:r>
            <a:endParaRPr lang="zh-CN" altLang="en-US" dirty="0">
              <a:solidFill>
                <a:srgbClr val="FF0000"/>
              </a:solidFill>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框 45"/>
          <p:cNvSpPr txBox="1">
            <a:spLocks noChangeArrowheads="1"/>
          </p:cNvSpPr>
          <p:nvPr>
            <p:custDataLst>
              <p:tags r:id="rId1"/>
            </p:custDataLst>
          </p:nvPr>
        </p:nvSpPr>
        <p:spPr bwMode="auto">
          <a:xfrm>
            <a:off x="4691380" y="365125"/>
            <a:ext cx="2719705"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orm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algn="ctr" eaLnBrk="1" hangingPunct="1">
              <a:lnSpc>
                <a:spcPct val="90000"/>
              </a:lnSpc>
              <a:spcBef>
                <a:spcPts val="0"/>
              </a:spcBef>
              <a:spcAft>
                <a:spcPts val="0"/>
              </a:spcAft>
              <a:buSzPct val="100000"/>
              <a:buFontTx/>
              <a:buNone/>
              <a:defRPr/>
            </a:pPr>
            <a:r>
              <a:rPr lang="zh-CN" altLang="en-US" sz="4400">
                <a:solidFill>
                  <a:srgbClr val="595959"/>
                </a:solidFill>
                <a:latin typeface="+mj-lt"/>
                <a:ea typeface="+mj-ea"/>
                <a:cs typeface="+mj-cs"/>
                <a:sym typeface="Arial" panose="020B0604020202020204" pitchFamily="34" charset="0"/>
              </a:rPr>
              <a:t>开发目标</a:t>
            </a:r>
            <a:endParaRPr lang="zh-CN" altLang="en-US" sz="4400">
              <a:solidFill>
                <a:srgbClr val="595959"/>
              </a:solidFill>
              <a:latin typeface="+mj-lt"/>
              <a:ea typeface="+mj-ea"/>
              <a:cs typeface="+mj-cs"/>
              <a:sym typeface="Arial" panose="020B0604020202020204" pitchFamily="34" charset="0"/>
            </a:endParaRPr>
          </a:p>
        </p:txBody>
      </p:sp>
      <p:sp>
        <p:nvSpPr>
          <p:cNvPr id="4" name="圆角矩形 3"/>
          <p:cNvSpPr/>
          <p:nvPr>
            <p:custDataLst>
              <p:tags r:id="rId2"/>
            </p:custDataLst>
          </p:nvPr>
        </p:nvSpPr>
        <p:spPr>
          <a:xfrm>
            <a:off x="3624263" y="3775075"/>
            <a:ext cx="677862" cy="67786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29" name="文本框 28"/>
          <p:cNvSpPr txBox="1"/>
          <p:nvPr>
            <p:custDataLst>
              <p:tags r:id="rId3"/>
            </p:custDataLst>
          </p:nvPr>
        </p:nvSpPr>
        <p:spPr>
          <a:xfrm>
            <a:off x="3786188" y="3790950"/>
            <a:ext cx="355600" cy="646113"/>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2</a:t>
            </a:r>
            <a:endParaRPr lang="zh-CN" altLang="en-US" sz="3600" dirty="0">
              <a:solidFill>
                <a:schemeClr val="bg1"/>
              </a:solidFill>
            </a:endParaRPr>
          </a:p>
        </p:txBody>
      </p:sp>
      <p:sp>
        <p:nvSpPr>
          <p:cNvPr id="41" name="文本框 40"/>
          <p:cNvSpPr txBox="1"/>
          <p:nvPr>
            <p:custDataLst>
              <p:tags r:id="rId4"/>
            </p:custDataLst>
          </p:nvPr>
        </p:nvSpPr>
        <p:spPr>
          <a:xfrm>
            <a:off x="4913313" y="3883025"/>
            <a:ext cx="3654425" cy="461963"/>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uFillTx/>
                <a:latin typeface="+mn-lt"/>
                <a:sym typeface="Arial" panose="020B0604020202020204" pitchFamily="34" charset="0"/>
              </a:rPr>
              <a:t>维护便捷，随时装卸</a:t>
            </a:r>
            <a:endParaRPr lang="zh-CN" altLang="en-US" sz="2400">
              <a:solidFill>
                <a:schemeClr val="bg1">
                  <a:lumMod val="50000"/>
                </a:schemeClr>
              </a:solidFill>
              <a:uFillTx/>
              <a:latin typeface="+mn-lt"/>
              <a:sym typeface="Arial" panose="020B0604020202020204" pitchFamily="34" charset="0"/>
            </a:endParaRPr>
          </a:p>
        </p:txBody>
      </p:sp>
      <p:sp>
        <p:nvSpPr>
          <p:cNvPr id="5" name="圆角矩形 4"/>
          <p:cNvSpPr/>
          <p:nvPr>
            <p:custDataLst>
              <p:tags r:id="rId5"/>
            </p:custDataLst>
          </p:nvPr>
        </p:nvSpPr>
        <p:spPr>
          <a:xfrm>
            <a:off x="3624263" y="5275263"/>
            <a:ext cx="677862" cy="6778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30" name="文本框 29"/>
          <p:cNvSpPr txBox="1"/>
          <p:nvPr>
            <p:custDataLst>
              <p:tags r:id="rId6"/>
            </p:custDataLst>
          </p:nvPr>
        </p:nvSpPr>
        <p:spPr>
          <a:xfrm>
            <a:off x="3786188" y="5291138"/>
            <a:ext cx="355600" cy="646112"/>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3</a:t>
            </a:r>
            <a:endParaRPr lang="zh-CN" altLang="en-US" sz="3600" dirty="0">
              <a:solidFill>
                <a:schemeClr val="bg1"/>
              </a:solidFill>
            </a:endParaRPr>
          </a:p>
        </p:txBody>
      </p:sp>
      <p:sp>
        <p:nvSpPr>
          <p:cNvPr id="45" name="文本框 44"/>
          <p:cNvSpPr txBox="1"/>
          <p:nvPr>
            <p:custDataLst>
              <p:tags r:id="rId7"/>
            </p:custDataLst>
          </p:nvPr>
        </p:nvSpPr>
        <p:spPr>
          <a:xfrm>
            <a:off x="4913313" y="5383213"/>
            <a:ext cx="3654425" cy="461962"/>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uFillTx/>
                <a:latin typeface="+mn-lt"/>
                <a:sym typeface="Arial" panose="020B0604020202020204" pitchFamily="34" charset="0"/>
              </a:rPr>
              <a:t>借鉴方便</a:t>
            </a:r>
            <a:r>
              <a:rPr lang="zh-CN" altLang="en-US">
                <a:uFillTx/>
                <a:latin typeface="+mn-lt"/>
                <a:sym typeface="Arial" panose="020B0604020202020204" pitchFamily="34" charset="0"/>
              </a:rPr>
              <a:t>，</a:t>
            </a:r>
            <a:r>
              <a:rPr lang="zh-CN" altLang="en-US" sz="2400">
                <a:solidFill>
                  <a:schemeClr val="bg1">
                    <a:lumMod val="50000"/>
                  </a:schemeClr>
                </a:solidFill>
                <a:uFillTx/>
                <a:latin typeface="+mn-lt"/>
                <a:sym typeface="Arial" panose="020B0604020202020204" pitchFamily="34" charset="0"/>
              </a:rPr>
              <a:t>快速迭代</a:t>
            </a:r>
            <a:endParaRPr lang="zh-CN" altLang="en-US" sz="2400">
              <a:solidFill>
                <a:schemeClr val="bg1">
                  <a:lumMod val="50000"/>
                </a:schemeClr>
              </a:solidFill>
              <a:uFillTx/>
              <a:latin typeface="+mn-lt"/>
              <a:sym typeface="Arial" panose="020B0604020202020204" pitchFamily="34" charset="0"/>
            </a:endParaRPr>
          </a:p>
        </p:txBody>
      </p:sp>
      <p:sp>
        <p:nvSpPr>
          <p:cNvPr id="6" name="圆角矩形 5"/>
          <p:cNvSpPr/>
          <p:nvPr>
            <p:custDataLst>
              <p:tags r:id="rId8"/>
            </p:custDataLst>
          </p:nvPr>
        </p:nvSpPr>
        <p:spPr>
          <a:xfrm>
            <a:off x="3624263" y="2276475"/>
            <a:ext cx="677862" cy="6762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8" name="文本框 7"/>
          <p:cNvSpPr txBox="1"/>
          <p:nvPr>
            <p:custDataLst>
              <p:tags r:id="rId9"/>
            </p:custDataLst>
          </p:nvPr>
        </p:nvSpPr>
        <p:spPr>
          <a:xfrm>
            <a:off x="3786188" y="2290763"/>
            <a:ext cx="355600" cy="647700"/>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1</a:t>
            </a:r>
            <a:endParaRPr lang="zh-CN" altLang="en-US" sz="3600" dirty="0">
              <a:solidFill>
                <a:schemeClr val="bg1"/>
              </a:solidFill>
            </a:endParaRPr>
          </a:p>
        </p:txBody>
      </p:sp>
      <p:sp>
        <p:nvSpPr>
          <p:cNvPr id="40" name="文本框 39"/>
          <p:cNvSpPr txBox="1"/>
          <p:nvPr>
            <p:custDataLst>
              <p:tags r:id="rId10"/>
            </p:custDataLst>
          </p:nvPr>
        </p:nvSpPr>
        <p:spPr>
          <a:xfrm>
            <a:off x="4913313" y="2382838"/>
            <a:ext cx="3654425" cy="463550"/>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latin typeface="+mn-lt"/>
                <a:sym typeface="Arial" panose="020B0604020202020204" pitchFamily="34" charset="0"/>
              </a:rPr>
              <a:t>结构清晰</a:t>
            </a:r>
            <a:r>
              <a:rPr lang="zh-CN" altLang="en-US">
                <a:uFillTx/>
                <a:latin typeface="+mn-lt"/>
                <a:sym typeface="Arial" panose="020B0604020202020204" pitchFamily="34" charset="0"/>
              </a:rPr>
              <a:t>，</a:t>
            </a:r>
            <a:r>
              <a:rPr lang="zh-CN" altLang="en-US" sz="2400">
                <a:solidFill>
                  <a:schemeClr val="bg1">
                    <a:lumMod val="50000"/>
                  </a:schemeClr>
                </a:solidFill>
                <a:latin typeface="+mn-lt"/>
                <a:sym typeface="Arial" panose="020B0604020202020204" pitchFamily="34" charset="0"/>
              </a:rPr>
              <a:t>高度可靠</a:t>
            </a:r>
            <a:endParaRPr lang="zh-CN" altLang="en-US" sz="2400">
              <a:solidFill>
                <a:schemeClr val="bg1">
                  <a:lumMod val="50000"/>
                </a:schemeClr>
              </a:solidFill>
              <a:latin typeface="+mn-lt"/>
              <a:sym typeface="Arial" panose="020B0604020202020204" pitchFamily="34" charset="0"/>
            </a:endParaRPr>
          </a:p>
        </p:txBody>
      </p:sp>
      <p:sp>
        <p:nvSpPr>
          <p:cNvPr id="3" name="等腰三角形 2"/>
          <p:cNvSpPr/>
          <p:nvPr>
            <p:custDataLst>
              <p:tags r:id="rId11"/>
            </p:custDataLst>
          </p:nvPr>
        </p:nvSpPr>
        <p:spPr>
          <a:xfrm rot="10800000">
            <a:off x="5565775" y="0"/>
            <a:ext cx="1060450" cy="392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10133330" y="203200"/>
            <a:ext cx="1416050" cy="313690"/>
            <a:chOff x="15405" y="255"/>
            <a:chExt cx="2230" cy="494"/>
          </a:xfrm>
        </p:grpSpPr>
        <p:pic>
          <p:nvPicPr>
            <p:cNvPr id="11" name="图片 10" descr="logo"/>
            <p:cNvPicPr>
              <a:picLocks noChangeAspect="1"/>
            </p:cNvPicPr>
            <p:nvPr/>
          </p:nvPicPr>
          <p:blipFill>
            <a:blip r:embed="rId12"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ppt_x"/>
                                          </p:val>
                                        </p:tav>
                                        <p:tav tm="100000">
                                          <p:val>
                                            <p:strVal val="#ppt_x"/>
                                          </p:val>
                                        </p:tav>
                                      </p:tavLst>
                                    </p:anim>
                                    <p:anim calcmode="lin" valueType="num">
                                      <p:cBhvr additive="base">
                                        <p:cTn id="1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1" grpId="0"/>
      <p:bldP spid="41" grpId="1"/>
      <p:bldP spid="45" grpId="0"/>
      <p:bldP spid="4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33070"/>
            <a:ext cx="10852150" cy="1215390"/>
          </a:xfrm>
        </p:spPr>
        <p:txBody>
          <a:bodyPr>
            <a:normAutofit/>
          </a:bodyPr>
          <a:lstStyle/>
          <a:p>
            <a:r>
              <a:rPr lang="zh-CN" altLang="en-US"/>
              <a:t>虽说不想当将军的士兵不是好士兵，</a:t>
            </a:r>
            <a:br>
              <a:rPr lang="zh-CN" altLang="en-US"/>
            </a:br>
            <a:r>
              <a:rPr lang="zh-CN" altLang="en-US"/>
              <a:t>但如果随意让士兵去制定战略不顾大局，那将军必定无人可用，</a:t>
            </a:r>
            <a:br>
              <a:rPr lang="zh-CN" altLang="en-US"/>
            </a:br>
            <a:r>
              <a:rPr lang="zh-CN" altLang="en-US"/>
              <a:t>其城破国灭的结局必不远矣</a:t>
            </a:r>
            <a:endParaRPr lang="zh-CN" altLang="en-US"/>
          </a:p>
        </p:txBody>
      </p:sp>
      <p:grpSp>
        <p:nvGrpSpPr>
          <p:cNvPr id="22" name="组合 21"/>
          <p:cNvGrpSpPr/>
          <p:nvPr/>
        </p:nvGrpSpPr>
        <p:grpSpPr>
          <a:xfrm>
            <a:off x="853440" y="1945640"/>
            <a:ext cx="4652010" cy="2423795"/>
            <a:chOff x="1344" y="3063"/>
            <a:chExt cx="7326" cy="3817"/>
          </a:xfrm>
        </p:grpSpPr>
        <p:sp>
          <p:nvSpPr>
            <p:cNvPr id="8" name="文本框 7"/>
            <p:cNvSpPr txBox="1"/>
            <p:nvPr>
              <p:custDataLst>
                <p:tags r:id="rId1"/>
              </p:custDataLst>
            </p:nvPr>
          </p:nvSpPr>
          <p:spPr>
            <a:xfrm>
              <a:off x="3631" y="3063"/>
              <a:ext cx="2189" cy="1398"/>
            </a:xfrm>
            <a:prstGeom prst="rect">
              <a:avLst/>
            </a:prstGeom>
            <a:noFill/>
          </p:spPr>
          <p:txBody>
            <a:bodyPr wrap="square" lIns="46800" rIns="46800" rtlCol="0" anchor="t" anchorCtr="0">
              <a:normAutofit/>
            </a:bodyPr>
            <a:lstStyle/>
            <a:p>
              <a:pPr lvl="0">
                <a:lnSpc>
                  <a:spcPct val="110000"/>
                </a:lnSpc>
                <a:defRPr/>
              </a:pPr>
              <a:r>
                <a:rPr lang="en-US" altLang="zh-CN" sz="4400" b="1" spc="100" dirty="0">
                  <a:gradFill>
                    <a:gsLst>
                      <a:gs pos="0">
                        <a:srgbClr val="FE4444"/>
                      </a:gs>
                      <a:gs pos="100000">
                        <a:srgbClr val="832B2B"/>
                      </a:gs>
                    </a:gsLst>
                    <a:lin scaled="0"/>
                  </a:gradFill>
                  <a:latin typeface="Arial" panose="020B0604020202020204" pitchFamily="34" charset="0"/>
                  <a:ea typeface="微软雅黑" panose="020B0503020204020204" charset="-122"/>
                </a:rPr>
                <a:t>BAD</a:t>
              </a:r>
              <a:endParaRPr lang="en-US" altLang="zh-CN" sz="4400" b="1" spc="100" dirty="0">
                <a:gradFill>
                  <a:gsLst>
                    <a:gs pos="0">
                      <a:srgbClr val="FE4444"/>
                    </a:gs>
                    <a:gs pos="100000">
                      <a:srgbClr val="832B2B"/>
                    </a:gs>
                  </a:gsLst>
                  <a:lin scaled="0"/>
                </a:gradFill>
                <a:latin typeface="Arial" panose="020B0604020202020204" pitchFamily="34" charset="0"/>
                <a:ea typeface="微软雅黑" panose="020B0503020204020204" charset="-122"/>
              </a:endParaRPr>
            </a:p>
          </p:txBody>
        </p:sp>
        <p:grpSp>
          <p:nvGrpSpPr>
            <p:cNvPr id="14" name="组合 13"/>
            <p:cNvGrpSpPr/>
            <p:nvPr/>
          </p:nvGrpSpPr>
          <p:grpSpPr>
            <a:xfrm>
              <a:off x="1344" y="4609"/>
              <a:ext cx="7326" cy="580"/>
              <a:chOff x="1642" y="4440"/>
              <a:chExt cx="5911" cy="580"/>
            </a:xfrm>
          </p:grpSpPr>
          <p:sp>
            <p:nvSpPr>
              <p:cNvPr id="7" name="椭圆 6"/>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18" y="4440"/>
                <a:ext cx="5635" cy="580"/>
              </a:xfrm>
              <a:prstGeom prst="rect">
                <a:avLst/>
              </a:prstGeom>
              <a:noFill/>
            </p:spPr>
            <p:txBody>
              <a:bodyPr wrap="square" rtlCol="0">
                <a:spAutoFit/>
              </a:bodyPr>
              <a:lstStyle/>
              <a:p>
                <a:r>
                  <a:rPr lang="zh-CN" altLang="en-US"/>
                  <a:t>vue/iview 全局配置声明在每个业务页面内</a:t>
                </a:r>
                <a:endParaRPr lang="zh-CN" altLang="en-US"/>
              </a:p>
            </p:txBody>
          </p:sp>
        </p:grpSp>
        <p:grpSp>
          <p:nvGrpSpPr>
            <p:cNvPr id="6" name="组合 5"/>
            <p:cNvGrpSpPr/>
            <p:nvPr/>
          </p:nvGrpSpPr>
          <p:grpSpPr>
            <a:xfrm>
              <a:off x="1344" y="5460"/>
              <a:ext cx="7326" cy="580"/>
              <a:chOff x="1642" y="4440"/>
              <a:chExt cx="5911" cy="580"/>
            </a:xfrm>
          </p:grpSpPr>
          <p:sp>
            <p:nvSpPr>
              <p:cNvPr id="9" name="椭圆 8"/>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918" y="4440"/>
                <a:ext cx="5635" cy="580"/>
              </a:xfrm>
              <a:prstGeom prst="rect">
                <a:avLst/>
              </a:prstGeom>
              <a:noFill/>
            </p:spPr>
            <p:txBody>
              <a:bodyPr wrap="square" rtlCol="0">
                <a:spAutoFit/>
              </a:bodyPr>
              <a:lstStyle/>
              <a:p>
                <a:r>
                  <a:rPr lang="zh-CN" altLang="en-US"/>
                  <a:t>全局样式声明在各种结构内</a:t>
                </a:r>
                <a:endParaRPr lang="zh-CN" altLang="en-US"/>
              </a:p>
            </p:txBody>
          </p:sp>
        </p:grpSp>
        <p:grpSp>
          <p:nvGrpSpPr>
            <p:cNvPr id="11" name="组合 10"/>
            <p:cNvGrpSpPr/>
            <p:nvPr/>
          </p:nvGrpSpPr>
          <p:grpSpPr>
            <a:xfrm>
              <a:off x="1344" y="6300"/>
              <a:ext cx="7326" cy="580"/>
              <a:chOff x="1642" y="4440"/>
              <a:chExt cx="5911" cy="580"/>
            </a:xfrm>
          </p:grpSpPr>
          <p:sp>
            <p:nvSpPr>
              <p:cNvPr id="13" name="椭圆 12"/>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18" y="4440"/>
                <a:ext cx="5635" cy="580"/>
              </a:xfrm>
              <a:prstGeom prst="rect">
                <a:avLst/>
              </a:prstGeom>
              <a:noFill/>
            </p:spPr>
            <p:txBody>
              <a:bodyPr wrap="square" rtlCol="0">
                <a:spAutoFit/>
              </a:bodyPr>
              <a:lstStyle/>
              <a:p>
                <a:r>
                  <a:rPr lang="zh-CN" altLang="en-US"/>
                  <a:t>非常用组件声明在全局配置中</a:t>
                </a:r>
                <a:endParaRPr lang="zh-CN" altLang="en-US"/>
              </a:p>
            </p:txBody>
          </p:sp>
        </p:grpSp>
      </p:grpSp>
      <p:sp>
        <p:nvSpPr>
          <p:cNvPr id="24" name="文本框 23"/>
          <p:cNvSpPr txBox="1"/>
          <p:nvPr>
            <p:custDataLst>
              <p:tags r:id="rId2"/>
            </p:custDataLst>
          </p:nvPr>
        </p:nvSpPr>
        <p:spPr>
          <a:xfrm>
            <a:off x="7783195" y="1945640"/>
            <a:ext cx="1858010" cy="887730"/>
          </a:xfrm>
          <a:prstGeom prst="rect">
            <a:avLst/>
          </a:prstGeom>
          <a:noFill/>
        </p:spPr>
        <p:txBody>
          <a:bodyPr wrap="square" lIns="46800" rIns="46800" rtlCol="0" anchor="t" anchorCtr="0">
            <a:normAutofit/>
          </a:bodyPr>
          <a:lstStyle/>
          <a:p>
            <a:pPr lvl="0">
              <a:lnSpc>
                <a:spcPct val="110000"/>
              </a:lnSpc>
              <a:defRPr/>
            </a:pPr>
            <a:r>
              <a:rPr lang="en-US" altLang="zh-CN" sz="4400" b="1" spc="100" dirty="0">
                <a:gradFill>
                  <a:gsLst>
                    <a:gs pos="0">
                      <a:srgbClr val="14CD68"/>
                    </a:gs>
                    <a:gs pos="100000">
                      <a:srgbClr val="0B6E38"/>
                    </a:gs>
                  </a:gsLst>
                  <a:lin scaled="0"/>
                </a:gradFill>
                <a:latin typeface="Arial" panose="020B0604020202020204" pitchFamily="34" charset="0"/>
                <a:ea typeface="微软雅黑" panose="020B0503020204020204" charset="-122"/>
              </a:rPr>
              <a:t>GOOD</a:t>
            </a:r>
            <a:endParaRPr lang="en-US" altLang="zh-CN" sz="4400" b="1" spc="100" dirty="0">
              <a:gradFill>
                <a:gsLst>
                  <a:gs pos="0">
                    <a:srgbClr val="14CD68"/>
                  </a:gs>
                  <a:gs pos="100000">
                    <a:srgbClr val="0B6E38"/>
                  </a:gs>
                </a:gsLst>
                <a:lin scaled="0"/>
              </a:gradFill>
              <a:latin typeface="Arial" panose="020B0604020202020204" pitchFamily="34" charset="0"/>
              <a:ea typeface="微软雅黑" panose="020B0503020204020204" charset="-122"/>
            </a:endParaRPr>
          </a:p>
        </p:txBody>
      </p:sp>
      <p:grpSp>
        <p:nvGrpSpPr>
          <p:cNvPr id="25" name="组合 24"/>
          <p:cNvGrpSpPr/>
          <p:nvPr/>
        </p:nvGrpSpPr>
        <p:grpSpPr>
          <a:xfrm>
            <a:off x="6122035" y="2927350"/>
            <a:ext cx="5465400" cy="368300"/>
            <a:chOff x="1642" y="4440"/>
            <a:chExt cx="6520" cy="580"/>
          </a:xfrm>
        </p:grpSpPr>
        <p:sp>
          <p:nvSpPr>
            <p:cNvPr id="26" name="椭圆 25"/>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918" y="4440"/>
              <a:ext cx="6244" cy="580"/>
            </a:xfrm>
            <a:prstGeom prst="rect">
              <a:avLst/>
            </a:prstGeom>
            <a:noFill/>
          </p:spPr>
          <p:txBody>
            <a:bodyPr wrap="square" rtlCol="0">
              <a:spAutoFit/>
            </a:bodyPr>
            <a:lstStyle/>
            <a:p>
              <a:r>
                <a:rPr lang="zh-CN" altLang="en-US"/>
                <a:t>一级结构可以做到的 不派分任务到下级</a:t>
              </a:r>
              <a:endParaRPr lang="zh-CN" altLang="en-US"/>
            </a:p>
          </p:txBody>
        </p:sp>
      </p:grpSp>
      <p:grpSp>
        <p:nvGrpSpPr>
          <p:cNvPr id="28" name="组合 27"/>
          <p:cNvGrpSpPr/>
          <p:nvPr/>
        </p:nvGrpSpPr>
        <p:grpSpPr>
          <a:xfrm>
            <a:off x="6136005" y="3467735"/>
            <a:ext cx="4840105" cy="368300"/>
            <a:chOff x="1642" y="4440"/>
            <a:chExt cx="6150" cy="580"/>
          </a:xfrm>
        </p:grpSpPr>
        <p:sp>
          <p:nvSpPr>
            <p:cNvPr id="29" name="椭圆 28"/>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918" y="4440"/>
              <a:ext cx="5874" cy="580"/>
            </a:xfrm>
            <a:prstGeom prst="rect">
              <a:avLst/>
            </a:prstGeom>
            <a:noFill/>
          </p:spPr>
          <p:txBody>
            <a:bodyPr wrap="square" rtlCol="0">
              <a:spAutoFit/>
            </a:bodyPr>
            <a:lstStyle/>
            <a:p>
              <a:r>
                <a:rPr lang="zh-CN" altLang="en-US"/>
                <a:t>小业务需要的新请求 不声明加载全局</a:t>
              </a:r>
              <a:endParaRPr lang="zh-CN" altLang="en-US"/>
            </a:p>
          </p:txBody>
        </p:sp>
      </p:grpSp>
      <p:grpSp>
        <p:nvGrpSpPr>
          <p:cNvPr id="33" name="组合 32"/>
          <p:cNvGrpSpPr/>
          <p:nvPr/>
        </p:nvGrpSpPr>
        <p:grpSpPr>
          <a:xfrm>
            <a:off x="6122035" y="4001135"/>
            <a:ext cx="4840105" cy="368300"/>
            <a:chOff x="1642" y="4440"/>
            <a:chExt cx="6150" cy="580"/>
          </a:xfrm>
        </p:grpSpPr>
        <p:sp>
          <p:nvSpPr>
            <p:cNvPr id="34" name="椭圆 33"/>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918" y="4440"/>
              <a:ext cx="5874" cy="580"/>
            </a:xfrm>
            <a:prstGeom prst="rect">
              <a:avLst/>
            </a:prstGeom>
            <a:noFill/>
          </p:spPr>
          <p:txBody>
            <a:bodyPr wrap="square" rtlCol="0">
              <a:spAutoFit/>
            </a:bodyPr>
            <a:lstStyle/>
            <a:p>
              <a:r>
                <a:rPr lang="zh-CN" altLang="en-US">
                  <a:sym typeface="+mn-ea"/>
                </a:rPr>
                <a:t>组件的引入和配置都清晰标记在插件模块</a:t>
              </a:r>
              <a:endParaRPr lang="zh-CN" altLang="en-US"/>
            </a:p>
          </p:txBody>
        </p:sp>
      </p:grpSp>
      <p:grpSp>
        <p:nvGrpSpPr>
          <p:cNvPr id="36" name="组合 35"/>
          <p:cNvGrpSpPr/>
          <p:nvPr/>
        </p:nvGrpSpPr>
        <p:grpSpPr>
          <a:xfrm>
            <a:off x="6122035" y="4457700"/>
            <a:ext cx="4840105" cy="368300"/>
            <a:chOff x="1642" y="4440"/>
            <a:chExt cx="6150" cy="580"/>
          </a:xfrm>
        </p:grpSpPr>
        <p:sp>
          <p:nvSpPr>
            <p:cNvPr id="37" name="椭圆 36"/>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918" y="4440"/>
              <a:ext cx="5874" cy="580"/>
            </a:xfrm>
            <a:prstGeom prst="rect">
              <a:avLst/>
            </a:prstGeom>
            <a:noFill/>
          </p:spPr>
          <p:txBody>
            <a:bodyPr wrap="square" rtlCol="0">
              <a:spAutoFit/>
            </a:bodyPr>
            <a:lstStyle/>
            <a:p>
              <a:r>
                <a:rPr lang="en-US" altLang="zh-CN">
                  <a:sym typeface="+mn-ea"/>
                </a:rPr>
                <a:t>ajax</a:t>
              </a:r>
              <a:r>
                <a:rPr lang="zh-CN" altLang="en-US">
                  <a:sym typeface="+mn-ea"/>
                </a:rPr>
                <a:t>传参和返回提前在接口模块处理好</a:t>
              </a:r>
              <a:endParaRPr lang="zh-CN" altLang="en-US"/>
            </a:p>
          </p:txBody>
        </p:sp>
      </p:grpSp>
      <p:grpSp>
        <p:nvGrpSpPr>
          <p:cNvPr id="39" name="组合 38"/>
          <p:cNvGrpSpPr/>
          <p:nvPr/>
        </p:nvGrpSpPr>
        <p:grpSpPr>
          <a:xfrm>
            <a:off x="868045" y="5106035"/>
            <a:ext cx="4840105" cy="368300"/>
            <a:chOff x="1642" y="4440"/>
            <a:chExt cx="6150" cy="580"/>
          </a:xfrm>
        </p:grpSpPr>
        <p:sp>
          <p:nvSpPr>
            <p:cNvPr id="40" name="椭圆 39"/>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918" y="4440"/>
              <a:ext cx="5874" cy="580"/>
            </a:xfrm>
            <a:prstGeom prst="rect">
              <a:avLst/>
            </a:prstGeom>
            <a:noFill/>
          </p:spPr>
          <p:txBody>
            <a:bodyPr wrap="square" rtlCol="0">
              <a:spAutoFit/>
            </a:bodyPr>
            <a:lstStyle/>
            <a:p>
              <a:r>
                <a:rPr lang="zh-CN" altLang="en-US">
                  <a:sym typeface="+mn-ea"/>
                </a:rPr>
                <a:t>特殊逻辑计算方法随用随声明</a:t>
              </a:r>
              <a:endParaRPr lang="zh-CN" altLang="en-US"/>
            </a:p>
          </p:txBody>
        </p:sp>
      </p:grpSp>
      <p:grpSp>
        <p:nvGrpSpPr>
          <p:cNvPr id="42" name="组合 41"/>
          <p:cNvGrpSpPr/>
          <p:nvPr/>
        </p:nvGrpSpPr>
        <p:grpSpPr>
          <a:xfrm>
            <a:off x="6136005" y="5011420"/>
            <a:ext cx="4840105" cy="645160"/>
            <a:chOff x="1642" y="4440"/>
            <a:chExt cx="6150" cy="1016"/>
          </a:xfrm>
        </p:grpSpPr>
        <p:sp>
          <p:nvSpPr>
            <p:cNvPr id="43" name="椭圆 42"/>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918" y="4440"/>
              <a:ext cx="5874" cy="1016"/>
            </a:xfrm>
            <a:prstGeom prst="rect">
              <a:avLst/>
            </a:prstGeom>
            <a:noFill/>
          </p:spPr>
          <p:txBody>
            <a:bodyPr wrap="square" rtlCol="0">
              <a:spAutoFit/>
            </a:bodyPr>
            <a:lstStyle/>
            <a:p>
              <a:r>
                <a:rPr lang="zh-CN" altLang="en-US">
                  <a:sym typeface="+mn-ea"/>
                </a:rPr>
                <a:t>特殊逻辑方法独立于代码之外</a:t>
              </a:r>
              <a:endParaRPr lang="zh-CN" altLang="en-US"/>
            </a:p>
            <a:p>
              <a:r>
                <a:rPr lang="zh-CN" altLang="en-US">
                  <a:sym typeface="+mn-ea"/>
                </a:rPr>
                <a:t>如果存在复用情况 归集到公共方法模块</a:t>
              </a:r>
              <a:endParaRPr lang="zh-CN" altLang="en-US"/>
            </a:p>
          </p:txBody>
        </p:sp>
      </p:grpSp>
      <p:grpSp>
        <p:nvGrpSpPr>
          <p:cNvPr id="45" name="组合 44"/>
          <p:cNvGrpSpPr/>
          <p:nvPr/>
        </p:nvGrpSpPr>
        <p:grpSpPr>
          <a:xfrm>
            <a:off x="853440" y="4552315"/>
            <a:ext cx="4840105" cy="368300"/>
            <a:chOff x="1642" y="4440"/>
            <a:chExt cx="6150" cy="580"/>
          </a:xfrm>
        </p:grpSpPr>
        <p:sp>
          <p:nvSpPr>
            <p:cNvPr id="46" name="椭圆 45"/>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1918" y="4440"/>
              <a:ext cx="5874" cy="580"/>
            </a:xfrm>
            <a:prstGeom prst="rect">
              <a:avLst/>
            </a:prstGeom>
            <a:noFill/>
          </p:spPr>
          <p:txBody>
            <a:bodyPr wrap="square" rtlCol="0">
              <a:spAutoFit/>
            </a:bodyPr>
            <a:lstStyle/>
            <a:p>
              <a:r>
                <a:rPr lang="en-US" altLang="zh-CN">
                  <a:sym typeface="+mn-ea"/>
                </a:rPr>
                <a:t>ajax</a:t>
              </a:r>
              <a:r>
                <a:rPr lang="zh-CN" altLang="en-US">
                  <a:sym typeface="+mn-ea"/>
                </a:rPr>
                <a:t>传参和结果的解析 随用随处理</a:t>
              </a:r>
              <a:endParaRPr lang="zh-CN" altLang="en-US"/>
            </a:p>
          </p:txBody>
        </p:sp>
      </p:gr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cstate="print"/>
            <a:stretch>
              <a:fillRect/>
            </a:stretch>
          </p:blipFill>
          <p:spPr>
            <a:xfrm>
              <a:off x="15405" y="255"/>
              <a:ext cx="494" cy="494"/>
            </a:xfrm>
            <a:prstGeom prst="rect">
              <a:avLst/>
            </a:prstGeom>
          </p:spPr>
        </p:pic>
        <p:sp>
          <p:nvSpPr>
            <p:cNvPr id="3" name="文本框 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custDataLst>
              <p:tags r:id="rId1"/>
            </p:custDataLst>
          </p:nvPr>
        </p:nvSpPr>
        <p:spPr>
          <a:xfrm>
            <a:off x="0" y="0"/>
            <a:ext cx="40644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9" name="椭圆 8"/>
          <p:cNvSpPr/>
          <p:nvPr>
            <p:custDataLst>
              <p:tags r:id="rId5"/>
            </p:custDataLst>
          </p:nvPr>
        </p:nvSpPr>
        <p:spPr>
          <a:xfrm>
            <a:off x="4999456" y="1116344"/>
            <a:ext cx="479288" cy="47929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75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custDataLst>
              <p:tags r:id="rId6"/>
            </p:custDataLst>
          </p:nvPr>
        </p:nvSpPr>
        <p:spPr>
          <a:xfrm>
            <a:off x="5555750" y="1387457"/>
            <a:ext cx="5546558" cy="735358"/>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高度可靠；</a:t>
            </a:r>
            <a:r>
              <a:rPr lang="zh-CN" altLang="en-US" sz="1400">
                <a:solidFill>
                  <a:schemeClr val="bg1">
                    <a:lumMod val="50000"/>
                  </a:schemeClr>
                </a:solidFill>
                <a:uFillTx/>
                <a:sym typeface="Arial" panose="020B0604020202020204" pitchFamily="34" charset="0"/>
              </a:rPr>
              <a:t>维护便捷，随时装卸；快速迭代</a:t>
            </a:r>
            <a:endParaRPr lang="zh-CN" altLang="en-US" sz="1400">
              <a:solidFill>
                <a:schemeClr val="bg1">
                  <a:lumMod val="50000"/>
                </a:schemeClr>
              </a:solidFill>
              <a:uFillTx/>
              <a:sym typeface="Arial" panose="020B0604020202020204" pitchFamily="34" charset="0"/>
            </a:endParaRPr>
          </a:p>
          <a:p>
            <a:pPr>
              <a:lnSpc>
                <a:spcPct val="130000"/>
              </a:lnSpc>
              <a:spcAft>
                <a:spcPts val="800"/>
              </a:spcAft>
            </a:pPr>
            <a:endParaRPr lang="zh-CN" altLang="en-US" sz="14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7"/>
            </p:custDataLst>
          </p:nvPr>
        </p:nvSpPr>
        <p:spPr>
          <a:xfrm>
            <a:off x="5555750" y="1000508"/>
            <a:ext cx="5546554" cy="355482"/>
          </a:xfrm>
          <a:prstGeom prst="rect">
            <a:avLst/>
          </a:prstGeom>
        </p:spPr>
        <p:txBody>
          <a:bodyPr wrap="square" lIns="91440" tIns="45720" rIns="91440" bIns="0" anchor="ctr"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我们的开发目标是什么？</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4" name="椭圆 13"/>
          <p:cNvSpPr/>
          <p:nvPr>
            <p:custDataLst>
              <p:tags r:id="rId8"/>
            </p:custDataLst>
          </p:nvPr>
        </p:nvSpPr>
        <p:spPr>
          <a:xfrm>
            <a:off x="4999456" y="2983683"/>
            <a:ext cx="479288" cy="47929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75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9"/>
            </p:custDataLst>
          </p:nvPr>
        </p:nvSpPr>
        <p:spPr>
          <a:xfrm>
            <a:off x="5555615" y="3255010"/>
            <a:ext cx="5546725" cy="1120775"/>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页面模块；接口模块；插件模块；路由模块；</a:t>
            </a:r>
            <a:endParaRPr lang="zh-CN" altLang="en-US" sz="1400" spc="150">
              <a:solidFill>
                <a:schemeClr val="tx1"/>
              </a:solidFill>
              <a:latin typeface="+mn-ea"/>
              <a:sym typeface="Arial" panose="020B0604020202020204" pitchFamily="34" charset="0"/>
            </a:endParaRPr>
          </a:p>
          <a:p>
            <a:pPr>
              <a:lnSpc>
                <a:spcPct val="130000"/>
              </a:lnSpc>
              <a:spcAft>
                <a:spcPts val="800"/>
              </a:spcAft>
            </a:pPr>
            <a:r>
              <a:rPr lang="zh-CN" altLang="en-US" sz="1400">
                <a:solidFill>
                  <a:schemeClr val="bg1">
                    <a:lumMod val="50000"/>
                  </a:schemeClr>
                </a:solidFill>
                <a:sym typeface="Arial" panose="020B0604020202020204" pitchFamily="34" charset="0"/>
              </a:rPr>
              <a:t>状态模块；公共样式模块；公共方法模块；全局控制模块</a:t>
            </a: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p:txBody>
      </p:sp>
      <p:sp>
        <p:nvSpPr>
          <p:cNvPr id="16" name="矩形 15"/>
          <p:cNvSpPr/>
          <p:nvPr>
            <p:custDataLst>
              <p:tags r:id="rId10"/>
            </p:custDataLst>
          </p:nvPr>
        </p:nvSpPr>
        <p:spPr>
          <a:xfrm>
            <a:off x="5555750" y="2867847"/>
            <a:ext cx="5546554" cy="355482"/>
          </a:xfrm>
          <a:prstGeom prst="rect">
            <a:avLst/>
          </a:prstGeom>
        </p:spPr>
        <p:txBody>
          <a:bodyPr wrap="square" lIns="91440" tIns="45720" rIns="91440" bIns="0" anchor="b"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模块分离可以怎样进行划分？</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7" name="椭圆 16"/>
          <p:cNvSpPr/>
          <p:nvPr>
            <p:custDataLst>
              <p:tags r:id="rId11"/>
            </p:custDataLst>
          </p:nvPr>
        </p:nvSpPr>
        <p:spPr>
          <a:xfrm>
            <a:off x="4999456" y="4851022"/>
            <a:ext cx="479288" cy="47929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75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12"/>
            </p:custDataLst>
          </p:nvPr>
        </p:nvSpPr>
        <p:spPr>
          <a:xfrm>
            <a:off x="5555750" y="5122135"/>
            <a:ext cx="5546558" cy="735358"/>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更低耦合；代码集中；各司其职；层级分明；</a:t>
            </a:r>
            <a:endParaRPr lang="zh-CN" altLang="en-US" sz="14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9" name="矩形 18"/>
          <p:cNvSpPr/>
          <p:nvPr>
            <p:custDataLst>
              <p:tags r:id="rId13"/>
            </p:custDataLst>
          </p:nvPr>
        </p:nvSpPr>
        <p:spPr>
          <a:xfrm>
            <a:off x="5555750" y="4735186"/>
            <a:ext cx="5546554" cy="355482"/>
          </a:xfrm>
          <a:prstGeom prst="rect">
            <a:avLst/>
          </a:prstGeom>
        </p:spPr>
        <p:txBody>
          <a:bodyPr wrap="square" lIns="91440" tIns="45720" rIns="91440" bIns="0" anchor="b"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模块分离的要素有哪些？各自的含义是什么？</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cxnSp>
        <p:nvCxnSpPr>
          <p:cNvPr id="20" name="直接连接符 19"/>
          <p:cNvCxnSpPr/>
          <p:nvPr>
            <p:custDataLst>
              <p:tags r:id="rId14"/>
            </p:custDataLst>
          </p:nvPr>
        </p:nvCxnSpPr>
        <p:spPr>
          <a:xfrm>
            <a:off x="5669244" y="2319444"/>
            <a:ext cx="539156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5"/>
            </p:custDataLst>
          </p:nvPr>
        </p:nvCxnSpPr>
        <p:spPr>
          <a:xfrm>
            <a:off x="5669244" y="4215993"/>
            <a:ext cx="539156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25270" y="1646555"/>
            <a:ext cx="1013460" cy="2990215"/>
          </a:xfrm>
          <a:prstGeom prst="rect">
            <a:avLst/>
          </a:prstGeom>
          <a:noFill/>
        </p:spPr>
        <p:txBody>
          <a:bodyPr vert="eaVert" wrap="square" rtlCol="0">
            <a:spAutoFit/>
          </a:bodyPr>
          <a:lstStyle/>
          <a:p>
            <a:r>
              <a:rPr lang="zh-CN" altLang="en-US" sz="5400">
                <a:solidFill>
                  <a:schemeClr val="accent1"/>
                </a:solidFill>
                <a:effectLst>
                  <a:outerShdw blurRad="38100" dist="25400" dir="5400000" algn="ctr" rotWithShape="0">
                    <a:srgbClr val="6E747A">
                      <a:alpha val="43000"/>
                    </a:srgbClr>
                  </a:outerShdw>
                </a:effectLst>
              </a:rPr>
              <a:t>课程回顾</a:t>
            </a:r>
            <a:endParaRPr lang="zh-CN" altLang="en-US" sz="5400">
              <a:solidFill>
                <a:schemeClr val="accent1"/>
              </a:solidFill>
              <a:effectLst>
                <a:outerShdw blurRad="38100" dist="25400" dir="5400000" algn="ctr" rotWithShape="0">
                  <a:srgbClr val="6E747A">
                    <a:alpha val="43000"/>
                  </a:srgbClr>
                </a:outerShdw>
              </a:effectLst>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6" cstate="print"/>
            <a:stretch>
              <a:fillRect/>
            </a:stretch>
          </p:blipFill>
          <p:spPr>
            <a:xfrm>
              <a:off x="15405" y="255"/>
              <a:ext cx="494" cy="494"/>
            </a:xfrm>
            <a:prstGeom prst="rect">
              <a:avLst/>
            </a:prstGeom>
          </p:spPr>
        </p:pic>
        <p:sp>
          <p:nvSpPr>
            <p:cNvPr id="3" name="文本框 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strips(down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diamond(in)">
                                      <p:cBhvr>
                                        <p:cTn id="12" dur="2000"/>
                                        <p:tgtEl>
                                          <p:spTgt spid="15">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diamond(in)">
                                      <p:cBhvr>
                                        <p:cTn id="15" dur="20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barn(inVertical)">
                                      <p:cBhvr>
                                        <p:cTn id="2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p:txBody>
          <a:bodyPr wrap="square">
            <a:normAutofit/>
          </a:bodyPr>
          <a:lstStyle/>
          <a:p>
            <a:r>
              <a:rPr lang="zh-CN" altLang="en-US">
                <a:solidFill>
                  <a:schemeClr val="tx1"/>
                </a:solidFill>
              </a:rPr>
              <a:t>感谢聆听</a:t>
            </a:r>
            <a:endParaRPr lang="zh-CN" altLang="en-US">
              <a:solidFill>
                <a:schemeClr val="tx1"/>
              </a:solidFill>
            </a:endParaRPr>
          </a:p>
        </p:txBody>
      </p:sp>
      <p:grpSp>
        <p:nvGrpSpPr>
          <p:cNvPr id="3" name="组合 2"/>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2"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1"/>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2"/>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3"/>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4"/>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5"/>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endParaRPr lang="zh-CN" altLang="en-US" sz="1800" b="1">
              <a:latin typeface="+mn-lt"/>
              <a:ea typeface="+mn-ea"/>
            </a:endParaRPr>
          </a:p>
        </p:txBody>
      </p:sp>
      <p:sp>
        <p:nvSpPr>
          <p:cNvPr id="16" name="圆角矩形 15"/>
          <p:cNvSpPr/>
          <p:nvPr>
            <p:custDataLst>
              <p:tags r:id="rId6"/>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7"/>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8"/>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endParaRPr lang="zh-CN" altLang="en-US" sz="1800" b="1">
              <a:latin typeface="+mn-lt"/>
              <a:ea typeface="+mn-ea"/>
            </a:endParaRPr>
          </a:p>
        </p:txBody>
      </p:sp>
      <p:sp>
        <p:nvSpPr>
          <p:cNvPr id="18" name="圆角矩形 17"/>
          <p:cNvSpPr/>
          <p:nvPr>
            <p:custDataLst>
              <p:tags r:id="rId9"/>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0"/>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1"/>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endParaRPr lang="zh-CN" altLang="en-US" sz="1800" b="1">
              <a:latin typeface="+mn-lt"/>
              <a:ea typeface="+mn-ea"/>
            </a:endParaRPr>
          </a:p>
        </p:txBody>
      </p:sp>
      <p:sp>
        <p:nvSpPr>
          <p:cNvPr id="20" name="圆角矩形 19"/>
          <p:cNvSpPr/>
          <p:nvPr>
            <p:custDataLst>
              <p:tags r:id="rId12"/>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3"/>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4"/>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endParaRPr lang="zh-CN" altLang="en-US" sz="1800" b="1" dirty="0">
              <a:latin typeface="+mn-lt"/>
              <a:ea typeface="+mn-ea"/>
            </a:endParaRPr>
          </a:p>
        </p:txBody>
      </p:sp>
      <p:sp>
        <p:nvSpPr>
          <p:cNvPr id="32" name="圆角矩形 31"/>
          <p:cNvSpPr/>
          <p:nvPr>
            <p:custDataLst>
              <p:tags r:id="rId15"/>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6"/>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7"/>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业务页面</a:t>
            </a:r>
            <a:endParaRPr lang="zh-CN" altLang="en-US" sz="1800" b="1" dirty="0">
              <a:latin typeface="+mn-lt"/>
              <a:ea typeface="+mn-ea"/>
            </a:endParaRPr>
          </a:p>
        </p:txBody>
      </p:sp>
      <p:sp>
        <p:nvSpPr>
          <p:cNvPr id="30" name="圆角矩形 29"/>
          <p:cNvSpPr/>
          <p:nvPr>
            <p:custDataLst>
              <p:tags r:id="rId18"/>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19"/>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0"/>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endParaRPr lang="zh-CN" altLang="en-US" sz="1800" b="1">
              <a:latin typeface="+mn-lt"/>
              <a:ea typeface="+mn-ea"/>
            </a:endParaRPr>
          </a:p>
        </p:txBody>
      </p:sp>
      <p:sp>
        <p:nvSpPr>
          <p:cNvPr id="28" name="圆角矩形 27"/>
          <p:cNvSpPr/>
          <p:nvPr>
            <p:custDataLst>
              <p:tags r:id="rId21"/>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2"/>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3"/>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endParaRPr lang="zh-CN" altLang="en-US" sz="1800" b="1">
              <a:latin typeface="+mn-lt"/>
              <a:ea typeface="+mn-ea"/>
            </a:endParaRPr>
          </a:p>
        </p:txBody>
      </p:sp>
      <p:sp>
        <p:nvSpPr>
          <p:cNvPr id="26" name="圆角矩形 25"/>
          <p:cNvSpPr/>
          <p:nvPr>
            <p:custDataLst>
              <p:tags r:id="rId24"/>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5"/>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6"/>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endParaRPr lang="zh-CN" altLang="en-US" sz="1800" b="1">
              <a:latin typeface="+mn-lt"/>
              <a:ea typeface="+mn-ea"/>
            </a:endParaRPr>
          </a:p>
        </p:txBody>
      </p:sp>
      <p:sp>
        <p:nvSpPr>
          <p:cNvPr id="2" name="文本框 1"/>
          <p:cNvSpPr txBox="1"/>
          <p:nvPr>
            <p:custDataLst>
              <p:tags r:id="rId27"/>
            </p:custDataLst>
          </p:nvPr>
        </p:nvSpPr>
        <p:spPr>
          <a:xfrm>
            <a:off x="669397" y="206829"/>
            <a:ext cx="7955987" cy="104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dirty="0"/>
              <a:t>模块划分（</a:t>
            </a:r>
            <a:r>
              <a:rPr lang="zh-CN" altLang="en-US" dirty="0" smtClean="0"/>
              <a:t>仅供参考</a:t>
            </a:r>
            <a:r>
              <a:rPr lang="en-US" altLang="zh-CN" dirty="0" smtClean="0"/>
              <a:t>,</a:t>
            </a:r>
            <a:r>
              <a:rPr lang="zh-CN" altLang="en-US" dirty="0" smtClean="0"/>
              <a:t>请根据情况删减）</a:t>
            </a:r>
            <a:endParaRPr lang="zh-CN" altLang="en-US" dirty="0"/>
          </a:p>
        </p:txBody>
      </p:sp>
      <p:grpSp>
        <p:nvGrpSpPr>
          <p:cNvPr id="4" name="组合 3"/>
          <p:cNvGrpSpPr/>
          <p:nvPr/>
        </p:nvGrpSpPr>
        <p:grpSpPr>
          <a:xfrm>
            <a:off x="10133330" y="203200"/>
            <a:ext cx="1416050" cy="313690"/>
            <a:chOff x="15405" y="255"/>
            <a:chExt cx="2230" cy="494"/>
          </a:xfrm>
        </p:grpSpPr>
        <p:pic>
          <p:nvPicPr>
            <p:cNvPr id="7" name="图片 6" descr="logo"/>
            <p:cNvPicPr>
              <a:picLocks noChangeAspect="1"/>
            </p:cNvPicPr>
            <p:nvPr/>
          </p:nvPicPr>
          <p:blipFill>
            <a:blip r:embed="rId28" cstate="print"/>
            <a:stretch>
              <a:fillRect/>
            </a:stretch>
          </p:blipFill>
          <p:spPr>
            <a:xfrm>
              <a:off x="15405" y="255"/>
              <a:ext cx="494" cy="494"/>
            </a:xfrm>
            <a:prstGeom prst="rect">
              <a:avLst/>
            </a:prstGeom>
          </p:spPr>
        </p:pic>
        <p:sp>
          <p:nvSpPr>
            <p:cNvPr id="8" name="文本框 7"/>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
        <p:nvSpPr>
          <p:cNvPr id="3" name="矩形 2"/>
          <p:cNvSpPr/>
          <p:nvPr/>
        </p:nvSpPr>
        <p:spPr>
          <a:xfrm>
            <a:off x="271145" y="1745615"/>
            <a:ext cx="4163060" cy="817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ym typeface="+mn-ea"/>
              </a:rPr>
              <a:t>- 首页/登录注册/各种业务页面</a:t>
            </a:r>
            <a:endParaRPr lang="zh-CN" altLang="en-US" dirty="0"/>
          </a:p>
          <a:p>
            <a:pPr algn="ctr"/>
            <a:endParaRPr lang="zh-CN" altLang="en-US"/>
          </a:p>
        </p:txBody>
      </p:sp>
      <p:sp>
        <p:nvSpPr>
          <p:cNvPr id="6" name="矩形 5"/>
          <p:cNvSpPr/>
          <p:nvPr/>
        </p:nvSpPr>
        <p:spPr>
          <a:xfrm>
            <a:off x="1386205" y="2636520"/>
            <a:ext cx="3790950" cy="1024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ym typeface="+mn-ea"/>
              </a:rPr>
              <a:t>- 增删改查逻辑相关的对接</a:t>
            </a:r>
            <a:endParaRPr lang="zh-CN" altLang="en-US" dirty="0"/>
          </a:p>
          <a:p>
            <a:pPr algn="ctr"/>
            <a:r>
              <a:rPr lang="zh-CN" altLang="en-US" dirty="0">
                <a:sym typeface="+mn-ea"/>
              </a:rPr>
              <a:t>- 剥离接口的开发与业务页面的开发</a:t>
            </a:r>
            <a:endParaRPr lang="zh-CN" altLang="en-US" dirty="0"/>
          </a:p>
          <a:p>
            <a:pPr algn="ctr"/>
            <a:r>
              <a:rPr lang="zh-CN" altLang="en-US" dirty="0">
                <a:sym typeface="+mn-ea"/>
              </a:rPr>
              <a:t>- 统一解决数据格式不一致性</a:t>
            </a:r>
            <a:endParaRPr lang="zh-CN" altLang="en-US"/>
          </a:p>
        </p:txBody>
      </p:sp>
      <p:sp>
        <p:nvSpPr>
          <p:cNvPr id="9" name="矩形 8"/>
          <p:cNvSpPr/>
          <p:nvPr/>
        </p:nvSpPr>
        <p:spPr>
          <a:xfrm>
            <a:off x="7626350" y="1641475"/>
            <a:ext cx="3589655"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ym typeface="+mn-ea"/>
              </a:rPr>
              <a:t>- </a:t>
            </a:r>
            <a:r>
              <a:rPr lang="zh-CN" altLang="en-US" dirty="0">
                <a:sym typeface="+mn-ea"/>
              </a:rPr>
              <a:t>所有初始化依赖插件的声明</a:t>
            </a:r>
            <a:endParaRPr lang="zh-CN" altLang="en-US" dirty="0"/>
          </a:p>
          <a:p>
            <a:pPr algn="ctr"/>
            <a:r>
              <a:rPr lang="zh-CN" altLang="en-US" dirty="0">
                <a:sym typeface="+mn-ea"/>
              </a:rPr>
              <a:t>- 所有懒加载插件的即时声明</a:t>
            </a:r>
            <a:endParaRPr lang="zh-CN" altLang="en-US" dirty="0"/>
          </a:p>
          <a:p>
            <a:pPr algn="ctr"/>
            <a:r>
              <a:rPr lang="zh-CN" altLang="en-US" dirty="0">
                <a:sym typeface="+mn-ea"/>
              </a:rPr>
              <a:t>- 所有插件的统一配置</a:t>
            </a:r>
            <a:endParaRPr lang="zh-CN" altLang="en-US"/>
          </a:p>
        </p:txBody>
      </p:sp>
      <p:sp>
        <p:nvSpPr>
          <p:cNvPr id="10" name="矩形 9"/>
          <p:cNvSpPr/>
          <p:nvPr/>
        </p:nvSpPr>
        <p:spPr>
          <a:xfrm>
            <a:off x="271145" y="5177155"/>
            <a:ext cx="4036060" cy="1306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ym typeface="+mn-ea"/>
              </a:rPr>
              <a:t>- 方便简易的管理所有业务页面</a:t>
            </a:r>
            <a:endParaRPr lang="zh-CN" altLang="en-US" dirty="0"/>
          </a:p>
          <a:p>
            <a:pPr algn="ctr"/>
            <a:r>
              <a:rPr lang="zh-CN" altLang="en-US" dirty="0">
                <a:sym typeface="+mn-ea"/>
              </a:rPr>
              <a:t>- 任何业务页面的跳转鉴权</a:t>
            </a:r>
            <a:endParaRPr lang="zh-CN" altLang="en-US" dirty="0"/>
          </a:p>
          <a:p>
            <a:pPr algn="ctr"/>
            <a:r>
              <a:rPr lang="zh-CN" altLang="en-US" dirty="0">
                <a:sym typeface="+mn-ea"/>
              </a:rPr>
              <a:t>- 树形目录的节点管理</a:t>
            </a:r>
            <a:endParaRPr lang="zh-CN" altLang="en-US" dirty="0"/>
          </a:p>
          <a:p>
            <a:pPr algn="ctr"/>
            <a:r>
              <a:rPr lang="zh-CN" altLang="en-US" dirty="0">
                <a:sym typeface="+mn-ea"/>
              </a:rPr>
              <a:t>- 为各种需要路由信息的组件提供信息 如面包屑/历史标签/title管理 等</a:t>
            </a:r>
            <a:endParaRPr lang="zh-CN" altLang="en-US"/>
          </a:p>
        </p:txBody>
      </p:sp>
      <p:sp>
        <p:nvSpPr>
          <p:cNvPr id="11" name="矩形 10"/>
          <p:cNvSpPr/>
          <p:nvPr/>
        </p:nvSpPr>
        <p:spPr>
          <a:xfrm>
            <a:off x="1263650" y="3810635"/>
            <a:ext cx="4036695" cy="1180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ym typeface="+mn-ea"/>
              </a:rPr>
              <a:t>- </a:t>
            </a:r>
            <a:r>
              <a:rPr lang="zh-CN" altLang="en-US" dirty="0">
                <a:sym typeface="+mn-ea"/>
              </a:rPr>
              <a:t>本地存储</a:t>
            </a:r>
            <a:endParaRPr lang="zh-CN" altLang="en-US" dirty="0"/>
          </a:p>
          <a:p>
            <a:pPr algn="ctr"/>
            <a:r>
              <a:rPr lang="zh-CN" altLang="en-US" dirty="0">
                <a:sym typeface="+mn-ea"/>
              </a:rPr>
              <a:t>- 系统操作 如切换语言/切换主题</a:t>
            </a:r>
            <a:endParaRPr lang="zh-CN" altLang="en-US" dirty="0"/>
          </a:p>
          <a:p>
            <a:pPr algn="ctr"/>
            <a:r>
              <a:rPr lang="zh-CN" altLang="en-US" dirty="0">
                <a:sym typeface="+mn-ea"/>
              </a:rPr>
              <a:t>- 登陆管理员的各种操作</a:t>
            </a:r>
            <a:endParaRPr lang="zh-CN" altLang="en-US" dirty="0"/>
          </a:p>
          <a:p>
            <a:pPr algn="ctr"/>
            <a:r>
              <a:rPr lang="zh-CN" altLang="en-US" dirty="0">
                <a:sym typeface="+mn-ea"/>
              </a:rPr>
              <a:t>- 各种组件的通信管理</a:t>
            </a:r>
            <a:endParaRPr lang="zh-CN" altLang="en-US"/>
          </a:p>
        </p:txBody>
      </p:sp>
      <p:sp>
        <p:nvSpPr>
          <p:cNvPr id="22" name="矩形 21"/>
          <p:cNvSpPr/>
          <p:nvPr/>
        </p:nvSpPr>
        <p:spPr>
          <a:xfrm>
            <a:off x="6852920" y="2866390"/>
            <a:ext cx="4163060" cy="817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ym typeface="+mn-ea"/>
              </a:rPr>
              <a:t>登录注册主页等单独样式</a:t>
            </a:r>
            <a:endParaRPr lang="zh-CN" altLang="en-US" dirty="0"/>
          </a:p>
          <a:p>
            <a:pPr algn="ctr"/>
            <a:r>
              <a:rPr lang="zh-CN" altLang="en-US" dirty="0">
                <a:sym typeface="+mn-ea"/>
              </a:rPr>
              <a:t>UI框架复写样式</a:t>
            </a:r>
            <a:endParaRPr lang="zh-CN" altLang="en-US" dirty="0"/>
          </a:p>
          <a:p>
            <a:pPr algn="ctr"/>
            <a:r>
              <a:rPr lang="zh-CN" altLang="en-US" dirty="0">
                <a:sym typeface="+mn-ea"/>
              </a:rPr>
              <a:t>特殊的常用样式 指一些漂亮的小技巧</a:t>
            </a:r>
            <a:endParaRPr lang="zh-CN" altLang="en-US"/>
          </a:p>
        </p:txBody>
      </p:sp>
      <p:sp>
        <p:nvSpPr>
          <p:cNvPr id="23" name="矩形 22"/>
          <p:cNvSpPr/>
          <p:nvPr/>
        </p:nvSpPr>
        <p:spPr>
          <a:xfrm>
            <a:off x="6780530" y="3876040"/>
            <a:ext cx="5021580" cy="1049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ym typeface="+mn-ea"/>
              </a:rPr>
              <a:t>UI框架的常用操作 如错误提示/信息确认/保存url参数等</a:t>
            </a:r>
            <a:endParaRPr lang="zh-CN" altLang="en-US" dirty="0"/>
          </a:p>
          <a:p>
            <a:pPr algn="ctr"/>
            <a:r>
              <a:rPr lang="zh-CN" altLang="en-US" dirty="0">
                <a:sym typeface="+mn-ea"/>
              </a:rPr>
              <a:t>常用的js操作 均有对应的单元测试检验</a:t>
            </a:r>
            <a:endParaRPr lang="zh-CN" altLang="en-US"/>
          </a:p>
        </p:txBody>
      </p:sp>
      <p:sp>
        <p:nvSpPr>
          <p:cNvPr id="24" name="矩形 23"/>
          <p:cNvSpPr/>
          <p:nvPr/>
        </p:nvSpPr>
        <p:spPr>
          <a:xfrm>
            <a:off x="7052945" y="5177155"/>
            <a:ext cx="4163060" cy="817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ym typeface="+mn-ea"/>
              </a:rPr>
              <a:t> 短信发送间隔时间/console开关/错误信息收集上报 等全局参数</a:t>
            </a:r>
            <a:endParaRPr lang="zh-CN" altLang="en-US"/>
          </a:p>
        </p:txBody>
      </p:sp>
    </p:spTree>
    <p:custDataLst>
      <p:tags r:id="rId29"/>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6" grpId="0" bldLvl="0" animBg="1"/>
      <p:bldP spid="6" grpId="1" animBg="1"/>
      <p:bldP spid="9" grpId="0" bldLvl="0" animBg="1"/>
      <p:bldP spid="9" grpId="1" animBg="1"/>
      <p:bldP spid="10" grpId="0" bldLvl="0" animBg="1"/>
      <p:bldP spid="10" grpId="1" animBg="1"/>
      <p:bldP spid="11" grpId="0" bldLvl="0" animBg="1"/>
      <p:bldP spid="11" grpId="1" animBg="1"/>
      <p:bldP spid="22" grpId="0" bldLvl="0" animBg="1"/>
      <p:bldP spid="22" grpId="1" animBg="1"/>
      <p:bldP spid="23" grpId="0" bldLvl="0" animBg="1"/>
      <p:bldP spid="23" grpId="1" animBg="1"/>
      <p:bldP spid="24" grpId="0" bldLvl="0" animBg="1"/>
      <p:bldP spid="2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1"/>
            </p:custDataLst>
          </p:nvPr>
        </p:nvSpPr>
        <p:spPr>
          <a:xfrm>
            <a:off x="1878330" y="528415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2"/>
            </p:custDataLst>
          </p:nvPr>
        </p:nvSpPr>
        <p:spPr>
          <a:xfrm>
            <a:off x="2538730" y="5197157"/>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层级明确</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5" name="菱形 4"/>
          <p:cNvSpPr/>
          <p:nvPr>
            <p:custDataLst>
              <p:tags r:id="rId3"/>
            </p:custDataLst>
          </p:nvPr>
        </p:nvSpPr>
        <p:spPr>
          <a:xfrm>
            <a:off x="1878330" y="4352607"/>
            <a:ext cx="508000" cy="508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4"/>
            </p:custDataLst>
          </p:nvPr>
        </p:nvSpPr>
        <p:spPr>
          <a:xfrm>
            <a:off x="2538730" y="4265612"/>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各司其职</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9" name="菱形 8"/>
          <p:cNvSpPr/>
          <p:nvPr>
            <p:custDataLst>
              <p:tags r:id="rId5"/>
            </p:custDataLst>
          </p:nvPr>
        </p:nvSpPr>
        <p:spPr>
          <a:xfrm>
            <a:off x="1878330" y="342106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6"/>
            </p:custDataLst>
          </p:nvPr>
        </p:nvSpPr>
        <p:spPr>
          <a:xfrm>
            <a:off x="2538730" y="3334067"/>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代码集中</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12" name="菱形 11"/>
          <p:cNvSpPr/>
          <p:nvPr>
            <p:custDataLst>
              <p:tags r:id="rId7"/>
            </p:custDataLst>
          </p:nvPr>
        </p:nvSpPr>
        <p:spPr>
          <a:xfrm>
            <a:off x="1878330" y="2489517"/>
            <a:ext cx="508000" cy="508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8"/>
            </p:custDataLst>
          </p:nvPr>
        </p:nvSpPr>
        <p:spPr>
          <a:xfrm>
            <a:off x="2538730" y="2402522"/>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更低耦合</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20" name="文本框 19"/>
          <p:cNvSpPr txBox="1"/>
          <p:nvPr>
            <p:custDataLst>
              <p:tags r:id="rId9"/>
            </p:custDataLst>
          </p:nvPr>
        </p:nvSpPr>
        <p:spPr>
          <a:xfrm>
            <a:off x="1966595" y="1025525"/>
            <a:ext cx="4461510" cy="768350"/>
          </a:xfrm>
          <a:prstGeom prst="rect">
            <a:avLst/>
          </a:prstGeom>
          <a:noFill/>
        </p:spPr>
        <p:txBody>
          <a:bodyPr wrap="square" lIns="0" rtlCol="0">
            <a:normAutofit fontScale="9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pPr lvl="0" algn="l">
              <a:buClrTx/>
              <a:buSzTx/>
              <a:buFontTx/>
            </a:pPr>
            <a:r>
              <a:rPr lang="zh-CN" altLang="en-US" b="0">
                <a:solidFill>
                  <a:schemeClr val="tx1">
                    <a:lumMod val="85000"/>
                    <a:lumOff val="15000"/>
                  </a:schemeClr>
                </a:solidFill>
                <a:ea typeface="汉仪旗黑-85S" panose="00020600040101010101" pitchFamily="18" charset="-122"/>
                <a:sym typeface="Arial" panose="020B0604020202020204" pitchFamily="34" charset="0"/>
              </a:rPr>
              <a:t>模块分离四要素</a:t>
            </a:r>
            <a:endParaRPr lang="zh-CN" altLang="en-US" b="0">
              <a:solidFill>
                <a:schemeClr val="tx1">
                  <a:lumMod val="85000"/>
                  <a:lumOff val="15000"/>
                </a:schemeClr>
              </a:solidFill>
              <a:ea typeface="汉仪旗黑-85S" panose="00020600040101010101" pitchFamily="18" charset="-122"/>
              <a:sym typeface="Arial" panose="020B0604020202020204" pitchFamily="34" charset="0"/>
            </a:endParaRPr>
          </a:p>
        </p:txBody>
      </p:sp>
      <p:sp>
        <p:nvSpPr>
          <p:cNvPr id="11" name="矩形 10"/>
          <p:cNvSpPr/>
          <p:nvPr>
            <p:custDataLst>
              <p:tags r:id="rId10"/>
            </p:custDataLst>
          </p:nvPr>
        </p:nvSpPr>
        <p:spPr>
          <a:xfrm>
            <a:off x="1966352" y="4421941"/>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1"/>
            </p:custDataLst>
          </p:nvPr>
        </p:nvSpPr>
        <p:spPr>
          <a:xfrm>
            <a:off x="1966352" y="3490396"/>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矩形 14"/>
          <p:cNvSpPr/>
          <p:nvPr>
            <p:custDataLst>
              <p:tags r:id="rId12"/>
            </p:custDataLst>
          </p:nvPr>
        </p:nvSpPr>
        <p:spPr>
          <a:xfrm>
            <a:off x="1966352" y="2558851"/>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6" name="矩形 15"/>
          <p:cNvSpPr/>
          <p:nvPr>
            <p:custDataLst>
              <p:tags r:id="rId13"/>
            </p:custDataLst>
          </p:nvPr>
        </p:nvSpPr>
        <p:spPr>
          <a:xfrm>
            <a:off x="1966352" y="5353486"/>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p:nvPr/>
        </p:nvGrpSpPr>
        <p:grpSpPr>
          <a:xfrm>
            <a:off x="10133330" y="203200"/>
            <a:ext cx="1416050" cy="313690"/>
            <a:chOff x="15405" y="255"/>
            <a:chExt cx="2230" cy="494"/>
          </a:xfrm>
        </p:grpSpPr>
        <p:pic>
          <p:nvPicPr>
            <p:cNvPr id="18" name="图片 17" descr="logo"/>
            <p:cNvPicPr>
              <a:picLocks noChangeAspect="1"/>
            </p:cNvPicPr>
            <p:nvPr/>
          </p:nvPicPr>
          <p:blipFill>
            <a:blip r:embed="rId14" cstate="print"/>
            <a:stretch>
              <a:fillRect/>
            </a:stretch>
          </p:blipFill>
          <p:spPr>
            <a:xfrm>
              <a:off x="15405" y="255"/>
              <a:ext cx="494" cy="494"/>
            </a:xfrm>
            <a:prstGeom prst="rect">
              <a:avLst/>
            </a:prstGeom>
          </p:spPr>
        </p:pic>
        <p:sp>
          <p:nvSpPr>
            <p:cNvPr id="19" name="文本框 18"/>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01</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更低耦合</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8" name="图片 7" descr="logo"/>
            <p:cNvPicPr>
              <a:picLocks noChangeAspect="1"/>
            </p:cNvPicPr>
            <p:nvPr/>
          </p:nvPicPr>
          <p:blipFill>
            <a:blip r:embed="rId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0644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矩形 5"/>
          <p:cNvSpPr/>
          <p:nvPr>
            <p:custDataLst>
              <p:tags r:id="rId5"/>
            </p:custDataLst>
          </p:nvPr>
        </p:nvSpPr>
        <p:spPr>
          <a:xfrm>
            <a:off x="4672801" y="762588"/>
            <a:ext cx="6755999" cy="533282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9" name="文本框 8"/>
          <p:cNvSpPr txBox="1"/>
          <p:nvPr>
            <p:custDataLst>
              <p:tags r:id="rId6"/>
            </p:custDataLst>
          </p:nvPr>
        </p:nvSpPr>
        <p:spPr>
          <a:xfrm>
            <a:off x="763270" y="2185035"/>
            <a:ext cx="2693035" cy="728980"/>
          </a:xfrm>
          <a:prstGeom prst="rect">
            <a:avLst/>
          </a:prstGeom>
          <a:noFill/>
        </p:spPr>
        <p:txBody>
          <a:bodyPr wrap="square" rtlCol="0">
            <a:normAutofit/>
          </a:bodyPr>
          <a:lstStyle/>
          <a:p>
            <a:pPr lvl="0">
              <a:lnSpc>
                <a:spcPct val="130000"/>
              </a:lnSpc>
              <a:spcAft>
                <a:spcPts val="800"/>
              </a:spcAft>
              <a:defRPr/>
            </a:pPr>
            <a:r>
              <a:rPr lang="zh-CN" altLang="en-US" sz="1600" dirty="0">
                <a:solidFill>
                  <a:schemeClr val="dk1">
                    <a:lumMod val="85000"/>
                    <a:lumOff val="15000"/>
                  </a:schemeClr>
                </a:solidFill>
                <a:latin typeface="Arial" panose="020B0604020202020204" pitchFamily="34" charset="0"/>
                <a:ea typeface="微软雅黑" panose="020B0503020204020204" charset="-122"/>
                <a:sym typeface="+mn-ea"/>
              </a:rPr>
              <a:t>指模块间的依赖关系，包括：</a:t>
            </a:r>
            <a:endParaRPr lang="zh-CN" altLang="en-US" sz="1600" dirty="0">
              <a:solidFill>
                <a:schemeClr val="dk1">
                  <a:lumMod val="85000"/>
                  <a:lumOff val="15000"/>
                </a:schemeClr>
              </a:solidFill>
              <a:latin typeface="Arial" panose="020B0604020202020204" pitchFamily="34" charset="0"/>
              <a:ea typeface="微软雅黑" panose="020B0503020204020204" charset="-122"/>
              <a:sym typeface="+mn-ea"/>
            </a:endParaRPr>
          </a:p>
          <a:p>
            <a:pPr lvl="0">
              <a:lnSpc>
                <a:spcPct val="130000"/>
              </a:lnSpc>
              <a:spcAft>
                <a:spcPts val="800"/>
              </a:spcAft>
              <a:defRPr/>
            </a:pPr>
            <a:endParaRPr lang="en-US" altLang="zh-CN" sz="1600" dirty="0">
              <a:solidFill>
                <a:schemeClr val="dk1">
                  <a:lumMod val="85000"/>
                  <a:lumOff val="15000"/>
                </a:schemeClr>
              </a:solidFill>
              <a:latin typeface="Arial" panose="020B0604020202020204" pitchFamily="34" charset="0"/>
              <a:ea typeface="微软雅黑" panose="020B0503020204020204" charset="-122"/>
              <a:sym typeface="+mn-ea"/>
            </a:endParaRPr>
          </a:p>
        </p:txBody>
      </p:sp>
      <p:sp>
        <p:nvSpPr>
          <p:cNvPr id="2" name="矩形 1"/>
          <p:cNvSpPr>
            <a:spLocks noChangeAspect="1"/>
          </p:cNvSpPr>
          <p:nvPr/>
        </p:nvSpPr>
        <p:spPr>
          <a:xfrm>
            <a:off x="4672965" y="762635"/>
            <a:ext cx="6755765" cy="5332730"/>
          </a:xfrm>
          <a:prstGeom prst="rect">
            <a:avLst/>
          </a:prstGeom>
          <a:blipFill rotWithShape="1">
            <a:blip r:embed="rId7" cstate="print"/>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763270" y="1177925"/>
            <a:ext cx="2692400" cy="3054985"/>
            <a:chOff x="1202" y="1855"/>
            <a:chExt cx="4240" cy="4811"/>
          </a:xfrm>
        </p:grpSpPr>
        <p:sp>
          <p:nvSpPr>
            <p:cNvPr id="8" name="文本框 7"/>
            <p:cNvSpPr txBox="1"/>
            <p:nvPr>
              <p:custDataLst>
                <p:tags r:id="rId8"/>
              </p:custDataLst>
            </p:nvPr>
          </p:nvSpPr>
          <p:spPr>
            <a:xfrm>
              <a:off x="1202" y="1855"/>
              <a:ext cx="4241" cy="1398"/>
            </a:xfrm>
            <a:prstGeom prst="rect">
              <a:avLst/>
            </a:prstGeom>
            <a:noFill/>
          </p:spPr>
          <p:txBody>
            <a:bodyPr wrap="square" lIns="46800" rIns="46800" rtlCol="0" anchor="t" anchorCtr="0">
              <a:normAutofit/>
            </a:bodyPr>
            <a:lstStyle/>
            <a:p>
              <a:pPr lvl="0">
                <a:lnSpc>
                  <a:spcPct val="110000"/>
                </a:lnSpc>
                <a:defRPr/>
              </a:pPr>
              <a:r>
                <a:rPr lang="zh-CN" altLang="en-US" sz="4400" b="1" spc="100" dirty="0">
                  <a:solidFill>
                    <a:schemeClr val="dk1">
                      <a:lumMod val="85000"/>
                      <a:lumOff val="15000"/>
                    </a:schemeClr>
                  </a:solidFill>
                  <a:latin typeface="Arial" panose="020B0604020202020204" pitchFamily="34" charset="0"/>
                  <a:ea typeface="微软雅黑" panose="020B0503020204020204" charset="-122"/>
                </a:rPr>
                <a:t>耦合度</a:t>
              </a:r>
              <a:endParaRPr lang="zh-CN" altLang="en-US" sz="4400" b="1" spc="100" dirty="0">
                <a:solidFill>
                  <a:schemeClr val="dk1">
                    <a:lumMod val="85000"/>
                    <a:lumOff val="15000"/>
                  </a:schemeClr>
                </a:solidFill>
                <a:latin typeface="Arial" panose="020B0604020202020204" pitchFamily="34" charset="0"/>
                <a:ea typeface="微软雅黑" panose="020B0503020204020204" charset="-122"/>
              </a:endParaRPr>
            </a:p>
          </p:txBody>
        </p:sp>
        <p:grpSp>
          <p:nvGrpSpPr>
            <p:cNvPr id="14" name="组合 13"/>
            <p:cNvGrpSpPr/>
            <p:nvPr/>
          </p:nvGrpSpPr>
          <p:grpSpPr>
            <a:xfrm>
              <a:off x="1306" y="4440"/>
              <a:ext cx="3882" cy="580"/>
              <a:chOff x="1306" y="4440"/>
              <a:chExt cx="3882"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18" y="4440"/>
                <a:ext cx="3271" cy="580"/>
              </a:xfrm>
              <a:prstGeom prst="rect">
                <a:avLst/>
              </a:prstGeom>
              <a:noFill/>
            </p:spPr>
            <p:txBody>
              <a:bodyPr wrap="square" rtlCol="0">
                <a:spAutoFit/>
              </a:bodyPr>
              <a:lstStyle/>
              <a:p>
                <a:r>
                  <a:rPr lang="zh-CN" altLang="en-US"/>
                  <a:t>控制关系</a:t>
                </a:r>
                <a:endParaRPr lang="zh-CN" altLang="en-US"/>
              </a:p>
            </p:txBody>
          </p:sp>
        </p:grpSp>
        <p:grpSp>
          <p:nvGrpSpPr>
            <p:cNvPr id="15" name="组合 14"/>
            <p:cNvGrpSpPr/>
            <p:nvPr/>
          </p:nvGrpSpPr>
          <p:grpSpPr>
            <a:xfrm>
              <a:off x="1306" y="5269"/>
              <a:ext cx="3883" cy="580"/>
              <a:chOff x="1306" y="4440"/>
              <a:chExt cx="3883" cy="580"/>
            </a:xfrm>
          </p:grpSpPr>
          <p:sp>
            <p:nvSpPr>
              <p:cNvPr id="16" name="椭圆 15"/>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918" y="4440"/>
                <a:ext cx="3271" cy="580"/>
              </a:xfrm>
              <a:prstGeom prst="rect">
                <a:avLst/>
              </a:prstGeom>
              <a:noFill/>
            </p:spPr>
            <p:txBody>
              <a:bodyPr wrap="square" rtlCol="0">
                <a:spAutoFit/>
              </a:bodyPr>
              <a:lstStyle/>
              <a:p>
                <a:r>
                  <a:rPr lang="zh-CN" altLang="en-US"/>
                  <a:t>调用关系</a:t>
                </a:r>
                <a:endParaRPr lang="zh-CN" altLang="en-US"/>
              </a:p>
            </p:txBody>
          </p:sp>
        </p:grpSp>
        <p:grpSp>
          <p:nvGrpSpPr>
            <p:cNvPr id="18" name="组合 17"/>
            <p:cNvGrpSpPr/>
            <p:nvPr/>
          </p:nvGrpSpPr>
          <p:grpSpPr>
            <a:xfrm>
              <a:off x="1306" y="6086"/>
              <a:ext cx="3883" cy="580"/>
              <a:chOff x="1306" y="4440"/>
              <a:chExt cx="3883" cy="580"/>
            </a:xfrm>
          </p:grpSpPr>
          <p:sp>
            <p:nvSpPr>
              <p:cNvPr id="19" name="椭圆 18"/>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918" y="4440"/>
                <a:ext cx="3271" cy="580"/>
              </a:xfrm>
              <a:prstGeom prst="rect">
                <a:avLst/>
              </a:prstGeom>
              <a:noFill/>
            </p:spPr>
            <p:txBody>
              <a:bodyPr wrap="square" rtlCol="0">
                <a:spAutoFit/>
              </a:bodyPr>
              <a:lstStyle/>
              <a:p>
                <a:r>
                  <a:rPr lang="zh-CN" altLang="en-US"/>
                  <a:t>数据传递关系</a:t>
                </a:r>
                <a:endParaRPr lang="zh-CN" altLang="en-US"/>
              </a:p>
            </p:txBody>
          </p:sp>
        </p:grpSp>
      </p:grpSp>
      <p:sp>
        <p:nvSpPr>
          <p:cNvPr id="21" name="文本框 20"/>
          <p:cNvSpPr txBox="1"/>
          <p:nvPr/>
        </p:nvSpPr>
        <p:spPr>
          <a:xfrm>
            <a:off x="339090" y="5036185"/>
            <a:ext cx="3455035" cy="645160"/>
          </a:xfrm>
          <a:prstGeom prst="rect">
            <a:avLst/>
          </a:prstGeom>
          <a:noFill/>
        </p:spPr>
        <p:txBody>
          <a:bodyPr wrap="square" rtlCol="0">
            <a:spAutoFit/>
          </a:bodyPr>
          <a:lstStyle/>
          <a:p>
            <a:r>
              <a:rPr lang="zh-CN" altLang="en-US" dirty="0"/>
              <a:t>模块间联系越多，其耦合性越强，同时表明其独立性越差</a:t>
            </a:r>
            <a:endParaRPr lang="zh-CN" altLang="en-US" dirty="0"/>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9"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6" name="图片 5"/>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Title 6"/>
          <p:cNvSpPr txBox="1"/>
          <p:nvPr>
            <p:custDataLst>
              <p:tags r:id="rId8"/>
            </p:custDataLst>
          </p:nvPr>
        </p:nvSpPr>
        <p:spPr>
          <a:xfrm>
            <a:off x="731160" y="3180772"/>
            <a:ext cx="8731885" cy="606482"/>
          </a:xfrm>
          <a:prstGeom prst="rect">
            <a:avLst/>
          </a:prstGeom>
          <a:noFill/>
          <a:ln w="3175">
            <a:noFill/>
            <a:prstDash val="dash"/>
          </a:ln>
        </p:spPr>
        <p:txBody>
          <a:bodyPr wrap="square" lIns="72000" tIns="36000" rIns="72000" bIns="360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just">
              <a:lnSpc>
                <a:spcPct val="130000"/>
              </a:lnSpc>
              <a:spcAft>
                <a:spcPts val="800"/>
              </a:spcAft>
              <a:buClr>
                <a:schemeClr val="tx1">
                  <a:lumMod val="65000"/>
                  <a:lumOff val="35000"/>
                </a:schemeClr>
              </a:buClr>
              <a:buFont typeface="Wingdings" panose="05000000000000000000" pitchFamily="2" charset="2"/>
              <a:buChar char="l"/>
              <a:defRPr/>
            </a:pPr>
            <a:r>
              <a:rPr lang="zh-CN" altLang="en-US" sz="1600" spc="5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提取</a:t>
            </a:r>
            <a:r>
              <a:rPr lang="zh-CN" altLang="en-US"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内容，形成标准，形不似而神似，零件结构互通互用，换个皮肤还是我</a:t>
            </a:r>
            <a:r>
              <a:rPr altLang="zh-CN"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altLang="zh-CN"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7"/>
          <p:cNvPicPr>
            <a:picLocks noChangeAspect="1"/>
          </p:cNvPicPr>
          <p:nvPr/>
        </p:nvPicPr>
        <p:blipFill>
          <a:blip r:embed="rId9" cstate="print"/>
          <a:stretch>
            <a:fillRect/>
          </a:stretch>
        </p:blipFill>
        <p:spPr>
          <a:xfrm>
            <a:off x="4039539" y="704130"/>
            <a:ext cx="7658100" cy="2428875"/>
          </a:xfrm>
          <a:prstGeom prst="rect">
            <a:avLst/>
          </a:prstGeom>
        </p:spPr>
      </p:pic>
      <p:pic>
        <p:nvPicPr>
          <p:cNvPr id="9" name="图片 8"/>
          <p:cNvPicPr>
            <a:picLocks noChangeAspect="1"/>
          </p:cNvPicPr>
          <p:nvPr/>
        </p:nvPicPr>
        <p:blipFill>
          <a:blip r:embed="rId10" cstate="print"/>
          <a:stretch>
            <a:fillRect/>
          </a:stretch>
        </p:blipFill>
        <p:spPr>
          <a:xfrm>
            <a:off x="3788258" y="4029208"/>
            <a:ext cx="7867650" cy="2447925"/>
          </a:xfrm>
          <a:prstGeom prst="rect">
            <a:avLst/>
          </a:prstGeom>
        </p:spPr>
      </p:pic>
      <p:grpSp>
        <p:nvGrpSpPr>
          <p:cNvPr id="3" name="组合 2"/>
          <p:cNvGrpSpPr/>
          <p:nvPr/>
        </p:nvGrpSpPr>
        <p:grpSpPr>
          <a:xfrm>
            <a:off x="10133330" y="203200"/>
            <a:ext cx="1416050" cy="313690"/>
            <a:chOff x="15405" y="255"/>
            <a:chExt cx="2230" cy="494"/>
          </a:xfrm>
        </p:grpSpPr>
        <p:pic>
          <p:nvPicPr>
            <p:cNvPr id="10" name="图片 9" descr="logo"/>
            <p:cNvPicPr>
              <a:picLocks noChangeAspect="1"/>
            </p:cNvPicPr>
            <p:nvPr/>
          </p:nvPicPr>
          <p:blipFill>
            <a:blip r:embed="rId11"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11" name="TextBox 10"/>
          <p:cNvSpPr txBox="1"/>
          <p:nvPr/>
        </p:nvSpPr>
        <p:spPr>
          <a:xfrm>
            <a:off x="300250" y="832514"/>
            <a:ext cx="3848670" cy="1384995"/>
          </a:xfrm>
          <a:prstGeom prst="rect">
            <a:avLst/>
          </a:prstGeom>
          <a:noFill/>
        </p:spPr>
        <p:txBody>
          <a:bodyPr wrap="square" rtlCol="0">
            <a:spAutoFit/>
          </a:bodyPr>
          <a:lstStyle/>
          <a:p>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这样做</a:t>
            </a:r>
            <a:endParaRPr lang="en-US" altLang="zh-CN"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endParaRPr>
          </a:p>
          <a:p>
            <a:r>
              <a:rPr lang="en-US" altLang="zh-CN"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UI</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框架和项目的</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依赖</a:t>
            </a:r>
            <a:endParaRPr lang="en-US" altLang="zh-CN"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endParaRPr>
          </a:p>
          <a:p>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使</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低</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耦合达到新</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境界</a:t>
            </a:r>
            <a:endParaRPr lang="en-US" altLang="zh-CN"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endParaRPr>
          </a:p>
        </p:txBody>
      </p:sp>
      <p:sp>
        <p:nvSpPr>
          <p:cNvPr id="12" name="TextBox 11"/>
          <p:cNvSpPr txBox="1"/>
          <p:nvPr/>
        </p:nvSpPr>
        <p:spPr>
          <a:xfrm>
            <a:off x="493593" y="4587922"/>
            <a:ext cx="3152633" cy="1815882"/>
          </a:xfrm>
          <a:prstGeom prst="rect">
            <a:avLst/>
          </a:prstGeom>
          <a:noFill/>
        </p:spPr>
        <p:txBody>
          <a:bodyPr wrap="square" rtlCol="0">
            <a:spAutoFit/>
          </a:bodyPr>
          <a:lstStyle/>
          <a:p>
            <a:r>
              <a:rPr lang="en-US" altLang="zh-CN" sz="2800" dirty="0" err="1" smtClean="0">
                <a:solidFill>
                  <a:srgbClr val="FF0000"/>
                </a:solidFill>
              </a:rPr>
              <a:t>Vue</a:t>
            </a:r>
            <a:r>
              <a:rPr lang="zh-CN" altLang="en-US" sz="2800" dirty="0" smtClean="0">
                <a:solidFill>
                  <a:srgbClr val="FF0000"/>
                </a:solidFill>
              </a:rPr>
              <a:t>作为核心</a:t>
            </a:r>
            <a:endParaRPr lang="en-US" altLang="zh-CN" sz="2800" dirty="0" smtClean="0">
              <a:solidFill>
                <a:srgbClr val="FF0000"/>
              </a:solidFill>
            </a:endParaRPr>
          </a:p>
          <a:p>
            <a:r>
              <a:rPr lang="zh-CN" altLang="en-US" sz="2800" dirty="0" smtClean="0">
                <a:solidFill>
                  <a:srgbClr val="FF0000"/>
                </a:solidFill>
              </a:rPr>
              <a:t>其配套</a:t>
            </a:r>
            <a:r>
              <a:rPr lang="en-US" altLang="zh-CN" sz="2800" dirty="0" smtClean="0">
                <a:solidFill>
                  <a:srgbClr val="FF0000"/>
                </a:solidFill>
              </a:rPr>
              <a:t>UI</a:t>
            </a:r>
            <a:r>
              <a:rPr lang="zh-CN" altLang="en-US" sz="2800" dirty="0" smtClean="0">
                <a:solidFill>
                  <a:srgbClr val="FF0000"/>
                </a:solidFill>
              </a:rPr>
              <a:t>框架可任选</a:t>
            </a:r>
            <a:r>
              <a:rPr lang="en-US" altLang="zh-CN" sz="2800" dirty="0" err="1" smtClean="0">
                <a:solidFill>
                  <a:srgbClr val="FF0000"/>
                </a:solidFill>
              </a:rPr>
              <a:t>iview</a:t>
            </a:r>
            <a:r>
              <a:rPr lang="zh-CN" altLang="en-US" sz="2800" dirty="0" smtClean="0">
                <a:solidFill>
                  <a:srgbClr val="FF0000"/>
                </a:solidFill>
              </a:rPr>
              <a:t>或</a:t>
            </a:r>
            <a:r>
              <a:rPr lang="en-US" altLang="zh-CN" sz="2800" dirty="0" smtClean="0">
                <a:solidFill>
                  <a:srgbClr val="FF0000"/>
                </a:solidFill>
              </a:rPr>
              <a:t>element</a:t>
            </a:r>
            <a:r>
              <a:rPr lang="zh-CN" altLang="en-US" sz="2800" dirty="0" smtClean="0">
                <a:solidFill>
                  <a:srgbClr val="FF0000"/>
                </a:solidFill>
              </a:rPr>
              <a:t>或</a:t>
            </a:r>
            <a:r>
              <a:rPr lang="en-US" altLang="zh-CN" sz="2800" dirty="0" err="1" smtClean="0">
                <a:solidFill>
                  <a:srgbClr val="FF0000"/>
                </a:solidFill>
              </a:rPr>
              <a:t>vux</a:t>
            </a:r>
            <a:r>
              <a:rPr lang="en-US" altLang="zh-CN" sz="2800" dirty="0" smtClean="0">
                <a:solidFill>
                  <a:srgbClr val="FF0000"/>
                </a:solidFill>
              </a:rPr>
              <a:t>!!!</a:t>
            </a:r>
            <a:endParaRPr lang="en-US" altLang="zh-CN" sz="2800" dirty="0" smtClean="0">
              <a:solidFill>
                <a:srgbClr val="FF0000"/>
              </a:solidFill>
            </a:endParaRPr>
          </a:p>
        </p:txBody>
      </p:sp>
      <p:sp>
        <p:nvSpPr>
          <p:cNvPr id="2" name="矩形 1"/>
          <p:cNvSpPr/>
          <p:nvPr/>
        </p:nvSpPr>
        <p:spPr>
          <a:xfrm>
            <a:off x="5927725" y="4458335"/>
            <a:ext cx="2011680" cy="1198880"/>
          </a:xfrm>
          <a:prstGeom prst="rect">
            <a:avLst/>
          </a:prstGeom>
          <a:noFill/>
          <a:ln>
            <a:noFill/>
          </a:ln>
        </p:spPr>
        <p:txBody>
          <a:bodyPr wrap="none" rtlCol="0" anchor="t">
            <a:spAutoFit/>
          </a:bodyPr>
          <a:p>
            <a:pPr algn="ctr"/>
            <a:r>
              <a:rPr lang="zh-CN" altLang="en-US" sz="7200" b="1">
                <a:ln w="6600">
                  <a:solidFill>
                    <a:schemeClr val="accent2"/>
                  </a:solidFill>
                  <a:prstDash val="solid"/>
                </a:ln>
                <a:solidFill>
                  <a:srgbClr val="FFFFFF"/>
                </a:solidFill>
                <a:effectLst>
                  <a:outerShdw dist="38100" dir="2700000" algn="tl" rotWithShape="0">
                    <a:schemeClr val="accent2"/>
                  </a:outerShdw>
                </a:effectLst>
              </a:rPr>
              <a:t>模版</a:t>
            </a:r>
            <a:endParaRPr lang="zh-CN" altLang="en-US" sz="7200" b="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1"/>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2"/>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3"/>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4"/>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5"/>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endParaRPr lang="zh-CN" altLang="en-US" sz="1800" b="1">
              <a:latin typeface="+mn-lt"/>
              <a:ea typeface="+mn-ea"/>
            </a:endParaRPr>
          </a:p>
        </p:txBody>
      </p:sp>
      <p:sp>
        <p:nvSpPr>
          <p:cNvPr id="16" name="圆角矩形 15"/>
          <p:cNvSpPr/>
          <p:nvPr>
            <p:custDataLst>
              <p:tags r:id="rId6"/>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7"/>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8"/>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endParaRPr lang="zh-CN" altLang="en-US" sz="1800" b="1">
              <a:latin typeface="+mn-lt"/>
              <a:ea typeface="+mn-ea"/>
            </a:endParaRPr>
          </a:p>
        </p:txBody>
      </p:sp>
      <p:sp>
        <p:nvSpPr>
          <p:cNvPr id="18" name="圆角矩形 17"/>
          <p:cNvSpPr/>
          <p:nvPr>
            <p:custDataLst>
              <p:tags r:id="rId9"/>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0"/>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1"/>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endParaRPr lang="zh-CN" altLang="en-US" sz="1800" b="1">
              <a:latin typeface="+mn-lt"/>
              <a:ea typeface="+mn-ea"/>
            </a:endParaRPr>
          </a:p>
        </p:txBody>
      </p:sp>
      <p:sp>
        <p:nvSpPr>
          <p:cNvPr id="20" name="圆角矩形 19"/>
          <p:cNvSpPr/>
          <p:nvPr>
            <p:custDataLst>
              <p:tags r:id="rId12"/>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3"/>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4"/>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endParaRPr lang="zh-CN" altLang="en-US" sz="1800" b="1" dirty="0">
              <a:latin typeface="+mn-lt"/>
              <a:ea typeface="+mn-ea"/>
            </a:endParaRPr>
          </a:p>
        </p:txBody>
      </p:sp>
      <p:sp>
        <p:nvSpPr>
          <p:cNvPr id="32" name="圆角矩形 31"/>
          <p:cNvSpPr/>
          <p:nvPr>
            <p:custDataLst>
              <p:tags r:id="rId15"/>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6"/>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7"/>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a:t>
            </a:r>
            <a:r>
              <a:rPr lang="zh-CN" altLang="en-US" sz="1800" b="1" dirty="0" smtClean="0">
                <a:latin typeface="+mn-lt"/>
                <a:ea typeface="+mn-ea"/>
              </a:rPr>
              <a:t>页面 </a:t>
            </a:r>
            <a:endParaRPr lang="zh-CN" altLang="en-US" sz="1800" b="1" dirty="0">
              <a:latin typeface="+mn-lt"/>
              <a:ea typeface="+mn-ea"/>
            </a:endParaRPr>
          </a:p>
        </p:txBody>
      </p:sp>
      <p:sp>
        <p:nvSpPr>
          <p:cNvPr id="30" name="圆角矩形 29"/>
          <p:cNvSpPr/>
          <p:nvPr>
            <p:custDataLst>
              <p:tags r:id="rId18"/>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19"/>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0"/>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endParaRPr lang="zh-CN" altLang="en-US" sz="1800" b="1">
              <a:latin typeface="+mn-lt"/>
              <a:ea typeface="+mn-ea"/>
            </a:endParaRPr>
          </a:p>
        </p:txBody>
      </p:sp>
      <p:sp>
        <p:nvSpPr>
          <p:cNvPr id="28" name="圆角矩形 27"/>
          <p:cNvSpPr/>
          <p:nvPr>
            <p:custDataLst>
              <p:tags r:id="rId21"/>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2"/>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3"/>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endParaRPr lang="zh-CN" altLang="en-US" sz="1800" b="1">
              <a:latin typeface="+mn-lt"/>
              <a:ea typeface="+mn-ea"/>
            </a:endParaRPr>
          </a:p>
        </p:txBody>
      </p:sp>
      <p:sp>
        <p:nvSpPr>
          <p:cNvPr id="26" name="圆角矩形 25"/>
          <p:cNvSpPr/>
          <p:nvPr>
            <p:custDataLst>
              <p:tags r:id="rId24"/>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5"/>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6"/>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endParaRPr lang="zh-CN" altLang="en-US" sz="1800" b="1">
              <a:latin typeface="+mn-lt"/>
              <a:ea typeface="+mn-ea"/>
            </a:endParaRPr>
          </a:p>
        </p:txBody>
      </p:sp>
      <p:sp>
        <p:nvSpPr>
          <p:cNvPr id="2" name="文本框 1"/>
          <p:cNvSpPr txBox="1"/>
          <p:nvPr>
            <p:custDataLst>
              <p:tags r:id="rId27"/>
            </p:custDataLst>
          </p:nvPr>
        </p:nvSpPr>
        <p:spPr>
          <a:xfrm>
            <a:off x="669397" y="206829"/>
            <a:ext cx="7955987" cy="104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dirty="0"/>
              <a:t>模块划分</a:t>
            </a:r>
            <a:r>
              <a:rPr lang="zh-CN" altLang="en-US" dirty="0" smtClean="0"/>
              <a:t>（还记得我吧）</a:t>
            </a:r>
            <a:endParaRPr lang="zh-CN" altLang="en-US" dirty="0"/>
          </a:p>
        </p:txBody>
      </p:sp>
      <p:grpSp>
        <p:nvGrpSpPr>
          <p:cNvPr id="3" name="组合 3"/>
          <p:cNvGrpSpPr/>
          <p:nvPr/>
        </p:nvGrpSpPr>
        <p:grpSpPr>
          <a:xfrm>
            <a:off x="10133330" y="203200"/>
            <a:ext cx="1416050" cy="313690"/>
            <a:chOff x="15405" y="255"/>
            <a:chExt cx="2230" cy="494"/>
          </a:xfrm>
        </p:grpSpPr>
        <p:pic>
          <p:nvPicPr>
            <p:cNvPr id="7" name="图片 6" descr="logo"/>
            <p:cNvPicPr>
              <a:picLocks noChangeAspect="1"/>
            </p:cNvPicPr>
            <p:nvPr/>
          </p:nvPicPr>
          <p:blipFill>
            <a:blip r:embed="rId28" cstate="print"/>
            <a:stretch>
              <a:fillRect/>
            </a:stretch>
          </p:blipFill>
          <p:spPr>
            <a:xfrm>
              <a:off x="15405" y="255"/>
              <a:ext cx="494" cy="494"/>
            </a:xfrm>
            <a:prstGeom prst="rect">
              <a:avLst/>
            </a:prstGeom>
          </p:spPr>
        </p:pic>
        <p:sp>
          <p:nvSpPr>
            <p:cNvPr id="8" name="文本框 7"/>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
        <p:nvSpPr>
          <p:cNvPr id="34" name="矩形 33"/>
          <p:cNvSpPr/>
          <p:nvPr/>
        </p:nvSpPr>
        <p:spPr>
          <a:xfrm>
            <a:off x="807407" y="1602559"/>
            <a:ext cx="1569661"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可变</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9" name="矩形 38"/>
          <p:cNvSpPr/>
          <p:nvPr/>
        </p:nvSpPr>
        <p:spPr>
          <a:xfrm>
            <a:off x="346249" y="5189646"/>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0" name="矩形 39"/>
          <p:cNvSpPr/>
          <p:nvPr/>
        </p:nvSpPr>
        <p:spPr>
          <a:xfrm>
            <a:off x="9323609" y="3868088"/>
            <a:ext cx="1569661"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可变</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1" name="矩形 40"/>
          <p:cNvSpPr/>
          <p:nvPr/>
        </p:nvSpPr>
        <p:spPr>
          <a:xfrm>
            <a:off x="1030912" y="2858154"/>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2" name="矩形 41"/>
          <p:cNvSpPr/>
          <p:nvPr/>
        </p:nvSpPr>
        <p:spPr>
          <a:xfrm>
            <a:off x="1306142" y="3911306"/>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3" name="矩形 42"/>
          <p:cNvSpPr/>
          <p:nvPr/>
        </p:nvSpPr>
        <p:spPr>
          <a:xfrm>
            <a:off x="10276090" y="5169175"/>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4" name="矩形 43"/>
          <p:cNvSpPr/>
          <p:nvPr/>
        </p:nvSpPr>
        <p:spPr>
          <a:xfrm>
            <a:off x="9765479" y="2803563"/>
            <a:ext cx="1569661"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5" name="矩形 44"/>
          <p:cNvSpPr/>
          <p:nvPr/>
        </p:nvSpPr>
        <p:spPr>
          <a:xfrm>
            <a:off x="9795049" y="1536596"/>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ustDataLst>
      <p:tags r:id="rId29"/>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linds(horizontal)">
                                      <p:cBhvr>
                                        <p:cTn id="10" dur="500"/>
                                        <p:tgtEl>
                                          <p:spTgt spid="4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blinds(horizontal)">
                                      <p:cBhvr>
                                        <p:cTn id="13" dur="500"/>
                                        <p:tgtEl>
                                          <p:spTgt spid="4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linds(horizontal)">
                                      <p:cBhvr>
                                        <p:cTn id="16" dur="500"/>
                                        <p:tgtEl>
                                          <p:spTgt spid="3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500"/>
                                        <p:tgtEl>
                                          <p:spTgt spid="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linds(horizontal)">
                                      <p:cBhvr>
                                        <p:cTn id="2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1" grpId="0"/>
      <p:bldP spid="42" grpId="0"/>
      <p:bldP spid="39" grpId="0"/>
      <p:bldP spid="43" grpId="0"/>
      <p:bldP spid="40" grpId="0"/>
      <p:bldP spid="44" grpId="0"/>
      <p:bldP spid="45" grpId="0"/>
      <p:bldP spid="34" grpId="1"/>
      <p:bldP spid="41" grpId="1"/>
      <p:bldP spid="42" grpId="1"/>
      <p:bldP spid="39" grpId="1"/>
      <p:bldP spid="43" grpId="1"/>
      <p:bldP spid="40" grpId="1"/>
      <p:bldP spid="44" grpId="1"/>
      <p:bldP spid="45" grpId="1"/>
    </p:bld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0204681"/>
  <p:tag name="KSO_WM_TEMPLATE_SUBCATEGORY" val="0"/>
  <p:tag name="KSO_WM_TEMPLATE_MASTER_TYPE" val="1"/>
  <p:tag name="KSO_WM_TEMPLATE_COLOR_TYPE" val="1"/>
  <p:tag name="KSO_WM_TEMPLATE_MASTER_THUMB_INDEX" val="12"/>
  <p:tag name="KSO_WM_TEMPLATE_THUMBS_INDEX" val="1、4、7、8、9、12、17、23、26、31、34、37、38"/>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0575"/>
</p:tagLst>
</file>

<file path=ppt/tags/tag22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0575"/>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9.xml><?xml version="1.0" encoding="utf-8"?>
<p:tagLst xmlns:p="http://schemas.openxmlformats.org/presentationml/2006/main">
  <p:tag name="KSO_WM_TAG_VERSION" val="1.0"/>
  <p:tag name="KSO_WM_BEAUTIFY_FLAG" val="#wm#"/>
  <p:tag name="KSO_WM_COMBINE_RELATE_SLIDE_ID" val="background20177653_1"/>
  <p:tag name="KSO_WM_TEMPLATE_CATEGORY" val="custom"/>
  <p:tag name="KSO_WM_TEMPLATE_INDEX" val="20180575"/>
  <p:tag name="KSO_WM_TEMPLATE_SUBCATEGORY" val="0"/>
  <p:tag name="KSO_WM_TEMPLATE_THUMBS_INDEX" val="1、5、6、12、13、18、24、28、29、32"/>
  <p:tag name="KSO_WM_TEMPLATE_TOPIC_ID" val="2869567"/>
  <p:tag name="KSO_WM_TEMPLATE_OUTLINE_ID" val="6"/>
  <p:tag name="KSO_WM_TEMPLATE_SCENE_ID" val="1"/>
  <p:tag name="KSO_WM_TEMPLATE_JOB_ID" val="6"/>
  <p:tag name="KSO_WM_TEMPLATE_TOPIC_DEFAULT"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677"/>
  <p:tag name="KSO_WM_UNIT_ID" val="custom20204677_1*i*1"/>
  <p:tag name="KSO_WM_UNIT_TYPE" val="i"/>
  <p:tag name="KSO_WM_UNIT_INDEX"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大数据时代"/>
  <p:tag name="KSO_WM_TEMPLATE_CATEGORY" val="custom"/>
  <p:tag name="KSO_WM_TEMPLATE_INDEX" val="20204677"/>
  <p:tag name="KSO_WM_UNIT_ID" val="custom20204677_1*a*1"/>
  <p:tag name="KSO_WM_UNIT_ISNUMDGMTITLE" val="0"/>
</p:tagLst>
</file>

<file path=ppt/tags/tag232.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文字是您思想的提炼，为了最终演示发布的良好效果，请尽量言简意赅的阐述观点。"/>
  <p:tag name="KSO_WM_TEMPLATE_CATEGORY" val="custom"/>
  <p:tag name="KSO_WM_TEMPLATE_INDEX" val="20204677"/>
  <p:tag name="KSO_WM_UNIT_ID" val="custom20204677_1*b*1"/>
  <p:tag name="KSO_WM_UNIT_ISNUMDGMTITLE" val="0"/>
</p:tagLst>
</file>

<file path=ppt/tags/tag233.xml><?xml version="1.0" encoding="utf-8"?>
<p:tagLst xmlns:p="http://schemas.openxmlformats.org/presentationml/2006/main">
  <p:tag name="KSO_WM_SLIDE_ID" val="custom2020467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677"/>
  <p:tag name="KSO_WM_SLIDE_LAYOUT" val="a_b"/>
  <p:tag name="KSO_WM_SLIDE_LAYOUT_CNT" val="1_1"/>
  <p:tag name="KSO_WM_TEMPLATE_MASTER_THUMB_INDEX" val="12"/>
  <p:tag name="KSO_WM_TEMPLATE_THUMBS_INDEX" val="1、4、7、8、9、12、17、20、25、26、27"/>
</p:tagLst>
</file>

<file path=ppt/tags/tag234.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a"/>
  <p:tag name="KSO_WM_UNIT_INDEX" val="1"/>
  <p:tag name="KSO_WM_UNIT_LAYERLEVEL" val="1"/>
  <p:tag name="KSO_WM_UNIT_ISCONTENTSTITLE" val="1"/>
  <p:tag name="KSO_WM_UNIT_VALUE" val="8"/>
  <p:tag name="KSO_WM_UNIT_HIGHLIGHT" val="0"/>
  <p:tag name="KSO_WM_UNIT_COMPATIBLE" val="0"/>
  <p:tag name="KSO_WM_DIAGRAM_GROUP_CODE" val="l1-1"/>
  <p:tag name="KSO_WM_UNIT_ID" val="custom20180575_8*a*1"/>
  <p:tag name="KSO_WM_UNIT_PRESET_TEXT" val="目    录"/>
  <p:tag name="KSO_WM_UNIT_NOCLEAR" val="0"/>
  <p:tag name="KSO_WM_UNIT_DIAGRAM_ISNUMVISUAL" val="0"/>
  <p:tag name="KSO_WM_UNIT_DIAGRAM_ISREFERUNIT" val="0"/>
  <p:tag name="KSO_WM_UNIT_USESOURCEFORMAT_APPLY" val="1"/>
</p:tagLst>
</file>

<file path=ppt/tags/tag235.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2"/>
  <p:tag name="KSO_WM_UNIT_LAYERLEVEL" val="1_1_1"/>
  <p:tag name="KSO_WM_DIAGRAM_GROUP_CODE" val="l1-1"/>
  <p:tag name="KSO_WM_UNIT_ID" val="custom20180575_8*l_h_i*1_2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6.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2"/>
  <p:tag name="KSO_WM_UNIT_LAYERLEVEL" val="1_1_1"/>
  <p:tag name="KSO_WM_DIAGRAM_GROUP_CODE" val="l1-1"/>
  <p:tag name="KSO_WM_UNIT_ID" val="custom20180575_8*l_h_i*1_3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7.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3_1"/>
  <p:tag name="KSO_WM_UNIT_LAYERLEVEL" val="1_1_1"/>
  <p:tag name="KSO_WM_UNIT_VALUE" val="11"/>
  <p:tag name="KSO_WM_UNIT_HIGHLIGHT" val="0"/>
  <p:tag name="KSO_WM_UNIT_COMPATIBLE" val="0"/>
  <p:tag name="KSO_WM_DIAGRAM_GROUP_CODE" val="l1-1"/>
  <p:tag name="KSO_WM_UNIT_ID" val="custom20180575_8*l_h_f*1_3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8.xml><?xml version="1.0" encoding="utf-8"?>
<p:tagLst xmlns:p="http://schemas.openxmlformats.org/presentationml/2006/main">
  <p:tag name="KSO_WM_DIAGRAM_GROUP_CODE" val="l1-1"/>
  <p:tag name="KSO_WM_TAG_VERSION" val="1.0"/>
  <p:tag name="KSO_WM_BEAUTIFY_FLAG" val="#wm#"/>
  <p:tag name="KSO_WM_UNIT_TYPE" val="i"/>
  <p:tag name="KSO_WM_UNIT_ID" val="custom20180575_8*i*10"/>
  <p:tag name="KSO_WM_TEMPLATE_CATEGORY" val="custom"/>
  <p:tag name="KSO_WM_TEMPLATE_INDEX" val="20180575"/>
  <p:tag name="KSO_WM_UNIT_INDEX" val="10"/>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39.xml><?xml version="1.0" encoding="utf-8"?>
<p:tagLst xmlns:p="http://schemas.openxmlformats.org/presentationml/2006/main">
  <p:tag name="KSO_WM_TEMPLATE_SUBCATEGORY" val="0"/>
  <p:tag name="KSO_WM_SLIDE_TYPE" val="contents"/>
  <p:tag name="KSO_WM_SLIDE_SUBTYPE" val="diag"/>
  <p:tag name="KSO_WM_SLIDE_ITEM_CNT" val="3"/>
  <p:tag name="KSO_WM_SLIDE_INDEX" val="8"/>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180575"/>
  <p:tag name="KSO_WM_SLIDE_ID" val="custom20180575_8"/>
  <p:tag name="KSO_WM_COMBINE_RELATE_SLIDE_ID" val="diagram20170661_3"/>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a"/>
  <p:tag name="KSO_WM_UNIT_INDEX" val="1"/>
  <p:tag name="KSO_WM_UNIT_LAYERLEVEL" val="1"/>
  <p:tag name="KSO_WM_UNIT_ISCONTENTSTITLE" val="1"/>
  <p:tag name="KSO_WM_UNIT_VALUE" val="8"/>
  <p:tag name="KSO_WM_UNIT_HIGHLIGHT" val="0"/>
  <p:tag name="KSO_WM_UNIT_COMPATIBLE" val="0"/>
  <p:tag name="KSO_WM_DIAGRAM_GROUP_CODE" val="l1-1"/>
  <p:tag name="KSO_WM_UNIT_ID" val="custom20180575_8*a*1"/>
  <p:tag name="KSO_WM_UNIT_PRESET_TEXT" val="目    录"/>
  <p:tag name="KSO_WM_UNIT_NOCLEAR" val="0"/>
  <p:tag name="KSO_WM_UNIT_DIAGRAM_ISNUMVISUAL" val="0"/>
  <p:tag name="KSO_WM_UNIT_DIAGRAM_ISREFERUNIT" val="0"/>
  <p:tag name="KSO_WM_UNIT_USESOURCEFORMAT_APPLY" val="1"/>
</p:tagLst>
</file>

<file path=ppt/tags/tag241.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1"/>
  <p:tag name="KSO_WM_UNIT_LAYERLEVEL" val="1_1_1"/>
  <p:tag name="KSO_WM_DIAGRAM_GROUP_CODE" val="l1-1"/>
  <p:tag name="KSO_WM_UNIT_ID" val="custom20180575_8*l_h_i*1_2_1"/>
  <p:tag name="KSO_WM_UNIT_HIGHLIGHT" val="0"/>
  <p:tag name="KSO_WM_UNIT_COMPATIBLE" val="0"/>
  <p:tag name="KSO_WM_UNIT_DIAGRAM_ISNUMVISUAL" val="0"/>
  <p:tag name="KSO_WM_UNIT_DIAGRAM_ISREFERUNIT" val="0"/>
  <p:tag name="KSO_WM_UNIT_FILL_FORE_SCHEMECOLOR_INDEX" val="13"/>
  <p:tag name="KSO_WM_UNIT_FILL_TYPE" val="1"/>
  <p:tag name="KSO_WM_UNIT_TEXT_FILL_FORE_SCHEMECOLOR_INDEX" val="14"/>
  <p:tag name="KSO_WM_UNIT_TEXT_FILL_TYPE" val="1"/>
  <p:tag name="KSO_WM_UNIT_USESOURCEFORMAT_APPLY" val="1"/>
</p:tagLst>
</file>

<file path=ppt/tags/tag242.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2"/>
  <p:tag name="KSO_WM_UNIT_LAYERLEVEL" val="1_1_1"/>
  <p:tag name="KSO_WM_DIAGRAM_GROUP_CODE" val="l1-1"/>
  <p:tag name="KSO_WM_UNIT_ID" val="custom20180575_8*l_h_i*1_2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3.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2_1"/>
  <p:tag name="KSO_WM_UNIT_LAYERLEVEL" val="1_1_1"/>
  <p:tag name="KSO_WM_UNIT_VALUE" val="11"/>
  <p:tag name="KSO_WM_UNIT_HIGHLIGHT" val="0"/>
  <p:tag name="KSO_WM_UNIT_COMPATIBLE" val="0"/>
  <p:tag name="KSO_WM_DIAGRAM_GROUP_CODE" val="l1-1"/>
  <p:tag name="KSO_WM_UNIT_ID" val="custom20180575_8*l_h_f*1_2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4.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1"/>
  <p:tag name="KSO_WM_UNIT_LAYERLEVEL" val="1_1_1"/>
  <p:tag name="KSO_WM_DIAGRAM_GROUP_CODE" val="l1-1"/>
  <p:tag name="KSO_WM_UNIT_ID" val="custom20180575_8*l_h_i*1_3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245.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2"/>
  <p:tag name="KSO_WM_UNIT_LAYERLEVEL" val="1_1_1"/>
  <p:tag name="KSO_WM_DIAGRAM_GROUP_CODE" val="l1-1"/>
  <p:tag name="KSO_WM_UNIT_ID" val="custom20180575_8*l_h_i*1_3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6.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3_1"/>
  <p:tag name="KSO_WM_UNIT_LAYERLEVEL" val="1_1_1"/>
  <p:tag name="KSO_WM_UNIT_VALUE" val="11"/>
  <p:tag name="KSO_WM_UNIT_HIGHLIGHT" val="0"/>
  <p:tag name="KSO_WM_UNIT_COMPATIBLE" val="0"/>
  <p:tag name="KSO_WM_DIAGRAM_GROUP_CODE" val="l1-1"/>
  <p:tag name="KSO_WM_UNIT_ID" val="custom20180575_8*l_h_f*1_3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7.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1_1"/>
  <p:tag name="KSO_WM_UNIT_LAYERLEVEL" val="1_1_1"/>
  <p:tag name="KSO_WM_DIAGRAM_GROUP_CODE" val="l1-1"/>
  <p:tag name="KSO_WM_UNIT_ID" val="custom20180575_8*l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248.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1_2"/>
  <p:tag name="KSO_WM_UNIT_LAYERLEVEL" val="1_1_1"/>
  <p:tag name="KSO_WM_DIAGRAM_GROUP_CODE" val="l1-1"/>
  <p:tag name="KSO_WM_UNIT_ID" val="custom20180575_8*l_h_i*1_1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9.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1_1"/>
  <p:tag name="KSO_WM_UNIT_LAYERLEVEL" val="1_1_1"/>
  <p:tag name="KSO_WM_UNIT_VALUE" val="11"/>
  <p:tag name="KSO_WM_UNIT_HIGHLIGHT" val="0"/>
  <p:tag name="KSO_WM_UNIT_COMPATIBLE" val="0"/>
  <p:tag name="KSO_WM_DIAGRAM_GROUP_CODE" val="l1-1"/>
  <p:tag name="KSO_WM_UNIT_ID" val="custom20180575_8*l_h_f*1_1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DIAGRAM_GROUP_CODE" val="l1-1"/>
  <p:tag name="KSO_WM_TAG_VERSION" val="1.0"/>
  <p:tag name="KSO_WM_BEAUTIFY_FLAG" val="#wm#"/>
  <p:tag name="KSO_WM_UNIT_TYPE" val="i"/>
  <p:tag name="KSO_WM_UNIT_ID" val="custom20180575_8*i*10"/>
  <p:tag name="KSO_WM_TEMPLATE_CATEGORY" val="custom"/>
  <p:tag name="KSO_WM_TEMPLATE_INDEX" val="20180575"/>
  <p:tag name="KSO_WM_UNIT_INDEX" val="10"/>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51.xml><?xml version="1.0" encoding="utf-8"?>
<p:tagLst xmlns:p="http://schemas.openxmlformats.org/presentationml/2006/main">
  <p:tag name="KSO_WM_TEMPLATE_SUBCATEGORY" val="0"/>
  <p:tag name="KSO_WM_SLIDE_TYPE" val="contents"/>
  <p:tag name="KSO_WM_SLIDE_SUBTYPE" val="diag"/>
  <p:tag name="KSO_WM_SLIDE_ITEM_CNT" val="3"/>
  <p:tag name="KSO_WM_SLIDE_INDEX" val="8"/>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180575"/>
  <p:tag name="KSO_WM_SLIDE_ID" val="custom20180575_8"/>
  <p:tag name="KSO_WM_COMBINE_RELATE_SLIDE_ID" val="diagram20170661_3"/>
</p:tagLst>
</file>

<file path=ppt/tags/tag25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5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6.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62.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6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65.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6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1.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4.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279.xml><?xml version="1.0" encoding="utf-8"?>
<p:tagLst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281.xml><?xml version="1.0" encoding="utf-8"?>
<p:tagLst xmlns:p="http://schemas.openxmlformats.org/presentationml/2006/main">
  <p:tag name="KSO_WM_UNIT_ISCONTENTSTITLE" val="0"/>
  <p:tag name="KSO_WM_UNIT_COLOR_SCHEME_SHAPE_ID" val="10"/>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f*1_4_1"/>
  <p:tag name="KSO_WM_UNIT_TEXT_FILL_FORE_SCHEMECOLOR_INDEX" val="13"/>
  <p:tag name="KSO_WM_UNIT_TEXT_FILL_TYPE" val="1"/>
  <p:tag name="KSO_WM_UNIT_USESOURCEFORMAT_APPLY" val="1"/>
</p:tagLst>
</file>

<file path=ppt/tags/tag282.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83.xml><?xml version="1.0" encoding="utf-8"?>
<p:tagLst xmlns:p="http://schemas.openxmlformats.org/presentationml/2006/main">
  <p:tag name="KSO_WM_UNIT_ISCONTENTSTITLE" val="0"/>
  <p:tag name="KSO_WM_UNIT_COLOR_SCHEME_SHAPE_ID" val="12"/>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f*1_3_1"/>
  <p:tag name="KSO_WM_UNIT_TEXT_FILL_FORE_SCHEMECOLOR_INDEX" val="13"/>
  <p:tag name="KSO_WM_UNIT_TEXT_FILL_TYPE" val="1"/>
  <p:tag name="KSO_WM_UNIT_USESOURCEFORMAT_APPLY" val="1"/>
</p:tagLst>
</file>

<file path=ppt/tags/tag284.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285.xml><?xml version="1.0" encoding="utf-8"?>
<p:tagLst xmlns:p="http://schemas.openxmlformats.org/presentationml/2006/main">
  <p:tag name="KSO_WM_UNIT_ISCONTENTSTITLE" val="0"/>
  <p:tag name="KSO_WM_UNIT_COLOR_SCHEME_SHAPE_ID" val="14"/>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f*1_2_1"/>
  <p:tag name="KSO_WM_UNIT_TEXT_FILL_FORE_SCHEMECOLOR_INDEX" val="13"/>
  <p:tag name="KSO_WM_UNIT_TEXT_FILL_TYPE" val="1"/>
  <p:tag name="KSO_WM_UNIT_USESOURCEFORMAT_APPLY" val="1"/>
</p:tagLst>
</file>

<file path=ppt/tags/tag286.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87.xml><?xml version="1.0" encoding="utf-8"?>
<p:tagLst xmlns:p="http://schemas.openxmlformats.org/presentationml/2006/main">
  <p:tag name="KSO_WM_UNIT_ISCONTENTSTITLE" val="0"/>
  <p:tag name="KSO_WM_UNIT_COLOR_SCHEME_SHAPE_ID" val="16"/>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f*1_1_1"/>
  <p:tag name="KSO_WM_UNIT_TEXT_FILL_FORE_SCHEMECOLOR_INDEX" val="13"/>
  <p:tag name="KSO_WM_UNIT_TEXT_FILL_TYPE" val="1"/>
  <p:tag name="KSO_WM_UNIT_USESOURCEFORMAT_APPLY" val="1"/>
</p:tagLst>
</file>

<file path=ppt/tags/tag288.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677"/>
  <p:tag name="KSO_WM_UNIT_ID" val="custom20204677_4*a*1"/>
  <p:tag name="KSO_WM_UNIT_ISNUMDGMTITLE" val="0"/>
  <p:tag name="KSO_WM_UNIT_TEXT_FILL_FORE_SCHEMECOLOR_INDEX" val="13"/>
  <p:tag name="KSO_WM_UNIT_TEXT_FILL_TYPE" val="1"/>
  <p:tag name="KSO_WM_UNIT_USESOURCEFORMAT_APPLY"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i*1_3_1"/>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i*1_2_1"/>
  <p:tag name="KSO_WM_UNIT_TEXT_FILL_FORE_SCHEMECOLOR_INDEX" val="14"/>
  <p:tag name="KSO_WM_UNIT_TEXT_FILL_TYPE" val="1"/>
  <p:tag name="KSO_WM_UNIT_USESOURCEFORMAT_APPLY"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i*1_1_1"/>
  <p:tag name="KSO_WM_UNIT_TEXT_FILL_FORE_SCHEMECOLOR_INDEX" val="14"/>
  <p:tag name="KSO_WM_UNIT_TEXT_FILL_TYPE" val="1"/>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i*1_4_1"/>
  <p:tag name="KSO_WM_UNIT_TEXT_FILL_FORE_SCHEMECOLOR_INDEX" val="14"/>
  <p:tag name="KSO_WM_UNIT_TEXT_FILL_TYPE" val="1"/>
  <p:tag name="KSO_WM_UNIT_USESOURCEFORMAT_APPLY" val="1"/>
</p:tagLst>
</file>

<file path=ppt/tags/tag293.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677"/>
  <p:tag name="KSO_WM_SLIDE_ID" val="custom20204677_4"/>
</p:tagLst>
</file>

<file path=ppt/tags/tag29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295.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296.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297.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677"/>
  <p:tag name="KSO_WM_UNIT_ID" val="custom20204677_9*i*4"/>
  <p:tag name="KSO_WM_UNIT_TYPE" val="i"/>
  <p:tag name="KSO_WM_UNIT_INDEX" val="4"/>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BLOCK" val="0"/>
  <p:tag name="KSO_WM_UNIT_SM_LIMIT_TYPE" val="1"/>
  <p:tag name="KSO_WM_TEMPLATE_CATEGORY" val="custom"/>
  <p:tag name="KSO_WM_TEMPLATE_INDEX" val="20204677"/>
  <p:tag name="KSO_WM_UNIT_ID" val="custom20204677_9*f*1"/>
</p:tagLst>
</file>

<file path=ppt/tags/tag301.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302.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303.xml><?xml version="1.0" encoding="utf-8"?>
<p:tagLst xmlns:p="http://schemas.openxmlformats.org/presentationml/2006/main">
  <p:tag name="KSO_WM_SLIDE_BACKGROUND_TYPE" val="topBottom"/>
  <p:tag name="KSO_WM_UNIT_SUBTYPE" val="h"/>
  <p:tag name="KSO_WM_TEMPLATE_CATEGORY" val="custom"/>
  <p:tag name="KSO_WM_TEMPLATE_INDEX" val="20204677"/>
  <p:tag name="KSO_WM_UNIT_ID" val="custom20204677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04.xml><?xml version="1.0" encoding="utf-8"?>
<p:tagLst xmlns:p="http://schemas.openxmlformats.org/presentationml/2006/main">
  <p:tag name="KSO_WM_SLIDE_BACKGROUND_TYPE" val="topBottom"/>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5*i*1"/>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5*i*2"/>
  <p:tag name="KSO_WM_UNIT_LAYERLEVEL" val="1"/>
  <p:tag name="KSO_WM_TAG_VERSION" val="1.0"/>
  <p:tag name="KSO_WM_BEAUTIFY_FLAG" val="#wm#"/>
</p:tagLst>
</file>

<file path=ppt/tags/tag30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10;为了最终演示发布的良好效果，请尽量言简意赅的阐述观点；根据需要可酌情增减文字，以便观者可以准确理解您所传达的信息。"/>
  <p:tag name="KSO_WM_UNIT_VALUE" val="78"/>
  <p:tag name="KSO_WM_UNIT_TYPE" val="f"/>
  <p:tag name="KSO_WM_UNIT_INDEX" val="1"/>
  <p:tag name="KSO_WM_UNIT_DEFAULT_FONT" val="14;16;2"/>
  <p:tag name="KSO_WM_UNIT_BLOCK" val="0"/>
  <p:tag name="KSO_WM_TEMPLATE_CATEGORY" val="custom"/>
  <p:tag name="KSO_WM_TEMPLATE_INDEX" val="20204677"/>
  <p:tag name="KSO_WM_UNIT_ID" val="custom20204677_15*f*1"/>
</p:tagLst>
</file>

<file path=ppt/tags/tag307.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5"/>
  <p:tag name="KSO_WM_SLIDE_SIZE" val="960*491"/>
  <p:tag name="KSO_WM_SLIDE_POSITION" val="0*0"/>
  <p:tag name="KSO_WM_TAG_VERSION" val="1.0"/>
  <p:tag name="KSO_WM_BEAUTIFY_FLAG" val="#wm#"/>
  <p:tag name="KSO_WM_SLIDE_LAYOUT" val="d_f_i"/>
  <p:tag name="KSO_WM_SLIDE_LAYOUT_CNT" val="2_1_1"/>
  <p:tag name="KSO_WM_SLIDE_LAYOUT_INFO" val="{&quot;direction&quot;:1,&quot;horizontalAlign&quot;:-1,&quot;verticalAlign&quot;:-1,&quot;type&quot;:1,&quot;diagramDirection&quot;:0,&quot;canSetOverLayout&quot;:0,&quot;isOverLayout&quot;:0,&quot;normalSize&quot;:{&quot;size1&quot;:49.8},&quot;minSize&quot;:{&quot;size1&quot;:49.8},&quot;maxSize&quot;:{&quot;size1&quot;:69.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topBottom&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normalSize&quot;:{&quot;size1&quot;:66.7},&quot;minSize&quot;:{&quot;size1&quot;:54.7},&quot;maxSize&quot;:{&quot;size1&quot;:66.7},&quot;edge&quot;:{&quot;left&quot;:true,&quot;top&quot;:true,&quot;right&quot;:false,&quot;bottom&quot;:true},&quot;subLayout&quot;:[{&quot;direction&quot;:0,&quot;horizontalAlign&quot;:2,&quot;verticalAlign&quot;:2,&quot;type&quot;:1,&quot;diagramDirection&quot;:0,&quot;canSetOverLayout&quot;:0,&quot;isOverLayout&quot;:0,&quot;margin&quot;:{&quot;left&quot;:1.69,&quot;top&quot;:1.69,&quot;right&quot;:0.784,&quot;bottom&quot;:0.614},&quot;edge&quot;:{&quot;left&quot;:true,&quot;top&quot;:true,&quot;right&quot;:false,&quot;bottom&quot;:false}},{&quot;direction&quot;:0,&quot;horizontalAlign&quot;:-1,&quot;verticalAlign&quot;:-1,&quot;type&quot;:0,&quot;diagramDirection&quot;:0,&quot;canSetOverLayout&quot;:0,&quot;isOverLayout&quot;:0,&quot;margin&quot;:{&quot;left&quot;:1.69,&quot;top&quot;:0.026,&quot;right&quot;:0.784,&quot;bottom&quot;:1.695},&quot;edge&quot;:{&quot;left&quot;:true,&quot;top&quot;:false,&quot;right&quot;:false,&quot;bottom&quot;:true}}]},{&quot;direction&quot;:0,&quot;horizontalAlign&quot;:0,&quot;verticalAlign&quot;:0,&quot;type&quot;:1,&quot;diagramDirection&quot;:0,&quot;canSetOverLayout&quot;:0,&quot;isOverLayout&quot;:0,&quot;margin&quot;:{&quot;left&quot;:0.026,&quot;top&quot;:1.69,&quot;right&quot;:1.69,&quot;bottom&quot;:1.69},&quot;edge&quot;:{&quot;left&quot;:false,&quot;top&quot;:true,&quot;right&quot;:true,&quot;bottom&quot;:true}}]}"/>
  <p:tag name="KSO_WM_SLIDE_BACKGROUND" val="[&quot;general&quot;,&quot;topBottom&quot;]"/>
  <p:tag name="KSO_WM_SLIDE_RATIO" val="1.777778"/>
  <p:tag name="KSO_WM_TEMPLATE_MASTER_TYPE" val="1"/>
  <p:tag name="KSO_WM_TEMPLATE_COLOR_TYPE" val="1"/>
  <p:tag name="KSO_WM_TEMPLATE_CATEGORY" val="custom"/>
  <p:tag name="KSO_WM_TEMPLATE_INDEX" val="20204677"/>
  <p:tag name="KSO_WM_SLIDE_ID" val="custom20204677_15"/>
</p:tagLst>
</file>

<file path=ppt/tags/tag30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0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1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12.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1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1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15.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1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1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1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1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21.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2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24.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2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27.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2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3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33.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4.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335.xml><?xml version="1.0" encoding="utf-8"?>
<p:tagLst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33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337.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338.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339.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41.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34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43.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344.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45.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46.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34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48.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349.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51.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52.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53.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54.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55.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57.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58.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59.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61.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62.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63.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64.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65.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66.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67.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6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69.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71.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72.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73.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74.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75.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76.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77.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78.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79.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81.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82.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83.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84.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85.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86.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87.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88.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89.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91.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9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93.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94.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95.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96.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97.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98.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99.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401.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402.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403.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40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405.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406.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407.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408.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40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411.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412.xml><?xml version="1.0" encoding="utf-8"?>
<p:tagLst xmlns:p="http://schemas.openxmlformats.org/presentationml/2006/main">
  <p:tag name="KSO_WM_BEAUTIFY_FLAG" val="#wm#"/>
  <p:tag name="KSO_WM_TEMPLATE_CATEGORY" val="custom"/>
  <p:tag name="KSO_WM_TEMPLATE_INDEX" val="20204677"/>
</p:tagLst>
</file>

<file path=ppt/tags/tag413.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414.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415.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16.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17.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418.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419.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21.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422.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423.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424.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25.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426.xml><?xml version="1.0" encoding="utf-8"?>
<p:tagLst xmlns:p="http://schemas.openxmlformats.org/presentationml/2006/main">
  <p:tag name="KSO_WM_SLIDE_BACKGROUND_TYPE" val="belt"/>
  <p:tag name="KSO_WM_UNIT_SUBTYPE" val="h"/>
  <p:tag name="KSO_WM_TEMPLATE_CATEGORY" val="custom"/>
  <p:tag name="KSO_WM_TEMPLATE_INDEX" val="20204677"/>
  <p:tag name="KSO_WM_UNIT_ID" val="custom20204677_16*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427.xml><?xml version="1.0" encoding="utf-8"?>
<p:tagLst xmlns:p="http://schemas.openxmlformats.org/presentationml/2006/main">
  <p:tag name="KSO_WM_SLIDE_BACKGROUND_TYPE" val="bel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6*i*1"/>
  <p:tag name="KSO_WM_UNIT_LAYERLEVEL" val="1"/>
  <p:tag name="KSO_WM_TAG_VERSION" val="1.0"/>
  <p:tag name="KSO_WM_BEAUTIFY_FLAG" val="#wm#"/>
</p:tagLst>
</file>

<file path=ppt/tags/tag428.xml><?xml version="1.0" encoding="utf-8"?>
<p:tagLst xmlns:p="http://schemas.openxmlformats.org/presentationml/2006/main">
  <p:tag name="KSO_WM_SLIDE_BACKGROUND_TYPE" val="belt"/>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6*i*2"/>
  <p:tag name="KSO_WM_UNIT_LAYERLEVEL" val="1"/>
  <p:tag name="KSO_WM_TAG_VERSION" val="1.0"/>
  <p:tag name="KSO_WM_BEAUTIFY_FLAG" val="#wm#"/>
</p:tagLst>
</file>

<file path=ppt/tags/tag429.xml><?xml version="1.0" encoding="utf-8"?>
<p:tagLst xmlns:p="http://schemas.openxmlformats.org/presentationml/2006/main">
  <p:tag name="KSO_WM_UNIT_ISCONTENTSTITLE" val="0"/>
  <p:tag name="KSO_WM_UNIT_PRESET_TEXT" val="单击此处&#10;添加大标题内容"/>
  <p:tag name="KSO_WM_UNIT_NOCLEAR" val="0"/>
  <p:tag name="KSO_WM_UNIT_VALUE" val="3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16*a*1"/>
  <p:tag name="KSO_WM_UNIT_ISNUMDGMTITLE" val="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REFSHAPE" val="367451884"/>
  <p:tag name="KSO_WM_UNIT_PLACING_PICTURE_USER_VIEWPORT" val="{&quot;height&quot;:3390,&quot;width&quot;:4350}"/>
</p:tagLst>
</file>

<file path=ppt/tags/tag431.xml><?xml version="1.0" encoding="utf-8"?>
<p:tagLst xmlns:p="http://schemas.openxmlformats.org/presentationml/2006/main">
  <p:tag name="KSO_WM_TEMPLATE_SUBCATEGORY" val="0"/>
  <p:tag name="KSO_WM_SLIDE_ITEM_CNT" val="0"/>
  <p:tag name="KSO_WM_SLIDE_INDEX" val="16"/>
  <p:tag name="KSO_WM_TAG_VERSION" val="1.0"/>
  <p:tag name="KSO_WM_BEAUTIFY_FLAG" val="#wm#"/>
  <p:tag name="KSO_WM_SLIDE_LAYOUT" val="a_d_i_k"/>
  <p:tag name="KSO_WM_SLIDE_LAYOUT_CNT" val="1_1_1_1"/>
  <p:tag name="KSO_WM_SLIDE_TYPE" val="text"/>
  <p:tag name="KSO_WM_SLIDE_SUBTYPE" val="picTxt"/>
  <p:tag name="KSO_WM_SLIDE_SIZE" val="960*540"/>
  <p:tag name="KSO_WM_SLIDE_POSITION" val="0*0"/>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belt&quot;,&quot;leftRight&quot;]"/>
  <p:tag name="KSO_WM_SLIDE_RATIO" val="1.777778"/>
  <p:tag name="KSO_WM_TEMPLATE_MASTER_TYPE" val="1"/>
  <p:tag name="KSO_WM_TEMPLATE_COLOR_TYPE" val="1"/>
  <p:tag name="KSO_WM_TEMPLATE_CATEGORY" val="custom"/>
  <p:tag name="KSO_WM_TEMPLATE_INDEX" val="20204677"/>
  <p:tag name="KSO_WM_SLIDE_ID" val="custom20204677_16"/>
</p:tagLst>
</file>

<file path=ppt/tags/tag43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3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3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3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36.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3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3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39.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4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42.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4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45.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4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4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51.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5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5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54.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5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5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57.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5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459.xml><?xml version="1.0" encoding="utf-8"?>
<p:tagLst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461.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462.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463.xml><?xml version="1.0" encoding="utf-8"?>
<p:tagLst xmlns:p="http://schemas.openxmlformats.org/presentationml/2006/main">
  <p:tag name="REFSHAPE" val="1159480564"/>
  <p:tag name="KSO_WM_UNIT_PLACING_PICTURE_USER_VIEWPORT" val="{&quot;height&quot;:3630,&quot;width&quot;:7935}"/>
</p:tagLst>
</file>

<file path=ppt/tags/tag464.xml><?xml version="1.0" encoding="utf-8"?>
<p:tagLst xmlns:p="http://schemas.openxmlformats.org/presentationml/2006/main">
  <p:tag name="KSO_WM_BEAUTIFY_FLAG" val="#wm#"/>
  <p:tag name="KSO_WM_TEMPLATE_CATEGORY" val="custom"/>
  <p:tag name="KSO_WM_TEMPLATE_INDEX" val="20204677"/>
</p:tagLst>
</file>

<file path=ppt/tags/tag465.xml><?xml version="1.0" encoding="utf-8"?>
<p:tagLst xmlns:p="http://schemas.openxmlformats.org/presentationml/2006/main">
  <p:tag name="KSO_WM_BEAUTIFY_FLAG" val="#wm#"/>
  <p:tag name="KSO_WM_TEMPLATE_CATEGORY" val="custom"/>
  <p:tag name="KSO_WM_TEMPLATE_INDEX" val="20204677"/>
</p:tagLst>
</file>

<file path=ppt/tags/tag466.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467.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468.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469.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471.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472.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473.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474.xml><?xml version="1.0" encoding="utf-8"?>
<p:tagLst xmlns:p="http://schemas.openxmlformats.org/presentationml/2006/main">
  <p:tag name="KSO_WM_BEAUTIFY_FLAG" val="#wm#"/>
  <p:tag name="KSO_WM_TEMPLATE_CATEGORY" val="custom"/>
  <p:tag name="KSO_WM_TEMPLATE_INDEX" val="20204677"/>
</p:tagLst>
</file>

<file path=ppt/tags/tag475.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19*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476.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677_19*i*1"/>
  <p:tag name="KSO_WM_UNIT_LAYERLEVEL" val="1"/>
  <p:tag name="KSO_WM_TAG_VERSION" val="1.0"/>
  <p:tag name="KSO_WM_BEAUTIFY_FLAG" val="#wm#"/>
  <p:tag name="KSO_WM_UNIT_USESOURCEFORMAT_APPLY"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19*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478.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1_1"/>
  <p:tag name="KSO_WM_UNIT_TEXT_FILL_FORE_SCHEMECOLOR_INDEX" val="13"/>
  <p:tag name="KSO_WM_UNIT_TEXT_FILL_TYPE" val="1"/>
  <p:tag name="KSO_WM_UNIT_USESOURCEFORMAT_APPLY" val="1"/>
</p:tagLst>
</file>

<file path=ppt/tags/tag47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1_1"/>
  <p:tag name="KSO_WM_UNIT_ISNUMDGMTITLE" val="0"/>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19*l_h_i*1_2_1"/>
  <p:tag name="KSO_WM_UNIT_FILL_FORE_SCHEMECOLOR_INDEX" val="6"/>
  <p:tag name="KSO_WM_UNIT_FILL_TYPE" val="1"/>
  <p:tag name="KSO_WM_UNIT_TEXT_FILL_FORE_SCHEMECOLOR_INDEX" val="2"/>
  <p:tag name="KSO_WM_UNIT_TEXT_FILL_TYPE" val="1"/>
  <p:tag name="KSO_WM_UNIT_USESOURCEFORMAT_APPLY" val="1"/>
</p:tagLst>
</file>

<file path=ppt/tags/tag481.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2_1"/>
  <p:tag name="KSO_WM_UNIT_TEXT_FILL_FORE_SCHEMECOLOR_INDEX" val="13"/>
  <p:tag name="KSO_WM_UNIT_TEXT_FILL_TYPE" val="1"/>
  <p:tag name="KSO_WM_UNIT_USESOURCEFORMAT_APPLY" val="1"/>
</p:tagLst>
</file>

<file path=ppt/tags/tag482.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2_1"/>
  <p:tag name="KSO_WM_UNIT_ISNUMDGMTITLE" val="0"/>
  <p:tag name="KSO_WM_UNIT_TEXT_FILL_FORE_SCHEMECOLOR_INDEX" val="13"/>
  <p:tag name="KSO_WM_UNIT_TEXT_FILL_TYPE" val="1"/>
  <p:tag name="KSO_WM_UNIT_USESOURCEFORMAT_APPLY" val="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19*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484.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3_1"/>
  <p:tag name="KSO_WM_UNIT_TEXT_FILL_FORE_SCHEMECOLOR_INDEX" val="13"/>
  <p:tag name="KSO_WM_UNIT_TEXT_FILL_TYPE" val="1"/>
  <p:tag name="KSO_WM_UNIT_USESOURCEFORMAT_APPLY" val="1"/>
</p:tagLst>
</file>

<file path=ppt/tags/tag485.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3_1"/>
  <p:tag name="KSO_WM_UNIT_ISNUMDGMTITLE" val="0"/>
  <p:tag name="KSO_WM_UNIT_TEXT_FILL_FORE_SCHEMECOLOR_INDEX" val="13"/>
  <p:tag name="KSO_WM_UNIT_TEXT_FILL_TYPE" val="1"/>
  <p:tag name="KSO_WM_UNIT_USESOURCEFORMAT_APPLY"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i"/>
  <p:tag name="KSO_WM_UNIT_INDEX" val="1_1"/>
  <p:tag name="KSO_WM_UNIT_LAYERLEVEL" val="1_1"/>
  <p:tag name="KSO_WM_TAG_VERSION" val="1.0"/>
  <p:tag name="KSO_WM_BEAUTIFY_FLAG" val="#wm#"/>
  <p:tag name="KSO_WM_TEMPLATE_CATEGORY" val="custom"/>
  <p:tag name="KSO_WM_TEMPLATE_INDEX" val="20204677"/>
  <p:tag name="KSO_WM_UNIT_ID" val="custom20204677_19*l_i*1_1"/>
  <p:tag name="KSO_WM_UNIT_LINE_FORE_SCHEMECOLOR_INDEX" val="14"/>
  <p:tag name="KSO_WM_UNIT_LINE_FILL_TYPE" val="2"/>
  <p:tag name="KSO_WM_UNIT_USESOURCEFORMAT_APPLY"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i"/>
  <p:tag name="KSO_WM_UNIT_INDEX" val="1_2"/>
  <p:tag name="KSO_WM_UNIT_LAYERLEVEL" val="1_1"/>
  <p:tag name="KSO_WM_TAG_VERSION" val="1.0"/>
  <p:tag name="KSO_WM_BEAUTIFY_FLAG" val="#wm#"/>
  <p:tag name="KSO_WM_TEMPLATE_CATEGORY" val="custom"/>
  <p:tag name="KSO_WM_TEMPLATE_INDEX" val="20204677"/>
  <p:tag name="KSO_WM_UNIT_ID" val="custom20204677_19*l_i*1_2"/>
  <p:tag name="KSO_WM_UNIT_LINE_FORE_SCHEMECOLOR_INDEX" val="14"/>
  <p:tag name="KSO_WM_UNIT_LINE_FILL_TYPE" val="2"/>
  <p:tag name="KSO_WM_UNIT_USESOURCEFORMAT_APPLY" val="1"/>
</p:tagLst>
</file>

<file path=ppt/tags/tag488.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leftRight&quot;]"/>
  <p:tag name="KSO_WM_SLIDE_RATIO" val="1.777778"/>
  <p:tag name="KSO_WM_TEMPLATE_SUBCATEGORY" val="0"/>
  <p:tag name="KSO_WM_SLIDE_TYPE" val="text"/>
  <p:tag name="KSO_WM_SLIDE_SUBTYPE" val="diag"/>
  <p:tag name="KSO_WM_SLIDE_ITEM_CNT" val="3"/>
  <p:tag name="KSO_WM_SLIDE_INDEX" val="19"/>
  <p:tag name="KSO_WM_SLIDE_SIZE" val="480.54*373.319"/>
  <p:tag name="KSO_WM_SLIDE_POSITION" val="393.658*87.9011"/>
  <p:tag name="KSO_WM_DIAGRAM_GROUP_CODE" val="l1-2"/>
  <p:tag name="KSO_WM_SLIDE_DIAGTYPE" val="l"/>
  <p:tag name="KSO_WM_TAG_VERSION" val="1.0"/>
  <p:tag name="KSO_WM_BEAUTIFY_FLAG" val="#wm#"/>
  <p:tag name="KSO_WM_SLIDE_LAYOUT" val="a_f_i_k_l"/>
  <p:tag name="KSO_WM_SLIDE_LAYOUT_CNT" val="1_1_1_1_1"/>
  <p:tag name="KSO_WM_TEMPLATE_MASTER_TYPE" val="1"/>
  <p:tag name="KSO_WM_TEMPLATE_COLOR_TYPE" val="1"/>
  <p:tag name="KSO_WM_TEMPLATE_CATEGORY" val="custom"/>
  <p:tag name="KSO_WM_TEMPLATE_INDEX" val="20204677"/>
  <p:tag name="KSO_WM_SLIDE_ID" val="custom20204677_19"/>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聆听"/>
  <p:tag name="KSO_WM_TEMPLATE_CATEGORY" val="custom"/>
  <p:tag name="KSO_WM_TEMPLATE_INDEX" val="20204677"/>
  <p:tag name="KSO_WM_UNIT_ID" val="custom20204677_27*a*1"/>
  <p:tag name="KSO_WM_UNIT_ISNUMDGMTITLE" val="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27"/>
  <p:tag name="KSO_WM_TAG_VERSION" val="1.0"/>
  <p:tag name="KSO_WM_SLIDE_LAYOUT" val="a_b"/>
  <p:tag name="KSO_WM_SLIDE_LAYOUT_CNT" val="1_1"/>
  <p:tag name="KSO_WM_TEMPLATE_MASTER_TYPE" val="1"/>
  <p:tag name="KSO_WM_TEMPLATE_COLOR_TYPE" val="1"/>
  <p:tag name="KSO_WM_TEMPLATE_CATEGORY" val="custom"/>
  <p:tag name="KSO_WM_TEMPLATE_INDEX" val="20204677"/>
  <p:tag name="KSO_WM_SLIDE_ID" val="custom20204677_27"/>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586">
      <a:dk1>
        <a:srgbClr val="000000"/>
      </a:dk1>
      <a:lt1>
        <a:srgbClr val="FFFFFF"/>
      </a:lt1>
      <a:dk2>
        <a:srgbClr val="F3F3F3"/>
      </a:dk2>
      <a:lt2>
        <a:srgbClr val="FFFFFF"/>
      </a:lt2>
      <a:accent1>
        <a:srgbClr val="596F86"/>
      </a:accent1>
      <a:accent2>
        <a:srgbClr val="6C647A"/>
      </a:accent2>
      <a:accent3>
        <a:srgbClr val="835F74"/>
      </a:accent3>
      <a:accent4>
        <a:srgbClr val="995169"/>
      </a:accent4>
      <a:accent5>
        <a:srgbClr val="CD6981"/>
      </a:accent5>
      <a:accent6>
        <a:srgbClr val="E75E7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rgbClr val="000000"/>
      </a:dk1>
      <a:lt1>
        <a:srgbClr val="FFFFFF"/>
      </a:lt1>
      <a:dk2>
        <a:srgbClr val="3A9C9D"/>
      </a:dk2>
      <a:lt2>
        <a:srgbClr val="E7E6E6"/>
      </a:lt2>
      <a:accent1>
        <a:srgbClr val="3A9C9D"/>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3827</Words>
  <Application>WPS 演示</Application>
  <PresentationFormat>自定义</PresentationFormat>
  <Paragraphs>715</Paragraphs>
  <Slides>32</Slides>
  <Notes>30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32</vt:i4>
      </vt:variant>
    </vt:vector>
  </HeadingPairs>
  <TitlesOfParts>
    <vt:vector size="47" baseType="lpstr">
      <vt:lpstr>Arial</vt:lpstr>
      <vt:lpstr>宋体</vt:lpstr>
      <vt:lpstr>Wingdings</vt:lpstr>
      <vt:lpstr>微软雅黑</vt:lpstr>
      <vt:lpstr>汉仪旗黑-85S</vt:lpstr>
      <vt:lpstr>黑体</vt:lpstr>
      <vt:lpstr>Calibri</vt:lpstr>
      <vt:lpstr>Tempus Sans ITC</vt:lpstr>
      <vt:lpstr>幼圆</vt:lpstr>
      <vt:lpstr>Segoe UI</vt:lpstr>
      <vt:lpstr>Arial Unicode MS</vt:lpstr>
      <vt:lpstr>LT Oksana Light</vt:lpstr>
      <vt:lpstr>Office 主题</vt:lpstr>
      <vt:lpstr>2_Office 主题​​</vt:lpstr>
      <vt:lpstr>1_Office 主题</vt:lpstr>
      <vt:lpstr>模块分离概述</vt:lpstr>
      <vt:lpstr>PowerPoint 演示文稿</vt:lpstr>
      <vt:lpstr>PowerPoint 演示文稿</vt:lpstr>
      <vt:lpstr>PowerPoint 演示文稿</vt:lpstr>
      <vt:lpstr>PowerPoint 演示文稿</vt:lpstr>
      <vt:lpstr>模块分离-更低耦合</vt:lpstr>
      <vt:lpstr>PowerPoint 演示文稿</vt:lpstr>
      <vt:lpstr>PowerPoint 演示文稿</vt:lpstr>
      <vt:lpstr>PowerPoint 演示文稿</vt:lpstr>
      <vt:lpstr>模块分离-代码集中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模块分离-各司其职</vt:lpstr>
      <vt:lpstr>出自《韩非子·扬权》：使鸡司夜，令狸执鼠，皆用其能，上乃无事。</vt:lpstr>
      <vt:lpstr>PowerPoint 演示文稿</vt:lpstr>
      <vt:lpstr>PowerPoint 演示文稿</vt:lpstr>
      <vt:lpstr>PowerPoint 演示文稿</vt:lpstr>
      <vt:lpstr>PowerPoint 演示文稿</vt:lpstr>
      <vt:lpstr>PowerPoint 演示文稿</vt:lpstr>
      <vt:lpstr>模块分离-层级明确</vt:lpstr>
      <vt:lpstr>PowerPoint 演示文稿</vt:lpstr>
      <vt:lpstr>PowerPoint 演示文稿</vt:lpstr>
      <vt:lpstr>PowerPoint 演示文稿</vt:lpstr>
      <vt:lpstr>PowerPoint 演示文稿</vt:lpstr>
      <vt:lpstr>虽说不想当将军的士兵不是好士兵， 但如果随意让士兵去制定战略不顾大局，那将军必定无人可用， 其城破国灭的结局必不远矣</vt:lpstr>
      <vt:lpstr>PowerPoint 演示文稿</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模块分离概述</dc:title>
  <dc:creator/>
  <cp:lastModifiedBy>祥云</cp:lastModifiedBy>
  <cp:revision>67</cp:revision>
  <dcterms:created xsi:type="dcterms:W3CDTF">2020-01-20T02:24:00Z</dcterms:created>
  <dcterms:modified xsi:type="dcterms:W3CDTF">2020-03-09T03:06:47Z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