
<file path=[Content_Types].xml><?xml version="1.0" encoding="utf-8"?>
<Types xmlns="http://schemas.openxmlformats.org/package/2006/content-types">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tags/tag424.xml" ContentType="application/vnd.openxmlformats-officedocument.presentationml.tags+xml"/>
  <Override PartName="/ppt/tags/tag471.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tags/tag402.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slideLayouts/slideLayout24.xml" ContentType="application/vnd.openxmlformats-officedocument.presentationml.slideLayout+xml"/>
  <Override PartName="/ppt/tags/tag241.xml" ContentType="application/vnd.openxmlformats-officedocument.presentationml.tags+xml"/>
  <Override PartName="/ppt/tags/tag339.xml" ContentType="application/vnd.openxmlformats-officedocument.presentationml.tags+xml"/>
  <Override PartName="/ppt/tags/tag386.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notesSlides/notesSlide7.xml" ContentType="application/vnd.openxmlformats-officedocument.presentationml.notesSlide+xml"/>
  <Override PartName="/ppt/tags/tag342.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tags/tag418.xml" ContentType="application/vnd.openxmlformats-officedocument.presentationml.tags+xml"/>
  <Override PartName="/ppt/tags/tag465.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443.xml" ContentType="application/vnd.openxmlformats-officedocument.presentationml.tags+xml"/>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tags/tag35.xml" ContentType="application/vnd.openxmlformats-officedocument.presentationml.tags+xml"/>
  <Override PartName="/ppt/tags/tag82.xml" ContentType="application/vnd.openxmlformats-officedocument.presentationml.tags+xml"/>
  <Override PartName="/ppt/slideLayouts/slideLayout21.xml" ContentType="application/vnd.openxmlformats-officedocument.presentationml.slideLayout+xml"/>
  <Override PartName="/ppt/tags/tag197.xml" ContentType="application/vnd.openxmlformats-officedocument.presentationml.tags+xml"/>
  <Override PartName="/ppt/tags/tag336.xml" ContentType="application/vnd.openxmlformats-officedocument.presentationml.tags+xml"/>
  <Override PartName="/ppt/notesSlides/notesSlide13.xml" ContentType="application/vnd.openxmlformats-officedocument.presentationml.notesSlide+xml"/>
  <Override PartName="/ppt/tags/tag383.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tags/tag437.xml" ContentType="application/vnd.openxmlformats-officedocument.presentationml.tags+xml"/>
  <Override PartName="/ppt/tags/tag484.xml" ContentType="application/vnd.openxmlformats-officedocument.presentationml.tags+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462.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notesSlides/notesSlide29.xml" ContentType="application/vnd.openxmlformats-officedocument.presentationml.notes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440.xml" ContentType="application/vnd.openxmlformats-officedocument.presentationml.tags+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478.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3.xml" ContentType="application/vnd.openxmlformats-officedocument.presentationml.tags+xml"/>
  <Override PartName="/ppt/tags/tag38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Masters/slideMaster2.xml" ContentType="application/vnd.openxmlformats-officedocument.presentationml.slideMaster+xml"/>
  <Override PartName="/ppt/tags/tag103.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tags/tag481.xml" ContentType="application/vnd.openxmlformats-officedocument.presentationml.tags+xml"/>
  <Override PartName="/ppt/tags/tag226.xml" ContentType="application/vnd.openxmlformats-officedocument.presentationml.tags+xml"/>
  <Override PartName="/ppt/tags/tag273.xml" ContentType="application/vnd.openxmlformats-officedocument.presentationml.tags+xml"/>
  <Override PartName="/ppt/tags/tag412.xml" ContentType="application/vnd.openxmlformats-officedocument.presentationml.tags+xml"/>
  <Override PartName="/ppt/slides/slide13.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49.xml" ContentType="application/vnd.openxmlformats-officedocument.presentationml.tags+xml"/>
  <Override PartName="/ppt/tags/tag396.xml" ContentType="application/vnd.openxmlformats-officedocument.presentationml.tags+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tags/tag330.xml" ContentType="application/vnd.openxmlformats-officedocument.presentationml.tags+xml"/>
  <Override PartName="/ppt/tags/tag428.xml" ContentType="application/vnd.openxmlformats-officedocument.presentationml.tags+xml"/>
  <Override PartName="/ppt/tags/tag475.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tags/tag453.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89.xml" ContentType="application/vnd.openxmlformats-officedocument.presentationml.tags+xml"/>
  <Override PartName="/ppt/slideLayouts/slideLayout28.xml" ContentType="application/vnd.openxmlformats-officedocument.presentationml.slideLayout+xml"/>
  <Override PartName="/ppt/tags/tag245.xml" ContentType="application/vnd.openxmlformats-officedocument.presentationml.tags+xml"/>
  <Override PartName="/ppt/tags/tag292.xml" ContentType="application/vnd.openxmlformats-officedocument.presentationml.tags+xml"/>
  <Override PartName="/ppt/tags/tag100.xml" ContentType="application/vnd.openxmlformats-officedocument.presentationml.tags+xml"/>
  <Override PartName="/ppt/tags/tag368.xml" ContentType="application/vnd.openxmlformats-officedocument.presentationml.tags+xml"/>
  <Override PartName="/ppt/tags/tag431.xml" ContentType="application/vnd.openxmlformats-officedocument.presentationml.tags+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slideLayouts/slideLayout20.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notesSlides/notesSlide12.xml" ContentType="application/vnd.openxmlformats-officedocument.presentationml.notesSlide+xml"/>
  <Override PartName="/ppt/tags/tag371.xml" ContentType="application/vnd.openxmlformats-officedocument.presentationml.tags+xml"/>
  <Override PartName="/ppt/tags/tag382.xml" ContentType="application/vnd.openxmlformats-officedocument.presentationml.tags+xml"/>
  <Override PartName="/ppt/tags/tag469.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tags/tag436.xml" ContentType="application/vnd.openxmlformats-officedocument.presentationml.tags+xml"/>
  <Override PartName="/ppt/tags/tag447.xml" ContentType="application/vnd.openxmlformats-officedocument.presentationml.tags+xml"/>
  <Override PartName="/ppt/tags/tag483.xml" ContentType="application/vnd.openxmlformats-officedocument.presentationml.tags+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notesSlides/notesSlide3.xml" ContentType="application/vnd.openxmlformats-officedocument.presentationml.notesSlide+xml"/>
  <Override PartName="/ppt/tags/tag275.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tags/tag472.xml" ContentType="application/vnd.openxmlformats-officedocument.presentationml.tags+xml"/>
  <Override PartName="/ppt/slides/slide26.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Layouts/slideLayout25.xml" ContentType="application/vnd.openxmlformats-officedocument.presentationml.slideLayout+xml"/>
  <Override PartName="/ppt/tags/tag206.xml" ContentType="application/vnd.openxmlformats-officedocument.presentationml.tags+xml"/>
  <Override PartName="/ppt/tags/tag253.xml" ContentType="application/vnd.openxmlformats-officedocument.presentationml.tags+xml"/>
  <Override PartName="/ppt/tags/tag387.xml" ContentType="application/vnd.openxmlformats-officedocument.presentationml.tags+xml"/>
  <Override PartName="/ppt/tags/tag398.xml" ContentType="application/vnd.openxmlformats-officedocument.presentationml.tags+xml"/>
  <Override PartName="/ppt/tags/tag403.xml" ContentType="application/vnd.openxmlformats-officedocument.presentationml.tags+xml"/>
  <Override PartName="/ppt/notesSlides/notesSlide17.xml" ContentType="application/vnd.openxmlformats-officedocument.presentationml.notesSlide+xml"/>
  <Override PartName="/ppt/tags/tag450.xml" ContentType="application/vnd.openxmlformats-officedocument.presentationml.tags+xml"/>
  <Override PartName="/ppt/notesSlides/notesSlide28.xml" ContentType="application/vnd.openxmlformats-officedocument.presentationml.notes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tags/tag53.xml" ContentType="application/vnd.openxmlformats-officedocument.presentationml.tags+xml"/>
  <Override PartName="/ppt/tags/tag157.xml" ContentType="application/vnd.openxmlformats-officedocument.presentationml.tags+xml"/>
  <Override PartName="/ppt/notesSlides/notesSlide8.xml" ContentType="application/vnd.openxmlformats-officedocument.presentationml.notesSlide+xml"/>
  <Override PartName="/ppt/tags/tag307.xml" ContentType="application/vnd.openxmlformats-officedocument.presentationml.tags+xml"/>
  <Override PartName="/ppt/tags/tag343.xml" ContentType="application/vnd.openxmlformats-officedocument.presentationml.tags+xml"/>
  <Override PartName="/ppt/tags/tag354.xml" ContentType="application/vnd.openxmlformats-officedocument.presentationml.tags+xml"/>
  <Override PartName="/ppt/tags/tag39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ppt/tags/tag408.xml" ContentType="application/vnd.openxmlformats-officedocument.presentationml.tags+xml"/>
  <Override PartName="/ppt/tags/tag419.xml" ContentType="application/vnd.openxmlformats-officedocument.presentationml.tags+xml"/>
  <Override PartName="/ppt/tags/tag455.xml" ContentType="application/vnd.openxmlformats-officedocument.presentationml.tags+xml"/>
  <Override PartName="/ppt/tags/tag466.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slideLayouts/slideLayout19.xml" ContentType="application/vnd.openxmlformats-officedocument.presentationml.slideLayout+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444.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tags/tag433.xml" ContentType="application/vnd.openxmlformats-officedocument.presentationml.tags+xml"/>
  <Override PartName="/ppt/tags/tag480.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Override PartName="/ppt/tags/tag411.xml" ContentType="application/vnd.openxmlformats-officedocument.presentationml.tags+xml"/>
  <Override PartName="/ppt/tags/tag42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slideLayouts/slideLayout22.xml" ContentType="application/vnd.openxmlformats-officedocument.presentationml.slideLayout+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337.xml" ContentType="application/vnd.openxmlformats-officedocument.presentationml.tags+xml"/>
  <Override PartName="/ppt/notesSlides/notesSlide14.xml" ContentType="application/vnd.openxmlformats-officedocument.presentationml.notesSlide+xml"/>
  <Override PartName="/ppt/tags/tag384.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373.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38.xml" ContentType="application/vnd.openxmlformats-officedocument.presentationml.tags+xml"/>
  <Override PartName="/ppt/tags/tag449.xml" ContentType="application/vnd.openxmlformats-officedocument.presentationml.tags+xml"/>
  <Override PartName="/ppt/tags/tag485.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notesSlides/notesSlide5.xml" ContentType="application/vnd.openxmlformats-officedocument.presentationml.notesSlide+xml"/>
  <Override PartName="/ppt/tags/tag340.xml" ContentType="application/vnd.openxmlformats-officedocument.presentationml.tags+xml"/>
  <Override PartName="/ppt/tags/tag427.xml" ContentType="application/vnd.openxmlformats-officedocument.presentationml.tags+xml"/>
  <Override PartName="/ppt/tags/tag474.xml" ContentType="application/vnd.openxmlformats-officedocument.presentationml.tags+xml"/>
  <Override PartName="/ppt/slides/slide28.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Layouts/slideLayout27.xml" ContentType="application/vnd.openxmlformats-officedocument.presentationml.slideLayout+xml"/>
  <Override PartName="/ppt/tags/tag208.xml" ContentType="application/vnd.openxmlformats-officedocument.presentationml.tags+xml"/>
  <Override PartName="/ppt/tags/tag255.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Override PartName="/ppt/notesSlides/notesSlide19.xml" ContentType="application/vnd.openxmlformats-officedocument.presentationml.notesSlide+xml"/>
  <Override PartName="/ppt/tags/tag452.xml" ContentType="application/vnd.openxmlformats-officedocument.presentationml.tags+xml"/>
  <Override PartName="/ppt/slideLayouts/slideLayout16.xml" ContentType="application/vnd.openxmlformats-officedocument.presentationml.slideLayout+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tags/tag378.xml" ContentType="application/vnd.openxmlformats-officedocument.presentationml.tags+xml"/>
  <Override PartName="/ppt/tags/tag430.xml" ContentType="application/vnd.openxmlformats-officedocument.presentationml.tags+xml"/>
  <Override PartName="/ppt/tags/tag441.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92.xml" ContentType="application/vnd.openxmlformats-officedocument.presentationml.tags+xml"/>
  <Override PartName="/ppt/notesSlides/notesSlide22.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notesSlides/notesSlide11.xml" ContentType="application/vnd.openxmlformats-officedocument.presentationml.notesSlide+xml"/>
  <Override PartName="/ppt/tags/tag381.xml" ContentType="application/vnd.openxmlformats-officedocument.presentationml.tags+xml"/>
  <Override PartName="/ppt/tags/tag479.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57.xml" ContentType="application/vnd.openxmlformats-officedocument.presentationml.tags+xml"/>
  <Override PartName="/ppt/tags/tag468.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446.xml" ContentType="application/vnd.openxmlformats-officedocument.presentationml.tags+xml"/>
  <Override PartName="/ppt/slideMasters/slideMaster3.xml" ContentType="application/vnd.openxmlformats-officedocument.presentationml.slideMaster+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tags/tag435.xml" ContentType="application/vnd.openxmlformats-officedocument.presentationml.tags+xml"/>
  <Override PartName="/ppt/tags/tag482.xml" ContentType="application/vnd.openxmlformats-officedocument.presentationml.tags+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notesSlides/notesSlide27.xml" ContentType="application/vnd.openxmlformats-officedocument.presentationml.notes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notesSlides/notesSlide30.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476.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slideLayouts/slideLayout29.xml" ContentType="application/vnd.openxmlformats-officedocument.presentationml.slideLayout+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426.xml" ContentType="application/vnd.openxmlformats-officedocument.presentationml.tags+xml"/>
  <Override PartName="/ppt/tags/tag473.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slides/slide2.xml" ContentType="application/vnd.openxmlformats-officedocument.presentationml.slide+xml"/>
  <Override PartName="/ppt/tags/tag87.xml" ContentType="application/vnd.openxmlformats-officedocument.presentationml.tags+xml"/>
  <Override PartName="/ppt/slideLayouts/slideLayout26.xml" ContentType="application/vnd.openxmlformats-officedocument.presentationml.slideLayout+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notesSlides/notesSlide18.xml" ContentType="application/vnd.openxmlformats-officedocument.presentationml.notesSlide+xml"/>
  <Override PartName="/ppt/tags/tag319.xml" ContentType="application/vnd.openxmlformats-officedocument.presentationml.tags+xml"/>
  <Override PartName="/ppt/tags/tag366.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344.xml" ContentType="application/vnd.openxmlformats-officedocument.presentationml.tags+xml"/>
  <Override PartName="/ppt/tags/tag391.xml" ContentType="application/vnd.openxmlformats-officedocument.presentationml.tags+xml"/>
  <Override PartName="/ppt/notesSlides/notesSlide21.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ags/tag300.xml" ContentType="application/vnd.openxmlformats-officedocument.presentationml.tags+xml"/>
  <Override PartName="/ppt/tags/tag445.xml" ContentType="application/vnd.openxmlformats-officedocument.presentationml.tags+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470.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slideLayouts/slideLayout1.xml" ContentType="application/vnd.openxmlformats-officedocument.presentationml.slideLayout+xml"/>
  <Override PartName="/ppt/tags/tag37.xml" ContentType="application/vnd.openxmlformats-officedocument.presentationml.tags+xml"/>
  <Override PartName="/ppt/tags/tag84.xml" ContentType="application/vnd.openxmlformats-officedocument.presentationml.tags+xml"/>
  <Override PartName="/ppt/slideLayouts/slideLayout23.xml" ContentType="application/vnd.openxmlformats-officedocument.presentationml.slideLayout+xml"/>
  <Override PartName="/ppt/tags/tag199.xml" ContentType="application/vnd.openxmlformats-officedocument.presentationml.tags+xml"/>
  <Override PartName="/ppt/tags/tag338.xml" ContentType="application/vnd.openxmlformats-officedocument.presentationml.tags+xml"/>
  <Override PartName="/ppt/notesSlides/notesSlide15.xml" ContentType="application/vnd.openxmlformats-officedocument.presentationml.notesSlide+xml"/>
  <Override PartName="/ppt/tags/tag385.xml" ContentType="application/vnd.openxmlformats-officedocument.presentationml.tags+xml"/>
  <Override PartName="/ppt/tags/tag401.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notesSlides/notesSlide6.xml" ContentType="application/vnd.openxmlformats-officedocument.presentationml.notesSlide+xml"/>
  <Override PartName="/ppt/tags/tag341.xml" ContentType="application/vnd.openxmlformats-officedocument.presentationml.tags+xml"/>
  <Override PartName="/ppt/tags/tag439.xml" ContentType="application/vnd.openxmlformats-officedocument.presentationml.tags+xml"/>
  <Override PartName="/ppt/tags/tag486.xml" ContentType="application/vnd.openxmlformats-officedocument.presentationml.tags+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slides/slide18.xml" ContentType="application/vnd.openxmlformats-officedocument.presentationml.slide+xml"/>
  <Override PartName="/ppt/slideLayouts/slideLayout17.xml" ContentType="application/vnd.openxmlformats-officedocument.presentationml.slideLayout+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tags/tag56.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68" r:id="rId3"/>
  </p:sldMasterIdLst>
  <p:notesMasterIdLst>
    <p:notesMasterId r:id="rId36"/>
  </p:notesMasterIdLst>
  <p:sldIdLst>
    <p:sldId id="256" r:id="rId4"/>
    <p:sldId id="299" r:id="rId5"/>
    <p:sldId id="262" r:id="rId6"/>
    <p:sldId id="293" r:id="rId7"/>
    <p:sldId id="264" r:id="rId8"/>
    <p:sldId id="267" r:id="rId9"/>
    <p:sldId id="272" r:id="rId10"/>
    <p:sldId id="300" r:id="rId11"/>
    <p:sldId id="301" r:id="rId12"/>
    <p:sldId id="274" r:id="rId13"/>
    <p:sldId id="302" r:id="rId14"/>
    <p:sldId id="276" r:id="rId15"/>
    <p:sldId id="279" r:id="rId16"/>
    <p:sldId id="304" r:id="rId17"/>
    <p:sldId id="280" r:id="rId18"/>
    <p:sldId id="306" r:id="rId19"/>
    <p:sldId id="307" r:id="rId20"/>
    <p:sldId id="281" r:id="rId21"/>
    <p:sldId id="282" r:id="rId22"/>
    <p:sldId id="283" r:id="rId23"/>
    <p:sldId id="308" r:id="rId24"/>
    <p:sldId id="309" r:id="rId25"/>
    <p:sldId id="284" r:id="rId26"/>
    <p:sldId id="310" r:id="rId27"/>
    <p:sldId id="285" r:id="rId28"/>
    <p:sldId id="286" r:id="rId29"/>
    <p:sldId id="288" r:id="rId30"/>
    <p:sldId id="311" r:id="rId31"/>
    <p:sldId id="312" r:id="rId32"/>
    <p:sldId id="289" r:id="rId33"/>
    <p:sldId id="296" r:id="rId34"/>
    <p:sldId id="29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70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讲解要点</a:t>
            </a:r>
          </a:p>
          <a:p>
            <a:endParaRPr lang="zh-CN" altLang="en-US"/>
          </a:p>
          <a:p>
            <a:r>
              <a:rPr lang="en-US" altLang="zh-CN"/>
              <a:t>1 </a:t>
            </a:r>
            <a:r>
              <a:rPr lang="zh-CN" altLang="en-US"/>
              <a:t>目前公司项目 </a:t>
            </a:r>
            <a:r>
              <a:rPr lang="en-US" altLang="zh-CN"/>
              <a:t>前端采用 Vue+</a:t>
            </a:r>
            <a:r>
              <a:rPr lang="zh-CN" altLang="zh-CN"/>
              <a:t>各种</a:t>
            </a:r>
            <a:r>
              <a:rPr lang="en-US" altLang="zh-CN"/>
              <a:t>UI+Webpack 开发 </a:t>
            </a:r>
            <a:r>
              <a:rPr lang="zh-CN" altLang="en-US"/>
              <a:t>工具狠犀利 组件众多 官方对于各种业务逻辑的处理都支持的很到位 </a:t>
            </a:r>
          </a:p>
          <a:p>
            <a:r>
              <a:rPr lang="en-US" altLang="zh-CN"/>
              <a:t>2 nodejs </a:t>
            </a:r>
            <a:r>
              <a:rPr lang="zh-CN" altLang="en-US"/>
              <a:t>的编译模式  是还没有大规模铺开的</a:t>
            </a:r>
            <a:r>
              <a:rPr lang="en-US" altLang="zh-CN"/>
              <a:t>ES6</a:t>
            </a:r>
            <a:r>
              <a:rPr lang="zh-CN" altLang="en-US"/>
              <a:t>新的规范方法得以支持 </a:t>
            </a:r>
          </a:p>
          <a:p>
            <a:r>
              <a:rPr lang="en-US" altLang="zh-CN"/>
              <a:t>3 </a:t>
            </a:r>
            <a:r>
              <a:rPr lang="zh-CN" altLang="en-US"/>
              <a:t>以上一系列处理措施搞下来 使得前端页面项目变得比以前容易的多的多</a:t>
            </a:r>
          </a:p>
          <a:p>
            <a:endParaRPr lang="zh-CN" altLang="en-US"/>
          </a:p>
          <a:p>
            <a:r>
              <a:rPr lang="en-US" altLang="zh-CN"/>
              <a:t>4 </a:t>
            </a:r>
            <a:r>
              <a:rPr lang="zh-CN" altLang="en-US"/>
              <a:t>开发难度的下降使得水平差一些甚至是刚入门的开发者也能直接参与到我们的项目开发中来</a:t>
            </a:r>
          </a:p>
          <a:p>
            <a:endParaRPr lang="zh-CN" altLang="en-US"/>
          </a:p>
          <a:p>
            <a:r>
              <a:rPr lang="en-US" altLang="zh-CN"/>
              <a:t>5 </a:t>
            </a:r>
            <a:r>
              <a:rPr lang="zh-CN" altLang="en-US"/>
              <a:t>这就导致了一种新的问题代码的现象 一大堆简易实现的代码堆叠在一起 使项目的后期维护工作依然繁杂无比</a:t>
            </a:r>
          </a:p>
          <a:p>
            <a:endParaRPr lang="zh-CN" altLang="en-US"/>
          </a:p>
          <a:p>
            <a:r>
              <a:rPr lang="zh-CN" altLang="en-US"/>
              <a:t>这里就需要我们进行一下代码工作中的改革</a:t>
            </a:r>
          </a:p>
          <a:p>
            <a:endParaRPr lang="zh-CN" altLang="en-US"/>
          </a:p>
          <a:p>
            <a:r>
              <a:rPr lang="zh-CN" altLang="en-US"/>
              <a:t>模块分离  和  编码规范</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如果我们可以搞的有声有色</a:t>
            </a:r>
          </a:p>
          <a:p>
            <a:endParaRPr lang="zh-CN" altLang="en-US"/>
          </a:p>
          <a:p>
            <a:r>
              <a:rPr lang="zh-CN" altLang="en-US"/>
              <a:t>那么这一套后台项目代码就可以 适配多种项目 </a:t>
            </a:r>
            <a:r>
              <a:rPr lang="en-US" altLang="zh-CN"/>
              <a:t>element iview  vux want</a:t>
            </a:r>
          </a:p>
          <a:p>
            <a:endParaRPr lang="en-US" altLang="zh-CN"/>
          </a:p>
          <a:p>
            <a:r>
              <a:rPr lang="zh-CN" altLang="en-US"/>
              <a:t>就像</a:t>
            </a:r>
          </a:p>
          <a:p>
            <a:r>
              <a:rPr lang="zh-CN" altLang="en-US"/>
              <a:t>1988年11月25日，前苏联建造了“瓦良格”号航母。</a:t>
            </a:r>
          </a:p>
          <a:p>
            <a:r>
              <a:rPr lang="zh-CN" altLang="en-US"/>
              <a:t>2012年9月25日，“瓦良格”号航母交接入列，命名为“辽宁号”</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p>
          <a:p>
            <a:r>
              <a:rPr lang="zh-CN" altLang="en-US" dirty="0"/>
              <a:t>负责</a:t>
            </a:r>
          </a:p>
          <a:p>
            <a:r>
              <a:rPr lang="zh-CN" altLang="en-US" dirty="0"/>
              <a:t>- 首页/登录注册/各种业务页面</a:t>
            </a:r>
          </a:p>
          <a:p>
            <a:endParaRPr lang="zh-CN" altLang="en-US" dirty="0"/>
          </a:p>
          <a:p>
            <a:r>
              <a:rPr lang="zh-CN" altLang="en-US" dirty="0"/>
              <a:t>接口模块</a:t>
            </a:r>
          </a:p>
          <a:p>
            <a:r>
              <a:rPr lang="zh-CN" altLang="en-US" dirty="0"/>
              <a:t>负责</a:t>
            </a:r>
          </a:p>
          <a:p>
            <a:r>
              <a:rPr lang="zh-CN" altLang="en-US" dirty="0"/>
              <a:t>- 增删改查逻辑相关的对接</a:t>
            </a:r>
          </a:p>
          <a:p>
            <a:r>
              <a:rPr lang="zh-CN" altLang="en-US" dirty="0"/>
              <a:t>- 剥离接口的开发与业务页面的开发</a:t>
            </a:r>
          </a:p>
          <a:p>
            <a:r>
              <a:rPr lang="zh-CN" altLang="en-US" dirty="0"/>
              <a:t>- 统一解决数据格式不一致性</a:t>
            </a:r>
          </a:p>
          <a:p>
            <a:endParaRPr lang="zh-CN" altLang="en-US" dirty="0"/>
          </a:p>
          <a:p>
            <a:r>
              <a:rPr lang="zh-CN" altLang="en-US" dirty="0"/>
              <a:t>插件模块</a:t>
            </a:r>
          </a:p>
          <a:p>
            <a:r>
              <a:rPr lang="zh-CN" altLang="en-US" dirty="0"/>
              <a:t>负责</a:t>
            </a:r>
          </a:p>
          <a:p>
            <a:r>
              <a:rPr lang="zh-CN" altLang="en-US" dirty="0"/>
              <a:t>- 所有懒加载插件的即时声明</a:t>
            </a:r>
          </a:p>
          <a:p>
            <a:r>
              <a:rPr lang="zh-CN" altLang="en-US" dirty="0"/>
              <a:t>- 所有懒加载插件的统一配置</a:t>
            </a:r>
          </a:p>
          <a:p>
            <a:endParaRPr lang="zh-CN" altLang="en-US" dirty="0"/>
          </a:p>
          <a:p>
            <a:r>
              <a:rPr lang="zh-CN" altLang="en-US" dirty="0"/>
              <a:t>路由模块</a:t>
            </a:r>
          </a:p>
          <a:p>
            <a:r>
              <a:rPr lang="zh-CN" altLang="en-US" dirty="0"/>
              <a:t>负责</a:t>
            </a:r>
          </a:p>
          <a:p>
            <a:r>
              <a:rPr lang="zh-CN" altLang="en-US" dirty="0"/>
              <a:t>- 方便简易的管理所有业务页面</a:t>
            </a:r>
          </a:p>
          <a:p>
            <a:r>
              <a:rPr lang="zh-CN" altLang="en-US" dirty="0"/>
              <a:t>- 任何业务页面的跳转鉴权</a:t>
            </a:r>
          </a:p>
          <a:p>
            <a:r>
              <a:rPr lang="zh-CN" altLang="en-US" dirty="0"/>
              <a:t>- 树形目录的节点管理</a:t>
            </a:r>
          </a:p>
          <a:p>
            <a:r>
              <a:rPr lang="zh-CN" altLang="en-US" dirty="0"/>
              <a:t>- 为各种需要路由信息的组件提供信息 如面包屑/历史标签/title管理 等</a:t>
            </a:r>
          </a:p>
          <a:p>
            <a:endParaRPr lang="zh-CN" altLang="en-US" dirty="0"/>
          </a:p>
          <a:p>
            <a:r>
              <a:rPr lang="zh-CN" altLang="en-US" dirty="0"/>
              <a:t>状态模块</a:t>
            </a:r>
          </a:p>
          <a:p>
            <a:r>
              <a:rPr lang="zh-CN" altLang="en-US" dirty="0"/>
              <a:t>负责</a:t>
            </a:r>
          </a:p>
          <a:p>
            <a:r>
              <a:rPr lang="zh-CN" altLang="en-US" dirty="0"/>
              <a:t>- 系统操作 如切换语言/切换主题</a:t>
            </a:r>
          </a:p>
          <a:p>
            <a:r>
              <a:rPr lang="zh-CN" altLang="en-US" dirty="0"/>
              <a:t>- 登陆管理员的各种操作</a:t>
            </a:r>
          </a:p>
          <a:p>
            <a:r>
              <a:rPr lang="zh-CN" altLang="en-US" dirty="0"/>
              <a:t>- 各种组件的通信管理</a:t>
            </a:r>
          </a:p>
          <a:p>
            <a:endParaRPr lang="zh-CN" altLang="en-US" dirty="0"/>
          </a:p>
          <a:p>
            <a:r>
              <a:rPr lang="zh-CN" altLang="en-US" dirty="0"/>
              <a:t>公共样式模块</a:t>
            </a:r>
          </a:p>
          <a:p>
            <a:r>
              <a:rPr lang="zh-CN" altLang="en-US" dirty="0"/>
              <a:t>负责</a:t>
            </a:r>
          </a:p>
          <a:p>
            <a:r>
              <a:rPr lang="zh-CN" altLang="en-US" dirty="0"/>
              <a:t>- 登录注册主页等单独样式</a:t>
            </a:r>
          </a:p>
          <a:p>
            <a:r>
              <a:rPr lang="zh-CN" altLang="en-US" dirty="0"/>
              <a:t>- UI框架复写样式</a:t>
            </a:r>
          </a:p>
          <a:p>
            <a:r>
              <a:rPr lang="zh-CN" altLang="en-US" dirty="0"/>
              <a:t>- 特殊的常用样式 指一些漂亮的小技巧</a:t>
            </a:r>
          </a:p>
          <a:p>
            <a:endParaRPr lang="zh-CN" altLang="en-US" dirty="0"/>
          </a:p>
          <a:p>
            <a:r>
              <a:rPr lang="zh-CN" altLang="en-US" dirty="0"/>
              <a:t>公共方法模块</a:t>
            </a:r>
          </a:p>
          <a:p>
            <a:r>
              <a:rPr lang="zh-CN" altLang="en-US" dirty="0"/>
              <a:t>负责</a:t>
            </a:r>
          </a:p>
          <a:p>
            <a:r>
              <a:rPr lang="zh-CN" altLang="en-US" dirty="0"/>
              <a:t>- UI框架的常用操作 如错误提示/信息确认/保存url参数等</a:t>
            </a:r>
          </a:p>
          <a:p>
            <a:r>
              <a:rPr lang="zh-CN" altLang="en-US" dirty="0"/>
              <a:t>- 常用的js操作 均有对应的单元测试检验</a:t>
            </a:r>
          </a:p>
          <a:p>
            <a:endParaRPr lang="zh-CN" altLang="en-US" dirty="0"/>
          </a:p>
          <a:p>
            <a:r>
              <a:rPr lang="zh-CN" altLang="en-US" dirty="0"/>
              <a:t>全局控制模块</a:t>
            </a:r>
          </a:p>
          <a:p>
            <a:r>
              <a:rPr lang="zh-CN" altLang="en-US" dirty="0"/>
              <a:t>负责</a:t>
            </a:r>
          </a:p>
          <a:p>
            <a:r>
              <a:rPr lang="zh-CN" altLang="en-US" dirty="0"/>
              <a:t>- 负责如 短信发送间隔时间/console开关/错误信息收集上报 等全局参数</a:t>
            </a:r>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如图 如果相同内容的代码集中在了一起 那么评审工作就炒鸡的一目了然了</a:t>
            </a:r>
          </a:p>
          <a:p>
            <a:endParaRPr lang="zh-CN" altLang="en-US">
              <a:sym typeface="+mn-ea"/>
            </a:endParaRPr>
          </a:p>
          <a:p>
            <a:r>
              <a:rPr lang="zh-CN" altLang="en-US">
                <a:sym typeface="+mn-ea"/>
              </a:rPr>
              <a:t>如果 我要做一个梯子 在家找锤子电钻 找说明书 找木材 判断合不合适</a:t>
            </a:r>
          </a:p>
          <a:p>
            <a:r>
              <a:rPr lang="zh-CN" altLang="en-US">
                <a:sym typeface="+mn-ea"/>
              </a:rPr>
              <a:t> </a:t>
            </a:r>
          </a:p>
          <a:p>
            <a:r>
              <a:rPr lang="zh-CN" altLang="en-US">
                <a:sym typeface="+mn-ea"/>
              </a:rPr>
              <a:t>为啥不考虑一下 去木材市场做 那里有老师傅 还有现成的梯子供参考 更爽的是去木材市场做个梯子的活完全可以外包给别人</a:t>
            </a:r>
          </a:p>
          <a:p>
            <a:endParaRPr lang="zh-CN" altLang="en-US">
              <a:sym typeface="+mn-ea"/>
            </a:endParaRPr>
          </a:p>
          <a:p>
            <a:r>
              <a:rPr lang="zh-CN" altLang="en-US">
                <a:sym typeface="+mn-ea"/>
              </a:rPr>
              <a:t> </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如图 如果相同内容的代码集中在了一起 那么评审工作就炒鸡的一目了然了</a:t>
            </a:r>
          </a:p>
          <a:p>
            <a:endParaRPr lang="zh-CN" altLang="en-US">
              <a:sym typeface="+mn-ea"/>
            </a:endParaRPr>
          </a:p>
          <a:p>
            <a:r>
              <a:rPr lang="zh-CN" altLang="en-US">
                <a:sym typeface="+mn-ea"/>
              </a:rPr>
              <a:t>如果 我要做一个梯子 在家找锤子电钻 找说明书 找木材 判断合不合适</a:t>
            </a:r>
          </a:p>
          <a:p>
            <a:r>
              <a:rPr lang="zh-CN" altLang="en-US">
                <a:sym typeface="+mn-ea"/>
              </a:rPr>
              <a:t> </a:t>
            </a:r>
          </a:p>
          <a:p>
            <a:r>
              <a:rPr lang="zh-CN" altLang="en-US">
                <a:sym typeface="+mn-ea"/>
              </a:rPr>
              <a:t>为啥不考虑一下 去木材市场做 那里有老师傅 还有现成的梯子供参考 更爽的是去木材市场做个梯子的活完全可以外包给别人</a:t>
            </a:r>
          </a:p>
          <a:p>
            <a:endParaRPr lang="zh-CN" altLang="en-US">
              <a:sym typeface="+mn-ea"/>
            </a:endParaRPr>
          </a:p>
          <a:p>
            <a:r>
              <a:rPr lang="zh-CN" altLang="en-US">
                <a:sym typeface="+mn-ea"/>
              </a:rPr>
              <a:t> </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我有强迫症</a:t>
            </a:r>
          </a:p>
          <a:p>
            <a:endParaRPr lang="zh-CN" altLang="en-US"/>
          </a:p>
          <a:p>
            <a:r>
              <a:rPr lang="zh-CN" altLang="en-US"/>
              <a:t>我的代码条理分明</a:t>
            </a:r>
          </a:p>
          <a:p>
            <a:endParaRPr lang="zh-CN" altLang="en-US"/>
          </a:p>
          <a:p>
            <a:r>
              <a:rPr lang="zh-CN" altLang="en-US"/>
              <a:t>后来的你即便没有强迫症</a:t>
            </a:r>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我有强迫症</a:t>
            </a:r>
          </a:p>
          <a:p>
            <a:endParaRPr lang="zh-CN" altLang="en-US"/>
          </a:p>
          <a:p>
            <a:r>
              <a:rPr lang="zh-CN" altLang="en-US"/>
              <a:t>我的代码条理分明</a:t>
            </a:r>
          </a:p>
          <a:p>
            <a:endParaRPr lang="zh-CN" altLang="en-US"/>
          </a:p>
          <a:p>
            <a:r>
              <a:rPr lang="zh-CN" altLang="en-US"/>
              <a:t>后来的你即便没有强迫症</a:t>
            </a:r>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我有强迫症</a:t>
            </a:r>
          </a:p>
          <a:p>
            <a:endParaRPr lang="zh-CN" altLang="en-US"/>
          </a:p>
          <a:p>
            <a:r>
              <a:rPr lang="zh-CN" altLang="en-US"/>
              <a:t>我的代码条理分明</a:t>
            </a:r>
          </a:p>
          <a:p>
            <a:endParaRPr lang="zh-CN" altLang="en-US"/>
          </a:p>
          <a:p>
            <a:r>
              <a:rPr lang="zh-CN" altLang="en-US"/>
              <a:t>后来的你即便没有强迫症</a:t>
            </a:r>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大白话就是 各干各的</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讲解要点</a:t>
            </a:r>
            <a:endParaRPr lang="zh-CN" altLang="en-US"/>
          </a:p>
          <a:p>
            <a:endParaRPr lang="zh-CN" altLang="en-US"/>
          </a:p>
          <a:p>
            <a:r>
              <a:rPr lang="zh-CN" altLang="en-US"/>
              <a:t>看一个项目的编码好坏的评判标准之一  </a:t>
            </a:r>
            <a:r>
              <a:rPr lang="en-US" altLang="zh-CN"/>
              <a:t>-- </a:t>
            </a:r>
            <a:r>
              <a:rPr lang="zh-CN" altLang="en-US"/>
              <a:t>好入手 好维护</a:t>
            </a:r>
          </a:p>
          <a:p>
            <a:endParaRPr lang="zh-CN" altLang="en-US"/>
          </a:p>
          <a:p>
            <a:r>
              <a:rPr lang="zh-CN" altLang="en-US"/>
              <a:t>所以本次改革的目标 是</a:t>
            </a:r>
          </a:p>
          <a:p>
            <a:endParaRPr lang="zh-CN" altLang="en-US"/>
          </a:p>
          <a:p>
            <a:r>
              <a:rPr lang="en-US" altLang="zh-CN"/>
              <a:t>1 </a:t>
            </a:r>
            <a:r>
              <a:rPr lang="zh-CN" altLang="en-US"/>
              <a:t>一眼就明了 代码经过验证很可靠  明了并不是说代码写的炒鸡好 重点是注释足够</a:t>
            </a:r>
            <a:endParaRPr lang="en-US" altLang="zh-CN"/>
          </a:p>
          <a:p>
            <a:r>
              <a:rPr lang="en-US" altLang="zh-CN"/>
              <a:t>2 </a:t>
            </a:r>
            <a:r>
              <a:rPr lang="zh-CN" altLang="en-US"/>
              <a:t>想加载就加载 想去掉就去掉</a:t>
            </a:r>
            <a:endParaRPr lang="en-US" altLang="zh-CN"/>
          </a:p>
          <a:p>
            <a:r>
              <a:rPr lang="en-US" altLang="zh-CN"/>
              <a:t>3 </a:t>
            </a:r>
            <a:r>
              <a:rPr lang="zh-CN" altLang="en-US"/>
              <a:t>相同的功能 相同的流程 相同的校验方式 相同的起名定义 等等 想抄就吵 </a:t>
            </a:r>
          </a:p>
        </p:txBody>
      </p:sp>
      <p:sp>
        <p:nvSpPr>
          <p:cNvPr id="4" name="灯片编号占位符 3"/>
          <p:cNvSpPr>
            <a:spLocks noGrp="1"/>
          </p:cNvSpPr>
          <p:nvPr>
            <p:ph type="sldNum" sz="quarter" idx="5"/>
          </p:nvPr>
        </p:nvSpPr>
        <p:spPr/>
        <p:txBody>
          <a:bodyPr/>
          <a:lstStyle/>
          <a:p>
            <a:fld id="{67695D80-81E5-4A27-8FB4-38592ED0CDB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术业有专攻</a:t>
            </a:r>
          </a:p>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术业有专攻</a:t>
            </a:r>
          </a:p>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术业有专攻</a:t>
            </a:r>
          </a:p>
          <a:p>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a:t>
            </a:r>
            <a:r>
              <a:rPr lang="zh-CN" altLang="en-US"/>
              <a:t>混合逻辑的代码就像是一个梯子 联系紧密 一节出问题 都得捋一遍</a:t>
            </a:r>
          </a:p>
          <a:p>
            <a:endParaRPr lang="zh-CN" altLang="en-US"/>
          </a:p>
          <a:p>
            <a:r>
              <a:rPr lang="en-US" altLang="zh-CN"/>
              <a:t>2 </a:t>
            </a:r>
            <a:r>
              <a:rPr lang="zh-CN" altLang="en-US"/>
              <a:t>拆分逻辑的代码就像是一段楼梯 那里坏了修哪里 不用担心影响其他模块</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p>
          <a:p>
            <a:r>
              <a:rPr lang="zh-CN" altLang="en-US" dirty="0"/>
              <a:t>负责</a:t>
            </a:r>
          </a:p>
          <a:p>
            <a:r>
              <a:rPr lang="zh-CN" altLang="en-US" dirty="0"/>
              <a:t>- 首页/登录注册/各种业务页面</a:t>
            </a:r>
          </a:p>
          <a:p>
            <a:endParaRPr lang="zh-CN" altLang="en-US" dirty="0"/>
          </a:p>
          <a:p>
            <a:r>
              <a:rPr lang="zh-CN" altLang="en-US" dirty="0"/>
              <a:t>接口模块</a:t>
            </a:r>
          </a:p>
          <a:p>
            <a:r>
              <a:rPr lang="zh-CN" altLang="en-US" dirty="0"/>
              <a:t>负责</a:t>
            </a:r>
          </a:p>
          <a:p>
            <a:r>
              <a:rPr lang="zh-CN" altLang="en-US" dirty="0"/>
              <a:t>- 增删改查逻辑相关的对接</a:t>
            </a:r>
          </a:p>
          <a:p>
            <a:r>
              <a:rPr lang="zh-CN" altLang="en-US" dirty="0"/>
              <a:t>- 剥离接口的开发与业务页面的开发</a:t>
            </a:r>
          </a:p>
          <a:p>
            <a:r>
              <a:rPr lang="zh-CN" altLang="en-US" dirty="0"/>
              <a:t>- 统一解决数据格式不一致性</a:t>
            </a:r>
          </a:p>
          <a:p>
            <a:endParaRPr lang="zh-CN" altLang="en-US" dirty="0"/>
          </a:p>
          <a:p>
            <a:r>
              <a:rPr lang="zh-CN" altLang="en-US" dirty="0"/>
              <a:t>插件模块</a:t>
            </a:r>
          </a:p>
          <a:p>
            <a:r>
              <a:rPr lang="zh-CN" altLang="en-US" dirty="0"/>
              <a:t>负责</a:t>
            </a:r>
          </a:p>
          <a:p>
            <a:r>
              <a:rPr lang="zh-CN" altLang="en-US" dirty="0"/>
              <a:t>- 所有懒加载插件的即时声明</a:t>
            </a:r>
          </a:p>
          <a:p>
            <a:r>
              <a:rPr lang="zh-CN" altLang="en-US" dirty="0"/>
              <a:t>- 所有懒加载插件的统一配置</a:t>
            </a:r>
          </a:p>
          <a:p>
            <a:endParaRPr lang="zh-CN" altLang="en-US" dirty="0"/>
          </a:p>
          <a:p>
            <a:r>
              <a:rPr lang="zh-CN" altLang="en-US" dirty="0"/>
              <a:t>路由模块</a:t>
            </a:r>
          </a:p>
          <a:p>
            <a:r>
              <a:rPr lang="zh-CN" altLang="en-US" dirty="0"/>
              <a:t>负责</a:t>
            </a:r>
          </a:p>
          <a:p>
            <a:r>
              <a:rPr lang="zh-CN" altLang="en-US" dirty="0"/>
              <a:t>- 方便简易的管理所有业务页面</a:t>
            </a:r>
          </a:p>
          <a:p>
            <a:r>
              <a:rPr lang="zh-CN" altLang="en-US" dirty="0"/>
              <a:t>- 任何业务页面的跳转鉴权</a:t>
            </a:r>
          </a:p>
          <a:p>
            <a:r>
              <a:rPr lang="zh-CN" altLang="en-US" dirty="0"/>
              <a:t>- 树形目录的节点管理</a:t>
            </a:r>
          </a:p>
          <a:p>
            <a:r>
              <a:rPr lang="zh-CN" altLang="en-US" dirty="0"/>
              <a:t>- 为各种需要路由信息的组件提供信息 如面包屑/历史标签/title管理 等</a:t>
            </a:r>
          </a:p>
          <a:p>
            <a:endParaRPr lang="zh-CN" altLang="en-US" dirty="0"/>
          </a:p>
          <a:p>
            <a:r>
              <a:rPr lang="zh-CN" altLang="en-US" dirty="0"/>
              <a:t>状态模块</a:t>
            </a:r>
          </a:p>
          <a:p>
            <a:r>
              <a:rPr lang="zh-CN" altLang="en-US" dirty="0"/>
              <a:t>负责</a:t>
            </a:r>
          </a:p>
          <a:p>
            <a:r>
              <a:rPr lang="zh-CN" altLang="en-US" dirty="0"/>
              <a:t>- 系统操作 如切换语言/切换主题</a:t>
            </a:r>
          </a:p>
          <a:p>
            <a:r>
              <a:rPr lang="zh-CN" altLang="en-US" dirty="0"/>
              <a:t>- 登陆管理员的各种操作</a:t>
            </a:r>
          </a:p>
          <a:p>
            <a:r>
              <a:rPr lang="zh-CN" altLang="en-US" dirty="0"/>
              <a:t>- 各种组件的通信管理</a:t>
            </a:r>
          </a:p>
          <a:p>
            <a:endParaRPr lang="zh-CN" altLang="en-US" dirty="0"/>
          </a:p>
          <a:p>
            <a:r>
              <a:rPr lang="zh-CN" altLang="en-US" dirty="0"/>
              <a:t>公共样式模块</a:t>
            </a:r>
          </a:p>
          <a:p>
            <a:r>
              <a:rPr lang="zh-CN" altLang="en-US" dirty="0"/>
              <a:t>负责</a:t>
            </a:r>
          </a:p>
          <a:p>
            <a:r>
              <a:rPr lang="zh-CN" altLang="en-US" dirty="0"/>
              <a:t>- 登录注册主页等单独样式</a:t>
            </a:r>
          </a:p>
          <a:p>
            <a:r>
              <a:rPr lang="zh-CN" altLang="en-US" dirty="0"/>
              <a:t>- UI框架复写样式</a:t>
            </a:r>
          </a:p>
          <a:p>
            <a:r>
              <a:rPr lang="zh-CN" altLang="en-US" dirty="0"/>
              <a:t>- 特殊的常用样式 指一些漂亮的小技巧</a:t>
            </a:r>
          </a:p>
          <a:p>
            <a:endParaRPr lang="zh-CN" altLang="en-US" dirty="0"/>
          </a:p>
          <a:p>
            <a:r>
              <a:rPr lang="zh-CN" altLang="en-US" dirty="0"/>
              <a:t>公共方法模块</a:t>
            </a:r>
          </a:p>
          <a:p>
            <a:r>
              <a:rPr lang="zh-CN" altLang="en-US" dirty="0"/>
              <a:t>负责</a:t>
            </a:r>
          </a:p>
          <a:p>
            <a:r>
              <a:rPr lang="zh-CN" altLang="en-US" dirty="0"/>
              <a:t>- UI框架的常用操作 如错误提示/信息确认/保存url参数等</a:t>
            </a:r>
          </a:p>
          <a:p>
            <a:r>
              <a:rPr lang="zh-CN" altLang="en-US" dirty="0"/>
              <a:t>- 常用的js操作 均有对应的单元测试检验</a:t>
            </a:r>
          </a:p>
          <a:p>
            <a:endParaRPr lang="zh-CN" altLang="en-US" dirty="0"/>
          </a:p>
          <a:p>
            <a:r>
              <a:rPr lang="zh-CN" altLang="en-US" dirty="0"/>
              <a:t>全局控制模块</a:t>
            </a:r>
          </a:p>
          <a:p>
            <a:r>
              <a:rPr lang="zh-CN" altLang="en-US" dirty="0"/>
              <a:t>负责</a:t>
            </a:r>
          </a:p>
          <a:p>
            <a:r>
              <a:rPr lang="zh-CN" altLang="en-US" dirty="0"/>
              <a:t>- 负责如 短信发送间隔时间/console开关/错误信息收集上报 等全局参数</a:t>
            </a:r>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代码这里 讲究的不是权利 是责任</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一群妖怪盖房子</a:t>
            </a:r>
          </a:p>
          <a:p>
            <a:r>
              <a:rPr lang="zh-CN" altLang="en-US"/>
              <a:t>洋葱头妖怪头领因为长的高大, 一只手就能搞定了盖房子的事情,</a:t>
            </a:r>
          </a:p>
          <a:p>
            <a:r>
              <a:rPr lang="zh-CN" altLang="en-US"/>
              <a:t>但是他懒他不干 于是所有他手下的洋葱头小喽啰每人拿一块砖头哼哧哼哧的盖房子</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p>
          <a:p>
            <a:r>
              <a:rPr lang="zh-CN" altLang="en-US"/>
              <a:t>如果两个人相互需求很高的话，这两个人就很难离开彼此。独立性差。即耦合度高。</a:t>
            </a:r>
          </a:p>
          <a:p>
            <a:r>
              <a:rPr lang="zh-CN" altLang="en-US"/>
              <a:t>两个人都能独立工作，对对方的需求比较低，不需要对方的帮助也可以完成工作。关联度比较低，耦合度低。</a:t>
            </a:r>
          </a:p>
          <a:p>
            <a:r>
              <a:rPr lang="zh-CN" altLang="en-US"/>
              <a:t>更简单说的说就是，相互之间的联系是否紧密。</a:t>
            </a:r>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p>
          <a:p>
            <a:r>
              <a:rPr lang="zh-CN" altLang="en-US"/>
              <a:t>如果两个人相互需求很高的话，这两个人就很难离开彼此。独立性差。即耦合度高。</a:t>
            </a:r>
          </a:p>
          <a:p>
            <a:r>
              <a:rPr lang="zh-CN" altLang="en-US"/>
              <a:t>两个人都能独立工作，对对方的需求比较低，不需要对方的帮助也可以完成工作。关联度比较低，耦合度低。</a:t>
            </a:r>
          </a:p>
          <a:p>
            <a:r>
              <a:rPr lang="zh-CN" altLang="en-US"/>
              <a:t>更简单说的说就是，相互之间的联系是否紧密。</a:t>
            </a:r>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讲解要点</a:t>
            </a:r>
            <a:endParaRPr lang="zh-CN" altLang="en-US"/>
          </a:p>
          <a:p>
            <a:endParaRPr lang="zh-CN" altLang="en-US"/>
          </a:p>
          <a:p>
            <a:r>
              <a:rPr lang="zh-CN" altLang="en-US"/>
              <a:t>看一个项目的编码好坏的评判标准之一  </a:t>
            </a:r>
            <a:r>
              <a:rPr lang="en-US" altLang="zh-CN"/>
              <a:t>-- </a:t>
            </a:r>
            <a:r>
              <a:rPr lang="zh-CN" altLang="en-US"/>
              <a:t>好入手 好维护</a:t>
            </a:r>
          </a:p>
          <a:p>
            <a:endParaRPr lang="zh-CN" altLang="en-US"/>
          </a:p>
          <a:p>
            <a:r>
              <a:rPr lang="zh-CN" altLang="en-US"/>
              <a:t>所以本次改革的目标 是</a:t>
            </a:r>
          </a:p>
          <a:p>
            <a:endParaRPr lang="zh-CN" altLang="en-US"/>
          </a:p>
          <a:p>
            <a:r>
              <a:rPr lang="en-US" altLang="zh-CN"/>
              <a:t>1 </a:t>
            </a:r>
            <a:r>
              <a:rPr lang="zh-CN" altLang="en-US"/>
              <a:t>一眼就明了 代码经过验证很可靠  明了并不是说代码写的炒鸡好 重点是注释足够</a:t>
            </a:r>
            <a:endParaRPr lang="en-US" altLang="zh-CN"/>
          </a:p>
          <a:p>
            <a:r>
              <a:rPr lang="en-US" altLang="zh-CN"/>
              <a:t>2 </a:t>
            </a:r>
            <a:r>
              <a:rPr lang="zh-CN" altLang="en-US"/>
              <a:t>想加载就加载 想去掉就去掉</a:t>
            </a:r>
            <a:endParaRPr lang="en-US" altLang="zh-CN"/>
          </a:p>
          <a:p>
            <a:r>
              <a:rPr lang="en-US" altLang="zh-CN"/>
              <a:t>3 </a:t>
            </a:r>
            <a:r>
              <a:rPr lang="zh-CN" altLang="en-US"/>
              <a:t>相同的功能 相同的流程 相同的校验方式 相同的起名定义 等等 想抄就吵 </a:t>
            </a:r>
          </a:p>
        </p:txBody>
      </p:sp>
      <p:sp>
        <p:nvSpPr>
          <p:cNvPr id="4" name="灯片编号占位符 3"/>
          <p:cNvSpPr>
            <a:spLocks noGrp="1"/>
          </p:cNvSpPr>
          <p:nvPr>
            <p:ph type="sldNum" sz="quarter" idx="5"/>
          </p:nvPr>
        </p:nvSpPr>
        <p:spPr/>
        <p:txBody>
          <a:bodyPr/>
          <a:lstStyle/>
          <a:p>
            <a:fld id="{67695D80-81E5-4A27-8FB4-38592ED0CDB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p>
          <a:p>
            <a:r>
              <a:rPr lang="zh-CN" altLang="en-US" dirty="0"/>
              <a:t>负责</a:t>
            </a:r>
          </a:p>
          <a:p>
            <a:r>
              <a:rPr lang="zh-CN" altLang="en-US" dirty="0"/>
              <a:t>- 首页/登录注册/各种业务页面</a:t>
            </a:r>
          </a:p>
          <a:p>
            <a:endParaRPr lang="zh-CN" altLang="en-US" dirty="0"/>
          </a:p>
          <a:p>
            <a:r>
              <a:rPr lang="zh-CN" altLang="en-US" dirty="0"/>
              <a:t>接口模块</a:t>
            </a:r>
          </a:p>
          <a:p>
            <a:r>
              <a:rPr lang="zh-CN" altLang="en-US" dirty="0"/>
              <a:t>负责</a:t>
            </a:r>
          </a:p>
          <a:p>
            <a:r>
              <a:rPr lang="zh-CN" altLang="en-US" dirty="0"/>
              <a:t>- 增删改查逻辑相关的对接</a:t>
            </a:r>
          </a:p>
          <a:p>
            <a:r>
              <a:rPr lang="zh-CN" altLang="en-US" dirty="0"/>
              <a:t>- 剥离接口的开发与业务页面的开发</a:t>
            </a:r>
          </a:p>
          <a:p>
            <a:r>
              <a:rPr lang="zh-CN" altLang="en-US" dirty="0"/>
              <a:t>- 统一解决数据格式不一致性</a:t>
            </a:r>
          </a:p>
          <a:p>
            <a:endParaRPr lang="zh-CN" altLang="en-US" dirty="0"/>
          </a:p>
          <a:p>
            <a:r>
              <a:rPr lang="zh-CN" altLang="en-US" dirty="0"/>
              <a:t>插件模块</a:t>
            </a:r>
          </a:p>
          <a:p>
            <a:r>
              <a:rPr lang="zh-CN" altLang="en-US" dirty="0"/>
              <a:t>负责</a:t>
            </a:r>
          </a:p>
          <a:p>
            <a:r>
              <a:rPr lang="zh-CN" altLang="en-US" dirty="0"/>
              <a:t>- 所有懒加载插件的即时声明</a:t>
            </a:r>
          </a:p>
          <a:p>
            <a:r>
              <a:rPr lang="zh-CN" altLang="en-US" dirty="0"/>
              <a:t>- 所有懒加载插件的统一配置</a:t>
            </a:r>
          </a:p>
          <a:p>
            <a:endParaRPr lang="zh-CN" altLang="en-US" dirty="0"/>
          </a:p>
          <a:p>
            <a:r>
              <a:rPr lang="zh-CN" altLang="en-US" dirty="0"/>
              <a:t>路由模块</a:t>
            </a:r>
          </a:p>
          <a:p>
            <a:r>
              <a:rPr lang="zh-CN" altLang="en-US" dirty="0"/>
              <a:t>负责</a:t>
            </a:r>
          </a:p>
          <a:p>
            <a:r>
              <a:rPr lang="zh-CN" altLang="en-US" dirty="0"/>
              <a:t>- 方便简易的管理所有业务页面</a:t>
            </a:r>
          </a:p>
          <a:p>
            <a:r>
              <a:rPr lang="zh-CN" altLang="en-US" dirty="0"/>
              <a:t>- 任何业务页面的跳转鉴权</a:t>
            </a:r>
          </a:p>
          <a:p>
            <a:r>
              <a:rPr lang="zh-CN" altLang="en-US" dirty="0"/>
              <a:t>- 树形目录的节点管理</a:t>
            </a:r>
          </a:p>
          <a:p>
            <a:r>
              <a:rPr lang="zh-CN" altLang="en-US" dirty="0"/>
              <a:t>- 为各种需要路由信息的组件提供信息 如面包屑/历史标签/title管理 等</a:t>
            </a:r>
          </a:p>
          <a:p>
            <a:endParaRPr lang="zh-CN" altLang="en-US" dirty="0"/>
          </a:p>
          <a:p>
            <a:r>
              <a:rPr lang="zh-CN" altLang="en-US" dirty="0"/>
              <a:t>状态模块</a:t>
            </a:r>
          </a:p>
          <a:p>
            <a:r>
              <a:rPr lang="zh-CN" altLang="en-US" dirty="0"/>
              <a:t>负责</a:t>
            </a:r>
          </a:p>
          <a:p>
            <a:r>
              <a:rPr lang="zh-CN" altLang="en-US" dirty="0"/>
              <a:t>- 系统操作 如切换语言/切换主题</a:t>
            </a:r>
          </a:p>
          <a:p>
            <a:r>
              <a:rPr lang="zh-CN" altLang="en-US" dirty="0"/>
              <a:t>- 登陆管理员的各种操作</a:t>
            </a:r>
          </a:p>
          <a:p>
            <a:r>
              <a:rPr lang="zh-CN" altLang="en-US" dirty="0"/>
              <a:t>- 各种组件的通信管理</a:t>
            </a:r>
          </a:p>
          <a:p>
            <a:endParaRPr lang="zh-CN" altLang="en-US" dirty="0"/>
          </a:p>
          <a:p>
            <a:r>
              <a:rPr lang="zh-CN" altLang="en-US" dirty="0"/>
              <a:t>公共样式模块</a:t>
            </a:r>
          </a:p>
          <a:p>
            <a:r>
              <a:rPr lang="zh-CN" altLang="en-US" dirty="0"/>
              <a:t>负责</a:t>
            </a:r>
          </a:p>
          <a:p>
            <a:r>
              <a:rPr lang="zh-CN" altLang="en-US" dirty="0"/>
              <a:t>- 登录注册主页等单独样式</a:t>
            </a:r>
          </a:p>
          <a:p>
            <a:r>
              <a:rPr lang="zh-CN" altLang="en-US" dirty="0"/>
              <a:t>- UI框架复写样式</a:t>
            </a:r>
          </a:p>
          <a:p>
            <a:r>
              <a:rPr lang="zh-CN" altLang="en-US" dirty="0"/>
              <a:t>- 特殊的常用样式 指一些漂亮的小技巧</a:t>
            </a:r>
          </a:p>
          <a:p>
            <a:endParaRPr lang="zh-CN" altLang="en-US" dirty="0"/>
          </a:p>
          <a:p>
            <a:r>
              <a:rPr lang="zh-CN" altLang="en-US" dirty="0"/>
              <a:t>公共方法模块</a:t>
            </a:r>
          </a:p>
          <a:p>
            <a:r>
              <a:rPr lang="zh-CN" altLang="en-US" dirty="0"/>
              <a:t>负责</a:t>
            </a:r>
          </a:p>
          <a:p>
            <a:r>
              <a:rPr lang="zh-CN" altLang="en-US" dirty="0"/>
              <a:t>- UI框架的常用操作 如错误提示/信息确认/保存url参数等</a:t>
            </a:r>
          </a:p>
          <a:p>
            <a:r>
              <a:rPr lang="zh-CN" altLang="en-US" dirty="0"/>
              <a:t>- 常用的js操作 均有对应的单元测试检验</a:t>
            </a:r>
          </a:p>
          <a:p>
            <a:endParaRPr lang="zh-CN" altLang="en-US" dirty="0"/>
          </a:p>
          <a:p>
            <a:r>
              <a:rPr lang="zh-CN" altLang="en-US" dirty="0"/>
              <a:t>全局控制模块</a:t>
            </a:r>
          </a:p>
          <a:p>
            <a:r>
              <a:rPr lang="zh-CN" altLang="en-US" dirty="0"/>
              <a:t>负责</a:t>
            </a:r>
          </a:p>
          <a:p>
            <a:r>
              <a:rPr lang="zh-CN" altLang="en-US" dirty="0"/>
              <a:t>- 负责如 短信发送间隔时间/console开关/错误信息收集上报 等全局参数</a:t>
            </a:r>
          </a:p>
        </p:txBody>
      </p:sp>
      <p:sp>
        <p:nvSpPr>
          <p:cNvPr id="4" name="灯片编号占位符 3"/>
          <p:cNvSpPr>
            <a:spLocks noGrp="1"/>
          </p:cNvSpPr>
          <p:nvPr>
            <p:ph type="sldNum" sz="quarter" idx="10"/>
          </p:nvPr>
        </p:nvSpPr>
        <p:spPr/>
        <p:txBody>
          <a:bodyPr/>
          <a:lstStyle/>
          <a:p>
            <a:fld id="{4E38F04A-84B0-4E5D-A1A7-EE43D6EF2A66}"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哪个模块都可以轻易被加入或者代替或者取消</a:t>
            </a:r>
          </a:p>
          <a:p>
            <a:r>
              <a:rPr lang="en-US" altLang="zh-CN"/>
              <a:t>2 </a:t>
            </a:r>
            <a:r>
              <a:rPr lang="zh-CN" altLang="en-US"/>
              <a:t>相同的代码堆在一起</a:t>
            </a:r>
          </a:p>
          <a:p>
            <a:r>
              <a:rPr lang="en-US" altLang="zh-CN"/>
              <a:t>3 </a:t>
            </a:r>
            <a:r>
              <a:rPr lang="zh-CN" altLang="en-US"/>
              <a:t>达成一种 遇到某个问题直觉就能判断出是哪个模块搞的鬼</a:t>
            </a:r>
          </a:p>
          <a:p>
            <a:r>
              <a:rPr lang="en-US" altLang="zh-CN"/>
              <a:t>4 </a:t>
            </a:r>
            <a:r>
              <a:rPr lang="zh-CN" altLang="en-US"/>
              <a:t>大人物负责大方向 小人物负责小细节</a:t>
            </a:r>
          </a:p>
        </p:txBody>
      </p:sp>
      <p:sp>
        <p:nvSpPr>
          <p:cNvPr id="4" name="灯片编号占位符 3"/>
          <p:cNvSpPr>
            <a:spLocks noGrp="1"/>
          </p:cNvSpPr>
          <p:nvPr>
            <p:ph type="sldNum" sz="quarter" idx="5"/>
          </p:nvPr>
        </p:nvSpPr>
        <p:spPr/>
        <p:txBody>
          <a:bodyPr/>
          <a:lstStyle/>
          <a:p>
            <a:fld id="{67695D80-81E5-4A27-8FB4-38592ED0CDB3}"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哪个模块都可以轻易被加入或者代替或者取消</a:t>
            </a:r>
          </a:p>
          <a:p>
            <a:endParaRPr lang="en-US" altLang="zh-CN">
              <a:sym typeface="+mn-ea"/>
            </a:endParaRPr>
          </a:p>
          <a:p>
            <a:r>
              <a:rPr lang="en-US" altLang="zh-CN">
                <a:sym typeface="+mn-ea"/>
              </a:rPr>
              <a:t>高内聚低耦合，软件工程中的概念</a:t>
            </a:r>
          </a:p>
          <a:p>
            <a:endParaRPr lang="en-US" altLang="zh-CN">
              <a:sym typeface="+mn-ea"/>
            </a:endParaRPr>
          </a:p>
          <a:p>
            <a:r>
              <a:rPr lang="zh-CN" altLang="en-US">
                <a:sym typeface="+mn-ea"/>
              </a:rPr>
              <a:t>专业名词 低耦合度</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p>
          <a:p>
            <a:r>
              <a:rPr lang="zh-CN" altLang="en-US"/>
              <a:t>如果两个人相互需求很高的话，这两个人就很难离开彼此。独立性差。即耦合度高。</a:t>
            </a:r>
          </a:p>
          <a:p>
            <a:r>
              <a:rPr lang="zh-CN" altLang="en-US"/>
              <a:t>两个人都能独立工作，对对方的需求比较低，不需要对方的帮助也可以完成工作。关联度比较低，耦合度低。</a:t>
            </a:r>
          </a:p>
          <a:p>
            <a:r>
              <a:rPr lang="zh-CN" altLang="en-US"/>
              <a:t>更简单说的说就是，相互之间的联系是否紧密。</a:t>
            </a:r>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p>
          <a:p>
            <a:r>
              <a:rPr lang="zh-CN" altLang="en-US"/>
              <a:t>如果两个人相互需求很高的话，这两个人就很难离开彼此。独立性差。即耦合度高。</a:t>
            </a:r>
          </a:p>
          <a:p>
            <a:r>
              <a:rPr lang="zh-CN" altLang="en-US"/>
              <a:t>两个人都能独立工作，对对方的需求比较低，不需要对方的帮助也可以完成工作。关联度比较低，耦合度低。</a:t>
            </a:r>
          </a:p>
          <a:p>
            <a:r>
              <a:rPr lang="zh-CN" altLang="en-US"/>
              <a:t>更简单说的说就是，相互之间的联系是否紧密。</a:t>
            </a:r>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p>
          <a:p>
            <a:r>
              <a:rPr lang="zh-CN" altLang="en-US"/>
              <a:t>如果两个人相互需求很高的话，这两个人就很难离开彼此。独立性差。即耦合度高。</a:t>
            </a:r>
          </a:p>
          <a:p>
            <a:r>
              <a:rPr lang="zh-CN" altLang="en-US"/>
              <a:t>两个人都能独立工作，对对方的需求比较低，不需要对方的帮助也可以完成工作。关联度比较低，耦合度低。</a:t>
            </a:r>
          </a:p>
          <a:p>
            <a:r>
              <a:rPr lang="zh-CN" altLang="en-US"/>
              <a:t>更简单说的说就是，相互之间的联系是否紧密。</a:t>
            </a:r>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1V994W2\PycharmProjects\PPT_Background_Generation/pic_temp/pic_sup.pn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9.xml"/><Relationship Id="rId7" Type="http://schemas.openxmlformats.org/officeDocument/2006/relationships/slideMaster" Target="../slideMasters/slideMaster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71.xml"/><Relationship Id="rId10" Type="http://schemas.openxmlformats.org/officeDocument/2006/relationships/image" Target="../media/image3.png"/><Relationship Id="rId4" Type="http://schemas.openxmlformats.org/officeDocument/2006/relationships/tags" Target="../tags/tag70.xml"/><Relationship Id="rId9" Type="http://schemas.openxmlformats.org/officeDocument/2006/relationships/image" Target="file:///C:\Users\1V994W2\PycharmProjects\PPT_Background_Generation/pic_temp/0_pic_quater_right_down.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76.xml"/><Relationship Id="rId9"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2.xml"/><Relationship Id="rId7" Type="http://schemas.openxmlformats.org/officeDocument/2006/relationships/slideMaster" Target="../slideMasters/slideMaster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84.xml"/><Relationship Id="rId10" Type="http://schemas.openxmlformats.org/officeDocument/2006/relationships/image" Target="../media/image3.png"/><Relationship Id="rId4" Type="http://schemas.openxmlformats.org/officeDocument/2006/relationships/tags" Target="../tags/tag83.xml"/><Relationship Id="rId9" Type="http://schemas.openxmlformats.org/officeDocument/2006/relationships/image" Target="file:///C:\Users\1V994W2\PycharmProjects\PPT_Background_Generation/pic_temp/0_pic_quater_right_down.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90.xml"/><Relationship Id="rId10" Type="http://schemas.openxmlformats.org/officeDocument/2006/relationships/image" Target="../media/image2.png"/><Relationship Id="rId4" Type="http://schemas.openxmlformats.org/officeDocument/2006/relationships/tags" Target="../tags/tag89.xml"/><Relationship Id="rId9"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98.xml"/><Relationship Id="rId10" Type="http://schemas.openxmlformats.org/officeDocument/2006/relationships/image" Target="../media/image2.png"/><Relationship Id="rId4" Type="http://schemas.openxmlformats.org/officeDocument/2006/relationships/tags" Target="../tags/tag97.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image" Target="../media/image3.pn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image" Target="../media/image2.png"/><Relationship Id="rId5" Type="http://schemas.openxmlformats.org/officeDocument/2006/relationships/tags" Target="../tags/tag106.xml"/><Relationship Id="rId10" Type="http://schemas.openxmlformats.org/officeDocument/2006/relationships/slideMaster" Target="../slideMasters/slideMaster2.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image" Target="file:///C:\Users\1V994W2\PycharmProjects\PPT_Background_Generation/pic_temp/1_pic_quater_left_down.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3.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2.png"/><Relationship Id="rId5" Type="http://schemas.openxmlformats.org/officeDocument/2006/relationships/tags" Target="../tags/tag115.xml"/><Relationship Id="rId10" Type="http://schemas.openxmlformats.org/officeDocument/2006/relationships/slideMaster" Target="../slideMasters/slideMaster2.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file:///C:\Users\1V994W2\PycharmProjects\PPT_Background_Generation/pic_temp/1_pic_quater_left_down.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media/image2.png"/><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slideMaster" Target="../slideMasters/slideMaster2.xml"/><Relationship Id="rId2" Type="http://schemas.openxmlformats.org/officeDocument/2006/relationships/tags" Target="../tags/tag121.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3.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image" Target="file:///C:\Users\1V994W2\PycharmProjects\PPT_Background_Generation/pic_temp/0_pic_quater_right_down.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image" Target="../media/image7.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35.xml"/><Relationship Id="rId10" Type="http://schemas.openxmlformats.org/officeDocument/2006/relationships/image" Target="../media/image6.png"/><Relationship Id="rId4" Type="http://schemas.openxmlformats.org/officeDocument/2006/relationships/tags" Target="../tags/tag134.xml"/><Relationship Id="rId9"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image" Target="../media/image8.jpe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slideMaster" Target="../slideMasters/slideMaster3.xml"/><Relationship Id="rId5" Type="http://schemas.openxmlformats.org/officeDocument/2006/relationships/tags" Target="../tags/tag14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3.png"/><Relationship Id="rId5" Type="http://schemas.openxmlformats.org/officeDocument/2006/relationships/tags" Target="../tags/tag17.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6.xml"/><Relationship Id="rId9"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17" Type="http://schemas.openxmlformats.org/officeDocument/2006/relationships/image" Target="../media/image8.jpeg"/><Relationship Id="rId2" Type="http://schemas.openxmlformats.org/officeDocument/2006/relationships/tags" Target="../tags/tag163.xml"/><Relationship Id="rId16" Type="http://schemas.openxmlformats.org/officeDocument/2006/relationships/slideMaster" Target="../slideMasters/slideMaster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5" Type="http://schemas.openxmlformats.org/officeDocument/2006/relationships/tags" Target="../tags/tag17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4.xml"/><Relationship Id="rId3" Type="http://schemas.openxmlformats.org/officeDocument/2006/relationships/tags" Target="../tags/tag179.xml"/><Relationship Id="rId7" Type="http://schemas.openxmlformats.org/officeDocument/2006/relationships/tags" Target="../tags/tag183.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9"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9"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5" Type="http://schemas.openxmlformats.org/officeDocument/2006/relationships/slideMaster" Target="../slideMasters/slideMaster3.xml"/><Relationship Id="rId4" Type="http://schemas.openxmlformats.org/officeDocument/2006/relationships/tags" Target="../tags/tag196.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Master" Target="../slideMasters/slideMaster3.xml"/><Relationship Id="rId5" Type="http://schemas.openxmlformats.org/officeDocument/2006/relationships/tags" Target="../tags/tag201.xml"/><Relationship Id="rId4" Type="http://schemas.openxmlformats.org/officeDocument/2006/relationships/tags" Target="../tags/tag20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09.xml"/><Relationship Id="rId3" Type="http://schemas.openxmlformats.org/officeDocument/2006/relationships/tags" Target="../tags/tag204.xml"/><Relationship Id="rId7" Type="http://schemas.openxmlformats.org/officeDocument/2006/relationships/tags" Target="../tags/tag208.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9"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slideMaster" Target="../slideMasters/slideMaster3.xml"/><Relationship Id="rId5" Type="http://schemas.openxmlformats.org/officeDocument/2006/relationships/tags" Target="../tags/tag214.xml"/><Relationship Id="rId4" Type="http://schemas.openxmlformats.org/officeDocument/2006/relationships/tags" Target="../tags/tag21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17.xml"/><Relationship Id="rId7" Type="http://schemas.openxmlformats.org/officeDocument/2006/relationships/slideMaster" Target="../slideMasters/slideMaster3.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image" Target="../media/image8.jpeg"/><Relationship Id="rId5" Type="http://schemas.openxmlformats.org/officeDocument/2006/relationships/tags" Target="../tags/tag225.xml"/><Relationship Id="rId10" Type="http://schemas.openxmlformats.org/officeDocument/2006/relationships/slideMaster" Target="../slideMasters/slideMaster3.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top.png" TargetMode="External"/><Relationship Id="rId3" Type="http://schemas.openxmlformats.org/officeDocument/2006/relationships/tags" Target="../tags/tag22.xml"/><Relationship Id="rId7"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2.xml"/><Relationship Id="rId5" Type="http://schemas.openxmlformats.org/officeDocument/2006/relationships/tags" Target="../tags/tag24.xml"/><Relationship Id="rId4" Type="http://schemas.openxmlformats.org/officeDocument/2006/relationships/tags" Target="../tags/tag2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29.xml"/><Relationship Id="rId10" Type="http://schemas.openxmlformats.org/officeDocument/2006/relationships/image" Target="../media/image2.png"/><Relationship Id="rId4" Type="http://schemas.openxmlformats.org/officeDocument/2006/relationships/tags" Target="../tags/tag28.xml"/><Relationship Id="rId9"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slideMaster" Target="../slideMasters/slideMaster2.xml"/><Relationship Id="rId5" Type="http://schemas.openxmlformats.org/officeDocument/2006/relationships/tags" Target="../tags/tag37.xml"/><Relationship Id="rId15" Type="http://schemas.openxmlformats.org/officeDocument/2006/relationships/image" Target="file:///C:\Users\1V994W2\PycharmProjects\PPT_Background_Generation/pic_temp/1_pic_quater_left_down.png" TargetMode="Externa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47.xml"/><Relationship Id="rId10" Type="http://schemas.openxmlformats.org/officeDocument/2006/relationships/image" Target="../media/image3.png"/><Relationship Id="rId4" Type="http://schemas.openxmlformats.org/officeDocument/2006/relationships/tags" Target="../tags/tag46.xml"/><Relationship Id="rId9" Type="http://schemas.openxmlformats.org/officeDocument/2006/relationships/image" Target="file:///C:\Users\1V994W2\Documents\Tencent%20Files\574576071\FileRecv\&#25340;&#35013;&#32032;&#26448;\20191224&#24050;&#25286;&#32032;&#26448;%20&#21512;&#24182;&#25552;&#20132;\\34\subject_holdright_86,111,133_0_lively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3.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56.xml"/><Relationship Id="rId10" Type="http://schemas.openxmlformats.org/officeDocument/2006/relationships/image" Target="../media/image2.png"/><Relationship Id="rId4" Type="http://schemas.openxmlformats.org/officeDocument/2006/relationships/tags" Target="../tags/tag55.xml"/><Relationship Id="rId9"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3.png"/><Relationship Id="rId5" Type="http://schemas.openxmlformats.org/officeDocument/2006/relationships/tags" Target="../tags/tag64.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63.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8" r:link="rId9"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17" name="页脚占位符 16"/>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
        <p:nvSpPr>
          <p:cNvPr id="3" name="副标题 2"/>
          <p:cNvSpPr>
            <a:spLocks noGrp="1"/>
          </p:cNvSpPr>
          <p:nvPr>
            <p:ph type="subTitle" idx="14" hasCustomPrompt="1"/>
            <p:custDataLst>
              <p:tags r:id="rId5"/>
            </p:custDataLst>
          </p:nvPr>
        </p:nvSpPr>
        <p:spPr>
          <a:xfrm>
            <a:off x="932815" y="3461068"/>
            <a:ext cx="4826000" cy="1111250"/>
          </a:xfrm>
        </p:spPr>
        <p:txBody>
          <a:bodyPr vert="horz" wrap="square" lIns="0" tIns="0" rIns="0" bIns="0" anchor="t" anchorCtr="0">
            <a:normAutofit/>
          </a:bodyPr>
          <a:lstStyle>
            <a:lvl1pPr marL="0" marR="0" indent="0" algn="l" defTabSz="914400" rtl="0" eaLnBrk="1" fontAlgn="auto" latinLnBrk="0" hangingPunct="1">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
        <p:nvSpPr>
          <p:cNvPr id="2" name="标题 1"/>
          <p:cNvSpPr>
            <a:spLocks noGrp="1"/>
          </p:cNvSpPr>
          <p:nvPr>
            <p:ph type="ctrTitle" idx="13" hasCustomPrompt="1"/>
            <p:custDataLst>
              <p:tags r:id="rId6"/>
            </p:custDataLst>
          </p:nvPr>
        </p:nvSpPr>
        <p:spPr>
          <a:xfrm>
            <a:off x="932816" y="228568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9" r:link="rId10"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
        <p:nvSpPr>
          <p:cNvPr id="8" name="任意多边形 1"/>
          <p:cNvSpPr/>
          <p:nvPr userDrawn="1">
            <p:custDataLst>
              <p:tags r:id="rId5"/>
            </p:custDataLst>
          </p:nvPr>
        </p:nvSpPr>
        <p:spPr>
          <a:xfrm flipH="1">
            <a:off x="4300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7" name="文本占位符 6"/>
          <p:cNvSpPr>
            <a:spLocks noGrp="1"/>
          </p:cNvSpPr>
          <p:nvPr>
            <p:ph type="body" idx="14" hasCustomPrompt="1"/>
            <p:custDataLst>
              <p:tags r:id="rId6"/>
            </p:custDataLst>
          </p:nvPr>
        </p:nvSpPr>
        <p:spPr>
          <a:xfrm>
            <a:off x="798830" y="3939222"/>
            <a:ext cx="4212590" cy="370205"/>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7"/>
            </p:custDataLst>
          </p:nvPr>
        </p:nvSpPr>
        <p:spPr>
          <a:xfrm>
            <a:off x="798830" y="2562542"/>
            <a:ext cx="4359910"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2"/>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2" r:link="rId13"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2"/>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2"/>
            </p:custDataLst>
          </p:nvPr>
        </p:nvPicPr>
        <p:blipFill>
          <a:blip r:embed="rId13" r:link="rId14" cstate="print">
            <a:extLst>
              <a:ext uri="{28A0092B-C50C-407E-A947-70E740481C1C}">
                <a14:useLocalDpi xmlns:a14="http://schemas.microsoft.com/office/drawing/2010/main" xmlns="" val="0"/>
              </a:ext>
            </a:extLst>
          </a:blip>
          <a:stretch>
            <a:fillRect/>
          </a:stretch>
        </p:blipFill>
        <p:spPr>
          <a:xfrm>
            <a:off x="11471910" y="6137910"/>
            <a:ext cx="720090" cy="720090"/>
          </a:xfrm>
          <a:prstGeom prst="rect">
            <a:avLst/>
          </a:prstGeom>
        </p:spPr>
      </p:pic>
      <p:pic>
        <p:nvPicPr>
          <p:cNvPr id="10" name="图片 9"/>
          <p:cNvPicPr/>
          <p:nvPr userDrawn="1">
            <p:custDataLst>
              <p:tags r:id="rId3"/>
            </p:custDataLst>
          </p:nvPr>
        </p:nvPicPr>
        <p:blipFill>
          <a:blip r:embed="rId15" r:link="rId16" cstate="print">
            <a:extLst>
              <a:ext uri="{28A0092B-C50C-407E-A947-70E740481C1C}">
                <a14:useLocalDpi xmlns:a14="http://schemas.microsoft.com/office/drawing/2010/main" xmlns=""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2"/>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10571797" y="5237797"/>
            <a:ext cx="1620202" cy="1620202"/>
          </a:xfrm>
          <a:prstGeom prst="rect">
            <a:avLst/>
          </a:prstGeom>
        </p:spPr>
      </p:pic>
      <p:pic>
        <p:nvPicPr>
          <p:cNvPr id="8" name="图片 7"/>
          <p:cNvPicPr/>
          <p:nvPr userDrawn="1">
            <p:custDataLst>
              <p:tags r:id="rId3"/>
            </p:custDataLst>
          </p:nvPr>
        </p:nvPicPr>
        <p:blipFill>
          <a:blip r:embed="rId12" r:link="rId13" cstate="print">
            <a:extLst>
              <a:ext uri="{28A0092B-C50C-407E-A947-70E740481C1C}">
                <a14:useLocalDpi xmlns:a14="http://schemas.microsoft.com/office/drawing/2010/main" xmlns=""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任意多边形 12"/>
          <p:cNvSpPr/>
          <p:nvPr>
            <p:custDataLst>
              <p:tags r:id="rId1"/>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2"/>
            </p:custDataLst>
          </p:nvPr>
        </p:nvPicPr>
        <p:blipFill>
          <a:blip r:embed="rId12" cstate="print">
            <a:extLst>
              <a:ext uri="{28A0092B-C50C-407E-A947-70E740481C1C}">
                <a14:useLocalDpi xmlns:a14="http://schemas.microsoft.com/office/drawing/2010/main" xmlns=""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3"/>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4"/>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5"/>
            </p:custDataLst>
          </p:nvPr>
        </p:nvSpPr>
        <p:spPr/>
        <p:txBody>
          <a:bodyPr/>
          <a:lstStyle/>
          <a:p>
            <a:fld id="{869153D4-2124-48F9-AF47-5D21E1194F9C}" type="datetimeFigureOut">
              <a:rPr lang="zh-CN" altLang="en-US" smtClean="0"/>
              <a:pPr/>
              <a:t>2020/3/2</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7096BC1C-B665-44D8-96BD-BE70FB87F80A}" type="slidenum">
              <a:rPr lang="zh-CN" altLang="en-US" smtClean="0"/>
              <a:pPr/>
              <a:t>‹#›</a:t>
            </a:fld>
            <a:endParaRPr lang="zh-CN" altLang="en-US"/>
          </a:p>
        </p:txBody>
      </p:sp>
      <p:sp>
        <p:nvSpPr>
          <p:cNvPr id="12" name="矩形 11"/>
          <p:cNvSpPr/>
          <p:nvPr>
            <p:custDataLst>
              <p:tags r:id="rId8"/>
            </p:custDataLst>
          </p:nvPr>
        </p:nvSpPr>
        <p:spPr>
          <a:xfrm>
            <a:off x="5975253" y="4634686"/>
            <a:ext cx="5565070" cy="5372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9"/>
            </p:custDataLst>
          </p:nvPr>
        </p:nvSpPr>
        <p:spPr>
          <a:xfrm>
            <a:off x="5401995" y="3584458"/>
            <a:ext cx="6138328" cy="978729"/>
          </a:xfrm>
        </p:spPr>
        <p:txBody>
          <a:bodyPr anchor="b">
            <a:normAutofit/>
          </a:bodyPr>
          <a:lstStyle>
            <a:lvl1pPr algn="r">
              <a:defRPr sz="4800" b="0"/>
            </a:lvl1pPr>
          </a:lstStyle>
          <a:p>
            <a:r>
              <a:rPr lang="zh-CN" altLang="en-US" dirty="0"/>
              <a:t>单击此处编辑标题</a:t>
            </a:r>
          </a:p>
        </p:txBody>
      </p:sp>
      <p:sp>
        <p:nvSpPr>
          <p:cNvPr id="3" name="副标题 2"/>
          <p:cNvSpPr>
            <a:spLocks noGrp="1"/>
          </p:cNvSpPr>
          <p:nvPr>
            <p:ph type="subTitle" idx="1"/>
            <p:custDataLst>
              <p:tags r:id="rId10"/>
            </p:custDataLst>
          </p:nvPr>
        </p:nvSpPr>
        <p:spPr>
          <a:xfrm>
            <a:off x="5975253" y="4634686"/>
            <a:ext cx="5565070" cy="537259"/>
          </a:xfrm>
        </p:spPr>
        <p:txBody>
          <a:bodyPr>
            <a:normAutofit/>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1"/>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p:txBody>
          <a:bodyPr/>
          <a:lstStyle/>
          <a:p>
            <a:r>
              <a:rPr lang="zh-CN" altLang="en-US"/>
              <a:t>单击此处编辑母版标题样式</a:t>
            </a:r>
          </a:p>
        </p:txBody>
      </p:sp>
      <p:sp>
        <p:nvSpPr>
          <p:cNvPr id="3" name="内容占位符 2"/>
          <p:cNvSpPr>
            <a:spLocks noGrp="1"/>
          </p:cNvSpPr>
          <p:nvPr>
            <p:ph idx="1"/>
            <p:custDataLst>
              <p:tags r:id="rId4"/>
            </p:custDataLst>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5"/>
            </p:custDataLst>
          </p:nvPr>
        </p:nvSpPr>
        <p:spPr/>
        <p:txBody>
          <a:bodyPr/>
          <a:lstStyle/>
          <a:p>
            <a:fld id="{869153D4-2124-48F9-AF47-5D21E1194F9C}" type="datetimeFigureOut">
              <a:rPr lang="zh-CN" altLang="en-US" smtClean="0"/>
              <a:pPr/>
              <a:t>2020/3/2</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7096BC1C-B665-44D8-96BD-BE70FB87F80A}"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5585298" y="3289207"/>
            <a:ext cx="1775069" cy="2628900"/>
            <a:chOff x="3276600" y="2266950"/>
            <a:chExt cx="1504950" cy="2228850"/>
          </a:xfrm>
        </p:grpSpPr>
        <p:cxnSp>
          <p:nvCxnSpPr>
            <p:cNvPr id="12" name="直接连接符 11"/>
            <p:cNvCxnSpPr/>
            <p:nvPr>
              <p:custDataLst>
                <p:tags r:id="rId11"/>
              </p:custDataLst>
            </p:nvPr>
          </p:nvCxnSpPr>
          <p:spPr>
            <a:xfrm>
              <a:off x="3276600" y="226695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2"/>
              </p:custDataLst>
            </p:nvPr>
          </p:nvCxnSpPr>
          <p:spPr>
            <a:xfrm>
              <a:off x="3276600" y="2266950"/>
              <a:ext cx="0" cy="222885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3"/>
              </p:custDataLst>
            </p:nvPr>
          </p:nvCxnSpPr>
          <p:spPr>
            <a:xfrm>
              <a:off x="3276600" y="449580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4"/>
              </p:custDataLst>
            </p:nvPr>
          </p:nvCxnSpPr>
          <p:spPr>
            <a:xfrm>
              <a:off x="4781550" y="2266950"/>
              <a:ext cx="0" cy="73820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5"/>
              </p:custDataLst>
            </p:nvPr>
          </p:nvCxnSpPr>
          <p:spPr>
            <a:xfrm>
              <a:off x="4781550" y="3700597"/>
              <a:ext cx="0" cy="795203"/>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3"/>
            </p:custDataLst>
          </p:nvPr>
        </p:nvPicPr>
        <p:blipFill>
          <a:blip r:embed="rId17" cstate="print">
            <a:extLst>
              <a:ext uri="{28A0092B-C50C-407E-A947-70E740481C1C}">
                <a14:useLocalDpi xmlns:a14="http://schemas.microsoft.com/office/drawing/2010/main" xmlns=""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4"/>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5"/>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6"/>
            </p:custDataLst>
          </p:nvPr>
        </p:nvSpPr>
        <p:spPr>
          <a:xfrm>
            <a:off x="7467208" y="3756076"/>
            <a:ext cx="4532534" cy="918943"/>
          </a:xfrm>
        </p:spPr>
        <p:txBody>
          <a:bodyPr anchor="b">
            <a:normAutofit/>
          </a:bodyPr>
          <a:lstStyle>
            <a:lvl1pPr>
              <a:defRPr sz="4000"/>
            </a:lvl1pPr>
          </a:lstStyle>
          <a:p>
            <a:r>
              <a:rPr lang="zh-CN" altLang="en-US" dirty="0"/>
              <a:t>单击此处编辑标题</a:t>
            </a:r>
          </a:p>
        </p:txBody>
      </p:sp>
      <p:sp>
        <p:nvSpPr>
          <p:cNvPr id="3" name="文本占位符 2"/>
          <p:cNvSpPr>
            <a:spLocks noGrp="1"/>
          </p:cNvSpPr>
          <p:nvPr>
            <p:ph type="body" idx="1"/>
            <p:custDataLst>
              <p:tags r:id="rId7"/>
            </p:custDataLst>
          </p:nvPr>
        </p:nvSpPr>
        <p:spPr>
          <a:xfrm>
            <a:off x="7467208" y="4758279"/>
            <a:ext cx="4532534" cy="64371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custDataLst>
              <p:tags r:id="rId8"/>
            </p:custDataLst>
          </p:nvPr>
        </p:nvSpPr>
        <p:spPr/>
        <p:txBody>
          <a:bodyPr/>
          <a:lstStyle/>
          <a:p>
            <a:fld id="{869153D4-2124-48F9-AF47-5D21E1194F9C}" type="datetimeFigureOut">
              <a:rPr lang="zh-CN" altLang="en-US" smtClean="0"/>
              <a:pPr/>
              <a:t>2020/3/2</a:t>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7096BC1C-B665-44D8-96BD-BE70FB87F80A}"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p:txBody>
          <a:bodyPr/>
          <a:lstStyle/>
          <a:p>
            <a:r>
              <a:rPr lang="zh-CN" altLang="en-US"/>
              <a:t>单击此处编辑母版标题样式</a:t>
            </a:r>
          </a:p>
        </p:txBody>
      </p:sp>
      <p:sp>
        <p:nvSpPr>
          <p:cNvPr id="3" name="内容占位符 2"/>
          <p:cNvSpPr>
            <a:spLocks noGrp="1"/>
          </p:cNvSpPr>
          <p:nvPr>
            <p:ph sz="half" idx="1"/>
            <p:custDataLst>
              <p:tags r:id="rId4"/>
            </p:custDataLst>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5"/>
            </p:custDataLst>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6"/>
            </p:custDataLst>
          </p:nvPr>
        </p:nvSpPr>
        <p:spPr/>
        <p:txBody>
          <a:bodyPr/>
          <a:lstStyle/>
          <a:p>
            <a:fld id="{869153D4-2124-48F9-AF47-5D21E1194F9C}" type="datetimeFigureOut">
              <a:rPr lang="zh-CN" altLang="en-US" smtClean="0"/>
              <a:pPr/>
              <a:t>2020/3/2</a:t>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7096BC1C-B665-44D8-96BD-BE70FB87F80A}"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custDataLst>
              <p:tags r:id="rId3"/>
            </p:custDataLst>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custDataLst>
              <p:tags r:id="rId4"/>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custDataLst>
              <p:tags r:id="rId5"/>
            </p:custDataLst>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869153D4-2124-48F9-AF47-5D21E1194F9C}" type="datetimeFigureOut">
              <a:rPr lang="zh-CN" altLang="en-US" smtClean="0"/>
              <a:pPr/>
              <a:t>2020/3/2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7096BC1C-B665-44D8-96BD-BE70FB87F80A}"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869153D4-2124-48F9-AF47-5D21E1194F9C}" type="datetimeFigureOut">
              <a:rPr lang="zh-CN" altLang="en-US" smtClean="0"/>
              <a:pPr/>
              <a:t>2020/3/2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7096BC1C-B665-44D8-96BD-BE70FB87F80A}" type="slidenum">
              <a:rPr lang="zh-CN" altLang="en-US" smtClean="0"/>
              <a:pPr/>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1"/>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2"/>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3"/>
            </p:custDataLst>
          </p:nvPr>
        </p:nvSpPr>
        <p:spPr/>
        <p:txBody>
          <a:bodyPr/>
          <a:lstStyle/>
          <a:p>
            <a:fld id="{869153D4-2124-48F9-AF47-5D21E1194F9C}" type="datetimeFigureOut">
              <a:rPr lang="zh-CN" altLang="en-US" smtClean="0"/>
              <a:pPr/>
              <a:t>2020/3/2</a:t>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7096BC1C-B665-44D8-96BD-BE70FB87F80A}"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4"/>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5"/>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pPr/>
              <a:t>2020/3/2</a:t>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819248" y="365125"/>
            <a:ext cx="1534551"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200" y="365125"/>
            <a:ext cx="8840372"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869153D4-2124-48F9-AF47-5D21E1194F9C}" type="datetimeFigureOut">
              <a:rPr lang="zh-CN" altLang="en-US" smtClean="0"/>
              <a:pPr/>
              <a:t>2020/3/2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7096BC1C-B665-44D8-96BD-BE70FB87F80A}"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6"/>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任意多边形 12"/>
          <p:cNvSpPr/>
          <p:nvPr>
            <p:custDataLst>
              <p:tags r:id="rId1"/>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2"/>
            </p:custDataLst>
          </p:nvPr>
        </p:nvPicPr>
        <p:blipFill>
          <a:blip r:embed="rId11" cstate="print">
            <a:extLst>
              <a:ext uri="{28A0092B-C50C-407E-A947-70E740481C1C}">
                <a14:useLocalDpi xmlns:a14="http://schemas.microsoft.com/office/drawing/2010/main" xmlns=""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8" name="直接连接符 7"/>
          <p:cNvCxnSpPr>
            <a:endCxn id="7" idx="2"/>
          </p:cNvCxnSpPr>
          <p:nvPr>
            <p:custDataLst>
              <p:tags r:id="rId3"/>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3"/>
          </p:cNvCxnSpPr>
          <p:nvPr>
            <p:custDataLst>
              <p:tags r:id="rId4"/>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5246592" y="2785403"/>
            <a:ext cx="6728016" cy="2377441"/>
          </a:xfrm>
        </p:spPr>
        <p:txBody>
          <a:bodyPr anchor="b" anchorCtr="0">
            <a:normAutofit/>
          </a:bodyPr>
          <a:lstStyle>
            <a:lvl1pPr algn="ctr">
              <a:defRPr sz="6000" b="1"/>
            </a:lvl1pPr>
          </a:lstStyle>
          <a:p>
            <a:r>
              <a:rPr lang="zh-CN" altLang="en-US" dirty="0"/>
              <a:t>单击此处编辑标题</a:t>
            </a:r>
          </a:p>
        </p:txBody>
      </p:sp>
      <p:sp>
        <p:nvSpPr>
          <p:cNvPr id="3" name="日期占位符 2"/>
          <p:cNvSpPr>
            <a:spLocks noGrp="1"/>
          </p:cNvSpPr>
          <p:nvPr>
            <p:ph type="dt" sz="half" idx="10"/>
            <p:custDataLst>
              <p:tags r:id="rId6"/>
            </p:custDataLst>
          </p:nvPr>
        </p:nvSpPr>
        <p:spPr/>
        <p:txBody>
          <a:bodyPr/>
          <a:lstStyle/>
          <a:p>
            <a:fld id="{869153D4-2124-48F9-AF47-5D21E1194F9C}" type="datetimeFigureOut">
              <a:rPr lang="zh-CN" altLang="en-US" smtClean="0"/>
              <a:pPr/>
              <a:t>2020/3/2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7096BC1C-B665-44D8-96BD-BE70FB87F80A}" type="slidenum">
              <a:rPr lang="zh-CN" altLang="en-US" smtClean="0"/>
              <a:pPr/>
              <a:t>‹#›</a:t>
            </a:fld>
            <a:endParaRPr lang="zh-CN" altLang="en-US"/>
          </a:p>
        </p:txBody>
      </p:sp>
      <p:sp>
        <p:nvSpPr>
          <p:cNvPr id="11" name="内容占位符 10"/>
          <p:cNvSpPr>
            <a:spLocks noGrp="1"/>
          </p:cNvSpPr>
          <p:nvPr>
            <p:ph sz="quarter" idx="13" hasCustomPrompt="1"/>
            <p:custDataLst>
              <p:tags r:id="rId9"/>
            </p:custDataLst>
          </p:nvPr>
        </p:nvSpPr>
        <p:spPr>
          <a:xfrm>
            <a:off x="5246592" y="5275263"/>
            <a:ext cx="6728016" cy="978729"/>
          </a:xfrm>
        </p:spPr>
        <p:txBody>
          <a:bodyPr>
            <a:normAutofit/>
          </a:bodyPr>
          <a:lstStyle>
            <a:lvl1pPr marL="0" indent="0" algn="ctr">
              <a:buNone/>
              <a:defRPr sz="4800">
                <a:solidFill>
                  <a:schemeClr val="tx2"/>
                </a:solidFill>
              </a:defRPr>
            </a:lvl1pPr>
          </a:lstStyle>
          <a:p>
            <a:pPr lvl="0"/>
            <a:r>
              <a:rPr lang="zh-CN" altLang="en-US" dirty="0"/>
              <a:t>单击此处编辑文本</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7" r:link="rId8" cstate="print">
            <a:extLst>
              <a:ext uri="{28A0092B-C50C-407E-A947-70E740481C1C}">
                <a14:useLocalDpi xmlns:a14="http://schemas.microsoft.com/office/drawing/2010/main" xmlns="" val="0"/>
              </a:ext>
            </a:extLst>
          </a:blip>
          <a:stretch>
            <a:fillRect/>
          </a:stretch>
        </p:blipFill>
        <p:spPr>
          <a:xfrm>
            <a:off x="4064000" y="4826000"/>
            <a:ext cx="4064000" cy="2032000"/>
          </a:xfrm>
          <a:prstGeom prst="rect">
            <a:avLst/>
          </a:prstGeom>
        </p:spPr>
      </p:pic>
      <p:sp>
        <p:nvSpPr>
          <p:cNvPr id="4" name="日期占位符 3"/>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5" name="页脚占位符 4"/>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
        <p:nvSpPr>
          <p:cNvPr id="3" name="标题 2"/>
          <p:cNvSpPr>
            <a:spLocks noGrp="1"/>
          </p:cNvSpPr>
          <p:nvPr>
            <p:ph type="ctrTitle" idx="13" hasCustomPrompt="1"/>
            <p:custDataLst>
              <p:tags r:id="rId5"/>
            </p:custDataLst>
          </p:nvPr>
        </p:nvSpPr>
        <p:spPr>
          <a:xfrm>
            <a:off x="3552825" y="2910840"/>
            <a:ext cx="5086350" cy="629920"/>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10" name="图片 9"/>
          <p:cNvPicPr/>
          <p:nvPr userDrawn="1">
            <p:custDataLst>
              <p:tags r:id="rId2"/>
            </p:custDataLst>
          </p:nvPr>
        </p:nvPicPr>
        <p:blipFill>
          <a:blip r:embed="rId14" r:link="rId15"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a14="http://schemas.microsoft.com/office/drawing/2010/main" xmlns="" val="0"/>
              </a:ext>
            </a:extLst>
          </a:blip>
          <a:stretch>
            <a:fillRect/>
          </a:stretch>
        </p:blipFill>
        <p:spPr>
          <a:xfrm>
            <a:off x="7498080" y="1234440"/>
            <a:ext cx="4389120" cy="438912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3"/>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pPr/>
              <a:t>2020/3/2</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17" Type="http://schemas.openxmlformats.org/officeDocument/2006/relationships/tags" Target="../tags/tag143.xml"/><Relationship Id="rId2" Type="http://schemas.openxmlformats.org/officeDocument/2006/relationships/slideLayout" Target="../slideLayouts/slideLayout20.xml"/><Relationship Id="rId16" Type="http://schemas.openxmlformats.org/officeDocument/2006/relationships/tags" Target="../tags/tag14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ags" Target="../tags/tag141.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ags" Target="../tags/tag1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74650"/>
            <a:ext cx="10515600" cy="1325563"/>
          </a:xfrm>
          <a:prstGeom prst="rect">
            <a:avLst/>
          </a:prstGeom>
        </p:spPr>
        <p:txBody>
          <a:bodyPr vert="horz" lIns="91440" tIns="45720" rIns="91440" bIns="45720" rtlCol="0" anchor="ctr">
            <a:normAutofit/>
            <a:scene3d>
              <a:camera prst="orthographicFront"/>
              <a:lightRig rig="threePt" dir="t"/>
            </a:scene3d>
          </a:bodyPr>
          <a:lstStyle/>
          <a:p>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3"/>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2020/3/2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grpSp>
        <p:nvGrpSpPr>
          <p:cNvPr id="12" name="组合 11"/>
          <p:cNvGrpSpPr/>
          <p:nvPr userDrawn="1"/>
        </p:nvGrpSpPr>
        <p:grpSpPr>
          <a:xfrm>
            <a:off x="894080" y="1182370"/>
            <a:ext cx="10459720" cy="368300"/>
            <a:chOff x="1318" y="1922"/>
            <a:chExt cx="16472" cy="580"/>
          </a:xfrm>
        </p:grpSpPr>
        <p:cxnSp>
          <p:nvCxnSpPr>
            <p:cNvPr id="7" name="直接连接符 6"/>
            <p:cNvCxnSpPr>
              <a:endCxn id="9" idx="1"/>
            </p:cNvCxnSpPr>
            <p:nvPr/>
          </p:nvCxnSpPr>
          <p:spPr>
            <a:xfrm flipV="1">
              <a:off x="1318" y="2212"/>
              <a:ext cx="10008" cy="21"/>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userDrawn="1"/>
          </p:nvSpPr>
          <p:spPr>
            <a:xfrm>
              <a:off x="11326" y="1922"/>
              <a:ext cx="2550" cy="580"/>
            </a:xfrm>
            <a:prstGeom prst="rect">
              <a:avLst/>
            </a:prstGeom>
            <a:noFill/>
          </p:spPr>
          <p:txBody>
            <a:bodyPr wrap="square" rtlCol="0">
              <a:spAutoFit/>
            </a:bodyPr>
            <a:lstStyle/>
            <a:p>
              <a:r>
                <a:rPr lang="zh-CN" altLang="en-US"/>
                <a:t>云袭培训专用</a:t>
              </a:r>
            </a:p>
          </p:txBody>
        </p:sp>
        <p:cxnSp>
          <p:nvCxnSpPr>
            <p:cNvPr id="11" name="直接连接符 10"/>
            <p:cNvCxnSpPr/>
            <p:nvPr/>
          </p:nvCxnSpPr>
          <p:spPr>
            <a:xfrm flipV="1">
              <a:off x="13772" y="2218"/>
              <a:ext cx="4018" cy="15"/>
            </a:xfrm>
            <a:prstGeom prst="line">
              <a:avLst/>
            </a:prstGeom>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effectLst>
            <a:outerShdw blurRad="38100" dist="19050" dir="2700000" algn="tl" rotWithShape="0">
              <a:schemeClr val="dk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pPr/>
              <a:t>2020/3/2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pPr/>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869153D4-2124-48F9-AF47-5D21E1194F9C}" type="datetimeFigureOut">
              <a:rPr lang="zh-CN" altLang="en-US" smtClean="0"/>
              <a:pPr/>
              <a:t>2020/3/2</a:t>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7096BC1C-B665-44D8-96BD-BE70FB87F80A}" type="slidenum">
              <a:rPr lang="zh-CN" altLang="en-US" smtClean="0"/>
              <a:pPr/>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9.png"/><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33.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2.png"/><Relationship Id="rId3" Type="http://schemas.openxmlformats.org/officeDocument/2006/relationships/tags" Target="../tags/tag311.xml"/><Relationship Id="rId7" Type="http://schemas.openxmlformats.org/officeDocument/2006/relationships/notesSlide" Target="../notesSlides/notesSlide10.xml"/><Relationship Id="rId12" Type="http://schemas.openxmlformats.org/officeDocument/2006/relationships/image" Target="../media/image11.png"/><Relationship Id="rId2" Type="http://schemas.openxmlformats.org/officeDocument/2006/relationships/tags" Target="../tags/tag310.xml"/><Relationship Id="rId1" Type="http://schemas.openxmlformats.org/officeDocument/2006/relationships/tags" Target="../tags/tag309.xml"/><Relationship Id="rId6" Type="http://schemas.openxmlformats.org/officeDocument/2006/relationships/slideLayout" Target="../slideLayouts/slideLayout7.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313.xml"/><Relationship Id="rId10" Type="http://schemas.openxmlformats.org/officeDocument/2006/relationships/image" Target="../media/image3.png"/><Relationship Id="rId4" Type="http://schemas.openxmlformats.org/officeDocument/2006/relationships/tags" Target="../tags/tag312.xml"/><Relationship Id="rId9" Type="http://schemas.openxmlformats.org/officeDocument/2006/relationships/image" Target="file:///C:\Users\1V994W2\PycharmProjects\PPT_Background_Generation/pic_temp/0_pic_quater_right_down.png" TargetMode="External"/><Relationship Id="rId1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tags" Target="../tags/tag321.xml"/><Relationship Id="rId13" Type="http://schemas.openxmlformats.org/officeDocument/2006/relationships/tags" Target="../tags/tag326.xml"/><Relationship Id="rId18" Type="http://schemas.openxmlformats.org/officeDocument/2006/relationships/tags" Target="../tags/tag331.xml"/><Relationship Id="rId26" Type="http://schemas.openxmlformats.org/officeDocument/2006/relationships/tags" Target="../tags/tag339.xml"/><Relationship Id="rId3" Type="http://schemas.openxmlformats.org/officeDocument/2006/relationships/tags" Target="../tags/tag316.xml"/><Relationship Id="rId21" Type="http://schemas.openxmlformats.org/officeDocument/2006/relationships/tags" Target="../tags/tag334.xml"/><Relationship Id="rId7" Type="http://schemas.openxmlformats.org/officeDocument/2006/relationships/tags" Target="../tags/tag320.xml"/><Relationship Id="rId12" Type="http://schemas.openxmlformats.org/officeDocument/2006/relationships/tags" Target="../tags/tag325.xml"/><Relationship Id="rId17" Type="http://schemas.openxmlformats.org/officeDocument/2006/relationships/tags" Target="../tags/tag330.xml"/><Relationship Id="rId25" Type="http://schemas.openxmlformats.org/officeDocument/2006/relationships/tags" Target="../tags/tag338.xml"/><Relationship Id="rId2" Type="http://schemas.openxmlformats.org/officeDocument/2006/relationships/tags" Target="../tags/tag315.xml"/><Relationship Id="rId16" Type="http://schemas.openxmlformats.org/officeDocument/2006/relationships/tags" Target="../tags/tag329.xml"/><Relationship Id="rId20" Type="http://schemas.openxmlformats.org/officeDocument/2006/relationships/tags" Target="../tags/tag333.xml"/><Relationship Id="rId29" Type="http://schemas.openxmlformats.org/officeDocument/2006/relationships/slideLayout" Target="../slideLayouts/slideLayout7.xml"/><Relationship Id="rId1" Type="http://schemas.openxmlformats.org/officeDocument/2006/relationships/tags" Target="../tags/tag314.xml"/><Relationship Id="rId6" Type="http://schemas.openxmlformats.org/officeDocument/2006/relationships/tags" Target="../tags/tag319.xml"/><Relationship Id="rId11" Type="http://schemas.openxmlformats.org/officeDocument/2006/relationships/tags" Target="../tags/tag324.xml"/><Relationship Id="rId24" Type="http://schemas.openxmlformats.org/officeDocument/2006/relationships/tags" Target="../tags/tag337.xml"/><Relationship Id="rId5" Type="http://schemas.openxmlformats.org/officeDocument/2006/relationships/tags" Target="../tags/tag318.xml"/><Relationship Id="rId15" Type="http://schemas.openxmlformats.org/officeDocument/2006/relationships/tags" Target="../tags/tag328.xml"/><Relationship Id="rId23" Type="http://schemas.openxmlformats.org/officeDocument/2006/relationships/tags" Target="../tags/tag336.xml"/><Relationship Id="rId28" Type="http://schemas.openxmlformats.org/officeDocument/2006/relationships/tags" Target="../tags/tag341.xml"/><Relationship Id="rId10" Type="http://schemas.openxmlformats.org/officeDocument/2006/relationships/tags" Target="../tags/tag323.xml"/><Relationship Id="rId19" Type="http://schemas.openxmlformats.org/officeDocument/2006/relationships/tags" Target="../tags/tag332.xml"/><Relationship Id="rId31" Type="http://schemas.openxmlformats.org/officeDocument/2006/relationships/image" Target="../media/image9.png"/><Relationship Id="rId4" Type="http://schemas.openxmlformats.org/officeDocument/2006/relationships/tags" Target="../tags/tag317.xml"/><Relationship Id="rId9" Type="http://schemas.openxmlformats.org/officeDocument/2006/relationships/tags" Target="../tags/tag322.xml"/><Relationship Id="rId14" Type="http://schemas.openxmlformats.org/officeDocument/2006/relationships/tags" Target="../tags/tag327.xml"/><Relationship Id="rId22" Type="http://schemas.openxmlformats.org/officeDocument/2006/relationships/tags" Target="../tags/tag335.xml"/><Relationship Id="rId27" Type="http://schemas.openxmlformats.org/officeDocument/2006/relationships/tags" Target="../tags/tag340.xml"/><Relationship Id="rId30"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image" Target="../media/image9.png"/><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slideLayout" Target="../slideLayouts/slideLayout7.xml"/><Relationship Id="rId18"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47.xml"/><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image" Target="../media/image3.png"/><Relationship Id="rId2" Type="http://schemas.openxmlformats.org/officeDocument/2006/relationships/tags" Target="../tags/tag346.xml"/><Relationship Id="rId16" Type="http://schemas.openxmlformats.org/officeDocument/2006/relationships/image" Target="file:///C:\Users\1V994W2\PycharmProjects\PPT_Background_Generation/pic_temp/0_pic_quater_right_down.png" TargetMode="External"/><Relationship Id="rId20" Type="http://schemas.openxmlformats.org/officeDocument/2006/relationships/image" Target="../media/image9.png"/><Relationship Id="rId1" Type="http://schemas.openxmlformats.org/officeDocument/2006/relationships/tags" Target="../tags/tag345.xml"/><Relationship Id="rId6" Type="http://schemas.openxmlformats.org/officeDocument/2006/relationships/tags" Target="../tags/tag350.xml"/><Relationship Id="rId11" Type="http://schemas.openxmlformats.org/officeDocument/2006/relationships/tags" Target="../tags/tag355.xml"/><Relationship Id="rId5" Type="http://schemas.openxmlformats.org/officeDocument/2006/relationships/tags" Target="../tags/tag349.xml"/><Relationship Id="rId15" Type="http://schemas.openxmlformats.org/officeDocument/2006/relationships/image" Target="../media/image2.png"/><Relationship Id="rId10" Type="http://schemas.openxmlformats.org/officeDocument/2006/relationships/tags" Target="../tags/tag354.xml"/><Relationship Id="rId19" Type="http://schemas.openxmlformats.org/officeDocument/2006/relationships/image" Target="../media/image13.png"/><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tags" Target="../tags/tag364.xml"/><Relationship Id="rId13" Type="http://schemas.openxmlformats.org/officeDocument/2006/relationships/slideLayout" Target="../slideLayouts/slideLayout7.xml"/><Relationship Id="rId18"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59.xml"/><Relationship Id="rId7" Type="http://schemas.openxmlformats.org/officeDocument/2006/relationships/tags" Target="../tags/tag363.xml"/><Relationship Id="rId12" Type="http://schemas.openxmlformats.org/officeDocument/2006/relationships/tags" Target="../tags/tag368.xml"/><Relationship Id="rId17" Type="http://schemas.openxmlformats.org/officeDocument/2006/relationships/image" Target="../media/image3.png"/><Relationship Id="rId2" Type="http://schemas.openxmlformats.org/officeDocument/2006/relationships/tags" Target="../tags/tag358.xml"/><Relationship Id="rId16" Type="http://schemas.openxmlformats.org/officeDocument/2006/relationships/image" Target="file:///C:\Users\1V994W2\PycharmProjects\PPT_Background_Generation/pic_temp/0_pic_quater_right_down.png" TargetMode="External"/><Relationship Id="rId20" Type="http://schemas.openxmlformats.org/officeDocument/2006/relationships/image" Target="../media/image14.png"/><Relationship Id="rId1" Type="http://schemas.openxmlformats.org/officeDocument/2006/relationships/tags" Target="../tags/tag357.xml"/><Relationship Id="rId6" Type="http://schemas.openxmlformats.org/officeDocument/2006/relationships/tags" Target="../tags/tag362.xml"/><Relationship Id="rId11" Type="http://schemas.openxmlformats.org/officeDocument/2006/relationships/tags" Target="../tags/tag367.xml"/><Relationship Id="rId5" Type="http://schemas.openxmlformats.org/officeDocument/2006/relationships/tags" Target="../tags/tag361.xml"/><Relationship Id="rId15" Type="http://schemas.openxmlformats.org/officeDocument/2006/relationships/image" Target="../media/image2.png"/><Relationship Id="rId10" Type="http://schemas.openxmlformats.org/officeDocument/2006/relationships/tags" Target="../tags/tag366.xml"/><Relationship Id="rId19" Type="http://schemas.openxmlformats.org/officeDocument/2006/relationships/image" Target="../media/image9.png"/><Relationship Id="rId4" Type="http://schemas.openxmlformats.org/officeDocument/2006/relationships/tags" Target="../tags/tag360.xml"/><Relationship Id="rId9" Type="http://schemas.openxmlformats.org/officeDocument/2006/relationships/tags" Target="../tags/tag365.xml"/><Relationship Id="rId1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slideLayout" Target="../slideLayouts/slideLayout7.xml"/><Relationship Id="rId18"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tags" Target="../tags/tag380.xml"/><Relationship Id="rId17" Type="http://schemas.openxmlformats.org/officeDocument/2006/relationships/image" Target="../media/image3.png"/><Relationship Id="rId2" Type="http://schemas.openxmlformats.org/officeDocument/2006/relationships/tags" Target="../tags/tag370.xml"/><Relationship Id="rId16" Type="http://schemas.openxmlformats.org/officeDocument/2006/relationships/image" Target="file:///C:\Users\1V994W2\PycharmProjects\PPT_Background_Generation/pic_temp/0_pic_quater_right_down.png" TargetMode="External"/><Relationship Id="rId20" Type="http://schemas.openxmlformats.org/officeDocument/2006/relationships/image" Target="../media/image9.png"/><Relationship Id="rId1" Type="http://schemas.openxmlformats.org/officeDocument/2006/relationships/tags" Target="../tags/tag369.xml"/><Relationship Id="rId6" Type="http://schemas.openxmlformats.org/officeDocument/2006/relationships/tags" Target="../tags/tag374.xml"/><Relationship Id="rId11" Type="http://schemas.openxmlformats.org/officeDocument/2006/relationships/tags" Target="../tags/tag379.xml"/><Relationship Id="rId5" Type="http://schemas.openxmlformats.org/officeDocument/2006/relationships/tags" Target="../tags/tag373.xml"/><Relationship Id="rId15" Type="http://schemas.openxmlformats.org/officeDocument/2006/relationships/image" Target="../media/image2.png"/><Relationship Id="rId10" Type="http://schemas.openxmlformats.org/officeDocument/2006/relationships/tags" Target="../tags/tag378.xml"/><Relationship Id="rId19" Type="http://schemas.openxmlformats.org/officeDocument/2006/relationships/image" Target="../media/image15.png"/><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tags" Target="../tags/tag388.xml"/><Relationship Id="rId13" Type="http://schemas.openxmlformats.org/officeDocument/2006/relationships/slideLayout" Target="../slideLayouts/slideLayout7.xml"/><Relationship Id="rId18"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83.xml"/><Relationship Id="rId21" Type="http://schemas.openxmlformats.org/officeDocument/2006/relationships/image" Target="../media/image17.png"/><Relationship Id="rId7" Type="http://schemas.openxmlformats.org/officeDocument/2006/relationships/tags" Target="../tags/tag387.xml"/><Relationship Id="rId12" Type="http://schemas.openxmlformats.org/officeDocument/2006/relationships/tags" Target="../tags/tag392.xml"/><Relationship Id="rId17" Type="http://schemas.openxmlformats.org/officeDocument/2006/relationships/image" Target="../media/image3.png"/><Relationship Id="rId2" Type="http://schemas.openxmlformats.org/officeDocument/2006/relationships/tags" Target="../tags/tag382.xml"/><Relationship Id="rId16" Type="http://schemas.openxmlformats.org/officeDocument/2006/relationships/image" Target="file:///C:\Users\1V994W2\PycharmProjects\PPT_Background_Generation/pic_temp/0_pic_quater_right_down.png" TargetMode="External"/><Relationship Id="rId20" Type="http://schemas.openxmlformats.org/officeDocument/2006/relationships/image" Target="../media/image16.png"/><Relationship Id="rId1" Type="http://schemas.openxmlformats.org/officeDocument/2006/relationships/tags" Target="../tags/tag381.xml"/><Relationship Id="rId6" Type="http://schemas.openxmlformats.org/officeDocument/2006/relationships/tags" Target="../tags/tag386.xml"/><Relationship Id="rId11" Type="http://schemas.openxmlformats.org/officeDocument/2006/relationships/tags" Target="../tags/tag391.xml"/><Relationship Id="rId5" Type="http://schemas.openxmlformats.org/officeDocument/2006/relationships/tags" Target="../tags/tag385.xml"/><Relationship Id="rId15" Type="http://schemas.openxmlformats.org/officeDocument/2006/relationships/image" Target="../media/image2.png"/><Relationship Id="rId10" Type="http://schemas.openxmlformats.org/officeDocument/2006/relationships/tags" Target="../tags/tag390.xml"/><Relationship Id="rId19" Type="http://schemas.openxmlformats.org/officeDocument/2006/relationships/image" Target="../media/image9.png"/><Relationship Id="rId4" Type="http://schemas.openxmlformats.org/officeDocument/2006/relationships/tags" Target="../tags/tag384.xml"/><Relationship Id="rId9" Type="http://schemas.openxmlformats.org/officeDocument/2006/relationships/tags" Target="../tags/tag389.xml"/><Relationship Id="rId1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slideLayout" Target="../slideLayouts/slideLayout7.xml"/><Relationship Id="rId18"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95.xml"/><Relationship Id="rId21" Type="http://schemas.openxmlformats.org/officeDocument/2006/relationships/image" Target="../media/image19.png"/><Relationship Id="rId7" Type="http://schemas.openxmlformats.org/officeDocument/2006/relationships/tags" Target="../tags/tag399.xml"/><Relationship Id="rId12" Type="http://schemas.openxmlformats.org/officeDocument/2006/relationships/tags" Target="../tags/tag404.xml"/><Relationship Id="rId17" Type="http://schemas.openxmlformats.org/officeDocument/2006/relationships/image" Target="../media/image3.png"/><Relationship Id="rId2" Type="http://schemas.openxmlformats.org/officeDocument/2006/relationships/tags" Target="../tags/tag394.xml"/><Relationship Id="rId16" Type="http://schemas.openxmlformats.org/officeDocument/2006/relationships/image" Target="file:///C:\Users\1V994W2\PycharmProjects\PPT_Background_Generation/pic_temp/0_pic_quater_right_down.png" TargetMode="External"/><Relationship Id="rId20" Type="http://schemas.openxmlformats.org/officeDocument/2006/relationships/image" Target="../media/image18.png"/><Relationship Id="rId1" Type="http://schemas.openxmlformats.org/officeDocument/2006/relationships/tags" Target="../tags/tag393.xml"/><Relationship Id="rId6" Type="http://schemas.openxmlformats.org/officeDocument/2006/relationships/tags" Target="../tags/tag398.xml"/><Relationship Id="rId11" Type="http://schemas.openxmlformats.org/officeDocument/2006/relationships/tags" Target="../tags/tag403.xml"/><Relationship Id="rId5" Type="http://schemas.openxmlformats.org/officeDocument/2006/relationships/tags" Target="../tags/tag397.xml"/><Relationship Id="rId15" Type="http://schemas.openxmlformats.org/officeDocument/2006/relationships/image" Target="../media/image2.png"/><Relationship Id="rId10" Type="http://schemas.openxmlformats.org/officeDocument/2006/relationships/tags" Target="../tags/tag402.xml"/><Relationship Id="rId19" Type="http://schemas.openxmlformats.org/officeDocument/2006/relationships/image" Target="../media/image9.png"/><Relationship Id="rId4" Type="http://schemas.openxmlformats.org/officeDocument/2006/relationships/tags" Target="../tags/tag396.xml"/><Relationship Id="rId9" Type="http://schemas.openxmlformats.org/officeDocument/2006/relationships/tags" Target="../tags/tag401.xml"/><Relationship Id="rId1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image" Target="../media/image9.png"/><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40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236.xml"/><Relationship Id="rId7" Type="http://schemas.openxmlformats.org/officeDocument/2006/relationships/slideLayout" Target="../slideLayouts/slideLayout25.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9.png"/><Relationship Id="rId3" Type="http://schemas.openxmlformats.org/officeDocument/2006/relationships/tags" Target="../tags/tag411.xml"/><Relationship Id="rId7" Type="http://schemas.openxmlformats.org/officeDocument/2006/relationships/notesSlide" Target="../notesSlides/notesSlide20.xml"/><Relationship Id="rId12" Type="http://schemas.openxmlformats.org/officeDocument/2006/relationships/image" Target="../media/image20.jpeg"/><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slideLayout" Target="../slideLayouts/slideLayout7.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413.xml"/><Relationship Id="rId10" Type="http://schemas.openxmlformats.org/officeDocument/2006/relationships/image" Target="../media/image3.png"/><Relationship Id="rId4" Type="http://schemas.openxmlformats.org/officeDocument/2006/relationships/tags" Target="../tags/tag412.xml"/><Relationship Id="rId9" Type="http://schemas.openxmlformats.org/officeDocument/2006/relationships/image" Target="file:///C:\Users\1V994W2\PycharmProjects\PPT_Background_Generation/pic_temp/0_pic_quater_right_down.png"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416.xml"/><Relationship Id="rId7"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notesSlide" Target="../notesSlides/notesSlide21.xml"/><Relationship Id="rId11" Type="http://schemas.openxmlformats.org/officeDocument/2006/relationships/image" Target="../media/image20.jpeg"/><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417.xml"/><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420.xml"/><Relationship Id="rId7" Type="http://schemas.openxmlformats.org/officeDocument/2006/relationships/image" Target="../media/image2.png"/><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notesSlide" Target="../notesSlides/notesSlide22.xml"/><Relationship Id="rId11" Type="http://schemas.openxmlformats.org/officeDocument/2006/relationships/image" Target="../media/image9.png"/><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421.xml"/><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13" Type="http://schemas.openxmlformats.org/officeDocument/2006/relationships/image" Target="../media/image21.png"/><Relationship Id="rId3" Type="http://schemas.openxmlformats.org/officeDocument/2006/relationships/tags" Target="../tags/tag424.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image" Target="../media/image7.png"/><Relationship Id="rId5" Type="http://schemas.openxmlformats.org/officeDocument/2006/relationships/tags" Target="../tags/tag426.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425.xml"/><Relationship Id="rId9" Type="http://schemas.openxmlformats.org/officeDocument/2006/relationships/image" Target="../media/image6.png"/><Relationship Id="rId1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tags" Target="../tags/tag435.xml"/><Relationship Id="rId13" Type="http://schemas.openxmlformats.org/officeDocument/2006/relationships/tags" Target="../tags/tag440.xml"/><Relationship Id="rId18" Type="http://schemas.openxmlformats.org/officeDocument/2006/relationships/tags" Target="../tags/tag445.xml"/><Relationship Id="rId26" Type="http://schemas.openxmlformats.org/officeDocument/2006/relationships/tags" Target="../tags/tag453.xml"/><Relationship Id="rId3" Type="http://schemas.openxmlformats.org/officeDocument/2006/relationships/tags" Target="../tags/tag430.xml"/><Relationship Id="rId21" Type="http://schemas.openxmlformats.org/officeDocument/2006/relationships/tags" Target="../tags/tag448.xml"/><Relationship Id="rId7" Type="http://schemas.openxmlformats.org/officeDocument/2006/relationships/tags" Target="../tags/tag434.xml"/><Relationship Id="rId12" Type="http://schemas.openxmlformats.org/officeDocument/2006/relationships/tags" Target="../tags/tag439.xml"/><Relationship Id="rId17" Type="http://schemas.openxmlformats.org/officeDocument/2006/relationships/tags" Target="../tags/tag444.xml"/><Relationship Id="rId25" Type="http://schemas.openxmlformats.org/officeDocument/2006/relationships/tags" Target="../tags/tag452.xml"/><Relationship Id="rId2" Type="http://schemas.openxmlformats.org/officeDocument/2006/relationships/tags" Target="../tags/tag429.xml"/><Relationship Id="rId16" Type="http://schemas.openxmlformats.org/officeDocument/2006/relationships/tags" Target="../tags/tag443.xml"/><Relationship Id="rId20" Type="http://schemas.openxmlformats.org/officeDocument/2006/relationships/tags" Target="../tags/tag447.xml"/><Relationship Id="rId29" Type="http://schemas.openxmlformats.org/officeDocument/2006/relationships/slideLayout" Target="../slideLayouts/slideLayout7.xml"/><Relationship Id="rId1" Type="http://schemas.openxmlformats.org/officeDocument/2006/relationships/tags" Target="../tags/tag428.xml"/><Relationship Id="rId6" Type="http://schemas.openxmlformats.org/officeDocument/2006/relationships/tags" Target="../tags/tag433.xml"/><Relationship Id="rId11" Type="http://schemas.openxmlformats.org/officeDocument/2006/relationships/tags" Target="../tags/tag438.xml"/><Relationship Id="rId24" Type="http://schemas.openxmlformats.org/officeDocument/2006/relationships/tags" Target="../tags/tag451.xml"/><Relationship Id="rId5" Type="http://schemas.openxmlformats.org/officeDocument/2006/relationships/tags" Target="../tags/tag432.xml"/><Relationship Id="rId15" Type="http://schemas.openxmlformats.org/officeDocument/2006/relationships/tags" Target="../tags/tag442.xml"/><Relationship Id="rId23" Type="http://schemas.openxmlformats.org/officeDocument/2006/relationships/tags" Target="../tags/tag450.xml"/><Relationship Id="rId28" Type="http://schemas.openxmlformats.org/officeDocument/2006/relationships/tags" Target="../tags/tag455.xml"/><Relationship Id="rId10" Type="http://schemas.openxmlformats.org/officeDocument/2006/relationships/tags" Target="../tags/tag437.xml"/><Relationship Id="rId19" Type="http://schemas.openxmlformats.org/officeDocument/2006/relationships/tags" Target="../tags/tag446.xml"/><Relationship Id="rId31" Type="http://schemas.openxmlformats.org/officeDocument/2006/relationships/image" Target="../media/image9.png"/><Relationship Id="rId4" Type="http://schemas.openxmlformats.org/officeDocument/2006/relationships/tags" Target="../tags/tag431.xml"/><Relationship Id="rId9" Type="http://schemas.openxmlformats.org/officeDocument/2006/relationships/tags" Target="../tags/tag436.xml"/><Relationship Id="rId14" Type="http://schemas.openxmlformats.org/officeDocument/2006/relationships/tags" Target="../tags/tag441.xml"/><Relationship Id="rId22" Type="http://schemas.openxmlformats.org/officeDocument/2006/relationships/tags" Target="../tags/tag449.xml"/><Relationship Id="rId27" Type="http://schemas.openxmlformats.org/officeDocument/2006/relationships/tags" Target="../tags/tag454.xml"/><Relationship Id="rId30"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tags" Target="../tags/tag458.xml"/><Relationship Id="rId2" Type="http://schemas.openxmlformats.org/officeDocument/2006/relationships/tags" Target="../tags/tag457.xml"/><Relationship Id="rId1" Type="http://schemas.openxmlformats.org/officeDocument/2006/relationships/tags" Target="../tags/tag456.xml"/><Relationship Id="rId6" Type="http://schemas.openxmlformats.org/officeDocument/2006/relationships/image" Target="../media/image9.png"/><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0.xml"/><Relationship Id="rId1" Type="http://schemas.openxmlformats.org/officeDocument/2006/relationships/tags" Target="../tags/tag459.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461.xml"/><Relationship Id="rId5" Type="http://schemas.openxmlformats.org/officeDocument/2006/relationships/image" Target="../media/image9.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64.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image" Target="../media/image2.png"/><Relationship Id="rId5" Type="http://schemas.openxmlformats.org/officeDocument/2006/relationships/notesSlide" Target="../notesSlides/notesSlide28.xml"/><Relationship Id="rId4"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67.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466.xml"/><Relationship Id="rId1" Type="http://schemas.openxmlformats.org/officeDocument/2006/relationships/tags" Target="../tags/tag465.xml"/><Relationship Id="rId6" Type="http://schemas.openxmlformats.org/officeDocument/2006/relationships/image" Target="../media/image2.png"/><Relationship Id="rId5" Type="http://schemas.openxmlformats.org/officeDocument/2006/relationships/notesSlide" Target="../notesSlides/notesSlide29.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slideLayout" Target="../slideLayouts/slideLayout25.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tags" Target="../tags/tag251.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5" Type="http://schemas.openxmlformats.org/officeDocument/2006/relationships/tags" Target="../tags/tag244.xml"/><Relationship Id="rId15" Type="http://schemas.openxmlformats.org/officeDocument/2006/relationships/image" Target="../media/image9.png"/><Relationship Id="rId10" Type="http://schemas.openxmlformats.org/officeDocument/2006/relationships/tags" Target="../tags/tag249.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6" Type="http://schemas.openxmlformats.org/officeDocument/2006/relationships/image" Target="../media/image9.png"/><Relationship Id="rId5" Type="http://schemas.openxmlformats.org/officeDocument/2006/relationships/notesSlide" Target="../notesSlides/notesSlide30.xml"/><Relationship Id="rId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tags" Target="../tags/tag478.xml"/><Relationship Id="rId13" Type="http://schemas.openxmlformats.org/officeDocument/2006/relationships/tags" Target="../tags/tag483.xml"/><Relationship Id="rId18" Type="http://schemas.openxmlformats.org/officeDocument/2006/relationships/image" Target="../media/image9.png"/><Relationship Id="rId3" Type="http://schemas.openxmlformats.org/officeDocument/2006/relationships/tags" Target="../tags/tag473.xml"/><Relationship Id="rId7" Type="http://schemas.openxmlformats.org/officeDocument/2006/relationships/tags" Target="../tags/tag477.xml"/><Relationship Id="rId12" Type="http://schemas.openxmlformats.org/officeDocument/2006/relationships/tags" Target="../tags/tag482.xml"/><Relationship Id="rId1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472.xml"/><Relationship Id="rId16" Type="http://schemas.openxmlformats.org/officeDocument/2006/relationships/image" Target="../media/image2.png"/><Relationship Id="rId1" Type="http://schemas.openxmlformats.org/officeDocument/2006/relationships/tags" Target="../tags/tag471.xml"/><Relationship Id="rId6" Type="http://schemas.openxmlformats.org/officeDocument/2006/relationships/tags" Target="../tags/tag476.xml"/><Relationship Id="rId11" Type="http://schemas.openxmlformats.org/officeDocument/2006/relationships/tags" Target="../tags/tag481.xml"/><Relationship Id="rId5" Type="http://schemas.openxmlformats.org/officeDocument/2006/relationships/tags" Target="../tags/tag475.xml"/><Relationship Id="rId15" Type="http://schemas.openxmlformats.org/officeDocument/2006/relationships/slideLayout" Target="../slideLayouts/slideLayout7.xml"/><Relationship Id="rId10" Type="http://schemas.openxmlformats.org/officeDocument/2006/relationships/tags" Target="../tags/tag480.xml"/><Relationship Id="rId4" Type="http://schemas.openxmlformats.org/officeDocument/2006/relationships/tags" Target="../tags/tag474.xml"/><Relationship Id="rId9" Type="http://schemas.openxmlformats.org/officeDocument/2006/relationships/tags" Target="../tags/tag479.xml"/><Relationship Id="rId14" Type="http://schemas.openxmlformats.org/officeDocument/2006/relationships/tags" Target="../tags/tag48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86.xml"/><Relationship Id="rId1" Type="http://schemas.openxmlformats.org/officeDocument/2006/relationships/tags" Target="../tags/tag48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18" Type="http://schemas.openxmlformats.org/officeDocument/2006/relationships/tags" Target="../tags/tag269.xml"/><Relationship Id="rId26" Type="http://schemas.openxmlformats.org/officeDocument/2006/relationships/tags" Target="../tags/tag277.xml"/><Relationship Id="rId3" Type="http://schemas.openxmlformats.org/officeDocument/2006/relationships/tags" Target="../tags/tag254.xml"/><Relationship Id="rId21" Type="http://schemas.openxmlformats.org/officeDocument/2006/relationships/tags" Target="../tags/tag272.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tags" Target="../tags/tag268.xml"/><Relationship Id="rId25" Type="http://schemas.openxmlformats.org/officeDocument/2006/relationships/tags" Target="../tags/tag276.xml"/><Relationship Id="rId2" Type="http://schemas.openxmlformats.org/officeDocument/2006/relationships/tags" Target="../tags/tag253.xml"/><Relationship Id="rId16" Type="http://schemas.openxmlformats.org/officeDocument/2006/relationships/tags" Target="../tags/tag267.xml"/><Relationship Id="rId20" Type="http://schemas.openxmlformats.org/officeDocument/2006/relationships/tags" Target="../tags/tag271.xml"/><Relationship Id="rId29" Type="http://schemas.openxmlformats.org/officeDocument/2006/relationships/slideLayout" Target="../slideLayouts/slideLayout25.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tags" Target="../tags/tag262.xml"/><Relationship Id="rId24" Type="http://schemas.openxmlformats.org/officeDocument/2006/relationships/tags" Target="../tags/tag275.xml"/><Relationship Id="rId5" Type="http://schemas.openxmlformats.org/officeDocument/2006/relationships/tags" Target="../tags/tag256.xml"/><Relationship Id="rId15" Type="http://schemas.openxmlformats.org/officeDocument/2006/relationships/tags" Target="../tags/tag266.xml"/><Relationship Id="rId23" Type="http://schemas.openxmlformats.org/officeDocument/2006/relationships/tags" Target="../tags/tag274.xml"/><Relationship Id="rId28" Type="http://schemas.openxmlformats.org/officeDocument/2006/relationships/tags" Target="../tags/tag279.xml"/><Relationship Id="rId10" Type="http://schemas.openxmlformats.org/officeDocument/2006/relationships/tags" Target="../tags/tag261.xml"/><Relationship Id="rId19" Type="http://schemas.openxmlformats.org/officeDocument/2006/relationships/tags" Target="../tags/tag270.xml"/><Relationship Id="rId31" Type="http://schemas.openxmlformats.org/officeDocument/2006/relationships/image" Target="../media/image9.png"/><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 Id="rId22" Type="http://schemas.openxmlformats.org/officeDocument/2006/relationships/tags" Target="../tags/tag273.xml"/><Relationship Id="rId27" Type="http://schemas.openxmlformats.org/officeDocument/2006/relationships/tags" Target="../tags/tag278.xml"/><Relationship Id="rId3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tags" Target="../tags/tag291.xml"/><Relationship Id="rId17" Type="http://schemas.openxmlformats.org/officeDocument/2006/relationships/image" Target="../media/image9.png"/><Relationship Id="rId2" Type="http://schemas.openxmlformats.org/officeDocument/2006/relationships/tags" Target="../tags/tag281.xml"/><Relationship Id="rId16" Type="http://schemas.openxmlformats.org/officeDocument/2006/relationships/notesSlide" Target="../notesSlides/notesSlide5.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tags" Target="../tags/tag290.xml"/><Relationship Id="rId5" Type="http://schemas.openxmlformats.org/officeDocument/2006/relationships/tags" Target="../tags/tag284.xml"/><Relationship Id="rId15" Type="http://schemas.openxmlformats.org/officeDocument/2006/relationships/slideLayout" Target="../slideLayouts/slideLayout6.xml"/><Relationship Id="rId10" Type="http://schemas.openxmlformats.org/officeDocument/2006/relationships/tags" Target="../tags/tag289.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s>
</file>

<file path=ppt/slides/_rels/slide6.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image" Target="../media/image9.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99.xml"/><Relationship Id="rId7" Type="http://schemas.openxmlformats.org/officeDocument/2006/relationships/slideLayout" Target="../slideLayouts/slideLayout7.xml"/><Relationship Id="rId12" Type="http://schemas.openxmlformats.org/officeDocument/2006/relationships/image" Target="../media/image9.png"/><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11" Type="http://schemas.openxmlformats.org/officeDocument/2006/relationships/image" Target="../media/image10.jpeg"/><Relationship Id="rId5" Type="http://schemas.openxmlformats.org/officeDocument/2006/relationships/tags" Target="../tags/tag301.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300.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05.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08.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image" Target="../media/image2.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flipV="1">
            <a:off x="506730" y="2129791"/>
            <a:ext cx="0" cy="213487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idx="13"/>
            <p:custDataLst>
              <p:tags r:id="rId3"/>
            </p:custDataLst>
          </p:nvPr>
        </p:nvSpPr>
        <p:spPr/>
        <p:txBody>
          <a:bodyPr wrap="square">
            <a:normAutofit/>
          </a:bodyPr>
          <a:lstStyle/>
          <a:p>
            <a:r>
              <a:rPr lang="zh-CN" altLang="en-US">
                <a:solidFill>
                  <a:schemeClr val="tx1"/>
                </a:solidFill>
              </a:rPr>
              <a:t>模块分离概述</a:t>
            </a:r>
          </a:p>
        </p:txBody>
      </p:sp>
      <p:sp>
        <p:nvSpPr>
          <p:cNvPr id="10" name="副标题 9"/>
          <p:cNvSpPr>
            <a:spLocks noGrp="1"/>
          </p:cNvSpPr>
          <p:nvPr>
            <p:ph type="subTitle" idx="14"/>
            <p:custDataLst>
              <p:tags r:id="rId4"/>
            </p:custDataLst>
          </p:nvPr>
        </p:nvSpPr>
        <p:spPr>
          <a:xfrm>
            <a:off x="932815" y="3461385"/>
            <a:ext cx="4826000" cy="711835"/>
          </a:xfrm>
        </p:spPr>
        <p:txBody>
          <a:bodyPr wrap="square">
            <a:normAutofit/>
          </a:bodyPr>
          <a:lstStyle/>
          <a:p>
            <a:r>
              <a:rPr lang="en-US" altLang="zh-CN">
                <a:solidFill>
                  <a:schemeClr val="tx1"/>
                </a:solidFill>
              </a:rPr>
              <a:t>Vue</a:t>
            </a:r>
            <a:r>
              <a:rPr lang="zh-CN" altLang="en-US">
                <a:solidFill>
                  <a:schemeClr val="tx1"/>
                </a:solidFill>
              </a:rPr>
              <a:t>项目架构优化系列课程</a:t>
            </a:r>
          </a:p>
        </p:txBody>
      </p:sp>
      <p:grpSp>
        <p:nvGrpSpPr>
          <p:cNvPr id="13" name="组合 12"/>
          <p:cNvGrpSpPr/>
          <p:nvPr/>
        </p:nvGrpSpPr>
        <p:grpSpPr>
          <a:xfrm>
            <a:off x="10133330" y="203200"/>
            <a:ext cx="1416050" cy="313690"/>
            <a:chOff x="15405" y="255"/>
            <a:chExt cx="2230" cy="494"/>
          </a:xfrm>
        </p:grpSpPr>
        <p:pic>
          <p:nvPicPr>
            <p:cNvPr id="14" name="图片 13" descr="logo"/>
            <p:cNvPicPr>
              <a:picLocks noChangeAspect="1"/>
            </p:cNvPicPr>
            <p:nvPr/>
          </p:nvPicPr>
          <p:blipFill>
            <a:blip r:embed="rId7" cstate="print"/>
            <a:stretch>
              <a:fillRect/>
            </a:stretch>
          </p:blipFill>
          <p:spPr>
            <a:xfrm>
              <a:off x="15405" y="255"/>
              <a:ext cx="494" cy="494"/>
            </a:xfrm>
            <a:prstGeom prst="rect">
              <a:avLst/>
            </a:prstGeom>
          </p:spPr>
        </p:pic>
        <p:sp>
          <p:nvSpPr>
            <p:cNvPr id="15" name="文本框 14"/>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6" name="图片 5"/>
          <p:cNvPicPr/>
          <p:nvPr>
            <p:custDataLst>
              <p:tags r:id="rId3"/>
            </p:custDataLst>
          </p:nvPr>
        </p:nvPicPr>
        <p:blipFill>
          <a:blip r:embed="rId8" r:link="rId9"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4" name="Title 6"/>
          <p:cNvSpPr txBox="1"/>
          <p:nvPr>
            <p:custDataLst>
              <p:tags r:id="rId5"/>
            </p:custDataLst>
          </p:nvPr>
        </p:nvSpPr>
        <p:spPr>
          <a:xfrm>
            <a:off x="731160" y="3180772"/>
            <a:ext cx="8731885" cy="606482"/>
          </a:xfrm>
          <a:prstGeom prst="rect">
            <a:avLst/>
          </a:prstGeom>
          <a:noFill/>
          <a:ln w="3175">
            <a:noFill/>
            <a:prstDash val="dash"/>
          </a:ln>
        </p:spPr>
        <p:txBody>
          <a:bodyPr wrap="square" lIns="72000" tIns="36000" rIns="72000" bIns="360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just">
              <a:lnSpc>
                <a:spcPct val="130000"/>
              </a:lnSpc>
              <a:spcAft>
                <a:spcPts val="800"/>
              </a:spcAft>
              <a:buClr>
                <a:schemeClr val="tx1">
                  <a:lumMod val="65000"/>
                  <a:lumOff val="35000"/>
                </a:schemeClr>
              </a:buClr>
              <a:buFont typeface="Wingdings" panose="05000000000000000000" pitchFamily="2" charset="2"/>
              <a:buChar char="l"/>
              <a:defRPr/>
            </a:pPr>
            <a:r>
              <a:rPr lang="zh-CN" altLang="en-US" sz="1600" spc="5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提取</a:t>
            </a:r>
            <a:r>
              <a:rPr lang="zh-CN" altLang="en-US"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内容，形成标准，形不似而神似，零件结构互通互用，换个皮肤还是我</a:t>
            </a:r>
            <a:r>
              <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p>
        </p:txBody>
      </p:sp>
      <p:pic>
        <p:nvPicPr>
          <p:cNvPr id="8" name="图片 7"/>
          <p:cNvPicPr>
            <a:picLocks noChangeAspect="1"/>
          </p:cNvPicPr>
          <p:nvPr/>
        </p:nvPicPr>
        <p:blipFill>
          <a:blip r:embed="rId12" cstate="print"/>
          <a:stretch>
            <a:fillRect/>
          </a:stretch>
        </p:blipFill>
        <p:spPr>
          <a:xfrm>
            <a:off x="4039539" y="704130"/>
            <a:ext cx="7658100" cy="2428875"/>
          </a:xfrm>
          <a:prstGeom prst="rect">
            <a:avLst/>
          </a:prstGeom>
        </p:spPr>
      </p:pic>
      <p:pic>
        <p:nvPicPr>
          <p:cNvPr id="9" name="图片 8"/>
          <p:cNvPicPr>
            <a:picLocks noChangeAspect="1"/>
          </p:cNvPicPr>
          <p:nvPr/>
        </p:nvPicPr>
        <p:blipFill>
          <a:blip r:embed="rId13" cstate="print"/>
          <a:stretch>
            <a:fillRect/>
          </a:stretch>
        </p:blipFill>
        <p:spPr>
          <a:xfrm>
            <a:off x="3788258" y="4029208"/>
            <a:ext cx="7867650" cy="2447925"/>
          </a:xfrm>
          <a:prstGeom prst="rect">
            <a:avLst/>
          </a:prstGeom>
        </p:spPr>
      </p:pic>
      <p:grpSp>
        <p:nvGrpSpPr>
          <p:cNvPr id="3" name="组合 2"/>
          <p:cNvGrpSpPr/>
          <p:nvPr/>
        </p:nvGrpSpPr>
        <p:grpSpPr>
          <a:xfrm>
            <a:off x="10133330" y="203200"/>
            <a:ext cx="1416050" cy="313690"/>
            <a:chOff x="15405" y="255"/>
            <a:chExt cx="2230" cy="494"/>
          </a:xfrm>
        </p:grpSpPr>
        <p:pic>
          <p:nvPicPr>
            <p:cNvPr id="10" name="图片 9" descr="logo"/>
            <p:cNvPicPr>
              <a:picLocks noChangeAspect="1"/>
            </p:cNvPicPr>
            <p:nvPr/>
          </p:nvPicPr>
          <p:blipFill>
            <a:blip r:embed="rId14"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
        <p:nvSpPr>
          <p:cNvPr id="11" name="TextBox 10"/>
          <p:cNvSpPr txBox="1"/>
          <p:nvPr/>
        </p:nvSpPr>
        <p:spPr>
          <a:xfrm>
            <a:off x="573205" y="941696"/>
            <a:ext cx="3152633" cy="523220"/>
          </a:xfrm>
          <a:prstGeom prst="rect">
            <a:avLst/>
          </a:prstGeom>
          <a:noFill/>
        </p:spPr>
        <p:txBody>
          <a:bodyPr wrap="square" rtlCol="0">
            <a:spAutoFit/>
          </a:bodyPr>
          <a:lstStyle/>
          <a:p>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低</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耦合达到新境界</a:t>
            </a:r>
            <a:endParaRPr lang="zh-CN" altLang="en-US" sz="2800" dirty="0">
              <a:solidFill>
                <a:srgbClr val="FF0000"/>
              </a:solidFill>
            </a:endParaRPr>
          </a:p>
        </p:txBody>
      </p:sp>
      <p:sp>
        <p:nvSpPr>
          <p:cNvPr id="12" name="TextBox 11"/>
          <p:cNvSpPr txBox="1"/>
          <p:nvPr/>
        </p:nvSpPr>
        <p:spPr>
          <a:xfrm>
            <a:off x="493593" y="4587922"/>
            <a:ext cx="3152633" cy="1815882"/>
          </a:xfrm>
          <a:prstGeom prst="rect">
            <a:avLst/>
          </a:prstGeom>
          <a:noFill/>
        </p:spPr>
        <p:txBody>
          <a:bodyPr wrap="square" rtlCol="0">
            <a:spAutoFit/>
          </a:bodyPr>
          <a:lstStyle/>
          <a:p>
            <a:r>
              <a:rPr lang="en-US" altLang="zh-CN" sz="2800" dirty="0" err="1" smtClean="0">
                <a:solidFill>
                  <a:srgbClr val="FF0000"/>
                </a:solidFill>
              </a:rPr>
              <a:t>Vue</a:t>
            </a:r>
            <a:r>
              <a:rPr lang="zh-CN" altLang="en-US" sz="2800" dirty="0" smtClean="0">
                <a:solidFill>
                  <a:srgbClr val="FF0000"/>
                </a:solidFill>
              </a:rPr>
              <a:t>作为核心</a:t>
            </a:r>
            <a:endParaRPr lang="en-US" altLang="zh-CN" sz="2800" dirty="0" smtClean="0">
              <a:solidFill>
                <a:srgbClr val="FF0000"/>
              </a:solidFill>
            </a:endParaRPr>
          </a:p>
          <a:p>
            <a:r>
              <a:rPr lang="zh-CN" altLang="en-US" sz="2800" dirty="0" smtClean="0">
                <a:solidFill>
                  <a:srgbClr val="FF0000"/>
                </a:solidFill>
              </a:rPr>
              <a:t>其配套</a:t>
            </a:r>
            <a:r>
              <a:rPr lang="en-US" altLang="zh-CN" sz="2800" dirty="0" smtClean="0">
                <a:solidFill>
                  <a:srgbClr val="FF0000"/>
                </a:solidFill>
              </a:rPr>
              <a:t>UI</a:t>
            </a:r>
            <a:r>
              <a:rPr lang="zh-CN" altLang="en-US" sz="2800" dirty="0" smtClean="0">
                <a:solidFill>
                  <a:srgbClr val="FF0000"/>
                </a:solidFill>
              </a:rPr>
              <a:t>框架可任选</a:t>
            </a:r>
            <a:r>
              <a:rPr lang="en-US" altLang="zh-CN" sz="2800" dirty="0" err="1" smtClean="0">
                <a:solidFill>
                  <a:srgbClr val="FF0000"/>
                </a:solidFill>
              </a:rPr>
              <a:t>iview</a:t>
            </a:r>
            <a:r>
              <a:rPr lang="zh-CN" altLang="en-US" sz="2800" dirty="0" smtClean="0">
                <a:solidFill>
                  <a:srgbClr val="FF0000"/>
                </a:solidFill>
              </a:rPr>
              <a:t>或</a:t>
            </a:r>
            <a:r>
              <a:rPr lang="en-US" altLang="zh-CN" sz="2800" dirty="0" smtClean="0">
                <a:solidFill>
                  <a:srgbClr val="FF0000"/>
                </a:solidFill>
              </a:rPr>
              <a:t>element</a:t>
            </a:r>
            <a:r>
              <a:rPr lang="zh-CN" altLang="en-US" sz="2800" dirty="0" smtClean="0">
                <a:solidFill>
                  <a:srgbClr val="FF0000"/>
                </a:solidFill>
              </a:rPr>
              <a:t>或</a:t>
            </a:r>
            <a:r>
              <a:rPr lang="en-US" altLang="zh-CN" sz="2800" dirty="0" err="1" smtClean="0">
                <a:solidFill>
                  <a:srgbClr val="FF0000"/>
                </a:solidFill>
              </a:rPr>
              <a:t>vux</a:t>
            </a:r>
            <a:r>
              <a:rPr lang="en-US" altLang="zh-CN" sz="2800" dirty="0" smtClean="0">
                <a:solidFill>
                  <a:srgbClr val="FF0000"/>
                </a:solidFill>
              </a:rPr>
              <a:t>!!!</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2"/>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3"/>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4"/>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5"/>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6"/>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p>
        </p:txBody>
      </p:sp>
      <p:sp>
        <p:nvSpPr>
          <p:cNvPr id="16" name="圆角矩形 15"/>
          <p:cNvSpPr/>
          <p:nvPr>
            <p:custDataLst>
              <p:tags r:id="rId7"/>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8"/>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9"/>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p>
        </p:txBody>
      </p:sp>
      <p:sp>
        <p:nvSpPr>
          <p:cNvPr id="18" name="圆角矩形 17"/>
          <p:cNvSpPr/>
          <p:nvPr>
            <p:custDataLst>
              <p:tags r:id="rId10"/>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1"/>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2"/>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p>
        </p:txBody>
      </p:sp>
      <p:sp>
        <p:nvSpPr>
          <p:cNvPr id="20" name="圆角矩形 19"/>
          <p:cNvSpPr/>
          <p:nvPr>
            <p:custDataLst>
              <p:tags r:id="rId13"/>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4"/>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5"/>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p>
        </p:txBody>
      </p:sp>
      <p:sp>
        <p:nvSpPr>
          <p:cNvPr id="32" name="圆角矩形 31"/>
          <p:cNvSpPr/>
          <p:nvPr>
            <p:custDataLst>
              <p:tags r:id="rId16"/>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7"/>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8"/>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a:t>
            </a:r>
            <a:r>
              <a:rPr lang="zh-CN" altLang="en-US" sz="1800" b="1" dirty="0" smtClean="0">
                <a:latin typeface="+mn-lt"/>
                <a:ea typeface="+mn-ea"/>
              </a:rPr>
              <a:t>页面 </a:t>
            </a:r>
            <a:endParaRPr lang="zh-CN" altLang="en-US" sz="1800" b="1" dirty="0">
              <a:latin typeface="+mn-lt"/>
              <a:ea typeface="+mn-ea"/>
            </a:endParaRPr>
          </a:p>
        </p:txBody>
      </p:sp>
      <p:sp>
        <p:nvSpPr>
          <p:cNvPr id="30" name="圆角矩形 29"/>
          <p:cNvSpPr/>
          <p:nvPr>
            <p:custDataLst>
              <p:tags r:id="rId19"/>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20"/>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1"/>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p>
        </p:txBody>
      </p:sp>
      <p:sp>
        <p:nvSpPr>
          <p:cNvPr id="28" name="圆角矩形 27"/>
          <p:cNvSpPr/>
          <p:nvPr>
            <p:custDataLst>
              <p:tags r:id="rId22"/>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3"/>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4"/>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p>
        </p:txBody>
      </p:sp>
      <p:sp>
        <p:nvSpPr>
          <p:cNvPr id="26" name="圆角矩形 25"/>
          <p:cNvSpPr/>
          <p:nvPr>
            <p:custDataLst>
              <p:tags r:id="rId25"/>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6"/>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7"/>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p>
        </p:txBody>
      </p:sp>
      <p:sp>
        <p:nvSpPr>
          <p:cNvPr id="2" name="文本框 1"/>
          <p:cNvSpPr txBox="1"/>
          <p:nvPr>
            <p:custDataLst>
              <p:tags r:id="rId28"/>
            </p:custDataLst>
          </p:nvPr>
        </p:nvSpPr>
        <p:spPr>
          <a:xfrm>
            <a:off x="669397" y="206829"/>
            <a:ext cx="7955987" cy="1048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（还记得我吧）</a:t>
            </a:r>
            <a:endParaRPr lang="zh-CN" altLang="en-US" dirty="0"/>
          </a:p>
        </p:txBody>
      </p:sp>
      <p:grpSp>
        <p:nvGrpSpPr>
          <p:cNvPr id="3"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31"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p>
          </p:txBody>
        </p:sp>
      </p:grpSp>
      <p:sp>
        <p:nvSpPr>
          <p:cNvPr id="34" name="矩形 33"/>
          <p:cNvSpPr/>
          <p:nvPr/>
        </p:nvSpPr>
        <p:spPr>
          <a:xfrm>
            <a:off x="807407" y="1602559"/>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可变</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9" name="矩形 38"/>
          <p:cNvSpPr/>
          <p:nvPr/>
        </p:nvSpPr>
        <p:spPr>
          <a:xfrm>
            <a:off x="346249" y="518964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0" name="矩形 39"/>
          <p:cNvSpPr/>
          <p:nvPr/>
        </p:nvSpPr>
        <p:spPr>
          <a:xfrm>
            <a:off x="9323609" y="3868088"/>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可变</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1" name="矩形 40"/>
          <p:cNvSpPr/>
          <p:nvPr/>
        </p:nvSpPr>
        <p:spPr>
          <a:xfrm>
            <a:off x="1030912" y="2858154"/>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2" name="矩形 41"/>
          <p:cNvSpPr/>
          <p:nvPr/>
        </p:nvSpPr>
        <p:spPr>
          <a:xfrm>
            <a:off x="1306142" y="391130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3" name="矩形 42"/>
          <p:cNvSpPr/>
          <p:nvPr/>
        </p:nvSpPr>
        <p:spPr>
          <a:xfrm>
            <a:off x="10276090" y="5169175"/>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4" name="矩形 43"/>
          <p:cNvSpPr/>
          <p:nvPr/>
        </p:nvSpPr>
        <p:spPr>
          <a:xfrm>
            <a:off x="9765479" y="2803563"/>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5" name="矩形 44"/>
          <p:cNvSpPr/>
          <p:nvPr/>
        </p:nvSpPr>
        <p:spPr>
          <a:xfrm>
            <a:off x="9795049" y="153659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ustDataLst>
      <p:tags r:id="rId1"/>
    </p:custData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2"/>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02</a:t>
            </a:r>
          </a:p>
        </p:txBody>
      </p:sp>
      <p:sp>
        <p:nvSpPr>
          <p:cNvPr id="2" name="标题 1"/>
          <p:cNvSpPr>
            <a:spLocks noGrp="1"/>
          </p:cNvSpPr>
          <p:nvPr>
            <p:ph type="ctrTitle" idx="13"/>
            <p:custDataLst>
              <p:tags r:id="rId3"/>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代码集中</a:t>
            </a: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3"/>
            </p:custDataLst>
          </p:nvPr>
        </p:nvPicPr>
        <p:blipFill>
          <a:blip r:embed="rId15" r:link="rId16" cstate="print">
            <a:extLst>
              <a:ext uri="{28A0092B-C50C-407E-A947-70E740481C1C}">
                <a14:useLocalDpi xmlns:a14="http://schemas.microsoft.com/office/drawing/2010/main" xmlns="" val="0"/>
              </a:ext>
            </a:extLst>
          </a:blip>
          <a:stretch>
            <a:fillRect/>
          </a:stretch>
        </p:blipFill>
        <p:spPr>
          <a:xfrm>
            <a:off x="11471910" y="6137910"/>
            <a:ext cx="720090" cy="720090"/>
          </a:xfrm>
          <a:prstGeom prst="rect">
            <a:avLst/>
          </a:prstGeom>
        </p:spPr>
      </p:pic>
      <p:pic>
        <p:nvPicPr>
          <p:cNvPr id="24" name="图片 23"/>
          <p:cNvPicPr/>
          <p:nvPr>
            <p:custDataLst>
              <p:tags r:id="rId4"/>
            </p:custDataLst>
          </p:nvPr>
        </p:nvPicPr>
        <p:blipFill>
          <a:blip r:embed="rId17" r:link="rId18" cstate="print">
            <a:extLst>
              <a:ext uri="{28A0092B-C50C-407E-A947-70E740481C1C}">
                <a14:useLocalDpi xmlns:a14="http://schemas.microsoft.com/office/drawing/2010/main" xmlns="" val="0"/>
              </a:ext>
            </a:extLst>
          </a:blip>
          <a:stretch>
            <a:fillRect/>
          </a:stretch>
        </p:blipFill>
        <p:spPr>
          <a:xfrm>
            <a:off x="0" y="6137910"/>
            <a:ext cx="720090" cy="720090"/>
          </a:xfrm>
          <a:prstGeom prst="rect">
            <a:avLst/>
          </a:prstGeom>
        </p:spPr>
      </p:pic>
      <p:sp>
        <p:nvSpPr>
          <p:cNvPr id="17" name="椭圆 16"/>
          <p:cNvSpPr/>
          <p:nvPr>
            <p:custDataLst>
              <p:tags r:id="rId5"/>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6"/>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7"/>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8"/>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代码集中优势之一</a:t>
            </a:r>
          </a:p>
        </p:txBody>
      </p:sp>
      <p:sp>
        <p:nvSpPr>
          <p:cNvPr id="29" name="折角形 33"/>
          <p:cNvSpPr/>
          <p:nvPr>
            <p:custDataLst>
              <p:tags r:id="rId10"/>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1"/>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2"/>
            </p:custDataLst>
          </p:nvPr>
        </p:nvSpPr>
        <p:spPr bwMode="auto">
          <a:xfrm>
            <a:off x="851535" y="2017608"/>
            <a:ext cx="3627376"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木</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朽</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于林，风必摧之</a:t>
            </a:r>
          </a:p>
        </p:txBody>
      </p:sp>
      <p:pic>
        <p:nvPicPr>
          <p:cNvPr id="2" name="图片 1" descr="5"/>
          <p:cNvPicPr>
            <a:picLocks noChangeAspect="1"/>
          </p:cNvPicPr>
          <p:nvPr/>
        </p:nvPicPr>
        <p:blipFill>
          <a:blip r:embed="rId19" cstate="print"/>
          <a:stretch>
            <a:fillRect/>
          </a:stretch>
        </p:blipFill>
        <p:spPr>
          <a:xfrm>
            <a:off x="4964430" y="1371600"/>
            <a:ext cx="6320790" cy="3931285"/>
          </a:xfrm>
          <a:prstGeom prst="rect">
            <a:avLst/>
          </a:prstGeom>
        </p:spPr>
      </p:pic>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a:t>方便互相借鉴评审</a:t>
              </a:r>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lstStyle/>
            <a:p>
              <a:r>
                <a:rPr lang="zh-CN" altLang="en-US"/>
                <a:t>错误代码一目了然</a:t>
              </a:r>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a:t>逻辑处理去劣存精</a:t>
              </a:r>
            </a:p>
          </p:txBody>
        </p:sp>
      </p:grpSp>
      <p:sp>
        <p:nvSpPr>
          <p:cNvPr id="13" name="文本框 12"/>
          <p:cNvSpPr txBox="1"/>
          <p:nvPr/>
        </p:nvSpPr>
        <p:spPr>
          <a:xfrm>
            <a:off x="5423535" y="5515610"/>
            <a:ext cx="5162550" cy="306705"/>
          </a:xfrm>
          <a:prstGeom prst="rect">
            <a:avLst/>
          </a:prstGeom>
          <a:noFill/>
        </p:spPr>
        <p:txBody>
          <a:bodyPr wrap="square" rtlCol="0">
            <a:spAutoFit/>
          </a:bodyPr>
          <a:lstStyle/>
          <a:p>
            <a:r>
              <a:rPr lang="zh-CN" altLang="en-US" sz="1400"/>
              <a:t>找出图中不是兔子的生物，是不是比</a:t>
            </a:r>
            <a:r>
              <a:rPr lang="en-US" altLang="zh-CN" sz="1400"/>
              <a:t>12306</a:t>
            </a:r>
            <a:r>
              <a:rPr lang="zh-CN" altLang="en-US" sz="1400"/>
              <a:t>的验证码简单多了？</a:t>
            </a:r>
          </a:p>
        </p:txBody>
      </p:sp>
      <p:grpSp>
        <p:nvGrpSpPr>
          <p:cNvPr id="6" name="组合 5"/>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20"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3"/>
            </p:custDataLst>
          </p:nvPr>
        </p:nvPicPr>
        <p:blipFill>
          <a:blip r:embed="rId15" r:link="rId16" cstate="print">
            <a:extLst>
              <a:ext uri="{28A0092B-C50C-407E-A947-70E740481C1C}">
                <a14:useLocalDpi xmlns:a14="http://schemas.microsoft.com/office/drawing/2010/main" xmlns="" val="0"/>
              </a:ext>
            </a:extLst>
          </a:blip>
          <a:stretch>
            <a:fillRect/>
          </a:stretch>
        </p:blipFill>
        <p:spPr>
          <a:xfrm>
            <a:off x="11471910" y="6137910"/>
            <a:ext cx="720090" cy="720090"/>
          </a:xfrm>
          <a:prstGeom prst="rect">
            <a:avLst/>
          </a:prstGeom>
        </p:spPr>
      </p:pic>
      <p:pic>
        <p:nvPicPr>
          <p:cNvPr id="24" name="图片 23"/>
          <p:cNvPicPr/>
          <p:nvPr>
            <p:custDataLst>
              <p:tags r:id="rId4"/>
            </p:custDataLst>
          </p:nvPr>
        </p:nvPicPr>
        <p:blipFill>
          <a:blip r:embed="rId17" r:link="rId18" cstate="print">
            <a:extLst>
              <a:ext uri="{28A0092B-C50C-407E-A947-70E740481C1C}">
                <a14:useLocalDpi xmlns:a14="http://schemas.microsoft.com/office/drawing/2010/main" xmlns="" val="0"/>
              </a:ext>
            </a:extLst>
          </a:blip>
          <a:stretch>
            <a:fillRect/>
          </a:stretch>
        </p:blipFill>
        <p:spPr>
          <a:xfrm>
            <a:off x="0" y="6137910"/>
            <a:ext cx="720090" cy="720090"/>
          </a:xfrm>
          <a:prstGeom prst="rect">
            <a:avLst/>
          </a:prstGeom>
        </p:spPr>
      </p:pic>
      <p:sp>
        <p:nvSpPr>
          <p:cNvPr id="17" name="椭圆 16"/>
          <p:cNvSpPr/>
          <p:nvPr>
            <p:custDataLst>
              <p:tags r:id="rId5"/>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6"/>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7"/>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8"/>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代码集中优势之一</a:t>
            </a:r>
          </a:p>
        </p:txBody>
      </p:sp>
      <p:sp>
        <p:nvSpPr>
          <p:cNvPr id="29" name="折角形 33"/>
          <p:cNvSpPr/>
          <p:nvPr>
            <p:custDataLst>
              <p:tags r:id="rId10"/>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1"/>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2"/>
            </p:custDataLst>
          </p:nvPr>
        </p:nvSpPr>
        <p:spPr bwMode="auto">
          <a:xfrm>
            <a:off x="851535" y="2017608"/>
            <a:ext cx="3627376"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nchor="b" anchorCtr="0">
            <a:normAutofit fontScale="900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uFillTx/>
                <a:latin typeface="Arial" panose="020B0604020202020204" pitchFamily="34" charset="0"/>
                <a:ea typeface="微软雅黑" panose="020B0503020204020204" charset="-122"/>
              </a:rPr>
              <a:t>代码体现 </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a:t>
            </a:r>
            <a:r>
              <a:rPr lang="en-US" altLang="zh-CN" sz="2400" b="1" spc="100" dirty="0" err="1" smtClean="0">
                <a:solidFill>
                  <a:schemeClr val="tx1">
                    <a:lumMod val="85000"/>
                    <a:lumOff val="15000"/>
                  </a:schemeClr>
                </a:solidFill>
                <a:uFillTx/>
                <a:latin typeface="Arial" panose="020B0604020202020204" pitchFamily="34" charset="0"/>
                <a:ea typeface="微软雅黑" panose="020B0503020204020204" charset="-122"/>
              </a:rPr>
              <a:t>api</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uFillTx/>
                <a:latin typeface="Arial" panose="020B0604020202020204" pitchFamily="34" charset="0"/>
                <a:ea typeface="微软雅黑" panose="020B0503020204020204" charset="-122"/>
              </a:rPr>
              <a:t>接口模块</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3" name="组合 13"/>
          <p:cNvGrpSpPr/>
          <p:nvPr/>
        </p:nvGrpSpPr>
        <p:grpSpPr>
          <a:xfrm>
            <a:off x="977900" y="2725420"/>
            <a:ext cx="2734310" cy="646430"/>
            <a:chOff x="1306" y="4440"/>
            <a:chExt cx="3883" cy="1018"/>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1018"/>
            </a:xfrm>
            <a:prstGeom prst="rect">
              <a:avLst/>
            </a:prstGeom>
            <a:noFill/>
          </p:spPr>
          <p:txBody>
            <a:bodyPr wrap="square" rtlCol="0">
              <a:spAutoFit/>
            </a:bodyPr>
            <a:lstStyle/>
            <a:p>
              <a:r>
                <a:rPr lang="zh-CN" altLang="en-US" dirty="0" smtClean="0"/>
                <a:t>都是下拉数据 为啥黄框你这么特殊</a:t>
              </a:r>
              <a:endParaRPr lang="zh-CN" altLang="en-US" dirty="0"/>
            </a:p>
          </p:txBody>
        </p:sp>
      </p:grpSp>
      <p:grpSp>
        <p:nvGrpSpPr>
          <p:cNvPr id="6" name="组合 2"/>
          <p:cNvGrpSpPr/>
          <p:nvPr/>
        </p:nvGrpSpPr>
        <p:grpSpPr>
          <a:xfrm>
            <a:off x="991548" y="4510936"/>
            <a:ext cx="2734310" cy="646430"/>
            <a:chOff x="1306" y="4440"/>
            <a:chExt cx="3883" cy="1018"/>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8"/>
            </a:xfrm>
            <a:prstGeom prst="rect">
              <a:avLst/>
            </a:prstGeom>
            <a:noFill/>
          </p:spPr>
          <p:txBody>
            <a:bodyPr wrap="square" rtlCol="0">
              <a:spAutoFit/>
            </a:bodyPr>
            <a:lstStyle/>
            <a:p>
              <a:r>
                <a:rPr lang="zh-CN" altLang="en-US" dirty="0" smtClean="0"/>
                <a:t>我写的好 你抄我的</a:t>
              </a:r>
              <a:endParaRPr lang="en-US" altLang="zh-CN" dirty="0" smtClean="0"/>
            </a:p>
            <a:p>
              <a:r>
                <a:rPr lang="zh-CN" altLang="en-US" dirty="0" smtClean="0"/>
                <a:t>你写</a:t>
              </a:r>
              <a:r>
                <a:rPr lang="zh-CN" altLang="en-US" dirty="0" smtClean="0"/>
                <a:t>的好 我抄你的</a:t>
              </a:r>
              <a:endParaRPr lang="zh-CN" altLang="en-US" dirty="0"/>
            </a:p>
          </p:txBody>
        </p:sp>
      </p:grpSp>
      <p:grpSp>
        <p:nvGrpSpPr>
          <p:cNvPr id="9" name="组合 8"/>
          <p:cNvGrpSpPr/>
          <p:nvPr/>
        </p:nvGrpSpPr>
        <p:grpSpPr>
          <a:xfrm>
            <a:off x="977900" y="3649421"/>
            <a:ext cx="2734310" cy="646430"/>
            <a:chOff x="1306" y="4440"/>
            <a:chExt cx="3883" cy="1018"/>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1018"/>
            </a:xfrm>
            <a:prstGeom prst="rect">
              <a:avLst/>
            </a:prstGeom>
            <a:noFill/>
          </p:spPr>
          <p:txBody>
            <a:bodyPr wrap="square" rtlCol="0">
              <a:spAutoFit/>
            </a:bodyPr>
            <a:lstStyle/>
            <a:p>
              <a:r>
                <a:rPr lang="zh-CN" altLang="en-US" dirty="0" smtClean="0"/>
                <a:t>错在哪里了 自己比对一下就知道了</a:t>
              </a:r>
              <a:endParaRPr lang="zh-CN" altLang="en-US" dirty="0"/>
            </a:p>
          </p:txBody>
        </p:sp>
      </p:grpSp>
      <p:grpSp>
        <p:nvGrpSpPr>
          <p:cNvPr id="14" name="组合 5"/>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9"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pic>
        <p:nvPicPr>
          <p:cNvPr id="27" name="Picture 5"/>
          <p:cNvPicPr>
            <a:picLocks noChangeAspect="1" noChangeArrowheads="1"/>
          </p:cNvPicPr>
          <p:nvPr/>
        </p:nvPicPr>
        <p:blipFill>
          <a:blip r:embed="rId20" cstate="print"/>
          <a:srcRect/>
          <a:stretch>
            <a:fillRect/>
          </a:stretch>
        </p:blipFill>
        <p:spPr bwMode="auto">
          <a:xfrm>
            <a:off x="5349853" y="1286231"/>
            <a:ext cx="6310702" cy="4855261"/>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3"/>
            </p:custDataLst>
          </p:nvPr>
        </p:nvPicPr>
        <p:blipFill>
          <a:blip r:embed="rId15" r:link="rId16" cstate="print">
            <a:extLst>
              <a:ext uri="{28A0092B-C50C-407E-A947-70E740481C1C}">
                <a14:useLocalDpi xmlns:a14="http://schemas.microsoft.com/office/drawing/2010/main" xmlns="" val="0"/>
              </a:ext>
            </a:extLst>
          </a:blip>
          <a:stretch>
            <a:fillRect/>
          </a:stretch>
        </p:blipFill>
        <p:spPr>
          <a:xfrm>
            <a:off x="11471910" y="6137910"/>
            <a:ext cx="720090" cy="720090"/>
          </a:xfrm>
          <a:prstGeom prst="rect">
            <a:avLst/>
          </a:prstGeom>
        </p:spPr>
      </p:pic>
      <p:pic>
        <p:nvPicPr>
          <p:cNvPr id="24" name="图片 23"/>
          <p:cNvPicPr/>
          <p:nvPr>
            <p:custDataLst>
              <p:tags r:id="rId4"/>
            </p:custDataLst>
          </p:nvPr>
        </p:nvPicPr>
        <p:blipFill>
          <a:blip r:embed="rId17" r:link="rId18" cstate="print">
            <a:extLst>
              <a:ext uri="{28A0092B-C50C-407E-A947-70E740481C1C}">
                <a14:useLocalDpi xmlns:a14="http://schemas.microsoft.com/office/drawing/2010/main" xmlns="" val="0"/>
              </a:ext>
            </a:extLst>
          </a:blip>
          <a:stretch>
            <a:fillRect/>
          </a:stretch>
        </p:blipFill>
        <p:spPr>
          <a:xfrm>
            <a:off x="0" y="6137910"/>
            <a:ext cx="720090" cy="720090"/>
          </a:xfrm>
          <a:prstGeom prst="rect">
            <a:avLst/>
          </a:prstGeom>
        </p:spPr>
      </p:pic>
      <p:sp>
        <p:nvSpPr>
          <p:cNvPr id="17" name="椭圆 16"/>
          <p:cNvSpPr/>
          <p:nvPr>
            <p:custDataLst>
              <p:tags r:id="rId5"/>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6"/>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7"/>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8"/>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p>
        </p:txBody>
      </p:sp>
      <p:sp>
        <p:nvSpPr>
          <p:cNvPr id="29" name="折角形 33"/>
          <p:cNvSpPr/>
          <p:nvPr>
            <p:custDataLst>
              <p:tags r:id="rId10"/>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1"/>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2"/>
            </p:custDataLst>
          </p:nvPr>
        </p:nvSpPr>
        <p:spPr bwMode="auto">
          <a:xfrm>
            <a:off x="851535" y="2017608"/>
            <a:ext cx="3627376"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前人栽树，后人乘凉</a:t>
            </a:r>
          </a:p>
        </p:txBody>
      </p:sp>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dirty="0" smtClean="0"/>
                <a:t>相似</a:t>
              </a:r>
              <a:r>
                <a:rPr lang="zh-CN" altLang="en-US" dirty="0" smtClean="0"/>
                <a:t>逻辑</a:t>
              </a:r>
              <a:r>
                <a:rPr lang="zh-CN" altLang="en-US" dirty="0"/>
                <a:t>即拿即用</a:t>
              </a:r>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lstStyle/>
            <a:p>
              <a:r>
                <a:rPr lang="zh-CN" altLang="en-US"/>
                <a:t>后续开发自觉分类</a:t>
              </a:r>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a:t>批量转场方便快捷</a:t>
              </a:r>
            </a:p>
          </p:txBody>
        </p:sp>
      </p:grpSp>
      <p:sp>
        <p:nvSpPr>
          <p:cNvPr id="13" name="文本框 12"/>
          <p:cNvSpPr txBox="1"/>
          <p:nvPr/>
        </p:nvSpPr>
        <p:spPr>
          <a:xfrm>
            <a:off x="5997575" y="5494655"/>
            <a:ext cx="4256405" cy="306705"/>
          </a:xfrm>
          <a:prstGeom prst="rect">
            <a:avLst/>
          </a:prstGeom>
          <a:noFill/>
        </p:spPr>
        <p:txBody>
          <a:bodyPr wrap="square" rtlCol="0">
            <a:spAutoFit/>
          </a:bodyPr>
          <a:lstStyle/>
          <a:p>
            <a:r>
              <a:rPr lang="zh-CN" altLang="en-US" sz="1400"/>
              <a:t>更重要的是，不会逼死某些强迫症患者</a:t>
            </a:r>
            <a:r>
              <a:rPr lang="en-US" altLang="zh-CN" sz="1400"/>
              <a:t>......</a:t>
            </a:r>
          </a:p>
        </p:txBody>
      </p:sp>
      <p:pic>
        <p:nvPicPr>
          <p:cNvPr id="6" name="图片 5" descr="6"/>
          <p:cNvPicPr>
            <a:picLocks noChangeAspect="1"/>
          </p:cNvPicPr>
          <p:nvPr/>
        </p:nvPicPr>
        <p:blipFill>
          <a:blip r:embed="rId19" cstate="print"/>
          <a:stretch>
            <a:fillRect/>
          </a:stretch>
        </p:blipFill>
        <p:spPr>
          <a:xfrm>
            <a:off x="4965700" y="1371600"/>
            <a:ext cx="6320155" cy="3966210"/>
          </a:xfrm>
          <a:prstGeom prst="rect">
            <a:avLst/>
          </a:prstGeom>
        </p:spPr>
      </p:pic>
      <p:grpSp>
        <p:nvGrpSpPr>
          <p:cNvPr id="2"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20"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3"/>
            </p:custDataLst>
          </p:nvPr>
        </p:nvPicPr>
        <p:blipFill>
          <a:blip r:embed="rId15" r:link="rId16" cstate="print">
            <a:extLst>
              <a:ext uri="{28A0092B-C50C-407E-A947-70E740481C1C}">
                <a14:useLocalDpi xmlns:a14="http://schemas.microsoft.com/office/drawing/2010/main" xmlns="" val="0"/>
              </a:ext>
            </a:extLst>
          </a:blip>
          <a:stretch>
            <a:fillRect/>
          </a:stretch>
        </p:blipFill>
        <p:spPr>
          <a:xfrm>
            <a:off x="11471910" y="6137910"/>
            <a:ext cx="720090" cy="720090"/>
          </a:xfrm>
          <a:prstGeom prst="rect">
            <a:avLst/>
          </a:prstGeom>
        </p:spPr>
      </p:pic>
      <p:pic>
        <p:nvPicPr>
          <p:cNvPr id="24" name="图片 23"/>
          <p:cNvPicPr/>
          <p:nvPr>
            <p:custDataLst>
              <p:tags r:id="rId4"/>
            </p:custDataLst>
          </p:nvPr>
        </p:nvPicPr>
        <p:blipFill>
          <a:blip r:embed="rId17" r:link="rId18" cstate="print">
            <a:extLst>
              <a:ext uri="{28A0092B-C50C-407E-A947-70E740481C1C}">
                <a14:useLocalDpi xmlns:a14="http://schemas.microsoft.com/office/drawing/2010/main" xmlns="" val="0"/>
              </a:ext>
            </a:extLst>
          </a:blip>
          <a:stretch>
            <a:fillRect/>
          </a:stretch>
        </p:blipFill>
        <p:spPr>
          <a:xfrm>
            <a:off x="0" y="6137910"/>
            <a:ext cx="720090" cy="720090"/>
          </a:xfrm>
          <a:prstGeom prst="rect">
            <a:avLst/>
          </a:prstGeom>
        </p:spPr>
      </p:pic>
      <p:sp>
        <p:nvSpPr>
          <p:cNvPr id="17" name="椭圆 16"/>
          <p:cNvSpPr/>
          <p:nvPr>
            <p:custDataLst>
              <p:tags r:id="rId5"/>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6"/>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7"/>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8"/>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p>
        </p:txBody>
      </p:sp>
      <p:sp>
        <p:nvSpPr>
          <p:cNvPr id="29" name="折角形 33"/>
          <p:cNvSpPr/>
          <p:nvPr>
            <p:custDataLst>
              <p:tags r:id="rId10"/>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1"/>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2"/>
            </p:custDataLst>
          </p:nvPr>
        </p:nvSpPr>
        <p:spPr bwMode="auto">
          <a:xfrm>
            <a:off x="851535" y="2017608"/>
            <a:ext cx="3627376"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项目代码体现 </a:t>
            </a:r>
            <a:r>
              <a:rPr lang="en-US" altLang="zh-CN" sz="2400" b="1" spc="100" dirty="0" smtClean="0">
                <a:solidFill>
                  <a:schemeClr val="tx1">
                    <a:lumMod val="85000"/>
                    <a:lumOff val="15000"/>
                  </a:schemeClr>
                </a:solidFill>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接口模块 </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2"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dirty="0" smtClean="0"/>
                <a:t>某个实体的增删改查</a:t>
              </a:r>
              <a:endParaRPr lang="zh-CN" altLang="en-US" dirty="0"/>
            </a:p>
          </p:txBody>
        </p:sp>
      </p:grpSp>
      <p:grpSp>
        <p:nvGrpSpPr>
          <p:cNvPr id="3" name="组合 2"/>
          <p:cNvGrpSpPr/>
          <p:nvPr/>
        </p:nvGrpSpPr>
        <p:grpSpPr>
          <a:xfrm>
            <a:off x="977900" y="3296285"/>
            <a:ext cx="2734310" cy="646430"/>
            <a:chOff x="1306" y="4440"/>
            <a:chExt cx="3883" cy="1018"/>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8"/>
            </a:xfrm>
            <a:prstGeom prst="rect">
              <a:avLst/>
            </a:prstGeom>
            <a:noFill/>
          </p:spPr>
          <p:txBody>
            <a:bodyPr wrap="square" rtlCol="0">
              <a:spAutoFit/>
            </a:bodyPr>
            <a:lstStyle/>
            <a:p>
              <a:r>
                <a:rPr lang="zh-CN" altLang="en-US" dirty="0" smtClean="0"/>
                <a:t>前端定义接口可写入注释</a:t>
              </a:r>
              <a:endParaRPr lang="zh-CN" altLang="en-US" dirty="0"/>
            </a:p>
          </p:txBody>
        </p:sp>
      </p:grpSp>
      <p:grpSp>
        <p:nvGrpSpPr>
          <p:cNvPr id="9" name="组合 8"/>
          <p:cNvGrpSpPr/>
          <p:nvPr/>
        </p:nvGrpSpPr>
        <p:grpSpPr>
          <a:xfrm>
            <a:off x="977900" y="407250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dirty="0" smtClean="0"/>
                <a:t>数据转换直接完成</a:t>
              </a:r>
              <a:endParaRPr lang="zh-CN" altLang="en-US" dirty="0"/>
            </a:p>
          </p:txBody>
        </p:sp>
      </p:grpSp>
      <p:grpSp>
        <p:nvGrpSpPr>
          <p:cNvPr id="14"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9"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pic>
        <p:nvPicPr>
          <p:cNvPr id="27" name="Picture 4"/>
          <p:cNvPicPr>
            <a:picLocks noChangeAspect="1" noChangeArrowheads="1"/>
          </p:cNvPicPr>
          <p:nvPr/>
        </p:nvPicPr>
        <p:blipFill>
          <a:blip r:embed="rId20" cstate="print"/>
          <a:srcRect/>
          <a:stretch>
            <a:fillRect/>
          </a:stretch>
        </p:blipFill>
        <p:spPr bwMode="auto">
          <a:xfrm>
            <a:off x="5466497" y="1259363"/>
            <a:ext cx="3404547" cy="4655460"/>
          </a:xfrm>
          <a:prstGeom prst="rect">
            <a:avLst/>
          </a:prstGeom>
          <a:noFill/>
          <a:ln w="9525">
            <a:solidFill>
              <a:schemeClr val="accent1">
                <a:alpha val="0"/>
              </a:schemeClr>
            </a:solidFill>
            <a:miter lim="800000"/>
            <a:headEnd/>
            <a:tailEnd/>
          </a:ln>
          <a:effectLst>
            <a:outerShdw blurRad="50800" dist="38100" dir="2700000" algn="tl" rotWithShape="0">
              <a:prstClr val="black">
                <a:alpha val="40000"/>
              </a:prstClr>
            </a:outerShdw>
          </a:effectLst>
        </p:spPr>
      </p:pic>
      <p:pic>
        <p:nvPicPr>
          <p:cNvPr id="28" name="Picture 2"/>
          <p:cNvPicPr>
            <a:picLocks noChangeAspect="1" noChangeArrowheads="1"/>
          </p:cNvPicPr>
          <p:nvPr/>
        </p:nvPicPr>
        <p:blipFill>
          <a:blip r:embed="rId21" cstate="print"/>
          <a:srcRect/>
          <a:stretch>
            <a:fillRect/>
          </a:stretch>
        </p:blipFill>
        <p:spPr bwMode="auto">
          <a:xfrm>
            <a:off x="7830546" y="1854886"/>
            <a:ext cx="3600450" cy="467677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3"/>
            </p:custDataLst>
          </p:nvPr>
        </p:nvPicPr>
        <p:blipFill>
          <a:blip r:embed="rId15" r:link="rId16" cstate="print">
            <a:extLst>
              <a:ext uri="{28A0092B-C50C-407E-A947-70E740481C1C}">
                <a14:useLocalDpi xmlns:a14="http://schemas.microsoft.com/office/drawing/2010/main" xmlns="" val="0"/>
              </a:ext>
            </a:extLst>
          </a:blip>
          <a:stretch>
            <a:fillRect/>
          </a:stretch>
        </p:blipFill>
        <p:spPr>
          <a:xfrm>
            <a:off x="11471910" y="6137910"/>
            <a:ext cx="720090" cy="720090"/>
          </a:xfrm>
          <a:prstGeom prst="rect">
            <a:avLst/>
          </a:prstGeom>
        </p:spPr>
      </p:pic>
      <p:pic>
        <p:nvPicPr>
          <p:cNvPr id="24" name="图片 23"/>
          <p:cNvPicPr/>
          <p:nvPr>
            <p:custDataLst>
              <p:tags r:id="rId4"/>
            </p:custDataLst>
          </p:nvPr>
        </p:nvPicPr>
        <p:blipFill>
          <a:blip r:embed="rId17" r:link="rId18" cstate="print">
            <a:extLst>
              <a:ext uri="{28A0092B-C50C-407E-A947-70E740481C1C}">
                <a14:useLocalDpi xmlns:a14="http://schemas.microsoft.com/office/drawing/2010/main" xmlns="" val="0"/>
              </a:ext>
            </a:extLst>
          </a:blip>
          <a:stretch>
            <a:fillRect/>
          </a:stretch>
        </p:blipFill>
        <p:spPr>
          <a:xfrm>
            <a:off x="0" y="6137910"/>
            <a:ext cx="720090" cy="720090"/>
          </a:xfrm>
          <a:prstGeom prst="rect">
            <a:avLst/>
          </a:prstGeom>
        </p:spPr>
      </p:pic>
      <p:sp>
        <p:nvSpPr>
          <p:cNvPr id="17" name="椭圆 16"/>
          <p:cNvSpPr/>
          <p:nvPr>
            <p:custDataLst>
              <p:tags r:id="rId5"/>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6"/>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7"/>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8"/>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p>
        </p:txBody>
      </p:sp>
      <p:sp>
        <p:nvSpPr>
          <p:cNvPr id="29" name="折角形 33"/>
          <p:cNvSpPr/>
          <p:nvPr>
            <p:custDataLst>
              <p:tags r:id="rId10"/>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1"/>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2"/>
            </p:custDataLst>
          </p:nvPr>
        </p:nvSpPr>
        <p:spPr bwMode="auto">
          <a:xfrm>
            <a:off x="851535" y="2017608"/>
            <a:ext cx="3627376"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项目代码体现 </a:t>
            </a:r>
            <a:r>
              <a:rPr lang="en-US" altLang="zh-CN" sz="2400" b="1" spc="100" dirty="0" smtClean="0">
                <a:solidFill>
                  <a:schemeClr val="tx1">
                    <a:lumMod val="85000"/>
                    <a:lumOff val="15000"/>
                  </a:schemeClr>
                </a:solidFill>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路由</a:t>
            </a: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模块 </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2" name="组合 13"/>
          <p:cNvGrpSpPr/>
          <p:nvPr/>
        </p:nvGrpSpPr>
        <p:grpSpPr>
          <a:xfrm>
            <a:off x="977900" y="2725420"/>
            <a:ext cx="2734310" cy="646430"/>
            <a:chOff x="1306" y="4440"/>
            <a:chExt cx="3883" cy="1018"/>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1018"/>
            </a:xfrm>
            <a:prstGeom prst="rect">
              <a:avLst/>
            </a:prstGeom>
            <a:noFill/>
          </p:spPr>
          <p:txBody>
            <a:bodyPr wrap="square" rtlCol="0">
              <a:spAutoFit/>
            </a:bodyPr>
            <a:lstStyle/>
            <a:p>
              <a:r>
                <a:rPr lang="zh-CN" altLang="en-US" dirty="0" smtClean="0"/>
                <a:t>某个一级节点下的所有路由定义</a:t>
              </a:r>
              <a:endParaRPr lang="zh-CN" altLang="en-US" dirty="0"/>
            </a:p>
          </p:txBody>
        </p:sp>
      </p:grpSp>
      <p:grpSp>
        <p:nvGrpSpPr>
          <p:cNvPr id="3" name="组合 2"/>
          <p:cNvGrpSpPr/>
          <p:nvPr/>
        </p:nvGrpSpPr>
        <p:grpSpPr>
          <a:xfrm>
            <a:off x="977900" y="3460061"/>
            <a:ext cx="2734310" cy="646430"/>
            <a:chOff x="1306" y="4440"/>
            <a:chExt cx="3883" cy="1018"/>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8"/>
            </a:xfrm>
            <a:prstGeom prst="rect">
              <a:avLst/>
            </a:prstGeom>
            <a:noFill/>
          </p:spPr>
          <p:txBody>
            <a:bodyPr wrap="square" rtlCol="0">
              <a:spAutoFit/>
            </a:bodyPr>
            <a:lstStyle/>
            <a:p>
              <a:r>
                <a:rPr lang="zh-CN" altLang="en-US" dirty="0" smtClean="0"/>
                <a:t>所有重复内容均抽取出来 只保留关键信息</a:t>
              </a:r>
              <a:endParaRPr lang="zh-CN" altLang="en-US" dirty="0"/>
            </a:p>
          </p:txBody>
        </p:sp>
      </p:grpSp>
      <p:grpSp>
        <p:nvGrpSpPr>
          <p:cNvPr id="6" name="组合 8"/>
          <p:cNvGrpSpPr/>
          <p:nvPr/>
        </p:nvGrpSpPr>
        <p:grpSpPr>
          <a:xfrm>
            <a:off x="977900" y="4208985"/>
            <a:ext cx="2734310" cy="646430"/>
            <a:chOff x="1306" y="4440"/>
            <a:chExt cx="3883" cy="1018"/>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1018"/>
            </a:xfrm>
            <a:prstGeom prst="rect">
              <a:avLst/>
            </a:prstGeom>
            <a:noFill/>
          </p:spPr>
          <p:txBody>
            <a:bodyPr wrap="square" rtlCol="0">
              <a:spAutoFit/>
            </a:bodyPr>
            <a:lstStyle/>
            <a:p>
              <a:r>
                <a:rPr lang="zh-CN" altLang="en-US" dirty="0" smtClean="0"/>
                <a:t>权限 层级关系均在这里表达</a:t>
              </a:r>
              <a:endParaRPr lang="zh-CN" altLang="en-US" dirty="0"/>
            </a:p>
          </p:txBody>
        </p:sp>
      </p:grpSp>
      <p:grpSp>
        <p:nvGrpSpPr>
          <p:cNvPr id="9"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9"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pic>
        <p:nvPicPr>
          <p:cNvPr id="3075" name="Picture 3"/>
          <p:cNvPicPr>
            <a:picLocks noChangeAspect="1" noChangeArrowheads="1"/>
          </p:cNvPicPr>
          <p:nvPr/>
        </p:nvPicPr>
        <p:blipFill>
          <a:blip r:embed="rId20" cstate="print"/>
          <a:srcRect/>
          <a:stretch>
            <a:fillRect/>
          </a:stretch>
        </p:blipFill>
        <p:spPr bwMode="auto">
          <a:xfrm>
            <a:off x="6061881" y="2155209"/>
            <a:ext cx="5638800" cy="4267200"/>
          </a:xfrm>
          <a:prstGeom prst="rect">
            <a:avLst/>
          </a:prstGeom>
          <a:noFill/>
          <a:ln w="9525">
            <a:noFill/>
            <a:miter lim="800000"/>
            <a:headEnd/>
            <a:tailEnd/>
          </a:ln>
        </p:spPr>
      </p:pic>
      <p:pic>
        <p:nvPicPr>
          <p:cNvPr id="3074" name="Picture 2"/>
          <p:cNvPicPr>
            <a:picLocks noChangeAspect="1" noChangeArrowheads="1"/>
          </p:cNvPicPr>
          <p:nvPr/>
        </p:nvPicPr>
        <p:blipFill>
          <a:blip r:embed="rId21" cstate="print"/>
          <a:srcRect/>
          <a:stretch>
            <a:fillRect/>
          </a:stretch>
        </p:blipFill>
        <p:spPr bwMode="auto">
          <a:xfrm>
            <a:off x="5211455" y="1354682"/>
            <a:ext cx="1714500" cy="2838450"/>
          </a:xfrm>
          <a:prstGeom prst="rect">
            <a:avLst/>
          </a:prstGeom>
          <a:noFill/>
          <a:ln w="9525">
            <a:noFill/>
            <a:miter lim="800000"/>
            <a:headEnd/>
            <a:tailEnd/>
          </a:ln>
        </p:spPr>
      </p:pic>
      <p:sp>
        <p:nvSpPr>
          <p:cNvPr id="31" name="TextBox 30"/>
          <p:cNvSpPr txBox="1"/>
          <p:nvPr/>
        </p:nvSpPr>
        <p:spPr>
          <a:xfrm>
            <a:off x="7629099" y="1078174"/>
            <a:ext cx="3575713" cy="923330"/>
          </a:xfrm>
          <a:prstGeom prst="rect">
            <a:avLst/>
          </a:prstGeom>
          <a:noFill/>
        </p:spPr>
        <p:txBody>
          <a:bodyPr wrap="square" rtlCol="0">
            <a:spAutoFit/>
          </a:bodyPr>
          <a:lstStyle/>
          <a:p>
            <a:r>
              <a:rPr lang="zh-CN" altLang="en-US" b="1" dirty="0" smtClean="0">
                <a:solidFill>
                  <a:srgbClr val="FF0000"/>
                </a:solidFill>
              </a:rPr>
              <a:t>图</a:t>
            </a:r>
            <a:r>
              <a:rPr lang="zh-CN" altLang="en-US" b="1" dirty="0" smtClean="0">
                <a:solidFill>
                  <a:srgbClr val="FF0000"/>
                </a:solidFill>
              </a:rPr>
              <a:t>中 </a:t>
            </a:r>
            <a:r>
              <a:rPr lang="en-US" altLang="zh-CN" b="1" dirty="0" smtClean="0">
                <a:solidFill>
                  <a:srgbClr val="FF0000"/>
                </a:solidFill>
              </a:rPr>
              <a:t>power</a:t>
            </a:r>
            <a:r>
              <a:rPr lang="zh-CN" altLang="en-US" b="1" dirty="0" smtClean="0">
                <a:solidFill>
                  <a:srgbClr val="FF0000"/>
                </a:solidFill>
              </a:rPr>
              <a:t>为权限控制</a:t>
            </a:r>
            <a:r>
              <a:rPr lang="en-US" altLang="zh-CN" b="1" dirty="0" smtClean="0">
                <a:solidFill>
                  <a:srgbClr val="FF0000"/>
                </a:solidFill>
              </a:rPr>
              <a:t>,path</a:t>
            </a:r>
            <a:r>
              <a:rPr lang="zh-CN" altLang="en-US" b="1" dirty="0" smtClean="0">
                <a:solidFill>
                  <a:srgbClr val="FF0000"/>
                </a:solidFill>
              </a:rPr>
              <a:t>中的</a:t>
            </a:r>
            <a:r>
              <a:rPr lang="en-US" altLang="zh-CN" b="1" dirty="0" smtClean="0">
                <a:solidFill>
                  <a:srgbClr val="FF0000"/>
                </a:solidFill>
              </a:rPr>
              <a:t>@</a:t>
            </a:r>
            <a:r>
              <a:rPr lang="zh-CN" altLang="en-US" b="1" dirty="0" smtClean="0">
                <a:solidFill>
                  <a:srgbClr val="FF0000"/>
                </a:solidFill>
              </a:rPr>
              <a:t>符号代表层级关系 其涉及的控制逻辑请自行查看资料库</a:t>
            </a:r>
            <a:endParaRPr lang="zh-CN" altLang="en-US" b="1" dirty="0">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2"/>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03</a:t>
            </a:r>
          </a:p>
        </p:txBody>
      </p:sp>
      <p:sp>
        <p:nvSpPr>
          <p:cNvPr id="2" name="标题 1"/>
          <p:cNvSpPr>
            <a:spLocks noGrp="1"/>
          </p:cNvSpPr>
          <p:nvPr>
            <p:ph type="ctrTitle" idx="13"/>
            <p:custDataLst>
              <p:tags r:id="rId3"/>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各司其职</a:t>
            </a: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nvPr>
        </p:nvSpPr>
        <p:spPr>
          <a:xfrm>
            <a:off x="1672590" y="2952750"/>
            <a:ext cx="8846820" cy="629920"/>
          </a:xfrm>
        </p:spPr>
        <p:txBody>
          <a:bodyPr>
            <a:normAutofit fontScale="90000"/>
          </a:bodyPr>
          <a:lstStyle/>
          <a:p>
            <a:r>
              <a:rPr lang="zh-CN" altLang="en-US" sz="2220"/>
              <a:t>出自《韩非子·扬权》：使鸡司夜，令狸执鼠，皆用其能，上乃无事。</a:t>
            </a:r>
          </a:p>
        </p:txBody>
      </p:sp>
      <p:sp>
        <p:nvSpPr>
          <p:cNvPr id="3" name="标题 1"/>
          <p:cNvSpPr>
            <a:spLocks noGrp="1"/>
          </p:cNvSpPr>
          <p:nvPr/>
        </p:nvSpPr>
        <p:spPr>
          <a:xfrm>
            <a:off x="735965" y="2016760"/>
            <a:ext cx="10974070" cy="62992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u="none" strike="noStrike" kern="1200" cap="none" spc="300" normalizeH="0">
                <a:solidFill>
                  <a:schemeClr val="tx1"/>
                </a:solidFill>
                <a:uFillTx/>
                <a:latin typeface="Arial" panose="020B0604020202020204" pitchFamily="34" charset="0"/>
                <a:ea typeface="汉仪旗黑-85S" panose="00020600040101010101" pitchFamily="18" charset="-122"/>
                <a:cs typeface="+mj-cs"/>
              </a:defRPr>
            </a:lvl1pPr>
          </a:lstStyle>
          <a:p>
            <a:r>
              <a:rPr lang="zh-CN" altLang="en-US" dirty="0"/>
              <a:t>各司其职：指各自负责掌握自己的职责，做好所承担的工作。</a:t>
            </a: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4"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框 45"/>
          <p:cNvSpPr txBox="1">
            <a:spLocks noChangeArrowheads="1"/>
          </p:cNvSpPr>
          <p:nvPr>
            <p:custDataLst>
              <p:tags r:id="rId2"/>
            </p:custDataLst>
          </p:nvPr>
        </p:nvSpPr>
        <p:spPr bwMode="auto">
          <a:xfrm>
            <a:off x="4691380" y="365125"/>
            <a:ext cx="2719705" cy="1325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norm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algn="ctr" eaLnBrk="1" hangingPunct="1">
              <a:lnSpc>
                <a:spcPct val="90000"/>
              </a:lnSpc>
              <a:spcBef>
                <a:spcPts val="0"/>
              </a:spcBef>
              <a:spcAft>
                <a:spcPts val="0"/>
              </a:spcAft>
              <a:buSzPct val="100000"/>
              <a:buFontTx/>
              <a:buNone/>
              <a:defRPr/>
            </a:pPr>
            <a:r>
              <a:rPr lang="zh-CN" altLang="en-US" sz="4400" dirty="0" smtClean="0">
                <a:solidFill>
                  <a:srgbClr val="595959"/>
                </a:solidFill>
                <a:latin typeface="+mj-lt"/>
                <a:ea typeface="+mj-ea"/>
                <a:cs typeface="+mj-cs"/>
                <a:sym typeface="Arial" panose="020B0604020202020204" pitchFamily="34" charset="0"/>
              </a:rPr>
              <a:t>开发</a:t>
            </a:r>
            <a:r>
              <a:rPr lang="zh-CN" altLang="en-US" sz="4400" dirty="0" smtClean="0">
                <a:solidFill>
                  <a:srgbClr val="595959"/>
                </a:solidFill>
                <a:latin typeface="+mj-lt"/>
                <a:ea typeface="+mj-ea"/>
                <a:cs typeface="+mj-cs"/>
                <a:sym typeface="Arial" panose="020B0604020202020204" pitchFamily="34" charset="0"/>
              </a:rPr>
              <a:t>初衷</a:t>
            </a:r>
            <a:endParaRPr lang="zh-CN" altLang="en-US" sz="4400" dirty="0">
              <a:solidFill>
                <a:srgbClr val="595959"/>
              </a:solidFill>
              <a:latin typeface="+mj-lt"/>
              <a:ea typeface="+mj-ea"/>
              <a:cs typeface="+mj-cs"/>
              <a:sym typeface="Arial" panose="020B0604020202020204" pitchFamily="34" charset="0"/>
            </a:endParaRPr>
          </a:p>
        </p:txBody>
      </p:sp>
      <p:sp>
        <p:nvSpPr>
          <p:cNvPr id="29" name="文本框 28"/>
          <p:cNvSpPr txBox="1"/>
          <p:nvPr>
            <p:custDataLst>
              <p:tags r:id="rId3"/>
            </p:custDataLst>
          </p:nvPr>
        </p:nvSpPr>
        <p:spPr>
          <a:xfrm>
            <a:off x="3786188" y="3790950"/>
            <a:ext cx="355600" cy="646113"/>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2</a:t>
            </a:r>
            <a:endParaRPr lang="zh-CN" altLang="en-US" sz="3600" dirty="0">
              <a:solidFill>
                <a:schemeClr val="bg1"/>
              </a:solidFill>
            </a:endParaRPr>
          </a:p>
        </p:txBody>
      </p:sp>
      <p:sp>
        <p:nvSpPr>
          <p:cNvPr id="30" name="文本框 29"/>
          <p:cNvSpPr txBox="1"/>
          <p:nvPr>
            <p:custDataLst>
              <p:tags r:id="rId4"/>
            </p:custDataLst>
          </p:nvPr>
        </p:nvSpPr>
        <p:spPr>
          <a:xfrm>
            <a:off x="3786188" y="5291138"/>
            <a:ext cx="355600" cy="646112"/>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3</a:t>
            </a:r>
            <a:endParaRPr lang="zh-CN" altLang="en-US" sz="3600" dirty="0">
              <a:solidFill>
                <a:schemeClr val="bg1"/>
              </a:solidFill>
            </a:endParaRPr>
          </a:p>
        </p:txBody>
      </p:sp>
      <p:sp>
        <p:nvSpPr>
          <p:cNvPr id="45" name="文本框 44"/>
          <p:cNvSpPr txBox="1"/>
          <p:nvPr>
            <p:custDataLst>
              <p:tags r:id="rId5"/>
            </p:custDataLst>
          </p:nvPr>
        </p:nvSpPr>
        <p:spPr>
          <a:xfrm>
            <a:off x="1214771" y="1698317"/>
            <a:ext cx="9539666" cy="2123056"/>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本课程意图描述一个细分而精致的项目结构</a:t>
            </a:r>
            <a:endParaRPr lang="en-US" altLang="zh-CN" sz="2400" dirty="0" smtClean="0">
              <a:solidFill>
                <a:schemeClr val="bg1">
                  <a:lumMod val="50000"/>
                </a:schemeClr>
              </a:solidFill>
              <a:uFillTx/>
              <a:latin typeface="+mn-lt"/>
              <a:sym typeface="Arial" panose="020B0604020202020204" pitchFamily="34" charset="0"/>
            </a:endParaRPr>
          </a:p>
          <a:p>
            <a:pPr marL="0" lvl="0" indent="0" algn="l">
              <a:lnSpc>
                <a:spcPct val="100000"/>
              </a:lnSpc>
              <a:spcBef>
                <a:spcPts val="0"/>
              </a:spcBef>
              <a:spcAft>
                <a:spcPts val="0"/>
              </a:spcAft>
              <a:buSzPct val="100000"/>
              <a:defRPr/>
            </a:pPr>
            <a:endParaRPr lang="en-US" altLang="zh-CN" dirty="0" smtClean="0">
              <a:latin typeface="+mn-lt"/>
              <a:sym typeface="Arial" panose="020B0604020202020204" pitchFamily="34" charset="0"/>
            </a:endParaRPr>
          </a:p>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通过规范化流程分配各种功能并定义使用</a:t>
            </a:r>
            <a:r>
              <a:rPr lang="en-US" altLang="zh-CN" sz="2400" dirty="0" err="1" smtClean="0">
                <a:solidFill>
                  <a:schemeClr val="bg1">
                    <a:lumMod val="50000"/>
                  </a:schemeClr>
                </a:solidFill>
                <a:uFillTx/>
                <a:latin typeface="+mn-lt"/>
                <a:sym typeface="Arial" panose="020B0604020202020204" pitchFamily="34" charset="0"/>
              </a:rPr>
              <a:t>api</a:t>
            </a:r>
            <a:endParaRPr lang="en-US" altLang="zh-CN" sz="2400" dirty="0" smtClean="0">
              <a:solidFill>
                <a:schemeClr val="bg1">
                  <a:lumMod val="50000"/>
                </a:schemeClr>
              </a:solidFill>
              <a:uFillTx/>
              <a:latin typeface="+mn-lt"/>
              <a:sym typeface="Arial" panose="020B0604020202020204" pitchFamily="34" charset="0"/>
            </a:endParaRPr>
          </a:p>
          <a:p>
            <a:pPr marL="0" lvl="0" indent="0" algn="l">
              <a:lnSpc>
                <a:spcPct val="100000"/>
              </a:lnSpc>
              <a:spcBef>
                <a:spcPts val="0"/>
              </a:spcBef>
              <a:spcAft>
                <a:spcPts val="0"/>
              </a:spcAft>
              <a:buSzPct val="100000"/>
              <a:defRPr/>
            </a:pPr>
            <a:endParaRPr lang="en-US" altLang="zh-CN" dirty="0" smtClean="0">
              <a:latin typeface="+mn-lt"/>
              <a:sym typeface="Arial" panose="020B0604020202020204" pitchFamily="34" charset="0"/>
            </a:endParaRPr>
          </a:p>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使每位参与的开发者都能尽量统一开发风格以及完美分享自己的成果</a:t>
            </a:r>
            <a:endParaRPr lang="zh-CN" altLang="en-US" sz="2400" dirty="0">
              <a:solidFill>
                <a:schemeClr val="bg1">
                  <a:lumMod val="50000"/>
                </a:schemeClr>
              </a:solidFill>
              <a:uFillTx/>
              <a:latin typeface="+mn-lt"/>
              <a:sym typeface="Arial" panose="020B0604020202020204" pitchFamily="34" charset="0"/>
            </a:endParaRPr>
          </a:p>
        </p:txBody>
      </p:sp>
      <p:sp>
        <p:nvSpPr>
          <p:cNvPr id="3" name="等腰三角形 2"/>
          <p:cNvSpPr/>
          <p:nvPr>
            <p:custDataLst>
              <p:tags r:id="rId6"/>
            </p:custDataLst>
          </p:nvPr>
        </p:nvSpPr>
        <p:spPr>
          <a:xfrm rot="10800000">
            <a:off x="5565775" y="0"/>
            <a:ext cx="1060450" cy="392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 name="组合 9"/>
          <p:cNvGrpSpPr/>
          <p:nvPr/>
        </p:nvGrpSpPr>
        <p:grpSpPr>
          <a:xfrm>
            <a:off x="10133330" y="203200"/>
            <a:ext cx="1416050" cy="313690"/>
            <a:chOff x="15405" y="255"/>
            <a:chExt cx="2230" cy="494"/>
          </a:xfrm>
        </p:grpSpPr>
        <p:pic>
          <p:nvPicPr>
            <p:cNvPr id="11" name="图片 10" descr="logo"/>
            <p:cNvPicPr>
              <a:picLocks noChangeAspect="1"/>
            </p:cNvPicPr>
            <p:nvPr/>
          </p:nvPicPr>
          <p:blipFill>
            <a:blip r:embed="rId9"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p>
          </p:txBody>
        </p:sp>
      </p:grpSp>
      <p:sp>
        <p:nvSpPr>
          <p:cNvPr id="16" name="椭圆形标注 15"/>
          <p:cNvSpPr/>
          <p:nvPr/>
        </p:nvSpPr>
        <p:spPr>
          <a:xfrm>
            <a:off x="2238234" y="4435522"/>
            <a:ext cx="2470244" cy="14876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我要写</a:t>
            </a:r>
            <a:r>
              <a:rPr lang="en-US" altLang="zh-CN" dirty="0" smtClean="0"/>
              <a:t>XXXX</a:t>
            </a:r>
            <a:r>
              <a:rPr lang="zh-CN" altLang="en-US" dirty="0" smtClean="0"/>
              <a:t>模块了</a:t>
            </a:r>
            <a:r>
              <a:rPr lang="en-US" altLang="zh-CN" dirty="0" smtClean="0"/>
              <a:t>…</a:t>
            </a:r>
          </a:p>
          <a:p>
            <a:pPr algn="ctr"/>
            <a:r>
              <a:rPr lang="zh-CN" altLang="en-US" dirty="0" smtClean="0"/>
              <a:t>诶 真好</a:t>
            </a:r>
            <a:endParaRPr lang="zh-CN" altLang="en-US" dirty="0"/>
          </a:p>
        </p:txBody>
      </p:sp>
      <p:sp>
        <p:nvSpPr>
          <p:cNvPr id="17" name="椭圆形标注 16"/>
          <p:cNvSpPr/>
          <p:nvPr/>
        </p:nvSpPr>
        <p:spPr>
          <a:xfrm>
            <a:off x="6539553" y="4205785"/>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插件</a:t>
            </a:r>
            <a:endParaRPr lang="en-US" altLang="zh-CN" dirty="0" smtClean="0"/>
          </a:p>
          <a:p>
            <a:pPr algn="ctr"/>
            <a:r>
              <a:rPr lang="zh-CN" altLang="en-US" dirty="0" smtClean="0"/>
              <a:t>早</a:t>
            </a:r>
            <a:r>
              <a:rPr lang="zh-CN" altLang="en-US" dirty="0" smtClean="0"/>
              <a:t>写好了</a:t>
            </a:r>
            <a:endParaRPr lang="zh-CN" altLang="en-US" dirty="0"/>
          </a:p>
        </p:txBody>
      </p:sp>
      <p:sp>
        <p:nvSpPr>
          <p:cNvPr id="18" name="椭圆形标注 17"/>
          <p:cNvSpPr/>
          <p:nvPr/>
        </p:nvSpPr>
        <p:spPr>
          <a:xfrm>
            <a:off x="5736609" y="5245290"/>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基本样式</a:t>
            </a:r>
            <a:r>
              <a:rPr lang="zh-CN" altLang="en-US" dirty="0" smtClean="0"/>
              <a:t>早</a:t>
            </a:r>
            <a:r>
              <a:rPr lang="zh-CN" altLang="en-US" dirty="0" smtClean="0"/>
              <a:t>写好了</a:t>
            </a:r>
            <a:endParaRPr lang="zh-CN" altLang="en-US" dirty="0"/>
          </a:p>
        </p:txBody>
      </p:sp>
      <p:sp>
        <p:nvSpPr>
          <p:cNvPr id="19" name="椭圆形标注 18"/>
          <p:cNvSpPr/>
          <p:nvPr/>
        </p:nvSpPr>
        <p:spPr>
          <a:xfrm>
            <a:off x="7745104" y="5206622"/>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接口</a:t>
            </a:r>
            <a:endParaRPr lang="en-US" altLang="zh-CN" dirty="0" smtClean="0"/>
          </a:p>
          <a:p>
            <a:pPr algn="ctr"/>
            <a:r>
              <a:rPr lang="zh-CN" altLang="en-US" dirty="0" smtClean="0"/>
              <a:t>早</a:t>
            </a:r>
            <a:r>
              <a:rPr lang="zh-CN" altLang="en-US" dirty="0" smtClean="0"/>
              <a:t>写好了</a:t>
            </a:r>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8" r:link="rId9"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7" name="图片 6"/>
          <p:cNvPicPr/>
          <p:nvPr>
            <p:custDataLst>
              <p:tags r:id="rId3"/>
            </p:custDataLst>
          </p:nvPr>
        </p:nvPicPr>
        <p:blipFill>
          <a:blip r:embed="rId10" r:link="rId11"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2" name="Title 6"/>
          <p:cNvSpPr txBox="1"/>
          <p:nvPr>
            <p:custDataLst>
              <p:tags r:id="rId4"/>
            </p:custDataLst>
          </p:nvPr>
        </p:nvSpPr>
        <p:spPr>
          <a:xfrm>
            <a:off x="532765" y="1091565"/>
            <a:ext cx="2997835" cy="5539105"/>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在一个自然蜂巢中</a:t>
            </a: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蜂后负责繁育族群；</a:t>
            </a: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雄峰负责照看幼虫；</a:t>
            </a: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工蜂负责筑巢采蜜；</a:t>
            </a: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而如果你非要这么安排：</a:t>
            </a: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a:t>
            </a:r>
            <a:r>
              <a:rPr altLang="zh-CN"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照看幼虫</a:t>
            </a:r>
          </a:p>
          <a:p>
            <a:pPr algn="just">
              <a:lnSpc>
                <a:spcPct val="130000"/>
              </a:lnSpc>
              <a:spcAft>
                <a:spcPts val="800"/>
              </a:spcAft>
            </a:pPr>
            <a:r>
              <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（于是幼虫就全被蜂后当零食吃了）</a:t>
            </a: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雄峰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筑巢采蜜</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（被隔壁蜂巢的工蜂打的鼻青脸肿）</a:t>
            </a: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工峰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繁育族群</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（？？？，臣妾做不到啊</a:t>
            </a:r>
            <a:r>
              <a:rPr altLang="zh-CN"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sp>
        <p:nvSpPr>
          <p:cNvPr id="5" name="Title 6"/>
          <p:cNvSpPr txBox="1"/>
          <p:nvPr>
            <p:custDataLst>
              <p:tags r:id="rId5"/>
            </p:custDataLst>
          </p:nvPr>
        </p:nvSpPr>
        <p:spPr>
          <a:xfrm>
            <a:off x="8715375" y="1091565"/>
            <a:ext cx="2997835" cy="5539105"/>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而在我们的项目中，如果：</a:t>
            </a:r>
          </a:p>
          <a:p>
            <a:pPr algn="just">
              <a:lnSpc>
                <a:spcPct val="130000"/>
              </a:lnSpc>
              <a:spcAft>
                <a:spcPts val="800"/>
              </a:spcAft>
            </a:pP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本该路由模块负责的跳转变化却都堆在状态模块</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本该路由模块负责的鉴权却声明watch在main.js</a:t>
            </a:r>
          </a:p>
          <a:p>
            <a:pPr algn="just">
              <a:lnSpc>
                <a:spcPct val="130000"/>
              </a:lnSpc>
              <a:spcAft>
                <a:spcPts val="800"/>
              </a:spcAft>
            </a:pP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本该接口模块负责的参数转换下放到各个业务逻辑页面</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descr="1"/>
          <p:cNvPicPr>
            <a:picLocks noChangeAspect="1"/>
          </p:cNvPicPr>
          <p:nvPr/>
        </p:nvPicPr>
        <p:blipFill>
          <a:blip r:embed="rId12" cstate="print"/>
          <a:stretch>
            <a:fillRect/>
          </a:stretch>
        </p:blipFill>
        <p:spPr>
          <a:xfrm>
            <a:off x="3886200" y="1091565"/>
            <a:ext cx="4419600" cy="4877435"/>
          </a:xfrm>
          <a:prstGeom prst="rect">
            <a:avLst/>
          </a:prstGeom>
        </p:spPr>
      </p:pic>
      <p:grpSp>
        <p:nvGrpSpPr>
          <p:cNvPr id="4"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1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7" r:link="rId8"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7" name="图片 6"/>
          <p:cNvPicPr/>
          <p:nvPr>
            <p:custDataLst>
              <p:tags r:id="rId3"/>
            </p:custDataLst>
          </p:nvPr>
        </p:nvPicPr>
        <p:blipFill>
          <a:blip r:embed="rId9" r:link="rId10"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5" name="Title 6"/>
          <p:cNvSpPr txBox="1"/>
          <p:nvPr>
            <p:custDataLst>
              <p:tags r:id="rId4"/>
            </p:custDataLst>
          </p:nvPr>
        </p:nvSpPr>
        <p:spPr>
          <a:xfrm>
            <a:off x="8729022" y="1050631"/>
            <a:ext cx="2997835" cy="462684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而在我们的项目中，如果：</a:t>
            </a:r>
          </a:p>
          <a:p>
            <a:pPr algn="just">
              <a:lnSpc>
                <a:spcPct val="130000"/>
              </a:lnSpc>
              <a:spcAft>
                <a:spcPts val="800"/>
              </a:spcAft>
            </a:pP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本该路由模块负责的跳转变化却都堆在状态模块</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dirty="0" err="1">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本该路由模块负责的鉴权却声明watch在main.js</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dirty="0" err="1">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本该接口模块负责的参数转换下放到各个业务逻辑页面</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descr="1"/>
          <p:cNvPicPr>
            <a:picLocks noChangeAspect="1"/>
          </p:cNvPicPr>
          <p:nvPr/>
        </p:nvPicPr>
        <p:blipFill>
          <a:blip r:embed="rId11" cstate="print"/>
          <a:stretch>
            <a:fillRect/>
          </a:stretch>
        </p:blipFill>
        <p:spPr>
          <a:xfrm>
            <a:off x="6269800" y="3343702"/>
            <a:ext cx="2131533" cy="2352343"/>
          </a:xfrm>
          <a:prstGeom prst="rect">
            <a:avLst/>
          </a:prstGeom>
        </p:spPr>
      </p:pic>
      <p:grpSp>
        <p:nvGrpSpPr>
          <p:cNvPr id="4"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12"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
        <p:nvSpPr>
          <p:cNvPr id="10" name="矩形 9"/>
          <p:cNvSpPr/>
          <p:nvPr/>
        </p:nvSpPr>
        <p:spPr>
          <a:xfrm>
            <a:off x="614149" y="1078173"/>
            <a:ext cx="1105469" cy="655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12" name="直接箭头连接符 11"/>
          <p:cNvCxnSpPr>
            <a:stCxn id="10" idx="3"/>
          </p:cNvCxnSpPr>
          <p:nvPr/>
        </p:nvCxnSpPr>
        <p:spPr>
          <a:xfrm>
            <a:off x="1719618" y="1405719"/>
            <a:ext cx="10781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64107" y="3389193"/>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状态管理</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17" name="矩形 16"/>
          <p:cNvSpPr/>
          <p:nvPr/>
        </p:nvSpPr>
        <p:spPr>
          <a:xfrm>
            <a:off x="6614614" y="1073622"/>
            <a:ext cx="1396622" cy="143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显示</a:t>
            </a:r>
            <a:r>
              <a:rPr lang="en-US" altLang="zh-CN" dirty="0" smtClean="0"/>
              <a:t>A</a:t>
            </a:r>
            <a:r>
              <a:rPr lang="zh-CN" altLang="en-US" dirty="0" smtClean="0"/>
              <a:t>页面</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18" name="矩形 17"/>
          <p:cNvSpPr/>
          <p:nvPr/>
        </p:nvSpPr>
        <p:spPr>
          <a:xfrm>
            <a:off x="4951862" y="1075899"/>
            <a:ext cx="1105469" cy="655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准备父容器</a:t>
            </a:r>
            <a:endParaRPr lang="zh-CN" altLang="en-US" dirty="0"/>
          </a:p>
        </p:txBody>
      </p:sp>
      <p:sp>
        <p:nvSpPr>
          <p:cNvPr id="19" name="矩形 18"/>
          <p:cNvSpPr/>
          <p:nvPr/>
        </p:nvSpPr>
        <p:spPr>
          <a:xfrm>
            <a:off x="2784143" y="1037229"/>
            <a:ext cx="1514902" cy="2456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Main.js</a:t>
            </a:r>
            <a:endParaRPr lang="en-US" altLang="zh-CN" dirty="0" smtClean="0"/>
          </a:p>
          <a:p>
            <a:pPr algn="ctr"/>
            <a:endParaRPr lang="en-US" altLang="zh-CN" dirty="0" smtClean="0"/>
          </a:p>
          <a:p>
            <a:pPr algn="ctr"/>
            <a:r>
              <a:rPr lang="zh-CN" altLang="en-US" dirty="0" smtClean="0"/>
              <a:t>加载</a:t>
            </a:r>
            <a:r>
              <a:rPr lang="en-US" altLang="zh-CN" dirty="0" err="1" smtClean="0"/>
              <a:t>vue</a:t>
            </a:r>
            <a:endParaRPr lang="en-US" altLang="zh-CN" dirty="0" smtClean="0"/>
          </a:p>
          <a:p>
            <a:pPr algn="ctr"/>
            <a:r>
              <a:rPr lang="zh-CN" altLang="en-US" dirty="0" smtClean="0"/>
              <a:t>加载</a:t>
            </a:r>
            <a:r>
              <a:rPr lang="en-US" altLang="zh-CN" dirty="0" smtClean="0"/>
              <a:t>UI</a:t>
            </a:r>
          </a:p>
          <a:p>
            <a:pPr algn="ctr"/>
            <a:endParaRPr lang="en-US" altLang="zh-CN" dirty="0" smtClean="0"/>
          </a:p>
          <a:p>
            <a:pPr algn="ctr"/>
            <a:endParaRPr lang="en-US" altLang="zh-CN" dirty="0" smtClean="0"/>
          </a:p>
          <a:p>
            <a:pPr algn="ctr"/>
            <a:endParaRPr lang="en-US" altLang="zh-CN" dirty="0" smtClean="0"/>
          </a:p>
          <a:p>
            <a:pPr algn="ctr"/>
            <a:r>
              <a:rPr lang="zh-CN" altLang="en-US" dirty="0" smtClean="0"/>
              <a:t>初始化界面</a:t>
            </a:r>
            <a:endParaRPr lang="en-US" altLang="zh-CN" dirty="0" smtClean="0"/>
          </a:p>
        </p:txBody>
      </p:sp>
      <p:sp>
        <p:nvSpPr>
          <p:cNvPr id="20" name="椭圆 19"/>
          <p:cNvSpPr/>
          <p:nvPr/>
        </p:nvSpPr>
        <p:spPr>
          <a:xfrm>
            <a:off x="2470245" y="2224585"/>
            <a:ext cx="2074459"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切换页面的时候叫我</a:t>
            </a:r>
            <a:endParaRPr lang="zh-CN" altLang="en-US" dirty="0"/>
          </a:p>
        </p:txBody>
      </p:sp>
      <p:sp>
        <p:nvSpPr>
          <p:cNvPr id="21" name="矩形 20"/>
          <p:cNvSpPr/>
          <p:nvPr/>
        </p:nvSpPr>
        <p:spPr>
          <a:xfrm>
            <a:off x="4378656" y="3750858"/>
            <a:ext cx="1396622" cy="143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显示</a:t>
            </a:r>
            <a:r>
              <a:rPr lang="en-US" altLang="zh-CN" dirty="0" smtClean="0"/>
              <a:t>B</a:t>
            </a:r>
            <a:r>
              <a:rPr lang="zh-CN" altLang="en-US" dirty="0" smtClean="0"/>
              <a:t>页面</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22" name="椭圆 21"/>
          <p:cNvSpPr/>
          <p:nvPr/>
        </p:nvSpPr>
        <p:spPr>
          <a:xfrm>
            <a:off x="6537279" y="1610436"/>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3" name="椭圆 22"/>
          <p:cNvSpPr/>
          <p:nvPr/>
        </p:nvSpPr>
        <p:spPr>
          <a:xfrm>
            <a:off x="4328616" y="4287673"/>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4" name="椭圆 23"/>
          <p:cNvSpPr/>
          <p:nvPr/>
        </p:nvSpPr>
        <p:spPr>
          <a:xfrm>
            <a:off x="395785" y="3903260"/>
            <a:ext cx="1692322" cy="805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切换页面的逻辑</a:t>
            </a:r>
            <a:endParaRPr lang="zh-CN" altLang="en-US" dirty="0"/>
          </a:p>
        </p:txBody>
      </p:sp>
      <p:cxnSp>
        <p:nvCxnSpPr>
          <p:cNvPr id="27" name="直接箭头连接符 26"/>
          <p:cNvCxnSpPr>
            <a:endCxn id="18" idx="1"/>
          </p:cNvCxnSpPr>
          <p:nvPr/>
        </p:nvCxnSpPr>
        <p:spPr>
          <a:xfrm>
            <a:off x="4312693" y="1378424"/>
            <a:ext cx="639169" cy="25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3"/>
          </p:cNvCxnSpPr>
          <p:nvPr/>
        </p:nvCxnSpPr>
        <p:spPr>
          <a:xfrm>
            <a:off x="6057331" y="1403445"/>
            <a:ext cx="561833" cy="29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0" idx="6"/>
          </p:cNvCxnSpPr>
          <p:nvPr/>
        </p:nvCxnSpPr>
        <p:spPr>
          <a:xfrm flipH="1">
            <a:off x="4544704" y="2388358"/>
            <a:ext cx="2033517" cy="266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172501" y="2374710"/>
            <a:ext cx="709684" cy="369332"/>
          </a:xfrm>
          <a:prstGeom prst="rect">
            <a:avLst/>
          </a:prstGeom>
          <a:noFill/>
        </p:spPr>
        <p:txBody>
          <a:bodyPr wrap="square" rtlCol="0">
            <a:spAutoFit/>
          </a:bodyPr>
          <a:lstStyle/>
          <a:p>
            <a:r>
              <a:rPr lang="zh-CN" altLang="en-US" dirty="0" smtClean="0"/>
              <a:t>跳转</a:t>
            </a:r>
            <a:endParaRPr lang="zh-CN" altLang="en-US" dirty="0"/>
          </a:p>
        </p:txBody>
      </p:sp>
      <p:cxnSp>
        <p:nvCxnSpPr>
          <p:cNvPr id="34" name="直接箭头连接符 33"/>
          <p:cNvCxnSpPr>
            <a:stCxn id="20" idx="3"/>
          </p:cNvCxnSpPr>
          <p:nvPr/>
        </p:nvCxnSpPr>
        <p:spPr>
          <a:xfrm flipH="1">
            <a:off x="2006221" y="2958478"/>
            <a:ext cx="767822" cy="1149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6"/>
          </p:cNvCxnSpPr>
          <p:nvPr/>
        </p:nvCxnSpPr>
        <p:spPr>
          <a:xfrm flipV="1">
            <a:off x="2088107" y="4026090"/>
            <a:ext cx="2279177" cy="279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55825" y="5396637"/>
            <a:ext cx="4147289"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基本</a:t>
            </a:r>
            <a:r>
              <a:rPr lang="en-US" altLang="zh-CN"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vue</a:t>
            </a: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流程</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830705" y="648267"/>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接口</a:t>
            </a:r>
            <a:r>
              <a:rPr lang="zh-CN" altLang="en-US" dirty="0" smtClean="0"/>
              <a:t>管理</a:t>
            </a:r>
            <a:endParaRPr lang="en-US" altLang="zh-CN" dirty="0" smtClean="0"/>
          </a:p>
          <a:p>
            <a:pPr algn="ctr"/>
            <a:endParaRPr lang="en-US" altLang="zh-CN" dirty="0" smtClean="0"/>
          </a:p>
          <a:p>
            <a:pPr algn="ctr"/>
            <a:r>
              <a:rPr lang="zh-CN" altLang="en-US" dirty="0" smtClean="0"/>
              <a:t>读接口并处理数据</a:t>
            </a:r>
            <a:endParaRPr lang="en-US" altLang="zh-CN" dirty="0" smtClean="0"/>
          </a:p>
        </p:txBody>
      </p:sp>
      <p:sp>
        <p:nvSpPr>
          <p:cNvPr id="33" name="矩形 32"/>
          <p:cNvSpPr/>
          <p:nvPr/>
        </p:nvSpPr>
        <p:spPr>
          <a:xfrm>
            <a:off x="1125939" y="3978321"/>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路由</a:t>
            </a:r>
            <a:r>
              <a:rPr lang="zh-CN" altLang="en-US" dirty="0" smtClean="0"/>
              <a:t>管理</a:t>
            </a:r>
            <a:endParaRPr lang="en-US" altLang="zh-CN" dirty="0" smtClean="0"/>
          </a:p>
          <a:p>
            <a:pPr algn="ctr"/>
            <a:endParaRPr lang="en-US" altLang="zh-CN" dirty="0" smtClean="0"/>
          </a:p>
          <a:p>
            <a:pPr algn="ctr"/>
            <a:r>
              <a:rPr lang="zh-CN" altLang="en-US" dirty="0" smtClean="0"/>
              <a:t>各种状态</a:t>
            </a:r>
            <a:endParaRPr lang="en-US" altLang="zh-CN" dirty="0" smtClean="0"/>
          </a:p>
        </p:txBody>
      </p:sp>
      <p:pic>
        <p:nvPicPr>
          <p:cNvPr id="6" name="图片 5"/>
          <p:cNvPicPr/>
          <p:nvPr>
            <p:custDataLst>
              <p:tags r:id="rId2"/>
            </p:custDataLst>
          </p:nvPr>
        </p:nvPicPr>
        <p:blipFill>
          <a:blip r:embed="rId7" r:link="rId8" cstate="print">
            <a:extLst>
              <a:ext uri="{28A0092B-C50C-407E-A947-70E740481C1C}">
                <a14:useLocalDpi xmlns:a14="http://schemas.microsoft.com/office/drawing/2010/main" xmlns="" val="0"/>
              </a:ext>
            </a:extLst>
          </a:blip>
          <a:stretch>
            <a:fillRect/>
          </a:stretch>
        </p:blipFill>
        <p:spPr>
          <a:xfrm>
            <a:off x="0" y="0"/>
            <a:ext cx="720090" cy="720090"/>
          </a:xfrm>
          <a:prstGeom prst="rect">
            <a:avLst/>
          </a:prstGeom>
        </p:spPr>
      </p:pic>
      <p:pic>
        <p:nvPicPr>
          <p:cNvPr id="7" name="图片 6"/>
          <p:cNvPicPr/>
          <p:nvPr>
            <p:custDataLst>
              <p:tags r:id="rId3"/>
            </p:custDataLst>
          </p:nvPr>
        </p:nvPicPr>
        <p:blipFill>
          <a:blip r:embed="rId9" r:link="rId10"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5" name="Title 6"/>
          <p:cNvSpPr txBox="1"/>
          <p:nvPr>
            <p:custDataLst>
              <p:tags r:id="rId4"/>
            </p:custDataLst>
          </p:nvPr>
        </p:nvSpPr>
        <p:spPr>
          <a:xfrm>
            <a:off x="8729022" y="1050631"/>
            <a:ext cx="2997835" cy="462684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600" spc="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而这样会不会更好一些</a:t>
            </a:r>
            <a:endParaRPr lang="en-US" altLang="zh-CN" sz="1600" spc="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en-US" altLang="zh-CN"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600" b="1" spc="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觉得哪里有问题就去哪个模块检查问题</a:t>
            </a:r>
            <a:endParaRPr lang="en-US" altLang="zh-CN" sz="1600" b="1" spc="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en-US" altLang="zh-CN" sz="16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600" b="1" spc="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流程单一化后 错误能更早的复现出来</a:t>
            </a:r>
            <a:endParaRPr lang="en-US" altLang="zh-CN" sz="1600" b="1" spc="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en-US" altLang="zh-CN" sz="16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600" b="1" spc="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注释也可以分门别类的大量标注了</a:t>
            </a:r>
            <a:endParaRPr lang="en-US" altLang="zh-CN" sz="1600" b="1" spc="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en-US" altLang="zh-CN"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grpSp>
        <p:nvGrpSpPr>
          <p:cNvPr id="2"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11"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
        <p:nvSpPr>
          <p:cNvPr id="10" name="矩形 9"/>
          <p:cNvSpPr/>
          <p:nvPr/>
        </p:nvSpPr>
        <p:spPr>
          <a:xfrm>
            <a:off x="614149" y="1078173"/>
            <a:ext cx="1105469" cy="655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12" name="直接箭头连接符 11"/>
          <p:cNvCxnSpPr>
            <a:stCxn id="10" idx="3"/>
          </p:cNvCxnSpPr>
          <p:nvPr/>
        </p:nvCxnSpPr>
        <p:spPr>
          <a:xfrm>
            <a:off x="1719618" y="1405719"/>
            <a:ext cx="491319" cy="40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6811" y="2406554"/>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状态管理</a:t>
            </a:r>
            <a:endParaRPr lang="en-US" altLang="zh-CN" dirty="0" smtClean="0"/>
          </a:p>
          <a:p>
            <a:pPr algn="ctr"/>
            <a:endParaRPr lang="en-US" altLang="zh-CN" dirty="0" smtClean="0"/>
          </a:p>
          <a:p>
            <a:pPr algn="ctr"/>
            <a:r>
              <a:rPr lang="zh-CN" altLang="en-US" dirty="0" smtClean="0"/>
              <a:t>各种状态</a:t>
            </a:r>
            <a:endParaRPr lang="en-US" altLang="zh-CN" dirty="0" smtClean="0"/>
          </a:p>
        </p:txBody>
      </p:sp>
      <p:sp>
        <p:nvSpPr>
          <p:cNvPr id="17" name="矩形 16"/>
          <p:cNvSpPr/>
          <p:nvPr/>
        </p:nvSpPr>
        <p:spPr>
          <a:xfrm>
            <a:off x="5359021" y="3243616"/>
            <a:ext cx="1396622" cy="143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显示</a:t>
            </a:r>
            <a:r>
              <a:rPr lang="en-US" altLang="zh-CN" dirty="0" smtClean="0"/>
              <a:t>A</a:t>
            </a:r>
            <a:r>
              <a:rPr lang="zh-CN" altLang="en-US" dirty="0" smtClean="0"/>
              <a:t>页面</a:t>
            </a:r>
            <a:endParaRPr lang="en-US" altLang="zh-CN" dirty="0" smtClean="0"/>
          </a:p>
          <a:p>
            <a:pPr algn="ctr"/>
            <a:endParaRPr lang="en-US" altLang="zh-CN" dirty="0" smtClean="0"/>
          </a:p>
          <a:p>
            <a:pPr algn="ctr"/>
            <a:r>
              <a:rPr lang="zh-CN" altLang="en-US" dirty="0" smtClean="0"/>
              <a:t>读接口展示</a:t>
            </a:r>
            <a:endParaRPr lang="en-US" altLang="zh-CN" dirty="0" smtClean="0"/>
          </a:p>
          <a:p>
            <a:pPr algn="ctr"/>
            <a:endParaRPr lang="en-US" altLang="zh-CN" dirty="0" smtClean="0"/>
          </a:p>
        </p:txBody>
      </p:sp>
      <p:sp>
        <p:nvSpPr>
          <p:cNvPr id="18" name="矩形 17"/>
          <p:cNvSpPr/>
          <p:nvPr/>
        </p:nvSpPr>
        <p:spPr>
          <a:xfrm>
            <a:off x="5252113" y="2167720"/>
            <a:ext cx="1105469" cy="655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准备父容器</a:t>
            </a:r>
            <a:endParaRPr lang="zh-CN" altLang="en-US" dirty="0"/>
          </a:p>
        </p:txBody>
      </p:sp>
      <p:sp>
        <p:nvSpPr>
          <p:cNvPr id="19" name="矩形 18"/>
          <p:cNvSpPr/>
          <p:nvPr/>
        </p:nvSpPr>
        <p:spPr>
          <a:xfrm>
            <a:off x="2197288" y="1078172"/>
            <a:ext cx="2033517" cy="238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Main.js</a:t>
            </a:r>
            <a:endParaRPr lang="en-US" altLang="zh-CN" dirty="0" smtClean="0"/>
          </a:p>
          <a:p>
            <a:pPr algn="ctr"/>
            <a:endParaRPr lang="en-US" altLang="zh-CN" dirty="0" smtClean="0"/>
          </a:p>
          <a:p>
            <a:pPr algn="ctr"/>
            <a:r>
              <a:rPr lang="zh-CN" altLang="en-US" dirty="0" smtClean="0"/>
              <a:t>加载</a:t>
            </a:r>
            <a:r>
              <a:rPr lang="en-US" altLang="zh-CN" dirty="0" err="1" smtClean="0"/>
              <a:t>vue</a:t>
            </a:r>
            <a:endParaRPr lang="en-US" altLang="zh-CN" dirty="0" smtClean="0"/>
          </a:p>
          <a:p>
            <a:pPr algn="ctr"/>
            <a:r>
              <a:rPr lang="zh-CN" altLang="en-US" dirty="0" smtClean="0"/>
              <a:t>加载</a:t>
            </a:r>
            <a:r>
              <a:rPr lang="en-US" altLang="zh-CN" dirty="0" smtClean="0"/>
              <a:t>UI</a:t>
            </a:r>
          </a:p>
          <a:p>
            <a:pPr algn="ctr"/>
            <a:r>
              <a:rPr lang="zh-CN" altLang="en-US" dirty="0" smtClean="0"/>
              <a:t>加载路由模块</a:t>
            </a:r>
            <a:endParaRPr lang="en-US" altLang="zh-CN" dirty="0" smtClean="0"/>
          </a:p>
          <a:p>
            <a:pPr algn="ctr"/>
            <a:r>
              <a:rPr lang="zh-CN" altLang="en-US" dirty="0" smtClean="0"/>
              <a:t>加载状态模块</a:t>
            </a:r>
            <a:endParaRPr lang="en-US" altLang="zh-CN" dirty="0" smtClean="0"/>
          </a:p>
          <a:p>
            <a:pPr algn="ctr"/>
            <a:r>
              <a:rPr lang="zh-CN" altLang="en-US" dirty="0" smtClean="0"/>
              <a:t>加载接口模块</a:t>
            </a:r>
            <a:endParaRPr lang="en-US" altLang="zh-CN" dirty="0" smtClean="0"/>
          </a:p>
          <a:p>
            <a:pPr algn="ctr"/>
            <a:r>
              <a:rPr lang="zh-CN" altLang="en-US" dirty="0" smtClean="0"/>
              <a:t>初始化界面</a:t>
            </a:r>
            <a:endParaRPr lang="en-US" altLang="zh-CN" dirty="0" smtClean="0"/>
          </a:p>
        </p:txBody>
      </p:sp>
      <p:sp>
        <p:nvSpPr>
          <p:cNvPr id="21" name="矩形 20"/>
          <p:cNvSpPr/>
          <p:nvPr/>
        </p:nvSpPr>
        <p:spPr>
          <a:xfrm>
            <a:off x="6030036" y="5129283"/>
            <a:ext cx="1396622" cy="143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显示</a:t>
            </a:r>
            <a:r>
              <a:rPr lang="en-US" altLang="zh-CN" dirty="0" smtClean="0"/>
              <a:t>B</a:t>
            </a:r>
            <a:r>
              <a:rPr lang="zh-CN" altLang="en-US" dirty="0" smtClean="0"/>
              <a:t>页面</a:t>
            </a:r>
            <a:endParaRPr lang="en-US" altLang="zh-CN" dirty="0" smtClean="0"/>
          </a:p>
          <a:p>
            <a:pPr algn="ctr"/>
            <a:endParaRPr lang="en-US" altLang="zh-CN" dirty="0" smtClean="0"/>
          </a:p>
          <a:p>
            <a:pPr algn="ctr"/>
            <a:r>
              <a:rPr lang="zh-CN" altLang="en-US" dirty="0" smtClean="0"/>
              <a:t>读接口</a:t>
            </a:r>
            <a:r>
              <a:rPr lang="zh-CN" altLang="en-US" dirty="0" smtClean="0"/>
              <a:t>展示</a:t>
            </a:r>
            <a:endParaRPr lang="en-US" altLang="zh-CN" dirty="0" smtClean="0"/>
          </a:p>
          <a:p>
            <a:pPr algn="ctr"/>
            <a:endParaRPr lang="en-US" altLang="zh-CN" dirty="0" smtClean="0"/>
          </a:p>
        </p:txBody>
      </p:sp>
      <p:sp>
        <p:nvSpPr>
          <p:cNvPr id="22" name="椭圆 21"/>
          <p:cNvSpPr/>
          <p:nvPr/>
        </p:nvSpPr>
        <p:spPr>
          <a:xfrm>
            <a:off x="6728349" y="1187355"/>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4" name="椭圆 23"/>
          <p:cNvSpPr/>
          <p:nvPr/>
        </p:nvSpPr>
        <p:spPr>
          <a:xfrm>
            <a:off x="1050878" y="4612944"/>
            <a:ext cx="1692322" cy="805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切换页面的逻辑</a:t>
            </a:r>
            <a:endParaRPr lang="zh-CN" altLang="en-US" dirty="0"/>
          </a:p>
        </p:txBody>
      </p:sp>
      <p:cxnSp>
        <p:nvCxnSpPr>
          <p:cNvPr id="27" name="直接箭头连接符 26"/>
          <p:cNvCxnSpPr>
            <a:endCxn id="18" idx="1"/>
          </p:cNvCxnSpPr>
          <p:nvPr/>
        </p:nvCxnSpPr>
        <p:spPr>
          <a:xfrm>
            <a:off x="4230806" y="1337481"/>
            <a:ext cx="1021307" cy="115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2"/>
            <a:endCxn id="17" idx="0"/>
          </p:cNvCxnSpPr>
          <p:nvPr/>
        </p:nvCxnSpPr>
        <p:spPr>
          <a:xfrm>
            <a:off x="5804848" y="2822812"/>
            <a:ext cx="252484" cy="420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2142699" y="2415654"/>
            <a:ext cx="368490" cy="1542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30556" y="4067031"/>
            <a:ext cx="709684" cy="369332"/>
          </a:xfrm>
          <a:prstGeom prst="rect">
            <a:avLst/>
          </a:prstGeom>
          <a:noFill/>
        </p:spPr>
        <p:txBody>
          <a:bodyPr wrap="square" rtlCol="0">
            <a:spAutoFit/>
          </a:bodyPr>
          <a:lstStyle/>
          <a:p>
            <a:r>
              <a:rPr lang="zh-CN" altLang="en-US" dirty="0" smtClean="0"/>
              <a:t>跳转</a:t>
            </a:r>
            <a:endParaRPr lang="zh-CN" altLang="en-US" dirty="0"/>
          </a:p>
        </p:txBody>
      </p:sp>
      <p:cxnSp>
        <p:nvCxnSpPr>
          <p:cNvPr id="34" name="直接箭头连接符 33"/>
          <p:cNvCxnSpPr/>
          <p:nvPr/>
        </p:nvCxnSpPr>
        <p:spPr>
          <a:xfrm flipH="1">
            <a:off x="1842448" y="2357977"/>
            <a:ext cx="494866" cy="194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6"/>
            <a:endCxn id="21" idx="1"/>
          </p:cNvCxnSpPr>
          <p:nvPr/>
        </p:nvCxnSpPr>
        <p:spPr>
          <a:xfrm>
            <a:off x="2743200" y="5015553"/>
            <a:ext cx="3286836" cy="832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55825" y="5396637"/>
            <a:ext cx="4147289"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基本</a:t>
            </a:r>
            <a:r>
              <a:rPr lang="en-US" altLang="zh-CN"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vue</a:t>
            </a: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流程</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42" name="直接箭头连接符 41"/>
          <p:cNvCxnSpPr>
            <a:stCxn id="17" idx="3"/>
          </p:cNvCxnSpPr>
          <p:nvPr/>
        </p:nvCxnSpPr>
        <p:spPr>
          <a:xfrm flipV="1">
            <a:off x="6755643" y="2169994"/>
            <a:ext cx="682387" cy="179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1" idx="3"/>
            <a:endCxn id="39" idx="2"/>
          </p:cNvCxnSpPr>
          <p:nvPr/>
        </p:nvCxnSpPr>
        <p:spPr>
          <a:xfrm flipV="1">
            <a:off x="7426658" y="2090381"/>
            <a:ext cx="50041" cy="3757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7" idx="1"/>
          </p:cNvCxnSpPr>
          <p:nvPr/>
        </p:nvCxnSpPr>
        <p:spPr>
          <a:xfrm flipH="1">
            <a:off x="2593076" y="3962399"/>
            <a:ext cx="2765945" cy="868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848669" y="1037230"/>
            <a:ext cx="2988859" cy="1828801"/>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3"/>
            </p:custDataLst>
          </p:nvPr>
        </p:nvPicPr>
        <p:blipFill>
          <a:blip r:embed="rId9" r:link="rId10" cstate="print">
            <a:extLst>
              <a:ext uri="{28A0092B-C50C-407E-A947-70E740481C1C}">
                <a14:useLocalDpi xmlns:a14="http://schemas.microsoft.com/office/drawing/2010/main" xmlns="" val="0"/>
              </a:ext>
            </a:extLst>
          </a:blip>
          <a:stretch>
            <a:fillRect/>
          </a:stretch>
        </p:blipFill>
        <p:spPr>
          <a:xfrm>
            <a:off x="10571797" y="5237797"/>
            <a:ext cx="1620202" cy="1620202"/>
          </a:xfrm>
          <a:prstGeom prst="rect">
            <a:avLst/>
          </a:prstGeom>
        </p:spPr>
      </p:pic>
      <p:pic>
        <p:nvPicPr>
          <p:cNvPr id="8" name="图片 7"/>
          <p:cNvPicPr/>
          <p:nvPr>
            <p:custDataLst>
              <p:tags r:id="rId4"/>
            </p:custDataLst>
          </p:nvPr>
        </p:nvPicPr>
        <p:blipFill>
          <a:blip r:embed="rId11" r:link="rId12" cstate="print">
            <a:extLst>
              <a:ext uri="{28A0092B-C50C-407E-A947-70E740481C1C}">
                <a14:useLocalDpi xmlns:a14="http://schemas.microsoft.com/office/drawing/2010/main" xmlns="" val="0"/>
              </a:ext>
            </a:extLst>
          </a:blip>
          <a:stretch>
            <a:fillRect/>
          </a:stretch>
        </p:blipFill>
        <p:spPr>
          <a:xfrm>
            <a:off x="0" y="5237797"/>
            <a:ext cx="1620202" cy="1620202"/>
          </a:xfrm>
          <a:prstGeom prst="rect">
            <a:avLst/>
          </a:prstGeom>
        </p:spPr>
      </p:pic>
      <p:sp>
        <p:nvSpPr>
          <p:cNvPr id="3" name="文本框 2"/>
          <p:cNvSpPr txBox="1"/>
          <p:nvPr>
            <p:custDataLst>
              <p:tags r:id="rId5"/>
            </p:custDataLst>
          </p:nvPr>
        </p:nvSpPr>
        <p:spPr>
          <a:xfrm>
            <a:off x="7078980" y="1793240"/>
            <a:ext cx="4533265" cy="3272155"/>
          </a:xfrm>
          <a:prstGeom prst="rect">
            <a:avLst/>
          </a:prstGeom>
          <a:noFill/>
        </p:spPr>
        <p:txBody>
          <a:bodyPr wrap="square" rtlCol="0" anchor="ctr" anchorCtr="0">
            <a:normAutofit/>
          </a:bodyPr>
          <a:lstStyle/>
          <a:p>
            <a:pPr>
              <a:lnSpc>
                <a:spcPct val="120000"/>
              </a:lnSpc>
            </a:pPr>
            <a:r>
              <a:rPr lang="zh-CN" altLang="en-US" sz="2000" b="1" dirty="0" smtClean="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梯子</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得整体检查</a:t>
            </a: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楼梯一节坏了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单换掉即可</a:t>
            </a:r>
          </a:p>
        </p:txBody>
      </p:sp>
      <p:sp>
        <p:nvSpPr>
          <p:cNvPr id="11" name="arrow-localization_7425"/>
          <p:cNvSpPr>
            <a:spLocks noChangeAspect="1"/>
          </p:cNvSpPr>
          <p:nvPr/>
        </p:nvSpPr>
        <p:spPr bwMode="auto">
          <a:xfrm>
            <a:off x="10214610" y="2743835"/>
            <a:ext cx="314960" cy="306705"/>
          </a:xfrm>
          <a:custGeom>
            <a:avLst/>
            <a:gdLst>
              <a:gd name="T0" fmla="*/ 127 w 3392"/>
              <a:gd name="T1" fmla="*/ 2898 h 3392"/>
              <a:gd name="T2" fmla="*/ 473 w 3392"/>
              <a:gd name="T3" fmla="*/ 3248 h 3392"/>
              <a:gd name="T4" fmla="*/ 936 w 3392"/>
              <a:gd name="T5" fmla="*/ 3251 h 3392"/>
              <a:gd name="T6" fmla="*/ 1691 w 3392"/>
              <a:gd name="T7" fmla="*/ 2508 h 3392"/>
              <a:gd name="T8" fmla="*/ 2434 w 3392"/>
              <a:gd name="T9" fmla="*/ 3262 h 3392"/>
              <a:gd name="T10" fmla="*/ 2898 w 3392"/>
              <a:gd name="T11" fmla="*/ 3265 h 3392"/>
              <a:gd name="T12" fmla="*/ 3248 w 3392"/>
              <a:gd name="T13" fmla="*/ 2920 h 3392"/>
              <a:gd name="T14" fmla="*/ 3251 w 3392"/>
              <a:gd name="T15" fmla="*/ 2456 h 3392"/>
              <a:gd name="T16" fmla="*/ 2508 w 3392"/>
              <a:gd name="T17" fmla="*/ 1702 h 3392"/>
              <a:gd name="T18" fmla="*/ 3262 w 3392"/>
              <a:gd name="T19" fmla="*/ 959 h 3392"/>
              <a:gd name="T20" fmla="*/ 3265 w 3392"/>
              <a:gd name="T21" fmla="*/ 495 h 3392"/>
              <a:gd name="T22" fmla="*/ 2920 w 3392"/>
              <a:gd name="T23" fmla="*/ 145 h 3392"/>
              <a:gd name="T24" fmla="*/ 2456 w 3392"/>
              <a:gd name="T25" fmla="*/ 141 h 3392"/>
              <a:gd name="T26" fmla="*/ 1702 w 3392"/>
              <a:gd name="T27" fmla="*/ 885 h 3392"/>
              <a:gd name="T28" fmla="*/ 959 w 3392"/>
              <a:gd name="T29" fmla="*/ 131 h 3392"/>
              <a:gd name="T30" fmla="*/ 495 w 3392"/>
              <a:gd name="T31" fmla="*/ 127 h 3392"/>
              <a:gd name="T32" fmla="*/ 145 w 3392"/>
              <a:gd name="T33" fmla="*/ 473 h 3392"/>
              <a:gd name="T34" fmla="*/ 141 w 3392"/>
              <a:gd name="T35" fmla="*/ 936 h 3392"/>
              <a:gd name="T36" fmla="*/ 885 w 3392"/>
              <a:gd name="T37" fmla="*/ 1690 h 3392"/>
              <a:gd name="T38" fmla="*/ 131 w 3392"/>
              <a:gd name="T39" fmla="*/ 2434 h 3392"/>
              <a:gd name="T40" fmla="*/ 127 w 3392"/>
              <a:gd name="T41" fmla="*/ 2898 h 3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92" h="3392">
                <a:moveTo>
                  <a:pt x="127" y="2898"/>
                </a:moveTo>
                <a:lnTo>
                  <a:pt x="473" y="3248"/>
                </a:lnTo>
                <a:cubicBezTo>
                  <a:pt x="600" y="3377"/>
                  <a:pt x="808" y="3378"/>
                  <a:pt x="936" y="3251"/>
                </a:cubicBezTo>
                <a:lnTo>
                  <a:pt x="1691" y="2508"/>
                </a:lnTo>
                <a:lnTo>
                  <a:pt x="2434" y="3262"/>
                </a:lnTo>
                <a:cubicBezTo>
                  <a:pt x="2561" y="3391"/>
                  <a:pt x="2769" y="3392"/>
                  <a:pt x="2898" y="3265"/>
                </a:cubicBezTo>
                <a:lnTo>
                  <a:pt x="3248" y="2920"/>
                </a:lnTo>
                <a:cubicBezTo>
                  <a:pt x="3377" y="2793"/>
                  <a:pt x="3378" y="2585"/>
                  <a:pt x="3251" y="2456"/>
                </a:cubicBezTo>
                <a:lnTo>
                  <a:pt x="2508" y="1702"/>
                </a:lnTo>
                <a:lnTo>
                  <a:pt x="3262" y="959"/>
                </a:lnTo>
                <a:cubicBezTo>
                  <a:pt x="3391" y="832"/>
                  <a:pt x="3392" y="624"/>
                  <a:pt x="3265" y="495"/>
                </a:cubicBezTo>
                <a:lnTo>
                  <a:pt x="2920" y="145"/>
                </a:lnTo>
                <a:cubicBezTo>
                  <a:pt x="2793" y="16"/>
                  <a:pt x="2585" y="14"/>
                  <a:pt x="2456" y="141"/>
                </a:cubicBezTo>
                <a:lnTo>
                  <a:pt x="1702" y="885"/>
                </a:lnTo>
                <a:lnTo>
                  <a:pt x="959" y="131"/>
                </a:lnTo>
                <a:cubicBezTo>
                  <a:pt x="832" y="2"/>
                  <a:pt x="624" y="0"/>
                  <a:pt x="495" y="127"/>
                </a:cubicBezTo>
                <a:lnTo>
                  <a:pt x="145" y="473"/>
                </a:lnTo>
                <a:cubicBezTo>
                  <a:pt x="16" y="600"/>
                  <a:pt x="14" y="807"/>
                  <a:pt x="141" y="936"/>
                </a:cubicBezTo>
                <a:lnTo>
                  <a:pt x="885" y="1690"/>
                </a:lnTo>
                <a:lnTo>
                  <a:pt x="131" y="2434"/>
                </a:lnTo>
                <a:cubicBezTo>
                  <a:pt x="2" y="2561"/>
                  <a:pt x="0" y="2769"/>
                  <a:pt x="127" y="2898"/>
                </a:cubicBezTo>
                <a:close/>
              </a:path>
            </a:pathLst>
          </a:custGeom>
        </p:spPr>
        <p:style>
          <a:lnRef idx="2">
            <a:schemeClr val="accent6">
              <a:shade val="50000"/>
            </a:schemeClr>
          </a:lnRef>
          <a:fillRef idx="1">
            <a:schemeClr val="accent6"/>
          </a:fillRef>
          <a:effectRef idx="0">
            <a:schemeClr val="accent6"/>
          </a:effectRef>
          <a:fontRef idx="minor">
            <a:schemeClr val="lt1"/>
          </a:fontRef>
        </p:style>
      </p:sp>
      <p:sp>
        <p:nvSpPr>
          <p:cNvPr id="12" name="check-mark_2128"/>
          <p:cNvSpPr>
            <a:spLocks noChangeAspect="1"/>
          </p:cNvSpPr>
          <p:nvPr/>
        </p:nvSpPr>
        <p:spPr bwMode="auto">
          <a:xfrm>
            <a:off x="10149840" y="3777615"/>
            <a:ext cx="445135" cy="387985"/>
          </a:xfrm>
          <a:custGeom>
            <a:avLst/>
            <a:gdLst>
              <a:gd name="T0" fmla="*/ 428 w 434"/>
              <a:gd name="T1" fmla="*/ 67 h 320"/>
              <a:gd name="T2" fmla="*/ 181 w 434"/>
              <a:gd name="T3" fmla="*/ 314 h 320"/>
              <a:gd name="T4" fmla="*/ 157 w 434"/>
              <a:gd name="T5" fmla="*/ 314 h 320"/>
              <a:gd name="T6" fmla="*/ 7 w 434"/>
              <a:gd name="T7" fmla="*/ 163 h 320"/>
              <a:gd name="T8" fmla="*/ 7 w 434"/>
              <a:gd name="T9" fmla="*/ 139 h 320"/>
              <a:gd name="T10" fmla="*/ 43 w 434"/>
              <a:gd name="T11" fmla="*/ 103 h 320"/>
              <a:gd name="T12" fmla="*/ 67 w 434"/>
              <a:gd name="T13" fmla="*/ 103 h 320"/>
              <a:gd name="T14" fmla="*/ 169 w 434"/>
              <a:gd name="T15" fmla="*/ 206 h 320"/>
              <a:gd name="T16" fmla="*/ 368 w 434"/>
              <a:gd name="T17" fmla="*/ 7 h 320"/>
              <a:gd name="T18" fmla="*/ 392 w 434"/>
              <a:gd name="T19" fmla="*/ 7 h 320"/>
              <a:gd name="T20" fmla="*/ 428 w 434"/>
              <a:gd name="T21" fmla="*/ 43 h 320"/>
              <a:gd name="T22" fmla="*/ 428 w 434"/>
              <a:gd name="T23" fmla="*/ 6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320">
                <a:moveTo>
                  <a:pt x="428" y="67"/>
                </a:moveTo>
                <a:lnTo>
                  <a:pt x="181" y="314"/>
                </a:lnTo>
                <a:cubicBezTo>
                  <a:pt x="174" y="320"/>
                  <a:pt x="164" y="320"/>
                  <a:pt x="157" y="314"/>
                </a:cubicBezTo>
                <a:lnTo>
                  <a:pt x="7" y="163"/>
                </a:lnTo>
                <a:cubicBezTo>
                  <a:pt x="0" y="156"/>
                  <a:pt x="0" y="145"/>
                  <a:pt x="7" y="139"/>
                </a:cubicBezTo>
                <a:lnTo>
                  <a:pt x="43" y="103"/>
                </a:lnTo>
                <a:cubicBezTo>
                  <a:pt x="49" y="96"/>
                  <a:pt x="60" y="96"/>
                  <a:pt x="67" y="103"/>
                </a:cubicBezTo>
                <a:lnTo>
                  <a:pt x="169" y="206"/>
                </a:lnTo>
                <a:lnTo>
                  <a:pt x="368" y="7"/>
                </a:lnTo>
                <a:cubicBezTo>
                  <a:pt x="374" y="0"/>
                  <a:pt x="385" y="0"/>
                  <a:pt x="392" y="7"/>
                </a:cubicBezTo>
                <a:lnTo>
                  <a:pt x="428" y="43"/>
                </a:lnTo>
                <a:cubicBezTo>
                  <a:pt x="434" y="50"/>
                  <a:pt x="434" y="60"/>
                  <a:pt x="428" y="67"/>
                </a:cubicBezTo>
                <a:close/>
              </a:path>
            </a:pathLst>
          </a:custGeom>
          <a:solidFill>
            <a:srgbClr val="00B050"/>
          </a:solidFill>
          <a:ln>
            <a:noFill/>
          </a:ln>
        </p:spPr>
      </p:sp>
      <p:pic>
        <p:nvPicPr>
          <p:cNvPr id="4" name="图片 3"/>
          <p:cNvPicPr>
            <a:picLocks noChangeAspect="1"/>
          </p:cNvPicPr>
          <p:nvPr>
            <p:custDataLst>
              <p:tags r:id="rId6"/>
            </p:custDataLst>
          </p:nvPr>
        </p:nvPicPr>
        <p:blipFill>
          <a:blip r:embed="rId13" cstate="print"/>
          <a:stretch>
            <a:fillRect/>
          </a:stretch>
        </p:blipFill>
        <p:spPr>
          <a:xfrm>
            <a:off x="1619885" y="1370965"/>
            <a:ext cx="5001895" cy="3898265"/>
          </a:xfrm>
          <a:prstGeom prst="rect">
            <a:avLst/>
          </a:prstGeom>
        </p:spPr>
      </p:pic>
      <p:grpSp>
        <p:nvGrpSpPr>
          <p:cNvPr id="2" name="组合 1"/>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4"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2"/>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3"/>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4"/>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5"/>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6"/>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p>
        </p:txBody>
      </p:sp>
      <p:sp>
        <p:nvSpPr>
          <p:cNvPr id="16" name="圆角矩形 15"/>
          <p:cNvSpPr/>
          <p:nvPr>
            <p:custDataLst>
              <p:tags r:id="rId7"/>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8"/>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9"/>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p>
        </p:txBody>
      </p:sp>
      <p:sp>
        <p:nvSpPr>
          <p:cNvPr id="18" name="圆角矩形 17"/>
          <p:cNvSpPr/>
          <p:nvPr>
            <p:custDataLst>
              <p:tags r:id="rId10"/>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1"/>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2"/>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p>
        </p:txBody>
      </p:sp>
      <p:sp>
        <p:nvSpPr>
          <p:cNvPr id="20" name="圆角矩形 19"/>
          <p:cNvSpPr/>
          <p:nvPr>
            <p:custDataLst>
              <p:tags r:id="rId13"/>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4"/>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5"/>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p>
        </p:txBody>
      </p:sp>
      <p:sp>
        <p:nvSpPr>
          <p:cNvPr id="32" name="圆角矩形 31"/>
          <p:cNvSpPr/>
          <p:nvPr>
            <p:custDataLst>
              <p:tags r:id="rId16"/>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7"/>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8"/>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a:t>
            </a:r>
            <a:r>
              <a:rPr lang="zh-CN" altLang="en-US" sz="1800" b="1" dirty="0" smtClean="0">
                <a:latin typeface="+mn-lt"/>
                <a:ea typeface="+mn-ea"/>
              </a:rPr>
              <a:t>页面 </a:t>
            </a:r>
            <a:endParaRPr lang="zh-CN" altLang="en-US" sz="1800" b="1" dirty="0">
              <a:latin typeface="+mn-lt"/>
              <a:ea typeface="+mn-ea"/>
            </a:endParaRPr>
          </a:p>
        </p:txBody>
      </p:sp>
      <p:sp>
        <p:nvSpPr>
          <p:cNvPr id="30" name="圆角矩形 29"/>
          <p:cNvSpPr/>
          <p:nvPr>
            <p:custDataLst>
              <p:tags r:id="rId19"/>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20"/>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1"/>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p>
        </p:txBody>
      </p:sp>
      <p:sp>
        <p:nvSpPr>
          <p:cNvPr id="28" name="圆角矩形 27"/>
          <p:cNvSpPr/>
          <p:nvPr>
            <p:custDataLst>
              <p:tags r:id="rId22"/>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3"/>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4"/>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p>
        </p:txBody>
      </p:sp>
      <p:sp>
        <p:nvSpPr>
          <p:cNvPr id="26" name="圆角矩形 25"/>
          <p:cNvSpPr/>
          <p:nvPr>
            <p:custDataLst>
              <p:tags r:id="rId25"/>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6"/>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7"/>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p>
        </p:txBody>
      </p:sp>
      <p:sp>
        <p:nvSpPr>
          <p:cNvPr id="2" name="文本框 1"/>
          <p:cNvSpPr txBox="1"/>
          <p:nvPr>
            <p:custDataLst>
              <p:tags r:id="rId28"/>
            </p:custDataLst>
          </p:nvPr>
        </p:nvSpPr>
        <p:spPr>
          <a:xfrm>
            <a:off x="669397" y="206829"/>
            <a:ext cx="7955987" cy="1048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（还记得我吧）</a:t>
            </a:r>
            <a:endParaRPr lang="zh-CN" altLang="en-US" dirty="0"/>
          </a:p>
        </p:txBody>
      </p:sp>
      <p:grpSp>
        <p:nvGrpSpPr>
          <p:cNvPr id="3"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31"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p>
          </p:txBody>
        </p:sp>
      </p:grpSp>
      <p:sp>
        <p:nvSpPr>
          <p:cNvPr id="46" name="TextBox 45"/>
          <p:cNvSpPr txBox="1"/>
          <p:nvPr/>
        </p:nvSpPr>
        <p:spPr>
          <a:xfrm>
            <a:off x="832515" y="3029802"/>
            <a:ext cx="2033516" cy="646331"/>
          </a:xfrm>
          <a:prstGeom prst="rect">
            <a:avLst/>
          </a:prstGeom>
          <a:noFill/>
        </p:spPr>
        <p:txBody>
          <a:bodyPr wrap="square" rtlCol="0">
            <a:spAutoFit/>
          </a:bodyPr>
          <a:lstStyle/>
          <a:p>
            <a:pPr algn="ctr"/>
            <a:r>
              <a:rPr lang="zh-CN" altLang="en-US" dirty="0" smtClean="0"/>
              <a:t>哪个接口不用了</a:t>
            </a:r>
            <a:endParaRPr lang="en-US" altLang="zh-CN" dirty="0" smtClean="0"/>
          </a:p>
          <a:p>
            <a:pPr algn="ctr"/>
            <a:r>
              <a:rPr lang="zh-CN" altLang="en-US" dirty="0" smtClean="0"/>
              <a:t>删掉即可</a:t>
            </a:r>
            <a:endParaRPr lang="zh-CN" altLang="en-US" dirty="0"/>
          </a:p>
        </p:txBody>
      </p:sp>
      <p:sp>
        <p:nvSpPr>
          <p:cNvPr id="51" name="TextBox 50"/>
          <p:cNvSpPr txBox="1"/>
          <p:nvPr/>
        </p:nvSpPr>
        <p:spPr>
          <a:xfrm>
            <a:off x="1066801" y="4110250"/>
            <a:ext cx="2033516" cy="646331"/>
          </a:xfrm>
          <a:prstGeom prst="rect">
            <a:avLst/>
          </a:prstGeom>
          <a:noFill/>
        </p:spPr>
        <p:txBody>
          <a:bodyPr wrap="square" rtlCol="0">
            <a:spAutoFit/>
          </a:bodyPr>
          <a:lstStyle/>
          <a:p>
            <a:pPr algn="ctr"/>
            <a:r>
              <a:rPr lang="zh-CN" altLang="en-US" dirty="0" smtClean="0"/>
              <a:t>哪个状态不用了</a:t>
            </a:r>
            <a:endParaRPr lang="en-US" altLang="zh-CN" dirty="0" smtClean="0"/>
          </a:p>
          <a:p>
            <a:pPr algn="ctr"/>
            <a:r>
              <a:rPr lang="zh-CN" altLang="en-US" dirty="0" smtClean="0"/>
              <a:t>删掉即可</a:t>
            </a:r>
            <a:endParaRPr lang="zh-CN" altLang="en-US" dirty="0"/>
          </a:p>
        </p:txBody>
      </p:sp>
      <p:sp>
        <p:nvSpPr>
          <p:cNvPr id="56" name="TextBox 55"/>
          <p:cNvSpPr txBox="1"/>
          <p:nvPr/>
        </p:nvSpPr>
        <p:spPr>
          <a:xfrm>
            <a:off x="236563" y="5258936"/>
            <a:ext cx="2033516" cy="646331"/>
          </a:xfrm>
          <a:prstGeom prst="rect">
            <a:avLst/>
          </a:prstGeom>
          <a:noFill/>
        </p:spPr>
        <p:txBody>
          <a:bodyPr wrap="square" rtlCol="0">
            <a:spAutoFit/>
          </a:bodyPr>
          <a:lstStyle/>
          <a:p>
            <a:pPr algn="ctr"/>
            <a:r>
              <a:rPr lang="zh-CN" altLang="en-US" dirty="0" smtClean="0"/>
              <a:t>哪个路由不用了</a:t>
            </a:r>
            <a:endParaRPr lang="en-US" altLang="zh-CN" dirty="0" smtClean="0"/>
          </a:p>
          <a:p>
            <a:pPr algn="ctr"/>
            <a:r>
              <a:rPr lang="zh-CN" altLang="en-US" dirty="0" smtClean="0"/>
              <a:t>删掉即可</a:t>
            </a:r>
            <a:endParaRPr lang="zh-CN" altLang="en-US" dirty="0"/>
          </a:p>
        </p:txBody>
      </p:sp>
      <p:sp>
        <p:nvSpPr>
          <p:cNvPr id="57" name="TextBox 56"/>
          <p:cNvSpPr txBox="1"/>
          <p:nvPr/>
        </p:nvSpPr>
        <p:spPr>
          <a:xfrm>
            <a:off x="9505668" y="1862918"/>
            <a:ext cx="2033516" cy="646331"/>
          </a:xfrm>
          <a:prstGeom prst="rect">
            <a:avLst/>
          </a:prstGeom>
          <a:noFill/>
        </p:spPr>
        <p:txBody>
          <a:bodyPr wrap="square" rtlCol="0">
            <a:spAutoFit/>
          </a:bodyPr>
          <a:lstStyle/>
          <a:p>
            <a:pPr algn="ctr"/>
            <a:r>
              <a:rPr lang="zh-CN" altLang="en-US" dirty="0" smtClean="0"/>
              <a:t>哪个插件有问题了</a:t>
            </a:r>
            <a:endParaRPr lang="en-US" altLang="zh-CN" dirty="0" smtClean="0"/>
          </a:p>
          <a:p>
            <a:pPr algn="ctr"/>
            <a:r>
              <a:rPr lang="zh-CN" altLang="en-US" dirty="0" smtClean="0"/>
              <a:t>修复或者换掉</a:t>
            </a:r>
            <a:endParaRPr lang="zh-CN" altLang="en-US" dirty="0"/>
          </a:p>
        </p:txBody>
      </p:sp>
      <p:sp>
        <p:nvSpPr>
          <p:cNvPr id="58" name="TextBox 57"/>
          <p:cNvSpPr txBox="1"/>
          <p:nvPr/>
        </p:nvSpPr>
        <p:spPr>
          <a:xfrm>
            <a:off x="9303226" y="2957013"/>
            <a:ext cx="2033516" cy="646331"/>
          </a:xfrm>
          <a:prstGeom prst="rect">
            <a:avLst/>
          </a:prstGeom>
          <a:noFill/>
        </p:spPr>
        <p:txBody>
          <a:bodyPr wrap="square" rtlCol="0">
            <a:spAutoFit/>
          </a:bodyPr>
          <a:lstStyle/>
          <a:p>
            <a:pPr algn="ctr"/>
            <a:r>
              <a:rPr lang="zh-CN" altLang="en-US" dirty="0" smtClean="0"/>
              <a:t>好的</a:t>
            </a:r>
            <a:r>
              <a:rPr lang="zh-CN" altLang="en-US" dirty="0" smtClean="0"/>
              <a:t>样式</a:t>
            </a:r>
            <a:endParaRPr lang="en-US" altLang="zh-CN" dirty="0" smtClean="0"/>
          </a:p>
          <a:p>
            <a:pPr algn="ctr"/>
            <a:r>
              <a:rPr lang="zh-CN" altLang="en-US" dirty="0" smtClean="0"/>
              <a:t>总会有用的</a:t>
            </a:r>
            <a:endParaRPr lang="zh-CN" altLang="en-US" dirty="0"/>
          </a:p>
        </p:txBody>
      </p:sp>
      <p:sp>
        <p:nvSpPr>
          <p:cNvPr id="59" name="TextBox 58"/>
          <p:cNvSpPr txBox="1"/>
          <p:nvPr/>
        </p:nvSpPr>
        <p:spPr>
          <a:xfrm>
            <a:off x="9209966" y="4010165"/>
            <a:ext cx="2033516" cy="646331"/>
          </a:xfrm>
          <a:prstGeom prst="rect">
            <a:avLst/>
          </a:prstGeom>
          <a:noFill/>
        </p:spPr>
        <p:txBody>
          <a:bodyPr wrap="square" rtlCol="0">
            <a:spAutoFit/>
          </a:bodyPr>
          <a:lstStyle/>
          <a:p>
            <a:pPr algn="ctr"/>
            <a:r>
              <a:rPr lang="zh-CN" altLang="en-US" dirty="0" smtClean="0"/>
              <a:t>依赖</a:t>
            </a:r>
            <a:r>
              <a:rPr lang="en-US" altLang="zh-CN" dirty="0" err="1" smtClean="0"/>
              <a:t>Ui</a:t>
            </a:r>
            <a:r>
              <a:rPr lang="zh-CN" altLang="en-US" dirty="0" smtClean="0"/>
              <a:t>的常用代码都在这里</a:t>
            </a:r>
            <a:endParaRPr lang="zh-CN" altLang="en-US" dirty="0"/>
          </a:p>
        </p:txBody>
      </p:sp>
    </p:spTree>
    <p:custDataLst>
      <p:tags r:id="rId1"/>
    </p:custData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2"/>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04</a:t>
            </a:r>
          </a:p>
        </p:txBody>
      </p:sp>
      <p:sp>
        <p:nvSpPr>
          <p:cNvPr id="2" name="标题 1"/>
          <p:cNvSpPr>
            <a:spLocks noGrp="1"/>
          </p:cNvSpPr>
          <p:nvPr>
            <p:ph type="ctrTitle" idx="13"/>
            <p:custDataLst>
              <p:tags r:id="rId3"/>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层级明确</a:t>
            </a: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自古以来 等级制度就一直存在 每个当权者都会把自己的责任和权力看成自己神圣的一部分，欧洲在古罗马，有贵族、骑士、平民和奴隶等级；印度的种姓制度也将人们划分为婆罗门、刹帝利、吠舍和首陀罗</a:t>
            </a:r>
            <a:r>
              <a:rPr lang="en-US" altLang="zh-CN"/>
              <a:t>4</a:t>
            </a:r>
            <a:r>
              <a:t>个阶级。</a:t>
            </a:r>
          </a:p>
        </p:txBody>
      </p:sp>
      <p:pic>
        <p:nvPicPr>
          <p:cNvPr id="4" name="图片 3" descr="10"/>
          <p:cNvPicPr>
            <a:picLocks noChangeAspect="1"/>
          </p:cNvPicPr>
          <p:nvPr>
            <p:custDataLst>
              <p:tags r:id="rId2"/>
            </p:custDataLst>
          </p:nvPr>
        </p:nvPicPr>
        <p:blipFill>
          <a:blip r:embed="rId5" cstate="print"/>
          <a:stretch>
            <a:fillRect/>
          </a:stretch>
        </p:blipFill>
        <p:spPr>
          <a:xfrm>
            <a:off x="1884680" y="1915795"/>
            <a:ext cx="8423275" cy="3853815"/>
          </a:xfrm>
          <a:prstGeom prst="rect">
            <a:avLst/>
          </a:prstGeom>
        </p:spPr>
      </p:pic>
      <p:grpSp>
        <p:nvGrpSpPr>
          <p:cNvPr id="2" name="组合 1"/>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9"/>
          <p:cNvPicPr>
            <a:picLocks noChangeAspect="1"/>
          </p:cNvPicPr>
          <p:nvPr/>
        </p:nvPicPr>
        <p:blipFill>
          <a:blip r:embed="rId4" cstate="print"/>
          <a:stretch>
            <a:fillRect/>
          </a:stretch>
        </p:blipFill>
        <p:spPr>
          <a:xfrm>
            <a:off x="822960" y="828675"/>
            <a:ext cx="7161530" cy="4102100"/>
          </a:xfrm>
          <a:prstGeom prst="rect">
            <a:avLst/>
          </a:prstGeom>
        </p:spPr>
      </p:pic>
      <p:sp>
        <p:nvSpPr>
          <p:cNvPr id="6" name="文本框 5"/>
          <p:cNvSpPr txBox="1"/>
          <p:nvPr/>
        </p:nvSpPr>
        <p:spPr>
          <a:xfrm>
            <a:off x="9232900" y="1584960"/>
            <a:ext cx="1626235"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举手之劳</a:t>
            </a:r>
          </a:p>
        </p:txBody>
      </p:sp>
      <p:sp>
        <p:nvSpPr>
          <p:cNvPr id="7" name="文本框 6"/>
          <p:cNvSpPr txBox="1"/>
          <p:nvPr/>
        </p:nvSpPr>
        <p:spPr>
          <a:xfrm>
            <a:off x="8840470" y="3613785"/>
            <a:ext cx="2411095" cy="521970"/>
          </a:xfrm>
          <a:prstGeom prst="rect">
            <a:avLst/>
          </a:prstGeom>
          <a:noFill/>
        </p:spPr>
        <p:txBody>
          <a:bodyPr wrap="square" rtlCol="0">
            <a:spAutoFit/>
          </a:bodyPr>
          <a:lstStyle/>
          <a:p>
            <a:r>
              <a:rPr lang="en-US" altLang="zh-CN" sz="2800" b="1" dirty="0">
                <a:solidFill>
                  <a:schemeClr val="tx1"/>
                </a:solidFill>
                <a:effectLst>
                  <a:outerShdw blurRad="38100" dist="19050" dir="2700000" algn="tl" rotWithShape="0">
                    <a:schemeClr val="dk1">
                      <a:alpha val="40000"/>
                    </a:schemeClr>
                  </a:outerShdw>
                </a:effectLst>
              </a:rPr>
              <a:t>“</a:t>
            </a:r>
            <a:r>
              <a:rPr lang="zh-CN" altLang="en-US" sz="2800" b="1" dirty="0">
                <a:solidFill>
                  <a:schemeClr val="tx1"/>
                </a:solidFill>
                <a:effectLst>
                  <a:outerShdw blurRad="38100" dist="19050" dir="2700000" algn="tl" rotWithShape="0">
                    <a:schemeClr val="dk1">
                      <a:alpha val="40000"/>
                    </a:schemeClr>
                  </a:outerShdw>
                </a:effectLst>
              </a:rPr>
              <a:t>举手</a:t>
            </a:r>
            <a:r>
              <a:rPr lang="en-US" altLang="zh-CN" sz="2800" b="1" dirty="0">
                <a:solidFill>
                  <a:schemeClr val="tx1"/>
                </a:solidFill>
                <a:effectLst>
                  <a:outerShdw blurRad="38100" dist="19050" dir="2700000" algn="tl" rotWithShape="0">
                    <a:schemeClr val="dk1">
                      <a:alpha val="40000"/>
                    </a:schemeClr>
                  </a:outerShdw>
                </a:effectLst>
              </a:rPr>
              <a:t>...”</a:t>
            </a:r>
            <a:r>
              <a:rPr lang="zh-CN" altLang="en-US" sz="2800" b="1" dirty="0">
                <a:solidFill>
                  <a:schemeClr val="tx1"/>
                </a:solidFill>
                <a:effectLst>
                  <a:outerShdw blurRad="38100" dist="19050" dir="2700000" algn="tl" rotWithShape="0">
                    <a:schemeClr val="dk1">
                      <a:alpha val="40000"/>
                    </a:schemeClr>
                  </a:outerShdw>
                </a:effectLst>
              </a:rPr>
              <a:t>之劳</a:t>
            </a:r>
          </a:p>
        </p:txBody>
      </p:sp>
      <p:sp>
        <p:nvSpPr>
          <p:cNvPr id="8" name="文本框 7"/>
          <p:cNvSpPr txBox="1"/>
          <p:nvPr/>
        </p:nvSpPr>
        <p:spPr>
          <a:xfrm>
            <a:off x="9712325" y="2618740"/>
            <a:ext cx="5321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与</a:t>
            </a:r>
          </a:p>
        </p:txBody>
      </p:sp>
      <p:sp>
        <p:nvSpPr>
          <p:cNvPr id="9" name="文本框 8"/>
          <p:cNvSpPr txBox="1"/>
          <p:nvPr/>
        </p:nvSpPr>
        <p:spPr>
          <a:xfrm>
            <a:off x="1134745" y="5179060"/>
            <a:ext cx="6849745" cy="1200329"/>
          </a:xfrm>
          <a:prstGeom prst="rect">
            <a:avLst/>
          </a:prstGeom>
          <a:noFill/>
        </p:spPr>
        <p:txBody>
          <a:bodyPr wrap="square" rtlCol="0">
            <a:spAutoFit/>
          </a:bodyPr>
          <a:lstStyle/>
          <a:p>
            <a:r>
              <a:rPr lang="zh-CN" altLang="en-US" dirty="0" smtClean="0"/>
              <a:t>洋葱头妖怪要盖房子 他个头大能力强</a:t>
            </a:r>
            <a:endParaRPr lang="en-US" altLang="zh-CN" dirty="0" smtClean="0"/>
          </a:p>
          <a:p>
            <a:r>
              <a:rPr lang="zh-CN" altLang="en-US" dirty="0" smtClean="0"/>
              <a:t>但是他懒 不干活</a:t>
            </a:r>
            <a:r>
              <a:rPr lang="en-US" altLang="zh-CN" dirty="0" smtClean="0"/>
              <a:t> </a:t>
            </a:r>
            <a:r>
              <a:rPr lang="zh-CN" altLang="en-US" dirty="0" smtClean="0"/>
              <a:t>硬是要求小弟们吭哧吭哧的干活 </a:t>
            </a:r>
            <a:endParaRPr lang="en-US" altLang="zh-CN" dirty="0" smtClean="0"/>
          </a:p>
          <a:p>
            <a:r>
              <a:rPr lang="zh-CN" altLang="en-US" dirty="0" smtClean="0"/>
              <a:t>重复劳动不说 干的好不好 之道有个小弟说到</a:t>
            </a:r>
            <a:endParaRPr lang="en-US" altLang="zh-CN" dirty="0" smtClean="0"/>
          </a:p>
          <a:p>
            <a:r>
              <a:rPr lang="en-US" altLang="zh-CN" dirty="0" smtClean="0"/>
              <a:t>-- </a:t>
            </a:r>
            <a:r>
              <a:rPr lang="zh-CN" altLang="en-US" dirty="0" smtClean="0">
                <a:solidFill>
                  <a:srgbClr val="FF0000"/>
                </a:solidFill>
              </a:rPr>
              <a:t>老大</a:t>
            </a:r>
            <a:r>
              <a:rPr lang="zh-CN" altLang="en-US" dirty="0" smtClean="0">
                <a:solidFill>
                  <a:srgbClr val="FF0000"/>
                </a:solidFill>
              </a:rPr>
              <a:t>，这事儿您抬抬手就搞定了，我们</a:t>
            </a:r>
            <a:r>
              <a:rPr lang="zh-CN" altLang="en-US" dirty="0" smtClean="0">
                <a:solidFill>
                  <a:srgbClr val="FF0000"/>
                </a:solidFill>
              </a:rPr>
              <a:t>这</a:t>
            </a:r>
            <a:r>
              <a:rPr lang="zh-CN" altLang="en-US" dirty="0" smtClean="0">
                <a:solidFill>
                  <a:srgbClr val="FF0000"/>
                </a:solidFill>
              </a:rPr>
              <a:t>搞得</a:t>
            </a:r>
            <a:r>
              <a:rPr lang="zh-CN" altLang="en-US" dirty="0" smtClean="0">
                <a:solidFill>
                  <a:srgbClr val="FF0000"/>
                </a:solidFill>
              </a:rPr>
              <a:t>很</a:t>
            </a:r>
            <a:r>
              <a:rPr lang="zh-CN" altLang="en-US" dirty="0" smtClean="0">
                <a:solidFill>
                  <a:srgbClr val="FF0000"/>
                </a:solidFill>
              </a:rPr>
              <a:t>累的</a:t>
            </a:r>
            <a:r>
              <a:rPr lang="en-US" altLang="zh-CN" dirty="0" smtClean="0">
                <a:solidFill>
                  <a:srgbClr val="FF0000"/>
                </a:solidFill>
              </a:rPr>
              <a:t>......</a:t>
            </a:r>
            <a:endParaRPr lang="en-US" altLang="zh-CN" dirty="0" smtClean="0">
              <a:solidFill>
                <a:srgbClr val="FF0000"/>
              </a:solidFill>
            </a:endParaRPr>
          </a:p>
        </p:txBody>
      </p:sp>
      <p:grpSp>
        <p:nvGrpSpPr>
          <p:cNvPr id="4" name="组合 3"/>
          <p:cNvGrpSpPr/>
          <p:nvPr/>
        </p:nvGrpSpPr>
        <p:grpSpPr>
          <a:xfrm>
            <a:off x="10133330" y="203200"/>
            <a:ext cx="1416050" cy="313690"/>
            <a:chOff x="15405" y="255"/>
            <a:chExt cx="2230" cy="494"/>
          </a:xfrm>
        </p:grpSpPr>
        <p:pic>
          <p:nvPicPr>
            <p:cNvPr id="2" name="图片 1" descr="logo"/>
            <p:cNvPicPr>
              <a:picLocks noChangeAspect="1"/>
            </p:cNvPicPr>
            <p:nvPr/>
          </p:nvPicPr>
          <p:blipFill>
            <a:blip r:embed="rId5"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6" r:link="rId7"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8"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
        <p:nvSpPr>
          <p:cNvPr id="22" name="矩形 21"/>
          <p:cNvSpPr/>
          <p:nvPr/>
        </p:nvSpPr>
        <p:spPr>
          <a:xfrm>
            <a:off x="516397" y="1902811"/>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3" name="矩形 22"/>
          <p:cNvSpPr/>
          <p:nvPr/>
        </p:nvSpPr>
        <p:spPr>
          <a:xfrm>
            <a:off x="586910" y="326986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矩形 23"/>
          <p:cNvSpPr/>
          <p:nvPr/>
        </p:nvSpPr>
        <p:spPr>
          <a:xfrm>
            <a:off x="589185" y="4623264"/>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491318" y="477671"/>
            <a:ext cx="3889613" cy="830997"/>
          </a:xfrm>
          <a:prstGeom prst="rect">
            <a:avLst/>
          </a:prstGeom>
          <a:noFill/>
        </p:spPr>
        <p:txBody>
          <a:bodyPr wrap="square" rtlCol="0">
            <a:spAutoFit/>
          </a:bodyPr>
          <a:lstStyle/>
          <a:p>
            <a:r>
              <a:rPr lang="zh-CN" altLang="en-US" sz="2400" dirty="0" smtClean="0">
                <a:solidFill>
                  <a:srgbClr val="FF0000"/>
                </a:solidFill>
              </a:rPr>
              <a:t>层级制度在项目中的表现</a:t>
            </a:r>
            <a:endParaRPr lang="en-US" altLang="zh-CN" sz="2400" dirty="0" smtClean="0">
              <a:solidFill>
                <a:srgbClr val="FF0000"/>
              </a:solidFill>
            </a:endParaRPr>
          </a:p>
          <a:p>
            <a:r>
              <a:rPr lang="en-US" altLang="zh-CN" sz="2400" dirty="0" smtClean="0">
                <a:solidFill>
                  <a:srgbClr val="FF0000"/>
                </a:solidFill>
              </a:rPr>
              <a:t>(</a:t>
            </a:r>
            <a:r>
              <a:rPr lang="zh-CN" altLang="en-US" sz="2400" dirty="0" smtClean="0">
                <a:solidFill>
                  <a:srgbClr val="FF0000"/>
                </a:solidFill>
              </a:rPr>
              <a:t>非针对任何项目</a:t>
            </a:r>
            <a:r>
              <a:rPr lang="en-US" altLang="zh-CN" sz="2400" dirty="0" smtClean="0">
                <a:solidFill>
                  <a:srgbClr val="FF0000"/>
                </a:solidFill>
              </a:rPr>
              <a:t>)</a:t>
            </a:r>
            <a:endParaRPr lang="zh-CN" altLang="en-US" sz="2400" dirty="0">
              <a:solidFill>
                <a:srgbClr val="FF0000"/>
              </a:solidFill>
            </a:endParaRPr>
          </a:p>
        </p:txBody>
      </p:sp>
      <p:sp>
        <p:nvSpPr>
          <p:cNvPr id="26" name="TextBox 25"/>
          <p:cNvSpPr txBox="1"/>
          <p:nvPr/>
        </p:nvSpPr>
        <p:spPr>
          <a:xfrm>
            <a:off x="2826223" y="1569490"/>
            <a:ext cx="2823950" cy="1754326"/>
          </a:xfrm>
          <a:prstGeom prst="rect">
            <a:avLst/>
          </a:prstGeom>
          <a:noFill/>
        </p:spPr>
        <p:txBody>
          <a:bodyPr wrap="square" rtlCol="0">
            <a:spAutoFit/>
          </a:bodyPr>
          <a:lstStyle/>
          <a:p>
            <a:pPr algn="ctr"/>
            <a:r>
              <a:rPr lang="zh-CN" altLang="en-US" dirty="0" smtClean="0"/>
              <a:t>样式声明</a:t>
            </a:r>
            <a:endParaRPr lang="en-US" altLang="zh-CN" dirty="0" smtClean="0"/>
          </a:p>
          <a:p>
            <a:pPr algn="ctr"/>
            <a:r>
              <a:rPr lang="zh-CN" altLang="en-US" dirty="0" smtClean="0"/>
              <a:t>标题</a:t>
            </a:r>
            <a:r>
              <a:rPr lang="en-US" altLang="zh-CN" dirty="0" smtClean="0"/>
              <a:t>header</a:t>
            </a:r>
          </a:p>
          <a:p>
            <a:pPr algn="ctr"/>
            <a:r>
              <a:rPr lang="zh-CN" altLang="en-US" dirty="0" smtClean="0"/>
              <a:t>页面标题</a:t>
            </a:r>
            <a:r>
              <a:rPr lang="en-US" altLang="zh-CN" dirty="0" smtClean="0"/>
              <a:t>’</a:t>
            </a:r>
            <a:r>
              <a:rPr lang="zh-CN" altLang="en-US" dirty="0" smtClean="0"/>
              <a:t>我是一队的</a:t>
            </a:r>
            <a:r>
              <a:rPr lang="en-US" altLang="zh-CN" dirty="0" smtClean="0"/>
              <a:t>’</a:t>
            </a:r>
          </a:p>
          <a:p>
            <a:pPr algn="ctr"/>
            <a:r>
              <a:rPr lang="zh-CN" altLang="en-US" dirty="0" smtClean="0"/>
              <a:t>页面内容</a:t>
            </a:r>
            <a:r>
              <a:rPr lang="en-US" altLang="zh-CN" dirty="0" smtClean="0"/>
              <a:t>’</a:t>
            </a:r>
            <a:r>
              <a:rPr lang="zh-CN" altLang="en-US" dirty="0" smtClean="0"/>
              <a:t>我叫页面</a:t>
            </a:r>
            <a:r>
              <a:rPr lang="en-US" altLang="zh-CN" dirty="0" smtClean="0"/>
              <a:t>A’</a:t>
            </a:r>
          </a:p>
          <a:p>
            <a:pPr algn="ctr"/>
            <a:r>
              <a:rPr lang="en-US" altLang="zh-CN" dirty="0" smtClean="0"/>
              <a:t>Js</a:t>
            </a:r>
            <a:r>
              <a:rPr lang="zh-CN" altLang="en-US" dirty="0" smtClean="0"/>
              <a:t>引入声明</a:t>
            </a:r>
            <a:endParaRPr lang="en-US" altLang="zh-CN" dirty="0" smtClean="0"/>
          </a:p>
          <a:p>
            <a:pPr algn="ctr"/>
            <a:r>
              <a:rPr lang="zh-CN" altLang="en-US" dirty="0" smtClean="0"/>
              <a:t>私有逻辑</a:t>
            </a:r>
            <a:endParaRPr lang="zh-CN" altLang="en-US" dirty="0"/>
          </a:p>
        </p:txBody>
      </p:sp>
      <p:sp>
        <p:nvSpPr>
          <p:cNvPr id="29" name="TextBox 28"/>
          <p:cNvSpPr txBox="1"/>
          <p:nvPr/>
        </p:nvSpPr>
        <p:spPr>
          <a:xfrm>
            <a:off x="6325736" y="1135038"/>
            <a:ext cx="5866264" cy="5632311"/>
          </a:xfrm>
          <a:prstGeom prst="rect">
            <a:avLst/>
          </a:prstGeom>
          <a:noFill/>
        </p:spPr>
        <p:txBody>
          <a:bodyPr wrap="square" rtlCol="0">
            <a:spAutoFit/>
          </a:bodyPr>
          <a:lstStyle/>
          <a:p>
            <a:r>
              <a:rPr lang="zh-CN" altLang="en-US" sz="2000" dirty="0" smtClean="0"/>
              <a:t>我们可以看到三个页面 除了</a:t>
            </a:r>
            <a:endParaRPr lang="en-US" altLang="zh-CN" sz="2000" dirty="0" smtClean="0"/>
          </a:p>
          <a:p>
            <a:endParaRPr lang="en-US" altLang="zh-CN" sz="2000" dirty="0" smtClean="0"/>
          </a:p>
          <a:p>
            <a:r>
              <a:rPr lang="en-US" altLang="zh-CN" sz="2000" dirty="0" smtClean="0"/>
              <a:t>1 </a:t>
            </a:r>
            <a:r>
              <a:rPr lang="zh-CN" altLang="en-US" sz="2000" dirty="0" smtClean="0"/>
              <a:t>页面内容不同</a:t>
            </a:r>
            <a:endParaRPr lang="en-US" altLang="zh-CN" sz="2000" dirty="0" smtClean="0"/>
          </a:p>
          <a:p>
            <a:r>
              <a:rPr lang="en-US" altLang="zh-CN" sz="2000" dirty="0" smtClean="0"/>
              <a:t>2 </a:t>
            </a:r>
            <a:r>
              <a:rPr lang="zh-CN" altLang="en-US" sz="2000" dirty="0" smtClean="0"/>
              <a:t>私有逻辑不同</a:t>
            </a:r>
            <a:endParaRPr lang="en-US" altLang="zh-CN" sz="2000" dirty="0" smtClean="0"/>
          </a:p>
          <a:p>
            <a:r>
              <a:rPr lang="en-US" altLang="zh-CN" sz="2000" dirty="0" smtClean="0"/>
              <a:t>3 </a:t>
            </a:r>
            <a:r>
              <a:rPr lang="en-US" altLang="zh-CN" sz="2000" dirty="0" err="1" smtClean="0"/>
              <a:t>js</a:t>
            </a:r>
            <a:r>
              <a:rPr lang="zh-CN" altLang="en-US" sz="2000" dirty="0" smtClean="0"/>
              <a:t>引入可能不同</a:t>
            </a:r>
            <a:endParaRPr lang="en-US" altLang="zh-CN" sz="2000" dirty="0" smtClean="0"/>
          </a:p>
          <a:p>
            <a:endParaRPr lang="en-US" altLang="zh-CN" sz="2000" dirty="0" smtClean="0"/>
          </a:p>
          <a:p>
            <a:r>
              <a:rPr lang="zh-CN" altLang="en-US" sz="2000" dirty="0" smtClean="0"/>
              <a:t>之外 其他的都一毛一样啊</a:t>
            </a:r>
            <a:r>
              <a:rPr lang="en-US" altLang="zh-CN" sz="2000" dirty="0" smtClean="0"/>
              <a:t>……</a:t>
            </a:r>
          </a:p>
          <a:p>
            <a:endParaRPr lang="en-US" altLang="zh-CN" sz="2000" dirty="0" smtClean="0"/>
          </a:p>
          <a:p>
            <a:r>
              <a:rPr lang="zh-CN" altLang="en-US" sz="2000" dirty="0" smtClean="0">
                <a:solidFill>
                  <a:srgbClr val="00B050"/>
                </a:solidFill>
              </a:rPr>
              <a:t>搞过</a:t>
            </a:r>
            <a:r>
              <a:rPr lang="en-US" altLang="zh-CN" sz="2000" dirty="0" err="1" smtClean="0">
                <a:solidFill>
                  <a:srgbClr val="00B050"/>
                </a:solidFill>
              </a:rPr>
              <a:t>vue</a:t>
            </a:r>
            <a:r>
              <a:rPr lang="zh-CN" altLang="en-US" sz="2000" dirty="0" smtClean="0">
                <a:solidFill>
                  <a:srgbClr val="00B050"/>
                </a:solidFill>
              </a:rPr>
              <a:t>路由的人都是知道的</a:t>
            </a:r>
            <a:endParaRPr lang="en-US" altLang="zh-CN" sz="2000" dirty="0" smtClean="0">
              <a:solidFill>
                <a:srgbClr val="00B050"/>
              </a:solidFill>
            </a:endParaRPr>
          </a:p>
          <a:p>
            <a:r>
              <a:rPr lang="zh-CN" altLang="en-US" sz="2000" dirty="0" smtClean="0">
                <a:solidFill>
                  <a:srgbClr val="00B050"/>
                </a:solidFill>
              </a:rPr>
              <a:t>路由如果要生效 肯定是有一个</a:t>
            </a:r>
            <a:endParaRPr lang="en-US" altLang="zh-CN" sz="2000" dirty="0" smtClean="0">
              <a:solidFill>
                <a:srgbClr val="00B050"/>
              </a:solidFill>
            </a:endParaRPr>
          </a:p>
          <a:p>
            <a:r>
              <a:rPr lang="zh-CN" altLang="en-US" sz="2000" dirty="0" smtClean="0">
                <a:solidFill>
                  <a:srgbClr val="00B050"/>
                </a:solidFill>
              </a:rPr>
              <a:t>根路由或者叫根容器等的一个</a:t>
            </a:r>
            <a:r>
              <a:rPr lang="en-US" altLang="zh-CN" sz="2000" dirty="0" smtClean="0">
                <a:solidFill>
                  <a:srgbClr val="00B050"/>
                </a:solidFill>
              </a:rPr>
              <a:t>div</a:t>
            </a:r>
          </a:p>
          <a:p>
            <a:endParaRPr lang="en-US" altLang="zh-CN" sz="2000" dirty="0" smtClean="0"/>
          </a:p>
          <a:p>
            <a:r>
              <a:rPr lang="zh-CN" altLang="en-US" sz="2000" dirty="0" smtClean="0"/>
              <a:t>既然叫根容器</a:t>
            </a:r>
            <a:endParaRPr lang="en-US" altLang="zh-CN" sz="2000" dirty="0" smtClean="0"/>
          </a:p>
          <a:p>
            <a:endParaRPr lang="en-US" altLang="zh-CN" sz="2000" dirty="0" smtClean="0"/>
          </a:p>
          <a:p>
            <a:r>
              <a:rPr lang="zh-CN" altLang="en-US" sz="2000" dirty="0" smtClean="0"/>
              <a:t>是不是应该做个根应该干的事情</a:t>
            </a:r>
            <a:endParaRPr lang="en-US" altLang="zh-CN" sz="2000" dirty="0" smtClean="0"/>
          </a:p>
          <a:p>
            <a:endParaRPr lang="en-US" altLang="zh-CN" sz="2000" dirty="0" smtClean="0"/>
          </a:p>
          <a:p>
            <a:r>
              <a:rPr lang="zh-CN" altLang="en-US" sz="2000" dirty="0" smtClean="0">
                <a:solidFill>
                  <a:srgbClr val="FF0000"/>
                </a:solidFill>
              </a:rPr>
              <a:t>可惜没有 根容器页面只声明了 </a:t>
            </a:r>
            <a:r>
              <a:rPr lang="en-US" altLang="zh-CN" sz="2000" dirty="0" smtClean="0">
                <a:solidFill>
                  <a:srgbClr val="FF0000"/>
                </a:solidFill>
              </a:rPr>
              <a:t>router-view</a:t>
            </a:r>
          </a:p>
          <a:p>
            <a:endParaRPr lang="en-US" altLang="zh-CN" sz="2000" dirty="0" smtClean="0"/>
          </a:p>
        </p:txBody>
      </p:sp>
      <p:sp>
        <p:nvSpPr>
          <p:cNvPr id="15" name="TextBox 14"/>
          <p:cNvSpPr txBox="1"/>
          <p:nvPr/>
        </p:nvSpPr>
        <p:spPr>
          <a:xfrm>
            <a:off x="2842143" y="3209522"/>
            <a:ext cx="2823950" cy="1754326"/>
          </a:xfrm>
          <a:prstGeom prst="rect">
            <a:avLst/>
          </a:prstGeom>
          <a:noFill/>
        </p:spPr>
        <p:txBody>
          <a:bodyPr wrap="square" rtlCol="0">
            <a:spAutoFit/>
          </a:bodyPr>
          <a:lstStyle/>
          <a:p>
            <a:pPr algn="ctr"/>
            <a:r>
              <a:rPr lang="zh-CN" altLang="en-US" dirty="0" smtClean="0"/>
              <a:t>样式声明</a:t>
            </a:r>
            <a:endParaRPr lang="en-US" altLang="zh-CN" dirty="0" smtClean="0"/>
          </a:p>
          <a:p>
            <a:pPr algn="ctr"/>
            <a:r>
              <a:rPr lang="zh-CN" altLang="en-US" dirty="0" smtClean="0"/>
              <a:t>标题</a:t>
            </a:r>
            <a:r>
              <a:rPr lang="en-US" altLang="zh-CN" dirty="0" smtClean="0"/>
              <a:t>header</a:t>
            </a:r>
          </a:p>
          <a:p>
            <a:pPr algn="ctr"/>
            <a:r>
              <a:rPr lang="zh-CN" altLang="en-US" dirty="0" smtClean="0"/>
              <a:t>页面标题</a:t>
            </a:r>
            <a:r>
              <a:rPr lang="en-US" altLang="zh-CN" dirty="0" smtClean="0"/>
              <a:t>’</a:t>
            </a:r>
            <a:r>
              <a:rPr lang="zh-CN" altLang="en-US" dirty="0" smtClean="0"/>
              <a:t>我是一队的</a:t>
            </a:r>
            <a:r>
              <a:rPr lang="en-US" altLang="zh-CN" dirty="0" smtClean="0"/>
              <a:t>’</a:t>
            </a:r>
          </a:p>
          <a:p>
            <a:pPr algn="ctr"/>
            <a:r>
              <a:rPr lang="zh-CN" altLang="en-US" dirty="0" smtClean="0"/>
              <a:t>页面内容</a:t>
            </a:r>
            <a:r>
              <a:rPr lang="en-US" altLang="zh-CN" dirty="0" smtClean="0"/>
              <a:t>’</a:t>
            </a:r>
            <a:r>
              <a:rPr lang="zh-CN" altLang="en-US" dirty="0" smtClean="0"/>
              <a:t>我叫页面</a:t>
            </a:r>
            <a:r>
              <a:rPr lang="en-US" altLang="zh-CN" dirty="0" smtClean="0"/>
              <a:t>B’</a:t>
            </a:r>
          </a:p>
          <a:p>
            <a:pPr algn="ctr"/>
            <a:r>
              <a:rPr lang="en-US" altLang="zh-CN" dirty="0" smtClean="0"/>
              <a:t>Js</a:t>
            </a:r>
            <a:r>
              <a:rPr lang="zh-CN" altLang="en-US" dirty="0" smtClean="0"/>
              <a:t>引入声明</a:t>
            </a:r>
            <a:endParaRPr lang="en-US" altLang="zh-CN" dirty="0" smtClean="0"/>
          </a:p>
          <a:p>
            <a:pPr algn="ctr"/>
            <a:r>
              <a:rPr lang="zh-CN" altLang="en-US" dirty="0" smtClean="0"/>
              <a:t>私有逻辑</a:t>
            </a:r>
            <a:endParaRPr lang="zh-CN" altLang="en-US" dirty="0"/>
          </a:p>
        </p:txBody>
      </p:sp>
      <p:sp>
        <p:nvSpPr>
          <p:cNvPr id="16" name="TextBox 15"/>
          <p:cNvSpPr txBox="1"/>
          <p:nvPr/>
        </p:nvSpPr>
        <p:spPr>
          <a:xfrm>
            <a:off x="2885359" y="4863202"/>
            <a:ext cx="2823950" cy="1754326"/>
          </a:xfrm>
          <a:prstGeom prst="rect">
            <a:avLst/>
          </a:prstGeom>
          <a:noFill/>
        </p:spPr>
        <p:txBody>
          <a:bodyPr wrap="square" rtlCol="0">
            <a:spAutoFit/>
          </a:bodyPr>
          <a:lstStyle/>
          <a:p>
            <a:pPr algn="ctr"/>
            <a:r>
              <a:rPr lang="zh-CN" altLang="en-US" dirty="0" smtClean="0"/>
              <a:t>样式声明</a:t>
            </a:r>
            <a:endParaRPr lang="en-US" altLang="zh-CN" dirty="0" smtClean="0"/>
          </a:p>
          <a:p>
            <a:pPr algn="ctr"/>
            <a:r>
              <a:rPr lang="zh-CN" altLang="en-US" dirty="0" smtClean="0"/>
              <a:t>标题</a:t>
            </a:r>
            <a:r>
              <a:rPr lang="en-US" altLang="zh-CN" dirty="0" smtClean="0"/>
              <a:t>header</a:t>
            </a:r>
          </a:p>
          <a:p>
            <a:pPr algn="ctr"/>
            <a:r>
              <a:rPr lang="zh-CN" altLang="en-US" dirty="0" smtClean="0"/>
              <a:t>页面标题</a:t>
            </a:r>
            <a:r>
              <a:rPr lang="en-US" altLang="zh-CN" dirty="0" smtClean="0"/>
              <a:t>’</a:t>
            </a:r>
            <a:r>
              <a:rPr lang="zh-CN" altLang="en-US" dirty="0" smtClean="0"/>
              <a:t>我是一队的</a:t>
            </a:r>
            <a:r>
              <a:rPr lang="en-US" altLang="zh-CN" dirty="0" smtClean="0"/>
              <a:t>’</a:t>
            </a:r>
          </a:p>
          <a:p>
            <a:pPr algn="ctr"/>
            <a:r>
              <a:rPr lang="zh-CN" altLang="en-US" dirty="0" smtClean="0"/>
              <a:t>页面内容</a:t>
            </a:r>
            <a:r>
              <a:rPr lang="en-US" altLang="zh-CN" dirty="0" smtClean="0"/>
              <a:t>’</a:t>
            </a:r>
            <a:r>
              <a:rPr lang="zh-CN" altLang="en-US" dirty="0" smtClean="0"/>
              <a:t>我叫页面</a:t>
            </a:r>
            <a:r>
              <a:rPr lang="en-US" altLang="zh-CN" dirty="0" smtClean="0"/>
              <a:t>C’</a:t>
            </a:r>
          </a:p>
          <a:p>
            <a:pPr algn="ctr"/>
            <a:r>
              <a:rPr lang="en-US" altLang="zh-CN" dirty="0" smtClean="0"/>
              <a:t>Js</a:t>
            </a:r>
            <a:r>
              <a:rPr lang="zh-CN" altLang="en-US" dirty="0" smtClean="0"/>
              <a:t>引入声明</a:t>
            </a:r>
            <a:endParaRPr lang="en-US" altLang="zh-CN" dirty="0" smtClean="0"/>
          </a:p>
          <a:p>
            <a:pPr algn="ctr"/>
            <a:r>
              <a:rPr lang="zh-CN" altLang="en-US" dirty="0" smtClean="0"/>
              <a:t>私有逻辑</a:t>
            </a:r>
            <a:endParaRPr lang="zh-CN" altLang="en-US"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6" r:link="rId7"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8"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
        <p:nvSpPr>
          <p:cNvPr id="22" name="矩形 21"/>
          <p:cNvSpPr/>
          <p:nvPr/>
        </p:nvSpPr>
        <p:spPr>
          <a:xfrm>
            <a:off x="516397" y="1902811"/>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3" name="矩形 22"/>
          <p:cNvSpPr/>
          <p:nvPr/>
        </p:nvSpPr>
        <p:spPr>
          <a:xfrm>
            <a:off x="586910" y="326986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矩形 23"/>
          <p:cNvSpPr/>
          <p:nvPr/>
        </p:nvSpPr>
        <p:spPr>
          <a:xfrm>
            <a:off x="589185" y="4623264"/>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491318" y="477671"/>
            <a:ext cx="3889613" cy="461665"/>
          </a:xfrm>
          <a:prstGeom prst="rect">
            <a:avLst/>
          </a:prstGeom>
          <a:noFill/>
        </p:spPr>
        <p:txBody>
          <a:bodyPr wrap="square" rtlCol="0">
            <a:spAutoFit/>
          </a:bodyPr>
          <a:lstStyle/>
          <a:p>
            <a:r>
              <a:rPr lang="zh-CN" altLang="en-US" sz="2400" dirty="0" smtClean="0">
                <a:solidFill>
                  <a:srgbClr val="FF0000"/>
                </a:solidFill>
              </a:rPr>
              <a:t>层级制度更好的设置</a:t>
            </a:r>
            <a:endParaRPr lang="zh-CN" altLang="en-US" sz="2400" dirty="0">
              <a:solidFill>
                <a:srgbClr val="FF0000"/>
              </a:solidFill>
            </a:endParaRPr>
          </a:p>
        </p:txBody>
      </p:sp>
      <p:sp>
        <p:nvSpPr>
          <p:cNvPr id="26" name="TextBox 25"/>
          <p:cNvSpPr txBox="1"/>
          <p:nvPr/>
        </p:nvSpPr>
        <p:spPr>
          <a:xfrm>
            <a:off x="2949053" y="1542195"/>
            <a:ext cx="2823950" cy="1200329"/>
          </a:xfrm>
          <a:prstGeom prst="rect">
            <a:avLst/>
          </a:prstGeom>
          <a:noFill/>
        </p:spPr>
        <p:txBody>
          <a:bodyPr wrap="square" rtlCol="0">
            <a:spAutoFit/>
          </a:bodyPr>
          <a:lstStyle/>
          <a:p>
            <a:pPr algn="ctr"/>
            <a:r>
              <a:rPr lang="en-US" altLang="zh-CN" dirty="0" smtClean="0"/>
              <a:t>Header</a:t>
            </a:r>
            <a:r>
              <a:rPr lang="zh-CN" altLang="en-US" dirty="0" smtClean="0"/>
              <a:t>组件</a:t>
            </a:r>
            <a:endParaRPr lang="en-US" altLang="zh-CN" dirty="0" smtClean="0"/>
          </a:p>
          <a:p>
            <a:pPr algn="ctr"/>
            <a:r>
              <a:rPr lang="zh-CN" altLang="en-US" dirty="0" smtClean="0"/>
              <a:t>页面内容</a:t>
            </a:r>
            <a:r>
              <a:rPr lang="en-US" altLang="zh-CN" dirty="0" smtClean="0"/>
              <a:t>’</a:t>
            </a:r>
            <a:r>
              <a:rPr lang="zh-CN" altLang="en-US" dirty="0" smtClean="0"/>
              <a:t>我叫页面</a:t>
            </a:r>
            <a:r>
              <a:rPr lang="en-US" altLang="zh-CN" dirty="0" smtClean="0"/>
              <a:t>A’</a:t>
            </a:r>
          </a:p>
          <a:p>
            <a:pPr algn="ctr"/>
            <a:r>
              <a:rPr lang="en-US" altLang="zh-CN" dirty="0" err="1" smtClean="0"/>
              <a:t>Plugins</a:t>
            </a:r>
            <a:endParaRPr lang="en-US" altLang="zh-CN" dirty="0" smtClean="0"/>
          </a:p>
          <a:p>
            <a:pPr algn="ctr"/>
            <a:r>
              <a:rPr lang="zh-CN" altLang="en-US" dirty="0" smtClean="0"/>
              <a:t>私有逻辑</a:t>
            </a:r>
            <a:endParaRPr lang="zh-CN" altLang="en-US" dirty="0"/>
          </a:p>
        </p:txBody>
      </p:sp>
      <p:sp>
        <p:nvSpPr>
          <p:cNvPr id="29" name="TextBox 28"/>
          <p:cNvSpPr txBox="1"/>
          <p:nvPr/>
        </p:nvSpPr>
        <p:spPr>
          <a:xfrm>
            <a:off x="6325736" y="1135038"/>
            <a:ext cx="5866264" cy="400110"/>
          </a:xfrm>
          <a:prstGeom prst="rect">
            <a:avLst/>
          </a:prstGeom>
          <a:noFill/>
        </p:spPr>
        <p:txBody>
          <a:bodyPr wrap="square" rtlCol="0">
            <a:spAutoFit/>
          </a:bodyPr>
          <a:lstStyle/>
          <a:p>
            <a:r>
              <a:rPr lang="zh-CN" altLang="en-US" sz="2000" dirty="0" smtClean="0"/>
              <a:t>请参考</a:t>
            </a:r>
            <a:endParaRPr lang="en-US" altLang="zh-CN" sz="2000" dirty="0" smtClean="0"/>
          </a:p>
        </p:txBody>
      </p:sp>
      <p:sp>
        <p:nvSpPr>
          <p:cNvPr id="15" name="TextBox 14"/>
          <p:cNvSpPr txBox="1"/>
          <p:nvPr/>
        </p:nvSpPr>
        <p:spPr>
          <a:xfrm>
            <a:off x="2924029" y="3073044"/>
            <a:ext cx="2823950" cy="1200329"/>
          </a:xfrm>
          <a:prstGeom prst="rect">
            <a:avLst/>
          </a:prstGeom>
          <a:noFill/>
        </p:spPr>
        <p:txBody>
          <a:bodyPr wrap="square" rtlCol="0">
            <a:spAutoFit/>
          </a:bodyPr>
          <a:lstStyle/>
          <a:p>
            <a:pPr algn="ctr"/>
            <a:r>
              <a:rPr lang="en-US" altLang="zh-CN" dirty="0" smtClean="0"/>
              <a:t>Header</a:t>
            </a:r>
            <a:r>
              <a:rPr lang="zh-CN" altLang="en-US" dirty="0" smtClean="0"/>
              <a:t>组件</a:t>
            </a:r>
            <a:endParaRPr lang="en-US" altLang="zh-CN" dirty="0" smtClean="0"/>
          </a:p>
          <a:p>
            <a:pPr algn="ctr"/>
            <a:r>
              <a:rPr lang="zh-CN" altLang="en-US" dirty="0" smtClean="0"/>
              <a:t>页面内容</a:t>
            </a:r>
            <a:r>
              <a:rPr lang="en-US" altLang="zh-CN" dirty="0" smtClean="0"/>
              <a:t>’</a:t>
            </a:r>
            <a:r>
              <a:rPr lang="zh-CN" altLang="en-US" dirty="0" smtClean="0"/>
              <a:t>我叫页面</a:t>
            </a:r>
            <a:r>
              <a:rPr lang="en-US" altLang="zh-CN" dirty="0" smtClean="0"/>
              <a:t>B’</a:t>
            </a:r>
            <a:endParaRPr lang="en-US" altLang="zh-CN" dirty="0" smtClean="0"/>
          </a:p>
          <a:p>
            <a:pPr algn="ctr"/>
            <a:r>
              <a:rPr lang="en-US" altLang="zh-CN" dirty="0" err="1" smtClean="0"/>
              <a:t>Plugins</a:t>
            </a:r>
            <a:endParaRPr lang="en-US" altLang="zh-CN" dirty="0" smtClean="0"/>
          </a:p>
          <a:p>
            <a:pPr algn="ctr"/>
            <a:r>
              <a:rPr lang="zh-CN" altLang="en-US" dirty="0" smtClean="0"/>
              <a:t>私有逻辑</a:t>
            </a:r>
            <a:endParaRPr lang="zh-CN" altLang="en-US" dirty="0"/>
          </a:p>
        </p:txBody>
      </p:sp>
      <p:sp>
        <p:nvSpPr>
          <p:cNvPr id="16" name="TextBox 15"/>
          <p:cNvSpPr txBox="1"/>
          <p:nvPr/>
        </p:nvSpPr>
        <p:spPr>
          <a:xfrm>
            <a:off x="2912654" y="4617542"/>
            <a:ext cx="2823950" cy="1200329"/>
          </a:xfrm>
          <a:prstGeom prst="rect">
            <a:avLst/>
          </a:prstGeom>
          <a:noFill/>
        </p:spPr>
        <p:txBody>
          <a:bodyPr wrap="square" rtlCol="0">
            <a:spAutoFit/>
          </a:bodyPr>
          <a:lstStyle/>
          <a:p>
            <a:pPr algn="ctr"/>
            <a:r>
              <a:rPr lang="en-US" altLang="zh-CN" dirty="0" smtClean="0"/>
              <a:t>Header</a:t>
            </a:r>
            <a:r>
              <a:rPr lang="zh-CN" altLang="en-US" dirty="0" smtClean="0"/>
              <a:t>组件</a:t>
            </a:r>
            <a:endParaRPr lang="en-US" altLang="zh-CN" dirty="0" smtClean="0"/>
          </a:p>
          <a:p>
            <a:pPr algn="ctr"/>
            <a:r>
              <a:rPr lang="zh-CN" altLang="en-US" dirty="0" smtClean="0"/>
              <a:t>页面内容</a:t>
            </a:r>
            <a:r>
              <a:rPr lang="en-US" altLang="zh-CN" dirty="0" smtClean="0"/>
              <a:t>’</a:t>
            </a:r>
            <a:r>
              <a:rPr lang="zh-CN" altLang="en-US" dirty="0" smtClean="0"/>
              <a:t>我叫页面</a:t>
            </a:r>
            <a:r>
              <a:rPr lang="en-US" altLang="zh-CN" dirty="0" smtClean="0"/>
              <a:t>C’</a:t>
            </a:r>
            <a:endParaRPr lang="en-US" altLang="zh-CN" dirty="0" smtClean="0"/>
          </a:p>
          <a:p>
            <a:pPr algn="ctr"/>
            <a:r>
              <a:rPr lang="en-US" altLang="zh-CN" dirty="0" err="1" smtClean="0"/>
              <a:t>Plugins</a:t>
            </a:r>
            <a:endParaRPr lang="en-US" altLang="zh-CN" dirty="0" smtClean="0"/>
          </a:p>
          <a:p>
            <a:pPr algn="ctr"/>
            <a:r>
              <a:rPr lang="zh-CN" altLang="en-US" dirty="0" smtClean="0"/>
              <a:t>私有逻辑</a:t>
            </a:r>
            <a:endParaRPr lang="zh-CN" altLang="en-US" dirty="0"/>
          </a:p>
        </p:txBody>
      </p:sp>
      <p:sp>
        <p:nvSpPr>
          <p:cNvPr id="17" name="矩形 16"/>
          <p:cNvSpPr/>
          <p:nvPr/>
        </p:nvSpPr>
        <p:spPr>
          <a:xfrm>
            <a:off x="5854300" y="1795904"/>
            <a:ext cx="2262159"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根节点</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8" name="矩形 17"/>
          <p:cNvSpPr/>
          <p:nvPr/>
        </p:nvSpPr>
        <p:spPr>
          <a:xfrm>
            <a:off x="5820994" y="3108364"/>
            <a:ext cx="3916457" cy="923330"/>
          </a:xfrm>
          <a:prstGeom prst="rect">
            <a:avLst/>
          </a:prstGeom>
          <a:noFill/>
        </p:spPr>
        <p:txBody>
          <a:bodyPr wrap="none" lIns="91440" tIns="45720" rIns="91440" bIns="45720">
            <a:spAutoFit/>
          </a:bodyPr>
          <a:lstStyle/>
          <a:p>
            <a:pPr algn="ctr"/>
            <a:r>
              <a:rPr lang="en-US" altLang="zh-CN"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Header</a:t>
            </a: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组件</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矩形 18"/>
          <p:cNvSpPr/>
          <p:nvPr/>
        </p:nvSpPr>
        <p:spPr>
          <a:xfrm>
            <a:off x="5929336" y="4734721"/>
            <a:ext cx="4031873" cy="923330"/>
          </a:xfrm>
          <a:prstGeom prst="rect">
            <a:avLst/>
          </a:prstGeom>
          <a:noFill/>
        </p:spPr>
        <p:txBody>
          <a:bodyPr wrap="none" lIns="91440" tIns="45720" rIns="91440" bIns="45720">
            <a:spAutoFit/>
          </a:bodyPr>
          <a:lstStyle/>
          <a:p>
            <a:pPr algn="ctr"/>
            <a:r>
              <a:rPr lang="en-US" altLang="zh-CN" sz="5400" b="1" cap="none"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Plugins</a:t>
            </a: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TextBox 19"/>
          <p:cNvSpPr txBox="1"/>
          <p:nvPr/>
        </p:nvSpPr>
        <p:spPr>
          <a:xfrm>
            <a:off x="9368050" y="4983704"/>
            <a:ext cx="2823950" cy="369332"/>
          </a:xfrm>
          <a:prstGeom prst="rect">
            <a:avLst/>
          </a:prstGeom>
          <a:noFill/>
        </p:spPr>
        <p:txBody>
          <a:bodyPr wrap="square" rtlCol="0">
            <a:spAutoFit/>
          </a:bodyPr>
          <a:lstStyle/>
          <a:p>
            <a:pPr algn="ctr"/>
            <a:r>
              <a:rPr lang="en-US" altLang="zh-CN" dirty="0" smtClean="0"/>
              <a:t>Js</a:t>
            </a:r>
            <a:r>
              <a:rPr lang="zh-CN" altLang="en-US" dirty="0" smtClean="0"/>
              <a:t>引入声明</a:t>
            </a:r>
            <a:endParaRPr lang="zh-CN" altLang="en-US" dirty="0"/>
          </a:p>
        </p:txBody>
      </p:sp>
      <p:sp>
        <p:nvSpPr>
          <p:cNvPr id="21" name="TextBox 20"/>
          <p:cNvSpPr txBox="1"/>
          <p:nvPr/>
        </p:nvSpPr>
        <p:spPr>
          <a:xfrm>
            <a:off x="9368050" y="3280009"/>
            <a:ext cx="2823950" cy="646331"/>
          </a:xfrm>
          <a:prstGeom prst="rect">
            <a:avLst/>
          </a:prstGeom>
          <a:noFill/>
        </p:spPr>
        <p:txBody>
          <a:bodyPr wrap="square" rtlCol="0">
            <a:spAutoFit/>
          </a:bodyPr>
          <a:lstStyle/>
          <a:p>
            <a:pPr algn="ctr"/>
            <a:r>
              <a:rPr lang="zh-CN" altLang="en-US" dirty="0" smtClean="0"/>
              <a:t>标题</a:t>
            </a:r>
            <a:r>
              <a:rPr lang="en-US" altLang="zh-CN" dirty="0" smtClean="0"/>
              <a:t>header</a:t>
            </a:r>
          </a:p>
          <a:p>
            <a:pPr algn="ctr"/>
            <a:r>
              <a:rPr lang="zh-CN" altLang="en-US" dirty="0" smtClean="0"/>
              <a:t>页面标题</a:t>
            </a:r>
            <a:r>
              <a:rPr lang="en-US" altLang="zh-CN" dirty="0" smtClean="0"/>
              <a:t>’</a:t>
            </a:r>
            <a:r>
              <a:rPr lang="zh-CN" altLang="en-US" dirty="0" smtClean="0"/>
              <a:t>我是一队的</a:t>
            </a:r>
            <a:r>
              <a:rPr lang="en-US" altLang="zh-CN" dirty="0" smtClean="0"/>
              <a:t>’</a:t>
            </a:r>
            <a:endParaRPr lang="zh-CN" altLang="en-US" dirty="0"/>
          </a:p>
        </p:txBody>
      </p:sp>
      <p:sp>
        <p:nvSpPr>
          <p:cNvPr id="27" name="TextBox 26"/>
          <p:cNvSpPr txBox="1"/>
          <p:nvPr/>
        </p:nvSpPr>
        <p:spPr>
          <a:xfrm>
            <a:off x="9151960" y="1985747"/>
            <a:ext cx="2823950" cy="369332"/>
          </a:xfrm>
          <a:prstGeom prst="rect">
            <a:avLst/>
          </a:prstGeom>
          <a:noFill/>
        </p:spPr>
        <p:txBody>
          <a:bodyPr wrap="square" rtlCol="0">
            <a:spAutoFit/>
          </a:bodyPr>
          <a:lstStyle/>
          <a:p>
            <a:pPr algn="ctr"/>
            <a:r>
              <a:rPr lang="zh-CN" altLang="en-US" dirty="0" smtClean="0"/>
              <a:t>样式声明</a:t>
            </a:r>
            <a:endParaRPr lang="en-US" altLang="zh-CN" dirty="0" smtClean="0"/>
          </a:p>
        </p:txBody>
      </p:sp>
      <p:sp>
        <p:nvSpPr>
          <p:cNvPr id="28" name="TextBox 27"/>
          <p:cNvSpPr txBox="1"/>
          <p:nvPr/>
        </p:nvSpPr>
        <p:spPr>
          <a:xfrm>
            <a:off x="736978" y="6196084"/>
            <a:ext cx="7533565" cy="369332"/>
          </a:xfrm>
          <a:prstGeom prst="rect">
            <a:avLst/>
          </a:prstGeom>
          <a:noFill/>
        </p:spPr>
        <p:txBody>
          <a:bodyPr wrap="square" rtlCol="0">
            <a:spAutoFit/>
          </a:bodyPr>
          <a:lstStyle/>
          <a:p>
            <a:r>
              <a:rPr lang="zh-CN" altLang="en-US" dirty="0" smtClean="0">
                <a:solidFill>
                  <a:srgbClr val="FF0000"/>
                </a:solidFill>
              </a:rPr>
              <a:t>三个页面可以在文件起名</a:t>
            </a:r>
            <a:r>
              <a:rPr lang="en-US" altLang="zh-CN" dirty="0" smtClean="0">
                <a:solidFill>
                  <a:srgbClr val="FF0000"/>
                </a:solidFill>
              </a:rPr>
              <a:t>/</a:t>
            </a:r>
            <a:r>
              <a:rPr lang="zh-CN" altLang="en-US" dirty="0" smtClean="0">
                <a:solidFill>
                  <a:srgbClr val="FF0000"/>
                </a:solidFill>
              </a:rPr>
              <a:t>路由起名上做点手脚代表他们是兄弟元素</a:t>
            </a:r>
            <a:endParaRPr lang="zh-CN" altLang="en-US" dirty="0">
              <a:solidFill>
                <a:srgbClr val="FF0000"/>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框 45"/>
          <p:cNvSpPr txBox="1">
            <a:spLocks noChangeArrowheads="1"/>
          </p:cNvSpPr>
          <p:nvPr>
            <p:custDataLst>
              <p:tags r:id="rId2"/>
            </p:custDataLst>
          </p:nvPr>
        </p:nvSpPr>
        <p:spPr bwMode="auto">
          <a:xfrm>
            <a:off x="4691380" y="365125"/>
            <a:ext cx="2719705" cy="1325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norm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algn="ctr" eaLnBrk="1" hangingPunct="1">
              <a:lnSpc>
                <a:spcPct val="90000"/>
              </a:lnSpc>
              <a:spcBef>
                <a:spcPts val="0"/>
              </a:spcBef>
              <a:spcAft>
                <a:spcPts val="0"/>
              </a:spcAft>
              <a:buSzPct val="100000"/>
              <a:buFontTx/>
              <a:buNone/>
              <a:defRPr/>
            </a:pPr>
            <a:r>
              <a:rPr lang="zh-CN" altLang="en-US" sz="4400">
                <a:solidFill>
                  <a:srgbClr val="595959"/>
                </a:solidFill>
                <a:latin typeface="+mj-lt"/>
                <a:ea typeface="+mj-ea"/>
                <a:cs typeface="+mj-cs"/>
                <a:sym typeface="Arial" panose="020B0604020202020204" pitchFamily="34" charset="0"/>
              </a:rPr>
              <a:t>开发目标</a:t>
            </a:r>
          </a:p>
        </p:txBody>
      </p:sp>
      <p:sp>
        <p:nvSpPr>
          <p:cNvPr id="4" name="圆角矩形 3"/>
          <p:cNvSpPr/>
          <p:nvPr>
            <p:custDataLst>
              <p:tags r:id="rId3"/>
            </p:custDataLst>
          </p:nvPr>
        </p:nvSpPr>
        <p:spPr>
          <a:xfrm>
            <a:off x="3624263" y="3775075"/>
            <a:ext cx="677862" cy="67786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29" name="文本框 28"/>
          <p:cNvSpPr txBox="1"/>
          <p:nvPr>
            <p:custDataLst>
              <p:tags r:id="rId4"/>
            </p:custDataLst>
          </p:nvPr>
        </p:nvSpPr>
        <p:spPr>
          <a:xfrm>
            <a:off x="3786188" y="3790950"/>
            <a:ext cx="355600" cy="646113"/>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2</a:t>
            </a:r>
            <a:endParaRPr lang="zh-CN" altLang="en-US" sz="3600" dirty="0">
              <a:solidFill>
                <a:schemeClr val="bg1"/>
              </a:solidFill>
            </a:endParaRPr>
          </a:p>
        </p:txBody>
      </p:sp>
      <p:sp>
        <p:nvSpPr>
          <p:cNvPr id="41" name="文本框 40"/>
          <p:cNvSpPr txBox="1"/>
          <p:nvPr>
            <p:custDataLst>
              <p:tags r:id="rId5"/>
            </p:custDataLst>
          </p:nvPr>
        </p:nvSpPr>
        <p:spPr>
          <a:xfrm>
            <a:off x="4913313" y="3883025"/>
            <a:ext cx="3654425" cy="461963"/>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维护便捷，随时装卸</a:t>
            </a:r>
          </a:p>
        </p:txBody>
      </p:sp>
      <p:sp>
        <p:nvSpPr>
          <p:cNvPr id="5" name="圆角矩形 4"/>
          <p:cNvSpPr/>
          <p:nvPr>
            <p:custDataLst>
              <p:tags r:id="rId6"/>
            </p:custDataLst>
          </p:nvPr>
        </p:nvSpPr>
        <p:spPr>
          <a:xfrm>
            <a:off x="3624263" y="5275263"/>
            <a:ext cx="677862" cy="6778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30" name="文本框 29"/>
          <p:cNvSpPr txBox="1"/>
          <p:nvPr>
            <p:custDataLst>
              <p:tags r:id="rId7"/>
            </p:custDataLst>
          </p:nvPr>
        </p:nvSpPr>
        <p:spPr>
          <a:xfrm>
            <a:off x="3786188" y="5291138"/>
            <a:ext cx="355600" cy="646112"/>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3</a:t>
            </a:r>
            <a:endParaRPr lang="zh-CN" altLang="en-US" sz="3600" dirty="0">
              <a:solidFill>
                <a:schemeClr val="bg1"/>
              </a:solidFill>
            </a:endParaRPr>
          </a:p>
        </p:txBody>
      </p:sp>
      <p:sp>
        <p:nvSpPr>
          <p:cNvPr id="45" name="文本框 44"/>
          <p:cNvSpPr txBox="1"/>
          <p:nvPr>
            <p:custDataLst>
              <p:tags r:id="rId8"/>
            </p:custDataLst>
          </p:nvPr>
        </p:nvSpPr>
        <p:spPr>
          <a:xfrm>
            <a:off x="4913313" y="5383213"/>
            <a:ext cx="3654425" cy="461962"/>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借鉴方便</a:t>
            </a:r>
            <a:r>
              <a:rPr lang="zh-CN" altLang="en-US">
                <a:uFillTx/>
                <a:latin typeface="+mn-lt"/>
                <a:sym typeface="Arial" panose="020B0604020202020204" pitchFamily="34" charset="0"/>
              </a:rPr>
              <a:t>，</a:t>
            </a:r>
            <a:r>
              <a:rPr lang="zh-CN" altLang="en-US" sz="2400">
                <a:solidFill>
                  <a:schemeClr val="bg1">
                    <a:lumMod val="50000"/>
                  </a:schemeClr>
                </a:solidFill>
                <a:uFillTx/>
                <a:latin typeface="+mn-lt"/>
                <a:sym typeface="Arial" panose="020B0604020202020204" pitchFamily="34" charset="0"/>
              </a:rPr>
              <a:t>快速迭代</a:t>
            </a:r>
          </a:p>
        </p:txBody>
      </p:sp>
      <p:sp>
        <p:nvSpPr>
          <p:cNvPr id="6" name="圆角矩形 5"/>
          <p:cNvSpPr/>
          <p:nvPr>
            <p:custDataLst>
              <p:tags r:id="rId9"/>
            </p:custDataLst>
          </p:nvPr>
        </p:nvSpPr>
        <p:spPr>
          <a:xfrm>
            <a:off x="3624263" y="2276475"/>
            <a:ext cx="677862" cy="6762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8" name="文本框 7"/>
          <p:cNvSpPr txBox="1"/>
          <p:nvPr>
            <p:custDataLst>
              <p:tags r:id="rId10"/>
            </p:custDataLst>
          </p:nvPr>
        </p:nvSpPr>
        <p:spPr>
          <a:xfrm>
            <a:off x="3786188" y="2290763"/>
            <a:ext cx="355600" cy="647700"/>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1</a:t>
            </a:r>
            <a:endParaRPr lang="zh-CN" altLang="en-US" sz="3600" dirty="0">
              <a:solidFill>
                <a:schemeClr val="bg1"/>
              </a:solidFill>
            </a:endParaRPr>
          </a:p>
        </p:txBody>
      </p:sp>
      <p:sp>
        <p:nvSpPr>
          <p:cNvPr id="40" name="文本框 39"/>
          <p:cNvSpPr txBox="1"/>
          <p:nvPr>
            <p:custDataLst>
              <p:tags r:id="rId11"/>
            </p:custDataLst>
          </p:nvPr>
        </p:nvSpPr>
        <p:spPr>
          <a:xfrm>
            <a:off x="4913313" y="2382838"/>
            <a:ext cx="3654425" cy="463550"/>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latin typeface="+mn-lt"/>
                <a:sym typeface="Arial" panose="020B0604020202020204" pitchFamily="34" charset="0"/>
              </a:rPr>
              <a:t>结构清晰</a:t>
            </a:r>
            <a:r>
              <a:rPr lang="zh-CN" altLang="en-US">
                <a:uFillTx/>
                <a:latin typeface="+mn-lt"/>
                <a:sym typeface="Arial" panose="020B0604020202020204" pitchFamily="34" charset="0"/>
              </a:rPr>
              <a:t>，</a:t>
            </a:r>
            <a:r>
              <a:rPr lang="zh-CN" altLang="en-US" sz="2400">
                <a:solidFill>
                  <a:schemeClr val="bg1">
                    <a:lumMod val="50000"/>
                  </a:schemeClr>
                </a:solidFill>
                <a:latin typeface="+mn-lt"/>
                <a:sym typeface="Arial" panose="020B0604020202020204" pitchFamily="34" charset="0"/>
              </a:rPr>
              <a:t>高度可靠</a:t>
            </a:r>
          </a:p>
        </p:txBody>
      </p:sp>
      <p:sp>
        <p:nvSpPr>
          <p:cNvPr id="3" name="等腰三角形 2"/>
          <p:cNvSpPr/>
          <p:nvPr>
            <p:custDataLst>
              <p:tags r:id="rId12"/>
            </p:custDataLst>
          </p:nvPr>
        </p:nvSpPr>
        <p:spPr>
          <a:xfrm rot="10800000">
            <a:off x="5565775" y="0"/>
            <a:ext cx="1060450" cy="392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10133330" y="203200"/>
            <a:ext cx="1416050" cy="313690"/>
            <a:chOff x="15405" y="255"/>
            <a:chExt cx="2230" cy="494"/>
          </a:xfrm>
        </p:grpSpPr>
        <p:pic>
          <p:nvPicPr>
            <p:cNvPr id="11" name="图片 10" descr="logo"/>
            <p:cNvPicPr>
              <a:picLocks noChangeAspect="1"/>
            </p:cNvPicPr>
            <p:nvPr/>
          </p:nvPicPr>
          <p:blipFill>
            <a:blip r:embed="rId15"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p>
          </p:txBody>
        </p:sp>
      </p:gr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33070"/>
            <a:ext cx="10852150" cy="1215390"/>
          </a:xfrm>
        </p:spPr>
        <p:txBody>
          <a:bodyPr>
            <a:normAutofit/>
          </a:bodyPr>
          <a:lstStyle/>
          <a:p>
            <a:r>
              <a:rPr lang="zh-CN" altLang="en-US"/>
              <a:t>虽说不想当将军的士兵不是好士兵，</a:t>
            </a:r>
            <a:br>
              <a:rPr lang="zh-CN" altLang="en-US"/>
            </a:br>
            <a:r>
              <a:rPr lang="zh-CN" altLang="en-US"/>
              <a:t>但如果随意让士兵去制定战略不顾大局，那将军必定无人可用，</a:t>
            </a:r>
            <a:br>
              <a:rPr lang="zh-CN" altLang="en-US"/>
            </a:br>
            <a:r>
              <a:rPr lang="zh-CN" altLang="en-US"/>
              <a:t>其城破国灭的结局必不远矣</a:t>
            </a:r>
          </a:p>
        </p:txBody>
      </p:sp>
      <p:grpSp>
        <p:nvGrpSpPr>
          <p:cNvPr id="22" name="组合 21"/>
          <p:cNvGrpSpPr/>
          <p:nvPr/>
        </p:nvGrpSpPr>
        <p:grpSpPr>
          <a:xfrm>
            <a:off x="853440" y="1945640"/>
            <a:ext cx="4652010" cy="2423795"/>
            <a:chOff x="1344" y="3063"/>
            <a:chExt cx="7326" cy="3817"/>
          </a:xfrm>
        </p:grpSpPr>
        <p:sp>
          <p:nvSpPr>
            <p:cNvPr id="8" name="文本框 7"/>
            <p:cNvSpPr txBox="1"/>
            <p:nvPr>
              <p:custDataLst>
                <p:tags r:id="rId3"/>
              </p:custDataLst>
            </p:nvPr>
          </p:nvSpPr>
          <p:spPr>
            <a:xfrm>
              <a:off x="3631" y="3063"/>
              <a:ext cx="2189" cy="1398"/>
            </a:xfrm>
            <a:prstGeom prst="rect">
              <a:avLst/>
            </a:prstGeom>
            <a:noFill/>
          </p:spPr>
          <p:txBody>
            <a:bodyPr wrap="square" lIns="46800" rIns="46800" rtlCol="0" anchor="t" anchorCtr="0">
              <a:normAutofit/>
            </a:bodyPr>
            <a:lstStyle/>
            <a:p>
              <a:pPr lvl="0">
                <a:lnSpc>
                  <a:spcPct val="110000"/>
                </a:lnSpc>
                <a:defRPr/>
              </a:pPr>
              <a:r>
                <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rPr>
                <a:t>BAD</a:t>
              </a:r>
            </a:p>
          </p:txBody>
        </p:sp>
        <p:grpSp>
          <p:nvGrpSpPr>
            <p:cNvPr id="14" name="组合 13"/>
            <p:cNvGrpSpPr/>
            <p:nvPr/>
          </p:nvGrpSpPr>
          <p:grpSpPr>
            <a:xfrm>
              <a:off x="1344" y="4609"/>
              <a:ext cx="7326" cy="580"/>
              <a:chOff x="1642" y="4440"/>
              <a:chExt cx="5911" cy="580"/>
            </a:xfrm>
          </p:grpSpPr>
          <p:sp>
            <p:nvSpPr>
              <p:cNvPr id="7" name="椭圆 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18" y="4440"/>
                <a:ext cx="5635" cy="580"/>
              </a:xfrm>
              <a:prstGeom prst="rect">
                <a:avLst/>
              </a:prstGeom>
              <a:noFill/>
            </p:spPr>
            <p:txBody>
              <a:bodyPr wrap="square" rtlCol="0">
                <a:spAutoFit/>
              </a:bodyPr>
              <a:lstStyle/>
              <a:p>
                <a:r>
                  <a:rPr lang="zh-CN" altLang="en-US"/>
                  <a:t>vue/iview 全局配置声明在每个业务页面内</a:t>
                </a:r>
              </a:p>
            </p:txBody>
          </p:sp>
        </p:grpSp>
        <p:grpSp>
          <p:nvGrpSpPr>
            <p:cNvPr id="6" name="组合 5"/>
            <p:cNvGrpSpPr/>
            <p:nvPr/>
          </p:nvGrpSpPr>
          <p:grpSpPr>
            <a:xfrm>
              <a:off x="1344" y="5460"/>
              <a:ext cx="7326" cy="580"/>
              <a:chOff x="1642" y="4440"/>
              <a:chExt cx="5911" cy="580"/>
            </a:xfrm>
          </p:grpSpPr>
          <p:sp>
            <p:nvSpPr>
              <p:cNvPr id="9" name="椭圆 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918" y="4440"/>
                <a:ext cx="5635" cy="580"/>
              </a:xfrm>
              <a:prstGeom prst="rect">
                <a:avLst/>
              </a:prstGeom>
              <a:noFill/>
            </p:spPr>
            <p:txBody>
              <a:bodyPr wrap="square" rtlCol="0">
                <a:spAutoFit/>
              </a:bodyPr>
              <a:lstStyle/>
              <a:p>
                <a:r>
                  <a:rPr lang="zh-CN" altLang="en-US"/>
                  <a:t>全局样式声明在各种结构内</a:t>
                </a:r>
              </a:p>
            </p:txBody>
          </p:sp>
        </p:grpSp>
        <p:grpSp>
          <p:nvGrpSpPr>
            <p:cNvPr id="11" name="组合 10"/>
            <p:cNvGrpSpPr/>
            <p:nvPr/>
          </p:nvGrpSpPr>
          <p:grpSpPr>
            <a:xfrm>
              <a:off x="1344" y="6300"/>
              <a:ext cx="7326" cy="580"/>
              <a:chOff x="1642" y="4440"/>
              <a:chExt cx="5911" cy="580"/>
            </a:xfrm>
          </p:grpSpPr>
          <p:sp>
            <p:nvSpPr>
              <p:cNvPr id="13" name="椭圆 1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18" y="4440"/>
                <a:ext cx="5635" cy="580"/>
              </a:xfrm>
              <a:prstGeom prst="rect">
                <a:avLst/>
              </a:prstGeom>
              <a:noFill/>
            </p:spPr>
            <p:txBody>
              <a:bodyPr wrap="square" rtlCol="0">
                <a:spAutoFit/>
              </a:bodyPr>
              <a:lstStyle/>
              <a:p>
                <a:r>
                  <a:rPr lang="zh-CN" altLang="en-US"/>
                  <a:t>非常用组件声明在全局配置中</a:t>
                </a:r>
              </a:p>
            </p:txBody>
          </p:sp>
        </p:grpSp>
      </p:grpSp>
      <p:sp>
        <p:nvSpPr>
          <p:cNvPr id="24" name="文本框 23"/>
          <p:cNvSpPr txBox="1"/>
          <p:nvPr>
            <p:custDataLst>
              <p:tags r:id="rId2"/>
            </p:custDataLst>
          </p:nvPr>
        </p:nvSpPr>
        <p:spPr>
          <a:xfrm>
            <a:off x="7783195" y="1945640"/>
            <a:ext cx="1858010" cy="887730"/>
          </a:xfrm>
          <a:prstGeom prst="rect">
            <a:avLst/>
          </a:prstGeom>
          <a:noFill/>
        </p:spPr>
        <p:txBody>
          <a:bodyPr wrap="square" lIns="46800" rIns="46800" rtlCol="0" anchor="t" anchorCtr="0">
            <a:normAutofit/>
          </a:bodyPr>
          <a:lstStyle/>
          <a:p>
            <a:pPr lvl="0">
              <a:lnSpc>
                <a:spcPct val="110000"/>
              </a:lnSpc>
              <a:defRPr/>
            </a:pPr>
            <a:r>
              <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rPr>
              <a:t>GOOD</a:t>
            </a:r>
          </a:p>
        </p:txBody>
      </p:sp>
      <p:grpSp>
        <p:nvGrpSpPr>
          <p:cNvPr id="25" name="组合 24"/>
          <p:cNvGrpSpPr/>
          <p:nvPr/>
        </p:nvGrpSpPr>
        <p:grpSpPr>
          <a:xfrm>
            <a:off x="6122035" y="2927350"/>
            <a:ext cx="5465400" cy="368300"/>
            <a:chOff x="1642" y="4440"/>
            <a:chExt cx="6520" cy="580"/>
          </a:xfrm>
        </p:grpSpPr>
        <p:sp>
          <p:nvSpPr>
            <p:cNvPr id="26" name="椭圆 2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918" y="4440"/>
              <a:ext cx="6244" cy="580"/>
            </a:xfrm>
            <a:prstGeom prst="rect">
              <a:avLst/>
            </a:prstGeom>
            <a:noFill/>
          </p:spPr>
          <p:txBody>
            <a:bodyPr wrap="square" rtlCol="0">
              <a:spAutoFit/>
            </a:bodyPr>
            <a:lstStyle/>
            <a:p>
              <a:r>
                <a:rPr lang="zh-CN" altLang="en-US"/>
                <a:t>一级结构可以做到的 不派分任务到下级</a:t>
              </a:r>
            </a:p>
          </p:txBody>
        </p:sp>
      </p:grpSp>
      <p:grpSp>
        <p:nvGrpSpPr>
          <p:cNvPr id="28" name="组合 27"/>
          <p:cNvGrpSpPr/>
          <p:nvPr/>
        </p:nvGrpSpPr>
        <p:grpSpPr>
          <a:xfrm>
            <a:off x="6136005" y="3467735"/>
            <a:ext cx="4840105" cy="368300"/>
            <a:chOff x="1642" y="4440"/>
            <a:chExt cx="6150" cy="580"/>
          </a:xfrm>
        </p:grpSpPr>
        <p:sp>
          <p:nvSpPr>
            <p:cNvPr id="29" name="椭圆 2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918" y="4440"/>
              <a:ext cx="5874" cy="580"/>
            </a:xfrm>
            <a:prstGeom prst="rect">
              <a:avLst/>
            </a:prstGeom>
            <a:noFill/>
          </p:spPr>
          <p:txBody>
            <a:bodyPr wrap="square" rtlCol="0">
              <a:spAutoFit/>
            </a:bodyPr>
            <a:lstStyle/>
            <a:p>
              <a:r>
                <a:rPr lang="zh-CN" altLang="en-US"/>
                <a:t>小业务需要的新请求 不声明加载全局</a:t>
              </a:r>
            </a:p>
          </p:txBody>
        </p:sp>
      </p:grpSp>
      <p:grpSp>
        <p:nvGrpSpPr>
          <p:cNvPr id="33" name="组合 32"/>
          <p:cNvGrpSpPr/>
          <p:nvPr/>
        </p:nvGrpSpPr>
        <p:grpSpPr>
          <a:xfrm>
            <a:off x="6122035" y="4001135"/>
            <a:ext cx="4840105" cy="368300"/>
            <a:chOff x="1642" y="4440"/>
            <a:chExt cx="6150" cy="580"/>
          </a:xfrm>
        </p:grpSpPr>
        <p:sp>
          <p:nvSpPr>
            <p:cNvPr id="34" name="椭圆 33"/>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918" y="4440"/>
              <a:ext cx="5874" cy="580"/>
            </a:xfrm>
            <a:prstGeom prst="rect">
              <a:avLst/>
            </a:prstGeom>
            <a:noFill/>
          </p:spPr>
          <p:txBody>
            <a:bodyPr wrap="square" rtlCol="0">
              <a:spAutoFit/>
            </a:bodyPr>
            <a:lstStyle/>
            <a:p>
              <a:r>
                <a:rPr lang="zh-CN" altLang="en-US">
                  <a:sym typeface="+mn-ea"/>
                </a:rPr>
                <a:t>组件的引入和配置都清晰标记在插件模块</a:t>
              </a:r>
              <a:endParaRPr lang="zh-CN" altLang="en-US"/>
            </a:p>
          </p:txBody>
        </p:sp>
      </p:grpSp>
      <p:grpSp>
        <p:nvGrpSpPr>
          <p:cNvPr id="36" name="组合 35"/>
          <p:cNvGrpSpPr/>
          <p:nvPr/>
        </p:nvGrpSpPr>
        <p:grpSpPr>
          <a:xfrm>
            <a:off x="6122035" y="4457700"/>
            <a:ext cx="4840105" cy="368300"/>
            <a:chOff x="1642" y="4440"/>
            <a:chExt cx="6150" cy="580"/>
          </a:xfrm>
        </p:grpSpPr>
        <p:sp>
          <p:nvSpPr>
            <p:cNvPr id="37" name="椭圆 3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918" y="4440"/>
              <a:ext cx="5874" cy="580"/>
            </a:xfrm>
            <a:prstGeom prst="rect">
              <a:avLst/>
            </a:prstGeom>
            <a:noFill/>
          </p:spPr>
          <p:txBody>
            <a:bodyPr wrap="square" rtlCol="0">
              <a:spAutoFit/>
            </a:bodyPr>
            <a:lstStyle/>
            <a:p>
              <a:r>
                <a:rPr lang="en-US" altLang="zh-CN">
                  <a:sym typeface="+mn-ea"/>
                </a:rPr>
                <a:t>ajax</a:t>
              </a:r>
              <a:r>
                <a:rPr lang="zh-CN" altLang="en-US">
                  <a:sym typeface="+mn-ea"/>
                </a:rPr>
                <a:t>传参和返回提前在接口模块处理好</a:t>
              </a:r>
              <a:endParaRPr lang="zh-CN" altLang="en-US"/>
            </a:p>
          </p:txBody>
        </p:sp>
      </p:grpSp>
      <p:grpSp>
        <p:nvGrpSpPr>
          <p:cNvPr id="39" name="组合 38"/>
          <p:cNvGrpSpPr/>
          <p:nvPr/>
        </p:nvGrpSpPr>
        <p:grpSpPr>
          <a:xfrm>
            <a:off x="868045" y="5106035"/>
            <a:ext cx="4840105" cy="368300"/>
            <a:chOff x="1642" y="4440"/>
            <a:chExt cx="6150" cy="580"/>
          </a:xfrm>
        </p:grpSpPr>
        <p:sp>
          <p:nvSpPr>
            <p:cNvPr id="40" name="椭圆 39"/>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918" y="4440"/>
              <a:ext cx="5874" cy="580"/>
            </a:xfrm>
            <a:prstGeom prst="rect">
              <a:avLst/>
            </a:prstGeom>
            <a:noFill/>
          </p:spPr>
          <p:txBody>
            <a:bodyPr wrap="square" rtlCol="0">
              <a:spAutoFit/>
            </a:bodyPr>
            <a:lstStyle/>
            <a:p>
              <a:r>
                <a:rPr lang="zh-CN" altLang="en-US">
                  <a:sym typeface="+mn-ea"/>
                </a:rPr>
                <a:t>特殊逻辑计算方法随用随声明</a:t>
              </a:r>
              <a:endParaRPr lang="zh-CN" altLang="en-US"/>
            </a:p>
          </p:txBody>
        </p:sp>
      </p:grpSp>
      <p:grpSp>
        <p:nvGrpSpPr>
          <p:cNvPr id="42" name="组合 41"/>
          <p:cNvGrpSpPr/>
          <p:nvPr/>
        </p:nvGrpSpPr>
        <p:grpSpPr>
          <a:xfrm>
            <a:off x="6136005" y="5011420"/>
            <a:ext cx="4840105" cy="645160"/>
            <a:chOff x="1642" y="4440"/>
            <a:chExt cx="6150" cy="1016"/>
          </a:xfrm>
        </p:grpSpPr>
        <p:sp>
          <p:nvSpPr>
            <p:cNvPr id="43" name="椭圆 4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918" y="4440"/>
              <a:ext cx="5874" cy="1016"/>
            </a:xfrm>
            <a:prstGeom prst="rect">
              <a:avLst/>
            </a:prstGeom>
            <a:noFill/>
          </p:spPr>
          <p:txBody>
            <a:bodyPr wrap="square" rtlCol="0">
              <a:spAutoFit/>
            </a:bodyPr>
            <a:lstStyle/>
            <a:p>
              <a:r>
                <a:rPr lang="zh-CN" altLang="en-US">
                  <a:sym typeface="+mn-ea"/>
                </a:rPr>
                <a:t>特殊逻辑方法独立于代码之外</a:t>
              </a:r>
              <a:endParaRPr lang="zh-CN" altLang="en-US"/>
            </a:p>
            <a:p>
              <a:r>
                <a:rPr lang="zh-CN" altLang="en-US">
                  <a:sym typeface="+mn-ea"/>
                </a:rPr>
                <a:t>如果存在复用情况 归集到公共方法模块</a:t>
              </a:r>
              <a:endParaRPr lang="zh-CN" altLang="en-US"/>
            </a:p>
          </p:txBody>
        </p:sp>
      </p:grpSp>
      <p:grpSp>
        <p:nvGrpSpPr>
          <p:cNvPr id="45" name="组合 44"/>
          <p:cNvGrpSpPr/>
          <p:nvPr/>
        </p:nvGrpSpPr>
        <p:grpSpPr>
          <a:xfrm>
            <a:off x="853440" y="4552315"/>
            <a:ext cx="4840105" cy="368300"/>
            <a:chOff x="1642" y="4440"/>
            <a:chExt cx="6150" cy="580"/>
          </a:xfrm>
        </p:grpSpPr>
        <p:sp>
          <p:nvSpPr>
            <p:cNvPr id="46" name="椭圆 4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1918" y="4440"/>
              <a:ext cx="5874" cy="580"/>
            </a:xfrm>
            <a:prstGeom prst="rect">
              <a:avLst/>
            </a:prstGeom>
            <a:noFill/>
          </p:spPr>
          <p:txBody>
            <a:bodyPr wrap="square" rtlCol="0">
              <a:spAutoFit/>
            </a:bodyPr>
            <a:lstStyle/>
            <a:p>
              <a:r>
                <a:rPr lang="en-US" altLang="zh-CN">
                  <a:sym typeface="+mn-ea"/>
                </a:rPr>
                <a:t>ajax</a:t>
              </a:r>
              <a:r>
                <a:rPr lang="zh-CN" altLang="en-US">
                  <a:sym typeface="+mn-ea"/>
                </a:rPr>
                <a:t>传参和结果的解析 随用随处理</a:t>
              </a:r>
              <a:endParaRPr lang="zh-CN" altLang="en-US"/>
            </a:p>
          </p:txBody>
        </p:sp>
      </p:gr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3" name="文本框 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2"/>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3"/>
            </p:custDataLst>
          </p:nvPr>
        </p:nvPicPr>
        <p:blipFill>
          <a:blip r:embed="rId16" r:link="rId17"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9" name="椭圆 8"/>
          <p:cNvSpPr/>
          <p:nvPr>
            <p:custDataLst>
              <p:tags r:id="rId4"/>
            </p:custDataLst>
          </p:nvPr>
        </p:nvSpPr>
        <p:spPr>
          <a:xfrm>
            <a:off x="4999456" y="1116344"/>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5"/>
            </p:custDataLst>
          </p:nvPr>
        </p:nvSpPr>
        <p:spPr>
          <a:xfrm>
            <a:off x="5555750" y="1387457"/>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高度可靠；</a:t>
            </a:r>
            <a:r>
              <a:rPr lang="zh-CN" altLang="en-US" sz="1400">
                <a:solidFill>
                  <a:schemeClr val="bg1">
                    <a:lumMod val="50000"/>
                  </a:schemeClr>
                </a:solidFill>
                <a:uFillTx/>
                <a:sym typeface="Arial" panose="020B0604020202020204" pitchFamily="34" charset="0"/>
              </a:rPr>
              <a:t>维护便捷，随时装卸；快速迭代</a:t>
            </a:r>
          </a:p>
          <a:p>
            <a:pPr>
              <a:lnSpc>
                <a:spcPct val="130000"/>
              </a:lnSpc>
              <a:spcAft>
                <a:spcPts val="800"/>
              </a:spcAft>
            </a:pP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6"/>
            </p:custDataLst>
          </p:nvPr>
        </p:nvSpPr>
        <p:spPr>
          <a:xfrm>
            <a:off x="5555750" y="1000508"/>
            <a:ext cx="5546554" cy="355482"/>
          </a:xfrm>
          <a:prstGeom prst="rect">
            <a:avLst/>
          </a:prstGeom>
        </p:spPr>
        <p:txBody>
          <a:bodyPr wrap="square" lIns="91440" tIns="45720" rIns="91440" bIns="0" anchor="ctr"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我们的开发目标是什么？</a:t>
            </a:r>
          </a:p>
        </p:txBody>
      </p:sp>
      <p:sp>
        <p:nvSpPr>
          <p:cNvPr id="14" name="椭圆 13"/>
          <p:cNvSpPr/>
          <p:nvPr>
            <p:custDataLst>
              <p:tags r:id="rId7"/>
            </p:custDataLst>
          </p:nvPr>
        </p:nvSpPr>
        <p:spPr>
          <a:xfrm>
            <a:off x="4999456" y="2983683"/>
            <a:ext cx="479288" cy="47929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8"/>
            </p:custDataLst>
          </p:nvPr>
        </p:nvSpPr>
        <p:spPr>
          <a:xfrm>
            <a:off x="5555615" y="3255010"/>
            <a:ext cx="5546725" cy="1120775"/>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页面模块；接口模块；插件模块；路由模块；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r>
              <a:rPr lang="zh-CN" altLang="en-US" sz="1400">
                <a:solidFill>
                  <a:schemeClr val="bg1">
                    <a:lumMod val="50000"/>
                  </a:schemeClr>
                </a:solidFill>
                <a:sym typeface="Arial" panose="020B0604020202020204" pitchFamily="34" charset="0"/>
              </a:rPr>
              <a:t>状态模块；公共样式模块；公共方法模块；全局控制模块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p:txBody>
      </p:sp>
      <p:sp>
        <p:nvSpPr>
          <p:cNvPr id="16" name="矩形 15"/>
          <p:cNvSpPr/>
          <p:nvPr>
            <p:custDataLst>
              <p:tags r:id="rId9"/>
            </p:custDataLst>
          </p:nvPr>
        </p:nvSpPr>
        <p:spPr>
          <a:xfrm>
            <a:off x="5555750" y="2867847"/>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模块分离可以怎样进行划分？</a:t>
            </a:r>
          </a:p>
        </p:txBody>
      </p:sp>
      <p:sp>
        <p:nvSpPr>
          <p:cNvPr id="17" name="椭圆 16"/>
          <p:cNvSpPr/>
          <p:nvPr>
            <p:custDataLst>
              <p:tags r:id="rId10"/>
            </p:custDataLst>
          </p:nvPr>
        </p:nvSpPr>
        <p:spPr>
          <a:xfrm>
            <a:off x="4999456" y="4851022"/>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11"/>
            </p:custDataLst>
          </p:nvPr>
        </p:nvSpPr>
        <p:spPr>
          <a:xfrm>
            <a:off x="5555750" y="5122135"/>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更低耦合；代码集中；各司其职；层级分明；</a:t>
            </a: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9" name="矩形 18"/>
          <p:cNvSpPr/>
          <p:nvPr>
            <p:custDataLst>
              <p:tags r:id="rId12"/>
            </p:custDataLst>
          </p:nvPr>
        </p:nvSpPr>
        <p:spPr>
          <a:xfrm>
            <a:off x="5555750" y="4735186"/>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模块分离的要素有哪些？各自的含义是什么？</a:t>
            </a:r>
          </a:p>
        </p:txBody>
      </p:sp>
      <p:cxnSp>
        <p:nvCxnSpPr>
          <p:cNvPr id="20" name="直接连接符 19"/>
          <p:cNvCxnSpPr/>
          <p:nvPr>
            <p:custDataLst>
              <p:tags r:id="rId13"/>
            </p:custDataLst>
          </p:nvPr>
        </p:nvCxnSpPr>
        <p:spPr>
          <a:xfrm>
            <a:off x="5669244" y="2319444"/>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4"/>
            </p:custDataLst>
          </p:nvPr>
        </p:nvCxnSpPr>
        <p:spPr>
          <a:xfrm>
            <a:off x="5669244" y="4215993"/>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25270" y="1646555"/>
            <a:ext cx="1013460" cy="2990215"/>
          </a:xfrm>
          <a:prstGeom prst="rect">
            <a:avLst/>
          </a:prstGeom>
          <a:noFill/>
        </p:spPr>
        <p:txBody>
          <a:bodyPr vert="eaVert" wrap="square" rtlCol="0">
            <a:spAutoFit/>
          </a:bodyPr>
          <a:lstStyle/>
          <a:p>
            <a:r>
              <a:rPr lang="zh-CN" altLang="en-US" sz="5400">
                <a:solidFill>
                  <a:schemeClr val="accent1"/>
                </a:solidFill>
                <a:effectLst>
                  <a:outerShdw blurRad="38100" dist="25400" dir="5400000" algn="ctr" rotWithShape="0">
                    <a:srgbClr val="6E747A">
                      <a:alpha val="43000"/>
                    </a:srgbClr>
                  </a:outerShdw>
                </a:effectLst>
              </a:rPr>
              <a:t>课程回顾</a:t>
            </a: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8" cstate="print"/>
            <a:stretch>
              <a:fillRect/>
            </a:stretch>
          </p:blipFill>
          <p:spPr>
            <a:xfrm>
              <a:off x="15405" y="255"/>
              <a:ext cx="494" cy="494"/>
            </a:xfrm>
            <a:prstGeom prst="rect">
              <a:avLst/>
            </a:prstGeom>
          </p:spPr>
        </p:pic>
        <p:sp>
          <p:nvSpPr>
            <p:cNvPr id="3" name="文本框 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strips(down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diamond(in)">
                                      <p:cBhvr>
                                        <p:cTn id="12" dur="2000"/>
                                        <p:tgtEl>
                                          <p:spTgt spid="15">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diamond(in)">
                                      <p:cBhvr>
                                        <p:cTn id="15" dur="20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barn(inVertical)">
                                      <p:cBhvr>
                                        <p:cTn id="2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2"/>
            </p:custDataLst>
          </p:nvPr>
        </p:nvSpPr>
        <p:spPr/>
        <p:txBody>
          <a:bodyPr wrap="square">
            <a:normAutofit/>
          </a:bodyPr>
          <a:lstStyle/>
          <a:p>
            <a:r>
              <a:rPr lang="zh-CN" altLang="en-US">
                <a:solidFill>
                  <a:schemeClr val="tx1"/>
                </a:solidFill>
              </a:rPr>
              <a:t>感谢聆听</a:t>
            </a:r>
          </a:p>
        </p:txBody>
      </p:sp>
      <p:grpSp>
        <p:nvGrpSpPr>
          <p:cNvPr id="3" name="组合 2"/>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4"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2"/>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3"/>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4"/>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5"/>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6"/>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p>
        </p:txBody>
      </p:sp>
      <p:sp>
        <p:nvSpPr>
          <p:cNvPr id="16" name="圆角矩形 15"/>
          <p:cNvSpPr/>
          <p:nvPr>
            <p:custDataLst>
              <p:tags r:id="rId7"/>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8"/>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9"/>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p>
        </p:txBody>
      </p:sp>
      <p:sp>
        <p:nvSpPr>
          <p:cNvPr id="18" name="圆角矩形 17"/>
          <p:cNvSpPr/>
          <p:nvPr>
            <p:custDataLst>
              <p:tags r:id="rId10"/>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1"/>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2"/>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p>
        </p:txBody>
      </p:sp>
      <p:sp>
        <p:nvSpPr>
          <p:cNvPr id="20" name="圆角矩形 19"/>
          <p:cNvSpPr/>
          <p:nvPr>
            <p:custDataLst>
              <p:tags r:id="rId13"/>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4"/>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5"/>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p>
        </p:txBody>
      </p:sp>
      <p:sp>
        <p:nvSpPr>
          <p:cNvPr id="32" name="圆角矩形 31"/>
          <p:cNvSpPr/>
          <p:nvPr>
            <p:custDataLst>
              <p:tags r:id="rId16"/>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7"/>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8"/>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业务页面</a:t>
            </a:r>
          </a:p>
        </p:txBody>
      </p:sp>
      <p:sp>
        <p:nvSpPr>
          <p:cNvPr id="30" name="圆角矩形 29"/>
          <p:cNvSpPr/>
          <p:nvPr>
            <p:custDataLst>
              <p:tags r:id="rId19"/>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20"/>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1"/>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p>
        </p:txBody>
      </p:sp>
      <p:sp>
        <p:nvSpPr>
          <p:cNvPr id="28" name="圆角矩形 27"/>
          <p:cNvSpPr/>
          <p:nvPr>
            <p:custDataLst>
              <p:tags r:id="rId22"/>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3"/>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4"/>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p>
        </p:txBody>
      </p:sp>
      <p:sp>
        <p:nvSpPr>
          <p:cNvPr id="26" name="圆角矩形 25"/>
          <p:cNvSpPr/>
          <p:nvPr>
            <p:custDataLst>
              <p:tags r:id="rId25"/>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6"/>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7"/>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p>
        </p:txBody>
      </p:sp>
      <p:sp>
        <p:nvSpPr>
          <p:cNvPr id="2" name="文本框 1"/>
          <p:cNvSpPr txBox="1"/>
          <p:nvPr>
            <p:custDataLst>
              <p:tags r:id="rId28"/>
            </p:custDataLst>
          </p:nvPr>
        </p:nvSpPr>
        <p:spPr>
          <a:xfrm>
            <a:off x="669397" y="206829"/>
            <a:ext cx="7955987" cy="1048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仅供参考</a:t>
            </a:r>
            <a:r>
              <a:rPr lang="en-US" altLang="zh-CN" dirty="0" smtClean="0"/>
              <a:t>,</a:t>
            </a:r>
            <a:r>
              <a:rPr lang="zh-CN" altLang="en-US" dirty="0" smtClean="0"/>
              <a:t>请</a:t>
            </a:r>
            <a:r>
              <a:rPr lang="zh-CN" altLang="en-US" dirty="0" smtClean="0"/>
              <a:t>根据情况删减）</a:t>
            </a:r>
            <a:endParaRPr lang="zh-CN" altLang="en-US" dirty="0"/>
          </a:p>
        </p:txBody>
      </p:sp>
      <p:grpSp>
        <p:nvGrpSpPr>
          <p:cNvPr id="4"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31"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p>
          </p:txBody>
        </p:sp>
      </p:grpSp>
    </p:spTree>
    <p:custDataLst>
      <p:tags r:id="rId1"/>
    </p:custData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2"/>
            </p:custDataLst>
          </p:nvPr>
        </p:nvSpPr>
        <p:spPr>
          <a:xfrm>
            <a:off x="1878330" y="528415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3"/>
            </p:custDataLst>
          </p:nvPr>
        </p:nvSpPr>
        <p:spPr>
          <a:xfrm>
            <a:off x="2538730" y="519715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层级明确</a:t>
            </a:r>
          </a:p>
        </p:txBody>
      </p:sp>
      <p:sp>
        <p:nvSpPr>
          <p:cNvPr id="5" name="菱形 4"/>
          <p:cNvSpPr/>
          <p:nvPr>
            <p:custDataLst>
              <p:tags r:id="rId4"/>
            </p:custDataLst>
          </p:nvPr>
        </p:nvSpPr>
        <p:spPr>
          <a:xfrm>
            <a:off x="1878330" y="4352607"/>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5"/>
            </p:custDataLst>
          </p:nvPr>
        </p:nvSpPr>
        <p:spPr>
          <a:xfrm>
            <a:off x="2538730" y="426561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各司其职</a:t>
            </a:r>
          </a:p>
        </p:txBody>
      </p:sp>
      <p:sp>
        <p:nvSpPr>
          <p:cNvPr id="9" name="菱形 8"/>
          <p:cNvSpPr/>
          <p:nvPr>
            <p:custDataLst>
              <p:tags r:id="rId6"/>
            </p:custDataLst>
          </p:nvPr>
        </p:nvSpPr>
        <p:spPr>
          <a:xfrm>
            <a:off x="1878330" y="342106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7"/>
            </p:custDataLst>
          </p:nvPr>
        </p:nvSpPr>
        <p:spPr>
          <a:xfrm>
            <a:off x="2538730" y="333406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代码集中</a:t>
            </a:r>
          </a:p>
        </p:txBody>
      </p:sp>
      <p:sp>
        <p:nvSpPr>
          <p:cNvPr id="12" name="菱形 11"/>
          <p:cNvSpPr/>
          <p:nvPr>
            <p:custDataLst>
              <p:tags r:id="rId8"/>
            </p:custDataLst>
          </p:nvPr>
        </p:nvSpPr>
        <p:spPr>
          <a:xfrm>
            <a:off x="1878330" y="2489517"/>
            <a:ext cx="508000" cy="50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9"/>
            </p:custDataLst>
          </p:nvPr>
        </p:nvSpPr>
        <p:spPr>
          <a:xfrm>
            <a:off x="2538730" y="240252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更低耦合</a:t>
            </a:r>
          </a:p>
        </p:txBody>
      </p:sp>
      <p:sp>
        <p:nvSpPr>
          <p:cNvPr id="20" name="文本框 19"/>
          <p:cNvSpPr txBox="1"/>
          <p:nvPr>
            <p:custDataLst>
              <p:tags r:id="rId10"/>
            </p:custDataLst>
          </p:nvPr>
        </p:nvSpPr>
        <p:spPr>
          <a:xfrm>
            <a:off x="1966595" y="1025525"/>
            <a:ext cx="4461510" cy="768350"/>
          </a:xfrm>
          <a:prstGeom prst="rect">
            <a:avLst/>
          </a:prstGeom>
          <a:noFill/>
        </p:spPr>
        <p:txBody>
          <a:bodyPr wrap="square" lIns="0" rtlCol="0">
            <a:normAutofit fontScale="9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pPr lvl="0" algn="l">
              <a:buClrTx/>
              <a:buSzTx/>
              <a:buFontTx/>
            </a:pPr>
            <a:r>
              <a:rPr lang="zh-CN" altLang="en-US" b="0">
                <a:solidFill>
                  <a:schemeClr val="tx1">
                    <a:lumMod val="85000"/>
                    <a:lumOff val="15000"/>
                  </a:schemeClr>
                </a:solidFill>
                <a:ea typeface="汉仪旗黑-85S" panose="00020600040101010101" pitchFamily="18" charset="-122"/>
                <a:sym typeface="Arial" panose="020B0604020202020204" pitchFamily="34" charset="0"/>
              </a:rPr>
              <a:t>模块分离四要素</a:t>
            </a:r>
          </a:p>
        </p:txBody>
      </p:sp>
      <p:sp>
        <p:nvSpPr>
          <p:cNvPr id="11" name="矩形 10"/>
          <p:cNvSpPr/>
          <p:nvPr>
            <p:custDataLst>
              <p:tags r:id="rId11"/>
            </p:custDataLst>
          </p:nvPr>
        </p:nvSpPr>
        <p:spPr>
          <a:xfrm>
            <a:off x="1966352" y="442194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3</a:t>
            </a:r>
          </a:p>
        </p:txBody>
      </p:sp>
      <p:sp>
        <p:nvSpPr>
          <p:cNvPr id="14" name="矩形 13"/>
          <p:cNvSpPr/>
          <p:nvPr>
            <p:custDataLst>
              <p:tags r:id="rId12"/>
            </p:custDataLst>
          </p:nvPr>
        </p:nvSpPr>
        <p:spPr>
          <a:xfrm>
            <a:off x="1966352" y="349039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2</a:t>
            </a:r>
          </a:p>
        </p:txBody>
      </p:sp>
      <p:sp>
        <p:nvSpPr>
          <p:cNvPr id="15" name="矩形 14"/>
          <p:cNvSpPr/>
          <p:nvPr>
            <p:custDataLst>
              <p:tags r:id="rId13"/>
            </p:custDataLst>
          </p:nvPr>
        </p:nvSpPr>
        <p:spPr>
          <a:xfrm>
            <a:off x="1966352" y="255885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1</a:t>
            </a:r>
          </a:p>
        </p:txBody>
      </p:sp>
      <p:sp>
        <p:nvSpPr>
          <p:cNvPr id="16" name="矩形 15"/>
          <p:cNvSpPr/>
          <p:nvPr>
            <p:custDataLst>
              <p:tags r:id="rId14"/>
            </p:custDataLst>
          </p:nvPr>
        </p:nvSpPr>
        <p:spPr>
          <a:xfrm>
            <a:off x="1966352" y="535348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4</a:t>
            </a:r>
          </a:p>
        </p:txBody>
      </p:sp>
      <p:grpSp>
        <p:nvGrpSpPr>
          <p:cNvPr id="17" name="组合 16"/>
          <p:cNvGrpSpPr/>
          <p:nvPr/>
        </p:nvGrpSpPr>
        <p:grpSpPr>
          <a:xfrm>
            <a:off x="10133330" y="203200"/>
            <a:ext cx="1416050" cy="313690"/>
            <a:chOff x="15405" y="255"/>
            <a:chExt cx="2230" cy="494"/>
          </a:xfrm>
        </p:grpSpPr>
        <p:pic>
          <p:nvPicPr>
            <p:cNvPr id="18" name="图片 17" descr="logo"/>
            <p:cNvPicPr>
              <a:picLocks noChangeAspect="1"/>
            </p:cNvPicPr>
            <p:nvPr/>
          </p:nvPicPr>
          <p:blipFill>
            <a:blip r:embed="rId17" cstate="print"/>
            <a:stretch>
              <a:fillRect/>
            </a:stretch>
          </p:blipFill>
          <p:spPr>
            <a:xfrm>
              <a:off x="15405" y="255"/>
              <a:ext cx="494" cy="494"/>
            </a:xfrm>
            <a:prstGeom prst="rect">
              <a:avLst/>
            </a:prstGeom>
          </p:spPr>
        </p:pic>
        <p:sp>
          <p:nvSpPr>
            <p:cNvPr id="19" name="文本框 18"/>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2"/>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01</a:t>
            </a:r>
          </a:p>
        </p:txBody>
      </p:sp>
      <p:sp>
        <p:nvSpPr>
          <p:cNvPr id="2" name="标题 1"/>
          <p:cNvSpPr>
            <a:spLocks noGrp="1"/>
          </p:cNvSpPr>
          <p:nvPr>
            <p:ph type="ctrTitle" idx="13"/>
            <p:custDataLst>
              <p:tags r:id="rId3"/>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更低耦合</a:t>
            </a:r>
          </a:p>
        </p:txBody>
      </p:sp>
      <p:grpSp>
        <p:nvGrpSpPr>
          <p:cNvPr id="4" name="组合 3"/>
          <p:cNvGrpSpPr/>
          <p:nvPr/>
        </p:nvGrpSpPr>
        <p:grpSpPr>
          <a:xfrm>
            <a:off x="10133330" y="203200"/>
            <a:ext cx="1416050" cy="313690"/>
            <a:chOff x="15405" y="255"/>
            <a:chExt cx="2230" cy="494"/>
          </a:xfrm>
        </p:grpSpPr>
        <p:pic>
          <p:nvPicPr>
            <p:cNvPr id="8" name="图片 7"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9" r:link="rId10"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sp>
        <p:nvSpPr>
          <p:cNvPr id="6" name="矩形 5"/>
          <p:cNvSpPr/>
          <p:nvPr>
            <p:custDataLst>
              <p:tags r:id="rId4"/>
            </p:custDataLst>
          </p:nvPr>
        </p:nvSpPr>
        <p:spPr>
          <a:xfrm>
            <a:off x="4672801" y="762588"/>
            <a:ext cx="6755999" cy="533282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9" name="文本框 8"/>
          <p:cNvSpPr txBox="1"/>
          <p:nvPr>
            <p:custDataLst>
              <p:tags r:id="rId5"/>
            </p:custDataLst>
          </p:nvPr>
        </p:nvSpPr>
        <p:spPr>
          <a:xfrm>
            <a:off x="763270" y="2185035"/>
            <a:ext cx="2693035" cy="728980"/>
          </a:xfrm>
          <a:prstGeom prst="rect">
            <a:avLst/>
          </a:prstGeom>
          <a:noFill/>
        </p:spPr>
        <p:txBody>
          <a:bodyPr wrap="square" rtlCol="0">
            <a:normAutofit/>
          </a:bodyPr>
          <a:lstStyle/>
          <a:p>
            <a:pPr lvl="0">
              <a:lnSpc>
                <a:spcPct val="130000"/>
              </a:lnSpc>
              <a:spcAft>
                <a:spcPts val="800"/>
              </a:spcAft>
              <a:defRPr/>
            </a:pPr>
            <a:r>
              <a:rPr lang="zh-CN" altLang="en-US" sz="1600" dirty="0">
                <a:solidFill>
                  <a:schemeClr val="dk1">
                    <a:lumMod val="85000"/>
                    <a:lumOff val="15000"/>
                  </a:schemeClr>
                </a:solidFill>
                <a:latin typeface="Arial" panose="020B0604020202020204" pitchFamily="34" charset="0"/>
                <a:ea typeface="微软雅黑" panose="020B0503020204020204" charset="-122"/>
                <a:sym typeface="+mn-ea"/>
              </a:rPr>
              <a:t>指模块间的依赖关系，包括：</a:t>
            </a:r>
          </a:p>
          <a:p>
            <a:pPr lvl="0">
              <a:lnSpc>
                <a:spcPct val="130000"/>
              </a:lnSpc>
              <a:spcAft>
                <a:spcPts val="800"/>
              </a:spcAft>
              <a:defRPr/>
            </a:pPr>
            <a:endParaRPr lang="en-US" altLang="zh-CN" sz="1600" dirty="0">
              <a:solidFill>
                <a:schemeClr val="dk1">
                  <a:lumMod val="85000"/>
                  <a:lumOff val="15000"/>
                </a:schemeClr>
              </a:solidFill>
              <a:latin typeface="Arial" panose="020B0604020202020204" pitchFamily="34" charset="0"/>
              <a:ea typeface="微软雅黑" panose="020B0503020204020204" charset="-122"/>
              <a:sym typeface="+mn-ea"/>
            </a:endParaRPr>
          </a:p>
        </p:txBody>
      </p:sp>
      <p:sp>
        <p:nvSpPr>
          <p:cNvPr id="2" name="矩形 1"/>
          <p:cNvSpPr>
            <a:spLocks noChangeAspect="1"/>
          </p:cNvSpPr>
          <p:nvPr/>
        </p:nvSpPr>
        <p:spPr>
          <a:xfrm>
            <a:off x="4672965" y="762635"/>
            <a:ext cx="6755765" cy="5332730"/>
          </a:xfrm>
          <a:prstGeom prst="rect">
            <a:avLst/>
          </a:prstGeom>
          <a:blipFill rotWithShape="1">
            <a:blip r:embed="rId11" cstate="print"/>
            <a:stretch>
              <a:fillRect/>
            </a:stretch>
          </a:blipFill>
          <a:ln w="12700" cap="flat" cmpd="sng" algn="ctr">
            <a:noFill/>
            <a:prstDash val="solid"/>
            <a:miter lim="800000"/>
          </a:ln>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763270" y="1177925"/>
            <a:ext cx="2692400" cy="3054985"/>
            <a:chOff x="1202" y="1855"/>
            <a:chExt cx="4240" cy="4811"/>
          </a:xfrm>
        </p:grpSpPr>
        <p:sp>
          <p:nvSpPr>
            <p:cNvPr id="8" name="文本框 7"/>
            <p:cNvSpPr txBox="1"/>
            <p:nvPr>
              <p:custDataLst>
                <p:tags r:id="rId6"/>
              </p:custDataLst>
            </p:nvPr>
          </p:nvSpPr>
          <p:spPr>
            <a:xfrm>
              <a:off x="1202" y="1855"/>
              <a:ext cx="4241" cy="1398"/>
            </a:xfrm>
            <a:prstGeom prst="rect">
              <a:avLst/>
            </a:prstGeom>
            <a:noFill/>
          </p:spPr>
          <p:txBody>
            <a:bodyPr wrap="square" lIns="46800" rIns="46800" rtlCol="0" anchor="t" anchorCtr="0">
              <a:normAutofit/>
            </a:bodyPr>
            <a:lstStyle/>
            <a:p>
              <a:pPr lvl="0">
                <a:lnSpc>
                  <a:spcPct val="110000"/>
                </a:lnSpc>
                <a:defRPr/>
              </a:pPr>
              <a:r>
                <a:rPr lang="zh-CN" altLang="en-US" sz="4400" b="1" spc="100" dirty="0">
                  <a:solidFill>
                    <a:schemeClr val="dk1">
                      <a:lumMod val="85000"/>
                      <a:lumOff val="15000"/>
                    </a:schemeClr>
                  </a:solidFill>
                  <a:latin typeface="Arial" panose="020B0604020202020204" pitchFamily="34" charset="0"/>
                  <a:ea typeface="微软雅黑" panose="020B0503020204020204" charset="-122"/>
                </a:rPr>
                <a:t>耦合度</a:t>
              </a:r>
            </a:p>
          </p:txBody>
        </p:sp>
        <p:grpSp>
          <p:nvGrpSpPr>
            <p:cNvPr id="14" name="组合 13"/>
            <p:cNvGrpSpPr/>
            <p:nvPr/>
          </p:nvGrpSpPr>
          <p:grpSpPr>
            <a:xfrm>
              <a:off x="1306" y="4440"/>
              <a:ext cx="3882" cy="580"/>
              <a:chOff x="1306" y="4440"/>
              <a:chExt cx="3882"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18" y="4440"/>
                <a:ext cx="3271" cy="580"/>
              </a:xfrm>
              <a:prstGeom prst="rect">
                <a:avLst/>
              </a:prstGeom>
              <a:noFill/>
            </p:spPr>
            <p:txBody>
              <a:bodyPr wrap="square" rtlCol="0">
                <a:spAutoFit/>
              </a:bodyPr>
              <a:lstStyle/>
              <a:p>
                <a:r>
                  <a:rPr lang="zh-CN" altLang="en-US"/>
                  <a:t>控制关系</a:t>
                </a:r>
              </a:p>
            </p:txBody>
          </p:sp>
        </p:grpSp>
        <p:grpSp>
          <p:nvGrpSpPr>
            <p:cNvPr id="15" name="组合 14"/>
            <p:cNvGrpSpPr/>
            <p:nvPr/>
          </p:nvGrpSpPr>
          <p:grpSpPr>
            <a:xfrm>
              <a:off x="1306" y="5269"/>
              <a:ext cx="3883" cy="580"/>
              <a:chOff x="1306" y="4440"/>
              <a:chExt cx="3883" cy="580"/>
            </a:xfrm>
          </p:grpSpPr>
          <p:sp>
            <p:nvSpPr>
              <p:cNvPr id="16" name="椭圆 15"/>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918" y="4440"/>
                <a:ext cx="3271" cy="580"/>
              </a:xfrm>
              <a:prstGeom prst="rect">
                <a:avLst/>
              </a:prstGeom>
              <a:noFill/>
            </p:spPr>
            <p:txBody>
              <a:bodyPr wrap="square" rtlCol="0">
                <a:spAutoFit/>
              </a:bodyPr>
              <a:lstStyle/>
              <a:p>
                <a:r>
                  <a:rPr lang="zh-CN" altLang="en-US"/>
                  <a:t>调用关系</a:t>
                </a:r>
              </a:p>
            </p:txBody>
          </p:sp>
        </p:grpSp>
        <p:grpSp>
          <p:nvGrpSpPr>
            <p:cNvPr id="18" name="组合 17"/>
            <p:cNvGrpSpPr/>
            <p:nvPr/>
          </p:nvGrpSpPr>
          <p:grpSpPr>
            <a:xfrm>
              <a:off x="1306" y="6086"/>
              <a:ext cx="3883" cy="580"/>
              <a:chOff x="1306" y="4440"/>
              <a:chExt cx="3883" cy="580"/>
            </a:xfrm>
          </p:grpSpPr>
          <p:sp>
            <p:nvSpPr>
              <p:cNvPr id="19" name="椭圆 18"/>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918" y="4440"/>
                <a:ext cx="3271" cy="580"/>
              </a:xfrm>
              <a:prstGeom prst="rect">
                <a:avLst/>
              </a:prstGeom>
              <a:noFill/>
            </p:spPr>
            <p:txBody>
              <a:bodyPr wrap="square" rtlCol="0">
                <a:spAutoFit/>
              </a:bodyPr>
              <a:lstStyle/>
              <a:p>
                <a:r>
                  <a:rPr lang="zh-CN" altLang="en-US"/>
                  <a:t>数据传递关系</a:t>
                </a:r>
              </a:p>
            </p:txBody>
          </p:sp>
        </p:grpSp>
      </p:grpSp>
      <p:sp>
        <p:nvSpPr>
          <p:cNvPr id="21" name="文本框 20"/>
          <p:cNvSpPr txBox="1"/>
          <p:nvPr/>
        </p:nvSpPr>
        <p:spPr>
          <a:xfrm>
            <a:off x="339090" y="5036185"/>
            <a:ext cx="3455035" cy="645160"/>
          </a:xfrm>
          <a:prstGeom prst="rect">
            <a:avLst/>
          </a:prstGeom>
          <a:noFill/>
        </p:spPr>
        <p:txBody>
          <a:bodyPr wrap="square" rtlCol="0">
            <a:spAutoFit/>
          </a:bodyPr>
          <a:lstStyle/>
          <a:p>
            <a:r>
              <a:rPr lang="zh-CN" altLang="en-US"/>
              <a:t>模块间联系越多，其耦合性越强，同时表明其独立性越差</a:t>
            </a: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2"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6" r:link="rId7"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grpSp>
        <p:nvGrpSpPr>
          <p:cNvPr id="18"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8"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
        <p:nvSpPr>
          <p:cNvPr id="22" name="矩形 21"/>
          <p:cNvSpPr/>
          <p:nvPr/>
        </p:nvSpPr>
        <p:spPr>
          <a:xfrm>
            <a:off x="516397" y="1902811"/>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3" name="矩形 22"/>
          <p:cNvSpPr/>
          <p:nvPr/>
        </p:nvSpPr>
        <p:spPr>
          <a:xfrm>
            <a:off x="586910" y="326986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矩形 23"/>
          <p:cNvSpPr/>
          <p:nvPr/>
        </p:nvSpPr>
        <p:spPr>
          <a:xfrm>
            <a:off x="589185" y="4623264"/>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491318" y="477671"/>
            <a:ext cx="3889613" cy="830997"/>
          </a:xfrm>
          <a:prstGeom prst="rect">
            <a:avLst/>
          </a:prstGeom>
          <a:noFill/>
        </p:spPr>
        <p:txBody>
          <a:bodyPr wrap="square" rtlCol="0">
            <a:spAutoFit/>
          </a:bodyPr>
          <a:lstStyle/>
          <a:p>
            <a:r>
              <a:rPr lang="zh-CN" altLang="en-US" sz="2400" dirty="0" smtClean="0">
                <a:solidFill>
                  <a:srgbClr val="FF0000"/>
                </a:solidFill>
              </a:rPr>
              <a:t>耦合度在项目中的表现</a:t>
            </a:r>
            <a:endParaRPr lang="en-US" altLang="zh-CN" sz="2400" dirty="0" smtClean="0">
              <a:solidFill>
                <a:srgbClr val="FF0000"/>
              </a:solidFill>
            </a:endParaRPr>
          </a:p>
          <a:p>
            <a:r>
              <a:rPr lang="en-US" altLang="zh-CN" sz="2400" dirty="0" smtClean="0">
                <a:solidFill>
                  <a:srgbClr val="FF0000"/>
                </a:solidFill>
              </a:rPr>
              <a:t>(</a:t>
            </a:r>
            <a:r>
              <a:rPr lang="zh-CN" altLang="en-US" sz="2400" dirty="0" smtClean="0">
                <a:solidFill>
                  <a:srgbClr val="FF0000"/>
                </a:solidFill>
              </a:rPr>
              <a:t>非针对任何项目</a:t>
            </a:r>
            <a:r>
              <a:rPr lang="en-US" altLang="zh-CN" sz="2400" dirty="0" smtClean="0">
                <a:solidFill>
                  <a:srgbClr val="FF0000"/>
                </a:solidFill>
              </a:rPr>
              <a:t>)</a:t>
            </a:r>
            <a:endParaRPr lang="zh-CN" altLang="en-US" sz="2400" dirty="0">
              <a:solidFill>
                <a:srgbClr val="FF0000"/>
              </a:solidFill>
            </a:endParaRPr>
          </a:p>
        </p:txBody>
      </p:sp>
      <p:sp>
        <p:nvSpPr>
          <p:cNvPr id="26" name="TextBox 25"/>
          <p:cNvSpPr txBox="1"/>
          <p:nvPr/>
        </p:nvSpPr>
        <p:spPr>
          <a:xfrm>
            <a:off x="2826223" y="1692322"/>
            <a:ext cx="2823950" cy="1477328"/>
          </a:xfrm>
          <a:prstGeom prst="rect">
            <a:avLst/>
          </a:prstGeom>
          <a:noFill/>
        </p:spPr>
        <p:txBody>
          <a:bodyPr wrap="square" rtlCol="0">
            <a:spAutoFit/>
          </a:bodyPr>
          <a:lstStyle/>
          <a:p>
            <a:pPr algn="ctr"/>
            <a:r>
              <a:rPr lang="zh-CN" altLang="en-US" dirty="0" smtClean="0"/>
              <a:t>读取接口</a:t>
            </a:r>
            <a:r>
              <a:rPr lang="en-US" altLang="zh-CN" dirty="0" smtClean="0"/>
              <a:t>a</a:t>
            </a:r>
          </a:p>
          <a:p>
            <a:pPr algn="ctr"/>
            <a:r>
              <a:rPr lang="zh-CN" altLang="en-US" dirty="0" smtClean="0"/>
              <a:t>读取</a:t>
            </a:r>
            <a:r>
              <a:rPr lang="zh-CN" altLang="en-US" dirty="0" smtClean="0"/>
              <a:t>接口</a:t>
            </a:r>
            <a:r>
              <a:rPr lang="en-US" altLang="zh-CN" dirty="0" smtClean="0"/>
              <a:t>b</a:t>
            </a:r>
          </a:p>
          <a:p>
            <a:pPr algn="ctr"/>
            <a:r>
              <a:rPr lang="zh-CN" altLang="en-US" dirty="0" smtClean="0"/>
              <a:t>声明方法</a:t>
            </a:r>
            <a:r>
              <a:rPr lang="en-US" altLang="zh-CN" dirty="0" smtClean="0"/>
              <a:t>x</a:t>
            </a:r>
            <a:endParaRPr lang="zh-CN" altLang="en-US" dirty="0" smtClean="0"/>
          </a:p>
          <a:p>
            <a:pPr algn="ctr"/>
            <a:r>
              <a:rPr lang="zh-CN" altLang="en-US" dirty="0" smtClean="0"/>
              <a:t>使用方法</a:t>
            </a:r>
            <a:r>
              <a:rPr lang="en-US" altLang="zh-CN" dirty="0" smtClean="0"/>
              <a:t>x</a:t>
            </a:r>
          </a:p>
          <a:p>
            <a:pPr algn="ctr"/>
            <a:r>
              <a:rPr lang="zh-CN" altLang="en-US" dirty="0" smtClean="0"/>
              <a:t>页面提示</a:t>
            </a:r>
            <a:r>
              <a:rPr lang="en-US" altLang="zh-CN" dirty="0" smtClean="0"/>
              <a:t>’OK’</a:t>
            </a:r>
            <a:endParaRPr lang="zh-CN" altLang="en-US" dirty="0"/>
          </a:p>
        </p:txBody>
      </p:sp>
      <p:sp>
        <p:nvSpPr>
          <p:cNvPr id="27" name="TextBox 26"/>
          <p:cNvSpPr txBox="1"/>
          <p:nvPr/>
        </p:nvSpPr>
        <p:spPr>
          <a:xfrm>
            <a:off x="2826223" y="3209498"/>
            <a:ext cx="2810302" cy="1477328"/>
          </a:xfrm>
          <a:prstGeom prst="rect">
            <a:avLst/>
          </a:prstGeom>
          <a:noFill/>
        </p:spPr>
        <p:txBody>
          <a:bodyPr wrap="square" rtlCol="0">
            <a:spAutoFit/>
          </a:bodyPr>
          <a:lstStyle/>
          <a:p>
            <a:pPr algn="ctr"/>
            <a:r>
              <a:rPr lang="zh-CN" altLang="en-US" dirty="0" smtClean="0"/>
              <a:t>读取接口</a:t>
            </a:r>
            <a:r>
              <a:rPr lang="en-US" altLang="zh-CN" dirty="0" smtClean="0"/>
              <a:t>a</a:t>
            </a:r>
          </a:p>
          <a:p>
            <a:pPr algn="ctr"/>
            <a:r>
              <a:rPr lang="zh-CN" altLang="en-US" dirty="0" smtClean="0"/>
              <a:t>读取</a:t>
            </a:r>
            <a:r>
              <a:rPr lang="zh-CN" altLang="en-US" dirty="0" smtClean="0"/>
              <a:t>接口</a:t>
            </a:r>
            <a:r>
              <a:rPr lang="en-US" altLang="zh-CN" dirty="0" smtClean="0"/>
              <a:t>c</a:t>
            </a:r>
            <a:endParaRPr lang="en-US" altLang="zh-CN" dirty="0" smtClean="0"/>
          </a:p>
          <a:p>
            <a:pPr algn="ctr"/>
            <a:r>
              <a:rPr lang="zh-CN" altLang="en-US" dirty="0" smtClean="0"/>
              <a:t>声明方法</a:t>
            </a:r>
            <a:r>
              <a:rPr lang="en-US" altLang="zh-CN" dirty="0" smtClean="0"/>
              <a:t>x</a:t>
            </a:r>
            <a:endParaRPr lang="zh-CN" altLang="en-US" dirty="0" smtClean="0"/>
          </a:p>
          <a:p>
            <a:pPr algn="ctr"/>
            <a:r>
              <a:rPr lang="zh-CN" altLang="en-US" dirty="0" smtClean="0"/>
              <a:t>使用方法</a:t>
            </a:r>
            <a:r>
              <a:rPr lang="en-US" altLang="zh-CN" dirty="0" smtClean="0"/>
              <a:t>x</a:t>
            </a:r>
          </a:p>
          <a:p>
            <a:pPr algn="ctr"/>
            <a:r>
              <a:rPr lang="zh-CN" altLang="en-US" dirty="0" smtClean="0"/>
              <a:t>页面提示</a:t>
            </a:r>
            <a:r>
              <a:rPr lang="en-US" altLang="zh-CN" dirty="0" smtClean="0"/>
              <a:t>’OK’</a:t>
            </a:r>
            <a:endParaRPr lang="zh-CN" altLang="en-US" dirty="0"/>
          </a:p>
        </p:txBody>
      </p:sp>
      <p:sp>
        <p:nvSpPr>
          <p:cNvPr id="28" name="TextBox 27"/>
          <p:cNvSpPr txBox="1"/>
          <p:nvPr/>
        </p:nvSpPr>
        <p:spPr>
          <a:xfrm>
            <a:off x="2826222" y="4808560"/>
            <a:ext cx="2646529" cy="1477328"/>
          </a:xfrm>
          <a:prstGeom prst="rect">
            <a:avLst/>
          </a:prstGeom>
          <a:noFill/>
        </p:spPr>
        <p:txBody>
          <a:bodyPr wrap="square" rtlCol="0">
            <a:spAutoFit/>
          </a:bodyPr>
          <a:lstStyle/>
          <a:p>
            <a:pPr algn="ctr"/>
            <a:r>
              <a:rPr lang="zh-CN" altLang="en-US" dirty="0" smtClean="0"/>
              <a:t>读取接口</a:t>
            </a:r>
            <a:r>
              <a:rPr lang="en-US" altLang="zh-CN" dirty="0" smtClean="0"/>
              <a:t>a</a:t>
            </a:r>
          </a:p>
          <a:p>
            <a:pPr algn="ctr"/>
            <a:r>
              <a:rPr lang="zh-CN" altLang="en-US" dirty="0" smtClean="0"/>
              <a:t>读取</a:t>
            </a:r>
            <a:r>
              <a:rPr lang="zh-CN" altLang="en-US" dirty="0" smtClean="0"/>
              <a:t>接口</a:t>
            </a:r>
            <a:r>
              <a:rPr lang="en-US" altLang="zh-CN" dirty="0" smtClean="0"/>
              <a:t>d</a:t>
            </a:r>
          </a:p>
          <a:p>
            <a:pPr algn="ctr"/>
            <a:r>
              <a:rPr lang="zh-CN" altLang="en-US" dirty="0" smtClean="0"/>
              <a:t>声明方法</a:t>
            </a:r>
            <a:r>
              <a:rPr lang="en-US" altLang="zh-CN" dirty="0" smtClean="0"/>
              <a:t>x</a:t>
            </a:r>
            <a:endParaRPr lang="zh-CN" altLang="en-US" dirty="0" smtClean="0"/>
          </a:p>
          <a:p>
            <a:pPr algn="ctr"/>
            <a:r>
              <a:rPr lang="zh-CN" altLang="en-US" dirty="0" smtClean="0"/>
              <a:t>使用方法</a:t>
            </a:r>
            <a:r>
              <a:rPr lang="en-US" altLang="zh-CN" dirty="0" smtClean="0"/>
              <a:t>x</a:t>
            </a:r>
          </a:p>
          <a:p>
            <a:pPr algn="ctr"/>
            <a:r>
              <a:rPr lang="zh-CN" altLang="en-US" dirty="0" smtClean="0"/>
              <a:t>页面提示</a:t>
            </a:r>
            <a:r>
              <a:rPr lang="en-US" altLang="zh-CN" dirty="0" smtClean="0"/>
              <a:t>’OK’</a:t>
            </a:r>
            <a:endParaRPr lang="zh-CN" altLang="en-US" dirty="0"/>
          </a:p>
        </p:txBody>
      </p:sp>
      <p:sp>
        <p:nvSpPr>
          <p:cNvPr id="29" name="TextBox 28"/>
          <p:cNvSpPr txBox="1"/>
          <p:nvPr/>
        </p:nvSpPr>
        <p:spPr>
          <a:xfrm>
            <a:off x="6325736" y="1135038"/>
            <a:ext cx="5866264" cy="5016758"/>
          </a:xfrm>
          <a:prstGeom prst="rect">
            <a:avLst/>
          </a:prstGeom>
          <a:noFill/>
        </p:spPr>
        <p:txBody>
          <a:bodyPr wrap="square" rtlCol="0">
            <a:spAutoFit/>
          </a:bodyPr>
          <a:lstStyle/>
          <a:p>
            <a:r>
              <a:rPr lang="zh-CN" altLang="en-US" sz="2000" dirty="0" smtClean="0"/>
              <a:t>我们可以看到 接口</a:t>
            </a:r>
            <a:r>
              <a:rPr lang="en-US" altLang="zh-CN" sz="2000" dirty="0" smtClean="0"/>
              <a:t>a</a:t>
            </a:r>
            <a:r>
              <a:rPr lang="zh-CN" altLang="en-US" sz="2000" dirty="0" smtClean="0"/>
              <a:t>被编写了三遍 </a:t>
            </a:r>
            <a:endParaRPr lang="en-US" altLang="zh-CN" sz="2000" dirty="0" smtClean="0"/>
          </a:p>
          <a:p>
            <a:endParaRPr lang="en-US" altLang="zh-CN" sz="2000" dirty="0" smtClean="0"/>
          </a:p>
          <a:p>
            <a:r>
              <a:rPr lang="en-US" altLang="zh-CN" sz="2000" dirty="0" smtClean="0"/>
              <a:t>(</a:t>
            </a:r>
            <a:r>
              <a:rPr lang="zh-CN" altLang="en-US" sz="2000" dirty="0" smtClean="0"/>
              <a:t>也许你可以说复制粘贴不费啥事情啊 淡定</a:t>
            </a:r>
            <a:r>
              <a:rPr lang="en-US" altLang="zh-CN" sz="2000" dirty="0" smtClean="0"/>
              <a:t>)</a:t>
            </a:r>
          </a:p>
          <a:p>
            <a:endParaRPr lang="en-US" altLang="zh-CN" sz="2000" dirty="0" smtClean="0"/>
          </a:p>
          <a:p>
            <a:r>
              <a:rPr lang="zh-CN" altLang="en-US" sz="2000" dirty="0" smtClean="0"/>
              <a:t>接口</a:t>
            </a:r>
            <a:r>
              <a:rPr lang="en-US" altLang="zh-CN" sz="2000" dirty="0" smtClean="0"/>
              <a:t>a</a:t>
            </a:r>
            <a:r>
              <a:rPr lang="zh-CN" altLang="en-US" sz="2000" dirty="0" smtClean="0"/>
              <a:t>三遍 </a:t>
            </a:r>
            <a:r>
              <a:rPr lang="en-US" altLang="zh-CN" sz="2000" dirty="0" smtClean="0"/>
              <a:t>,</a:t>
            </a:r>
            <a:r>
              <a:rPr lang="zh-CN" altLang="en-US" sz="2000" dirty="0" smtClean="0"/>
              <a:t>方法</a:t>
            </a:r>
            <a:r>
              <a:rPr lang="en-US" altLang="zh-CN" sz="2000" dirty="0" smtClean="0"/>
              <a:t>x</a:t>
            </a:r>
            <a:r>
              <a:rPr lang="zh-CN" altLang="en-US" sz="2000" dirty="0" smtClean="0"/>
              <a:t>被声明了三处</a:t>
            </a:r>
            <a:r>
              <a:rPr lang="en-US" altLang="zh-CN" sz="2000" dirty="0" smtClean="0"/>
              <a:t>…</a:t>
            </a:r>
          </a:p>
          <a:p>
            <a:endParaRPr lang="en-US" altLang="zh-CN" sz="2000" dirty="0" smtClean="0"/>
          </a:p>
          <a:p>
            <a:r>
              <a:rPr lang="zh-CN" altLang="en-US" sz="2000" dirty="0" smtClean="0"/>
              <a:t>但是 代码是可运行的</a:t>
            </a:r>
            <a:r>
              <a:rPr lang="en-US" altLang="zh-CN" sz="2000" dirty="0" smtClean="0"/>
              <a:t>…</a:t>
            </a:r>
          </a:p>
          <a:p>
            <a:endParaRPr lang="en-US" altLang="zh-CN" sz="2000" dirty="0" smtClean="0"/>
          </a:p>
          <a:p>
            <a:r>
              <a:rPr lang="zh-CN" altLang="en-US" sz="2000" dirty="0" smtClean="0"/>
              <a:t>单一页面看是没啥毛病的 像这样在左边一列</a:t>
            </a:r>
            <a:endParaRPr lang="en-US" altLang="zh-CN" sz="2000" dirty="0" smtClean="0"/>
          </a:p>
          <a:p>
            <a:r>
              <a:rPr lang="zh-CN" altLang="en-US" sz="2000" dirty="0" smtClean="0"/>
              <a:t>看起来就别扭了</a:t>
            </a:r>
            <a:endParaRPr lang="en-US" altLang="zh-CN" sz="2000" dirty="0" smtClean="0"/>
          </a:p>
          <a:p>
            <a:endParaRPr lang="en-US" altLang="zh-CN" sz="2000" dirty="0" smtClean="0"/>
          </a:p>
          <a:p>
            <a:r>
              <a:rPr lang="zh-CN" altLang="en-US" sz="2000" dirty="0" smtClean="0"/>
              <a:t>如果哈如果</a:t>
            </a:r>
            <a:endParaRPr lang="en-US" altLang="zh-CN" sz="2000" dirty="0" smtClean="0"/>
          </a:p>
          <a:p>
            <a:endParaRPr lang="en-US" altLang="zh-CN" sz="2000" dirty="0" smtClean="0"/>
          </a:p>
          <a:p>
            <a:r>
              <a:rPr lang="zh-CN" altLang="en-US" sz="2000" dirty="0" smtClean="0"/>
              <a:t>方法</a:t>
            </a:r>
            <a:r>
              <a:rPr lang="en-US" altLang="zh-CN" sz="2000" dirty="0" smtClean="0"/>
              <a:t>x</a:t>
            </a:r>
            <a:r>
              <a:rPr lang="zh-CN" altLang="en-US" sz="2000" dirty="0" smtClean="0"/>
              <a:t>是错误的 接口</a:t>
            </a:r>
            <a:r>
              <a:rPr lang="en-US" altLang="zh-CN" sz="2000" dirty="0" smtClean="0"/>
              <a:t>a</a:t>
            </a:r>
            <a:r>
              <a:rPr lang="zh-CN" altLang="en-US" sz="2000" dirty="0" smtClean="0"/>
              <a:t>少了一个参数</a:t>
            </a:r>
            <a:endParaRPr lang="en-US" altLang="zh-CN" sz="2000" dirty="0" smtClean="0"/>
          </a:p>
          <a:p>
            <a:endParaRPr lang="en-US" altLang="zh-CN" sz="2000" dirty="0" smtClean="0"/>
          </a:p>
          <a:p>
            <a:r>
              <a:rPr lang="zh-CN" altLang="en-US" sz="2000" dirty="0" smtClean="0"/>
              <a:t>那该怎么办 </a:t>
            </a:r>
            <a:r>
              <a:rPr lang="en-US" altLang="zh-CN" sz="2000" dirty="0" smtClean="0"/>
              <a:t>----(</a:t>
            </a:r>
            <a:r>
              <a:rPr lang="zh-CN" altLang="en-US" sz="2000" dirty="0" smtClean="0"/>
              <a:t>全局搜代码</a:t>
            </a:r>
            <a:r>
              <a:rPr lang="en-US" altLang="zh-CN" sz="2000" dirty="0" smtClean="0"/>
              <a:t>…)</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6" r:link="rId7" cstate="print">
            <a:extLst>
              <a:ext uri="{28A0092B-C50C-407E-A947-70E740481C1C}">
                <a14:useLocalDpi xmlns:a14="http://schemas.microsoft.com/office/drawing/2010/main" xmlns=""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8"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p>
          </p:txBody>
        </p:sp>
      </p:grpSp>
      <p:sp>
        <p:nvSpPr>
          <p:cNvPr id="22" name="矩形 21"/>
          <p:cNvSpPr/>
          <p:nvPr/>
        </p:nvSpPr>
        <p:spPr>
          <a:xfrm>
            <a:off x="516397" y="1902811"/>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3" name="矩形 22"/>
          <p:cNvSpPr/>
          <p:nvPr/>
        </p:nvSpPr>
        <p:spPr>
          <a:xfrm>
            <a:off x="586910" y="326986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4" name="矩形 23"/>
          <p:cNvSpPr/>
          <p:nvPr/>
        </p:nvSpPr>
        <p:spPr>
          <a:xfrm>
            <a:off x="589185" y="4623264"/>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491318" y="477671"/>
            <a:ext cx="3889613" cy="830997"/>
          </a:xfrm>
          <a:prstGeom prst="rect">
            <a:avLst/>
          </a:prstGeom>
          <a:noFill/>
        </p:spPr>
        <p:txBody>
          <a:bodyPr wrap="square" rtlCol="0">
            <a:spAutoFit/>
          </a:bodyPr>
          <a:lstStyle/>
          <a:p>
            <a:r>
              <a:rPr lang="zh-CN" altLang="en-US" sz="2400" dirty="0" smtClean="0">
                <a:solidFill>
                  <a:srgbClr val="FF0000"/>
                </a:solidFill>
              </a:rPr>
              <a:t>耦合度在项目中的表现</a:t>
            </a:r>
            <a:endParaRPr lang="en-US" altLang="zh-CN" sz="2400" dirty="0" smtClean="0">
              <a:solidFill>
                <a:srgbClr val="FF0000"/>
              </a:solidFill>
            </a:endParaRPr>
          </a:p>
          <a:p>
            <a:r>
              <a:rPr lang="zh-CN" altLang="en-US" sz="2400" dirty="0" smtClean="0">
                <a:solidFill>
                  <a:srgbClr val="FF0000"/>
                </a:solidFill>
              </a:rPr>
              <a:t>这个结构怎么样</a:t>
            </a:r>
            <a:endParaRPr lang="zh-CN" altLang="en-US" sz="2400" dirty="0">
              <a:solidFill>
                <a:srgbClr val="FF0000"/>
              </a:solidFill>
            </a:endParaRPr>
          </a:p>
        </p:txBody>
      </p:sp>
      <p:sp>
        <p:nvSpPr>
          <p:cNvPr id="26" name="TextBox 25"/>
          <p:cNvSpPr txBox="1"/>
          <p:nvPr/>
        </p:nvSpPr>
        <p:spPr>
          <a:xfrm>
            <a:off x="2826223" y="1692322"/>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a:t>
            </a:r>
            <a:r>
              <a:rPr lang="zh-CN" altLang="en-US" dirty="0" smtClean="0"/>
              <a:t>接口 </a:t>
            </a:r>
            <a:r>
              <a:rPr lang="en-US" altLang="zh-CN" dirty="0" smtClean="0"/>
              <a:t>$</a:t>
            </a:r>
            <a:r>
              <a:rPr lang="en-US" altLang="zh-CN" dirty="0" err="1" smtClean="0"/>
              <a:t>api.b</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sp>
        <p:nvSpPr>
          <p:cNvPr id="29" name="TextBox 28"/>
          <p:cNvSpPr txBox="1"/>
          <p:nvPr/>
        </p:nvSpPr>
        <p:spPr>
          <a:xfrm>
            <a:off x="6325736" y="1135038"/>
            <a:ext cx="5866264" cy="400110"/>
          </a:xfrm>
          <a:prstGeom prst="rect">
            <a:avLst/>
          </a:prstGeom>
          <a:noFill/>
        </p:spPr>
        <p:txBody>
          <a:bodyPr wrap="square" rtlCol="0">
            <a:spAutoFit/>
          </a:bodyPr>
          <a:lstStyle/>
          <a:p>
            <a:r>
              <a:rPr lang="zh-CN" altLang="en-US" sz="2000" dirty="0" smtClean="0"/>
              <a:t>简单的抽取</a:t>
            </a:r>
            <a:endParaRPr lang="en-US" altLang="zh-CN" sz="2000" dirty="0" smtClean="0"/>
          </a:p>
        </p:txBody>
      </p:sp>
      <p:sp>
        <p:nvSpPr>
          <p:cNvPr id="15" name="矩形 14"/>
          <p:cNvSpPr/>
          <p:nvPr/>
        </p:nvSpPr>
        <p:spPr>
          <a:xfrm>
            <a:off x="5849246" y="3611056"/>
            <a:ext cx="2954656"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接口模块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6" name="矩形 15"/>
          <p:cNvSpPr/>
          <p:nvPr/>
        </p:nvSpPr>
        <p:spPr>
          <a:xfrm>
            <a:off x="5636695" y="2494214"/>
            <a:ext cx="4339651"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公共方法模块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TextBox 16"/>
          <p:cNvSpPr txBox="1"/>
          <p:nvPr/>
        </p:nvSpPr>
        <p:spPr>
          <a:xfrm>
            <a:off x="3019566" y="3141259"/>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a:t>
            </a:r>
            <a:r>
              <a:rPr lang="zh-CN" altLang="en-US" dirty="0" smtClean="0"/>
              <a:t>接口 </a:t>
            </a:r>
            <a:r>
              <a:rPr lang="en-US" altLang="zh-CN" dirty="0" smtClean="0"/>
              <a:t>$</a:t>
            </a:r>
            <a:r>
              <a:rPr lang="en-US" altLang="zh-CN" dirty="0" err="1" smtClean="0"/>
              <a:t>api.c</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sp>
        <p:nvSpPr>
          <p:cNvPr id="18" name="TextBox 17"/>
          <p:cNvSpPr txBox="1"/>
          <p:nvPr/>
        </p:nvSpPr>
        <p:spPr>
          <a:xfrm>
            <a:off x="2939954" y="4753970"/>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a:t>
            </a:r>
            <a:r>
              <a:rPr lang="zh-CN" altLang="en-US" dirty="0" smtClean="0"/>
              <a:t>接口 </a:t>
            </a:r>
            <a:r>
              <a:rPr lang="en-US" altLang="zh-CN" dirty="0" smtClean="0"/>
              <a:t>$</a:t>
            </a:r>
            <a:r>
              <a:rPr lang="en-US" altLang="zh-CN" dirty="0" err="1" smtClean="0"/>
              <a:t>api.d</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cxnSp>
        <p:nvCxnSpPr>
          <p:cNvPr id="20" name="直接箭头连接符 19"/>
          <p:cNvCxnSpPr/>
          <p:nvPr/>
        </p:nvCxnSpPr>
        <p:spPr>
          <a:xfrm flipV="1">
            <a:off x="2661313" y="2210937"/>
            <a:ext cx="545911" cy="109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838734" y="3534770"/>
            <a:ext cx="532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3"/>
          </p:cNvCxnSpPr>
          <p:nvPr/>
        </p:nvCxnSpPr>
        <p:spPr>
          <a:xfrm flipV="1">
            <a:off x="2658983" y="5063319"/>
            <a:ext cx="698366" cy="21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885899" y="1897039"/>
            <a:ext cx="818865" cy="818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13194" y="2224585"/>
            <a:ext cx="791570" cy="66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5076967" y="3057099"/>
            <a:ext cx="791570" cy="300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5076967" y="3220872"/>
            <a:ext cx="832514" cy="38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967785" y="3330054"/>
            <a:ext cx="859809" cy="1610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981433" y="3330054"/>
            <a:ext cx="968991" cy="1897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5" idx="1"/>
          </p:cNvCxnSpPr>
          <p:nvPr/>
        </p:nvCxnSpPr>
        <p:spPr>
          <a:xfrm>
            <a:off x="4804012" y="2552131"/>
            <a:ext cx="1045234" cy="1520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981433" y="3957851"/>
            <a:ext cx="928048" cy="177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995081" y="4148919"/>
            <a:ext cx="928047" cy="137842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25736" y="4767617"/>
            <a:ext cx="5866264" cy="1631216"/>
          </a:xfrm>
          <a:prstGeom prst="rect">
            <a:avLst/>
          </a:prstGeom>
          <a:noFill/>
        </p:spPr>
        <p:txBody>
          <a:bodyPr wrap="square" rtlCol="0">
            <a:spAutoFit/>
          </a:bodyPr>
          <a:lstStyle/>
          <a:p>
            <a:r>
              <a:rPr lang="zh-CN" altLang="en-US" sz="2000" dirty="0" smtClean="0"/>
              <a:t>再次基础上可以玩出更多花样</a:t>
            </a:r>
            <a:endParaRPr lang="en-US" altLang="zh-CN" sz="2000" dirty="0" smtClean="0"/>
          </a:p>
          <a:p>
            <a:r>
              <a:rPr lang="en-US" altLang="zh-CN" sz="2000" dirty="0" smtClean="0"/>
              <a:t>-- </a:t>
            </a:r>
            <a:r>
              <a:rPr lang="zh-CN" altLang="en-US" sz="2000" dirty="0" smtClean="0"/>
              <a:t>挂载</a:t>
            </a:r>
            <a:r>
              <a:rPr lang="en-US" altLang="zh-CN" sz="2000" dirty="0" err="1" smtClean="0"/>
              <a:t>vue</a:t>
            </a:r>
            <a:r>
              <a:rPr lang="zh-CN" altLang="en-US" sz="2000" dirty="0" smtClean="0"/>
              <a:t>核心 </a:t>
            </a:r>
            <a:r>
              <a:rPr lang="en-US" altLang="zh-CN" sz="2000" dirty="0" smtClean="0"/>
              <a:t>(</a:t>
            </a:r>
            <a:r>
              <a:rPr lang="en-US" altLang="zh-CN" sz="2000" dirty="0" err="1" smtClean="0"/>
              <a:t>this.$api.xxx</a:t>
            </a:r>
            <a:r>
              <a:rPr lang="en-US" altLang="zh-CN" sz="2000" dirty="0" smtClean="0"/>
              <a:t> </a:t>
            </a:r>
            <a:r>
              <a:rPr lang="zh-CN" altLang="en-US" sz="2000" dirty="0" smtClean="0"/>
              <a:t>和 </a:t>
            </a:r>
            <a:r>
              <a:rPr lang="en-US" altLang="zh-CN" sz="2000" dirty="0" err="1" smtClean="0"/>
              <a:t>this.$util.xxx</a:t>
            </a:r>
            <a:r>
              <a:rPr lang="en-US" altLang="zh-CN" sz="2000" dirty="0" smtClean="0"/>
              <a:t>)</a:t>
            </a:r>
          </a:p>
          <a:p>
            <a:r>
              <a:rPr lang="en-US" altLang="zh-CN" sz="2000" dirty="0" smtClean="0"/>
              <a:t>-- </a:t>
            </a:r>
            <a:r>
              <a:rPr lang="zh-CN" altLang="en-US" sz="2000" dirty="0" smtClean="0"/>
              <a:t>接口提前处理数据格式</a:t>
            </a:r>
            <a:endParaRPr lang="en-US" altLang="zh-CN" sz="2000" dirty="0" smtClean="0"/>
          </a:p>
          <a:p>
            <a:r>
              <a:rPr lang="en-US" altLang="zh-CN" sz="2000" dirty="0" smtClean="0"/>
              <a:t>-- </a:t>
            </a:r>
            <a:r>
              <a:rPr lang="zh-CN" altLang="en-US" sz="2000" dirty="0" smtClean="0"/>
              <a:t>接口负责转换前端参数为后台要求格式</a:t>
            </a:r>
            <a:endParaRPr lang="en-US" altLang="zh-CN" sz="2000" dirty="0" smtClean="0"/>
          </a:p>
          <a:p>
            <a:r>
              <a:rPr lang="en-US" altLang="zh-CN" sz="2000" dirty="0" smtClean="0"/>
              <a:t>-- </a:t>
            </a:r>
            <a:r>
              <a:rPr lang="zh-CN" altLang="en-US" sz="2000" dirty="0" smtClean="0"/>
              <a:t>提示信息框统一换样式</a:t>
            </a:r>
            <a:endParaRPr lang="en-US" altLang="zh-CN" sz="2000" dirty="0" smtClean="0"/>
          </a:p>
        </p:txBody>
      </p:sp>
      <p:cxnSp>
        <p:nvCxnSpPr>
          <p:cNvPr id="53" name="直接连接符 52"/>
          <p:cNvCxnSpPr/>
          <p:nvPr/>
        </p:nvCxnSpPr>
        <p:spPr>
          <a:xfrm>
            <a:off x="4490113" y="2770496"/>
            <a:ext cx="1473959" cy="1378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640239" y="4203510"/>
            <a:ext cx="14603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4585648" y="4312693"/>
            <a:ext cx="1473958" cy="1514901"/>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7653_1"/>
  <p:tag name="KSO_WM_TEMPLATE_CATEGORY" val="custom"/>
  <p:tag name="KSO_WM_TEMPLATE_INDEX" val="20180575"/>
  <p:tag name="KSO_WM_TEMPLATE_SUBCATEGORY" val="0"/>
  <p:tag name="KSO_WM_TEMPLATE_THUMBS_INDEX" val="1、5、6、12、13、18、24、28、29、32"/>
  <p:tag name="KSO_WM_TEMPLATE_TOPIC_ID" val="2869567"/>
  <p:tag name="KSO_WM_TEMPLATE_OUTLINE_ID" val="6"/>
  <p:tag name="KSO_WM_TEMPLATE_SCENE_ID" val="1"/>
  <p:tag name="KSO_WM_TEMPLATE_JOB_ID" val="6"/>
  <p:tag name="KSO_WM_TEMPLATE_TOPIC_DEFAULT" val="0"/>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ID" val="custom2020467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677"/>
  <p:tag name="KSO_WM_SLIDE_LAYOUT" val="a_b"/>
  <p:tag name="KSO_WM_SLIDE_LAYOUT_CNT" val="1_1"/>
  <p:tag name="KSO_WM_TEMPLATE_MASTER_THUMB_INDEX" val="12"/>
  <p:tag name="KSO_WM_TEMPLATE_THUMBS_INDEX" val="1、4、7、8、9、12、17、20、25、26、27"/>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677"/>
  <p:tag name="KSO_WM_UNIT_ID" val="custom20204677_1*i*1"/>
  <p:tag name="KSO_WM_UNIT_TYPE" val="i"/>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大数据时代"/>
  <p:tag name="KSO_WM_TEMPLATE_CATEGORY" val="custom"/>
  <p:tag name="KSO_WM_TEMPLATE_INDEX" val="20204677"/>
  <p:tag name="KSO_WM_UNIT_ID" val="custom20204677_1*a*1"/>
  <p:tag name="KSO_WM_UNIT_ISNUMDGMTITLE" val="0"/>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TEMPLATE_CATEGORY" val="custom"/>
  <p:tag name="KSO_WM_TEMPLATE_INDEX" val="20204677"/>
  <p:tag name="KSO_WM_UNIT_ID" val="custom20204677_1*b*1"/>
  <p:tag name="KSO_WM_UNIT_ISNUMDGMTITLE" val="0"/>
</p:tagLst>
</file>

<file path=ppt/tags/tag234.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3"/>
  <p:tag name="KSO_WM_SLIDE_INDEX" val="8"/>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180575"/>
  <p:tag name="KSO_WM_SLIDE_ID" val="custom20180575_8"/>
  <p:tag name="KSO_WM_COMBINE_RELATE_SLIDE_ID" val="diagram20170661_3"/>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a"/>
  <p:tag name="KSO_WM_UNIT_INDEX" val="1"/>
  <p:tag name="KSO_WM_UNIT_LAYERLEVEL" val="1"/>
  <p:tag name="KSO_WM_UNIT_ISCONTENTSTITLE" val="1"/>
  <p:tag name="KSO_WM_UNIT_VALUE" val="8"/>
  <p:tag name="KSO_WM_UNIT_HIGHLIGHT" val="0"/>
  <p:tag name="KSO_WM_UNIT_COMPATIBLE" val="0"/>
  <p:tag name="KSO_WM_DIAGRAM_GROUP_CODE" val="l1-1"/>
  <p:tag name="KSO_WM_UNIT_ID" val="custom20180575_8*a*1"/>
  <p:tag name="KSO_WM_UNIT_PRESET_TEXT" val="目    录"/>
  <p:tag name="KSO_WM_UNIT_NOCLEAR" val="0"/>
  <p:tag name="KSO_WM_UNIT_DIAGRAM_ISNUMVISUAL" val="0"/>
  <p:tag name="KSO_WM_UNIT_DIAGRAM_ISREFERUNIT" val="0"/>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2"/>
  <p:tag name="KSO_WM_UNIT_LAYERLEVEL" val="1_1_1"/>
  <p:tag name="KSO_WM_DIAGRAM_GROUP_CODE" val="l1-1"/>
  <p:tag name="KSO_WM_UNIT_ID" val="custom20180575_8*l_h_i*1_2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2"/>
  <p:tag name="KSO_WM_UNIT_LAYERLEVEL" val="1_1_1"/>
  <p:tag name="KSO_WM_DIAGRAM_GROUP_CODE" val="l1-1"/>
  <p:tag name="KSO_WM_UNIT_ID" val="custom20180575_8*l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3_1"/>
  <p:tag name="KSO_WM_UNIT_LAYERLEVEL" val="1_1_1"/>
  <p:tag name="KSO_WM_UNIT_VALUE" val="11"/>
  <p:tag name="KSO_WM_UNIT_HIGHLIGHT" val="0"/>
  <p:tag name="KSO_WM_UNIT_COMPATIBLE" val="0"/>
  <p:tag name="KSO_WM_DIAGRAM_GROUP_CODE" val="l1-1"/>
  <p:tag name="KSO_WM_UNIT_ID" val="custom20180575_8*l_h_f*1_3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9.xml><?xml version="1.0" encoding="utf-8"?>
<p:tagLst xmlns:a="http://schemas.openxmlformats.org/drawingml/2006/main" xmlns:r="http://schemas.openxmlformats.org/officeDocument/2006/relationships" xmlns:p="http://schemas.openxmlformats.org/presentationml/2006/main">
  <p:tag name="KSO_WM_DIAGRAM_GROUP_CODE" val="l1-1"/>
  <p:tag name="KSO_WM_TAG_VERSION" val="1.0"/>
  <p:tag name="KSO_WM_BEAUTIFY_FLAG" val="#wm#"/>
  <p:tag name="KSO_WM_UNIT_TYPE" val="i"/>
  <p:tag name="KSO_WM_UNIT_ID" val="custom20180575_8*i*10"/>
  <p:tag name="KSO_WM_TEMPLATE_CATEGORY" val="custom"/>
  <p:tag name="KSO_WM_TEMPLATE_INDEX" val="20180575"/>
  <p:tag name="KSO_WM_UNIT_INDEX" val="10"/>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3"/>
  <p:tag name="KSO_WM_SLIDE_INDEX" val="8"/>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180575"/>
  <p:tag name="KSO_WM_SLIDE_ID" val="custom20180575_8"/>
  <p:tag name="KSO_WM_COMBINE_RELATE_SLIDE_ID" val="diagram20170661_3"/>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a"/>
  <p:tag name="KSO_WM_UNIT_INDEX" val="1"/>
  <p:tag name="KSO_WM_UNIT_LAYERLEVEL" val="1"/>
  <p:tag name="KSO_WM_UNIT_ISCONTENTSTITLE" val="1"/>
  <p:tag name="KSO_WM_UNIT_VALUE" val="8"/>
  <p:tag name="KSO_WM_UNIT_HIGHLIGHT" val="0"/>
  <p:tag name="KSO_WM_UNIT_COMPATIBLE" val="0"/>
  <p:tag name="KSO_WM_DIAGRAM_GROUP_CODE" val="l1-1"/>
  <p:tag name="KSO_WM_UNIT_ID" val="custom20180575_8*a*1"/>
  <p:tag name="KSO_WM_UNIT_PRESET_TEXT" val="目    录"/>
  <p:tag name="KSO_WM_UNIT_NOCLEAR" val="0"/>
  <p:tag name="KSO_WM_UNIT_DIAGRAM_ISNUMVISUAL" val="0"/>
  <p:tag name="KSO_WM_UNIT_DIAGRAM_ISREFERUNIT" val="0"/>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1"/>
  <p:tag name="KSO_WM_UNIT_LAYERLEVEL" val="1_1_1"/>
  <p:tag name="KSO_WM_DIAGRAM_GROUP_CODE" val="l1-1"/>
  <p:tag name="KSO_WM_UNIT_ID" val="custom20180575_8*l_h_i*1_2_1"/>
  <p:tag name="KSO_WM_UNIT_HIGHLIGHT" val="0"/>
  <p:tag name="KSO_WM_UNIT_COMPATIBLE" val="0"/>
  <p:tag name="KSO_WM_UNIT_DIAGRAM_ISNUMVISUAL" val="0"/>
  <p:tag name="KSO_WM_UNIT_DIAGRAM_ISREFERUNIT" val="0"/>
  <p:tag name="KSO_WM_UNIT_FILL_FORE_SCHEMECOLOR_INDEX" val="13"/>
  <p:tag name="KSO_WM_UNIT_FILL_TYPE" val="1"/>
  <p:tag name="KSO_WM_UNIT_TEXT_FILL_FORE_SCHEMECOLOR_INDEX" val="14"/>
  <p:tag name="KSO_WM_UNIT_TEXT_FILL_TYPE" val="1"/>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2"/>
  <p:tag name="KSO_WM_UNIT_LAYERLEVEL" val="1_1_1"/>
  <p:tag name="KSO_WM_DIAGRAM_GROUP_CODE" val="l1-1"/>
  <p:tag name="KSO_WM_UNIT_ID" val="custom20180575_8*l_h_i*1_2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2_1"/>
  <p:tag name="KSO_WM_UNIT_LAYERLEVEL" val="1_1_1"/>
  <p:tag name="KSO_WM_UNIT_VALUE" val="11"/>
  <p:tag name="KSO_WM_UNIT_HIGHLIGHT" val="0"/>
  <p:tag name="KSO_WM_UNIT_COMPATIBLE" val="0"/>
  <p:tag name="KSO_WM_DIAGRAM_GROUP_CODE" val="l1-1"/>
  <p:tag name="KSO_WM_UNIT_ID" val="custom20180575_8*l_h_f*1_2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1"/>
  <p:tag name="KSO_WM_UNIT_LAYERLEVEL" val="1_1_1"/>
  <p:tag name="KSO_WM_DIAGRAM_GROUP_CODE" val="l1-1"/>
  <p:tag name="KSO_WM_UNIT_ID" val="custom20180575_8*l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2"/>
  <p:tag name="KSO_WM_UNIT_LAYERLEVEL" val="1_1_1"/>
  <p:tag name="KSO_WM_DIAGRAM_GROUP_CODE" val="l1-1"/>
  <p:tag name="KSO_WM_UNIT_ID" val="custom20180575_8*l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3_1"/>
  <p:tag name="KSO_WM_UNIT_LAYERLEVEL" val="1_1_1"/>
  <p:tag name="KSO_WM_UNIT_VALUE" val="11"/>
  <p:tag name="KSO_WM_UNIT_HIGHLIGHT" val="0"/>
  <p:tag name="KSO_WM_UNIT_COMPATIBLE" val="0"/>
  <p:tag name="KSO_WM_DIAGRAM_GROUP_CODE" val="l1-1"/>
  <p:tag name="KSO_WM_UNIT_ID" val="custom20180575_8*l_h_f*1_3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1"/>
  <p:tag name="KSO_WM_UNIT_LAYERLEVEL" val="1_1_1"/>
  <p:tag name="KSO_WM_DIAGRAM_GROUP_CODE" val="l1-1"/>
  <p:tag name="KSO_WM_UNIT_ID" val="custom20180575_8*l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2"/>
  <p:tag name="KSO_WM_UNIT_LAYERLEVEL" val="1_1_1"/>
  <p:tag name="KSO_WM_DIAGRAM_GROUP_CODE" val="l1-1"/>
  <p:tag name="KSO_WM_UNIT_ID" val="custom20180575_8*l_h_i*1_1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1_1"/>
  <p:tag name="KSO_WM_UNIT_LAYERLEVEL" val="1_1_1"/>
  <p:tag name="KSO_WM_UNIT_VALUE" val="11"/>
  <p:tag name="KSO_WM_UNIT_HIGHLIGHT" val="0"/>
  <p:tag name="KSO_WM_UNIT_COMPATIBLE" val="0"/>
  <p:tag name="KSO_WM_DIAGRAM_GROUP_CODE" val="l1-1"/>
  <p:tag name="KSO_WM_UNIT_ID" val="custom20180575_8*l_h_f*1_1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DIAGRAM_GROUP_CODE" val="l1-1"/>
  <p:tag name="KSO_WM_TAG_VERSION" val="1.0"/>
  <p:tag name="KSO_WM_BEAUTIFY_FLAG" val="#wm#"/>
  <p:tag name="KSO_WM_UNIT_TYPE" val="i"/>
  <p:tag name="KSO_WM_UNIT_ID" val="custom20180575_8*i*10"/>
  <p:tag name="KSO_WM_TEMPLATE_CATEGORY" val="custom"/>
  <p:tag name="KSO_WM_TEMPLATE_INDEX" val="20180575"/>
  <p:tag name="KSO_WM_UNIT_INDEX" val="10"/>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52.xml><?xml version="1.0" encoding="utf-8"?>
<p:tagLst xmlns:a="http://schemas.openxmlformats.org/drawingml/2006/main" xmlns:r="http://schemas.openxmlformats.org/officeDocument/2006/relationships"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677"/>
  <p:tag name="KSO_WM_SLIDE_ID" val="custom20204677_4"/>
</p:tagLst>
</file>

<file path=ppt/tags/tag281.xml><?xml version="1.0" encoding="utf-8"?>
<p:tagLst xmlns:a="http://schemas.openxmlformats.org/drawingml/2006/main" xmlns:r="http://schemas.openxmlformats.org/officeDocument/2006/relationships"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0"/>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f*1_4_1"/>
  <p:tag name="KSO_WM_UNIT_TEXT_FILL_FORE_SCHEMECOLOR_INDEX" val="13"/>
  <p:tag name="KSO_WM_UNIT_TEXT_FILL_TYPE" val="1"/>
  <p:tag name="KSO_WM_UNIT_USESOURCEFORMAT_APPLY" val="1"/>
</p:tagLst>
</file>

<file path=ppt/tags/tag283.xml><?xml version="1.0" encoding="utf-8"?>
<p:tagLst xmlns:a="http://schemas.openxmlformats.org/drawingml/2006/main" xmlns:r="http://schemas.openxmlformats.org/officeDocument/2006/relationships"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84.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2"/>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f*1_3_1"/>
  <p:tag name="KSO_WM_UNIT_TEXT_FILL_FORE_SCHEMECOLOR_INDEX" val="13"/>
  <p:tag name="KSO_WM_UNIT_TEXT_FILL_TYPE" val="1"/>
  <p:tag name="KSO_WM_UNIT_USESOURCEFORMAT_APPLY" val="1"/>
</p:tagLst>
</file>

<file path=ppt/tags/tag28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286.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4"/>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f*1_2_1"/>
  <p:tag name="KSO_WM_UNIT_TEXT_FILL_FORE_SCHEMECOLOR_INDEX" val="13"/>
  <p:tag name="KSO_WM_UNIT_TEXT_FILL_TYPE" val="1"/>
  <p:tag name="KSO_WM_UNIT_USESOURCEFORMAT_APPLY" val="1"/>
</p:tagLst>
</file>

<file path=ppt/tags/tag287.xml><?xml version="1.0" encoding="utf-8"?>
<p:tagLst xmlns:a="http://schemas.openxmlformats.org/drawingml/2006/main" xmlns:r="http://schemas.openxmlformats.org/officeDocument/2006/relationships"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COLOR_SCHEME_SHAPE_ID" val="16"/>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f*1_1_1"/>
  <p:tag name="KSO_WM_UNIT_TEXT_FILL_FORE_SCHEMECOLOR_INDEX" val="13"/>
  <p:tag name="KSO_WM_UNIT_TEXT_FILL_TYPE" val="1"/>
  <p:tag name="KSO_WM_UNIT_USESOURCEFORMAT_APPLY" val="1"/>
</p:tagLst>
</file>

<file path=ppt/tags/tag289.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677"/>
  <p:tag name="KSO_WM_UNIT_ID" val="custom20204677_4*a*1"/>
  <p:tag name="KSO_WM_UNIT_ISNUMDGMTITLE" val="0"/>
  <p:tag name="KSO_WM_UNIT_TEXT_FILL_FORE_SCHEMECOLOR_INDEX" val="13"/>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TEXT_FILL_FORE_SCHEMECOLOR_INDEX" val="14"/>
  <p:tag name="KSO_WM_UNIT_TEXT_FILL_TYPE" val="1"/>
  <p:tag name="KSO_WM_UNIT_USESOURCEFORMAT_APPLY" val="1"/>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TEXT_FILL_FORE_SCHEMECOLOR_INDEX" val="14"/>
  <p:tag name="KSO_WM_UNIT_TEXT_FILL_TYPE" val="1"/>
  <p:tag name="KSO_WM_UNIT_USESOURCEFORMAT_APPLY" val="1"/>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TEXT_FILL_FORE_SCHEMECOLOR_INDEX" val="14"/>
  <p:tag name="KSO_WM_UNIT_TEXT_FILL_TYPE" val="1"/>
  <p:tag name="KSO_WM_UNIT_USESOURCEFORMAT_APPLY" val="1"/>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TEXT_FILL_FORE_SCHEMECOLOR_INDEX" val="14"/>
  <p:tag name="KSO_WM_UNIT_TEXT_FILL_TYPE" val="1"/>
  <p:tag name="KSO_WM_UNIT_USESOURCEFORMAT_APPLY" val="1"/>
</p:tagLst>
</file>

<file path=ppt/tags/tag294.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29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297.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677"/>
  <p:tag name="KSO_WM_UNIT_ID" val="custom20204677_9*i*4"/>
  <p:tag name="KSO_WM_UNIT_TYPE" val="i"/>
  <p:tag name="KSO_WM_UNIT_INDEX" val="4"/>
</p:tagLst>
</file>

<file path=ppt/tags/tag3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BLOCK" val="0"/>
  <p:tag name="KSO_WM_UNIT_SM_LIMIT_TYPE" val="1"/>
  <p:tag name="KSO_WM_TEMPLATE_CATEGORY" val="custom"/>
  <p:tag name="KSO_WM_TEMPLATE_INDEX" val="20204677"/>
  <p:tag name="KSO_WM_UNIT_ID" val="custom20204677_9*f*1"/>
</p:tagLst>
</file>

<file path=ppt/tags/tag3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303.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3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30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15"/>
  <p:tag name="KSO_WM_SLIDE_SIZE" val="960*491"/>
  <p:tag name="KSO_WM_SLIDE_POSITION" val="0*0"/>
  <p:tag name="KSO_WM_TAG_VERSION" val="1.0"/>
  <p:tag name="KSO_WM_BEAUTIFY_FLAG" val="#wm#"/>
  <p:tag name="KSO_WM_SLIDE_LAYOUT" val="d_f_i"/>
  <p:tag name="KSO_WM_SLIDE_LAYOUT_CNT" val="2_1_1"/>
  <p:tag name="KSO_WM_SLIDE_LAYOUT_INFO" val="{&quot;direction&quot;:1,&quot;horizontalAlign&quot;:-1,&quot;verticalAlign&quot;:-1,&quot;type&quot;:1,&quot;diagramDirection&quot;:0,&quot;canSetOverLayout&quot;:0,&quot;isOverLayout&quot;:0,&quot;normalSize&quot;:{&quot;size1&quot;:49.8},&quot;minSize&quot;:{&quot;size1&quot;:49.8},&quot;maxSize&quot;:{&quot;size1&quot;:69.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topBottom&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normalSize&quot;:{&quot;size1&quot;:66.7},&quot;minSize&quot;:{&quot;size1&quot;:54.7},&quot;maxSize&quot;:{&quot;size1&quot;:66.7},&quot;edge&quot;:{&quot;left&quot;:true,&quot;top&quot;:true,&quot;right&quot;:false,&quot;bottom&quot;:true},&quot;subLayout&quot;:[{&quot;direction&quot;:0,&quot;horizontalAlign&quot;:2,&quot;verticalAlign&quot;:2,&quot;type&quot;:1,&quot;diagramDirection&quot;:0,&quot;canSetOverLayout&quot;:0,&quot;isOverLayout&quot;:0,&quot;margin&quot;:{&quot;left&quot;:1.69,&quot;top&quot;:1.69,&quot;right&quot;:0.784,&quot;bottom&quot;:0.614},&quot;edge&quot;:{&quot;left&quot;:true,&quot;top&quot;:true,&quot;right&quot;:false,&quot;bottom&quot;:false}},{&quot;direction&quot;:0,&quot;horizontalAlign&quot;:-1,&quot;verticalAlign&quot;:-1,&quot;type&quot;:0,&quot;diagramDirection&quot;:0,&quot;canSetOverLayout&quot;:0,&quot;isOverLayout&quot;:0,&quot;margin&quot;:{&quot;left&quot;:1.69,&quot;top&quot;:0.026,&quot;right&quot;:0.784,&quot;bottom&quot;:1.695},&quot;edge&quot;:{&quot;left&quot;:true,&quot;top&quot;:false,&quot;right&quot;:false,&quot;bottom&quot;:true}}]},{&quot;direction&quot;:0,&quot;horizontalAlign&quot;:0,&quot;verticalAlign&quot;:0,&quot;type&quot;:1,&quot;diagramDirection&quot;:0,&quot;canSetOverLayout&quot;:0,&quot;isOverLayout&quot;:0,&quot;margin&quot;:{&quot;left&quot;:0.026,&quot;top&quot;:1.69,&quot;right&quot;:1.69,&quot;bottom&quot;:1.69},&quot;edge&quot;:{&quot;left&quot;:false,&quot;top&quot;:true,&quot;right&quot;:true,&quot;bottom&quot;:true}}]}"/>
  <p:tag name="KSO_WM_SLIDE_BACKGROUND" val="[&quot;general&quot;,&quot;topBottom&quot;]"/>
  <p:tag name="KSO_WM_SLIDE_RATIO" val="1.777778"/>
  <p:tag name="KSO_WM_TEMPLATE_MASTER_TYPE" val="1"/>
  <p:tag name="KSO_WM_TEMPLATE_COLOR_TYPE" val="1"/>
  <p:tag name="KSO_WM_TEMPLATE_CATEGORY" val="custom"/>
  <p:tag name="KSO_WM_TEMPLATE_INDEX" val="20204677"/>
  <p:tag name="KSO_WM_SLIDE_ID" val="custom20204677_15"/>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SUBTYPE" val="h"/>
  <p:tag name="KSO_WM_TEMPLATE_CATEGORY" val="custom"/>
  <p:tag name="KSO_WM_TEMPLATE_INDEX" val="20204677"/>
  <p:tag name="KSO_WM_UNIT_ID" val="custom20204677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5*i*1"/>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5*i*2"/>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10;为了最终演示发布的良好效果，请尽量言简意赅的阐述观点；根据需要可酌情增减文字，以便观者可以准确理解您所传达的信息。"/>
  <p:tag name="KSO_WM_UNIT_VALUE" val="78"/>
  <p:tag name="KSO_WM_UNIT_TYPE" val="f"/>
  <p:tag name="KSO_WM_UNIT_INDEX" val="1"/>
  <p:tag name="KSO_WM_UNIT_DEFAULT_FONT" val="14;16;2"/>
  <p:tag name="KSO_WM_UNIT_BLOCK" val="0"/>
  <p:tag name="KSO_WM_TEMPLATE_CATEGORY" val="custom"/>
  <p:tag name="KSO_WM_TEMPLATE_INDEX" val="20204677"/>
  <p:tag name="KSO_WM_UNIT_ID" val="custom20204677_15*f*1"/>
</p:tagLst>
</file>

<file path=ppt/tags/tag314.xml><?xml version="1.0" encoding="utf-8"?>
<p:tagLst xmlns:a="http://schemas.openxmlformats.org/drawingml/2006/main" xmlns:r="http://schemas.openxmlformats.org/officeDocument/2006/relationships"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3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342.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4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45.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4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5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5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57.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5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5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61.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62.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63.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64.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6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6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69.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7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73.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74.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75.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76.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7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7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7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81.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85.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86.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87.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88.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8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9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92.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93.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9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9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9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97.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98.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99.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40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40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40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40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405.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40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77"/>
</p:tagLst>
</file>

<file path=ppt/tags/tag409.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13.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14.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18.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19.xml><?xml version="1.0" encoding="utf-8"?>
<p:tagLst xmlns:a="http://schemas.openxmlformats.org/drawingml/2006/main" xmlns:r="http://schemas.openxmlformats.org/officeDocument/2006/relationships"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22.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16"/>
  <p:tag name="KSO_WM_TAG_VERSION" val="1.0"/>
  <p:tag name="KSO_WM_BEAUTIFY_FLAG" val="#wm#"/>
  <p:tag name="KSO_WM_SLIDE_LAYOUT" val="a_d_i_k"/>
  <p:tag name="KSO_WM_SLIDE_LAYOUT_CNT" val="1_1_1_1"/>
  <p:tag name="KSO_WM_SLIDE_TYPE" val="text"/>
  <p:tag name="KSO_WM_SLIDE_SUBTYPE" val="picTxt"/>
  <p:tag name="KSO_WM_SLIDE_SIZE" val="960*540"/>
  <p:tag name="KSO_WM_SLIDE_POSITION" val="0*0"/>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belt&quot;,&quot;leftRight&quot;]"/>
  <p:tag name="KSO_WM_SLIDE_RATIO" val="1.777778"/>
  <p:tag name="KSO_WM_TEMPLATE_MASTER_TYPE" val="1"/>
  <p:tag name="KSO_WM_TEMPLATE_COLOR_TYPE" val="1"/>
  <p:tag name="KSO_WM_TEMPLATE_CATEGORY" val="custom"/>
  <p:tag name="KSO_WM_TEMPLATE_INDEX" val="20204677"/>
  <p:tag name="KSO_WM_SLIDE_ID" val="custom20204677_16"/>
</p:tagLst>
</file>

<file path=ppt/tags/tag423.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SUBTYPE" val="h"/>
  <p:tag name="KSO_WM_TEMPLATE_CATEGORY" val="custom"/>
  <p:tag name="KSO_WM_TEMPLATE_INDEX" val="20204677"/>
  <p:tag name="KSO_WM_UNIT_ID" val="custom20204677_16*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SLIDE_BACKGROUND_TYPE" val="bel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6*i*1"/>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SLIDE_BACKGROUND_TYPE" val="belt"/>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6*i*2"/>
  <p:tag name="KSO_WM_UNIT_LAYERLEVEL" val="1"/>
  <p:tag name="KSO_WM_TAG_VERSION" val="1.0"/>
  <p:tag name="KSO_WM_BEAUTIFY_FLAG" val="#wm#"/>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10;添加大标题内容"/>
  <p:tag name="KSO_WM_UNIT_NOCLEAR" val="0"/>
  <p:tag name="KSO_WM_UNIT_VALUE" val="3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16*a*1"/>
  <p:tag name="KSO_WM_UNIT_ISNUMDGMTITLE" val="0"/>
</p:tagLst>
</file>

<file path=ppt/tags/tag427.xml><?xml version="1.0" encoding="utf-8"?>
<p:tagLst xmlns:a="http://schemas.openxmlformats.org/drawingml/2006/main" xmlns:r="http://schemas.openxmlformats.org/officeDocument/2006/relationships" xmlns:p="http://schemas.openxmlformats.org/presentationml/2006/main">
  <p:tag name="REFSHAPE" val="367451884"/>
  <p:tag name="KSO_WM_UNIT_PLACING_PICTURE_USER_VIEWPORT" val="{&quot;height&quot;:3390,&quot;width&quot;:4350}"/>
</p:tagLst>
</file>

<file path=ppt/tags/tag428.xml><?xml version="1.0" encoding="utf-8"?>
<p:tagLst xmlns:a="http://schemas.openxmlformats.org/drawingml/2006/main" xmlns:r="http://schemas.openxmlformats.org/officeDocument/2006/relationships"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4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45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77"/>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REFSHAPE" val="1159480564"/>
  <p:tag name="KSO_WM_UNIT_PLACING_PICTURE_USER_VIEWPORT" val="{&quot;height&quot;:3630,&quot;width&quot;:7935}"/>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77"/>
</p:tagLst>
</file>

<file path=ppt/tags/tag462.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46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6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465.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46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6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77"/>
</p:tagLst>
</file>

<file path=ppt/tags/tag4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471.xml><?xml version="1.0" encoding="utf-8"?>
<p:tagLst xmlns:a="http://schemas.openxmlformats.org/drawingml/2006/main" xmlns:r="http://schemas.openxmlformats.org/officeDocument/2006/relationships"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leftRight&quot;]"/>
  <p:tag name="KSO_WM_SLIDE_RATIO" val="1.777778"/>
  <p:tag name="KSO_WM_TEMPLATE_SUBCATEGORY" val="0"/>
  <p:tag name="KSO_WM_SLIDE_TYPE" val="text"/>
  <p:tag name="KSO_WM_SLIDE_SUBTYPE" val="diag"/>
  <p:tag name="KSO_WM_SLIDE_ITEM_CNT" val="3"/>
  <p:tag name="KSO_WM_SLIDE_INDEX" val="19"/>
  <p:tag name="KSO_WM_SLIDE_SIZE" val="480.54*373.319"/>
  <p:tag name="KSO_WM_SLIDE_POSITION" val="393.658*87.9011"/>
  <p:tag name="KSO_WM_DIAGRAM_GROUP_CODE" val="l1-2"/>
  <p:tag name="KSO_WM_SLIDE_DIAGTYPE" val="l"/>
  <p:tag name="KSO_WM_TAG_VERSION" val="1.0"/>
  <p:tag name="KSO_WM_BEAUTIFY_FLAG" val="#wm#"/>
  <p:tag name="KSO_WM_SLIDE_LAYOUT" val="a_f_i_k_l"/>
  <p:tag name="KSO_WM_SLIDE_LAYOUT_CNT" val="1_1_1_1_1"/>
  <p:tag name="KSO_WM_TEMPLATE_MASTER_TYPE" val="1"/>
  <p:tag name="KSO_WM_TEMPLATE_COLOR_TYPE" val="1"/>
  <p:tag name="KSO_WM_TEMPLATE_CATEGORY" val="custom"/>
  <p:tag name="KSO_WM_TEMPLATE_INDEX" val="20204677"/>
  <p:tag name="KSO_WM_SLIDE_ID" val="custom20204677_19"/>
</p:tagLst>
</file>

<file path=ppt/tags/tag4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SUBTYPE" val="h"/>
  <p:tag name="KSO_WM_TEMPLATE_CATEGORY" val="custom"/>
  <p:tag name="KSO_WM_TEMPLATE_INDEX" val="20204677"/>
  <p:tag name="KSO_WM_UNIT_ID" val="custom20204677_19*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47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677_19*i*1"/>
  <p:tag name="KSO_WM_UNIT_LAYERLEVEL" val="1"/>
  <p:tag name="KSO_WM_TAG_VERSION" val="1.0"/>
  <p:tag name="KSO_WM_BEAUTIFY_FLAG" val="#wm#"/>
  <p:tag name="KSO_WM_UNIT_USESOURCEFORMAT_APPLY" val="1"/>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19*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475.xml><?xml version="1.0" encoding="utf-8"?>
<p:tagLst xmlns:a="http://schemas.openxmlformats.org/drawingml/2006/main" xmlns:r="http://schemas.openxmlformats.org/officeDocument/2006/relationships"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1_1"/>
  <p:tag name="KSO_WM_UNIT_TEXT_FILL_FORE_SCHEMECOLOR_INDEX" val="13"/>
  <p:tag name="KSO_WM_UNIT_TEXT_FILL_TYPE" val="1"/>
  <p:tag name="KSO_WM_UNIT_USESOURCEFORMAT_APPLY" val="1"/>
</p:tagLst>
</file>

<file path=ppt/tags/tag47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1_1"/>
  <p:tag name="KSO_WM_UNIT_ISNUMDGMTITLE" val="0"/>
  <p:tag name="KSO_WM_UNIT_TEXT_FILL_FORE_SCHEMECOLOR_INDEX" val="13"/>
  <p:tag name="KSO_WM_UNIT_TEXT_FILL_TYPE" val="1"/>
  <p:tag name="KSO_WM_UNIT_USESOURCEFORMAT_APPLY" val="1"/>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19*l_h_i*1_2_1"/>
  <p:tag name="KSO_WM_UNIT_FILL_FORE_SCHEMECOLOR_INDEX" val="6"/>
  <p:tag name="KSO_WM_UNIT_FILL_TYPE" val="1"/>
  <p:tag name="KSO_WM_UNIT_TEXT_FILL_FORE_SCHEMECOLOR_INDEX" val="2"/>
  <p:tag name="KSO_WM_UNIT_TEXT_FILL_TYPE" val="1"/>
  <p:tag name="KSO_WM_UNIT_USESOURCEFORMAT_APPLY" val="1"/>
</p:tagLst>
</file>

<file path=ppt/tags/tag478.xml><?xml version="1.0" encoding="utf-8"?>
<p:tagLst xmlns:a="http://schemas.openxmlformats.org/drawingml/2006/main" xmlns:r="http://schemas.openxmlformats.org/officeDocument/2006/relationships"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2_1"/>
  <p:tag name="KSO_WM_UNIT_TEXT_FILL_FORE_SCHEMECOLOR_INDEX" val="13"/>
  <p:tag name="KSO_WM_UNIT_TEXT_FILL_TYPE" val="1"/>
  <p:tag name="KSO_WM_UNIT_USESOURCEFORMAT_APPLY" val="1"/>
</p:tagLst>
</file>

<file path=ppt/tags/tag47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2_1"/>
  <p:tag name="KSO_WM_UNIT_ISNUMDGMTITLE" val="0"/>
  <p:tag name="KSO_WM_UNIT_TEXT_FILL_FORE_SCHEMECOLOR_INDEX" val="13"/>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19*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481.xml><?xml version="1.0" encoding="utf-8"?>
<p:tagLst xmlns:a="http://schemas.openxmlformats.org/drawingml/2006/main" xmlns:r="http://schemas.openxmlformats.org/officeDocument/2006/relationships"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3_1"/>
  <p:tag name="KSO_WM_UNIT_TEXT_FILL_FORE_SCHEMECOLOR_INDEX" val="13"/>
  <p:tag name="KSO_WM_UNIT_TEXT_FILL_TYPE" val="1"/>
  <p:tag name="KSO_WM_UNIT_USESOURCEFORMAT_APPLY" val="1"/>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3_1"/>
  <p:tag name="KSO_WM_UNIT_ISNUMDGMTITLE" val="0"/>
  <p:tag name="KSO_WM_UNIT_TEXT_FILL_FORE_SCHEMECOLOR_INDEX" val="13"/>
  <p:tag name="KSO_WM_UNIT_TEXT_FILL_TYPE" val="1"/>
  <p:tag name="KSO_WM_UNIT_USESOURCEFORMAT_APPLY" val="1"/>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LAYERLEVEL" val="1_1"/>
  <p:tag name="KSO_WM_TAG_VERSION" val="1.0"/>
  <p:tag name="KSO_WM_BEAUTIFY_FLAG" val="#wm#"/>
  <p:tag name="KSO_WM_TEMPLATE_CATEGORY" val="custom"/>
  <p:tag name="KSO_WM_TEMPLATE_INDEX" val="20204677"/>
  <p:tag name="KSO_WM_UNIT_ID" val="custom20204677_19*l_i*1_1"/>
  <p:tag name="KSO_WM_UNIT_LINE_FORE_SCHEMECOLOR_INDEX" val="14"/>
  <p:tag name="KSO_WM_UNIT_LINE_FILL_TYPE" val="2"/>
  <p:tag name="KSO_WM_UNIT_USESOURCEFORMAT_APPLY" val="1"/>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2"/>
  <p:tag name="KSO_WM_UNIT_LAYERLEVEL" val="1_1"/>
  <p:tag name="KSO_WM_TAG_VERSION" val="1.0"/>
  <p:tag name="KSO_WM_BEAUTIFY_FLAG" val="#wm#"/>
  <p:tag name="KSO_WM_TEMPLATE_CATEGORY" val="custom"/>
  <p:tag name="KSO_WM_TEMPLATE_INDEX" val="20204677"/>
  <p:tag name="KSO_WM_UNIT_ID" val="custom20204677_19*l_i*1_2"/>
  <p:tag name="KSO_WM_UNIT_LINE_FORE_SCHEMECOLOR_INDEX" val="14"/>
  <p:tag name="KSO_WM_UNIT_LINE_FILL_TYPE" val="2"/>
  <p:tag name="KSO_WM_UNIT_USESOURCEFORMAT_APPLY" val="1"/>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27"/>
  <p:tag name="KSO_WM_TAG_VERSION" val="1.0"/>
  <p:tag name="KSO_WM_SLIDE_LAYOUT" val="a_b"/>
  <p:tag name="KSO_WM_SLIDE_LAYOUT_CNT" val="1_1"/>
  <p:tag name="KSO_WM_TEMPLATE_MASTER_TYPE" val="1"/>
  <p:tag name="KSO_WM_TEMPLATE_COLOR_TYPE" val="1"/>
  <p:tag name="KSO_WM_TEMPLATE_CATEGORY" val="custom"/>
  <p:tag name="KSO_WM_TEMPLATE_INDEX" val="20204677"/>
  <p:tag name="KSO_WM_SLIDE_ID" val="custom20204677_27"/>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聆听"/>
  <p:tag name="KSO_WM_TEMPLATE_CATEGORY" val="custom"/>
  <p:tag name="KSO_WM_TEMPLATE_INDEX" val="20204677"/>
  <p:tag name="KSO_WM_UNIT_ID" val="custom20204677_27*a*1"/>
  <p:tag name="KSO_WM_UNIT_ISNUMDGMTITLE" val="0"/>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681"/>
  <p:tag name="KSO_WM_TEMPLATE_SUBCATEGORY" val="0"/>
  <p:tag name="KSO_WM_TEMPLATE_MASTER_TYPE" val="1"/>
  <p:tag name="KSO_WM_TEMPLATE_COLOR_TYPE" val="1"/>
  <p:tag name="KSO_WM_TEMPLATE_MASTER_THUMB_INDEX" val="12"/>
  <p:tag name="KSO_WM_TEMPLATE_THUMBS_INDEX" val="1、4、7、8、9、12、17、23、26、31、34、37、3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586">
      <a:dk1>
        <a:srgbClr val="000000"/>
      </a:dk1>
      <a:lt1>
        <a:srgbClr val="FFFFFF"/>
      </a:lt1>
      <a:dk2>
        <a:srgbClr val="F3F3F3"/>
      </a:dk2>
      <a:lt2>
        <a:srgbClr val="FFFFFF"/>
      </a:lt2>
      <a:accent1>
        <a:srgbClr val="596F86"/>
      </a:accent1>
      <a:accent2>
        <a:srgbClr val="6C647A"/>
      </a:accent2>
      <a:accent3>
        <a:srgbClr val="835F74"/>
      </a:accent3>
      <a:accent4>
        <a:srgbClr val="995169"/>
      </a:accent4>
      <a:accent5>
        <a:srgbClr val="CD6981"/>
      </a:accent5>
      <a:accent6>
        <a:srgbClr val="E75E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rgbClr val="000000"/>
      </a:dk1>
      <a:lt1>
        <a:srgbClr val="FFFFFF"/>
      </a:lt1>
      <a:dk2>
        <a:srgbClr val="3A9C9D"/>
      </a:dk2>
      <a:lt2>
        <a:srgbClr val="E7E6E6"/>
      </a:lt2>
      <a:accent1>
        <a:srgbClr val="3A9C9D"/>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3943</Words>
  <Application>Microsoft Office PowerPoint</Application>
  <PresentationFormat>自定义</PresentationFormat>
  <Paragraphs>693</Paragraphs>
  <Slides>32</Slides>
  <Notes>30</Notes>
  <HiddenSlides>0</HiddenSlides>
  <MMClips>0</MMClips>
  <ScaleCrop>false</ScaleCrop>
  <HeadingPairs>
    <vt:vector size="4" baseType="variant">
      <vt:variant>
        <vt:lpstr>主题</vt:lpstr>
      </vt:variant>
      <vt:variant>
        <vt:i4>3</vt:i4>
      </vt:variant>
      <vt:variant>
        <vt:lpstr>幻灯片标题</vt:lpstr>
      </vt:variant>
      <vt:variant>
        <vt:i4>32</vt:i4>
      </vt:variant>
    </vt:vector>
  </HeadingPairs>
  <TitlesOfParts>
    <vt:vector size="35" baseType="lpstr">
      <vt:lpstr>Office 主题</vt:lpstr>
      <vt:lpstr>2_Office 主题​​</vt:lpstr>
      <vt:lpstr>1_Office 主题</vt:lpstr>
      <vt:lpstr>模块分离概述</vt:lpstr>
      <vt:lpstr>幻灯片 2</vt:lpstr>
      <vt:lpstr>幻灯片 3</vt:lpstr>
      <vt:lpstr>幻灯片 4</vt:lpstr>
      <vt:lpstr>幻灯片 5</vt:lpstr>
      <vt:lpstr>模块分离-更低耦合</vt:lpstr>
      <vt:lpstr>幻灯片 7</vt:lpstr>
      <vt:lpstr>幻灯片 8</vt:lpstr>
      <vt:lpstr>幻灯片 9</vt:lpstr>
      <vt:lpstr>幻灯片 10</vt:lpstr>
      <vt:lpstr>幻灯片 11</vt:lpstr>
      <vt:lpstr>模块分离-代码集中</vt:lpstr>
      <vt:lpstr>幻灯片 13</vt:lpstr>
      <vt:lpstr>幻灯片 14</vt:lpstr>
      <vt:lpstr>幻灯片 15</vt:lpstr>
      <vt:lpstr>幻灯片 16</vt:lpstr>
      <vt:lpstr>幻灯片 17</vt:lpstr>
      <vt:lpstr>模块分离-各司其职</vt:lpstr>
      <vt:lpstr>出自《韩非子·扬权》：使鸡司夜，令狸执鼠，皆用其能，上乃无事。</vt:lpstr>
      <vt:lpstr>幻灯片 20</vt:lpstr>
      <vt:lpstr>幻灯片 21</vt:lpstr>
      <vt:lpstr>幻灯片 22</vt:lpstr>
      <vt:lpstr>幻灯片 23</vt:lpstr>
      <vt:lpstr>幻灯片 24</vt:lpstr>
      <vt:lpstr>模块分离-层级明确</vt:lpstr>
      <vt:lpstr>幻灯片 26</vt:lpstr>
      <vt:lpstr>幻灯片 27</vt:lpstr>
      <vt:lpstr>幻灯片 28</vt:lpstr>
      <vt:lpstr>幻灯片 29</vt:lpstr>
      <vt:lpstr>虽说不想当将军的士兵不是好士兵， 但如果随意让士兵去制定战略不顾大局，那将军必定无人可用， 其城破国灭的结局必不远矣</vt:lpstr>
      <vt:lpstr>幻灯片 31</vt:lpstr>
      <vt:lpstr>感谢聆听</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模块分离概述</dc:title>
  <dc:creator/>
  <cp:lastModifiedBy>Administrator</cp:lastModifiedBy>
  <cp:revision>58</cp:revision>
  <dcterms:created xsi:type="dcterms:W3CDTF">2020-01-20T02:24:00Z</dcterms:created>
  <dcterms:modified xsi:type="dcterms:W3CDTF">2020-03-02T10:03:13Z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