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3" r:id="rId6"/>
    <p:sldId id="262" r:id="rId7"/>
    <p:sldId id="259" r:id="rId8"/>
    <p:sldId id="260" r:id="rId9"/>
    <p:sldId id="261" r:id="rId10"/>
    <p:sldId id="264" r:id="rId11"/>
    <p:sldId id="266" r:id="rId12"/>
    <p:sldId id="265" r:id="rId13"/>
    <p:sldId id="267" r:id="rId14"/>
    <p:sldId id="268" r:id="rId15"/>
    <p:sldId id="269" r:id="rId16"/>
    <p:sldId id="270" r:id="rId17"/>
    <p:sldId id="271" r:id="rId18"/>
    <p:sldId id="276" r:id="rId19"/>
    <p:sldId id="277" r:id="rId20"/>
    <p:sldId id="278" r:id="rId21"/>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2" autoAdjust="0"/>
  </p:normalViewPr>
  <p:slideViewPr>
    <p:cSldViewPr>
      <p:cViewPr varScale="1">
        <p:scale>
          <a:sx n="65" d="100"/>
          <a:sy n="65" d="100"/>
        </p:scale>
        <p:origin x="-906"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F1821-03CA-485E-8311-79F3BC84E31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65D0C-337F-4465-BEEC-FCAD5677AB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2588" y="685800"/>
            <a:ext cx="6092825" cy="3429000"/>
          </a:xfrm>
        </p:spPr>
      </p:sp>
      <p:sp>
        <p:nvSpPr>
          <p:cNvPr id="3" name="文本占位符 2"/>
          <p:cNvSpPr>
            <a:spLocks noGrp="1"/>
          </p:cNvSpPr>
          <p:nvPr>
            <p:ph type="body" idx="3"/>
          </p:nvPr>
        </p:nvSpPr>
        <p:spPr/>
        <p:txBody>
          <a:bodyPr/>
          <a:lstStyle/>
          <a:p>
            <a:r>
              <a:rPr lang="zh-CN" altLang="en-US"/>
              <a:t>讲解要点</a:t>
            </a:r>
            <a:endParaRPr lang="zh-CN" altLang="en-US"/>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endParaRPr lang="zh-CN" altLang="en-US"/>
          </a:p>
          <a:p>
            <a:r>
              <a:rPr lang="en-US" altLang="zh-CN"/>
              <a:t>2 nodejs </a:t>
            </a:r>
            <a:r>
              <a:rPr lang="zh-CN" altLang="en-US"/>
              <a:t>的编译模式  是还没有大规模铺开的</a:t>
            </a:r>
            <a:r>
              <a:rPr lang="en-US" altLang="zh-CN"/>
              <a:t>ES6</a:t>
            </a:r>
            <a:r>
              <a:rPr lang="zh-CN" altLang="en-US"/>
              <a:t>新的规范方法得以支持 </a:t>
            </a:r>
            <a:endParaRPr lang="zh-CN" altLang="en-US"/>
          </a:p>
          <a:p>
            <a:r>
              <a:rPr lang="en-US" altLang="zh-CN"/>
              <a:t>3 </a:t>
            </a:r>
            <a:r>
              <a:rPr lang="zh-CN" altLang="en-US"/>
              <a:t>以上一系列处理措施搞下来 使得前端页面项目变得比以前容易的多的多</a:t>
            </a:r>
            <a:endParaRPr lang="zh-CN" altLang="en-US"/>
          </a:p>
          <a:p>
            <a:endParaRPr lang="zh-CN" altLang="en-US"/>
          </a:p>
          <a:p>
            <a:r>
              <a:rPr lang="en-US" altLang="zh-CN"/>
              <a:t>4 </a:t>
            </a:r>
            <a:r>
              <a:rPr lang="zh-CN" altLang="en-US"/>
              <a:t>开发难度的下降使得水平差一些甚至是刚入门的开发者也能直接参与到我们的项目开发中来</a:t>
            </a:r>
            <a:endParaRPr lang="zh-CN" altLang="en-US"/>
          </a:p>
          <a:p>
            <a:endParaRPr lang="zh-CN" altLang="en-US"/>
          </a:p>
          <a:p>
            <a:r>
              <a:rPr lang="en-US" altLang="zh-CN"/>
              <a:t>5 </a:t>
            </a:r>
            <a:r>
              <a:rPr lang="zh-CN" altLang="en-US"/>
              <a:t>这就导致了一种新的问题代码的现象 一大堆简易实现的代码堆叠在一起 使项目的后期维护工作依然繁杂无比</a:t>
            </a:r>
            <a:endParaRPr lang="zh-CN" altLang="en-US"/>
          </a:p>
          <a:p>
            <a:endParaRPr lang="zh-CN" altLang="en-US"/>
          </a:p>
          <a:p>
            <a:r>
              <a:rPr lang="zh-CN" altLang="en-US"/>
              <a:t>这里就需要我们进行一下代码工作中的改革</a:t>
            </a:r>
            <a:endParaRPr lang="zh-CN" altLang="en-US"/>
          </a:p>
          <a:p>
            <a:endParaRPr lang="zh-CN" altLang="en-US"/>
          </a:p>
          <a:p>
            <a:r>
              <a:rPr lang="zh-CN" altLang="en-US"/>
              <a:t>模块分离  和  编码规范</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765D0C-337F-4465-BEEC-FCAD5677AB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FFFFFF">
                    <a:tint val="75000"/>
                  </a:srgbClr>
                </a:solidFill>
              </a:rPr>
            </a:fld>
            <a:endParaRPr lang="zh-CN" altLang="en-US">
              <a:solidFill>
                <a:srgbClr val="FFFFFF">
                  <a:tint val="75000"/>
                </a:srgbClr>
              </a:solidFill>
            </a:endParaRPr>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FFFFFF">
                    <a:tint val="75000"/>
                  </a:srgbClr>
                </a:solidFill>
              </a:rPr>
            </a:fld>
            <a:endParaRPr lang="zh-CN" altLang="en-US" dirty="0">
              <a:solidFill>
                <a:srgbClr val="FFFFFF">
                  <a:tint val="75000"/>
                </a:srgbClr>
              </a:solidFill>
            </a:endParaRPr>
          </a:p>
        </p:txBody>
      </p:sp>
      <p:sp>
        <p:nvSpPr>
          <p:cNvPr id="3" name="副标题 2"/>
          <p:cNvSpPr>
            <a:spLocks noGrp="1"/>
          </p:cNvSpPr>
          <p:nvPr>
            <p:ph type="subTitle" idx="14" hasCustomPrompt="1"/>
            <p:custDataLst>
              <p:tags r:id="rId8"/>
            </p:custDataLst>
          </p:nvPr>
        </p:nvSpPr>
        <p:spPr>
          <a:xfrm>
            <a:off x="932693" y="3461068"/>
            <a:ext cx="4825372"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932695" y="2285687"/>
            <a:ext cx="4824737"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11"/>
            </p:custDataLst>
          </p:nvPr>
        </p:nvSpPr>
        <p:spPr>
          <a:xfrm>
            <a:off x="669844" y="952510"/>
            <a:ext cx="10850825"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FFFFFF">
                    <a:tint val="75000"/>
                  </a:srgbClr>
                </a:solidFill>
              </a:rPr>
            </a:fld>
            <a:endParaRPr lang="zh-CN" altLang="en-US">
              <a:solidFill>
                <a:srgbClr val="FFFFFF">
                  <a:tint val="75000"/>
                </a:srgbClr>
              </a:solidFill>
            </a:endParaRPr>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FFFFFF">
                    <a:tint val="75000"/>
                  </a:srgbClr>
                </a:solidFill>
              </a:rPr>
            </a:fld>
            <a:endParaRPr lang="zh-CN" altLang="en-US">
              <a:solidFill>
                <a:srgbClr val="FFFFFF">
                  <a:tint val="75000"/>
                </a:srgbClr>
              </a:solidFill>
            </a:endParaRPr>
          </a:p>
        </p:txBody>
      </p:sp>
      <p:sp>
        <p:nvSpPr>
          <p:cNvPr id="8" name="任意多边形 1"/>
          <p:cNvSpPr/>
          <p:nvPr userDrawn="1">
            <p:custDataLst>
              <p:tags r:id="rId8"/>
            </p:custDataLst>
          </p:nvPr>
        </p:nvSpPr>
        <p:spPr>
          <a:xfrm flipH="1">
            <a:off x="4299661" y="2057719"/>
            <a:ext cx="1250788"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sp>
        <p:nvSpPr>
          <p:cNvPr id="7" name="文本占位符 6"/>
          <p:cNvSpPr>
            <a:spLocks noGrp="1"/>
          </p:cNvSpPr>
          <p:nvPr>
            <p:ph type="body" idx="14" hasCustomPrompt="1"/>
            <p:custDataLst>
              <p:tags r:id="rId9"/>
            </p:custDataLst>
          </p:nvPr>
        </p:nvSpPr>
        <p:spPr>
          <a:xfrm>
            <a:off x="798727" y="3939223"/>
            <a:ext cx="4212042"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726" y="2562542"/>
            <a:ext cx="4359344"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38" y="303809"/>
            <a:ext cx="11606339"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hasCustomPrompt="1"/>
            <p:custDataLst>
              <p:tags r:id="rId9"/>
            </p:custDataLst>
          </p:nvPr>
        </p:nvSpPr>
        <p:spPr>
          <a:xfrm>
            <a:off x="1281434" y="1249200"/>
            <a:ext cx="9625147"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0947" y="2163600"/>
            <a:ext cx="9625347"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 y="0"/>
            <a:ext cx="4823975"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hasCustomPrompt="1"/>
            <p:custDataLst>
              <p:tags r:id="rId6"/>
            </p:custDataLst>
          </p:nvPr>
        </p:nvSpPr>
        <p:spPr>
          <a:xfrm>
            <a:off x="583124" y="770400"/>
            <a:ext cx="3959485"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文本占位符 6"/>
          <p:cNvSpPr>
            <a:spLocks noGrp="1"/>
          </p:cNvSpPr>
          <p:nvPr>
            <p:ph type="body" sz="quarter" idx="13"/>
            <p:custDataLst>
              <p:tags r:id="rId10"/>
            </p:custDataLst>
          </p:nvPr>
        </p:nvSpPr>
        <p:spPr>
          <a:xfrm>
            <a:off x="586723" y="1764000"/>
            <a:ext cx="3955886"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0536" y="769941"/>
            <a:ext cx="6479156"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1"/>
            <a:ext cx="12190413"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9"/>
            </p:custDataLst>
          </p:nvPr>
        </p:nvSpPr>
        <p:spPr>
          <a:xfrm>
            <a:off x="611920" y="781200"/>
            <a:ext cx="10974971"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文本占位符 6"/>
          <p:cNvSpPr>
            <a:spLocks noGrp="1"/>
          </p:cNvSpPr>
          <p:nvPr>
            <p:ph type="body" sz="quarter" idx="13"/>
            <p:custDataLst>
              <p:tags r:id="rId13"/>
            </p:custDataLst>
          </p:nvPr>
        </p:nvSpPr>
        <p:spPr>
          <a:xfrm>
            <a:off x="611921" y="1659600"/>
            <a:ext cx="10974546"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696" y="2808000"/>
            <a:ext cx="10964173"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4"/>
            <a:ext cx="12190413"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9"/>
            </p:custDataLst>
          </p:nvPr>
        </p:nvSpPr>
        <p:spPr>
          <a:xfrm>
            <a:off x="604721" y="669600"/>
            <a:ext cx="10974971"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内容占位符 6"/>
          <p:cNvSpPr>
            <a:spLocks noGrp="1"/>
          </p:cNvSpPr>
          <p:nvPr>
            <p:ph sz="quarter" idx="13"/>
            <p:custDataLst>
              <p:tags r:id="rId13"/>
            </p:custDataLst>
          </p:nvPr>
        </p:nvSpPr>
        <p:spPr>
          <a:xfrm>
            <a:off x="604759" y="1681200"/>
            <a:ext cx="10989369"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3923" y="5180400"/>
            <a:ext cx="11000168"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0413"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0416" y="6137910"/>
            <a:ext cx="719997"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19997" cy="720090"/>
          </a:xfrm>
          <a:prstGeom prst="rect">
            <a:avLst/>
          </a:prstGeom>
        </p:spPr>
      </p:pic>
      <p:sp>
        <p:nvSpPr>
          <p:cNvPr id="2" name="标题 1"/>
          <p:cNvSpPr>
            <a:spLocks noGrp="1"/>
          </p:cNvSpPr>
          <p:nvPr>
            <p:ph type="title"/>
            <p:custDataLst>
              <p:tags r:id="rId9"/>
            </p:custDataLst>
          </p:nvPr>
        </p:nvSpPr>
        <p:spPr>
          <a:xfrm>
            <a:off x="579525" y="237600"/>
            <a:ext cx="11036163"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内容占位符 6"/>
          <p:cNvSpPr>
            <a:spLocks noGrp="1"/>
          </p:cNvSpPr>
          <p:nvPr>
            <p:ph sz="quarter" idx="13"/>
            <p:custDataLst>
              <p:tags r:id="rId13"/>
            </p:custDataLst>
          </p:nvPr>
        </p:nvSpPr>
        <p:spPr>
          <a:xfrm>
            <a:off x="579525" y="1663200"/>
            <a:ext cx="5341705"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1588" y="1663200"/>
            <a:ext cx="5366901"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326" y="4816800"/>
            <a:ext cx="5341705"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2386" y="4813200"/>
            <a:ext cx="5366901"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0413"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0422" y="5237797"/>
            <a:ext cx="1619991" cy="162020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237797"/>
            <a:ext cx="1619991" cy="1620202"/>
          </a:xfrm>
          <a:prstGeom prst="rect">
            <a:avLst/>
          </a:prstGeom>
        </p:spPr>
      </p:pic>
      <p:sp>
        <p:nvSpPr>
          <p:cNvPr id="2" name="标题 1"/>
          <p:cNvSpPr>
            <a:spLocks noGrp="1"/>
          </p:cNvSpPr>
          <p:nvPr>
            <p:ph type="title" hasCustomPrompt="1"/>
            <p:custDataLst>
              <p:tags r:id="rId9"/>
            </p:custDataLst>
          </p:nvPr>
        </p:nvSpPr>
        <p:spPr>
          <a:xfrm>
            <a:off x="1522602" y="1339200"/>
            <a:ext cx="914281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文本占位符 6"/>
          <p:cNvSpPr>
            <a:spLocks noGrp="1"/>
          </p:cNvSpPr>
          <p:nvPr>
            <p:ph type="body" sz="quarter" idx="13"/>
            <p:custDataLst>
              <p:tags r:id="rId13"/>
            </p:custDataLst>
          </p:nvPr>
        </p:nvSpPr>
        <p:spPr>
          <a:xfrm>
            <a:off x="1522215" y="3862800"/>
            <a:ext cx="914281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8"/>
            </p:custDataLst>
          </p:nvPr>
        </p:nvSpPr>
        <p:spPr>
          <a:xfrm>
            <a:off x="669796" y="443234"/>
            <a:ext cx="10850825"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796" y="952510"/>
            <a:ext cx="1085082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3472" y="4826000"/>
            <a:ext cx="4063471" cy="2032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3" name="标题 2"/>
          <p:cNvSpPr>
            <a:spLocks noGrp="1"/>
          </p:cNvSpPr>
          <p:nvPr>
            <p:ph type="ctrTitle" idx="13" hasCustomPrompt="1"/>
            <p:custDataLst>
              <p:tags r:id="rId8"/>
            </p:custDataLst>
          </p:nvPr>
        </p:nvSpPr>
        <p:spPr>
          <a:xfrm>
            <a:off x="3552365" y="2910840"/>
            <a:ext cx="5085688"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8"/>
            </p:custDataLst>
          </p:nvPr>
        </p:nvSpPr>
        <p:spPr>
          <a:xfrm>
            <a:off x="669796"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843" y="952510"/>
            <a:ext cx="528255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065" y="952510"/>
            <a:ext cx="5282555"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8"/>
            </p:custDataLst>
          </p:nvPr>
        </p:nvSpPr>
        <p:spPr>
          <a:xfrm>
            <a:off x="669796"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843" y="952508"/>
            <a:ext cx="5282555"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839" y="1406525"/>
            <a:ext cx="528251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4938" y="952508"/>
            <a:ext cx="5282555"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4938" y="1406525"/>
            <a:ext cx="5282555"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7104" y="1234440"/>
            <a:ext cx="4388549"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19997" cy="72009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标题 1"/>
          <p:cNvSpPr>
            <a:spLocks noGrp="1"/>
          </p:cNvSpPr>
          <p:nvPr>
            <p:ph type="title"/>
            <p:custDataLst>
              <p:tags r:id="rId8"/>
            </p:custDataLst>
          </p:nvPr>
        </p:nvSpPr>
        <p:spPr>
          <a:xfrm>
            <a:off x="669844" y="443234"/>
            <a:ext cx="10850825"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843" y="952510"/>
            <a:ext cx="5282555"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114" y="952510"/>
            <a:ext cx="5282555"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19997"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0416" y="0"/>
            <a:ext cx="719997" cy="720090"/>
          </a:xfrm>
          <a:prstGeom prst="rect">
            <a:avLst/>
          </a:prstGeom>
        </p:spPr>
      </p:pic>
      <p:sp>
        <p:nvSpPr>
          <p:cNvPr id="2" name="竖排标题 1"/>
          <p:cNvSpPr>
            <a:spLocks noGrp="1"/>
          </p:cNvSpPr>
          <p:nvPr>
            <p:ph type="title" orient="vert"/>
            <p:custDataLst>
              <p:tags r:id="rId8"/>
            </p:custDataLst>
          </p:nvPr>
        </p:nvSpPr>
        <p:spPr>
          <a:xfrm>
            <a:off x="10569759" y="952510"/>
            <a:ext cx="950861"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838" y="952500"/>
            <a:ext cx="9826823"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796" y="443230"/>
            <a:ext cx="10850825"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796" y="961398"/>
            <a:ext cx="10850825"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627" y="6349833"/>
            <a:ext cx="2699648"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22"/>
            </p:custDataLst>
          </p:nvPr>
        </p:nvSpPr>
        <p:spPr>
          <a:xfrm>
            <a:off x="4115465" y="6349833"/>
            <a:ext cx="3959485"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custDataLst>
              <p:tags r:id="rId23"/>
            </p:custDataLst>
          </p:nvPr>
        </p:nvSpPr>
        <p:spPr>
          <a:xfrm>
            <a:off x="8609479" y="6349833"/>
            <a:ext cx="2699648"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42.xml"/><Relationship Id="rId4" Type="http://schemas.openxmlformats.org/officeDocument/2006/relationships/image" Target="../media/image8.png"/><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flipV="1">
            <a:off x="506665"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 name="副标题 9"/>
          <p:cNvSpPr>
            <a:spLocks noGrp="1"/>
          </p:cNvSpPr>
          <p:nvPr>
            <p:ph type="subTitle" idx="14"/>
            <p:custDataLst>
              <p:tags r:id="rId2"/>
            </p:custDataLst>
          </p:nvPr>
        </p:nvSpPr>
        <p:spPr/>
        <p:txBody>
          <a:bodyPr/>
          <a:lstStyle/>
          <a:p>
            <a:r>
              <a:rPr lang="en-US" altLang="zh-CN" dirty="0" err="1" smtClean="0"/>
              <a:t>Vue</a:t>
            </a:r>
            <a:r>
              <a:rPr lang="zh-CN" altLang="en-US" dirty="0" smtClean="0"/>
              <a:t>项目架构优化系列课程</a:t>
            </a:r>
            <a:endParaRPr lang="zh-CN" altLang="en-US" dirty="0"/>
          </a:p>
        </p:txBody>
      </p:sp>
      <p:sp>
        <p:nvSpPr>
          <p:cNvPr id="9" name="标题 8"/>
          <p:cNvSpPr>
            <a:spLocks noGrp="1"/>
          </p:cNvSpPr>
          <p:nvPr>
            <p:ph type="ctrTitle" idx="13"/>
            <p:custDataLst>
              <p:tags r:id="rId3"/>
            </p:custDataLst>
          </p:nvPr>
        </p:nvSpPr>
        <p:spPr/>
        <p:txBody>
          <a:bodyPr>
            <a:normAutofit/>
          </a:bodyPr>
          <a:lstStyle/>
          <a:p>
            <a:r>
              <a:rPr lang="en-US" altLang="zh-CN" dirty="0" smtClean="0"/>
              <a:t>VUE</a:t>
            </a:r>
            <a:r>
              <a:rPr lang="zh-CN" altLang="en-US" dirty="0" smtClean="0"/>
              <a:t>开发建议</a:t>
            </a:r>
            <a:endParaRPr lang="zh-CN" altLang="en-US" dirty="0"/>
          </a:p>
        </p:txBody>
      </p:sp>
      <p:grpSp>
        <p:nvGrpSpPr>
          <p:cNvPr id="2" name="组合 12"/>
          <p:cNvGrpSpPr/>
          <p:nvPr/>
        </p:nvGrpSpPr>
        <p:grpSpPr>
          <a:xfrm>
            <a:off x="10132011" y="203201"/>
            <a:ext cx="1415866" cy="314960"/>
            <a:chOff x="15405" y="255"/>
            <a:chExt cx="2230" cy="496"/>
          </a:xfrm>
        </p:grpSpPr>
        <p:pic>
          <p:nvPicPr>
            <p:cNvPr id="14" name="图片 13" descr="logo"/>
            <p:cNvPicPr>
              <a:picLocks noChangeAspect="1"/>
            </p:cNvPicPr>
            <p:nvPr/>
          </p:nvPicPr>
          <p:blipFill>
            <a:blip r:embed="rId4" cstate="print"/>
            <a:stretch>
              <a:fillRect/>
            </a:stretch>
          </p:blipFill>
          <p:spPr>
            <a:xfrm>
              <a:off x="15405" y="255"/>
              <a:ext cx="494" cy="494"/>
            </a:xfrm>
            <a:prstGeom prst="rect">
              <a:avLst/>
            </a:prstGeom>
          </p:spPr>
        </p:pic>
        <p:sp>
          <p:nvSpPr>
            <p:cNvPr id="15" name="文本框 14"/>
            <p:cNvSpPr txBox="1"/>
            <p:nvPr/>
          </p:nvSpPr>
          <p:spPr>
            <a:xfrm>
              <a:off x="15899" y="315"/>
              <a:ext cx="1736" cy="436"/>
            </a:xfrm>
            <a:prstGeom prst="rect">
              <a:avLst/>
            </a:prstGeom>
            <a:noFill/>
          </p:spPr>
          <p:txBody>
            <a:bodyPr wrap="square" rtlCol="0">
              <a:spAutoFit/>
            </a:bodyPr>
            <a:lstStyle/>
            <a:p>
              <a:r>
                <a:rPr lang="zh-CN" altLang="en-US" sz="1200">
                  <a:solidFill>
                    <a:srgbClr val="000000"/>
                  </a:solidFill>
                </a:rPr>
                <a:t>云袭培训专用</a:t>
              </a:r>
              <a:endParaRPr lang="zh-CN" altLang="en-US" sz="1200">
                <a:solidFill>
                  <a:srgbClr val="000000"/>
                </a:solidFill>
              </a:endParaRPr>
            </a:p>
          </p:txBody>
        </p:sp>
      </p:gr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02 </a:t>
            </a:r>
            <a:r>
              <a:rPr lang="zh-CN" altLang="en-US" dirty="0" smtClean="0"/>
              <a:t>跟</a:t>
            </a:r>
            <a:r>
              <a:rPr lang="en-US" altLang="zh-CN" dirty="0" smtClean="0"/>
              <a:t>01</a:t>
            </a:r>
            <a:r>
              <a:rPr lang="zh-CN" altLang="en-US" dirty="0" smtClean="0"/>
              <a:t>相同但范围更大</a:t>
            </a:r>
            <a:endParaRPr lang="zh-CN" altLang="en-US" dirty="0"/>
          </a:p>
        </p:txBody>
      </p:sp>
      <p:sp>
        <p:nvSpPr>
          <p:cNvPr id="3" name="内容占位符 2"/>
          <p:cNvSpPr>
            <a:spLocks noGrp="1"/>
          </p:cNvSpPr>
          <p:nvPr>
            <p:ph sz="half" idx="1"/>
          </p:nvPr>
        </p:nvSpPr>
        <p:spPr/>
        <p:txBody>
          <a:bodyPr>
            <a:normAutofit fontScale="92500" lnSpcReduction="20000"/>
          </a:bodyPr>
          <a:lstStyle/>
          <a:p>
            <a:r>
              <a:rPr lang="zh-CN" altLang="en-US" dirty="0" smtClean="0"/>
              <a:t>驾驶员</a:t>
            </a:r>
            <a:r>
              <a:rPr lang="en-US" altLang="zh-CN" dirty="0" smtClean="0"/>
              <a:t>A</a:t>
            </a:r>
            <a:r>
              <a:rPr lang="zh-CN" altLang="en-US" dirty="0" smtClean="0"/>
              <a:t>汽车</a:t>
            </a:r>
            <a:r>
              <a:rPr lang="en-US" altLang="zh-CN" dirty="0" smtClean="0"/>
              <a:t>A</a:t>
            </a:r>
            <a:r>
              <a:rPr lang="zh-CN" altLang="en-US" dirty="0" smtClean="0"/>
              <a:t>启动变形</a:t>
            </a:r>
            <a:endParaRPr lang="en-US" altLang="zh-CN" dirty="0" smtClean="0"/>
          </a:p>
          <a:p>
            <a:r>
              <a:rPr lang="en-US" altLang="zh-CN" dirty="0" smtClean="0"/>
              <a:t>A</a:t>
            </a:r>
            <a:r>
              <a:rPr lang="zh-CN" altLang="en-US" dirty="0" smtClean="0"/>
              <a:t>左前轮子变形</a:t>
            </a:r>
            <a:endParaRPr lang="en-US" altLang="zh-CN" dirty="0" smtClean="0"/>
          </a:p>
          <a:p>
            <a:r>
              <a:rPr lang="en-US" altLang="zh-CN" dirty="0" smtClean="0"/>
              <a:t>A</a:t>
            </a:r>
            <a:r>
              <a:rPr lang="zh-CN" altLang="en-US" dirty="0" smtClean="0"/>
              <a:t>右前轮子变形</a:t>
            </a:r>
            <a:endParaRPr lang="en-US" altLang="zh-CN" dirty="0" smtClean="0"/>
          </a:p>
          <a:p>
            <a:r>
              <a:rPr lang="en-US" altLang="zh-CN" dirty="0" smtClean="0"/>
              <a:t>A</a:t>
            </a:r>
            <a:r>
              <a:rPr lang="zh-CN" altLang="en-US" dirty="0" smtClean="0"/>
              <a:t>左后</a:t>
            </a:r>
            <a:r>
              <a:rPr lang="zh-CN" altLang="en-US" dirty="0" smtClean="0"/>
              <a:t>轮子</a:t>
            </a:r>
            <a:r>
              <a:rPr lang="zh-CN" altLang="en-US" dirty="0" smtClean="0"/>
              <a:t>变形</a:t>
            </a:r>
            <a:endParaRPr lang="en-US" altLang="zh-CN" dirty="0" smtClean="0"/>
          </a:p>
          <a:p>
            <a:r>
              <a:rPr lang="en-US" altLang="zh-CN" dirty="0" smtClean="0"/>
              <a:t>A</a:t>
            </a:r>
            <a:r>
              <a:rPr lang="zh-CN" altLang="en-US" dirty="0" smtClean="0"/>
              <a:t>右后</a:t>
            </a:r>
            <a:r>
              <a:rPr lang="zh-CN" altLang="en-US" dirty="0" smtClean="0"/>
              <a:t>轮子</a:t>
            </a:r>
            <a:r>
              <a:rPr lang="zh-CN" altLang="en-US" dirty="0" smtClean="0"/>
              <a:t>变形</a:t>
            </a:r>
            <a:endParaRPr lang="en-US" altLang="zh-CN" dirty="0" smtClean="0"/>
          </a:p>
          <a:p>
            <a:r>
              <a:rPr lang="en-US" altLang="zh-CN" dirty="0" smtClean="0"/>
              <a:t>A</a:t>
            </a:r>
            <a:r>
              <a:rPr lang="zh-CN" altLang="en-US" dirty="0" smtClean="0"/>
              <a:t>车体变形</a:t>
            </a:r>
            <a:endParaRPr lang="en-US" altLang="zh-CN" dirty="0" smtClean="0"/>
          </a:p>
          <a:p>
            <a:r>
              <a:rPr lang="zh-CN" altLang="en-US" dirty="0" smtClean="0"/>
              <a:t>当当当 变形金刚诞生</a:t>
            </a:r>
            <a:r>
              <a:rPr lang="en-US" altLang="zh-CN" dirty="0" smtClean="0"/>
              <a:t>..</a:t>
            </a:r>
            <a:endParaRPr lang="en-US" altLang="zh-CN" dirty="0" smtClean="0"/>
          </a:p>
          <a:p>
            <a:r>
              <a:rPr lang="zh-CN" altLang="en-US" dirty="0" smtClean="0"/>
              <a:t>驾驶员</a:t>
            </a:r>
            <a:r>
              <a:rPr lang="en-US" altLang="zh-CN" dirty="0" smtClean="0"/>
              <a:t>B</a:t>
            </a:r>
            <a:r>
              <a:rPr lang="zh-CN" altLang="en-US" dirty="0" smtClean="0"/>
              <a:t>汽车</a:t>
            </a:r>
            <a:r>
              <a:rPr lang="en-US" altLang="zh-CN" dirty="0" smtClean="0"/>
              <a:t>A</a:t>
            </a:r>
            <a:r>
              <a:rPr lang="zh-CN" altLang="en-US" dirty="0" smtClean="0"/>
              <a:t>启动变形</a:t>
            </a:r>
            <a:endParaRPr lang="en-US" altLang="zh-CN" dirty="0" smtClean="0"/>
          </a:p>
          <a:p>
            <a:r>
              <a:rPr lang="en-US" altLang="zh-CN" dirty="0" smtClean="0">
                <a:solidFill>
                  <a:srgbClr val="FF0000"/>
                </a:solidFill>
              </a:rPr>
              <a:t>A</a:t>
            </a:r>
            <a:r>
              <a:rPr lang="zh-CN" altLang="en-US" dirty="0" smtClean="0">
                <a:solidFill>
                  <a:srgbClr val="FF0000"/>
                </a:solidFill>
              </a:rPr>
              <a:t>左前轮子变形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右前轮子变形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左后轮子变形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右后轮子变形</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车体变形</a:t>
            </a:r>
            <a:endParaRPr lang="en-US" altLang="zh-CN" dirty="0" smtClean="0">
              <a:solidFill>
                <a:srgbClr val="FF0000"/>
              </a:solidFill>
            </a:endParaRPr>
          </a:p>
          <a:p>
            <a:r>
              <a:rPr lang="zh-CN" altLang="en-US" dirty="0" smtClean="0"/>
              <a:t>当当当 变形金刚诞生</a:t>
            </a:r>
            <a:r>
              <a:rPr lang="en-US" altLang="zh-CN" dirty="0" smtClean="0"/>
              <a:t>..</a:t>
            </a:r>
            <a:endParaRPr lang="en-US" altLang="zh-CN" dirty="0" smtClean="0"/>
          </a:p>
        </p:txBody>
      </p:sp>
      <p:sp>
        <p:nvSpPr>
          <p:cNvPr id="4" name="内容占位符 3"/>
          <p:cNvSpPr>
            <a:spLocks noGrp="1"/>
          </p:cNvSpPr>
          <p:nvPr>
            <p:ph sz="half" idx="2"/>
          </p:nvPr>
        </p:nvSpPr>
        <p:spPr/>
        <p:txBody>
          <a:bodyPr>
            <a:normAutofit fontScale="92500" lnSpcReduction="20000"/>
          </a:bodyPr>
          <a:lstStyle/>
          <a:p>
            <a:r>
              <a:rPr lang="zh-CN" altLang="en-US" dirty="0" smtClean="0"/>
              <a:t>驾驶员</a:t>
            </a:r>
            <a:r>
              <a:rPr lang="en-US" altLang="zh-CN" dirty="0" smtClean="0"/>
              <a:t>C</a:t>
            </a:r>
            <a:r>
              <a:rPr lang="zh-CN" altLang="en-US" dirty="0" smtClean="0"/>
              <a:t>汽车</a:t>
            </a:r>
            <a:r>
              <a:rPr lang="en-US" altLang="zh-CN" dirty="0" smtClean="0"/>
              <a:t>D</a:t>
            </a:r>
            <a:r>
              <a:rPr lang="zh-CN" altLang="en-US" dirty="0" smtClean="0"/>
              <a:t>启动变形 并设置了一键启动</a:t>
            </a:r>
            <a:endParaRPr lang="en-US" altLang="zh-CN" dirty="0" smtClean="0"/>
          </a:p>
          <a:p>
            <a:r>
              <a:rPr lang="en-US" altLang="zh-CN" dirty="0" smtClean="0"/>
              <a:t>D</a:t>
            </a:r>
            <a:r>
              <a:rPr lang="zh-CN" altLang="en-US" dirty="0" smtClean="0"/>
              <a:t>左</a:t>
            </a:r>
            <a:r>
              <a:rPr lang="zh-CN" altLang="en-US" dirty="0" smtClean="0"/>
              <a:t>前轮子变形</a:t>
            </a:r>
            <a:endParaRPr lang="en-US" altLang="zh-CN" dirty="0" smtClean="0"/>
          </a:p>
          <a:p>
            <a:r>
              <a:rPr lang="en-US" altLang="zh-CN" dirty="0" smtClean="0"/>
              <a:t>D</a:t>
            </a:r>
            <a:r>
              <a:rPr lang="zh-CN" altLang="en-US" dirty="0" smtClean="0"/>
              <a:t>右</a:t>
            </a:r>
            <a:r>
              <a:rPr lang="zh-CN" altLang="en-US" dirty="0" smtClean="0"/>
              <a:t>前轮子变形</a:t>
            </a:r>
            <a:endParaRPr lang="en-US" altLang="zh-CN" dirty="0" smtClean="0"/>
          </a:p>
          <a:p>
            <a:r>
              <a:rPr lang="en-US" altLang="zh-CN" dirty="0" smtClean="0"/>
              <a:t>D</a:t>
            </a:r>
            <a:r>
              <a:rPr lang="zh-CN" altLang="en-US" dirty="0" smtClean="0"/>
              <a:t>左</a:t>
            </a:r>
            <a:r>
              <a:rPr lang="zh-CN" altLang="en-US" dirty="0" smtClean="0"/>
              <a:t>后轮子变形</a:t>
            </a:r>
            <a:endParaRPr lang="en-US" altLang="zh-CN" dirty="0" smtClean="0"/>
          </a:p>
          <a:p>
            <a:r>
              <a:rPr lang="en-US" altLang="zh-CN" dirty="0" smtClean="0"/>
              <a:t>D</a:t>
            </a:r>
            <a:r>
              <a:rPr lang="zh-CN" altLang="en-US" dirty="0" smtClean="0"/>
              <a:t>右</a:t>
            </a:r>
            <a:r>
              <a:rPr lang="zh-CN" altLang="en-US" dirty="0" smtClean="0"/>
              <a:t>后轮子变形</a:t>
            </a:r>
            <a:endParaRPr lang="en-US" altLang="zh-CN" dirty="0" smtClean="0"/>
          </a:p>
          <a:p>
            <a:r>
              <a:rPr lang="en-US" altLang="zh-CN" dirty="0" smtClean="0"/>
              <a:t>D</a:t>
            </a:r>
            <a:r>
              <a:rPr lang="zh-CN" altLang="en-US" dirty="0" smtClean="0"/>
              <a:t>车体</a:t>
            </a:r>
            <a:r>
              <a:rPr lang="zh-CN" altLang="en-US" dirty="0" smtClean="0"/>
              <a:t>变形</a:t>
            </a:r>
            <a:endParaRPr lang="en-US" altLang="zh-CN" dirty="0" smtClean="0"/>
          </a:p>
          <a:p>
            <a:r>
              <a:rPr lang="zh-CN" altLang="en-US" dirty="0" smtClean="0"/>
              <a:t>当当当 变形金刚诞生</a:t>
            </a:r>
            <a:r>
              <a:rPr lang="en-US" altLang="zh-CN" dirty="0" smtClean="0"/>
              <a:t>..</a:t>
            </a:r>
            <a:endParaRPr lang="en-US" altLang="zh-CN" dirty="0" smtClean="0"/>
          </a:p>
          <a:p>
            <a:r>
              <a:rPr lang="zh-CN" altLang="en-US" dirty="0" smtClean="0"/>
              <a:t>驾驶员</a:t>
            </a:r>
            <a:r>
              <a:rPr lang="en-US" altLang="zh-CN" dirty="0" smtClean="0"/>
              <a:t>B</a:t>
            </a:r>
            <a:r>
              <a:rPr lang="zh-CN" altLang="en-US" dirty="0" smtClean="0"/>
              <a:t>汽车</a:t>
            </a:r>
            <a:r>
              <a:rPr lang="en-US" altLang="zh-CN" dirty="0" smtClean="0"/>
              <a:t>A</a:t>
            </a:r>
            <a:r>
              <a:rPr lang="zh-CN" altLang="en-US" dirty="0" smtClean="0"/>
              <a:t>启动变形</a:t>
            </a:r>
            <a:endParaRPr lang="en-US" altLang="zh-CN" dirty="0" smtClean="0"/>
          </a:p>
          <a:p>
            <a:r>
              <a:rPr lang="zh-CN" altLang="en-US" dirty="0" smtClean="0"/>
              <a:t>一键</a:t>
            </a:r>
            <a:r>
              <a:rPr lang="zh-CN" altLang="en-US" dirty="0" smtClean="0"/>
              <a:t>启动</a:t>
            </a:r>
            <a:endParaRPr lang="en-US" altLang="zh-CN" dirty="0" smtClean="0"/>
          </a:p>
          <a:p>
            <a:r>
              <a:rPr lang="zh-CN" altLang="en-US" dirty="0" smtClean="0"/>
              <a:t>当当</a:t>
            </a:r>
            <a:r>
              <a:rPr lang="zh-CN" altLang="en-US" dirty="0" smtClean="0"/>
              <a:t>当 变形金刚诞生</a:t>
            </a:r>
            <a:r>
              <a:rPr lang="en-US" altLang="zh-CN" dirty="0" smtClean="0"/>
              <a:t>..</a:t>
            </a:r>
            <a:endParaRPr lang="en-US" altLang="zh-CN" dirty="0" smtClean="0"/>
          </a:p>
        </p:txBody>
      </p:sp>
      <p:sp>
        <p:nvSpPr>
          <p:cNvPr id="6" name="矩形 5"/>
          <p:cNvSpPr/>
          <p:nvPr/>
        </p:nvSpPr>
        <p:spPr>
          <a:xfrm>
            <a:off x="3705153" y="5517232"/>
            <a:ext cx="4339651"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重复的长内容</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02 </a:t>
            </a:r>
            <a:r>
              <a:rPr lang="zh-CN" altLang="en-US" dirty="0" smtClean="0"/>
              <a:t>跟</a:t>
            </a:r>
            <a:r>
              <a:rPr lang="en-US" altLang="zh-CN" dirty="0" smtClean="0"/>
              <a:t>01</a:t>
            </a:r>
            <a:r>
              <a:rPr lang="zh-CN" altLang="en-US" dirty="0" smtClean="0"/>
              <a:t>相同但范围更大</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少量 以</a:t>
            </a:r>
            <a:r>
              <a:rPr lang="en-US" altLang="zh-CN" dirty="0" err="1" smtClean="0"/>
              <a:t>echart</a:t>
            </a:r>
            <a:r>
              <a:rPr lang="zh-CN" altLang="en-US" dirty="0" smtClean="0"/>
              <a:t>或者富文本等插件的海量声明参数 用一次声明一次</a:t>
            </a:r>
            <a:r>
              <a:rPr lang="en-US" altLang="zh-CN"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03</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积木比赛</a:t>
            </a:r>
            <a:endParaRPr lang="en-US" altLang="zh-CN" dirty="0" smtClean="0"/>
          </a:p>
          <a:p>
            <a:r>
              <a:rPr lang="en-US" altLang="zh-CN" dirty="0" smtClean="0"/>
              <a:t>A</a:t>
            </a:r>
            <a:r>
              <a:rPr lang="zh-CN" altLang="en-US" dirty="0" smtClean="0"/>
              <a:t>拿出圆 正方形 四个棍 一把小旗子</a:t>
            </a:r>
            <a:endParaRPr lang="en-US" altLang="zh-CN" dirty="0" smtClean="0"/>
          </a:p>
          <a:p>
            <a:r>
              <a:rPr lang="en-US" altLang="zh-CN" dirty="0" smtClean="0"/>
              <a:t>A</a:t>
            </a:r>
            <a:r>
              <a:rPr lang="zh-CN" altLang="en-US" dirty="0" smtClean="0"/>
              <a:t>拼出了一个拿着红旗的人</a:t>
            </a:r>
            <a:endParaRPr lang="en-US" altLang="zh-CN" dirty="0" smtClean="0"/>
          </a:p>
          <a:p>
            <a:r>
              <a:rPr lang="en-US" altLang="zh-CN" dirty="0" smtClean="0"/>
              <a:t>B</a:t>
            </a:r>
            <a:r>
              <a:rPr lang="zh-CN" altLang="en-US" dirty="0" smtClean="0"/>
              <a:t>拿出三角 正方形 一把小旗子</a:t>
            </a:r>
            <a:endParaRPr lang="en-US" altLang="zh-CN" dirty="0" smtClean="0"/>
          </a:p>
          <a:p>
            <a:r>
              <a:rPr lang="en-US" altLang="zh-CN" dirty="0" smtClean="0"/>
              <a:t>B</a:t>
            </a:r>
            <a:r>
              <a:rPr lang="zh-CN" altLang="en-US" dirty="0" smtClean="0"/>
              <a:t>拼</a:t>
            </a:r>
            <a:r>
              <a:rPr lang="zh-CN" altLang="en-US" dirty="0" smtClean="0"/>
              <a:t>出了一个红旗下的房子</a:t>
            </a:r>
            <a:endParaRPr lang="en-US" altLang="zh-CN" dirty="0" smtClean="0"/>
          </a:p>
          <a:p>
            <a:r>
              <a:rPr lang="en-US" altLang="zh-CN" dirty="0" smtClean="0"/>
              <a:t>C</a:t>
            </a:r>
            <a:r>
              <a:rPr lang="zh-CN" altLang="en-US" dirty="0" smtClean="0"/>
              <a:t>拿</a:t>
            </a:r>
            <a:r>
              <a:rPr lang="zh-CN" altLang="en-US" dirty="0" smtClean="0"/>
              <a:t>出了三角 一堆长方形 一把小旗子 </a:t>
            </a:r>
            <a:endParaRPr lang="en-US" altLang="zh-CN" dirty="0" smtClean="0"/>
          </a:p>
          <a:p>
            <a:r>
              <a:rPr lang="en-US" altLang="zh-CN" dirty="0" smtClean="0"/>
              <a:t>C</a:t>
            </a:r>
            <a:r>
              <a:rPr lang="zh-CN" altLang="en-US" dirty="0" smtClean="0"/>
              <a:t>拼</a:t>
            </a:r>
            <a:r>
              <a:rPr lang="zh-CN" altLang="en-US" dirty="0" smtClean="0"/>
              <a:t>出了一个贴着红旗的火车</a:t>
            </a:r>
            <a:endParaRPr lang="en-US" altLang="zh-CN" dirty="0" smtClean="0"/>
          </a:p>
          <a:p>
            <a:r>
              <a:rPr lang="en-US" altLang="zh-CN" dirty="0" smtClean="0"/>
              <a:t>D….</a:t>
            </a:r>
            <a:endParaRPr lang="en-US" altLang="zh-CN" dirty="0" smtClean="0"/>
          </a:p>
        </p:txBody>
      </p:sp>
      <p:sp>
        <p:nvSpPr>
          <p:cNvPr id="4" name="内容占位符 3"/>
          <p:cNvSpPr>
            <a:spLocks noGrp="1"/>
          </p:cNvSpPr>
          <p:nvPr>
            <p:ph sz="half" idx="2"/>
          </p:nvPr>
        </p:nvSpPr>
        <p:spPr>
          <a:xfrm>
            <a:off x="6238065" y="952510"/>
            <a:ext cx="5545773" cy="5388907"/>
          </a:xfrm>
        </p:spPr>
        <p:txBody>
          <a:bodyPr>
            <a:normAutofit/>
          </a:bodyPr>
          <a:lstStyle/>
          <a:p>
            <a:r>
              <a:rPr lang="zh-CN" altLang="en-US" dirty="0" smtClean="0"/>
              <a:t>积木比赛</a:t>
            </a:r>
            <a:endParaRPr lang="en-US" altLang="zh-CN" dirty="0" smtClean="0"/>
          </a:p>
          <a:p>
            <a:r>
              <a:rPr lang="zh-CN" altLang="en-US" dirty="0" smtClean="0"/>
              <a:t>裁判组 为了加快比赛进度 预先放了 三角</a:t>
            </a:r>
            <a:r>
              <a:rPr lang="en-US" altLang="zh-CN" dirty="0" smtClean="0"/>
              <a:t>/</a:t>
            </a:r>
            <a:r>
              <a:rPr lang="zh-CN" altLang="en-US" dirty="0" smtClean="0"/>
              <a:t>正方</a:t>
            </a:r>
            <a:r>
              <a:rPr lang="en-US" altLang="zh-CN" dirty="0" smtClean="0"/>
              <a:t>/</a:t>
            </a:r>
            <a:r>
              <a:rPr lang="zh-CN" altLang="en-US" dirty="0" smtClean="0"/>
              <a:t>旗子</a:t>
            </a:r>
            <a:endParaRPr lang="en-US" altLang="zh-CN" dirty="0" smtClean="0"/>
          </a:p>
          <a:p>
            <a:r>
              <a:rPr lang="en-US" altLang="zh-CN" dirty="0" smtClean="0"/>
              <a:t>A</a:t>
            </a:r>
            <a:r>
              <a:rPr lang="zh-CN" altLang="en-US" dirty="0" smtClean="0"/>
              <a:t>拿出圆 </a:t>
            </a:r>
            <a:r>
              <a:rPr lang="zh-CN" altLang="en-US" dirty="0" smtClean="0"/>
              <a:t>四个棍</a:t>
            </a:r>
            <a:endParaRPr lang="en-US" altLang="zh-CN" dirty="0" smtClean="0"/>
          </a:p>
          <a:p>
            <a:r>
              <a:rPr lang="en-US" altLang="zh-CN" dirty="0" smtClean="0"/>
              <a:t>A</a:t>
            </a:r>
            <a:r>
              <a:rPr lang="zh-CN" altLang="en-US" dirty="0" smtClean="0"/>
              <a:t>拼出了一个拿着红旗的人</a:t>
            </a:r>
            <a:endParaRPr lang="en-US" altLang="zh-CN" dirty="0" smtClean="0"/>
          </a:p>
          <a:p>
            <a:r>
              <a:rPr lang="en-US" altLang="zh-CN" dirty="0" smtClean="0"/>
              <a:t>B</a:t>
            </a:r>
            <a:r>
              <a:rPr lang="zh-CN" altLang="en-US" dirty="0" smtClean="0"/>
              <a:t>空着手</a:t>
            </a:r>
            <a:endParaRPr lang="en-US" altLang="zh-CN" dirty="0" smtClean="0"/>
          </a:p>
          <a:p>
            <a:r>
              <a:rPr lang="en-US" altLang="zh-CN" dirty="0" smtClean="0"/>
              <a:t>B</a:t>
            </a:r>
            <a:r>
              <a:rPr lang="zh-CN" altLang="en-US" dirty="0" smtClean="0"/>
              <a:t>拼出了一个红旗下的房子</a:t>
            </a:r>
            <a:endParaRPr lang="en-US" altLang="zh-CN" dirty="0" smtClean="0"/>
          </a:p>
          <a:p>
            <a:r>
              <a:rPr lang="en-US" altLang="zh-CN" dirty="0" smtClean="0"/>
              <a:t>C</a:t>
            </a:r>
            <a:r>
              <a:rPr lang="zh-CN" altLang="en-US" dirty="0" smtClean="0"/>
              <a:t>拿出</a:t>
            </a:r>
            <a:r>
              <a:rPr lang="zh-CN" altLang="en-US" dirty="0" smtClean="0"/>
              <a:t>了一堆长方形</a:t>
            </a:r>
            <a:endParaRPr lang="en-US" altLang="zh-CN" dirty="0" smtClean="0"/>
          </a:p>
          <a:p>
            <a:r>
              <a:rPr lang="en-US" altLang="zh-CN" dirty="0" smtClean="0"/>
              <a:t>C</a:t>
            </a:r>
            <a:r>
              <a:rPr lang="zh-CN" altLang="en-US" dirty="0" smtClean="0"/>
              <a:t>拼出了一个贴着红旗的火车</a:t>
            </a:r>
            <a:endParaRPr lang="en-US" altLang="zh-CN" dirty="0" smtClean="0"/>
          </a:p>
          <a:p>
            <a:r>
              <a:rPr lang="en-US" altLang="zh-CN" dirty="0" smtClean="0"/>
              <a:t>D….</a:t>
            </a:r>
            <a:endParaRPr lang="en-US" altLang="zh-CN" dirty="0" smtClean="0"/>
          </a:p>
          <a:p>
            <a:endParaRPr lang="en-US" altLang="zh-CN" dirty="0" smtClean="0"/>
          </a:p>
        </p:txBody>
      </p:sp>
      <p:sp>
        <p:nvSpPr>
          <p:cNvPr id="6" name="矩形 5"/>
          <p:cNvSpPr/>
          <p:nvPr/>
        </p:nvSpPr>
        <p:spPr>
          <a:xfrm>
            <a:off x="4051401" y="5517232"/>
            <a:ext cx="3647153"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大概率共性</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03</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a:t>
            </a:r>
            <a:r>
              <a:rPr lang="en-US" altLang="zh-CN" dirty="0" err="1" smtClean="0"/>
              <a:t>vux</a:t>
            </a:r>
            <a:r>
              <a:rPr lang="en-US" altLang="zh-CN" dirty="0" smtClean="0"/>
              <a:t> </a:t>
            </a:r>
            <a:r>
              <a:rPr lang="zh-CN" altLang="en-US" dirty="0" smtClean="0"/>
              <a:t>移动端 按需分配过度的现象</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04</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餐厅吃饭</a:t>
            </a:r>
            <a:endParaRPr lang="en-US" altLang="zh-CN" dirty="0" smtClean="0"/>
          </a:p>
          <a:p>
            <a:r>
              <a:rPr lang="zh-CN" altLang="en-US" dirty="0" smtClean="0"/>
              <a:t>诶</a:t>
            </a:r>
            <a:r>
              <a:rPr lang="zh-CN" altLang="en-US" dirty="0" smtClean="0"/>
              <a:t>呀盘子吃空了 服务员</a:t>
            </a:r>
            <a:r>
              <a:rPr lang="en-US" altLang="zh-CN" dirty="0" smtClean="0"/>
              <a:t>~</a:t>
            </a:r>
            <a:endParaRPr lang="en-US" altLang="zh-CN" dirty="0" smtClean="0"/>
          </a:p>
          <a:p>
            <a:r>
              <a:rPr lang="zh-CN" altLang="en-US" dirty="0" smtClean="0"/>
              <a:t>没醋了 服务员</a:t>
            </a:r>
            <a:r>
              <a:rPr lang="en-US" altLang="zh-CN" dirty="0" smtClean="0"/>
              <a:t>~</a:t>
            </a:r>
            <a:endParaRPr lang="en-US" altLang="zh-CN" dirty="0" smtClean="0"/>
          </a:p>
          <a:p>
            <a:r>
              <a:rPr lang="zh-CN" altLang="en-US" dirty="0" smtClean="0"/>
              <a:t>筷子掉地上了 服务员</a:t>
            </a:r>
            <a:r>
              <a:rPr lang="en-US" altLang="zh-CN" dirty="0" smtClean="0"/>
              <a:t>~</a:t>
            </a:r>
            <a:endParaRPr lang="en-US" altLang="zh-CN" dirty="0" smtClean="0"/>
          </a:p>
          <a:p>
            <a:r>
              <a:rPr lang="zh-CN" altLang="en-US" dirty="0" smtClean="0"/>
              <a:t>再添一个菜 服务员</a:t>
            </a:r>
            <a:r>
              <a:rPr lang="en-US" altLang="zh-CN" dirty="0" smtClean="0"/>
              <a:t>~</a:t>
            </a:r>
            <a:endParaRPr lang="en-US" altLang="zh-CN" dirty="0" smtClean="0"/>
          </a:p>
          <a:p>
            <a:r>
              <a:rPr lang="zh-CN" altLang="en-US" dirty="0" smtClean="0"/>
              <a:t>我的朋友来了通知我一下 服务员</a:t>
            </a:r>
            <a:r>
              <a:rPr lang="en-US" altLang="zh-CN" dirty="0" smtClean="0"/>
              <a:t>~ (</a:t>
            </a:r>
            <a:r>
              <a:rPr lang="zh-CN" altLang="en-US" dirty="0" smtClean="0"/>
              <a:t>杜撰</a:t>
            </a:r>
            <a:r>
              <a:rPr lang="en-US" altLang="zh-CN" dirty="0" smtClean="0"/>
              <a:t>)</a:t>
            </a:r>
            <a:endParaRPr lang="en-US" altLang="zh-CN" dirty="0" smtClean="0"/>
          </a:p>
          <a:p>
            <a:r>
              <a:rPr lang="zh-CN" altLang="en-US" dirty="0" smtClean="0"/>
              <a:t>我去了几次厕所你记录一下啊 服务员</a:t>
            </a:r>
            <a:r>
              <a:rPr lang="en-US" altLang="zh-CN" dirty="0" smtClean="0"/>
              <a:t>~ (</a:t>
            </a:r>
            <a:r>
              <a:rPr lang="zh-CN" altLang="en-US" dirty="0" smtClean="0"/>
              <a:t>杜撰</a:t>
            </a:r>
            <a:r>
              <a:rPr lang="en-US" altLang="zh-CN" dirty="0" smtClean="0"/>
              <a:t>)</a:t>
            </a:r>
            <a:endParaRPr lang="en-US" altLang="zh-CN" dirty="0" smtClean="0"/>
          </a:p>
          <a:p>
            <a:endParaRPr lang="en-US" altLang="zh-CN" dirty="0" smtClean="0"/>
          </a:p>
        </p:txBody>
      </p:sp>
      <p:sp>
        <p:nvSpPr>
          <p:cNvPr id="4" name="内容占位符 3"/>
          <p:cNvSpPr>
            <a:spLocks noGrp="1"/>
          </p:cNvSpPr>
          <p:nvPr>
            <p:ph sz="half" idx="2"/>
          </p:nvPr>
        </p:nvSpPr>
        <p:spPr>
          <a:xfrm>
            <a:off x="6238065" y="952510"/>
            <a:ext cx="5545773" cy="5388907"/>
          </a:xfrm>
        </p:spPr>
        <p:txBody>
          <a:bodyPr>
            <a:normAutofit/>
          </a:bodyPr>
          <a:lstStyle/>
          <a:p>
            <a:r>
              <a:rPr lang="zh-CN" altLang="en-US" dirty="0" smtClean="0"/>
              <a:t>餐厅吃饭</a:t>
            </a:r>
            <a:endParaRPr lang="en-US" altLang="zh-CN" dirty="0" smtClean="0"/>
          </a:p>
          <a:p>
            <a:r>
              <a:rPr lang="zh-CN" altLang="en-US" dirty="0" smtClean="0"/>
              <a:t>盘子空了 拿别的菜盖住它</a:t>
            </a:r>
            <a:endParaRPr lang="en-US" altLang="zh-CN" dirty="0" smtClean="0"/>
          </a:p>
          <a:p>
            <a:r>
              <a:rPr lang="zh-CN" altLang="en-US" dirty="0" smtClean="0"/>
              <a:t>没醋</a:t>
            </a:r>
            <a:r>
              <a:rPr lang="zh-CN" altLang="en-US" dirty="0" smtClean="0"/>
              <a:t>了 区别的桌子上顺点</a:t>
            </a:r>
            <a:endParaRPr lang="en-US" altLang="zh-CN" dirty="0" smtClean="0"/>
          </a:p>
          <a:p>
            <a:r>
              <a:rPr lang="zh-CN" altLang="en-US" dirty="0" smtClean="0"/>
              <a:t>筷子掉地上了 擦擦接着用</a:t>
            </a:r>
            <a:endParaRPr lang="en-US" altLang="zh-CN" dirty="0" smtClean="0"/>
          </a:p>
          <a:p>
            <a:r>
              <a:rPr lang="zh-CN" altLang="en-US" dirty="0" smtClean="0"/>
              <a:t>再添一个菜 服务员</a:t>
            </a:r>
            <a:r>
              <a:rPr lang="en-US" altLang="zh-CN" dirty="0" smtClean="0"/>
              <a:t>~</a:t>
            </a:r>
            <a:endParaRPr lang="en-US" altLang="zh-CN" dirty="0" smtClean="0"/>
          </a:p>
          <a:p>
            <a:r>
              <a:rPr lang="zh-CN" altLang="en-US" dirty="0" smtClean="0"/>
              <a:t>自己盯着大门 看朋友来了没</a:t>
            </a:r>
            <a:endParaRPr lang="en-US" altLang="zh-CN" dirty="0" smtClean="0"/>
          </a:p>
          <a:p>
            <a:r>
              <a:rPr lang="zh-CN" altLang="en-US" dirty="0" smtClean="0"/>
              <a:t>没用的信息不关注</a:t>
            </a:r>
            <a:endParaRPr lang="en-US" altLang="zh-CN" dirty="0" smtClean="0"/>
          </a:p>
        </p:txBody>
      </p:sp>
      <p:sp>
        <p:nvSpPr>
          <p:cNvPr id="6" name="矩形 5"/>
          <p:cNvSpPr/>
          <p:nvPr/>
        </p:nvSpPr>
        <p:spPr>
          <a:xfrm>
            <a:off x="2666407" y="5517232"/>
            <a:ext cx="6417142"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有事没事声明个变量</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04</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变量应用范围过大且没有足够的注释说明的编码习惯</a:t>
            </a:r>
            <a:endParaRPr lang="en-US" altLang="zh-CN" dirty="0" smtClean="0"/>
          </a:p>
          <a:p>
            <a:endParaRPr lang="en-US" altLang="zh-CN" dirty="0" smtClean="0"/>
          </a:p>
          <a:p>
            <a:r>
              <a:rPr lang="zh-CN" altLang="en-US" dirty="0" smtClean="0"/>
              <a:t>第一次加载 声明变量 </a:t>
            </a:r>
            <a:r>
              <a:rPr lang="en-US" altLang="zh-CN" dirty="0" err="1" smtClean="0"/>
              <a:t>fristload</a:t>
            </a:r>
            <a:endParaRPr lang="en-US" altLang="zh-CN" dirty="0" smtClean="0"/>
          </a:p>
          <a:p>
            <a:r>
              <a:rPr lang="zh-CN" altLang="en-US" dirty="0" smtClean="0"/>
              <a:t>无</a:t>
            </a:r>
            <a:r>
              <a:rPr lang="zh-CN" altLang="en-US" dirty="0" smtClean="0"/>
              <a:t>数据 声明变量 </a:t>
            </a:r>
            <a:r>
              <a:rPr lang="en-US" altLang="zh-CN" dirty="0" err="1" smtClean="0"/>
              <a:t>nodata</a:t>
            </a:r>
            <a:endParaRPr lang="en-US" altLang="zh-CN" dirty="0" smtClean="0"/>
          </a:p>
          <a:p>
            <a:r>
              <a:rPr lang="zh-CN" altLang="en-US" dirty="0" smtClean="0"/>
              <a:t>某样式切换 声明</a:t>
            </a:r>
            <a:r>
              <a:rPr lang="zh-CN" altLang="en-US" dirty="0" smtClean="0"/>
              <a:t>变量</a:t>
            </a:r>
            <a:r>
              <a:rPr lang="zh-CN" altLang="en-US" dirty="0" smtClean="0"/>
              <a:t> </a:t>
            </a:r>
            <a:r>
              <a:rPr lang="en-US" altLang="zh-CN" dirty="0" err="1" smtClean="0"/>
              <a:t>usernameClass</a:t>
            </a:r>
            <a:endParaRPr lang="en-US" altLang="zh-CN" dirty="0" smtClean="0"/>
          </a:p>
          <a:p>
            <a:r>
              <a:rPr lang="zh-CN" altLang="en-US" dirty="0" smtClean="0"/>
              <a:t>防止重复点击 声明</a:t>
            </a:r>
            <a:r>
              <a:rPr lang="zh-CN" altLang="en-US" dirty="0" smtClean="0"/>
              <a:t>变量 </a:t>
            </a:r>
            <a:r>
              <a:rPr lang="zh-CN" altLang="en-US" dirty="0" smtClean="0"/>
              <a:t> </a:t>
            </a:r>
            <a:r>
              <a:rPr lang="en-US" altLang="zh-CN" dirty="0" err="1" smtClean="0"/>
              <a:t>noclickdoulbe</a:t>
            </a:r>
            <a:endParaRPr lang="en-US" altLang="zh-CN" dirty="0" smtClean="0"/>
          </a:p>
          <a:p>
            <a:r>
              <a:rPr lang="zh-CN" altLang="en-US" dirty="0" smtClean="0"/>
              <a:t>解决先后代码问题 </a:t>
            </a:r>
            <a:r>
              <a:rPr lang="en-US" altLang="zh-CN" dirty="0" err="1" smtClean="0"/>
              <a:t>waitsometime</a:t>
            </a:r>
            <a:endParaRPr lang="en-US" altLang="zh-CN" dirty="0" smtClean="0"/>
          </a:p>
          <a:p>
            <a:r>
              <a:rPr lang="zh-CN" altLang="en-US" dirty="0" smtClean="0"/>
              <a:t>某输入框变量 </a:t>
            </a:r>
            <a:r>
              <a:rPr lang="en-US" altLang="zh-CN" dirty="0" err="1" smtClean="0"/>
              <a:t>incomeValue</a:t>
            </a:r>
            <a:r>
              <a:rPr lang="en-US" altLang="zh-CN" dirty="0" smtClean="0"/>
              <a:t> (</a:t>
            </a:r>
            <a:r>
              <a:rPr lang="zh-CN" altLang="en-US" dirty="0" smtClean="0"/>
              <a:t>这个没毛病 但是变量在</a:t>
            </a:r>
            <a:r>
              <a:rPr lang="en-US" altLang="zh-CN" dirty="0" err="1" smtClean="0"/>
              <a:t>bulr</a:t>
            </a:r>
            <a:r>
              <a:rPr lang="zh-CN" altLang="en-US" dirty="0" smtClean="0"/>
              <a:t>时候赋值给其他表单项</a:t>
            </a:r>
            <a:r>
              <a:rPr lang="en-US" altLang="zh-CN" dirty="0" smtClean="0"/>
              <a:t>)</a:t>
            </a:r>
            <a:endParaRPr lang="en-US" altLang="zh-CN" dirty="0" smtClean="0"/>
          </a:p>
          <a:p>
            <a:endParaRPr lang="en-US" altLang="zh-CN" dirty="0" smtClean="0"/>
          </a:p>
          <a:p>
            <a:r>
              <a:rPr lang="zh-CN" altLang="en-US" dirty="0" smtClean="0">
                <a:solidFill>
                  <a:srgbClr val="FF0000"/>
                </a:solidFill>
              </a:rPr>
              <a:t>对一些可以使用样式</a:t>
            </a:r>
            <a:r>
              <a:rPr lang="en-US" altLang="zh-CN" dirty="0" err="1" smtClean="0">
                <a:solidFill>
                  <a:srgbClr val="FF0000"/>
                </a:solidFill>
              </a:rPr>
              <a:t>css</a:t>
            </a:r>
            <a:r>
              <a:rPr lang="zh-CN" altLang="en-US" dirty="0" smtClean="0">
                <a:solidFill>
                  <a:srgbClr val="FF0000"/>
                </a:solidFill>
              </a:rPr>
              <a:t> 原生方法</a:t>
            </a:r>
            <a:r>
              <a:rPr lang="en-US" altLang="zh-CN" dirty="0" smtClean="0">
                <a:solidFill>
                  <a:srgbClr val="FF0000"/>
                </a:solidFill>
              </a:rPr>
              <a:t>(</a:t>
            </a:r>
            <a:r>
              <a:rPr lang="zh-CN" altLang="en-US" dirty="0" smtClean="0">
                <a:solidFill>
                  <a:srgbClr val="FF0000"/>
                </a:solidFill>
              </a:rPr>
              <a:t>如</a:t>
            </a:r>
            <a:r>
              <a:rPr lang="en-US" altLang="zh-CN" dirty="0" err="1" smtClean="0">
                <a:solidFill>
                  <a:srgbClr val="FF0000"/>
                </a:solidFill>
              </a:rPr>
              <a:t>onclick</a:t>
            </a:r>
            <a:r>
              <a:rPr lang="en-US" altLang="zh-CN" dirty="0" smtClean="0">
                <a:solidFill>
                  <a:srgbClr val="FF0000"/>
                </a:solidFill>
              </a:rPr>
              <a:t>) compute</a:t>
            </a:r>
            <a:r>
              <a:rPr lang="zh-CN" altLang="en-US" dirty="0" smtClean="0">
                <a:solidFill>
                  <a:srgbClr val="FF0000"/>
                </a:solidFill>
              </a:rPr>
              <a:t>计算属性 等方式使用的值</a:t>
            </a:r>
            <a:r>
              <a:rPr lang="zh-CN" altLang="en-US" dirty="0" smtClean="0">
                <a:solidFill>
                  <a:srgbClr val="FF0000"/>
                </a:solidFill>
              </a:rPr>
              <a:t>最好是少</a:t>
            </a:r>
            <a:r>
              <a:rPr lang="zh-CN" altLang="en-US" dirty="0" smtClean="0">
                <a:solidFill>
                  <a:srgbClr val="FF0000"/>
                </a:solidFill>
              </a:rPr>
              <a:t>声明</a:t>
            </a:r>
            <a:r>
              <a:rPr lang="en-US" altLang="zh-CN" dirty="0" smtClean="0">
                <a:solidFill>
                  <a:srgbClr val="FF0000"/>
                </a:solidFill>
              </a:rPr>
              <a:t>data</a:t>
            </a:r>
            <a:endParaRPr lang="en-US" altLang="zh-CN" dirty="0" smtClean="0">
              <a:solidFill>
                <a:srgbClr val="FF0000"/>
              </a:solidFill>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 规范</a:t>
            </a:r>
            <a:endParaRPr lang="en-US" altLang="zh-CN" dirty="0" smtClean="0"/>
          </a:p>
        </p:txBody>
      </p:sp>
      <p:sp>
        <p:nvSpPr>
          <p:cNvPr id="6" name="内容占位符 5"/>
          <p:cNvSpPr>
            <a:spLocks noGrp="1"/>
          </p:cNvSpPr>
          <p:nvPr>
            <p:ph idx="1"/>
          </p:nvPr>
        </p:nvSpPr>
        <p:spPr/>
        <p:txBody>
          <a:bodyPr/>
          <a:lstStyle/>
          <a:p>
            <a:r>
              <a:rPr lang="zh-CN" altLang="en-US" dirty="0"/>
              <a:t>定一个团队统一的规范</a:t>
            </a:r>
            <a:endParaRPr lang="zh-CN" altLang="en-US" dirty="0"/>
          </a:p>
          <a:p>
            <a:endParaRPr lang="zh-CN" altLang="en-US" dirty="0"/>
          </a:p>
          <a:p>
            <a:r>
              <a:rPr lang="zh-CN" altLang="en-US" dirty="0"/>
              <a:t>对个人来说 自己开发的舒服 别人拷用的简单</a:t>
            </a:r>
            <a:endParaRPr lang="zh-CN" altLang="en-US" dirty="0"/>
          </a:p>
          <a:p>
            <a:r>
              <a:rPr lang="zh-CN" altLang="en-US" dirty="0"/>
              <a:t>对集体来说 随时上手其他伙伴的工作</a:t>
            </a:r>
            <a:endParaRPr lang="zh-CN" altLang="en-US" dirty="0"/>
          </a:p>
          <a:p>
            <a:r>
              <a:rPr lang="zh-CN" altLang="en-US" dirty="0"/>
              <a:t>对项目来说 风格统一 看着就是一个高端团队的产品</a:t>
            </a:r>
            <a:endParaRPr lang="zh-CN" altLang="en-US" dirty="0"/>
          </a:p>
          <a:p>
            <a:r>
              <a:rPr lang="zh-CN" altLang="en-US" dirty="0"/>
              <a:t>对公司来说 项目长治久安</a:t>
            </a:r>
            <a:endParaRPr lang="zh-CN" altLang="en-US"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 规范第一条</a:t>
            </a:r>
            <a:endParaRPr lang="en-US" altLang="zh-CN" dirty="0" smtClean="0"/>
          </a:p>
        </p:txBody>
      </p:sp>
      <p:sp>
        <p:nvSpPr>
          <p:cNvPr id="6" name="内容占位符 5"/>
          <p:cNvSpPr>
            <a:spLocks noGrp="1"/>
          </p:cNvSpPr>
          <p:nvPr>
            <p:ph idx="1"/>
          </p:nvPr>
        </p:nvSpPr>
        <p:spPr/>
        <p:txBody>
          <a:bodyPr/>
          <a:lstStyle/>
          <a:p>
            <a:r>
              <a:rPr lang="zh-CN" altLang="en-US" dirty="0"/>
              <a:t>这是一个必须遵守的要求</a:t>
            </a:r>
            <a:endParaRPr lang="zh-CN" altLang="en-US" dirty="0"/>
          </a:p>
          <a:p>
            <a:pPr lvl="1"/>
            <a:r>
              <a:rPr lang="en-US" altLang="zh-CN" sz="3600" dirty="0">
                <a:solidFill>
                  <a:srgbClr val="FF0000"/>
                </a:solidFill>
              </a:rPr>
              <a:t>eslint</a:t>
            </a:r>
            <a:r>
              <a:rPr sz="3600" dirty="0">
                <a:solidFill>
                  <a:srgbClr val="FF0000"/>
                </a:solidFill>
              </a:rPr>
              <a:t>校验必须开启</a:t>
            </a:r>
            <a:endParaRPr sz="3600" dirty="0">
              <a:solidFill>
                <a:srgbClr val="FF0000"/>
              </a:solidFill>
            </a:endParaRPr>
          </a:p>
          <a:p>
            <a:pPr lvl="1"/>
            <a:r>
              <a:rPr sz="3600" dirty="0">
                <a:solidFill>
                  <a:srgbClr val="FF0000"/>
                </a:solidFill>
              </a:rPr>
              <a:t>所有代码格式必须规范</a:t>
            </a:r>
            <a:endParaRPr sz="3600" dirty="0">
              <a:solidFill>
                <a:srgbClr val="FF0000"/>
              </a:solidFill>
            </a:endParaRPr>
          </a:p>
          <a:p>
            <a:pPr lvl="1"/>
            <a:r>
              <a:rPr sz="3600" dirty="0">
                <a:solidFill>
                  <a:srgbClr val="FF0000"/>
                </a:solidFill>
              </a:rPr>
              <a:t>缩进</a:t>
            </a:r>
            <a:r>
              <a:rPr sz="3600">
                <a:solidFill>
                  <a:srgbClr val="FF0000"/>
                </a:solidFill>
                <a:sym typeface="+mn-ea"/>
              </a:rPr>
              <a:t>必须</a:t>
            </a:r>
            <a:r>
              <a:rPr sz="3600" dirty="0">
                <a:solidFill>
                  <a:srgbClr val="FF0000"/>
                </a:solidFill>
              </a:rPr>
              <a:t>严格控制</a:t>
            </a:r>
            <a:endParaRPr sz="3600" dirty="0">
              <a:solidFill>
                <a:srgbClr val="FF0000"/>
              </a:solidFill>
            </a:endParaRPr>
          </a:p>
          <a:p>
            <a:pPr lvl="1"/>
            <a:r>
              <a:rPr sz="3600" dirty="0">
                <a:solidFill>
                  <a:srgbClr val="FF0000"/>
                </a:solidFill>
              </a:rPr>
              <a:t>每个变量</a:t>
            </a:r>
            <a:r>
              <a:rPr lang="en-US" altLang="zh-CN" sz="3600" dirty="0">
                <a:solidFill>
                  <a:srgbClr val="FF0000"/>
                </a:solidFill>
              </a:rPr>
              <a:t>/</a:t>
            </a:r>
            <a:r>
              <a:rPr sz="3600" dirty="0">
                <a:solidFill>
                  <a:srgbClr val="FF0000"/>
                </a:solidFill>
              </a:rPr>
              <a:t>方法 必须有注释</a:t>
            </a:r>
            <a:endParaRPr sz="36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 规范第二条</a:t>
            </a:r>
            <a:endParaRPr lang="en-US" altLang="zh-CN" dirty="0" smtClean="0"/>
          </a:p>
        </p:txBody>
      </p:sp>
      <p:sp>
        <p:nvSpPr>
          <p:cNvPr id="6" name="内容占位符 5"/>
          <p:cNvSpPr>
            <a:spLocks noGrp="1"/>
          </p:cNvSpPr>
          <p:nvPr>
            <p:ph idx="1"/>
          </p:nvPr>
        </p:nvSpPr>
        <p:spPr/>
        <p:txBody>
          <a:bodyPr/>
          <a:lstStyle/>
          <a:p>
            <a:r>
              <a:rPr lang="zh-CN" altLang="en-US" dirty="0"/>
              <a:t>编码风格</a:t>
            </a:r>
            <a:endParaRPr lang="zh-CN" altLang="en-US" dirty="0"/>
          </a:p>
          <a:p>
            <a:pPr lvl="1"/>
            <a:r>
              <a:rPr lang="zh-CN" altLang="en-US" dirty="0"/>
              <a:t>注意 风格可以在一定基础上根据大家的建议随意修改</a:t>
            </a:r>
            <a:endParaRPr lang="zh-CN" altLang="en-US" dirty="0"/>
          </a:p>
          <a:p>
            <a:pPr lvl="1"/>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为什么要给予开发建议</a:t>
            </a:r>
            <a:endParaRPr lang="zh-CN" altLang="en-US" dirty="0"/>
          </a:p>
        </p:txBody>
      </p:sp>
      <p:sp>
        <p:nvSpPr>
          <p:cNvPr id="5" name="内容占位符 4"/>
          <p:cNvSpPr>
            <a:spLocks noGrp="1"/>
          </p:cNvSpPr>
          <p:nvPr>
            <p:ph idx="1"/>
          </p:nvPr>
        </p:nvSpPr>
        <p:spPr/>
        <p:txBody>
          <a:bodyPr/>
          <a:lstStyle/>
          <a:p>
            <a:r>
              <a:rPr lang="en-US" altLang="zh-CN" dirty="0" err="1" smtClean="0"/>
              <a:t>Vue</a:t>
            </a:r>
            <a:r>
              <a:rPr lang="zh-CN" altLang="en-US" dirty="0" smtClean="0"/>
              <a:t>的时代</a:t>
            </a:r>
            <a:endParaRPr lang="en-US" altLang="zh-CN" dirty="0" smtClean="0"/>
          </a:p>
          <a:p>
            <a:r>
              <a:rPr lang="zh-CN" altLang="en-US" dirty="0" smtClean="0"/>
              <a:t>开发难度蹭蹭的降低</a:t>
            </a:r>
            <a:endParaRPr lang="en-US" altLang="zh-CN" dirty="0" smtClean="0"/>
          </a:p>
          <a:p>
            <a:r>
              <a:rPr lang="en-US" altLang="zh-CN" dirty="0" err="1" smtClean="0"/>
              <a:t>Vue</a:t>
            </a:r>
            <a:r>
              <a:rPr lang="en-US" altLang="zh-CN" dirty="0" smtClean="0"/>
              <a:t> </a:t>
            </a:r>
            <a:r>
              <a:rPr lang="en-US" altLang="zh-CN" dirty="0" err="1" smtClean="0"/>
              <a:t>cli</a:t>
            </a:r>
            <a:r>
              <a:rPr lang="en-US" altLang="zh-CN" dirty="0" smtClean="0"/>
              <a:t> </a:t>
            </a:r>
            <a:r>
              <a:rPr lang="zh-CN" altLang="en-US" dirty="0" smtClean="0"/>
              <a:t>一个架构 </a:t>
            </a:r>
            <a:r>
              <a:rPr lang="en-US" altLang="zh-CN" dirty="0" smtClean="0"/>
              <a:t>, </a:t>
            </a:r>
            <a:r>
              <a:rPr lang="en-US" altLang="zh-CN" dirty="0" err="1" smtClean="0"/>
              <a:t>eslint</a:t>
            </a:r>
            <a:r>
              <a:rPr lang="zh-CN" altLang="en-US" dirty="0" smtClean="0"/>
              <a:t>控制一下规范 一个像模像样的项目就出来了</a:t>
            </a:r>
            <a:endParaRPr lang="en-US" altLang="zh-CN" dirty="0" smtClean="0"/>
          </a:p>
          <a:p>
            <a:endParaRPr lang="en-US" altLang="zh-CN" dirty="0" smtClean="0"/>
          </a:p>
          <a:p>
            <a:r>
              <a:rPr lang="zh-CN" altLang="en-US" dirty="0" smtClean="0"/>
              <a:t>本课程旨在通过一些建议</a:t>
            </a:r>
            <a:endParaRPr lang="en-US" altLang="zh-CN" dirty="0" smtClean="0"/>
          </a:p>
          <a:p>
            <a:r>
              <a:rPr lang="zh-CN" altLang="en-US" dirty="0" smtClean="0"/>
              <a:t>启示</a:t>
            </a:r>
            <a:r>
              <a:rPr lang="zh-CN" altLang="en-US" dirty="0" smtClean="0"/>
              <a:t>大家搞一个</a:t>
            </a:r>
            <a:r>
              <a:rPr lang="zh-CN" altLang="en-US" dirty="0" smtClean="0"/>
              <a:t>优化</a:t>
            </a:r>
            <a:r>
              <a:rPr lang="zh-CN" altLang="en-US" dirty="0" smtClean="0"/>
              <a:t>合理 维护方便 学习快捷 经验易分享 的模板出来</a:t>
            </a:r>
            <a:endParaRPr lang="en-US" altLang="zh-CN" dirty="0" smtClean="0"/>
          </a:p>
          <a:p>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模板有什么用</a:t>
            </a:r>
            <a:endParaRPr lang="zh-CN" altLang="en-US" dirty="0"/>
          </a:p>
        </p:txBody>
      </p:sp>
      <p:sp>
        <p:nvSpPr>
          <p:cNvPr id="5" name="内容占位符 4"/>
          <p:cNvSpPr>
            <a:spLocks noGrp="1"/>
          </p:cNvSpPr>
          <p:nvPr>
            <p:ph idx="1"/>
          </p:nvPr>
        </p:nvSpPr>
        <p:spPr/>
        <p:txBody>
          <a:bodyPr/>
          <a:lstStyle/>
          <a:p>
            <a:r>
              <a:rPr lang="zh-CN" altLang="en-US" dirty="0" smtClean="0"/>
              <a:t>呼应上一个课程 </a:t>
            </a:r>
            <a:r>
              <a:rPr lang="en-US" altLang="zh-CN" dirty="0" smtClean="0"/>
              <a:t>– </a:t>
            </a:r>
            <a:r>
              <a:rPr lang="zh-CN" altLang="en-US" dirty="0" smtClean="0"/>
              <a:t>更低耦合</a:t>
            </a:r>
            <a:endParaRPr lang="en-US" altLang="zh-CN" dirty="0" smtClean="0"/>
          </a:p>
          <a:p>
            <a:r>
              <a:rPr lang="zh-CN" altLang="en-US" dirty="0" smtClean="0"/>
              <a:t>模板 </a:t>
            </a:r>
            <a:r>
              <a:rPr lang="en-US" altLang="zh-CN" dirty="0" smtClean="0"/>
              <a:t>+ </a:t>
            </a:r>
            <a:r>
              <a:rPr lang="en-US" altLang="zh-CN" dirty="0" err="1" smtClean="0"/>
              <a:t>elementjs</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zh-CN" altLang="en-US" dirty="0" smtClean="0"/>
              <a:t>我们的加客后台</a:t>
            </a:r>
            <a:endParaRPr lang="en-US" altLang="zh-CN" dirty="0" smtClean="0"/>
          </a:p>
          <a:p>
            <a:r>
              <a:rPr lang="zh-CN" altLang="en-US" dirty="0" smtClean="0"/>
              <a:t>模板 </a:t>
            </a:r>
            <a:r>
              <a:rPr lang="en-US" altLang="zh-CN" dirty="0" smtClean="0"/>
              <a:t>+ </a:t>
            </a:r>
            <a:r>
              <a:rPr lang="en-US" altLang="zh-CN" dirty="0" err="1" smtClean="0"/>
              <a:t>iview</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en-US" altLang="zh-CN" dirty="0" err="1" smtClean="0"/>
              <a:t>OAweb</a:t>
            </a:r>
            <a:r>
              <a:rPr lang="zh-CN" altLang="en-US" dirty="0" smtClean="0"/>
              <a:t>后台</a:t>
            </a:r>
            <a:endParaRPr lang="en-US" altLang="zh-CN" dirty="0" smtClean="0"/>
          </a:p>
          <a:p>
            <a:r>
              <a:rPr lang="zh-CN" altLang="en-US" dirty="0" smtClean="0"/>
              <a:t>模板 </a:t>
            </a:r>
            <a:r>
              <a:rPr lang="en-US" altLang="zh-CN" dirty="0" smtClean="0"/>
              <a:t>+ </a:t>
            </a:r>
            <a:r>
              <a:rPr lang="en-US" altLang="zh-CN" dirty="0" err="1" smtClean="0"/>
              <a:t>vux</a:t>
            </a:r>
            <a:r>
              <a:rPr lang="en-US" altLang="zh-CN" dirty="0" smtClean="0"/>
              <a:t> + </a:t>
            </a:r>
            <a:r>
              <a:rPr lang="zh-CN" altLang="en-US" dirty="0" smtClean="0"/>
              <a:t>相同逻辑写法 </a:t>
            </a:r>
            <a:r>
              <a:rPr lang="en-US" altLang="zh-CN" dirty="0" smtClean="0"/>
              <a:t>+ </a:t>
            </a:r>
            <a:r>
              <a:rPr lang="zh-CN" altLang="en-US" dirty="0" smtClean="0"/>
              <a:t>独特样式 </a:t>
            </a:r>
            <a:r>
              <a:rPr lang="en-US" altLang="zh-CN" dirty="0" smtClean="0"/>
              <a:t>+ </a:t>
            </a:r>
            <a:r>
              <a:rPr lang="zh-CN" altLang="en-US" dirty="0" smtClean="0"/>
              <a:t>对应后台 </a:t>
            </a:r>
            <a:r>
              <a:rPr lang="en-US" altLang="zh-CN" dirty="0" smtClean="0"/>
              <a:t>= </a:t>
            </a:r>
            <a:r>
              <a:rPr lang="en-US" altLang="zh-CN" dirty="0" err="1" smtClean="0"/>
              <a:t>OAwap</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什么叫做敏捷开发</a:t>
            </a:r>
            <a:endParaRPr lang="zh-CN" altLang="en-US" dirty="0"/>
          </a:p>
        </p:txBody>
      </p:sp>
      <p:sp>
        <p:nvSpPr>
          <p:cNvPr id="5" name="内容占位符 4"/>
          <p:cNvSpPr>
            <a:spLocks noGrp="1"/>
          </p:cNvSpPr>
          <p:nvPr>
            <p:ph idx="1"/>
          </p:nvPr>
        </p:nvSpPr>
        <p:spPr/>
        <p:txBody>
          <a:bodyPr/>
          <a:lstStyle/>
          <a:p>
            <a:r>
              <a:rPr lang="en-US" altLang="zh-CN" dirty="0" smtClean="0"/>
              <a:t>[</a:t>
            </a:r>
            <a:r>
              <a:rPr lang="zh-CN" altLang="en-US" dirty="0" smtClean="0"/>
              <a:t>拼凑一个多内容图片</a:t>
            </a:r>
            <a:r>
              <a:rPr lang="en-US" altLang="zh-CN" dirty="0" smtClean="0"/>
              <a:t>]</a:t>
            </a:r>
            <a:endParaRPr lang="en-US" altLang="zh-CN" dirty="0" smtClean="0"/>
          </a:p>
          <a:p>
            <a:endParaRPr lang="en-US" altLang="zh-CN" dirty="0" smtClean="0"/>
          </a:p>
          <a:p>
            <a:r>
              <a:rPr lang="zh-CN" altLang="en-US" dirty="0" smtClean="0"/>
              <a:t>网络上面说法林林总总 但总而言之就是 </a:t>
            </a:r>
            <a:r>
              <a:rPr lang="en-US" altLang="zh-CN" dirty="0" smtClean="0"/>
              <a:t>‘</a:t>
            </a:r>
            <a:r>
              <a:rPr lang="zh-CN" altLang="en-US" dirty="0" smtClean="0"/>
              <a:t>快速响应 快速讨论 快速成型 快速迭代</a:t>
            </a:r>
            <a:r>
              <a:rPr lang="en-US" altLang="zh-CN" dirty="0" smtClean="0"/>
              <a:t>’</a:t>
            </a:r>
            <a:endParaRPr lang="en-US" altLang="zh-CN" dirty="0" smtClean="0"/>
          </a:p>
          <a:p>
            <a:r>
              <a:rPr lang="zh-CN" altLang="en-US" dirty="0" smtClean="0">
                <a:solidFill>
                  <a:srgbClr val="FF0000"/>
                </a:solidFill>
              </a:rPr>
              <a:t>要</a:t>
            </a:r>
            <a:r>
              <a:rPr lang="zh-CN" altLang="en-US" dirty="0" smtClean="0">
                <a:solidFill>
                  <a:srgbClr val="FF0000"/>
                </a:solidFill>
              </a:rPr>
              <a:t>的就是快</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但是仅仅是</a:t>
            </a:r>
            <a:r>
              <a:rPr lang="en-US" altLang="zh-CN" dirty="0" smtClean="0"/>
              <a:t>”</a:t>
            </a:r>
            <a:r>
              <a:rPr lang="zh-CN" altLang="en-US" dirty="0" smtClean="0"/>
              <a:t>快</a:t>
            </a:r>
            <a:r>
              <a:rPr lang="en-US" altLang="zh-CN" dirty="0" smtClean="0"/>
              <a:t>”</a:t>
            </a:r>
            <a:r>
              <a:rPr lang="zh-CN" altLang="en-US" dirty="0" smtClean="0"/>
              <a:t>么</a:t>
            </a:r>
            <a:endParaRPr lang="zh-CN" altLang="en-US" dirty="0"/>
          </a:p>
        </p:txBody>
      </p:sp>
      <p:sp>
        <p:nvSpPr>
          <p:cNvPr id="3" name="内容占位符 2"/>
          <p:cNvSpPr>
            <a:spLocks noGrp="1"/>
          </p:cNvSpPr>
          <p:nvPr>
            <p:ph idx="1"/>
          </p:nvPr>
        </p:nvSpPr>
        <p:spPr/>
        <p:txBody>
          <a:bodyPr/>
          <a:lstStyle/>
          <a:p>
            <a:endParaRPr lang="en-US" altLang="zh-CN" dirty="0" smtClean="0">
              <a:solidFill>
                <a:srgbClr val="FF0000"/>
              </a:solidFill>
            </a:endParaRPr>
          </a:p>
          <a:p>
            <a:r>
              <a:rPr lang="zh-CN" altLang="en-US" dirty="0" smtClean="0"/>
              <a:t>我们前端所涉及的知识面广 单抠哪一方面都是无底洞 更别提各种技术的快速升级</a:t>
            </a:r>
            <a:endParaRPr lang="en-US" altLang="zh-CN" dirty="0" smtClean="0"/>
          </a:p>
          <a:p>
            <a:r>
              <a:rPr lang="zh-CN" altLang="en-US" dirty="0" smtClean="0"/>
              <a:t>于是乎 边工作边学习 或者叫 </a:t>
            </a:r>
            <a:r>
              <a:rPr lang="en-US" altLang="zh-CN" dirty="0" smtClean="0"/>
              <a:t>“</a:t>
            </a:r>
            <a:r>
              <a:rPr lang="zh-CN" altLang="en-US" dirty="0" smtClean="0"/>
              <a:t>边出产品边尝试</a:t>
            </a:r>
            <a:r>
              <a:rPr lang="en-US" altLang="zh-CN" dirty="0" smtClean="0"/>
              <a:t>” </a:t>
            </a:r>
            <a:r>
              <a:rPr lang="zh-CN" altLang="en-US" dirty="0" smtClean="0"/>
              <a:t>成了我们前端工作的常态</a:t>
            </a:r>
            <a:endParaRPr lang="en-US" altLang="zh-CN" dirty="0" smtClean="0"/>
          </a:p>
          <a:p>
            <a:r>
              <a:rPr lang="zh-CN" altLang="en-US" dirty="0" smtClean="0"/>
              <a:t>接到新任务 </a:t>
            </a:r>
            <a:r>
              <a:rPr lang="en-US" altLang="zh-CN" dirty="0" smtClean="0"/>
              <a:t>– </a:t>
            </a:r>
            <a:r>
              <a:rPr lang="zh-CN" altLang="en-US" dirty="0" smtClean="0"/>
              <a:t>遇到新问题 </a:t>
            </a:r>
            <a:r>
              <a:rPr lang="en-US" altLang="zh-CN" dirty="0" smtClean="0"/>
              <a:t>– </a:t>
            </a:r>
            <a:r>
              <a:rPr lang="zh-CN" altLang="en-US" dirty="0" smtClean="0"/>
              <a:t>搜索并尝试解决方案 </a:t>
            </a:r>
            <a:r>
              <a:rPr lang="en-US" altLang="zh-CN" dirty="0" smtClean="0"/>
              <a:t>– </a:t>
            </a:r>
            <a:r>
              <a:rPr lang="zh-CN" altLang="en-US" dirty="0" smtClean="0"/>
              <a:t>貌似有效可以解决问题 </a:t>
            </a:r>
            <a:r>
              <a:rPr lang="en-US" altLang="zh-CN" dirty="0" smtClean="0"/>
              <a:t>– </a:t>
            </a:r>
            <a:r>
              <a:rPr lang="zh-CN" altLang="en-US" dirty="0" smtClean="0"/>
              <a:t>交差</a:t>
            </a:r>
            <a:endParaRPr lang="en-US" altLang="zh-CN" dirty="0" smtClean="0"/>
          </a:p>
          <a:p>
            <a:r>
              <a:rPr lang="zh-CN" altLang="en-US" dirty="0" smtClean="0"/>
              <a:t>不</a:t>
            </a:r>
            <a:r>
              <a:rPr lang="zh-CN" altLang="en-US" dirty="0" smtClean="0"/>
              <a:t>做记录</a:t>
            </a:r>
            <a:r>
              <a:rPr lang="en-US" altLang="zh-CN" dirty="0" smtClean="0"/>
              <a:t>(</a:t>
            </a:r>
            <a:r>
              <a:rPr lang="zh-CN" altLang="en-US" dirty="0" smtClean="0"/>
              <a:t>收录归档</a:t>
            </a:r>
            <a:r>
              <a:rPr lang="en-US" altLang="zh-CN" dirty="0" smtClean="0"/>
              <a:t>)</a:t>
            </a:r>
            <a:r>
              <a:rPr lang="zh-CN" altLang="en-US" dirty="0" smtClean="0"/>
              <a:t> 不做分析</a:t>
            </a:r>
            <a:r>
              <a:rPr lang="en-US" altLang="zh-CN" dirty="0" smtClean="0"/>
              <a:t>(</a:t>
            </a:r>
            <a:r>
              <a:rPr lang="zh-CN" altLang="en-US" dirty="0" smtClean="0"/>
              <a:t>优缺点</a:t>
            </a:r>
            <a:r>
              <a:rPr lang="en-US" altLang="zh-CN" dirty="0" smtClean="0"/>
              <a:t>)</a:t>
            </a:r>
            <a:r>
              <a:rPr lang="zh-CN" altLang="en-US" dirty="0" smtClean="0"/>
              <a:t> 不做解析</a:t>
            </a:r>
            <a:r>
              <a:rPr lang="en-US" altLang="zh-CN" dirty="0" smtClean="0"/>
              <a:t>(</a:t>
            </a:r>
            <a:r>
              <a:rPr lang="zh-CN" altLang="en-US" dirty="0" smtClean="0"/>
              <a:t>为啥可以解决问题</a:t>
            </a:r>
            <a:r>
              <a:rPr lang="en-US" altLang="zh-CN" dirty="0" smtClean="0"/>
              <a:t>)</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如果</a:t>
            </a:r>
            <a:r>
              <a:rPr lang="en-US" altLang="zh-CN" dirty="0" smtClean="0"/>
              <a:t>VUE</a:t>
            </a:r>
            <a:r>
              <a:rPr lang="zh-CN" altLang="en-US" dirty="0" smtClean="0"/>
              <a:t>某页面需要一个变量</a:t>
            </a:r>
            <a:endParaRPr lang="zh-CN" altLang="en-US" dirty="0"/>
          </a:p>
        </p:txBody>
      </p:sp>
      <p:sp>
        <p:nvSpPr>
          <p:cNvPr id="3" name="内容占位符 2"/>
          <p:cNvSpPr>
            <a:spLocks noGrp="1"/>
          </p:cNvSpPr>
          <p:nvPr>
            <p:ph idx="1"/>
          </p:nvPr>
        </p:nvSpPr>
        <p:spPr/>
        <p:txBody>
          <a:bodyPr/>
          <a:lstStyle/>
          <a:p>
            <a:endParaRPr lang="en-US" altLang="zh-CN" dirty="0" smtClean="0">
              <a:solidFill>
                <a:srgbClr val="FF0000"/>
              </a:solidFill>
            </a:endParaRPr>
          </a:p>
          <a:p>
            <a:r>
              <a:rPr lang="zh-CN" altLang="en-US" dirty="0" smtClean="0"/>
              <a:t>是不是有人都有一个直觉 页面变量 都是 </a:t>
            </a:r>
            <a:r>
              <a:rPr lang="en-US" altLang="zh-CN" dirty="0" smtClean="0"/>
              <a:t>data(){return ??} </a:t>
            </a:r>
            <a:r>
              <a:rPr lang="zh-CN" altLang="en-US" dirty="0" smtClean="0"/>
              <a:t>负责的</a:t>
            </a:r>
            <a:r>
              <a:rPr lang="en-US" altLang="zh-CN" dirty="0" smtClean="0"/>
              <a:t>…..</a:t>
            </a:r>
            <a:endParaRPr lang="en-US" altLang="zh-CN" dirty="0" smtClean="0"/>
          </a:p>
          <a:p>
            <a:r>
              <a:rPr lang="zh-CN" altLang="en-US" dirty="0" smtClean="0"/>
              <a:t>是不是有人觉得 </a:t>
            </a:r>
            <a:r>
              <a:rPr lang="en-US" altLang="zh-CN" dirty="0" smtClean="0"/>
              <a:t>compute </a:t>
            </a:r>
            <a:r>
              <a:rPr lang="zh-CN" altLang="en-US" dirty="0" smtClean="0"/>
              <a:t>是多余的</a:t>
            </a:r>
            <a:r>
              <a:rPr lang="en-US" altLang="zh-CN" dirty="0" smtClean="0"/>
              <a:t>…</a:t>
            </a:r>
            <a:endParaRPr lang="en-US" altLang="zh-CN" dirty="0" smtClean="0"/>
          </a:p>
          <a:p>
            <a:r>
              <a:rPr lang="zh-CN" altLang="en-US" dirty="0" smtClean="0"/>
              <a:t>是不是有人觉得 </a:t>
            </a:r>
            <a:r>
              <a:rPr lang="en-US" altLang="zh-CN" dirty="0" smtClean="0"/>
              <a:t>prop </a:t>
            </a:r>
            <a:r>
              <a:rPr lang="zh-CN" altLang="en-US" dirty="0" smtClean="0"/>
              <a:t>属性 </a:t>
            </a:r>
            <a:r>
              <a:rPr lang="zh-CN" altLang="en-US" dirty="0" smtClean="0"/>
              <a:t>是非组件不可用的 </a:t>
            </a:r>
            <a:r>
              <a:rPr lang="en-US" altLang="zh-CN" dirty="0" smtClean="0"/>
              <a:t>(</a:t>
            </a:r>
            <a:r>
              <a:rPr lang="zh-CN" altLang="en-US" dirty="0" smtClean="0"/>
              <a:t>额 这个的确是</a:t>
            </a:r>
            <a:r>
              <a:rPr lang="en-US" altLang="zh-CN" dirty="0" smtClean="0"/>
              <a:t>)</a:t>
            </a:r>
            <a:endParaRPr lang="en-US" altLang="zh-CN" dirty="0" smtClean="0"/>
          </a:p>
          <a:p>
            <a:endParaRPr lang="en-US" altLang="zh-CN" dirty="0" smtClean="0"/>
          </a:p>
          <a:p>
            <a:r>
              <a:rPr lang="zh-CN" altLang="en-US" dirty="0" smtClean="0"/>
              <a:t>方法内局部变量 </a:t>
            </a:r>
            <a:r>
              <a:rPr lang="en-US" altLang="zh-CN" dirty="0" smtClean="0"/>
              <a:t>(</a:t>
            </a:r>
            <a:r>
              <a:rPr lang="zh-CN" altLang="en-US" dirty="0" smtClean="0"/>
              <a:t>仅限方法内使用</a:t>
            </a:r>
            <a:r>
              <a:rPr lang="en-US" altLang="zh-CN" dirty="0" smtClean="0"/>
              <a:t>)</a:t>
            </a:r>
            <a:endParaRPr lang="en-US" altLang="zh-CN" dirty="0" smtClean="0"/>
          </a:p>
          <a:p>
            <a:r>
              <a:rPr lang="zh-CN" altLang="en-US" dirty="0" smtClean="0"/>
              <a:t>页面内局部变量 </a:t>
            </a:r>
            <a:r>
              <a:rPr lang="en-US" altLang="zh-CN" dirty="0" smtClean="0"/>
              <a:t>(</a:t>
            </a:r>
            <a:r>
              <a:rPr lang="zh-CN" altLang="en-US" dirty="0" smtClean="0"/>
              <a:t>适用于页面内多方法交流</a:t>
            </a:r>
            <a:r>
              <a:rPr lang="en-US" altLang="zh-CN" dirty="0" smtClean="0"/>
              <a:t>)</a:t>
            </a:r>
            <a:endParaRPr lang="en-US" altLang="zh-CN" dirty="0" smtClean="0"/>
          </a:p>
          <a:p>
            <a:r>
              <a:rPr lang="en-US" altLang="zh-CN" dirty="0" smtClean="0"/>
              <a:t>Data</a:t>
            </a:r>
            <a:r>
              <a:rPr lang="zh-CN" altLang="en-US" dirty="0" smtClean="0"/>
              <a:t>变量 </a:t>
            </a:r>
            <a:r>
              <a:rPr lang="en-US" altLang="zh-CN" dirty="0" smtClean="0"/>
              <a:t>(</a:t>
            </a:r>
            <a:r>
              <a:rPr lang="zh-CN" altLang="en-US" dirty="0" smtClean="0"/>
              <a:t>页面内模板调用</a:t>
            </a:r>
            <a:r>
              <a:rPr lang="en-US" altLang="zh-CN" dirty="0" smtClean="0"/>
              <a:t>)</a:t>
            </a:r>
            <a:endParaRPr lang="en-US" altLang="zh-CN" dirty="0" smtClean="0"/>
          </a:p>
          <a:p>
            <a:r>
              <a:rPr lang="en-US" altLang="zh-CN" dirty="0" smtClean="0"/>
              <a:t>Compute</a:t>
            </a:r>
            <a:r>
              <a:rPr lang="zh-CN" altLang="en-US" dirty="0" smtClean="0"/>
              <a:t>计算变量 </a:t>
            </a:r>
            <a:r>
              <a:rPr lang="en-US" altLang="zh-CN" dirty="0" smtClean="0"/>
              <a:t>(</a:t>
            </a:r>
            <a:r>
              <a:rPr lang="zh-CN" altLang="en-US" dirty="0" smtClean="0"/>
              <a:t>非需手动声明的变量</a:t>
            </a:r>
            <a:r>
              <a:rPr lang="en-US" altLang="zh-CN" dirty="0" smtClean="0"/>
              <a:t>)</a:t>
            </a:r>
            <a:endParaRPr lang="en-US" altLang="zh-CN" dirty="0" smtClean="0"/>
          </a:p>
          <a:p>
            <a:r>
              <a:rPr lang="en-US" altLang="zh-CN" dirty="0" err="1" smtClean="0"/>
              <a:t>Config</a:t>
            </a:r>
            <a:r>
              <a:rPr lang="zh-CN" altLang="en-US" dirty="0" smtClean="0"/>
              <a:t>全局配置变量 </a:t>
            </a:r>
            <a:r>
              <a:rPr lang="en-US" altLang="zh-CN" dirty="0" smtClean="0"/>
              <a:t>(</a:t>
            </a:r>
            <a:r>
              <a:rPr lang="zh-CN" altLang="en-US" dirty="0" smtClean="0"/>
              <a:t>项目配置信息 可</a:t>
            </a:r>
            <a:r>
              <a:rPr lang="en-US" altLang="zh-CN" dirty="0" smtClean="0"/>
              <a:t>import</a:t>
            </a:r>
            <a:r>
              <a:rPr lang="zh-CN" altLang="en-US" dirty="0" smtClean="0"/>
              <a:t>使用</a:t>
            </a:r>
            <a:r>
              <a:rPr lang="en-US" altLang="zh-CN" dirty="0" smtClean="0"/>
              <a:t>)</a:t>
            </a:r>
            <a:endParaRPr lang="en-US" altLang="zh-CN" dirty="0" smtClean="0"/>
          </a:p>
          <a:p>
            <a:r>
              <a:rPr lang="en-US" altLang="zh-CN" dirty="0" smtClean="0"/>
              <a:t>Window</a:t>
            </a:r>
            <a:r>
              <a:rPr lang="zh-CN" altLang="en-US" dirty="0" smtClean="0"/>
              <a:t>对象挂载 </a:t>
            </a:r>
            <a:r>
              <a:rPr lang="en-US" altLang="zh-CN" dirty="0" smtClean="0"/>
              <a:t>(</a:t>
            </a:r>
            <a:r>
              <a:rPr lang="zh-CN" altLang="en-US" dirty="0" smtClean="0"/>
              <a:t>通俗方式 不大建议使用</a:t>
            </a:r>
            <a:r>
              <a:rPr lang="en-US" altLang="zh-CN" dirty="0" smtClean="0"/>
              <a:t>)</a:t>
            </a:r>
            <a:endParaRPr lang="en-US" altLang="zh-CN" dirty="0" smtClean="0"/>
          </a:p>
          <a:p>
            <a:r>
              <a:rPr lang="zh-CN" altLang="en-US" dirty="0" smtClean="0"/>
              <a:t>以上</a:t>
            </a:r>
            <a:r>
              <a:rPr lang="zh-CN" altLang="en-US" dirty="0" smtClean="0"/>
              <a:t>方法可以大大提高阅读效率</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变量起名的艺术</a:t>
            </a:r>
            <a:endParaRPr lang="zh-CN" altLang="en-US" dirty="0"/>
          </a:p>
        </p:txBody>
      </p:sp>
      <p:sp>
        <p:nvSpPr>
          <p:cNvPr id="5" name="内容占位符 4"/>
          <p:cNvSpPr>
            <a:spLocks noGrp="1"/>
          </p:cNvSpPr>
          <p:nvPr>
            <p:ph idx="1"/>
          </p:nvPr>
        </p:nvSpPr>
        <p:spPr/>
        <p:txBody>
          <a:bodyPr/>
          <a:lstStyle/>
          <a:p>
            <a:r>
              <a:rPr lang="en-US" altLang="zh-CN" dirty="0" err="1" smtClean="0"/>
              <a:t>handleDownload</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下载</a:t>
            </a:r>
            <a:r>
              <a:rPr lang="en-US" altLang="zh-CN" dirty="0" smtClean="0"/>
              <a:t>] </a:t>
            </a:r>
            <a:r>
              <a:rPr lang="zh-CN" altLang="en-US" dirty="0" smtClean="0"/>
              <a:t>功能</a:t>
            </a:r>
            <a:endParaRPr lang="zh-CN" altLang="en-US" dirty="0" smtClean="0"/>
          </a:p>
          <a:p>
            <a:r>
              <a:rPr lang="en-US" altLang="zh-CN" dirty="0" err="1" smtClean="0"/>
              <a:t>handleSearch</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搜索</a:t>
            </a:r>
            <a:r>
              <a:rPr lang="en-US" altLang="zh-CN" dirty="0" smtClean="0"/>
              <a:t>] </a:t>
            </a:r>
            <a:r>
              <a:rPr lang="zh-CN" altLang="en-US" dirty="0" smtClean="0"/>
              <a:t>功能</a:t>
            </a:r>
            <a:endParaRPr lang="zh-CN" altLang="en-US" dirty="0" smtClean="0"/>
          </a:p>
          <a:p>
            <a:r>
              <a:rPr lang="en-US" altLang="zh-CN" dirty="0" err="1" smtClean="0"/>
              <a:t>hendleGopage</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切换分页</a:t>
            </a:r>
            <a:r>
              <a:rPr lang="en-US" altLang="zh-CN" dirty="0" smtClean="0"/>
              <a:t>] </a:t>
            </a:r>
            <a:r>
              <a:rPr lang="zh-CN" altLang="en-US" dirty="0" smtClean="0"/>
              <a:t>功能</a:t>
            </a:r>
            <a:endParaRPr lang="zh-CN" altLang="en-US" dirty="0" smtClean="0"/>
          </a:p>
          <a:p>
            <a:r>
              <a:rPr lang="en-US" altLang="zh-CN" dirty="0" err="1" smtClean="0"/>
              <a:t>handleOrder</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排序</a:t>
            </a:r>
            <a:r>
              <a:rPr lang="en-US" altLang="zh-CN" dirty="0" smtClean="0"/>
              <a:t>] </a:t>
            </a:r>
            <a:r>
              <a:rPr lang="zh-CN" altLang="en-US" dirty="0" smtClean="0"/>
              <a:t>功能</a:t>
            </a:r>
            <a:endParaRPr lang="zh-CN" altLang="en-US" dirty="0" smtClean="0"/>
          </a:p>
          <a:p>
            <a:r>
              <a:rPr lang="en-US" altLang="zh-CN" dirty="0" err="1" smtClean="0"/>
              <a:t>hendleReset</a:t>
            </a:r>
            <a:r>
              <a:rPr lang="en-US" altLang="zh-CN" dirty="0" smtClean="0"/>
              <a:t> //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重置</a:t>
            </a:r>
            <a:r>
              <a:rPr lang="en-US" altLang="zh-CN" dirty="0" smtClean="0"/>
              <a:t>] </a:t>
            </a:r>
            <a:r>
              <a:rPr lang="zh-CN" altLang="en-US" dirty="0" smtClean="0"/>
              <a:t>功能</a:t>
            </a:r>
            <a:endParaRPr lang="zh-CN" altLang="en-US" dirty="0" smtClean="0"/>
          </a:p>
          <a:p>
            <a:endParaRPr lang="zh-CN" altLang="en-US" dirty="0" smtClean="0"/>
          </a:p>
          <a:p>
            <a:r>
              <a:rPr lang="en-US" altLang="zh-CN" dirty="0" err="1" smtClean="0"/>
              <a:t>handleSubmitAjax</a:t>
            </a:r>
            <a:r>
              <a:rPr lang="en-US" altLang="zh-CN" dirty="0" smtClean="0"/>
              <a:t>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表单提交</a:t>
            </a:r>
            <a:r>
              <a:rPr lang="en-US" altLang="zh-CN" dirty="0" smtClean="0"/>
              <a:t>][</a:t>
            </a:r>
            <a:r>
              <a:rPr lang="en-US" altLang="zh-CN" dirty="0" err="1" smtClean="0"/>
              <a:t>ajax</a:t>
            </a:r>
            <a:r>
              <a:rPr lang="zh-CN" altLang="en-US" dirty="0" smtClean="0"/>
              <a:t>请求</a:t>
            </a:r>
            <a:r>
              <a:rPr lang="en-US" altLang="zh-CN" dirty="0" smtClean="0"/>
              <a:t>] </a:t>
            </a:r>
            <a:r>
              <a:rPr lang="zh-CN" altLang="en-US" dirty="0" smtClean="0"/>
              <a:t>功能</a:t>
            </a:r>
            <a:endParaRPr lang="zh-CN" altLang="en-US" dirty="0" smtClean="0"/>
          </a:p>
          <a:p>
            <a:r>
              <a:rPr lang="en-US" altLang="zh-CN" dirty="0" smtClean="0"/>
              <a:t>handleSubmitAjax4UserEditModel //</a:t>
            </a:r>
            <a:r>
              <a:rPr lang="zh-CN" altLang="en-US" dirty="0" smtClean="0"/>
              <a:t>代表 </a:t>
            </a:r>
            <a:r>
              <a:rPr lang="en-US" altLang="zh-CN" dirty="0" smtClean="0"/>
              <a:t>[</a:t>
            </a:r>
            <a:r>
              <a:rPr lang="zh-CN" altLang="en-US" dirty="0" smtClean="0"/>
              <a:t>用户触发</a:t>
            </a:r>
            <a:r>
              <a:rPr lang="en-US" altLang="zh-CN" dirty="0" smtClean="0"/>
              <a:t>][</a:t>
            </a:r>
            <a:r>
              <a:rPr lang="zh-CN" altLang="en-US" dirty="0" smtClean="0"/>
              <a:t>表单提交</a:t>
            </a:r>
            <a:r>
              <a:rPr lang="en-US" altLang="zh-CN" dirty="0" smtClean="0"/>
              <a:t>][</a:t>
            </a:r>
            <a:r>
              <a:rPr lang="en-US" altLang="zh-CN" dirty="0" err="1" smtClean="0"/>
              <a:t>ajax</a:t>
            </a:r>
            <a:r>
              <a:rPr lang="zh-CN" altLang="en-US" dirty="0" smtClean="0"/>
              <a:t>请求</a:t>
            </a:r>
            <a:r>
              <a:rPr lang="en-US" altLang="zh-CN" dirty="0" smtClean="0"/>
              <a:t>][</a:t>
            </a:r>
            <a:r>
              <a:rPr lang="zh-CN" altLang="en-US" dirty="0" smtClean="0"/>
              <a:t>用户编辑</a:t>
            </a:r>
            <a:r>
              <a:rPr lang="en-US" altLang="zh-CN" dirty="0" smtClean="0"/>
              <a:t>][</a:t>
            </a:r>
            <a:r>
              <a:rPr lang="zh-CN" altLang="en-US" dirty="0" smtClean="0"/>
              <a:t>弹窗</a:t>
            </a:r>
            <a:r>
              <a:rPr lang="en-US" altLang="zh-CN" dirty="0" smtClean="0"/>
              <a:t>] </a:t>
            </a:r>
            <a:r>
              <a:rPr lang="zh-CN" altLang="en-US" dirty="0" smtClean="0"/>
              <a:t>功能</a:t>
            </a:r>
            <a:endParaRPr lang="zh-CN" altLang="en-US" dirty="0" smtClean="0"/>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阅读效率 举栗子</a:t>
            </a:r>
            <a:r>
              <a:rPr lang="en-US" altLang="zh-CN" dirty="0" smtClean="0"/>
              <a:t>01</a:t>
            </a:r>
            <a:endParaRPr lang="zh-CN" altLang="en-US" dirty="0"/>
          </a:p>
        </p:txBody>
      </p:sp>
      <p:sp>
        <p:nvSpPr>
          <p:cNvPr id="3" name="内容占位符 2"/>
          <p:cNvSpPr>
            <a:spLocks noGrp="1"/>
          </p:cNvSpPr>
          <p:nvPr>
            <p:ph sz="half" idx="1"/>
          </p:nvPr>
        </p:nvSpPr>
        <p:spPr/>
        <p:txBody>
          <a:bodyPr>
            <a:normAutofit/>
          </a:bodyPr>
          <a:lstStyle/>
          <a:p>
            <a:r>
              <a:rPr lang="en-US" altLang="zh-CN" dirty="0" smtClean="0"/>
              <a:t>A</a:t>
            </a:r>
            <a:r>
              <a:rPr lang="zh-CN" altLang="en-US" dirty="0" smtClean="0"/>
              <a:t>想喝水</a:t>
            </a:r>
            <a:endParaRPr lang="en-US" altLang="zh-CN" dirty="0" smtClean="0"/>
          </a:p>
          <a:p>
            <a:r>
              <a:rPr lang="en-US" altLang="zh-CN" dirty="0" smtClean="0"/>
              <a:t>A</a:t>
            </a:r>
            <a:r>
              <a:rPr lang="zh-CN" altLang="en-US" dirty="0" smtClean="0"/>
              <a:t>找到杯子</a:t>
            </a:r>
            <a:endParaRPr lang="en-US" altLang="zh-CN" dirty="0" smtClean="0"/>
          </a:p>
          <a:p>
            <a:r>
              <a:rPr lang="en-US" altLang="zh-CN" dirty="0" smtClean="0"/>
              <a:t>A</a:t>
            </a:r>
            <a:r>
              <a:rPr lang="zh-CN" altLang="en-US" dirty="0" smtClean="0"/>
              <a:t>检查是否有灰尘</a:t>
            </a:r>
            <a:endParaRPr lang="en-US" altLang="zh-CN" dirty="0" smtClean="0"/>
          </a:p>
          <a:p>
            <a:r>
              <a:rPr lang="en-US" altLang="zh-CN" dirty="0" smtClean="0">
                <a:solidFill>
                  <a:srgbClr val="FF0000"/>
                </a:solidFill>
              </a:rPr>
              <a:t>A</a:t>
            </a:r>
            <a:r>
              <a:rPr lang="zh-CN" altLang="en-US" dirty="0" smtClean="0">
                <a:solidFill>
                  <a:srgbClr val="FF0000"/>
                </a:solidFill>
              </a:rPr>
              <a:t>倒半杯水</a:t>
            </a:r>
            <a:endParaRPr lang="en-US" altLang="zh-CN" dirty="0" smtClean="0">
              <a:solidFill>
                <a:srgbClr val="FF0000"/>
              </a:solidFill>
            </a:endParaRPr>
          </a:p>
          <a:p>
            <a:r>
              <a:rPr lang="en-US" altLang="zh-CN" dirty="0" smtClean="0">
                <a:solidFill>
                  <a:srgbClr val="FF0000"/>
                </a:solidFill>
              </a:rPr>
              <a:t>A</a:t>
            </a:r>
            <a:r>
              <a:rPr lang="zh-CN" altLang="en-US" dirty="0" smtClean="0">
                <a:solidFill>
                  <a:srgbClr val="FF0000"/>
                </a:solidFill>
              </a:rPr>
              <a:t>晃晃杯子</a:t>
            </a:r>
            <a:endParaRPr lang="en-US" altLang="zh-CN" dirty="0" smtClean="0">
              <a:solidFill>
                <a:srgbClr val="FF0000"/>
              </a:solidFill>
            </a:endParaRPr>
          </a:p>
          <a:p>
            <a:r>
              <a:rPr lang="en-US" altLang="zh-CN" dirty="0" smtClean="0"/>
              <a:t>A</a:t>
            </a:r>
            <a:r>
              <a:rPr lang="zh-CN" altLang="en-US" dirty="0" smtClean="0"/>
              <a:t>倒掉水</a:t>
            </a:r>
            <a:endParaRPr lang="en-US" altLang="zh-CN" dirty="0" smtClean="0"/>
          </a:p>
          <a:p>
            <a:r>
              <a:rPr lang="en-US" altLang="zh-CN" dirty="0" smtClean="0"/>
              <a:t>A</a:t>
            </a:r>
            <a:r>
              <a:rPr lang="zh-CN" altLang="en-US" dirty="0" smtClean="0"/>
              <a:t>重新倒杯水</a:t>
            </a:r>
            <a:endParaRPr lang="en-US" altLang="zh-CN" dirty="0" smtClean="0"/>
          </a:p>
          <a:p>
            <a:r>
              <a:rPr lang="en-US" altLang="zh-CN" dirty="0" smtClean="0"/>
              <a:t>A</a:t>
            </a:r>
            <a:r>
              <a:rPr lang="zh-CN" altLang="en-US" dirty="0" smtClean="0"/>
              <a:t>喝水</a:t>
            </a:r>
            <a:endParaRPr lang="en-US" altLang="zh-CN" dirty="0" smtClean="0"/>
          </a:p>
          <a:p>
            <a:r>
              <a:rPr lang="en-US" altLang="zh-CN" dirty="0" smtClean="0"/>
              <a:t>C</a:t>
            </a:r>
            <a:r>
              <a:rPr lang="zh-CN" altLang="en-US" dirty="0" smtClean="0"/>
              <a:t>看到了</a:t>
            </a:r>
            <a:endParaRPr lang="en-US" altLang="zh-CN" dirty="0" smtClean="0"/>
          </a:p>
          <a:p>
            <a:r>
              <a:rPr lang="en-US" altLang="zh-CN" dirty="0" smtClean="0"/>
              <a:t>C</a:t>
            </a:r>
            <a:r>
              <a:rPr lang="zh-CN" altLang="en-US" dirty="0" smtClean="0"/>
              <a:t>想喝水 得重复一遍</a:t>
            </a:r>
            <a:r>
              <a:rPr lang="en-US" altLang="zh-CN" dirty="0" smtClean="0"/>
              <a:t>A</a:t>
            </a:r>
            <a:r>
              <a:rPr lang="zh-CN" altLang="en-US" dirty="0" smtClean="0"/>
              <a:t>的步骤</a:t>
            </a:r>
            <a:endParaRPr lang="en-US" altLang="zh-CN" dirty="0" smtClean="0"/>
          </a:p>
        </p:txBody>
      </p:sp>
      <p:sp>
        <p:nvSpPr>
          <p:cNvPr id="4" name="内容占位符 3"/>
          <p:cNvSpPr>
            <a:spLocks noGrp="1"/>
          </p:cNvSpPr>
          <p:nvPr>
            <p:ph sz="half" idx="2"/>
          </p:nvPr>
        </p:nvSpPr>
        <p:spPr/>
        <p:txBody>
          <a:bodyPr/>
          <a:lstStyle/>
          <a:p>
            <a:r>
              <a:rPr lang="en-US" altLang="zh-CN" dirty="0" smtClean="0"/>
              <a:t>B</a:t>
            </a:r>
            <a:r>
              <a:rPr lang="zh-CN" altLang="en-US" dirty="0" smtClean="0"/>
              <a:t>想喝水</a:t>
            </a:r>
            <a:endParaRPr lang="en-US" altLang="zh-CN" dirty="0" smtClean="0"/>
          </a:p>
          <a:p>
            <a:r>
              <a:rPr lang="en-US" altLang="zh-CN" dirty="0" smtClean="0"/>
              <a:t>B</a:t>
            </a:r>
            <a:r>
              <a:rPr lang="zh-CN" altLang="en-US" dirty="0" smtClean="0"/>
              <a:t>找到一袋一次性杯子</a:t>
            </a:r>
            <a:endParaRPr lang="en-US" altLang="zh-CN" dirty="0" smtClean="0"/>
          </a:p>
          <a:p>
            <a:r>
              <a:rPr lang="en-US" altLang="zh-CN" dirty="0" smtClean="0"/>
              <a:t>B</a:t>
            </a:r>
            <a:r>
              <a:rPr lang="zh-CN" altLang="en-US" dirty="0" smtClean="0"/>
              <a:t>检查袋口</a:t>
            </a:r>
            <a:endParaRPr lang="en-US" altLang="zh-CN" dirty="0" smtClean="0"/>
          </a:p>
          <a:p>
            <a:r>
              <a:rPr lang="en-US" altLang="zh-CN" dirty="0" smtClean="0"/>
              <a:t>B</a:t>
            </a:r>
            <a:r>
              <a:rPr lang="zh-CN" altLang="en-US" dirty="0" smtClean="0"/>
              <a:t>拿杯子</a:t>
            </a:r>
            <a:endParaRPr lang="en-US" altLang="zh-CN" dirty="0" smtClean="0"/>
          </a:p>
          <a:p>
            <a:r>
              <a:rPr lang="en-US" altLang="zh-CN" dirty="0" smtClean="0"/>
              <a:t>B</a:t>
            </a:r>
            <a:r>
              <a:rPr lang="zh-CN" altLang="en-US" dirty="0" smtClean="0"/>
              <a:t>倒杯水</a:t>
            </a:r>
            <a:endParaRPr lang="en-US" altLang="zh-CN" dirty="0" smtClean="0"/>
          </a:p>
          <a:p>
            <a:r>
              <a:rPr lang="en-US" altLang="zh-CN" dirty="0" smtClean="0"/>
              <a:t>B</a:t>
            </a:r>
            <a:r>
              <a:rPr lang="zh-CN" altLang="en-US" dirty="0" smtClean="0"/>
              <a:t>喝水</a:t>
            </a:r>
            <a:endParaRPr lang="en-US" altLang="zh-CN" dirty="0" smtClean="0"/>
          </a:p>
          <a:p>
            <a:endParaRPr lang="en-US" altLang="zh-CN" dirty="0" smtClean="0"/>
          </a:p>
          <a:p>
            <a:endParaRPr lang="en-US" altLang="zh-CN" dirty="0" smtClean="0"/>
          </a:p>
          <a:p>
            <a:r>
              <a:rPr lang="en-US" altLang="zh-CN" dirty="0" smtClean="0"/>
              <a:t>D</a:t>
            </a:r>
            <a:r>
              <a:rPr lang="zh-CN" altLang="en-US" dirty="0" smtClean="0"/>
              <a:t>看到了</a:t>
            </a:r>
            <a:endParaRPr lang="en-US" altLang="zh-CN" dirty="0" smtClean="0"/>
          </a:p>
          <a:p>
            <a:r>
              <a:rPr lang="en-US" altLang="zh-CN" dirty="0" smtClean="0"/>
              <a:t>D</a:t>
            </a:r>
            <a:r>
              <a:rPr lang="zh-CN" altLang="en-US" dirty="0" smtClean="0"/>
              <a:t>想喝水可以省去检查袋口的步骤</a:t>
            </a:r>
            <a:endParaRPr lang="zh-CN" altLang="en-US" dirty="0"/>
          </a:p>
        </p:txBody>
      </p:sp>
      <p:sp>
        <p:nvSpPr>
          <p:cNvPr id="6" name="矩形 5"/>
          <p:cNvSpPr/>
          <p:nvPr/>
        </p:nvSpPr>
        <p:spPr>
          <a:xfrm>
            <a:off x="4051400" y="5517232"/>
            <a:ext cx="3647153" cy="923330"/>
          </a:xfrm>
          <a:prstGeom prst="rect">
            <a:avLst/>
          </a:prstGeom>
          <a:noFill/>
        </p:spPr>
        <p:txBody>
          <a:bodyPr wrap="none" lIns="91440" tIns="45720" rIns="91440" bIns="45720">
            <a:spAutoFit/>
          </a:bodyPr>
          <a:lstStyle/>
          <a:p>
            <a:pPr algn="ctr"/>
            <a:r>
              <a:rPr lang="zh-CN"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重复的共性</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t>阅读效率 举栗子</a:t>
            </a:r>
            <a:r>
              <a:rPr lang="en-US" altLang="zh-CN" dirty="0" smtClean="0"/>
              <a:t>01</a:t>
            </a:r>
            <a:endParaRPr lang="zh-CN" altLang="en-US" dirty="0"/>
          </a:p>
        </p:txBody>
      </p:sp>
      <p:sp>
        <p:nvSpPr>
          <p:cNvPr id="6" name="内容占位符 5"/>
          <p:cNvSpPr>
            <a:spLocks noGrp="1"/>
          </p:cNvSpPr>
          <p:nvPr>
            <p:ph idx="1"/>
          </p:nvPr>
        </p:nvSpPr>
        <p:spPr/>
        <p:txBody>
          <a:bodyPr/>
          <a:lstStyle/>
          <a:p>
            <a:r>
              <a:rPr lang="zh-CN" altLang="en-US" dirty="0" smtClean="0"/>
              <a:t>截图 这个例子映射了 众多 以弹框提示为首的代码编写所出现的重复重复再重复的配置项代码</a:t>
            </a:r>
            <a:endParaRPr lang="zh-CN" altLang="en-US" dirty="0"/>
          </a:p>
        </p:txBody>
      </p:sp>
    </p:spTree>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142.xml><?xml version="1.0" encoding="utf-8"?>
<p:tagLst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2378</Words>
  <Application>WPS 演示</Application>
  <PresentationFormat>自定义</PresentationFormat>
  <Paragraphs>216</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微软雅黑</vt:lpstr>
      <vt:lpstr>汉仪旗黑-85S</vt:lpstr>
      <vt:lpstr>Arial Unicode MS</vt:lpstr>
      <vt:lpstr>Calibri</vt:lpstr>
      <vt:lpstr>2_Office 主题​​</vt:lpstr>
      <vt:lpstr>VUE开发建议</vt:lpstr>
      <vt:lpstr>为什么要给予开发建议</vt:lpstr>
      <vt:lpstr>模板有什么用</vt:lpstr>
      <vt:lpstr>什么叫做敏捷开发</vt:lpstr>
      <vt:lpstr>但是仅仅是”快”么</vt:lpstr>
      <vt:lpstr>如果VUE某页面需要一个变量</vt:lpstr>
      <vt:lpstr>变量起名的艺术</vt:lpstr>
      <vt:lpstr>阅读效率 举栗子01</vt:lpstr>
      <vt:lpstr>阅读效率 举栗子01</vt:lpstr>
      <vt:lpstr>阅读效率 举栗子02 跟01相同但范围更大</vt:lpstr>
      <vt:lpstr>阅读效率 举栗子02 跟01相同但范围更大</vt:lpstr>
      <vt:lpstr>阅读效率 举栗子03</vt:lpstr>
      <vt:lpstr>阅读效率 举栗子03</vt:lpstr>
      <vt:lpstr>阅读效率 举栗子04</vt:lpstr>
      <vt:lpstr>阅读效率 举栗子04</vt:lpstr>
      <vt:lpstr>阅读效率 举栗子03</vt:lpstr>
      <vt:lpstr> 规范第一条</vt:lpstr>
      <vt:lpstr> 规范第一条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VUE敏捷开发</dc:title>
  <dc:creator>Administrator</dc:creator>
  <cp:lastModifiedBy>祥云</cp:lastModifiedBy>
  <cp:revision>20</cp:revision>
  <dcterms:created xsi:type="dcterms:W3CDTF">2020-03-08T08:03:00Z</dcterms:created>
  <dcterms:modified xsi:type="dcterms:W3CDTF">2020-03-18T05:28:22Z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